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ink/ink238.xml" ContentType="application/inkml+xml"/>
  <Override PartName="/ppt/ink/ink239.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ink/ink244.xml" ContentType="application/inkml+xml"/>
  <Override PartName="/ppt/ink/ink245.xml" ContentType="application/inkml+xml"/>
  <Override PartName="/ppt/ink/ink246.xml" ContentType="application/inkml+xml"/>
  <Override PartName="/ppt/ink/ink247.xml" ContentType="application/inkml+xml"/>
  <Override PartName="/ppt/ink/ink248.xml" ContentType="application/inkml+xml"/>
  <Override PartName="/ppt/ink/ink249.xml" ContentType="application/inkml+xml"/>
  <Override PartName="/ppt/ink/ink250.xml" ContentType="application/inkml+xml"/>
  <Override PartName="/ppt/ink/ink251.xml" ContentType="application/inkml+xml"/>
  <Override PartName="/ppt/ink/ink252.xml" ContentType="application/inkml+xml"/>
  <Override PartName="/ppt/ink/ink253.xml" ContentType="application/inkml+xml"/>
  <Override PartName="/ppt/ink/ink254.xml" ContentType="application/inkml+xml"/>
  <Override PartName="/ppt/ink/ink255.xml" ContentType="application/inkml+xml"/>
  <Override PartName="/ppt/ink/ink256.xml" ContentType="application/inkml+xml"/>
  <Override PartName="/ppt/ink/ink257.xml" ContentType="application/inkml+xml"/>
  <Override PartName="/ppt/ink/ink258.xml" ContentType="application/inkml+xml"/>
  <Override PartName="/ppt/ink/ink259.xml" ContentType="application/inkml+xml"/>
  <Override PartName="/ppt/ink/ink260.xml" ContentType="application/inkml+xml"/>
  <Override PartName="/ppt/ink/ink261.xml" ContentType="application/inkml+xml"/>
  <Override PartName="/ppt/ink/ink262.xml" ContentType="application/inkml+xml"/>
  <Override PartName="/ppt/ink/ink263.xml" ContentType="application/inkml+xml"/>
  <Override PartName="/ppt/ink/ink264.xml" ContentType="application/inkml+xml"/>
  <Override PartName="/ppt/ink/ink265.xml" ContentType="application/inkml+xml"/>
  <Override PartName="/ppt/ink/ink266.xml" ContentType="application/inkml+xml"/>
  <Override PartName="/ppt/ink/ink267.xml" ContentType="application/inkml+xml"/>
  <Override PartName="/ppt/ink/ink268.xml" ContentType="application/inkml+xml"/>
  <Override PartName="/ppt/ink/ink269.xml" ContentType="application/inkml+xml"/>
  <Override PartName="/ppt/ink/ink270.xml" ContentType="application/inkml+xml"/>
  <Override PartName="/ppt/ink/ink271.xml" ContentType="application/inkml+xml"/>
  <Override PartName="/ppt/ink/ink272.xml" ContentType="application/inkml+xml"/>
  <Override PartName="/ppt/ink/ink273.xml" ContentType="application/inkml+xml"/>
  <Override PartName="/ppt/ink/ink274.xml" ContentType="application/inkml+xml"/>
  <Override PartName="/ppt/ink/ink275.xml" ContentType="application/inkml+xml"/>
  <Override PartName="/ppt/ink/ink276.xml" ContentType="application/inkml+xml"/>
  <Override PartName="/ppt/ink/ink277.xml" ContentType="application/inkml+xml"/>
  <Override PartName="/ppt/ink/ink278.xml" ContentType="application/inkml+xml"/>
  <Override PartName="/ppt/ink/ink279.xml" ContentType="application/inkml+xml"/>
  <Override PartName="/ppt/ink/ink280.xml" ContentType="application/inkml+xml"/>
  <Override PartName="/ppt/ink/ink281.xml" ContentType="application/inkml+xml"/>
  <Override PartName="/ppt/ink/ink282.xml" ContentType="application/inkml+xml"/>
  <Override PartName="/ppt/ink/ink283.xml" ContentType="application/inkml+xml"/>
  <Override PartName="/ppt/ink/ink284.xml" ContentType="application/inkml+xml"/>
  <Override PartName="/ppt/ink/ink285.xml" ContentType="application/inkml+xml"/>
  <Override PartName="/ppt/ink/ink286.xml" ContentType="application/inkml+xml"/>
  <Override PartName="/ppt/ink/ink287.xml" ContentType="application/inkml+xml"/>
  <Override PartName="/ppt/ink/ink288.xml" ContentType="application/inkml+xml"/>
  <Override PartName="/ppt/ink/ink289.xml" ContentType="application/inkml+xml"/>
  <Override PartName="/ppt/ink/ink290.xml" ContentType="application/inkml+xml"/>
  <Override PartName="/ppt/ink/ink291.xml" ContentType="application/inkml+xml"/>
  <Override PartName="/ppt/ink/ink292.xml" ContentType="application/inkml+xml"/>
  <Override PartName="/ppt/ink/ink293.xml" ContentType="application/inkml+xml"/>
  <Override PartName="/ppt/ink/ink294.xml" ContentType="application/inkml+xml"/>
  <Override PartName="/ppt/ink/ink295.xml" ContentType="application/inkml+xml"/>
  <Override PartName="/ppt/ink/ink296.xml" ContentType="application/inkml+xml"/>
  <Override PartName="/ppt/ink/ink297.xml" ContentType="application/inkml+xml"/>
  <Override PartName="/ppt/ink/ink298.xml" ContentType="application/inkml+xml"/>
  <Override PartName="/ppt/ink/ink299.xml" ContentType="application/inkml+xml"/>
  <Override PartName="/ppt/ink/ink300.xml" ContentType="application/inkml+xml"/>
  <Override PartName="/ppt/ink/ink301.xml" ContentType="application/inkml+xml"/>
  <Override PartName="/ppt/ink/ink302.xml" ContentType="application/inkml+xml"/>
  <Override PartName="/ppt/ink/ink303.xml" ContentType="application/inkml+xml"/>
  <Override PartName="/ppt/ink/ink304.xml" ContentType="application/inkml+xml"/>
  <Override PartName="/ppt/ink/ink305.xml" ContentType="application/inkml+xml"/>
  <Override PartName="/ppt/ink/ink306.xml" ContentType="application/inkml+xml"/>
  <Override PartName="/ppt/ink/ink307.xml" ContentType="application/inkml+xml"/>
  <Override PartName="/ppt/ink/ink308.xml" ContentType="application/inkml+xml"/>
  <Override PartName="/ppt/ink/ink309.xml" ContentType="application/inkml+xml"/>
  <Override PartName="/ppt/ink/ink310.xml" ContentType="application/inkml+xml"/>
  <Override PartName="/ppt/ink/ink311.xml" ContentType="application/inkml+xml"/>
  <Override PartName="/ppt/ink/ink312.xml" ContentType="application/inkml+xml"/>
  <Override PartName="/ppt/ink/ink31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372" r:id="rId2"/>
    <p:sldId id="256" r:id="rId3"/>
    <p:sldId id="485" r:id="rId4"/>
    <p:sldId id="1026" r:id="rId5"/>
    <p:sldId id="1373" r:id="rId6"/>
    <p:sldId id="257" r:id="rId7"/>
    <p:sldId id="272" r:id="rId8"/>
    <p:sldId id="1030" r:id="rId9"/>
    <p:sldId id="261" r:id="rId10"/>
    <p:sldId id="488" r:id="rId11"/>
    <p:sldId id="102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55" autoAdjust="0"/>
    <p:restoredTop sz="94660"/>
  </p:normalViewPr>
  <p:slideViewPr>
    <p:cSldViewPr snapToGrid="0">
      <p:cViewPr varScale="1">
        <p:scale>
          <a:sx n="113" d="100"/>
          <a:sy n="113" d="100"/>
        </p:scale>
        <p:origin x="900" y="12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09:24:08.993"/>
    </inkml:context>
    <inkml:brush xml:id="br0">
      <inkml:brushProperty name="width" value="0.025" units="cm"/>
      <inkml:brushProperty name="height" value="0.025" units="cm"/>
    </inkml:brush>
  </inkml:definitions>
  <inkml:trace contextRef="#ctx0" brushRef="#br0">599 82 9641,'8'-9'5573,"12"-14"-3700,25-27 3691,-57 71-1599,1 0-3654,-283 390 677,76-156-3076,210-246 1662,-35 32-1575,40-38 1597,0-1-1,0 0 1,0-1 0,0 1-1,0 0 1,-1-1 0,1 0-1,0 1 1,-1-2 0,1 1-1,-1 0 1,1-1 0,-8 1-1,10-1 128,0 0-1,0 0 0,0 0 0,0 0 0,0 0 0,0-1 0,0 1 1,0 0-1,0-1 0,0 1 0,0 0 0,0-1 0,0 1 0,0-1 1,1 0-1,-1 1 0,0-1 0,0 0 0,-1-1 0,-10-29-8957</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4.629"/>
    </inkml:context>
    <inkml:brush xml:id="br0">
      <inkml:brushProperty name="width" value="0.025" units="cm"/>
      <inkml:brushProperty name="height" value="0.025" units="cm"/>
    </inkml:brush>
  </inkml:definitions>
  <inkml:trace contextRef="#ctx0" brushRef="#br0">78 19 17969,'0'0'8248,"-9"-1"-7549,-30-4-368,37 6-306,0-1-1,1 1 1,-1 0 0,0 0-1,1-1 1,-1 1 0,1 1-1,-1-1 1,1 0 0,0 0-1,0 0 1,-1 1 0,1-1-1,0 0 1,0 1 0,0-1-1,0 1 1,0 0 0,1-1-1,-1 1 1,0 0 0,1-1-1,0 1 1,-1 0 0,1 0-1,0-1 1,0 1 0,-1 0-1,1 0 1,1 0-1,-1-1 1,0 1 0,0 0-1,1 0 1,-1-1 0,1 1-1,-1 0 1,1-1 0,0 1-1,0 0 1,1 2 0,5-3 55,-1 1 0,0-1 0,1 0 0,-1 0 1,1 0-1,-1-1 0,1 0 0,0-1 0,-1 1 1,1-1-1,-1 0 0,0-1 0,10-3 0,-12 4 9,-1 1-1,1-1 0,-1-1 1,0 1-1,0 0 0,1-1 1,-1 0-1,0 1 0,0-1 1,0-1-1,-1 1 0,1 0 0,0-1 1,-1 1-1,0-1 0,0 0 1,1 0-1,-1 1 0,-1-2 1,1 1-1,0 0 0,-1 0 1,0 0-1,0-1 0,0 1 1,1-5-1,-3 7-82,1 1 0,-1-1 0,0 0 0,0 1 0,0-1 0,0 1 0,1 0 1,-1-1-1,0 1 0,0-1 0,0 1 0,0 0 0,0 0 0,0 0 0,0 0 0,0 0 0,0 0 0,0 0 0,0 0 0,0 0 0,0 0 0,0 0 0,0 0 0,-1 1 1,-29 5-186,25-3-20,1 0 0,-1 0 0,0 0-1,1 1 1,0 0 0,0 0-1,0 0 1,1 1 0,-1 0 0,1 0-1,0 0 1,0 0 0,1 0 0,-1 1-1,1 0 1,-2 7 0,2-5-1109,0 0 1,1 1-1,-1 0 1,2-1-1,0 1 1,-1 17 0,2-1-4112</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6.209"/>
    </inkml:context>
    <inkml:brush xml:id="br0">
      <inkml:brushProperty name="width" value="0.025" units="cm"/>
      <inkml:brushProperty name="height" value="0.025" units="cm"/>
    </inkml:brush>
  </inkml:definitions>
  <inkml:trace contextRef="#ctx0" brushRef="#br0">124 1 8264,'0'0'4409,"-8"0"-1665,5 0-2630,1 0 66,0 0 0,0-1 0,-1 1 0,1 0 0,-1 1 0,1-1 0,0 0 0,0 1 0,-1-1 0,1 1 0,0 0 0,0-1 0,-1 1 0,1 0-1,0 1 1,0-1 0,0 0 0,0 1 0,1-1 0,-1 1 0,0-1 0,1 1 0,-1 0 0,1-1 0,-1 1 0,1 0 0,0 0 0,-1 0 0,1 0 0,1 1 0,-2 2-1,-6 26 368,2 0-1,2 1 0,0-1 0,3 64 0,0-20-388,-27 1605-810,63-1027 1048,1 5 180,-34-620-589,-1-26-261,0 1 0,-1-1 0,0 0 0,-3 14 0,-6-42-2854,-16-84-5024,7 19-192</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6.644"/>
    </inkml:context>
    <inkml:brush xml:id="br0">
      <inkml:brushProperty name="width" value="0.025" units="cm"/>
      <inkml:brushProperty name="height" value="0.025" units="cm"/>
    </inkml:brush>
  </inkml:definitions>
  <inkml:trace contextRef="#ctx0" brushRef="#br0">102 387 9097,'-9'6'4644,"6"-3"-4320,-51 41 4101,50-41-4049,1 0 1,0 0-1,0 0 1,0 1-1,1 0 1,-1-1-1,1 1 1,0 0-1,0 0 1,0 1-1,0-1 1,1 0-1,0 0 1,0 1-1,-1 5 1,2-10-353,1 1 0,-1-1 1,0 1-1,0-1 0,1 0 0,-1 1 1,0-1-1,1 0 0,-1 1 0,0-1 1,1 0-1,-1 1 0,0-1 1,1 0-1,-1 0 0,1 0 0,-1 1 1,1-1-1,-1 0 0,0 0 0,1 0 1,-1 0-1,1 0 0,-1 0 0,1 0 1,-1 0-1,1 0 0,-1 0 0,0 0 1,1 0-1,-1 0 0,1 0 1,-1 0-1,1-1 0,-1 1 0,1 0 1,-1 0-1,0 0 0,1-1 0,-1 1 1,0 0-1,1 0 0,-1-1 0,0 1 1,1 0-1,-1-1 0,0 1 0,1-1 1,23-15 590,9-14 360,-3 0 1,49-63-1,42-79-340,-81 113-496,-20 26-55,-17 26-78,1-1 1,1 1-1,-1 0 1,1 0 0,1 0-1,-1 1 1,1-1-1,0 1 1,8-5-1,-14 10-8,1 1 0,-1 0 0,0 0 0,1 0 0,-1 0 0,1 0 0,-1 0 0,0 0 0,1 0 0,-1 0 0,1 0-1,-1 0 1,0 0 0,1 0 0,-1 0 0,1 0 0,-1 0 0,0 1 0,1-1 0,-1 0 0,0 0 0,1 0 0,-1 1 0,0-1 0,1 0 0,-1 0-1,0 1 1,0-1 0,1 0 0,-1 1 0,0-1 0,0 0 0,1 1 0,-1-1 0,0 0 0,0 1 0,0-1 0,0 0 0,0 1 0,1-1 0,-1 1 0,0-1-1,0 0 1,0 1 0,0 0 0,4 25-62,-4-22 52,9 97 54,16 125 395,-19-196-733,0-1 0,2 0 0,1-1 0,2 0 0,19 38 0,-25-57-417,1 1-1,0-1 0,1 0 1,13 15-1,-16-21 70,0 0 1,0 1-1,0-1 0,0-1 1,0 1-1,1-1 0,6 3 1,30 1-7584</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6.613"/>
    </inkml:context>
    <inkml:brush xml:id="br0">
      <inkml:brushProperty name="width" value="0.025" units="cm"/>
      <inkml:brushProperty name="height" value="0.025" units="cm"/>
    </inkml:brush>
  </inkml:definitions>
  <inkml:trace contextRef="#ctx0" brushRef="#br0">66 92 7303,'-9'2'8819,"-43"3"-2344,52-5-6381,0 0-1,-1 0 1,1-1-1,0 1 1,0 0 0,-1 0-1,1-1 1,0 1-1,0 0 1,-1 0-1,1-1 1,0 1-1,0 0 1,0 0-1,-1-1 1,1 1-1,0 0 1,0-1-1,0 1 1,0 0-1,0-1 1,0 1 0,0 0-1,0-1 1,0 1-1,0 0 1,0-1-1,0 1 1,0 0-1,0-1 1,0 1-1,0 0 1,0-1-1,0 1 1,0 0-1,0-1 1,1 1-1,-1 0 1,0-1 0,0 1-1,0 0 1,1 0-1,-1-1 1,0 1-1,0 0 1,1-1-1,9-15 668,-2 9-595,0 0-1,0 0 1,1 1-1,0 0 1,0 1-1,0 0 1,1 0-1,-1 1 1,1 0-1,0 1 1,0 0-1,1 1 1,14-2-1,-23 4-160,-1 0 0,0 0 0,1 0-1,-1 1 1,1-1 0,-1 0 0,0 1 0,1-1 0,-1 1-1,0 0 1,0-1 0,1 1 0,-1 0 0,0 0 0,0 0-1,0 0 1,0 0 0,0 0 0,0 0 0,0 0 0,0 0-1,0 0 1,-1 0 0,1 1 0,0-1 0,-1 0-1,1 1 1,-1-1 0,1 0 0,-1 1 0,0-1 0,0 0-1,1 1 1,-1-1 0,0 1 0,0-1 0,-1 2 0,1 7 28,0-1 1,-1 1 0,0-1 0,-4 15-1,-5 10 28,-2-1 0,-1 0 0,-21 36 0,20-43-58,1 1 0,1 1 0,2 0 0,0 0 0,-6 38 0,15-65-11,1 1 0,-1-1-1,1 0 1,0 1 0,0-1 0,0 1 0,0-1 0,0 1-1,0-1 1,0 1 0,0-1 0,1 1 0,-1-1 0,0 1-1,1-1 1,-1 0 0,1 1 0,0-1 0,-1 0-1,1 1 1,0-1 0,0 0 0,0 0 0,0 0 0,1 2-1,1-2 11,-1-1-1,0 1 0,1-1 0,-1 1 0,1-1 1,-1 0-1,0 0 0,1 0 0,-1 0 0,1 0 1,-1 0-1,0-1 0,1 1 0,-1-1 0,0 0 1,3 0-1,7-4 29,-1 0 0,0-1 1,0 0-1,0-1 0,-1 0 1,0 0-1,0-1 0,14-16 0,4-6 58,31-43 0,-24 19 29,-19 31 125,-33 60-174,13-29-53,-31 72 190,33-74-165,0 0 0,0 0-1,1 0 1,-1 1 0,1-1 0,1 0-1,-1 1 1,1-1 0,0 0-1,2 13 1,-1-18-28,-1 0-1,1-1 1,-1 1 0,1 0-1,-1 0 1,1-1 0,0 1-1,-1 0 1,1-1 0,0 1-1,-1-1 1,1 1-1,0-1 1,0 1 0,0-1-1,0 1 1,-1-1 0,1 0-1,0 1 1,0-1 0,0 0-1,0 0 1,0 0 0,0 0-1,0 0 1,0 0 0,0 0-1,0 0 1,0 0 0,-1 0-1,1 0 1,0-1 0,0 1-1,0 0 1,1-1-1,33-14 259,-14 0-262,0-2 1,0 0 0,-2-1 0,0-1 0,-1-1 0,17-25 0,25-26-18,-60 71 9,0 0 0,0 0 0,0 0 0,0-1 0,0 1 0,0 0 0,0 0 0,0 0 0,0 0 0,0 0 0,0-1 0,1 1 0,-1 0 0,0 0 0,0 0 0,0 0 0,0 0 0,0 0 0,0-1 0,1 1 0,-1 0 0,0 0 0,0 0 0,0 0 0,0 0 0,1 0 0,-1 0 0,0 0 0,0 0 0,0 0 0,0 0 0,1 0 0,-1 0 0,0 0 0,0 0 0,0 0 0,0 0 0,1 0 0,-1 0 0,0 0 0,0 0 0,0 0 0,0 0 0,1 0 0,-1 0 0,0 0 0,0 1 0,0-1 0,0 0 0,0 0 0,0 0 0,1 0 0,-1 0 0,0 0 0,0 1 0,0-1 0,0 0 0,0 0 0,0 0 0,0 0 0,0 1 0,0-1 0,0 0 0,0 0 0,0 0 0,1 0 0,-1 1 0,0-1 0,0 11 0,0-11 0,-3 18 0,0 0 0,0-1 0,-8 20 0,6-23 0,1 0 0,1 1 0,0-1 0,1 1 0,-1 24 0,3-38-53,0 0 0,1 0 0,-1 0 0,0 0 0,1 0 0,-1 0 1,0 0-1,1 0 0,-1 0 0,1 0 0,0 0 0,-1 0 0,1 0 0,0 0 0,-1-1 0,1 1 0,0 0 0,0-1 0,0 1 0,0 0 1,0-1-1,0 1 0,0-1 0,0 0 0,0 1 0,0-1 0,0 0 0,0 1 0,0-1 0,0 0 0,0 0 0,0 0 0,0 0 0,0 0 1,0 0-1,0 0 0,0 0 0,0-1 0,0 1 0,0 0 0,0-1 0,0 1 0,2-2 0,4 1-729,-1-1 0,1-1 1,-1 1-1,0-1 0,12-8 0,20-21-4807,1-8-2301</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6.953"/>
    </inkml:context>
    <inkml:brush xml:id="br0">
      <inkml:brushProperty name="width" value="0.025" units="cm"/>
      <inkml:brushProperty name="height" value="0.025" units="cm"/>
    </inkml:brush>
  </inkml:definitions>
  <inkml:trace contextRef="#ctx0" brushRef="#br0">181 1 17008,'-8'3'3967,"-11"6"-2749,1 0 1,0 2 0,0 0 0,1 1 0,1 1 0,0 0 0,1 1 0,-16 19 0,30-33-1220,1 1 0,0-1 0,-1 0 0,1 0 0,0 1 0,0-1 0,-1 0 0,1 0 1,0 1-1,0-1 0,0 0 0,-1 1 0,1-1 0,0 0 0,0 1 0,0-1 0,0 0 0,0 1 0,0-1 0,0 0 0,0 1 0,-1-1 1,1 0-1,1 1 0,-1-1 0,0 1 0,0-1 0,0 0 0,0 1 0,0-1 0,0 0 0,0 1 0,0-1 0,0 0 0,1 1 0,-1-1 0,0 0 1,0 1-1,1-1 0,-1 0 0,0 0 0,1 1 0,20 3 87,32-10 130,-50 6-211,9-3-27,-1 2 0,1 0-1,-1 0 1,1 1 0,-1 0 0,21 4 0,-29-4 16,0 1 0,0 0 0,0 0 0,0 1 0,0-1 0,0 0 0,-1 1 0,1 0 0,-1-1 0,1 1 0,-1 0 0,0 0 0,0 1 0,0-1 0,0 0 0,0 1 0,0-1 0,0 1-1,-1-1 1,0 1 0,1 0 0,-1 0 0,0 0 0,0 0 0,0 0 0,-1 0 0,1 0 0,-1 0 0,0 0 0,0 4 0,0 1 39,0 0 1,-1 0-1,-1-1 0,1 1 0,-1 0 0,0-1 1,-1 1-1,0-1 0,0 1 0,0-1 1,-1 0-1,0-1 0,-1 1 0,1-1 0,-1 0 1,0 0-1,-1 0 0,0 0 0,0-1 0,0 0 1,0-1-1,-1 1 0,1-1 0,-1 0 1,-1-1-1,-13 6 0,20-9-159,0 0-1,0 0 1,0 0 0,0-1-1,0 1 1,0 0-1,0 0 1,0-1 0,0 1-1,1 0 1,-1-1 0,0 1-1,0-1 1,0 1 0,1-1-1,-1 1 1,0-1-1,1 1 1,-1-1 0,0 0-1,1 0 1,-1 1 0,1-1-1,-1 0 1,1 0 0,-1 1-1,1-1 1,0 0-1,-1 0 1,1 0 0,0 0-1,0 0 1,-1 0 0,1 0-1,0 1 1,0-1 0,0 0-1,0 0 1,0 0-1,1-2 1,2-41-8754,6 21 776</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7.312"/>
    </inkml:context>
    <inkml:brush xml:id="br0">
      <inkml:brushProperty name="width" value="0.025" units="cm"/>
      <inkml:brushProperty name="height" value="0.025" units="cm"/>
    </inkml:brush>
  </inkml:definitions>
  <inkml:trace contextRef="#ctx0" brushRef="#br0">0 0 11371,'0'0'-417</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8.198"/>
    </inkml:context>
    <inkml:brush xml:id="br0">
      <inkml:brushProperty name="width" value="0.025" units="cm"/>
      <inkml:brushProperty name="height" value="0.025" units="cm"/>
    </inkml:brush>
  </inkml:definitions>
  <inkml:trace contextRef="#ctx0" brushRef="#br0">270 0 17072,'0'0'7474,"-11"2"-5440,-5 2-1564,-1 1 0,1 1 1,0 0-1,0 1 0,0 0 0,1 2 1,0-1-1,1 2 0,0 0 0,-16 16 1,20-16-333,0 0 0,1 1 1,0 0-1,-8 14 0,15-21-118,-1 0 0,1 1 1,0-1-1,0 1 0,0 0 0,1-1 0,0 1 1,0 0-1,0 0 0,0 0 0,1 0 0,0 0 0,0 0 1,0 0-1,1 6 0,0-9-20,0 0 0,0-1 0,0 1 0,0 0 0,0-1 0,0 1 0,0-1 0,0 0 0,1 1 0,-1-1 0,1 0 0,-1 0 0,1 0 0,-1 0 0,1 0 0,0 0 0,-1 0 0,1 0 0,0-1 0,0 1 0,-1-1 0,1 1 0,0-1 0,0 0 0,0 0 0,0 1 0,0-1 0,0-1 0,-1 1 0,1 0 0,0 0 0,0-1 0,0 1 0,3-2 0,3 0 0,-1 0 0,1 0 0,0 0 0,-1-1 0,1-1 0,-1 1 0,7-5 0,0-3 0,-1 0 0,-1-1 0,0-1 0,0 0 0,-1 0 0,-1-1 0,0 0 0,-1-1 0,11-23 0,-49 72 0,22-24 0,1 2 0,1-1 0,0 1 0,0-1 0,1 1 0,1 1 0,0-1 0,0 0 0,0 15 0,3-26 0,0 0 0,1 0 0,-1 0 0,1-1 0,-1 1 0,1 0 0,-1 0 0,1 0 0,-1-1 0,1 1 0,0 0 0,-1-1 0,1 1 0,0-1 0,-1 1 0,1 0 0,0-1 0,0 0 0,0 1 0,0-1 0,-1 1 0,1-1 0,0 0 0,0 0 0,0 1 0,0-1 0,0 0 0,0 0 0,0 0 0,0 0 0,0 0 0,0 0 0,0-1 0,-1 1 0,1 0 0,1-1 0,39-7 0,-27 1 0,-1 0 0,0-1 0,-1-1 0,20-16 0,-19 14 0,1 0 0,0 1 0,17-8 0,-31 17 0,1 1 0,-1 0 0,0 0 0,1 0 0,-1 0 0,0 0 0,1 0 0,-1-1 0,0 1 0,1 0 0,-1 0 0,0 0 0,1 0 0,-1 0 0,0 0 0,1 0 0,-1 0 0,0 1 0,1-1 0,-1 0 0,0 0 0,1 0 0,-1 0 0,0 0 0,1 0 0,-1 1 0,0-1 0,0 0 0,1 0 0,-1 0 0,0 1 0,0-1 0,1 0 0,-1 0 0,0 1 0,5 16 0,-4 31 0,-2-34 0,1-12 0,0-1 0,0 1 0,0-1 0,0 0 0,1 1 0,-1-1 0,0 0 0,0 1 0,1-1 0,-1 0 0,1 1 0,-1-1 0,1 0 0,0 0 0,0 0 0,-1 0 0,1 1 0,0-1 0,0 0 0,0 0 0,0 0 0,0-1 0,0 1 0,0 0 0,0 0 0,1-1 0,-1 1 0,0 0 0,0-1 0,1 1 0,-1-1 0,0 0 0,1 1 0,-1-1 0,0 0 0,1 0 0,-1 0 0,1 0 0,-1 0 0,0 0 0,1 0 0,-1 0 0,0-1 0,1 1 0,-1-1 0,0 1 0,2-1 0,9-3 0,0 0 0,0-1 0,21-12 0,-28 14 0,11-6 0,-7 3 0,1 0 0,0 1 0,0 0 0,1 1 0,0 0 0,-1 0 0,1 1 0,0 1 0,15-2 0,-25 4 0,0 1 0,-1-1 0,1 1 0,0 0 0,-1-1 0,1 1 0,0 0 0,-1-1 0,1 1 0,-1 0 0,1 0 0,-1 0 0,0-1 0,1 1 0,-1 0 0,0 0 0,1 0 0,-1 0 0,0 0 0,0 0 0,0 0 0,0 0 0,0 0 0,0 0 0,0-1 0,0 3 0,-1 35 0,1-29 0,0-8 0,-1 1 0,1-1 0,0 0 0,0 0 0,0 1 0,0-1 0,0 0 0,0 1 0,0-1 0,0 0 0,1 0 0,-1 1 0,0-1 0,1 0 0,-1 0 0,1 1 0,0-1 0,-1 0 0,1 0 0,0 0 0,-1 0 0,3 2 0,-1-3 0,0-1 0,1 1 0,-1 0 0,0-1 0,0 1 0,0-1 0,1 0 0,-1 0 0,0 0 0,0 0 0,0 0 0,0 0 0,1-2 0,7-2 0,-1-1 0,0 0 0,1 1 0,0 1 0,-1 0 0,2 0 0,-1 1 0,0 0 0,1 0 0,20-1 0,-30 4-174,0 1 0,0-1 0,0 1-1,0 0 1,0-1 0,0 1 0,0 0 0,0-1 0,-1 1 0,1 0 0,0 0-1,0 0 1,-1 0 0,1 0 0,0 0 0,-1 0 0,1 0 0,-1 0-1,0 0 1,1 0 0,-1 1 0,0-1 0,1 0 0,-1 0 0,0 0 0,0 0-1,0 1 1,0-1 0,0 0 0,0 0 0,-1 2 0,1-1-360,0 0-1,0 0 1,0 0 0,1 0 0,-1 1-1,1-1 1,-1 0 0,1 0 0,0 0 0,0 0-1,1 2 1,-1-4 415,0 1 0,0-1 1,0 0-1,0 1 0,0-1 0,0 0 0,0 0 0,0 0 0,0 1 0,0-1 0,0 0 1,0 0-1,0-1 0,0 1 0,0 0 0,1 0 0,-1 0 0,0-1 0,0 1 1,-1-1-1,1 1 0,0-1 0,0 1 0,0-1 0,0 1 0,0-1 0,0 0 0,-1 1 1,1-1-1,1-1 0,9-8-171,0 0-1,0 0 1,-1-1 0,11-15 0,15-17 2518,-30 38-555,-1 0 1,1-1-1,0 2 1,14-9-1,-18 21 2274,-1 29-3142,-1-25-628,-1-9-143,1-1 1,0 1-1,0 0 0,0-1 1,0 1-1,0 0 0,1-1 0,-1 1 1,3 4-1,-3-6-25,1 0 0,0 0 1,0 0-1,0 0 0,0 0 0,1 0 0,-1-1 0,0 1 1,0 0-1,0-1 0,1 1 0,-1-1 0,0 1 0,1-1 1,-1 0-1,0 0 0,1 1 0,-1-1 0,0 0 0,1 0 1,-1 0-1,3-1 0,4 0 42,1 0 0,-1 0 0,0-1 0,0 0 0,0-1 0,-1 0 0,1 0 0,10-6 0,-11 5-51,0 0 0,1 0 0,0 1 0,0 0 0,0 1 0,0 0 0,0 0 0,13 0 0,-21 2 4,1 0 0,0 0-1,0 0 1,0 0 0,-1 0 0,1 1-1,0-1 1,0 0 0,-1 0-1,1 1 1,0-1 0,-1 1 0,1-1-1,0 1 1,-1-1 0,1 1 0,0-1-1,-1 1 1,1-1 0,-1 1 0,1 0-1,-1-1 1,0 1 0,1 0-1,-1-1 1,0 1 0,1 0 0,-1 0-1,0-1 1,0 1 0,1 0 0,-1 0-1,0 1 1,0 35 272,2 0-97,-1-36-326,0 0 1,0 0-1,0-1 1,0 1-1,0 0 1,1 0-1,-1-1 1,0 1-1,0-1 1,1 1-1,-1-1 1,0 1-1,1-1 1,-1 0-1,0 0 1,1 0-1,2 0 1,25-2-9954</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8.928"/>
    </inkml:context>
    <inkml:brush xml:id="br0">
      <inkml:brushProperty name="width" value="0.025" units="cm"/>
      <inkml:brushProperty name="height" value="0.025" units="cm"/>
    </inkml:brush>
  </inkml:definitions>
  <inkml:trace contextRef="#ctx0" brushRef="#br0">56 70 6054,'-2'-12'7030,"1"-14"-2867,8 3-1096,2 15 1816,-7 51-2860,-13 79-1152,13-121-857,0 0-1,0 0 1,0 0 0,0 0 0,0 0 0,0-1 0,0 1 0,0-1 0,0 1 0,0-1 0,1 0 0,-1 0 0,0 0-1,0 0 1,0 0 0,4-1 0,25 3 65,-28 0-96,0 0 0,-1 1 1,1 0-1,-1-1 0,1 1 1,-1 0-1,0 0 1,0 0-1,0 0 0,0 0 1,-1 1-1,1-1 1,-1 0-1,0 1 0,0-1 1,0 1-1,-1 0 1,1-1-1,-1 1 0,0 4 1,1-3 91,-1 1-1,0 0 1,0-1 0,0 1 0,-1 0 0,0-1 0,0 1 0,-1-1 0,1 1-1,-1-1 1,0 0 0,-4 8 0,1-7 185,0-1-1,0 1 1,-1-1-1,1 1 1,-1-2 0,0 1-1,-13 7 1,16-10-168,0 0 0,-1-1 0,1 1 1,-1-1-1,1 0 0,-1 0 0,0 0 1,1 0-1,-1 0 0,0-1 0,0 0 1,0 0-1,0 0 0,1 0 0,-1 0 1,0-1-1,-6-1 0,9 1-161,-1 0 0,1 0 1,-1 0-1,1 0 0,0 0 0,0 0 1,0-1-1,0 1 0,0 0 0,0-1 1,0 1-1,0 0 0,0-1 0,0 1 1,1-1-1,-1 0 0,1 1 0,-1-1 1,1 1-1,0-1 0,0 0 0,-1 1 1,1-1-1,0 0 0,0 1 0,1-1 1,-1 0-1,0 1 0,0-1 0,1 1 1,-1-1-1,2-2 0,-1-1-446,1 0-1,0 0 1,0 0-1,0 0 1,0 0-1,1 0 1,0 0 0,7-7-1,0 2-2818,0 2 0,1-1 1,19-10-1,7-2-8293</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9.395"/>
    </inkml:context>
    <inkml:brush xml:id="br0">
      <inkml:brushProperty name="width" value="0.025" units="cm"/>
      <inkml:brushProperty name="height" value="0.025" units="cm"/>
    </inkml:brush>
  </inkml:definitions>
  <inkml:trace contextRef="#ctx0" brushRef="#br0">21 1 15663,'0'0'11168,"-2"8"-9577,-2 14-775,-2 8-10,-3 54 1,10-84-763,0 0 1,0 0-1,0 0 1,0 0-1,0 0 1,0 0 0,0-1-1,0 1 1,0 0-1,-1 0 1,1-1-1,0 1 1,0-1 0,0 1-1,0-1 1,-1 1-1,1-1 1,0 1-1,0-2 1,6-3 28,-1-1 0,0-1 1,0 1-1,-1-1 0,0 0 0,0 0 1,-1-1-1,0 1 0,0-1 0,-1 0 0,0 0 1,0 0-1,3-17 0,-6 25-73,0 0 0,-1 0 0,1-1 0,0 1 0,0 0 0,0 0 0,0-1 0,-1 1 0,1 0 0,0 0 0,0-1 0,-1 1 0,1 0 0,0 0 0,0 0 0,-1 0 0,1 0 0,0-1 0,-1 1 0,1 0 0,0 0 0,-1 0 0,1 0 0,0 0 0,0 0 0,-1 0 0,1 0 0,0 0 0,-1 0 0,1 0 0,0 0 0,-1 0 0,1 0 0,0 1 0,-1-1 0,1 0 0,0 0 0,0 0 0,-1 0 0,1 0 0,0 1 0,0-1 0,-1 0 0,1 1 0,-13 11 0,13-11 0,-1 0 0,1 0 0,0 0 0,0 0 0,0 0 0,0 0 0,0 0 0,0 0 0,0 0 0,0 0 0,1 0 0,-1 0 0,0 0 0,0 0 0,1 0 0,-1 0 0,1 0 0,-1-1 0,1 1 0,-1 0 0,1 0 0,0 0 0,-1-1 0,1 1 0,0 0 0,-1-1 0,1 1 0,0 0 0,0-1 0,1 1 0,1 0 0,0 0 0,0 0 0,0-1 0,0 1 0,0-1 0,0 0 0,0 0 0,0 0 0,0 0 0,4-2 0,5 0 0,0-1 0,-1-1 0,1 0 0,16-8 0,20-21 0,-46 67 0,-3-11-56,0-15-31,1 0-1,0 0 1,0 1 0,0-1-1,1 0 1,3 11 0,-3-18 61,-1 1 0,1-1 0,0 1 1,0-1-1,-1 0 0,1 1 1,0-1-1,0 0 0,1 0 0,-1 1 1,0-1-1,0 0 0,0 0 1,1 0-1,-1 0 0,1-1 1,-1 1-1,1 0 0,-1-1 0,1 1 1,-1-1-1,1 1 0,-1-1 1,1 0-1,0 1 0,-1-1 0,1 0 1,0 0-1,-1 0 0,1-1 1,-1 1-1,1 0 0,0 0 1,-1-1-1,1 1 0,-1-1 0,3-1 1,5-1-726,0 0 1,0-1 0,0-1-1,0 1 1,9-8 0,43-34-7299,-24 17-209,-5 5 2877</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59.770"/>
    </inkml:context>
    <inkml:brush xml:id="br0">
      <inkml:brushProperty name="width" value="0.025" units="cm"/>
      <inkml:brushProperty name="height" value="0.025" units="cm"/>
    </inkml:brush>
  </inkml:definitions>
  <inkml:trace contextRef="#ctx0" brushRef="#br0">78 295 7079,'0'0'17248,"-10"9"-16276,-32 26 47,40-33-961,0-1-1,0 0 1,0 1-1,1-1 1,-1 1-1,1 0 1,-1-1-1,1 1 1,0 0-1,-1 0 1,1 0-1,0 0 1,0 0-1,0 0 1,1 0-1,-1 0 1,0 0-1,1 1 1,-1-1-1,1 0 1,0 0-1,0 1 1,0-1-1,0 0 1,0 0-1,0 1 1,1-1-1,-1 0 1,1 0-1,0 3 1,1-3-38,0 0 0,0 0-1,0 0 1,0 0 0,0-1 0,0 1 0,0-1 0,0 1-1,1-1 1,-1 0 0,0 1 0,1-1 0,-1-1 0,1 1 0,0 0-1,-1-1 1,1 1 0,0-1 0,-1 0 0,6 0 0,3-1 69,0 0 1,0-1-1,0-1 1,0 0-1,0 0 1,-1-1-1,1 0 1,-1-1-1,0-1 1,-1 1-1,1-1 1,-1-1-1,0 0 1,-1 0 0,0-1-1,0 0 1,0 0-1,-1-1 1,6-10-1,-1 3 142,0-1 0,-2 0 0,0-1 0,-1 0 0,-1-1 0,-1 0 0,-1 0 0,0-1 0,5-36 0,-10 51-228,0 0 1,-1 0 0,0-1-1,0 1 1,0 0 0,-1 0 0,0 0-1,0-1 1,0 1 0,0 0 0,-4-7-1,3 10-28,1 0 0,0 0 0,-1 1-1,0-1 1,1 1 0,-1-1 0,0 1 0,0 0-1,1-1 1,-1 1 0,0 0 0,0 0 0,-1 1-1,1-1 1,0 0 0,0 1 0,0-1 0,0 1-1,-1 0 1,1-1 0,0 1 0,0 0 0,0 0-1,-1 1 1,1-1 0,0 0 0,0 1-1,0 0 1,-1-1 0,-1 2 0,-4 1 4,-1 1-1,1-1 1,0 2 0,0-1 0,1 1-1,-1 0 1,1 1 0,0 0 0,0 0-1,1 0 1,-7 8 0,8-8 5,0 0 0,0 0 0,1 1-1,-1-1 1,2 1 0,-1 0 0,1 0 0,-1 0 0,2 1 0,-1-1 0,1 1 0,1 0-1,-2 9 1,3-15 10,0 0 0,1 0 0,-1 0 0,1 0 0,0 1-1,-1-2 1,1 1 0,0 0 0,0 0 0,0 0-1,0 0 1,0 0 0,1-1 0,-1 1 0,1-1 0,-1 1-1,1-1 1,-1 1 0,1-1 0,3 2 0,49 24-613,-47-24 475,1 0 0,0 1 0,-1 0 0,0 0 0,11 8 0,-14-7 151,-1-1 0,1 1 0,-1-1 0,0 1 0,0 0 0,-1 0 0,1 1 0,-1-1 0,0 1 0,-1-1 0,1 1 0,-1-1 0,0 1 0,0 6 0,-1 46-1378,-4-21-3660,4-28 2931,-1 7-9073</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0.562"/>
    </inkml:context>
    <inkml:brush xml:id="br0">
      <inkml:brushProperty name="width" value="0.025" units="cm"/>
      <inkml:brushProperty name="height" value="0.025" units="cm"/>
    </inkml:brush>
  </inkml:definitions>
  <inkml:trace contextRef="#ctx0" brushRef="#br0">176 194 24727,'0'0'4810,"-1"-10"-3416,1 7-1324,-1 0 1,1-1 0,-1 1-1,0 0 1,0-1 0,0 1-1,0 0 1,0 0-1,-4-6 1,4 8-73,0 0 0,0 0 0,0 0 0,-1 0 0,1 0 0,-1 1 1,1-1-1,0 0 0,-1 1 0,1-1 0,-1 1 0,1-1 0,-1 1 0,0 0 0,1-1 0,-1 1 0,1 0 0,-1 0 0,1 0 0,-1 0 0,0 1 0,1-1 1,-1 0-1,1 1 0,-1-1 0,1 1 0,-1-1 0,1 1 0,-1 0 0,1 0 0,0 0 0,-1-1 0,0 3 0,-8 2-10,1 1 0,0 0 0,1 1-1,0 0 1,0 1 0,-12 13 0,16-16 64,-1 1 1,1-1-1,0 1 1,0 0-1,1 0 1,0 1-1,0-1 1,1 1-1,-1-1 1,1 1-1,-1 10 1,3-16-51,0 0 0,0-1 0,0 1 0,1 0 1,-1 0-1,0 0 0,1 0 0,-1 0 0,0 0 0,1 0 1,-1-1-1,1 1 0,0 0 0,-1 0 0,1 0 1,-1-1-1,1 1 0,0 0 0,0-1 0,-1 1 0,1-1 1,0 1-1,0-1 0,0 1 0,0-1 0,0 0 1,0 1-1,-1-1 0,1 0 0,0 0 0,0 0 0,0 0 1,0 1-1,0-1 0,0-1 0,0 1 0,0 0 0,0 0 1,0 0-1,0 0 0,0-1 0,0 1 0,1-1 1,5 0 35,0 0 0,0-1 0,0 0 1,-1-1-1,9-3 0,5-7-16,-1-1 0,-1 0-1,0-2 1,-1 0 0,-1-1 0,-1-1-1,0 0 1,-1-1 0,-1 0-1,-1-1 1,-1-1 0,0 0 0,-2 0-1,7-23 1,-49 91-22,24-33 0,-40 75 0,45-79 0,0 0 0,0-1 0,1 2 0,1-1 0,0 0 0,0 1 0,0 16 0,2-26 0,-1 0 0,1 0 0,0 1 0,1-1 0,-1 0 0,0 0 0,0 0 0,0 1 0,1-1 0,-1 0 0,1 0 0,-1 0 0,1 0 0,-1 0 0,1 0 0,-1 0 0,1 0 0,0 0 0,0 0 0,0 0 0,-1 0 0,1 0 0,0 0 0,0-1 0,0 1 0,0 0 0,2 0 0,0 0 0,0-1 0,0 1 0,-1-1 0,1 1 0,0-1 0,0 0 0,0 0 0,0-1 0,0 1 0,-1-1 0,5 0 0,3-2 0,-1 0 0,1-1 0,-1 0 0,0 0 0,0-1 0,9-7 0,-6 3 0,1-1 0,-2 0 0,0-1 0,0-1 0,-1 0 0,0 0 0,13-22 0,-51 65 0,23-23 0,-26 50 0,30-54 0,-1 0 0,1 0 0,0 0 0,0 0 0,0 0 0,0 0 0,1 0 0,0 0 0,-1 1 0,2-1 0,-1 0 0,0 0 0,2 6 0,-1-9 0,0 1 0,0-1 0,1 0 0,-1 1 0,0-1 0,1 0 0,-1 0 0,0 0 0,1 0 0,-1 0 0,1 0 0,0-1 0,-1 1 0,1 0 0,-1-1 0,1 1 0,0-1 0,0 0 0,-1 0 0,1 1 0,0-1 0,0 0 0,-1 0 0,1-1 0,0 1 0,2-1 0,4 1 0,-1-1 0,0 0 0,0-1 0,0 1 0,9-5 0,-9 3 0,-1-1 0,1 1 0,-1-1 0,0-1 0,0 1 0,-1-1 0,1 0 0,-1 0 0,0-1 0,-1 0 0,1 0 0,-1 0 0,0 0 0,-1 0 0,1-1 0,-1 0 0,-1 0 0,1 0 0,-1 0 0,0 0 0,-1 0 0,0 0 0,1-12 0,-2 18 0,0 1 0,0-1 0,-1 1 0,1-1 0,0 1 0,0-1 0,0 1 0,-1-1 0,1 1 0,0 0 0,-1-1 0,1 1 0,0-1 0,-1 1 0,1 0 0,0-1 0,-1 1 0,1 0 0,-1-1 0,1 1 0,-1 0 0,1 0 0,-1-1 0,1 1 0,-1 0 0,1 0 0,-1 0 0,1 0 0,-1 0 0,1 0 0,-1 0 0,1 0 0,-1 0 0,1 0 0,-1 0 0,0 0 0,1 0 0,-1 0 0,1 0 0,-1 0 0,1 1 0,-1-1 0,1 0 0,0 0 0,-1 1 0,1-1 0,-1 0 0,1 1 0,-1-1 0,1 0 0,0 1 0,-1 0 0,-25 18 0,23-13 0,1 1 0,-1-1 0,1 1 0,0 0 0,1-1 0,0 1 0,0 0 0,0 0 0,1 0 0,0 0 0,0 0 0,2 9 0,6-3-3904,6-9-5757</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4.972"/>
    </inkml:context>
    <inkml:brush xml:id="br0">
      <inkml:brushProperty name="width" value="0.025" units="cm"/>
      <inkml:brushProperty name="height" value="0.025" units="cm"/>
    </inkml:brush>
  </inkml:definitions>
  <inkml:trace contextRef="#ctx0" brushRef="#br0">56 1 18033,'0'0'4468,"-8"10"-2941,5-5-1469,-29 43 1109,30-44-1108,1-1-1,-1 1 1,1 0-1,-1 0 1,1 0-1,0 0 1,0 0 0,1 0-1,-1 0 1,1 1-1,0-1 1,0 0-1,0 0 1,2 7-1,-2-10-24,1 0-1,0 0 1,-1 0-1,1 0 1,0 0-1,0-1 0,-1 1 1,1 0-1,0 0 1,0 0-1,0-1 0,0 1 1,0-1-1,0 1 1,0 0-1,0-1 1,0 0-1,0 1 0,0-1 1,1 0-1,-1 1 1,0-1-1,0 0 1,0 0-1,0 0 0,1 0 1,-1 0-1,0 0 1,0-1-1,2 1 1,0-1 167,0 1 1,0-1 0,0 0 0,0 1 0,0-1 0,0-1-1,0 1 1,0 0 0,0-1 0,3-2 0,-1-1-14,-2 1-1,1 0 1,0-1 0,-1 0-1,0 0 1,0 0 0,0 0 0,-1-1-1,0 1 1,0-1 0,0 0 0,0 1-1,-1-1 1,0 0 0,0 0 0,-1 0-1,0-8 1,0 14-257,0-1 1,0 0-1,0 0 1,-1 1-1,1-1 1,0 0-1,-1 0 1,1 1-1,0-1 1,-1 0-1,1 1 1,-1-1-1,1 0 1,0 1-1,-1-1 1,0 1-1,1-1 1,-1 1-1,1-1 1,-1 1-1,0-1 1,1 1-1,-1 0 1,0-1-1,0 1 1,1 0-1,-1 0 1,0-1-1,0 1 1,1 0-1,-1 0 1,0 0-1,0 0 1,1 0-1,-1 0 1,0 0-1,0 0 1,0 0-1,1 0 1,-1 1-1,-1-1 1,1 0-216,0 1 1,-1-1-1,1 0 1,0 1-1,0-1 1,0 1-1,-1-1 1,1 1-1,0-1 1,0 1-1,0 0 1,0 0-1,0-1 1,0 1-1,0 0 1,0 0-1,0 0 0,1 0 1,-1 0-1,0 0 1,1 1-1,-1-1 1,0 0-1,1 0 1,0 0-1,-1 0 1,0 3-1,1 4-12442</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0.966"/>
    </inkml:context>
    <inkml:brush xml:id="br0">
      <inkml:brushProperty name="width" value="0.025" units="cm"/>
      <inkml:brushProperty name="height" value="0.025" units="cm"/>
    </inkml:brush>
  </inkml:definitions>
  <inkml:trace contextRef="#ctx0" brushRef="#br0">196 1 21941,'0'0'10650,"-11"0"-11019,-33 3 626,42-3-255,1 0 1,0 0-1,0 0 1,0 1-1,0-1 1,-1 1-1,1-1 1,0 0-1,0 1 1,0 0 0,0-1-1,0 1 1,0 0-1,0-1 1,0 1-1,0 0 1,1 0-1,-1 0 1,0 0-1,0 0 1,1 0-1,-1 0 1,1 0-1,-1 0 1,1 0-1,-1 0 1,1 0 0,0 1-1,-1-1 1,1 0-1,0 0 1,0 0-1,0 1 1,0-1-1,0 0 1,0 0-1,0 0 1,0 1-1,0-1 1,1 0-1,-1 0 1,1 0-1,-1 0 1,1 0 0,-1 1-1,1-1 1,-1 0-1,1 0 1,0 0-1,-1-1 1,1 1-1,0 0 1,0 0-1,0 0 1,0 0-1,1 0 1,13 2-254,-14-3 253,0 0-1,0 0 1,0 0-1,0 0 1,0 0-1,0 0 1,0 0-1,0 1 1,0-1-1,0 0 1,0 1-1,0-1 1,0 1-1,0-1 1,0 1-1,0-1 1,-1 1-1,1 0 1,0 0-1,0-1 1,-1 1-1,1 0 1,0 0-1,-1 0 1,1-1-1,-1 1 1,1 0-1,-1 0 1,1 0-1,-1 0 1,0 0-1,1 0 1,-1 0-1,0 0 1,0 0-1,0 0 1,0 1-1,0-1 1,0 0-1,0 0 1,0 0-1,0 0 1,0 0-1,-1 0 1,1 1-1,0 0 8,0-1 0,0 1 0,0 0 1,0 0-1,-1-1 0,1 1 0,0 0 0,-1 0 0,1-1 0,-1 1 0,0 0 0,1-1 0,-1 1 0,0-1 0,0 1 0,0-1 0,0 1 0,0-1 0,0 0 0,0 0 0,-2 2 0,0-1 3,-1-1-1,1 1 1,0-1-1,-1 0 1,1 0-1,-1 0 1,1-1-1,-1 1 1,1-1-1,-6 0 1,-2 1-43,-36-1-979,44 0 797,1-1 1,-1 1-1,1-1 1,-1 1-1,1-1 1,-1 0-1,1 0 1,0 0-1,-1 0 1,1 0-1,0-1 1,0 1-1,0-1 1,0 1-1,-3-4 0,-6-13-6876</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1.313"/>
    </inkml:context>
    <inkml:brush xml:id="br0">
      <inkml:brushProperty name="width" value="0.025" units="cm"/>
      <inkml:brushProperty name="height" value="0.025" units="cm"/>
    </inkml:brush>
  </inkml:definitions>
  <inkml:trace contextRef="#ctx0" brushRef="#br0">0 1 27034,'0'0'4516</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8.340"/>
    </inkml:context>
    <inkml:brush xml:id="br0">
      <inkml:brushProperty name="width" value="0.025" units="cm"/>
      <inkml:brushProperty name="height" value="0.025" units="cm"/>
    </inkml:brush>
  </inkml:definitions>
  <inkml:trace contextRef="#ctx0" brushRef="#br0">373 1 6854,'-14'42'2037,"1"2"0,3-1-1,-9 72 1,2 139-238,8-88-1650,-1-24 394,1 13 1591,-58 296-1,22-269 633,-61 277-546,64-301-1775,31-122 183,38-71-2848,-19 20 386,0 1 0,-1-1 0,8-26 1,0-16-5860</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0.164"/>
    </inkml:context>
    <inkml:brush xml:id="br0">
      <inkml:brushProperty name="width" value="0.025" units="cm"/>
      <inkml:brushProperty name="height" value="0.025" units="cm"/>
    </inkml:brush>
  </inkml:definitions>
  <inkml:trace contextRef="#ctx0" brushRef="#br0">0 0 18257,'2'41'705,"2"0"0,1 0 0,2 0 0,2-1-1,2-1 1,29 72 0,124 215 223,-149-299-864,45 82-23,252 490 169,-82-55-204,149 309-2100,-364-824 2010,18 32-178,-2 2 0,40 121 0,-71-181-140,4 13-87,-6-9-3830,-10-6-3011</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0.614"/>
    </inkml:context>
    <inkml:brush xml:id="br0">
      <inkml:brushProperty name="width" value="0.025" units="cm"/>
      <inkml:brushProperty name="height" value="0.025" units="cm"/>
    </inkml:brush>
  </inkml:definitions>
  <inkml:trace contextRef="#ctx0" brushRef="#br0">3 692 14318,'0'14'1601,"0"-6"-1407,-2 7 356,2 1 1,0-1-1,1 1 0,1-1 0,0 1 1,1-1-1,0 1 0,7 16 0,-5-22-191,0-1 1,1 1-1,0-1 0,0-1 0,1 1 0,0-1 0,16 14 0,-21-20-297,1 0-1,-1 0 0,1 0 1,-1-1-1,1 1 0,0-1 0,0 1 1,0-1-1,0 0 0,0 0 0,0 0 1,0-1-1,0 1 0,0-1 1,0 1-1,0-1 0,0 0 0,0 0 1,1 0-1,-1-1 0,0 1 0,0-1 1,0 0-1,0 0 0,0 0 1,0 0-1,0 0 0,-1-1 0,1 1 1,0-1-1,-1 0 0,4-3 1,1-2 114,0 0 1,0 0 0,-1-1 0,-1 0-1,1 0 1,-1-1 0,-1 0 0,1 0 0,4-14-1,23-93 1348,-30 108-1431,12-62 161,-3-1 0,-4 0 0,-2 0 0,-4 0 0,-3-1 0,-12-81 0,-18 6-89,30 137-165,15 41-92,1 0 0,1-1 0,2 0 0,28 37 0,-18-26 88,19 27-1046,69 79 0,10-19-7986,-73-84 591</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1.454"/>
    </inkml:context>
    <inkml:brush xml:id="br0">
      <inkml:brushProperty name="width" value="0.025" units="cm"/>
      <inkml:brushProperty name="height" value="0.025" units="cm"/>
    </inkml:brush>
  </inkml:definitions>
  <inkml:trace contextRef="#ctx0" brushRef="#br0">59 1 17553,'0'0'6950,"-8"64"-6597,3-23-289,1 8-64,0 5 32,-3 7 0,1 0 0,-2 0 0,1-8 0,2-10 0,1-15 0,4-19-577,0-11-2049,4-33-385,7-20-672,1-16-2756</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2.011"/>
    </inkml:context>
    <inkml:brush xml:id="br0">
      <inkml:brushProperty name="width" value="0.025" units="cm"/>
      <inkml:brushProperty name="height" value="0.025" units="cm"/>
    </inkml:brush>
  </inkml:definitions>
  <inkml:trace contextRef="#ctx0" brushRef="#br0">3 0 4805,'0'0'16196,"0"15"-15561,-2 29-534,2 179 113,1-197-216,2 0 0,1-1-1,1 1 1,1-1 0,1 0 0,18 41-1,-24-63 5,0-1-1,-1 0 0,1 0 0,0 0 0,0-1 1,1 1-1,-1 0 0,0 0 0,1-1 1,-1 1-1,1 0 0,-1-1 0,1 1 0,0-1 1,-1 0-1,1 0 0,0 0 0,0 0 0,0 0 1,0 0-1,0 0 0,0 0 0,0-1 0,1 1 1,-1-1-1,0 0 0,0 0 0,0 1 0,0-1 1,1-1-1,1 1 0,-2-1 1,-1 0 0,1 0-1,-1 0 1,1 0 0,-1-1 0,0 1-1,0 0 1,1-1 0,-1 1 0,0-1-1,0 1 1,0-1 0,-1 0 0,1 1-1,0-1 1,-1 0 0,1 1-1,-1-1 1,1 0 0,-1 0 0,0 0-1,0 1 1,0-1 0,0 0 0,0 0-1,0 0 1,0 0 0,0 1 0,-1-1-1,1 0 1,-1 0 0,0 1 0,1-1-1,-1 0 1,-2-2 0,-2-8 133,-1 1 1,-1 0-1,0 0 0,-16-19 1,13 18 56,1 0 1,0-1-1,-6-13 1,14 24-128,0 1 1,1 0 0,-1-1 0,1 1 0,0-1 0,-1 0 0,1 1 0,0-1 0,0 1 0,0-1-1,0 1 1,0-1 0,0 0 0,0 1 0,1-1 0,-1 1 0,0-1 0,1 1 0,-1-1-1,1 1 1,0-1 0,0 1 0,1-3 0,1 1-28,0-1-1,0 1 1,1 0 0,-1 0 0,1 0-1,-1 0 1,1 1 0,6-4 0,2 0-48,0 1 1,1 0-1,0 1 1,25-6-1,-34 9-6,-1 1 0,1-1 0,0 1-1,-1-1 1,1 1 0,-1 1 0,1-1 0,0 0-1,-1 1 1,1 0 0,-1-1 0,1 1 0,-1 1-1,1-1 1,-1 0 0,0 1 0,0 0-1,4 2 1,-3 0 47,-1 0-1,1 1 1,0-1-1,-1 1 0,0 0 1,0 0-1,-1 0 1,1 0-1,-1 1 1,2 7-1,-4-11 23,0-1-1,1 0 1,-1 1 0,0-1 0,1 1-1,-1-1 1,1 0 0,0 1 0,-1-1-1,1 0 1,0 0 0,0 0-1,-1 1 1,1-1 0,0 0 0,0 0-1,0 0 1,1 0 0,-1-1 0,0 1-1,0 0 1,0 0 0,1-1-1,-1 1 1,0-1 0,1 1 0,-1-1-1,3 1 1,-2-2-8,0 1 1,0-1-1,0 0 0,0 0 0,0 0 1,0-1-1,0 1 0,0 0 0,-1-1 1,1 1-1,-1-1 0,1 0 0,-1 0 1,1 1-1,-1-1 0,0 0 0,2-4 1,50-90 968,-53 95-1008,1 0 0,-1 0 0,1 1 1,-1-1-1,1 0 0,-1 1 0,1-1 0,0 1 0,-1-1 1,1 0-1,0 1 0,-1 0 0,1-1 0,0 1 0,0-1 1,-1 1-1,1 0 0,0-1 0,0 1 0,0 0 1,-1 0-1,1 0 0,0 0 0,0 0 0,0 0 0,0 0 1,-1 0-1,1 0 0,0 0 0,0 0 0,0 0 0,0 1 1,-1-1-1,1 0 0,0 1 0,0-1 0,-1 0 1,1 1-1,0-1 0,-1 1 0,1-1 0,0 1 0,-1 0 1,1-1-1,-1 1 0,1-1 0,-1 1 0,1 0 0,-1 0 1,1-1-1,-1 1 0,0 0 0,1 0 0,-1-1 1,0 2-1,22 51 14,-21-49 46,3 8-166,11 35 392,-15-46-405,1 0 0,-1 1 0,0-1 0,1 0 0,-1 0 0,1 1 0,0-1 0,0 0 0,-1 0 0,1 0 0,0 0-1,0 0 1,0 0 0,0 0 0,0 0 0,0-1 0,0 1 0,0 0 0,0 0 0,1-1 0,-1 1 0,0-1 0,0 1 0,1-1 0,-1 0 0,0 1 0,2-1 0,-1 0-29,-1-1 0,0 0 0,0 1 0,0-1 1,0 0-1,0 1 0,0-1 0,0 0 0,0 0 0,0 0 0,0 0 1,0 0-1,0 0 0,-1 0 0,1 0 0,0-1 0,-1 1 1,1 0-1,-1 0 0,1-1 0,-1 0 0,9-34-1782,-7 25 942,7-37-3444,0-10-2514</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3.035"/>
    </inkml:context>
    <inkml:brush xml:id="br0">
      <inkml:brushProperty name="width" value="0.025" units="cm"/>
      <inkml:brushProperty name="height" value="0.025" units="cm"/>
    </inkml:brush>
  </inkml:definitions>
  <inkml:trace contextRef="#ctx0" brushRef="#br0">12 1 11050,'0'0'4020,"-3"14"-1863,-2 29-1110,2-1 0,2 0 0,2 1 0,1-1 0,2 1 0,17 68 1,55 119 508,-58-185-906,2-1 1,50 81-1,-69-123-599,1 1 0,-1-1-1,1 1 1,0-1 0,0 0 0,0 0 0,0 0 0,1 0 0,-1 0 0,1 0-1,-1-1 1,1 1 0,2 0 0,-4-2-14,-1 1 1,1-1-1,-1 0 0,1 0 1,-1 0-1,1 0 1,-1 0-1,1 0 0,-1 0 1,1 0-1,-1-1 0,1 1 1,-1 0-1,1 0 0,-1 0 1,1 0-1,-1-1 1,1 1-1,-1 0 0,1-1 1,-1 1-1,0 0 0,1-1 1,-1 1-1,1-1 0,6-23 1002,-6 6-864,-1-1 0,0 0 0,-2 1-1,0-1 1,-1 0 0,-1 1 0,-1 0-1,0 0 1,-14-29 0,13 33-186,-1 0-1,-1 0 1,-1 1 0,0 0 0,0 1-1,-1 0 1,-1 0 0,0 1 0,-1 1 0,0 0-1,0 0 1,-16-8 0,-7 6-252,35 12 228,-1 0 0,0 0-1,1 0 1,-1 0-1,0 0 1,1 0 0,-1 0-1,0 0 1,1 0-1,-1 0 1,0 0-1,1 0 1,-1 0 0,1 1-1,-1-1 1,0 0-1,1 1 1,-1-1 0,1 0-1,-1 1 1,1-1-1,-1 1 1,1-1-1,-1 1 1,1-1 0,-1 1-1,1-1 1,0 1-1,-1-1 1,1 1 0,0-1-1,-1 1 1,1 0-1,0-1 1,0 1-1,0 0 1,-1-1 0,1 1-1,0-1 1,0 1-1,0 0 1,0-1 0,0 1-1,0 0 1,1-1-1,-1 2 1,1 0-135,-1 0 0,1-1 0,0 1 0,0-1 0,0 1 0,0-1 0,0 1-1,0-1 1,0 0 0,0 1 0,0-1 0,1 0 0,-1 0 0,0 0 0,1 0 0,-1 0 0,1 0 0,0 0 0,-1-1 0,1 1 0,0 0 0,-1-1 0,1 0 0,0 1 0,-1-1 0,1 0 0,0 0 0,3 0 0,55 0-6120,-55 0 5531,4-1-456,1-1-1,-1 1 0,0-2 0,1 1 0,-1-1 0,0-1 0,0 0 0,8-5 0,-7 3 184,0 0-1,0-1 0,14-13 0,-17 12 1597,1 1-1,-2-1 1,1-1-1,-1 1 1,10-18-1,-2-12 6281,-9-1 4358,-13 65-7574,0-1-3743,6-12 192,1 1 0,0-1 0,1 0 0,3 22 0,-3-33-68,0-1 0,1 1 0,-1 0 0,1 0 0,-1 0 0,1-1 0,0 1 1,0 0-1,0-1 0,0 1 0,0 0 0,0-1 0,0 1 0,0-1 0,0 0 0,1 1 0,2 1 0,-3-3 0,1 1 0,0-1 0,0 1 0,-1-1 0,1 0 0,0 0 1,0 0-1,0 0 0,-1 0 0,1 0 0,0-1 0,0 1 0,0 0 1,-1-1-1,1 0 0,0 1 0,-1-1 0,1 0 0,-1 0 0,1 0 1,0 0-1,1-2 0,7-4 110,-1-1 0,-1 0 1,1 0-1,-1-1 0,-1 0 0,12-17 1,-13 16-93,1 0 1,1 0 0,0 1 0,0 0 0,1 1 0,10-9 0,-18 17-38,-1-1 0,1 1 0,0-1 0,-1 1-1,1-1 1,0 1 0,0 0 0,-1-1 0,1 1 0,0 0-1,0 0 1,0 0 0,-1-1 0,1 1 0,0 0 0,0 0-1,0 0 1,0 0 0,-1 0 0,1 0 0,0 1 0,0-1-1,0 0 1,-1 0 0,1 1 0,0-1 0,0 0 0,-1 1 0,1-1-1,0 0 1,1 2 0,15 24-77,-16-23 94,0 0 0,1 0 0,0 0 0,-1 0 0,1-1 0,0 1 0,1 0 0,-1-1 0,4 4 0,-4-5-3,-1-1-1,1 1 0,-1-1 0,1 0 0,-1 0 0,0 1 0,1-1 0,-1 0 1,1 0-1,-1 0 0,1-1 0,-1 1 0,1 0 0,-1 0 0,1-1 1,-1 1-1,0-1 0,1 0 0,-1 1 0,0-1 0,1 0 0,-1 1 0,0-1 1,0 0-1,0 0 0,0 0 0,1 0 0,0-3 0,18-15-1010,-1-1 0,21-30 0,-25 30-1737,1 0 0,1 1 0,22-19 0,-40 77 6919,1-36-4139,-1-1 0,0 0 1,1 0-1,0 1 0,0-1 0,-1 0 1,1 0-1,1 1 0,-1-1 1,0 0-1,0 1 0,1-1 1,0 0-1,-1 0 0,1 0 0,0 1 1,0-1-1,0 0 0,0 0 1,0 0-1,1 0 0,-1-1 1,0 1-1,1 0 0,0 0 0,-1-1 1,1 1-1,0-1 0,0 0 1,0 1-1,0-1 0,0 0 1,0 0-1,4 1 0,32 25-6,-1 1 0,62 62 0,-85-77-8,-5-4 139,0 1 0,0 0-1,-1 0 1,0 1-1,-1 0 1,8 17 0,-10-16 629,0 0 0,-1 0 0,-1 0 1,0 1-1,0 0 0,-1 0 1,-1-1-1,0 1 0,-1 0 0,-2 20 1,2-30-762,0-1 1,0 0 0,0 0 0,-1 0 0,1 0 0,-1 0 0,1 0 0,-1 0 0,0 0 0,0 0 0,0 0 0,0 0 0,0 0-1,0 0 1,-1-1 0,1 1 0,0 0 0,-3 1 0,3-2-5,-1-1 1,1 1-1,-1 0 0,1-1 1,-1 1-1,0-1 0,1 0 0,-1 1 1,1-1-1,-1 0 0,0 0 1,1 0-1,-1 0 0,0 0 0,1 0 1,-1-1-1,0 1 0,-1-1 1,-4-1 19,1-1 1,0 0 0,0 0-1,0-1 1,0 1-1,0-1 1,1-1 0,-1 1-1,-6-8 1,4 4-220,0-1 0,1 0-1,-1-1 1,2 1 0,0-1 0,0-1 0,0 1-1,1-1 1,1 0 0,0 0 0,1 0 0,0-1 0,0 1-1,1-1 1,1 0 0,0 0 0,1 1 0,0-1-1,0 0 1,1 0 0,1 1 0,0-1 0,1 0-1,0 1 1,1 0 0,7-17 0,13-26-6008,2-6-2760</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3.977"/>
    </inkml:context>
    <inkml:brush xml:id="br0">
      <inkml:brushProperty name="width" value="0.025" units="cm"/>
      <inkml:brushProperty name="height" value="0.025" units="cm"/>
    </inkml:brush>
  </inkml:definitions>
  <inkml:trace contextRef="#ctx0" brushRef="#br0">105 428 7751,'-5'-29'9947,"-9"2"-4425,13 26-5331,0-1 0,-1 1 1,1-1-1,-1 1 0,1 0 1,-1 0-1,0-1 0,1 1 1,-1 0-1,0 0 0,0 1 1,0-1-1,1 0 0,-1 0 0,0 1 1,0 0-1,0-1 0,0 1 1,0 0-1,0 0 0,0 0 1,0 0-1,0 0 0,0 0 0,0 1 1,0-1-1,-3 1 0,3 1-160,-1 0-1,1 0 0,0 0 1,-1 1-1,1-1 0,0 0 0,0 1 1,1 0-1,-1-1 0,0 1 1,1 0-1,0 0 0,0-1 1,0 1-1,0 0 0,0 0 0,0 1 1,1-1-1,-1 0 0,1 0 1,0 4-1,-1-2-39,1 0 0,-1 0 0,1 0 0,0 0-1,1 0 1,-1 0 0,1-1 0,0 1 0,0 0 0,1 0 0,-1 0 0,1-1 0,2 6 0,-2-9 10,-1 0 1,1 1-1,-1-1 1,1 0 0,-1 0-1,1 1 1,0-1 0,0-1-1,-1 1 1,1 0-1,0 0 1,0-1 0,0 1-1,0-1 1,0 1 0,0-1-1,0 0 1,0 0-1,0 0 1,0 0 0,0 0-1,0 0 1,0-1 0,0 1-1,0-1 1,-1 1-1,1-1 1,0 0 0,0 0-1,0 1 1,0-1 0,-1 0-1,1-1 1,-1 1-1,1 0 1,-1 0 0,2-3-1,6-3 39,-1 0-1,-1-1 1,1-1-1,-1 1 1,7-13-1,-1-1 31,-1 0 0,-1-1 0,0 0 0,-2 0 0,-1-1 0,-1 0 0,-1-1 0,-2 0-1,0 1 1,1-43 0,-9 136-770,2-42 655,1 0-1,4 43 1,-2-62 57,0-1 1,0 1-1,1-1 1,1 1-1,-1-1 1,1 0-1,0 0 1,1 0-1,-1 0 0,1-1 1,1 1-1,-1-1 1,10 10-1,-12-15 7,-1 1 1,1 0-1,0 0 0,-1-1 0,1 1 1,0-1-1,0 0 0,0 0 0,0 1 0,0-1 1,1-1-1,-1 1 0,0 0 0,0 0 0,1-1 1,-1 1-1,0-1 0,1 0 0,-1 0 0,0 0 1,1 0-1,-1 0 0,0 0 0,1 0 0,-1-1 1,0 0-1,1 1 0,-1-1 0,0 0 0,0 0 1,0 0-1,0 0 0,0 0 0,0-1 0,0 1 1,0-1-1,0 1 0,-1-1 0,1 1 0,0-1 1,2-4-1,1-1 54,0-1 1,0 1 0,0-1-1,-1-1 1,-1 1 0,1 0-1,-1-1 1,0 0-1,2-15 1,0-35 39,-5 55-102,1 0 1,-2-1-1,1 1 1,0 0-1,-1-1 1,0 1-1,0 0 1,0 0-1,0 0 1,-1 0-1,-2-5 1,4 8-16,0 1 1,-1-1-1,1 1 1,0-1 0,-1 0-1,1 1 1,0-1-1,-1 1 1,1-1-1,-1 1 1,1-1-1,-1 1 1,1-1-1,-1 1 1,1-1-1,-1 1 1,1 0-1,-1-1 1,0 1-1,1 0 1,-1 0-1,0-1 1,1 1-1,-1 0 1,0 0-1,1 0 1,-1 0-1,0 0 1,1 0-1,-1 0 1,0 0-1,1 0 1,-2 0-1,1 1-6,0 0 0,0 1 0,0-1 0,0 0 0,0 0 0,0 1 0,1-1 0,-1 0 0,0 1 0,1-1 0,-1 1 0,1-1 0,-1 3 0,-4 49-105,5-51 112,0 0-1,1 0 0,-1 0 0,0 0 1,1 0-1,0 0 0,-1 0 0,1 0 1,0 0-1,0 0 0,0 0 0,0 0 1,0-1-1,1 1 0,-1-1 0,0 1 1,1-1-1,-1 1 0,1-1 0,0 0 0,-1 1 1,4 1-1,0-1-4,0 0 1,0-1-1,1 1 0,-1-1 1,0 0-1,0 0 0,1 0 0,9-1 1,3-1 11,0 0 1,-1-2-1,1 0 0,25-8 1,-4 0-9,39-16 168,-77 26-123,0 0 0,0 0 0,0 0 0,0 0 0,0-1 0,0 1 0,0 0 0,-1-1 0,1 1 0,-1-1 0,1 1 0,-1 0 0,1-1 0,-1 1 0,0-1 0,0 1 0,1-1 0,-1 1 0,0-1 0,-1 0 0,1 1 0,0-1 0,-1-2 0,-9-36 774,-2 18-815,-1 1 0,-1 1 0,-1 0 0,-27-27 0,19 20 0,22 27-137,1-1-1,-1 1 1,1 0 0,-1-1-1,1 1 1,0-1 0,-1 1-1,1-1 1,0 1 0,-1-1-1,1 1 1,0-1 0,0 1-1,-1-1 1,1 0 0,0 1 0,0-1-1,0 1 1,0-1 0,0 1-1,0-1 1,0 0 0,0 1-1,0-1 1,0 1 0,0-2-1,14-8-9511,-13 9 9254,22-12-14904</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4.742"/>
    </inkml:context>
    <inkml:brush xml:id="br0">
      <inkml:brushProperty name="width" value="0.025" units="cm"/>
      <inkml:brushProperty name="height" value="0.025" units="cm"/>
    </inkml:brush>
  </inkml:definitions>
  <inkml:trace contextRef="#ctx0" brushRef="#br0">3 159 16912,'-1'-6'731,"0"0"1,0 0-1,1 0 0,0 0 1,0 0-1,1 0 0,0 0 1,0 1-1,0-1 0,1 0 1,4-10-1,-4 11-527,1 0-1,0 0 1,0 0 0,1 1-1,-1-1 1,1 1 0,0 0-1,0 0 1,1 0 0,-1 1-1,1-1 1,0 1 0,0 0-1,0 1 1,0-1 0,0 1-1,1 0 1,-1 0 0,8-1-1,-10 2-170,-1 0-1,0 0 1,0 1-1,1-1 1,-1 1-1,1-1 1,-1 1-1,0 0 1,1 0-1,-1 0 0,1 0 1,-1 0-1,1 1 1,-1-1-1,0 1 1,1 0-1,-1-1 1,0 1-1,0 0 0,1 0 1,-1 0-1,0 1 1,0-1-1,0 1 1,0-1-1,-1 1 1,1-1-1,0 1 1,2 3-1,-2 2-14,1-1 0,-1 1 0,0 0 0,-1 0 0,1 0 0,-1 0 0,-1 0 0,0 0 0,0 8 0,-2 21 56,-1-1 0,-12 55 1,8-55 2,1 1-1,-1 47 1,7-81-68,-1-1 0,1 0-1,0 0 1,0 0 0,0 1-1,0-1 1,0 0 0,1 0 0,-1 0-1,0 1 1,1-1 0,-1 0-1,0 0 1,1 0 0,0 0-1,-1 0 1,1 0 0,-1 0-1,1 0 1,0 0 0,0 0 0,0 0-1,0 0 1,-1 0 0,1-1-1,0 1 1,0 0 0,0-1-1,1 1 1,0 0 0,1-1-3,0 1 0,0-1 0,-1 0 0,1-1 0,0 1-1,0 0 1,0-1 0,-1 1 0,1-1 0,0 0 0,0 0 0,3-2 0,8-4-307,-1 0-1,0-1 0,23-19 1,-10 4-3844,39-48-1,-23 17-3434</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5.721"/>
    </inkml:context>
    <inkml:brush xml:id="br0">
      <inkml:brushProperty name="width" value="0.025" units="cm"/>
      <inkml:brushProperty name="height" value="0.025" units="cm"/>
    </inkml:brush>
  </inkml:definitions>
  <inkml:trace contextRef="#ctx0" brushRef="#br0">3 14 17713,'0'0'2562,"0"10"-1131,-1 206 3354,0 20-3874,5-303-89,3 0 0,3 0 0,18-65 0,-25 117-768,1 1-1,0 0 1,1 0-1,1 1 1,12-24-1,-17 35-93,1-1 0,0 1 1,-1 0-1,1-1 0,0 1 0,0 0 0,0 0 0,1 0 1,-1 0-1,0 0 0,1 1 0,-1-1 0,1 1 0,-1 0 1,1 0-1,0 0 0,0 0 0,0 0 0,-1 0 0,1 1 1,0-1-1,0 1 0,0 0 0,0 0 0,0 0 0,0 0 1,0 0-1,0 1 0,0-1 0,-1 1 0,1 0 0,0 0 1,0 0-1,-1 0 0,1 1 0,3 1 0,-2-1-1,-1 0 1,0 0-1,0 0 0,0 0 0,-1 1 0,1-1 0,0 1 1,-1-1-1,0 1 0,1 0 0,-1 0 0,0 0 1,-1 0-1,1 0 0,0 1 0,-1-1 0,0 1 0,0-1 1,0 1-1,0-1 0,0 1 0,-1-1 0,0 1 0,0 0 1,0-1-1,0 1 0,0-1 0,-1 1 0,0 4 0,-1 1 148,-1-1-1,1 0 1,-1 1 0,-1-1-1,0 0 1,0 0-1,0-1 1,-1 0-1,0 1 1,-1-1-1,-6 6 1,-41 33 1618,51-44-1686,-1 0 1,0 0-1,0 0 1,1-1-1,-1 1 1,0-1-1,0 0 1,-1 0-1,1 0 1,0 0-1,0 0 0,0-1 1,-1 1-1,1-1 1,0 0-1,-1 0 1,1 0-1,0-1 1,-4 0-1,6 1-173,1-1 0,-1 1 0,0-1 0,1 0 0,-1 1 0,1-1 1,-1 0-1,1 1 0,-1-1 0,1 0 0,0 0 0,-1 1 0,1-1 0,0 0 0,-1 0 0,1 1 0,0-1 0,0 0 0,0 0 0,0 0 0,0 0 1,0 1-1,0-1 0,0 0 0,0 0 0,0 0 0,1-1 0,9-22-7487,6 13 1173</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5.117"/>
    </inkml:context>
    <inkml:brush xml:id="br0">
      <inkml:brushProperty name="width" value="0.025" units="cm"/>
      <inkml:brushProperty name="height" value="0.025" units="cm"/>
    </inkml:brush>
  </inkml:definitions>
  <inkml:trace contextRef="#ctx0" brushRef="#br0">78 67 5958,'0'0'11968,"-9"4"-7270,5-3-4471,0 1-1,0-1 0,0 1 1,1 0-1,-1 0 1,1 1-1,-1-1 1,1 1-1,0 0 0,0-1 1,0 1-1,0 1 1,1-1-1,-1 0 1,1 1-1,0-1 0,0 1 1,0 0-1,0-1 1,1 1-1,-1 0 1,1 0-1,-1 8 1,1-7-93,0 0 0,1 1 0,-1-1 0,1 1 0,1-1 1,-1 1-1,1-1 0,0 0 0,0 1 0,4 9 0,-4-13-124,0 0 0,0-1-1,1 1 1,-1 0-1,1-1 1,-1 1-1,1-1 1,0 0-1,-1 1 1,1-1 0,0 0-1,0 0 1,0 0-1,0 0 1,0-1-1,0 1 1,0-1 0,0 1-1,0-1 1,0 1-1,0-1 1,0 0-1,0 0 1,1 0 0,-1 0-1,0-1 1,0 1-1,0 0 1,0-1-1,3-1 1,0 1 25,-1-1 0,0 0 0,0 0 0,0 0 0,0 0 0,-1-1 0,1 0 0,0 0 0,-1 0 0,0 0 0,0 0 1,0 0-1,0-1 0,0 0 0,-1 1 0,0-1 0,1 0 0,-2 0 0,1 0 0,0-1 0,-1 1 0,0 0 0,2-6 0,-1 1 134,0 0 1,-1 0-1,0 0 0,0 1 0,-1-1 1,0 0-1,-1 0 0,1 0 0,-2 0 0,1 0 1,-4-9-1,4 16-171,-1-1 0,1 0 0,-1 1 0,0-1 0,0 1 0,0 0 0,0-1 0,0 1-1,0 0 1,0 0 0,-1 0 0,1 1 0,-1-1 0,0 1 0,1-1 0,-5-1 0,6 3-50,0 0 1,0-1-1,0 1 0,0-1 0,-1 1 1,1 0-1,0 0 0,0 0 1,0 0-1,-1 0 0,1 0 1,0 0-1,0 0 0,-1 0 0,1 1 1,0-1-1,0 0 0,0 1 1,0-1-1,0 1 0,0-1 1,-1 1-1,1 0 0,0-1 0,1 1 1,-1 0-1,0 0 0,0 0 1,0-1-1,0 1 0,1 0 1,-1 0-1,0 0 0,1 1 0,-1-1 1,1 0-1,-1 0 0,1 0 1,-1 0-1,1 0 0,0 1 0,-1 0 1,1 1-198,-1-1 0,0 1-1,1-1 1,-1 1 0,1-1 0,0 1 0,0-1 0,0 1 0,0-1 0,0 1 0,0-1 0,1 1-1,-1-1 1,1 1 0,0-1 0,0 1 0,0-1 0,0 0 0,0 1 0,0-1 0,1 0 0,-1 0-1,1 0 1,-1 0 0,4 2 0,-1-1-624,0-1 0,0 0 0,1 0 0,-1 0 0,1 0 1,-1-1-1,1 0 0,-1 0 0,1 0 0,0 0 0,0-1 0,9 0 0,19 0-7039</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5.461"/>
    </inkml:context>
    <inkml:brush xml:id="br0">
      <inkml:brushProperty name="width" value="0.025" units="cm"/>
      <inkml:brushProperty name="height" value="0.025" units="cm"/>
    </inkml:brush>
  </inkml:definitions>
  <inkml:trace contextRef="#ctx0" brushRef="#br0">105 174 7207,'1'-8'5813,"3"-25"-2151,-4 33-3559,0-1 0,0 1 0,1-1-1,-1 1 1,0-1 0,0 1 0,0-1-1,0 1 1,0-1 0,0 1 0,0-1 0,0 0-1,0 1 1,0-1 0,0 1 0,0-1-1,0 1 1,-1-1 0,1 1 0,0-1-1,0 1 1,0-1 0,-1 1 0,1-1-1,0 1 1,-1-1 0,1 1 0,0 0-1,-1-1 1,1 1 0,-1 0 0,1-1-1,-1 1 1,1 0 0,-1-1 0,1 1-1,-1 0 1,1 0 0,-1 0 0,1-1-1,-1 1 1,1 0 0,-1 0 0,1 0-1,-1 0 1,1 0 0,-1 0 0,1 0-1,-1 0 1,1 0 0,-1 0 0,0 0-1,1 1 1,-1-1 0,1 0 0,-1 0-1,1 0 1,-1 1 0,1-1 0,-1 0-1,1 1 1,0-1 0,-1 0 0,1 1 0,-1-1-1,0 1 1,-28 24 1298,21-13-997,1-1 1,1 1-1,-1 1 1,2-1-1,0 1 1,0 0-1,1 0 0,1 0 1,0 0-1,1 1 1,0 0-1,1 13 1,1-25-371,0-1 0,0 1 0,0 0 0,0-1 0,1 1-1,-1-1 1,1 1 0,-1-1 0,1 1 0,-1-1 0,1 1 0,0-1 0,0 1 0,0-1 0,-1 0 0,1 0 0,1 1-1,-1-1 1,0 0 0,0 0 0,0 0 0,1 0 0,-1 0 0,0 0 0,1-1 0,-1 1 0,1 0 0,-1-1 0,1 1-1,-1-1 1,1 1 0,-1-1 0,1 0 0,0 0 0,-1 1 0,1-1 0,-1 0 0,1-1 0,1 1 0,2 0 25,0-1 0,0 0 0,0 0 0,0 0 0,0-1 0,0 0 0,0 1 0,-1-2 1,1 1-1,-1 0 0,7-6 0,4-5-15,-1-1 0,-1-1 1,-1 0-1,0-1 0,0 0 0,-2-1 0,10-19 1,-14 23-34,0 0 0,0 0 0,-2 0 0,1-1 0,-2 0 0,0 0 0,0 0 0,-1 0 0,-1 0 0,-1-22 0,0 35-11,0 0 0,0 0 0,0 0 0,0 0 0,0 0 0,0 0 0,-1 0 0,1 0 0,0 0 0,-1 0 0,1 0 0,0 0 0,-1 0 0,0 0 0,1 0 0,-1 0 0,1 1 0,-1-1 0,0 0 0,0 0 0,1 1 0,-1-1 0,0 0 0,0 1 0,0-1 0,0 1 0,0-1 0,-1 1 0,1-1 0,-1 1 0,0 0 0,0 0 0,0 1 0,0-1 0,0 0 0,0 1 0,0-1 0,1 1 0,-1 0 0,0-1 0,0 1 0,1 0 0,-3 1 0,-3 3 0,0 0 0,0 0 0,1 0 0,-1 1 0,-9 11 0,7-5 0,1-1 0,0 1 0,1 1 0,0-1 0,1 1 0,1 0 0,0 1 0,0-1 0,1 1 0,-1 15 0,4-29-21,1 0 1,0 1-1,0-1 1,0 1-1,0-1 1,0 1-1,0-1 0,0 0 1,0 1-1,0-1 1,0 1-1,0-1 1,0 0-1,1 1 1,-1-1-1,0 1 0,0-1 1,0 0-1,0 1 1,1-1-1,-1 0 1,0 1-1,0-1 0,1 0 1,-1 1-1,0-1 1,1 0-1,-1 0 1,0 1-1,1-1 0,-1 0 1,0 0-1,1 0 1,-1 1-1,1-1 1,-1 0-1,0 0 1,1 0-1,-1 0 0,1 0 1,-1 0-1,0 0 1,1 0-1,-1 0 1,1 0-1,-1 0 0,0 0 1,1 0-1,-1 0 1,1 0-1,-1 0 1,0-1-1,1 1 0,-1 0 1,1 0-1,-1 0 1,0-1-1,1 1 1,-1 0-1,0 0 0,0-1 1,1 1-1,-1 0 1,0-1-1,1 0 1,23-18-2611,20-45-5222,-20 23 1469</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5.803"/>
    </inkml:context>
    <inkml:brush xml:id="br0">
      <inkml:brushProperty name="width" value="0.025" units="cm"/>
      <inkml:brushProperty name="height" value="0.025" units="cm"/>
    </inkml:brush>
  </inkml:definitions>
  <inkml:trace contextRef="#ctx0" brushRef="#br0">81 143 13805,'0'0'10351,"-1"9"-9096,-20 111 1345,12-79-1340,2 0-1,-3 46 1,10-80-1189,0 1 0,0-1 0,0 0 0,1 0-1,0 1 1,1-1 0,-1 0 0,1 0 0,4 7 0,-6-13-60,1 1 0,0-1 0,0 1 0,0-1 0,0 0 0,1 1 0,-1-1 0,0 0 0,0 0 0,1 0 0,-1 0 0,1 0 0,-1 0 0,1 0 0,-1-1 0,1 1 0,2 0 0,-1 0-6,0-1 0,0 0 0,0 0 0,0 0 0,0 0 0,-1 0 0,1-1 0,0 1 0,0-1 0,0 0 0,0 0 0,0 0 0,3-2 0,1-1-5,-1 0 0,1-1 0,-1 0 0,0 0 0,0 0 0,-1-1 0,0 0 0,0 0 0,0 0 0,-1 0 0,0-1 0,0 0 0,4-8 0,1-6 0,-1 0 0,0 0 0,6-32 0,-9 29 0,0 1 0,-2-1 0,-1 0 0,0 0 0,-2 0 0,-1 0 0,-1 0 0,-8-39 0,8 59-21,1-1 0,-1 1 1,0 0-1,0 0 0,0 0 0,-1 0 0,1 0 1,-1 1-1,0-1 0,0 1 0,0 0 0,-1-1 1,1 1-1,-1 1 0,0-1 0,1 1 1,-1-1-1,0 1 0,-1 0 0,1 0 0,0 1 1,0-1-1,-1 1 0,1 0 0,-1 0 0,1 1 1,-1-1-1,0 1 0,1 0 0,-1 0 0,1 1 1,-1-1-1,1 1 0,-1 0 0,1 0 0,-1 1 1,-7 3-1,7-4-68,0 1 0,0 0 1,0 0-1,1 1 0,-1 0 0,0-1 1,1 2-1,0-1 0,0 0 0,0 1 1,0 0-1,0 0 0,1 0 0,0 0 1,0 1-1,0-1 0,0 1 0,0 0 1,1-1-1,0 1 0,0 0 0,1 1 1,-1-1-1,1 0 0,0 0 0,1 1 1,-1-1-1,1 0 0,0 1 0,0-1 1,2 9-1,-2-12-442,1-1 0,0 0 0,-1 1 1,1-1-1,0 0 0,-1 0 0,1 0 0,0 0 1,0 0-1,0 0 0,0 0 0,0 0 0,0 0 0,1 0 1,-1 0-1,0-1 0,0 1 0,0 0 0,1-1 0,-1 1 1,0-1-1,3 1 0,19 4-10888</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16.360"/>
    </inkml:context>
    <inkml:brush xml:id="br0">
      <inkml:brushProperty name="width" value="0.025" units="cm"/>
      <inkml:brushProperty name="height" value="0.025" units="cm"/>
    </inkml:brush>
  </inkml:definitions>
  <inkml:trace contextRef="#ctx0" brushRef="#br0">0 584 13132,'0'0'9583,"10"-5"-7731,-3 2-1463,0 0-1,-1 0 1,0-1-1,1 0 0,-1 0 1,-1 0-1,1-1 1,-1 0-1,0 0 1,0 0-1,0-1 0,-1 1 1,1-1-1,-2 0 1,1-1-1,0 1 1,-1-1-1,-1 1 0,1-1 1,1-8-1,-3 4-377,0 0 0,-1 0-1,0-1 1,-2-11 0,2 21-12,0 0 1,-1 1 0,1-1-1,0 0 1,-1 1 0,1-1-1,-1 0 1,0 1 0,0-1-1,0 0 1,0 1 0,0-1-1,0 1 1,0 0 0,-2-2-1,2 2 1,0 1 0,0 0 0,0-1 0,0 1-1,0 0 1,0 0 0,0 0 0,0 0 0,0 0 0,0 0-1,0 0 1,-1 0 0,1 1 0,0-1 0,0 0-1,0 1 1,0-1 0,0 1 0,0-1 0,0 1-1,1-1 1,-1 1 0,0-1 0,0 1 0,0 0 0,0 0-1,1-1 1,-2 3 0,-4 3 0,0 1 0,1 0 0,0 0 0,1 1 0,-1-1 0,1 1 0,1 0 0,-1 0 0,1 0 0,1 0 0,-2 11 0,0-4 0,2 0 0,0 0 0,1 0 0,0 0 0,3 26 0,-2-40 0,0 0 0,0 0 0,0 1 0,0-1 0,0 0 0,1 0 0,-1 1 0,1-1 0,-1 0 0,1 0 0,-1 0 0,1 0 0,0 0 0,-1 0 0,1 0 0,0 0 0,0 0 0,0 0 0,0 0 0,0 0 0,0 0 0,0-1 0,0 1 0,0 0 0,0-1 0,0 1 0,3 0 0,-1-1 0,0 1 0,-1-1 0,1 0 0,0 0 0,0-1 0,0 1 0,0-1 0,0 1 0,0-1 0,0 0 0,4-2 0,4-2 0,0-1 0,0 0 0,0-1 0,16-13 0,9-14 0,-13 11 0,49-35 0,-65 53 0,0 0 0,0 1 0,0 0 0,1 0 0,-1 1 0,1 0 0,0 1 0,0-1 0,0 1 0,0 1 0,1 0 0,10-1 0,-17 3 0,-1-1 0,1 0 0,-1 1 0,1-1 0,-1 1 0,0 0 0,1-1 0,-1 1 0,0 0 0,1 0 0,-1 0 0,0 0 0,0 0 0,0 0 0,0 0 0,0 0 0,0 1 0,0-1 0,0 0 0,0 1 0,-1-1 0,1 0 0,0 1 0,-1-1 0,1 1 0,-1-1 0,0 1 0,1-1 0,-1 3 0,11 20 0,-2-59 0,-8-5 0,-1 1 0,-2 0 0,-1 0 0,-12-51 0,11 72 0,0 2 0,1 0 0,0 0 0,1 0 0,0-27 0,3 41-33,-1 1-1,1-1 1,0 1 0,-1-1 0,1 0-1,0 1 1,0-1 0,0 1 0,0 0-1,0-1 1,0 1 0,0 0 0,1-1-1,-1 1 1,0 0 0,1 0-1,-1 0 1,1 0 0,-1 1 0,1-1-1,0 0 1,2 0 0,48-15-2442,-23 8-381,5-7-4533</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57.657"/>
    </inkml:context>
    <inkml:brush xml:id="br0">
      <inkml:brushProperty name="width" value="0.025" units="cm"/>
      <inkml:brushProperty name="height" value="0.025" units="cm"/>
    </inkml:brush>
  </inkml:definitions>
  <inkml:trace contextRef="#ctx0" brushRef="#br0">202 90 9257,'0'0'6699,"-2"-8"-2860,1 2-3157,-1 1 1,1-1 0,-2 1-1,1 0 1,0 0-1,-1 0 1,0 0 0,0 0-1,-1 0 1,-4-4-1,6 7-507,0 0 1,0 0-1,0 1 0,0-1 0,0 1 0,0-1 1,-1 1-1,1 0 0,0 0 0,-1 0 0,1 0 1,-1 0-1,1 0 0,-1 1 0,0-1 0,1 1 0,-1 0 1,0 0-1,1 0 0,-1 0 0,0 0 0,1 1 1,-1-1-1,1 1 0,-1-1 0,0 1 0,1 0 0,0 0 1,-4 2-1,0 1-164,0 0 0,1 0 1,-1 1-1,1 0 0,0-1 0,0 2 1,1-1-1,0 1 0,-1-1 0,2 1 1,-1 0-1,1 0 0,0 1 0,0-1 1,-3 13-1,1-2-6,1 1-1,1 0 1,0 0 0,1 0-1,0 18 1,2-32-5,1 1-1,-1-1 1,0 1-1,1-1 1,0 0-1,0 1 1,0-1-1,1 0 1,-1 0-1,1 0 1,0 0-1,0 0 1,1 0-1,-1 0 1,1-1-1,-1 1 1,1-1-1,0 0 1,1 0-1,-1 0 1,0 0-1,5 2 1,7 3-4,0 0-1,0-1 1,0-1 0,29 7 0,-29-9 2,-1 0-1,0 1 1,0 1 0,0 0 0,22 14 0,-32-17 3,-1-1-1,0 1 1,0 0 0,0 0 0,0 1-1,-1-1 1,1 1 0,-1-1 0,0 1-1,0 0 1,0 0 0,0 0 0,-1 0-1,0 0 1,1 0 0,-2 0-1,1 1 1,0-1 0,-1 0 0,0 1-1,0-1 1,0 0 0,0 0 0,-2 7-1,0-4 2,0 1 0,-1-1 1,0 0-1,0 0 0,-1 0 0,0 0 0,0 0 0,0-1 0,-1 0 0,0 0 0,0 0 0,-1 0 0,0-1 0,0 0 1,-9 6-1,9-7-3,0 1 1,0-1-1,0-1 1,0 1 0,0-1-1,-1 0 1,0-1 0,0 0-1,0 0 1,0 0-1,0-1 1,0 0 0,0 0-1,0 0 1,0-1-1,-15-2 1,19 1-27,0-1 0,-1 1 0,1-1 0,0 0 0,0 1 0,0-2 0,0 1 0,0 0 0,1 0 0,-1-1 0,1 0 0,-1 1 0,1-1 1,0 0-1,0 0 0,0 0 0,1-1 0,-1 1 0,1 0 0,0-1 0,-1 1 0,2 0 0,-1-1 0,-1-6 0,0-9-578,0-1-1,1 0 1,1-25-1,0 39 323,3-38-3443,2 0-1,13-54 1,5-6-5579</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58.713"/>
    </inkml:context>
    <inkml:brush xml:id="br0">
      <inkml:brushProperty name="width" value="0.025" units="cm"/>
      <inkml:brushProperty name="height" value="0.025" units="cm"/>
    </inkml:brush>
  </inkml:definitions>
  <inkml:trace contextRef="#ctx0" brushRef="#br0">0 349 13485,'0'0'10255,"7"8"-7682,2 6-2183,0 0 1,-1 0-1,-1 1 1,-1 0-1,8 23 1,21 95 2285,4 9-1241,-20-89-1435,30 58 0,-39-92 0,1 1 0,1-2 0,1 0 0,0 0 0,31 31 0,-31-44 0,-12-17 0,-10-20 0,-5 5 0,-2 0 0,-1 2 0,-1 0 0,-1 1 0,-1 0 0,-1 2 0,0 0 0,-35-24 0,56 46-15,-1 0 0,1-1 0,0 1 0,-1 0 0,1 0 0,-1 0 0,1-1 0,0 1 0,-1 0 1,1 0-1,0-1 0,0 1 0,-1 0 0,1 0 0,0-1 0,0 1 0,-1 0 0,1-1 0,0 1 0,0 0 0,0-1 0,-1 1 0,1-1 0,0 1 0,0 0 0,0-1 0,0 1 0,0-1 0,0 1 1,0 0-1,0-1 0,0 1 0,0-1 0,0 1 0,0-1 0,0 1 0,0 0 0,0-1 0,1 1 0,-1 0 0,0-1 0,0 1 0,0-1 0,1 1 0,-1 0 0,0-1 0,0 1 0,1 0 1,-1 0-1,0-1 0,1 1 0,-1 0 0,0 0 0,1-1 0,-1 1 0,0 0 0,1 0 0,-1 0 0,0 0 0,1-1 0,-1 1 0,1 0 0,0 0 0,33-8-2189,-26 6 1286,10-2 478,33-8-4647,28-11-6732,-4-9 5810,-34 3 11251,-24 6 2719,-17 23-7668,1-1-1,-1 1 0,1 0 0,-1-1 1,1 1-1,-1-1 0,1 0 1,-1 1-1,0-1 0,1 1 1,-1-1-1,0 1 0,0-1 1,0 0-1,1 1 0,-1-1 0,0 0 1,0 1-1,0-1 0,0 0 1,0 1-1,0-1 0,0 0 1,0 1-1,0-1 0,0 0 1,-1 1-1,1-1 0,0 1 1,0-1-1,-1 0 0,1 1 0,0-1 1,-1 1-1,1-1 0,0 1 1,-1-2-1,-1 3-205,1-1 1,0 0-1,0 0 1,0 0-1,0 1 1,0-1-1,0 0 1,0 1-1,0-1 0,0 1 1,1-1-1,-1 1 1,0 0-1,0-1 1,0 1-1,0 0 0,1-1 1,-1 1-1,0 0 1,1 0-1,-1 0 1,1 0-1,-1 0 1,1 0-1,-1 0 0,1 0 1,-1 0-1,1 1 1,-15 37-22,14-34 151,-4 10-174,2 1 1,0 0-1,0 0 1,2 0-1,0 0 1,1 17-1,0-32-43,0 0 0,0 0 0,1 1 0,-1-1 0,0 0 0,0 0 0,0 0 0,1 0 0,-1 0 0,0 0 0,1 0 0,-1 0 0,1 0 0,0 0 0,-1 0 0,1 0 0,0-1 0,-1 1 0,1 0 0,0 0 0,0-1 0,0 1 0,-1 0 0,1-1 0,2 2 0,-1-2 0,1 1 0,-1 0 0,0-1 0,1 0 0,-1 0 0,1 0 0,-1 0 0,0 0 0,1 0 0,-1 0 0,4-2 0,3 0 0,-1-1 0,1 0 0,-1 0 0,0-1 0,12-7 0,49-42 0,-54 39 0,2 1 0,-1 0 0,1 1 0,1 1 0,32-14 0,-49 24 0,0 1 0,0-1 0,0 1 0,0-1 0,0 1 0,0 0 0,0-1 0,1 1 0,-1 0 0,0 0 0,0 0 0,0 0 0,0 0 0,0 0 0,1 0 0,-1 0 0,0 0 0,0 1 0,0-1 0,0 0 0,0 1 0,0-1 0,0 1 0,0-1 0,0 1 0,0 0 0,0-1 0,0 1 0,0 0 0,0 0 0,0-1 0,0 1 0,-1 0 0,1 0 0,0 0 0,-1 0 0,1 0 0,-1 0 0,1 2 0,0 1 0,0 0 0,0-1 0,-1 1 0,1 0 0,-1 0 0,0 0 0,-1 0 0,1 0 0,0 0 0,-3 6 0,3-9 0,0-1 0,0 0 0,0 0 0,0 0 0,0 1 0,0-1 0,0 0 0,-1 0 0,1 1 0,0-1 0,0 0 0,0 0 0,0 0 0,-1 1 0,1-1 0,0 0 0,0 0 0,0 0 0,-1 0 0,1 0 0,0 1 0,0-1 0,-1 0 0,1 0 0,0 0 0,0 0 0,-1 0 0,1 0 0,0 0 0,0 0 0,-1 0 0,1 0 0,0 0 0,0 0 0,-1 0 0,1 0 0,0 0 0,0 0 0,-1 0 0,1 0 0,0 0 0,0-1 0,-1 1 0,1 0 0,0 0 0,0 0 0,0 0 0,-1 0 0,1-1 0,0 1 0,0 0 0,0 0 0,0 0 0,-1-1 0,1 1 0,0 0 0,0 0 0,0-1 0,0 1 0,0 0 0,0 0 0,0-1 0,0 1 0,0 0 0,-10-16 0,5 2 0,2 0 0,-1-1 0,2 1 0,-1-1 0,1-21 0,4 35 0,-1 0 0,1 0 0,-1 1 0,1-1 0,0 1 0,-1 0 0,1-1 0,0 1 0,-1 0 0,1 0 0,0 0 0,-1 0 0,4 1 0,-3-1 0,11-1-145,0-1-1,-1 0 1,1 0 0,-1-1-1,0-1 1,0 0 0,0-1-1,0 0 1,-1-1 0,14-8-1,-18 9 53,-1 0 0,1 0 0,-1-1 0,0 0 0,-1 0 0,1 0-1,-1-1 1,-1 0 0,1 0 0,-1 0 0,0 0 0,-1-1 0,1 0 0,-1 1 0,-1-1-1,3-14 1,5-52 195,-4 0-1,-5-147 1,-1 219-59,0 0 0,0-1 0,-1 1 0,1 0 0,0 0 0,-1 0 0,0 0 0,1 0 0,-1 0 1,0 0-1,0 0 0,0 0 0,-2-3 0,-6 5 621,-1 17-325,5 1-273,0 0-1,1 1 0,0 0 0,2 0 0,0 0 0,1 0 0,1 0 0,1 0 0,1 0 0,6 27 0,-2-18 14,2-1 0,2 0 1,0-1-1,2 0 0,0-1 1,23 34-1,-12-22-119,-13-20-34,0 0 1,1-1 0,1 0 0,18 19 0,-46-70-39,-31-22 360,-88-83 0,107 112-226,24 25-22,1 0 0,0 0 0,0-1 0,0 0 0,0 0 0,0 0 0,1 0 0,-3-6 0,5 9 0,-1-1 0,1 1 0,0 0 0,0 0 0,0 0 0,0 0 0,0-1 0,0 1 0,0 0 0,0 0 0,0 0 0,1 0 0,-1-1 0,0 1 0,1 0 0,-1 0 0,1 0 0,-1 0 0,1 0 0,-1 0 0,1 0 0,0 0 0,0 0 0,-1 0 0,1 0 0,0 1 0,0-1 0,0 0 0,0 1 0,0-1 0,0 0 0,0 1 0,0-1 0,0 1 0,0 0 0,3-1 0,55-22-855,-30 12-1744,0 0-1,30-18 0,-8-3-8797</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59.676"/>
    </inkml:context>
    <inkml:brush xml:id="br0">
      <inkml:brushProperty name="width" value="0.025" units="cm"/>
      <inkml:brushProperty name="height" value="0.025" units="cm"/>
    </inkml:brush>
  </inkml:definitions>
  <inkml:trace contextRef="#ctx0" brushRef="#br0">99 322 15214,'0'-5'1023,"-4"-40"5357,4 44-6281,0 1 0,0-1 0,0 0 0,-1 0-1,1 1 1,0-1 0,-1 0 0,1 0 0,-1 1-1,1-1 1,-1 0 0,1 1 0,-1-1-1,1 1 1,-1-1 0,0 0 0,1 1 0,-1-1-1,0 1 1,1 0 0,-1-1 0,0 1 0,0 0-1,1-1 1,-1 1 0,0 0 0,0 0-1,0 0 1,1-1 0,-1 1 0,0 0 0,0 0-1,0 0 1,0 0 0,1 1 0,-1-1 0,0 0-1,0 0 1,0 0 0,1 1 0,-1-1-1,0 0 1,0 1 0,1-1 0,-1 1 0,0-1-1,1 1 1,-1-1 0,0 1 0,-2 2-8,-1 0-1,2 0 1,-1 0 0,0 0 0,1 0 0,-1 1 0,1-1-1,0 1 1,0-1 0,0 1 0,1 0 0,-1 0-1,0 4 1,-13 56 468,14-60-489,-1 6 54,-8 58 473,9-64-531,1 1 0,-1 0 0,1 0-1,0-1 1,1 1 0,-1 0 0,1-1 0,0 1 0,0 0-1,1-1 1,1 5 0,-2-8-52,-1 0 1,1 0-1,0 0 1,0-1-1,-1 1 0,1 0 1,0-1-1,0 1 1,0 0-1,0-1 1,0 1-1,0-1 0,0 0 1,0 1-1,0-1 1,0 0-1,0 1 0,0-1 1,0 0-1,0 0 1,0 0-1,0 0 1,0 0-1,0 0 0,1 0 1,-1-1-1,0 1 1,0 0-1,0 0 0,0-1 1,0 1-1,0-1 1,0 1-1,0-1 1,-1 1-1,3-2 0,30-26 638,-14 4-611,0-2 0,-2 0 0,-1-1 0,-1-1 0,-1 0 0,-2 0 0,-1-2 0,-1 0-1,-2 0 1,0 0 0,-2-1 0,-2 0 0,-1 0 0,-1-35 0,-1 65-41,-1 0 0,0 0 0,0 1 0,0-1 0,0 0 0,0 0 0,0 1 0,-1-1 0,1 0 0,0 0 0,0 1 0,0-1 0,-1 0 0,1 1 0,0-1 0,-1 0 0,1 1 0,-1-1 0,1 0 0,-1 1 0,1-1 0,-1 1 0,1-1 0,-1 1 0,1-1 0,-2 0 0,1 1 0,0 0 0,1 1 0,-1-1 0,0 0 0,0 0 0,1 1 0,-1-1 0,0 0 0,1 1 0,-1-1 0,0 1 0,1-1 0,-1 0 0,0 1 0,1 0 0,-1-1 0,1 1 0,-1-1 0,1 1 0,-1 0 0,1-1 0,0 1 0,-1 0 0,1-1 0,0 1 0,0 0 0,-1 1 0,-5 14 0,1 0 0,0 0 0,2 1 0,0 0 0,-2 23 0,2 91 0,3-109 0,0-8 0,0 0 0,1 0 0,1 0 0,0 0 0,8 24 0,-10-36 0,1 0 0,0 1 0,0-1 0,0 0 0,1 0 0,-1 1 0,1-1 0,-1 0 0,1 0 0,0-1 0,-1 1 0,1 0 0,0-1 0,0 1 0,0-1 0,4 3 0,-3-4 0,-1 1 0,1-1 0,0 1 0,-1-1 0,1 0 0,0 0 0,-1 0 0,1 0 0,0-1 0,-1 1 0,1-1 0,-1 0 0,1 1 0,-1-1 0,1 0 0,-1-1 0,1 1 0,-1 0 0,4-3 0,1-2 0,1 0 0,-1 0 0,-1-1 0,1 0 0,-1 0 0,0 0 0,-1-1 0,0 0 0,0 0 0,5-11 0,-4 6 0,0 0 0,-1 0 0,-1-1 0,0 1 0,-1-1 0,2-18 0,-5 35 0,-1 7 0,1-1 0,-1 0 0,2 0 0,1 13 0,-1-19 0,-1-1 0,0 0 0,1 0 0,0 0 0,-1 1 0,1-1 0,0 0 0,0 0 0,0 0 0,0 0 0,1-1 0,-1 1 0,0 0 0,1 0 0,-1-1 0,1 1 0,0-1 0,-1 1 0,1-1 0,0 0 0,0 1 0,0-1 0,0 0 0,0 0 0,0-1 0,0 1 0,3 0 0,9 0 0,0 0 0,1-1 0,-1-1 0,0-1 0,1 0 0,-1 0 0,0-2 0,-1 0 0,1 0 0,-1-1 0,1-1 0,20-12 0,-32 16 0,0 1 0,0-1 0,0 0 0,0 0 0,0 0 0,0 0 0,0 0 0,-1 0 0,1 0 0,-1 0 0,0-1 0,0 1 0,1-1 0,-2 1 0,1-1 0,0 1 0,0-1 0,-1 0 0,1 1 0,-1-1 0,0 0 0,0 1 0,0-1 0,0 0 0,0 1 0,-1-1 0,1 0 0,-1 1 0,0-1 0,-1-3 0,-1-3 0,0 0 0,-1 0 0,0 0 0,-1 0 0,0 0 0,-11-15 0,-40-33 0,56 57 0,0-1 0,0 1 0,0 0 0,0-1 0,0 1 0,0-1 0,0 1 0,0-1 0,0 1 0,0-1 0,0 1 0,1 0 0,-1-1 0,0 1 0,0-1 0,1 1 0,-1 0 0,0-1 0,0 1 0,1 0 0,-1-1 0,0 1 0,1 0 0,-1 0 0,1-1 0,-1 1 0,0 0 0,1 0 0,-1 0 0,1-1 0,-1 1 0,1 0 0,-1 0 0,0 0 0,1 0 0,-1 0 0,1 0 0,-1 0 0,1 0 0,-1 0 0,1 0 0,28-6 0,-23 6 0,18-5-1005,1-1 0,-1-1 0,40-17 0,-13 0-6794</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0.423"/>
    </inkml:context>
    <inkml:brush xml:id="br0">
      <inkml:brushProperty name="width" value="0.025" units="cm"/>
      <inkml:brushProperty name="height" value="0.025" units="cm"/>
    </inkml:brush>
  </inkml:definitions>
  <inkml:trace contextRef="#ctx0" brushRef="#br0">225 174 5605,'4'-11'4420,"-2"6"-4322,2-6 1237,-1 0 0,0-1 0,0 1 0,-1-1 0,1-12 0,-3 22-1024,0-1 0,0 0 0,0 0 0,0 1 0,-1-1 0,1 0 0,-1 0 0,1 1 0,-1-1 0,0 0 1,0 1-1,0-1 0,0 1 0,-1-1 0,1 1 0,-1 0 0,0-1 0,1 1 0,-1 0 0,0 0 0,0 0 0,0 1 0,0-1 0,-1 0 0,1 1 0,0-1 0,-1 1 0,1 0 1,-1 0-1,-4-2 0,2 2-151,0-1 1,0 1-1,0 0 1,-1 0 0,1 0-1,0 1 1,-1 0-1,1 0 1,0 0 0,-1 1-1,1-1 1,0 1-1,-1 1 1,1-1-1,0 1 1,0 0 0,0 0-1,-7 4 1,6-1-72,0-1 1,1 1 0,-1 1-1,1-1 1,1 1 0,-1 0-1,1 0 1,0 0 0,0 0-1,0 1 1,-4 13-1,-1 6-41,2 0 0,1 0 0,1 0 0,1 1 0,2 0 1,0 32-1,2-45-18,1-1 0,0 1 0,1 0 0,0 0 0,1-1 0,1 0 0,0 1 0,1-1 0,10 20 0,-13-29-23,1 0 0,-1 0 0,1-1-1,0 1 1,0-1 0,0 1 0,0-1 0,1 0 0,0 0 0,-1 0 0,1-1 0,0 1 0,0-1 0,0 0 0,1 0-1,-1 0 1,0-1 0,1 1 0,-1-1 0,1 0 0,0-1 0,-1 1 0,1-1 0,-1 0 0,1 0 0,0 0 0,-1-1-1,1 1 1,0-1 0,-1 0 0,1-1 0,4-1 0,-3 1-7,-1-1 0,-1 1 0,1-1 0,0 0 0,-1 0 0,1-1 0,-1 1 0,0-1 0,0 0 0,-1 0 0,1-1 0,-1 1 0,0-1 0,0 1 0,0-1 0,-1 0 0,1 0 0,2-10 0,-1 3 0,-1 0 0,0 0 0,-1 0 0,0 0 0,-1 0 0,0-1 0,-2-17 0,0 27 0,1 0 0,-1 0 0,0 0 0,0 0 0,0 0 0,0 0 0,-1 0 0,1 0 0,-1 0 0,0 1 0,0-1 0,0 1 0,0-1 0,0 1 0,0 0 0,-1 0 0,1 0 0,-1 0 0,0 0 0,-2-1 0,3 2 0,1 0 0,-1 1 0,1-1 0,-1 0 0,1 1 0,-1-1 0,0 1 0,1 0 0,-1 0 0,0 0 0,1-1 0,-1 1 0,0 1 0,1-1 0,-1 0 0,0 0 0,1 1 0,-1-1 0,1 1 0,-1-1 0,1 1 0,-1 0 0,1-1 0,-1 1 0,1 0 0,-1 0 0,1 0 0,0 0 0,0 0 0,-1 0 0,1 1 0,0-1 0,0 0 0,0 1 0,0-1 0,1 0 0,-1 1 0,0-1 0,0 3 0,-1 1 0,0 0 0,0 0 0,1 0 0,0 0 0,0 0 0,0 1 0,1-1 0,-1 0 0,1 1 0,1-1 0,-1 0 0,1 1 0,2 9 0,-2-14 0,-1 1 0,1-1 0,-1 0 0,1 1 0,-1-1 0,1 0 0,0 0 0,0 1 0,0-1 0,0 0 0,0 0 0,0 0 0,0 0 0,0 0 0,0 0 0,0-1 0,1 1 0,-1 0 0,0 0 0,1-1 0,0 1 0,1-1 0,-1 1 0,1-1 0,-1-1 0,1 1 0,-1 0 0,1 0 0,-1-1 0,0 0 0,1 1 0,-1-1 0,0 0 0,1 0 0,-1 0 0,0 0 0,0-1 0,0 1 0,2-2 0,9-8 0,-1 1 0,0-2 0,-1 0 0,-1 0 0,1-1 0,-2-1 0,9-15 0,33-42 0,-51 70 0,1 0 0,0 0 0,-1 1 0,1-1 0,0 0 0,0 0 0,0 1 0,0-1 0,0 0 0,0 1 0,0-1 0,0 1 0,0-1 0,0 1 0,0-1 0,0 1 0,0 0 0,2-1 0,-3 1 0,1 1 0,0-1 0,-1 0 0,1 0 0,0 1 0,-1-1 0,1 0 0,0 1 0,-1-1 0,1 0 0,-1 1 0,1-1 0,-1 1 0,1-1 0,-1 1 0,1-1 0,-1 1 0,1 0 0,-1-1 0,0 1 0,1 1 0,11 44 0,-10-37 0,6 68 0,-7-59 0,0-1 0,2 1 0,-1 0 0,2-1 0,9 26 0,-13-42-57,0 0-1,0 0 1,1-1 0,-1 1-1,0 0 1,0 0 0,1-1-1,-1 1 1,0 0 0,1 0 0,-1-1-1,1 1 1,-1 0 0,1-1-1,-1 1 1,1 0 0,-1-1-1,1 1 1,0-1 0,-1 1-1,1-1 1,0 0 0,-1 1-1,1-1 1,0 0 0,0 1 0,0-1-1,-1 0 1,1 0 0,0 1-1,0-1 1,0 0 0,-1 0-1,1 0 1,0 0 0,0 0-1,0 0 1,0-1 0,-1 1-1,1 0 1,0 0 0,0 0 0,-1-1-1,1 1 1,0 0 0,0-1-1,-1 1 1,1-1 0,0 1-1,-1-1 1,1 1 0,0-1-1,0-1 1,3-2-691,-1 0 0,0 0-1,0 0 1,0-1 0,0 0 0,-1 1 0,2-6-1,10-38-6228,-3-8-3326</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0.885"/>
    </inkml:context>
    <inkml:brush xml:id="br0">
      <inkml:brushProperty name="width" value="0.025" units="cm"/>
      <inkml:brushProperty name="height" value="0.025" units="cm"/>
    </inkml:brush>
  </inkml:definitions>
  <inkml:trace contextRef="#ctx0" brushRef="#br0">15 50 14542,'-2'-10'4212,"-6"-29"-251,7 57 2380,-2 36-4744,3-17-1154,2 0 0,12 62 0,-11-84-364,0 0-1,2 0 1,0-1-1,0 0 1,1 0-1,1 0 1,0-1-1,1 1 1,14 16-1,-19-26-276,1 0 1,-1-1-1,1 1 0,-1-1 1,1 0-1,0 0 0,0-1 1,0 1-1,1-1 0,-1 0 1,1 0-1,-1 0 1,1 0-1,5 0 0,-5-1-356,-1-1 0,1 0-1,0-1 1,0 1 0,0-1-1,-1 0 1,1 0 0,0 0 0,-1-1-1,1 1 1,-1-1 0,1 0-1,-1-1 1,0 1 0,0-1 0,0 0-1,0 0 1,0 0 0,3-4-1,1-2-751,1 0-1,-1-1 1,0 0 0,-1 0-1,0-1 1,-1 0-1,6-15 1,-8 16 938,0 0 1,0 0-1,-2 0 1,4-17-1,-6 21 1217,2-8 1586,-1 1-1,0-1 1,-2-16 0,1 29-2065,0-1-1,0 0 1,0 1 0,0-1 0,0 0 0,0 1 0,-1-1-1,1 0 1,-1 1 0,1-1 0,-1 1 0,0-1 0,1 1-1,-1-1 1,0 1 0,0-1 0,0 1 0,0 0 0,0-1-1,-1 1 1,1 0 0,0 0 0,-1 0 0,1 0 0,0 0-1,-1 0 1,1 1 0,-1-1 0,1 0 0,-1 1 0,0-1 0,1 1-1,-1-1 1,-3 1 0,3 0-287,-1 1 0,1 0 1,0 0-1,-1 1 0,1-1 0,0 0 0,0 1 1,0-1-1,0 1 0,0 0 0,0 0 0,0 0 0,1 0 1,-1 0-1,1 0 0,-1 0 0,1 0 0,0 1 1,0-1-1,0 0 0,0 1 0,0-1 0,-1 6 1,-14 62 727,14-58-811,0 1 0,2-1 0,-1 0 0,2 0 0,-1 1 0,2-1 0,2 13 0,-4-23 0,1 1 0,0-1 0,-1 1 0,1-1 0,0 0 0,0 0 0,0 1 0,1-1 0,-1 0 0,0 0 0,1 0 0,0 0 0,-1 0 0,1-1 0,0 1 0,0 0 0,0-1 0,0 1 0,0-1 0,0 0 0,0 0 0,1 0 0,-1 0 0,0 0 0,1 0 0,-1-1 0,0 1 0,1-1 0,-1 1 0,1-1 0,-1 0 0,1 0 0,-1 0 0,1 0 0,-1-1 0,1 1 0,-1-1 0,0 1 0,1-1 0,-1 0 0,4-2 0,-3 2 0,1-1 0,-1 0 0,0 0 0,0-1 0,0 1 0,0 0 0,0-1 0,0 0 0,-1 0 0,1 0 0,-1 0 0,0 0 0,0 0 0,0-1 0,0 1 0,-1-1 0,1 1 0,-1-1 0,1-6 0,2-4 0,-1-1 0,0 0 0,1-25 0,-4 24 0,1 0 0,-2 0 0,0 1 0,-1-1 0,-5-20 0,7 34 0,-1-1 0,1 0 0,-1 0 0,0 1 0,0-1 0,0 1 0,-1-1 0,1 1 0,0-1 0,-1 1 0,0 0 0,0 0 0,1 0 0,-1 0 0,0 0 0,-1 0 0,1 0 0,0 1 0,0-1 0,-1 1 0,1-1 0,-1 1 0,1 0 0,-1 0 0,0 0 0,1 1 0,-1-1 0,0 1 0,0-1 0,1 1 0,-1 0 0,0 0 0,0 0 0,0 0 0,1 0 0,-1 1 0,0 0 0,-3 0 0,4 0-45,0 0-1,0 0 1,0 0-1,0 0 1,0 0-1,0 0 1,0 0-1,1 1 1,-1-1-1,0 0 1,1 1-1,-1 0 1,1-1-1,-1 1 1,1 0-1,0 0 1,0 0-1,0 0 1,0 0-1,0 0 1,-1 3-1,1 0-515,0 0-1,0 0 1,0 0-1,0 0 1,1 0 0,0 0-1,0 0 1,1 6-1,1-4-9591</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1.506"/>
    </inkml:context>
    <inkml:brush xml:id="br0">
      <inkml:brushProperty name="width" value="0.025" units="cm"/>
      <inkml:brushProperty name="height" value="0.025" units="cm"/>
    </inkml:brush>
  </inkml:definitions>
  <inkml:trace contextRef="#ctx0" brushRef="#br0">1 0 12043,'0'0'10293,"5"11"-7015,53 107 629,20 40-661,-76-155-3246,0 0 0,0 1 0,0-1 0,0 0 0,1 0 0,0 0 0,-1-1 0,1 1 0,0-1 0,0 0 0,0 1 0,1-1 0,-1 0 0,0-1 0,1 1 0,7 2 0,-9-4 0,1 0 0,0 0 0,-1 0 0,1 0 0,0 0 0,-1 0 0,1-1 0,-1 1 0,1-1 0,-1 0 0,1 0 0,-1 0 0,1 0 0,-1 0 0,1 0 0,-1-1 0,0 1 0,0-1 0,0 0 0,0 1 0,0-1 0,0 0 0,-1 0 0,4-4 0,8-13 0,-1 0 0,17-38 0,12-19 0,-40 75 0,-1 0 0,1 0 0,-1 0 0,1 0 0,0 0 0,-1 0 0,1 0 0,0 0 0,0 0 0,-1 0 0,1 1 0,0-1 0,0 0 0,0 1 0,0-1 0,0 0 0,0 1 0,0-1 0,1 1 0,-1 0 0,0-1 0,2 1 0,-2 0 0,0 1 0,-1-1 0,1 1 0,0-1 0,-1 1 0,1 0 0,0-1 0,-1 1 0,1 0 0,0-1 0,-1 1 0,1 0 0,-1 0 0,0 0 0,1-1 0,-1 1 0,0 0 0,1 0 0,-1 0 0,0 0 0,0 1 0,6 56 0,-7-42 0,0 0 0,-1 0 0,-1-1 0,0 0 0,-1 1 0,0-1 0,-2 0 0,-13 27 0,17-36 0,-1-1 0,0 0 0,0 0 0,0-1 0,-1 1 0,1-1 0,-1 1 0,0-1 0,-1 0 0,1-1 0,-1 1 0,1-1 0,-1 0 0,0 0 0,0 0 0,0 0 0,-1-1 0,1 0 0,-1 0 0,1-1 0,-1 0 0,0 0 0,1 0 0,-1 0 0,0-1 0,0 0 0,-9-1 0,11-1 2,-1 1 0,1-1 0,-1 0 0,1 0 0,0 0 0,0-1 0,0 1 0,0-1 0,0 0 0,1 0 0,-1 0 0,1-1 0,0 1 0,0-1 0,0 0 0,0 0-1,1 0 1,-4-8 0,4 10-35,1-1 1,0 0-1,-1 1 0,1-1 0,0 0 0,1 0 0,-1 0 0,0 0 0,1 0 0,0 0 1,-1 0-1,1 0 0,0 0 0,1 0 0,-1 0 0,1 0 0,-1 0 0,1 0 0,0 0 1,0 1-1,0-1 0,0 0 0,0 0 0,1 1 0,0-1 0,-1 1 0,1-1 0,0 1 1,0 0-1,2-3 0,9-4-3088,1 1 1,24-12-1,-37 20 3060,37-18-6991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6.095"/>
    </inkml:context>
    <inkml:brush xml:id="br0">
      <inkml:brushProperty name="width" value="0.025" units="cm"/>
      <inkml:brushProperty name="height" value="0.025" units="cm"/>
    </inkml:brush>
  </inkml:definitions>
  <inkml:trace contextRef="#ctx0" brushRef="#br0">1 1 23895,'0'0'6374</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2.753"/>
    </inkml:context>
    <inkml:brush xml:id="br0">
      <inkml:brushProperty name="width" value="0.025" units="cm"/>
      <inkml:brushProperty name="height" value="0.025" units="cm"/>
    </inkml:brush>
  </inkml:definitions>
  <inkml:trace contextRef="#ctx0" brushRef="#br0">1 0 1858,'0'0'192</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3.749"/>
    </inkml:context>
    <inkml:brush xml:id="br0">
      <inkml:brushProperty name="width" value="0.025" units="cm"/>
      <inkml:brushProperty name="height" value="0.025" units="cm"/>
    </inkml:brush>
  </inkml:definitions>
  <inkml:trace contextRef="#ctx0" brushRef="#br0">71 570 8520,'0'0'5232,"0"-8"-844,-2-29-395,2 36-3875,0 0-1,0 0 1,0 1-1,0-1 1,0 0 0,-1 0-1,1 1 1,0-1-1,0 0 1,0 1 0,-1-1-1,1 0 1,0 1 0,-1-1-1,1 0 1,-1 1-1,1-1 1,-1 1 0,1-1-1,-1 0 1,1 1-1,-1 0 1,1-1 0,-1 1-1,0-1 1,1 1-1,-1 0 1,1-1 0,-1 1-1,0 0 1,0-1 0,1 1-1,-1 0 1,0 0-1,0 0 1,1 0 0,-1 0-1,0 0 1,0 0-1,1 0 1,-1 0 0,0 0-1,1 0 1,-1 0-1,0 1 1,0-1 0,1 0-1,-1 1 1,0-1 0,1 0-1,-1 1 1,1-1-1,-1 1 1,0 0 0,-2 1 0,0 0 1,1 0-1,-1 0 1,1 0-1,0 0 1,0 1-1,-1-1 1,2 1 0,-1 0-1,-2 3 1,1 3-93,0 1 1,1 0 0,0 0-1,1-1 1,0 1 0,0 0-1,1 0 1,1 0 0,-1 0 0,1 0-1,1 0 1,0 0 0,1 0-1,0-1 1,8 19 0,-11-27-29,1 1 1,0-1 0,-1 0 0,1 1-1,0-1 1,0 0 0,0 0-1,0 0 1,0 0 0,1 0 0,-1 0-1,0 0 1,0 0 0,1 0-1,-1 0 1,0-1 0,1 1 0,-1 0-1,1-1 1,-1 0 0,1 1-1,-1-1 1,1 0 0,-1 1 0,1-1-1,-1 0 1,3-1 0,-2 0 12,1 0 0,-1 0 0,0 0 0,0-1 0,0 1 0,0-1 0,0 1 0,0-1 0,0 0 0,0 0 0,-1 0-1,1 0 1,-1 0 0,3-4 0,3-8 225,1-1 1,-2-1-1,8-25 0,11-118 1016,-23 146-1143,0 33-109,1 1 0,1-1 0,0-1 0,2 1 0,0-1 0,2 0 0,10 21 0,-18-39 0,1 0 0,-1 0 0,1 0 0,0 0 0,-1 0 0,1 0 0,0 0 0,0 0 0,0-1 0,0 1 0,0 0 0,0 0 0,0-1 0,0 1 0,0 0 0,0-1 0,0 1 0,0-1 0,0 0 0,0 1 0,2-1 0,-2 0 0,0 0 0,0 0 0,-1-1 0,1 1 0,0 0 0,0-1 0,0 1 0,0-1 0,0 1 0,0-1 0,-1 1 0,1-1 0,0 0 0,-1 1 0,1-1 0,0 0 0,-1 0 0,1 1 0,0-3 0,3-3 0,-1-1 0,0 1 0,-1-1 0,0 1 0,3-13 0,4-36 0,-2 0 0,-3 0 0,-2-56 0,-3 74 0,-2 0 0,-2 1 0,-1-1 0,-2 1 0,-18-52 0,13 63 0,5 16 0,8 9 0,-1 0 0,1 0 0,0 0 0,0 0 0,0 0 0,0 0 0,-1 0 0,1 0 0,0 0 0,0 0 0,0 0 0,0 0 0,-1 0 0,1 0 0,0 0 0,0 0 0,0 1 0,0-1 0,-1 0 0,1 0 0,0 0 0,0 0 0,0 0 0,0 0 0,0 0 0,0 0 0,-1 1 0,1-1 0,0 0 0,0 0 0,0 0 0,0 0 0,0 0 0,0 1 0,0-1 0,0 0 0,0 0 0,0 0 0,0 0 0,0 1 0,0-1 0,0 0 0,0 0 0,0 0 0,0 0 0,0 1 0,0-1 0,0 0 0,0 0 0,0 1 0,-1 44 0,2 1 0,2 0 0,2 0 0,17 67 0,-19-96 0,1 10 0,2-1 0,0 0 0,2 0 0,21 47 0,-28-71 0,0 0 0,0 0 0,0 0 0,0 0 0,1-1 0,-1 1 0,0 0 0,1-1 0,-1 1 0,1-1 0,0 1 0,-1-1 0,1 0 0,0 0 0,0 0 0,0 0 0,0 0 0,0 0 0,0 0 0,0 0 0,0-1 0,4 1 0,-5-1 0,1-1 0,0 1 0,0 0 0,0-1 0,0 0 0,-1 1 0,1-1 0,0 0 0,0 0 0,-1 0 0,1 0 0,-1 0 0,1 0 0,-1 0 0,0-1 0,1 1 0,-1-1 0,0 1 0,0-1 0,0 1 0,0-1 0,0 1 0,0-1 0,0 0 0,0-2 0,6-13 0,-1-1 0,-1 0 0,-1-1 0,-1 1 0,3-34 0,-5-87 0,-2 119 0,4 45 0,0-1 0,2 1 0,0-1 0,2 0 0,0-1 0,2 0 0,13 25 0,-22-46 0,1-1 0,-1 1 0,1-1 0,-1 0 0,1 1 0,0-1 0,0 0 0,0 0 0,0 0 0,0 0 0,0 0 0,0 0 0,0 0 0,0 0 0,0 0 0,1 0 0,-1 0 0,0-1 0,1 1 0,-1 0 0,0-1 0,1 1 0,-1-1 0,3 1 0,-3-2 0,1 1 0,-1-1 0,1 1 0,-1-1 0,1 0 0,-1 0 0,0 0 0,1 0 0,-1 0 0,0 0 0,0 0 0,0 0 0,1 0 0,-1 0 0,0-1 0,-1 1 0,1 0 0,1-2 0,4-8 0,-1 0 0,0 0 0,-1-1 0,4-16 0,-3 8-549,5-19-5228,-17 46-2951,-5-3-5109</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4.231"/>
    </inkml:context>
    <inkml:brush xml:id="br0">
      <inkml:brushProperty name="width" value="0.025" units="cm"/>
      <inkml:brushProperty name="height" value="0.025" units="cm"/>
    </inkml:brush>
  </inkml:definitions>
  <inkml:trace contextRef="#ctx0" brushRef="#br0">0 0 18161,'0'0'12070,"10"3"-15588,9 3 3520,6 3-3969,29 8-6980,-20-6 7100,-26-4 10745,-5 6-3361,-3 17-1353,0-22-1222,-1 34 1400,-1 7 452,3-35-1912,2-12-654,1-8-285,0 1-1,0 1 1,0-1 0,1 1-1,0-1 1,0 1-1,0 1 1,0-1 0,0 1-1,1 0 1,-1 0 0,1 0-1,0 1 1,10-3-1,0 2-69,0-1-1,0 2 0,1 0 0,22 2 0,-37-1 184,0 1-1,0 1 0,0-1 1,1 0-1,-1 1 1,0-1-1,0 1 0,0-1 1,0 1-1,0 0 0,0 0 1,0 0-1,0 0 1,0 0-1,0 1 0,-1-1 1,1 1-1,0-1 0,-1 1 1,1-1-1,-1 1 0,0 0 1,1 0-1,-1-1 1,0 1-1,0 0 0,0 0 1,0 0-1,-1 0 0,1 1 1,-1-1-1,1 0 1,-1 0-1,0 0 0,1 0 1,-1 1-1,0-1 0,-1 0 1,1 4-1,-1 0 139,1 1-1,-1-1 1,-1 0 0,1 0-1,-1 0 1,0 0 0,0 0-1,-1-1 1,1 1-1,-1-1 1,-1 1 0,1-1-1,-6 6 1,6-7-427,-1-1-1,0 0 1,0 0-1,0-1 1,-1 1 0,1-1-1,0 0 1,-1 0 0,0 0-1,1 0 1,-1-1-1,0 0 1,0 0 0,0 0-1,0-1 1,0 0-1,-4 0 1,6 0 20,1 0-1,-1 0 0,1-1 1,-1 1-1,1-1 1,0 0-1,-1 0 1,1 0-1,0 0 1,-1 0-1,1 0 1,0-1-1,0 1 1,0-1-1,0 1 1,1-1-1,-1 0 1,0 0-1,1 0 1,-1 0-1,1 0 1,-1 0-1,1 0 1,0 0-1,0 0 1,0-1-1,0 1 1,1 0-1,-1-1 1,0 1-1,1-1 1,0 1-1,0-6 0,0-22-6073,2-3-2861</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04.929"/>
    </inkml:context>
    <inkml:brush xml:id="br0">
      <inkml:brushProperty name="width" value="0.025" units="cm"/>
      <inkml:brushProperty name="height" value="0.025" units="cm"/>
    </inkml:brush>
  </inkml:definitions>
  <inkml:trace contextRef="#ctx0" brushRef="#br0">0 358 16720,'0'0'11328,"1"11"-10490,13 74 155,-13-78-934,1 0 0,0 0-1,1 0 1,-1-1 0,1 1-1,1-1 1,-1 0 0,1 0-1,0 0 1,0 0 0,10 10 0,-12-15-43,-1-1 1,0 1 0,0 0-1,0 0 1,1-1 0,-1 1-1,0-1 1,1 1-1,-1-1 1,1 0 0,-1 1-1,0-1 1,1 0 0,-1 0-1,1 0 1,-1 0 0,1 0-1,-1-1 1,0 1 0,1 0-1,-1 0 1,1-1 0,-1 1-1,0-1 1,1 0 0,-1 1-1,0-1 1,0 0 0,0 0-1,1 1 1,-1-1 0,0 0-1,0 0 1,0 0-1,0-1 1,-1 1 0,1 0-1,0 0 1,0 0 0,-1-1-1,1 1 1,0-2 0,5-8 181,-1 1 1,0-2 0,6-19 0,-9 26-221,30-98 113,-32 102-95,0 1 0,0-1 0,1 1 0,-1 0 0,0-1 1,0 1-1,0-1 0,1 1 0,-1 0 0,0-1 0,0 1 0,1 0 0,-1-1 1,0 1-1,1 0 0,-1 0 0,0-1 0,1 1 0,-1 0 0,0 0 0,1-1 1,-1 1-1,1 0 0,-1 0 0,0 0 0,1 0 0,-1 0 0,1 0 0,-1 0 1,1 0-1,-1 0 0,1 0 0,-1 0 0,0 0 0,1 0 0,-1 0 0,1 0 1,-1 0-1,1 0 0,-1 0 0,0 1 0,1-1 0,-1 0 0,1 0 0,-1 0 1,0 1-1,1-1 0,-1 0 0,0 1 0,0-1 0,1 0 0,-1 1 0,0-1 1,1 0-1,-1 1 0,0 0 0,25 30 61,-12-12-21,-11-18-33,0 1 1,0 0 0,0-1 0,1 1 0,-1-1-1,0 0 1,0 1 0,1-1 0,-1 0 0,1 0-1,-1-1 1,1 1 0,-1-1 0,1 1-1,-1-1 1,1 0 0,0 0 0,-1 0 0,1 0-1,0 0 1,-1-1 0,1 1 0,-1-1 0,1 1-1,-1-1 1,1 0 0,-1 0 0,0 0-1,1-1 1,-1 1 0,0 0 0,0-1 0,0 1-1,4-4 1,5-6 66,0-1 1,0 0-1,-1 0 0,13-20 0,-19 25-36,36-57 180,-27 41-464,0 0 1,2 2-1,23-27 1,-38 47 238,0 1 1,1 0 0,-1-1 0,0 1 0,1-1-1,-1 1 1,0 0 0,1-1 0,-1 1-1,1 0 1,-1 0 0,0-1 0,1 1-1,-1 0 1,1 0 0,-1 0 0,1 0 0,-1-1-1,0 1 1,1 0 0,-1 0 0,1 0-1,-1 0 1,1 0 0,-1 0 0,1 0-1,-1 0 1,1 0 0,-1 0 0,1 1 0,-1-1-1,1 0 1,-1 0 0,0 0 0,1 1-1,-1-1 1,1 0 0,-1 0 0,0 1-1,1-1 1,-1 0 0,1 1 0,-1-1-1,0 0 1,0 1 0,1-1 0,-1 0 0,0 1-1,0-1 1,1 1 0,-1-1 0,0 1-1,0-1 1,0 1 0,0-1 0,0 0-1,0 1 1,0-1 0,0 1 0,0-1 0,0 1-1,0-1 1,0 1 0,0 0 0,3 44 545,-2-34-464,-1 1 40,2 0 1,-1 0-1,1 0 0,1 0 1,0-1-1,1 1 0,6 12 1,-6-17-118,0 0 1,0-1 0,1 1 0,0-1-1,0-1 1,0 1 0,1-1-1,0 0 1,0 0 0,0 0 0,0-1-1,11 5 1,8 4-330,0 2 0,42 31-1,-58-39 355,-1 1 1,-1 0-1,1 0 0,-1 1 0,-1-1 0,1 2 0,-1-1 0,-1 1 0,0 0 1,6 16-1,-5-5 128,0 0 0,-1 0 0,-1 0 0,-1 1 1,-1 0-1,-1 35 0,-1-55-147,0 1 0,0 0 0,0-1 0,-1 1 0,1-1 0,-1 1 0,0 0 0,0-1 0,0 0 0,0 1 0,0-1 0,0 1 0,-1-1 0,1 0 0,-1 0 0,1 0 0,-1 0 0,0 0 0,0 0 0,0-1 0,0 1 0,0 0 0,0-1 0,0 0 0,-1 1 0,1-1 0,-1 0 0,1 0 0,-1 0 0,1-1 0,-1 1 0,1-1 0,-4 1 0,1-1 0,0 1 0,0-1 0,1-1 0,-1 1 0,0-1 0,1 0 0,-1 0 0,1 0 0,-1 0 0,1-1 0,-1 0 0,1 0 0,0 0 0,0 0 0,0-1 0,0 0 0,-7-6 0,2-2 0,-1-1 0,2 0 0,0 0 0,0-1 0,1 0 0,0 0 0,2-1 0,-1 0 0,2 0 0,0 0 0,0-1 0,1 1 0,1-1 0,1 0 0,0 0 0,2-22 0,0 11 0,2 0 0,1 1 0,1-1 0,1 0 0,1 1 0,1 1 0,1-1 0,21-36 0,27-36-332,4-4-3895,-24 29-6524</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6.316"/>
    </inkml:context>
    <inkml:brush xml:id="br0">
      <inkml:brushProperty name="width" value="0.025" units="cm"/>
      <inkml:brushProperty name="height" value="0.025" units="cm"/>
    </inkml:brush>
  </inkml:definitions>
  <inkml:trace contextRef="#ctx0" brushRef="#br0">14 25 4612,'0'0'18733,"-14"1"-14649,54-4-3468,1 1 0,41 4 0,32-1-398,21-12 142,-23 1-1024,-38 7-3746</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7.310"/>
    </inkml:context>
    <inkml:brush xml:id="br0">
      <inkml:brushProperty name="width" value="0.025" units="cm"/>
      <inkml:brushProperty name="height" value="0.025" units="cm"/>
    </inkml:brush>
  </inkml:definitions>
  <inkml:trace contextRef="#ctx0" brushRef="#br0">14 177 6919,'0'0'10329,"-2"-10"-8209,-1 1-2243,1 3 958,0-1 0,1 1-1,-1-1 1,2 1 0,-2-13 0,3 17-684,-1 0 1,0 0-1,0 0 1,1 0-1,-1 0 0,1 0 1,0 0-1,-1 0 0,1 0 1,0 1-1,0-1 1,0 0-1,0 0 0,1 1 1,-1-1-1,0 1 1,1-1-1,-1 1 0,1-1 1,0 1-1,-1 0 1,1 0-1,0 0 0,0 0 1,-1 0-1,4 0 0,8-4-125,0 2-1,1 0 1,-1 1-1,1 0 1,0 1-1,0 1 0,19 1 1,44-3 192,-75 2-237,1-1 1,-1 0-1,1 0 0,-1 0 0,0 0 1,1-1-1,-1 1 0,0-1 0,0 1 1,0-1-1,0 0 0,3-3 0,3-6-3142,-4 2-4180,-2 3-843</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7.640"/>
    </inkml:context>
    <inkml:brush xml:id="br0">
      <inkml:brushProperty name="width" value="0.025" units="cm"/>
      <inkml:brushProperty name="height" value="0.025" units="cm"/>
    </inkml:brush>
  </inkml:definitions>
  <inkml:trace contextRef="#ctx0" brushRef="#br0">0 113 13196,'0'0'6508,"8"-9"-5237,-4 4-1199,4-5 574,1 0-1,0 1 1,0 0-1,12-9 1,-19 17-596,0-1 0,-1 1 0,1-1-1,0 1 1,0 0 0,0 0 0,0 0 0,0 0 0,1 0-1,-1 0 1,0 0 0,0 1 0,1-1 0,-1 1 0,0 0-1,0-1 1,1 1 0,-1 0 0,0 1 0,1-1 0,-1 0-1,0 1 1,1-1 0,-1 1 0,0-1 0,0 1 0,0 0-1,0 0 1,0 0 0,0 0 0,0 1 0,0-1 0,0 0-1,2 3 1,-1 0 67,0-1-1,0 1 0,1-1 0,0 1 1,-1-1-1,1 0 0,1 0 0,-1-1 1,0 1-1,1-1 0,-1 0 1,1 0-1,-1-1 0,1 1 0,0-1 1,0 0-1,0 0 0,0-1 1,0 1-1,0-1 0,-1 0 0,1-1 1,0 1-1,0-1 0,0 0 0,0 0 1,0 0-1,-1-1 0,1 0 1,0 0-1,3-2 0,-2 1-130,51-25 688,-23 4-3085,-29 17-1491,-4-3-2536</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8.537"/>
    </inkml:context>
    <inkml:brush xml:id="br0">
      <inkml:brushProperty name="width" value="0.025" units="cm"/>
      <inkml:brushProperty name="height" value="0.025" units="cm"/>
    </inkml:brush>
  </inkml:definitions>
  <inkml:trace contextRef="#ctx0" brushRef="#br0">188 1 17424,'0'0'1650,"-9"0"448,3 1-2028,1-1 0,0 1 1,0 0-1,0 0 0,0 1 0,0-1 0,0 1 1,0 0-1,0 1 0,1-1 0,-1 1 0,1 0 1,0 0-1,0 0 0,0 1 0,0-1 0,0 1 1,1 0-1,-4 5 0,-4 6 3,0 1 0,0 1 0,2 0 0,-14 33 0,19-41 59,1 0-1,0 1 1,0-1-1,1 1 1,1-1-1,-1 1 1,1 0-1,1-1 1,0 1-1,0 0 1,4 16-1,-4-24-26,1 0-1,0-1 1,0 1-1,0 0 1,0-1-1,0 1 1,0 0-1,0-1 1,1 1-1,-1-1 1,0 0-1,1 0 1,-1 1-1,1-1 1,0 0-1,-1 0 1,1 0-1,0 0 1,0-1 0,0 1-1,-1 0 1,1-1-1,0 0 1,0 1-1,0-1 1,0 0-1,0 0 1,0 0-1,0 0 1,3 0-1,-2 0 161,1-1-1,0 1 1,0-1-1,-1 1 0,1-1 1,0 0-1,-1-1 1,1 1-1,-1-1 1,1 1-1,-1-1 1,0 0-1,0 0 1,5-5-1,-3 2-203,-1 0 0,-1-1 1,1 0-1,-1 1 0,0-1 0,0 0 1,0-1-1,-1 1 0,0 0 0,-1-1 1,1 1-1,-1-1 0,0 1 0,-1-1 1,0 0-1,0-6 0,-4 6-61,-5 14 0,-6 15 0,13-16-1007,1-1 0,-1 1 0,1-1 0,1 1 0,-1-1 0,1 9 0,0-13 662,0 0 1,0 1 0,0-1 0,1 0 0,-1 0 0,0 1 0,1-1-1,-1 0 1,1 0 0,-1 0 0,1 1 0,0-1 0,-1 0-1,1 0 1,0 0 0,0 0 0,0 0 0,0 0 0,0-1-1,0 1 1,0 0 0,0 0 0,0-1 0,0 1 0,0-1-1,0 1 1,0-1 0,1 1 0,-1-1 0,0 1 0,0-1-1,3 0 1,10 1-10044</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8.862"/>
    </inkml:context>
    <inkml:brush xml:id="br0">
      <inkml:brushProperty name="width" value="0.025" units="cm"/>
      <inkml:brushProperty name="height" value="0.025" units="cm"/>
    </inkml:brush>
  </inkml:definitions>
  <inkml:trace contextRef="#ctx0" brushRef="#br0">34 1 16207,'0'0'6214,"-21"54"-3683,13-36-898,4-4-191,4-2-1026,0-5-480,4-3-449,7-4-1184,2 0-738,-6 0-1664,1 0-2852</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9.206"/>
    </inkml:context>
    <inkml:brush xml:id="br0">
      <inkml:brushProperty name="width" value="0.025" units="cm"/>
      <inkml:brushProperty name="height" value="0.025" units="cm"/>
    </inkml:brush>
  </inkml:definitions>
  <inkml:trace contextRef="#ctx0" brushRef="#br0">1 54 13741,'0'0'11664,"9"-2"-11402,21-3 60,15-2-29,-1-2 0,67-22 0,-110 33-302,0 0-1,-1 1 0,0-1 1,1 0-1,-1 0 1,0 0-1,0 0 1,0 1-1,0-1 1,0 0-1,-1 0 1,1 0-1,-2 3 1,-39 120 343,28-93-920,2 0 1,1 0 0,-9 57-1,19-88 381,0-1 0,0 0 0,0 0-1,0 1 1,0-1 0,0 0 0,0 0 0,0 1-1,0-1 1,0 0 0,-1 0 0,1 1-1,0-1 1,0 0 0,0 0 0,0 1-1,0-1 1,-1 0 0,1 0 0,0 1 0,0-1-1,0 0 1,0 0 0,-1 0 0,1 0-1,0 1 1,0-1 0,-1 0 0,1 0-1,0 0 1,0 0 0,-1 0 0,1 0 0,0 0-1,0 0 1,-1 1 0,1-1 0,0 0-1,-1 0 1,1 0 0,0 0 0,0 0-1,-1-1 1,1 1 0,0 0 0,0 0 0,-1 0-1,1 0 1,0 0 0,0 0 0,-1 0-1,1 0 1,0-1 0,-10-2-5336</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6.436"/>
    </inkml:context>
    <inkml:brush xml:id="br0">
      <inkml:brushProperty name="width" value="0.025" units="cm"/>
      <inkml:brushProperty name="height" value="0.025" units="cm"/>
    </inkml:brush>
  </inkml:definitions>
  <inkml:trace contextRef="#ctx0" brushRef="#br0">195 64 16816,'0'0'5162,"0"-9"-1825,-2-27-556,1 35-2733,1 0-1,0 0 1,-1 0-1,1 0 1,-1 0 0,1 0-1,-1 0 1,0 0-1,1 0 1,-1 0 0,0 1-1,0-1 1,1 0 0,-1 1-1,0-1 1,0 0-1,0 1 1,0-1 0,0 1-1,0-1 1,0 1-1,0 0 1,0-1 0,0 1-1,0 0 1,0 0 0,0 0-1,0 0 1,0 0-1,0 0 1,0 0 0,-1 0-1,1 0 1,0 0-1,0 1 1,0-1 0,0 0-1,0 1 1,-2 0 0,-1 1-59,-1-1 1,0 1-1,1 0 1,0 1-1,-1-1 0,-6 6 1,0 3 5,0 0 0,0 1 0,1 1 0,1 0 0,0 0 0,1 0 0,0 1 0,1 1 0,0-1 0,2 1 0,0 0 0,0 0 0,1 1 0,1-1 0,-2 26 0,5-40 4,0 0-1,0 0 1,0 0 0,0 0 0,0 0 0,1 0-1,-1 1 1,0-1 0,1 0 0,-1 0-1,0 0 1,1 0 0,-1 0 0,1 0-1,-1 0 1,1 0 0,0 0 0,0 0-1,-1-1 1,1 1 0,0 0 0,0 0 0,0-1-1,0 1 1,0 0 0,1 0 0,0 0 19,1 0 0,-1-1 1,1 1-1,0-1 0,-1 0 1,1 0-1,-1 0 0,1 0 1,-1 0-1,1 0 0,3-2 1,2 0 79,0 0 1,1-1-1,-2 0 0,1 0 1,0-1-1,11-7 0,-6 0 60,0 0-1,-1 0 0,0-2 1,-1 1-1,0-1 0,-1-1 0,-1 0 1,0 0-1,-1-1 0,0 0 0,-1 0 1,5-20-1,-23 128-157,10-86-76,-6 66-3543,7-71 3345,-1 0 0,1 1 1,0-1-1,0 0 1,1 1-1,-1-1 0,0 0 1,1 1-1,0-1 1,-1 0-1,1 0 0,0 0 1,0 1-1,0-1 1,0 0-1,1 0 0,-1-1 1,1 1-1,-1 0 1,1 0-1,-1-1 0,1 1 1,0-1-1,0 1 1,0-1-1,2 2 1,16-1-10618</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9.543"/>
    </inkml:context>
    <inkml:brush xml:id="br0">
      <inkml:brushProperty name="width" value="0.025" units="cm"/>
      <inkml:brushProperty name="height" value="0.025" units="cm"/>
    </inkml:brush>
  </inkml:definitions>
  <inkml:trace contextRef="#ctx0" brushRef="#br0">1 257 8680,'0'0'8360,"57"-22"-7015,-28 13-672,0 3-545,4-4-128,3-2-1890,0-3-4932</inkml:trace>
  <inkml:trace contextRef="#ctx0" brushRef="#br0" timeOffset="1">644 1 17713,'0'0'2594,"-36"52"257,16-19-1538,0 1-640,1 2-321,2-3-256,3-1-32,3-4-288,2-2-481,1-4-127,0-6-546,1-6-1312,1-10-2051</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49.899"/>
    </inkml:context>
    <inkml:brush xml:id="br0">
      <inkml:brushProperty name="width" value="0.025" units="cm"/>
      <inkml:brushProperty name="height" value="0.025" units="cm"/>
    </inkml:brush>
  </inkml:definitions>
  <inkml:trace contextRef="#ctx0" brushRef="#br0">101 64 17969,'0'0'9956,"-8"-3"-10052,4 1 123,-18-7-195,22 9 180,1 0-1,-1 0 0,0 0 1,0 0-1,0 0 1,0 0-1,0 0 0,1 0 1,-1-1-1,0 1 0,0 0 1,0 0-1,0 0 1,0 0-1,0 0 0,0 0 1,0-1-1,1 1 1,-1 0-1,0 0 0,0 0 1,0 0-1,0-1 0,0 1 1,0 0-1,0 0 1,0 0-1,0 0 0,0-1 1,0 1-1,0 0 1,0 0-1,0 0 0,0 0 1,0-1-1,0 1 0,0 0 1,-1 0-1,1 0 1,0 0-1,0-1 0,0 1 1,0 0-1,0 0 1,0 0-1,0 0 0,-1 0 1,38-16 1573,-35 16-1551,0-1-1,0 0 1,-1 0 0,1-1 0,0 1 0,-1 0 0,1 0-1,-1-1 1,1 1 0,-1-1 0,0 1 0,1-1 0,-1 0-1,0 1 1,0-1 0,0 0 0,1-3 0,-5 6-41,0-1-1,0 0 1,0 1 0,0-1-1,1 1 1,-1 0 0,0 0 0,1 0-1,-1 0 1,-4 3 0,-3 2 13,1 1 1,1 0 0,0 0-1,0 1 1,0 0 0,1 0-1,-8 11 1,12-14-96,0-1-1,1 0 1,-1 1 0,1 0 0,0-1-1,0 1 1,1 0 0,-1 0 0,1 0-1,0 0 1,1 1 0,-1-1 0,1 0-1,0 0 1,0 0 0,1 0-1,1 8 1,-2-10-261,1-1-1,0 1 1,1-1 0,-1 0-1,0 1 1,1-1-1,-1 0 1,1 0 0,-1 0-1,1 0 1,0 0-1,0 0 1,0-1 0,4 3-1,36 15-8438,-6-10-1893</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0.238"/>
    </inkml:context>
    <inkml:brush xml:id="br0">
      <inkml:brushProperty name="width" value="0.025" units="cm"/>
      <inkml:brushProperty name="height" value="0.025" units="cm"/>
    </inkml:brush>
  </inkml:definitions>
  <inkml:trace contextRef="#ctx0" brushRef="#br0">32 1 14798,'0'0'3240,"-5"8"-330,4-5-2619,-4 6 434,1 0-1,0 0 1,1 0-1,-5 18 1,8-26-680,-1 0-1,1 1 1,0-1-1,0 1 1,-1-1-1,1 1 1,0-1 0,0 1-1,0-1 1,0 1-1,1-1 1,-1 1 0,0-1-1,1 1 1,-1-1-1,1 0 1,-1 1-1,1-1 1,0 1 0,-1-1-1,1 0 1,0 0-1,0 0 1,0 1 0,0-1-1,0 0 1,0 0-1,0 0 1,1 0-1,-1-1 1,0 1 0,1 0-1,-1 0 1,0-1-1,1 1 1,-1-1-1,0 1 1,1-1 0,-1 0-1,1 1 1,-1-1-1,1 0 1,-1 0 0,4 0-1,-1 0 107,-1 0 1,1-1-1,0 1 0,-1-1 0,1 0 1,0 1-1,-1-2 0,1 1 0,-1 0 1,1-1-1,-1 1 0,1-1 0,-1 0 1,0 0-1,0-1 0,0 1 0,0 0 1,-1-1-1,1 0 0,-1 0 0,1 0 1,-1 0-1,0 0 0,0 0 0,0 0 1,-1-1-1,1 1 0,-1-1 0,0 1 1,0-1-1,0 0 0,0 1 0,-1-1 1,1 0-1,-1 0 0,0 1 0,0-1 1,-1-6-1,0 8-203,0 1 0,1 0 0,-1 0 0,0-1 0,0 1 0,0 0 0,0 0 0,0 0 0,0 0 0,0 0 0,-1 0 0,1 0 0,0 1 0,-1-1 0,1 0 0,0 1 0,-1-1 0,1 1 0,0-1 0,-1 1 0,1 0 0,-1 0 0,1-1 0,-1 1 0,1 0 0,-1 0 0,1 0 0,-1 1 0,-1-1 0,0 0-265,0 0 1,-1 0-1,1 1 1,0-1-1,0 1 1,0 0-1,0 0 1,-1 0-1,1 0 1,0 0-1,0 1 1,-4 2-1,-1 5-6212</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8.065"/>
    </inkml:context>
    <inkml:brush xml:id="br0">
      <inkml:brushProperty name="width" value="0.025" units="cm"/>
      <inkml:brushProperty name="height" value="0.025" units="cm"/>
    </inkml:brush>
  </inkml:definitions>
  <inkml:trace contextRef="#ctx0" brushRef="#br0">74 1 8072,'0'0'15198,"-1"10"-13559,-8 109 114,-50 356 2366,55-458-3251,5-31-445,7-36-59,23-80-182,31-105-129,-60 229-60,0-1 1,0 1-1,1 0 1,0 0-1,0 1 1,1-1-1,5-6 1,-8 10-35,1 0 0,-1 1 0,1-1 1,0 1-1,0-1 0,0 1 0,0 0 1,0-1-1,0 1 0,0 0 0,0 1 1,0-1-1,1 0 0,-1 1 0,0-1 1,1 1-1,-1-1 0,0 1 0,1 0 1,-1 0-1,0 0 0,1 1 0,2-1 1,-4 1 23,0 0 0,-1-1 0,1 1 0,0 0 1,0-1-1,0 1 0,-1 0 0,1 0 0,0 0 1,-1 0-1,1 0 0,0 0 0,-1 0 1,1 0-1,-1 0 0,0 0 0,1 0 0,-1 0 1,0 0-1,0 0 0,0 0 0,1 0 0,-1 0 1,0 0-1,0 1 0,-1-1 0,1 0 0,0 0 1,-1 1-1,-6 36 56,-5-16 19,0 0 0,-2-1 0,0-1 0,-2 0 0,0-1 0,-24 22 0,81-95-16746,-20 31 2787</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8.407"/>
    </inkml:context>
    <inkml:brush xml:id="br0">
      <inkml:brushProperty name="width" value="0.025" units="cm"/>
      <inkml:brushProperty name="height" value="0.025" units="cm"/>
    </inkml:brush>
  </inkml:definitions>
  <inkml:trace contextRef="#ctx0" brushRef="#br0">1 0 13677,'0'0'9833,"6"53"-9352,0-47-225,3-2-192,-2-4-833,4 0-2242,-2-4-2466,0-7-6182</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8.778"/>
    </inkml:context>
    <inkml:brush xml:id="br0">
      <inkml:brushProperty name="width" value="0.025" units="cm"/>
      <inkml:brushProperty name="height" value="0.025" units="cm"/>
    </inkml:brush>
  </inkml:definitions>
  <inkml:trace contextRef="#ctx0" brushRef="#br0">94 0 14253,'0'0'9428,"-10"7"-8414,3-3-832,1 0-1,0 1 1,1 0-1,-1 0 1,1 0-1,0 0 1,0 1-1,1 0 1,-1 0-1,1 1 1,1-1-1,-1 1 1,1-1-1,0 1 1,1 0-1,-1 0 1,1 1-1,1-1 1,-2 8-1,3-7-54,-1 0 0,1-1-1,0 1 1,0 0-1,1-1 1,0 1 0,3 8-1,-4-15-114,1 1 0,0 0-1,-1-1 1,1 1 0,0 0 0,0-1-1,0 1 1,0-1 0,0 0 0,1 1-1,-1-1 1,0 0 0,1 0-1,-1 0 1,1 1 0,-1-1 0,1-1-1,-1 1 1,1 0 0,0 0 0,-1-1-1,1 1 1,0-1 0,0 1-1,-1-1 1,1 0 0,0 0 0,0 1-1,0-1 1,0-1 0,-1 1 0,1 0-1,0 0 1,0-1 0,-1 1-1,3-1 1,0-1 59,1 0 0,-1 0 1,0 0-1,0-1 0,0 1 0,0-1 0,-1 0 0,1 0 1,-1 0-1,1-1 0,-1 1 0,0-1 0,-1 0 0,1 0 0,0 0 1,-1 0-1,3-8 0,2-4 136,0 0 0,-2 0 0,6-27 0,-3-20 535,-8 63-743,0 0 0,-1 0 0,1 0 0,0 1 0,0-1 0,0 0 0,0 0 0,0 0 0,0 0 0,0 0-1,0 1 1,0-1 0,-1 0 0,1 0 0,0 0 0,0 0 0,0 0 0,0 0 0,0 1 0,-1-1 0,1 0 0,0 0 0,0 0 0,0 0 0,0 0 0,-1 0 0,1 0 0,0 0 0,0 0 0,0 0 0,0 0 0,-1 0 0,1 0 0,0 0 0,0 0 0,0 0 0,0 0 0,-1 0 0,1 0 0,0 0 0,0 0-1,0 0 1,0-1 0,-1 1 0,1 0 0,0 0 0,0 0 0,0 0 0,0 0 0,0 0 0,0 0 0,-1-1 0,1 1 0,0 0 0,0 0 0,0 0 0,0 0 0,0-1 0,0 1 0,0 0 0,0 0 0,-10 14-117,3 2 113,1 1 0,0 0-1,1 0 1,1 0 0,1 0-1,0 1 1,1-1 0,1 1-1,1-1 1,2 24 0,-1-38-122,-1-1 1,1 1 0,0-1 0,-1 0 0,1 1 0,0-1 0,1 0-1,-1 0 1,0 1 0,0-1 0,1 0 0,0 0 0,-1-1-1,3 3 1,20 8-5129,-2-11-1146</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12.651"/>
    </inkml:context>
    <inkml:brush xml:id="br0">
      <inkml:brushProperty name="width" value="0.025" units="cm"/>
      <inkml:brushProperty name="height" value="0.025" units="cm"/>
    </inkml:brush>
  </inkml:definitions>
  <inkml:trace contextRef="#ctx0" brushRef="#br0">23 16 1313,'0'0'11008,"-7"-2"-8430,-1-6-2711,3 3 410,3 14-6469</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13.087"/>
    </inkml:context>
    <inkml:brush xml:id="br0">
      <inkml:brushProperty name="width" value="0.025" units="cm"/>
      <inkml:brushProperty name="height" value="0.025" units="cm"/>
    </inkml:brush>
  </inkml:definitions>
  <inkml:trace contextRef="#ctx0" brushRef="#br0">4 667 6983,'-3'-59'768,"3"-1"482,0 1-226,0-2-479,0 6-353,0 1-96,7 1-64,1 1 0,1-1-224,0 4-224,0 5-609,-2 5-1025,-2 10-2915</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13.446"/>
    </inkml:context>
    <inkml:brush xml:id="br0">
      <inkml:brushProperty name="width" value="0.025" units="cm"/>
      <inkml:brushProperty name="height" value="0.025" units="cm"/>
    </inkml:brush>
  </inkml:definitions>
  <inkml:trace contextRef="#ctx0" brushRef="#br0">11 71 8712,'0'0'1602,"-11"-38"-3652,12 28 1217,3 0-224,1-2-1601</inkml:trace>
  <inkml:trace contextRef="#ctx0" brushRef="#br0" timeOffset="1">38 18 7175,'0'0'512</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13.897"/>
    </inkml:context>
    <inkml:brush xml:id="br0">
      <inkml:brushProperty name="width" value="0.025" units="cm"/>
      <inkml:brushProperty name="height" value="0.025" units="cm"/>
    </inkml:brush>
  </inkml:definitions>
  <inkml:trace contextRef="#ctx0" brushRef="#br0">172 0 5509,'0'0'5189,"-5"14"-4810,-17 61 10,-24 142-1,4 101-2452,28-195 1691,-12 118 234,16-137-2984,3-26-3032</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2.623"/>
    </inkml:context>
    <inkml:brush xml:id="br0">
      <inkml:brushProperty name="width" value="0.025" units="cm"/>
      <inkml:brushProperty name="height" value="0.025" units="cm"/>
    </inkml:brush>
  </inkml:definitions>
  <inkml:trace contextRef="#ctx0" brushRef="#br0">54 49 13613,'0'0'6107,"-7"10"-5344,0 2-734,1 0-1,1 0 0,0 0 0,1 1 0,0 0 0,1 0 0,0 0 1,1 0-1,0 0 0,1 20 0,-1 12 14,0-21-35,1 0 1,1 0-1,2 0 0,0 0 0,8 34 0,-10-56 7,0 0 0,1 0-1,-1 0 1,1 0 0,-1 1-1,1-1 1,0-1 0,0 1-1,0 0 1,0 0 0,1 0-1,-1 0 1,0-1 0,1 1-1,-1 0 1,1-1 0,-1 0-1,1 1 1,0-1 0,0 0-1,0 0 1,0 0 0,-1 0-1,1 0 1,0 0 0,1 0-1,-1-1 1,0 1 0,0-1-1,0 0 1,0 1 0,0-1-1,1 0 1,-1 0 0,0 0-1,0-1 1,0 1 0,4-1-1,0-2 227,0 0-1,1 0 0,-1 0 1,-1 0-1,1-1 0,0 0 1,-1-1-1,0 1 0,0-1 1,9-10-1,10-19 538,0-1 0,-3-1 0,-1-1 1,-2-1-1,-1 0 0,17-60 0,-31 213-2731,-4-79 1546,0-10 230,3 45-1,-2-65 174,1-1-1,0 1 1,0-1-1,0 0 0,1 0 1,0 0-1,0 0 1,0 0-1,0 0 0,1 0 1,0-1-1,0 1 0,0-1 1,6 6-1,-7-8 48,0-1 0,0 1-1,0-1 1,0 0 0,1 0 0,-1 0-1,0 0 1,1 0 0,-1-1 0,0 1-1,1-1 1,-1 1 0,1-1 0,-1 0-1,1 0 1,-1 0 0,1 0 0,-1-1-1,1 1 1,-1-1 0,0 1 0,1-1-1,-1 0 1,0 0 0,1 0-1,-1 0 1,0 0 0,0 0 0,0-1-1,0 1 1,0-1 0,0 0 0,0 1-1,-1-1 1,3-3 0,7-7 534,-1 0 0,0-1 0,16-27-1,-12 14-381,-1 0-1,-1-2 0,-1 1 0,-2-1 0,-1-1 0,-1 0 1,-1 0-1,-2 0 0,0 0 0,-2-46 0,-2 76-251,0-1-1,0 0 0,0 0 1,-1 0-1,1 0 1,0 1-1,0-1 1,0 0-1,0 0 0,0 0 1,0 0-1,0 0 1,0 0-1,-1 0 1,1 1-1,0-1 0,0 0 1,0 0-1,0 0 1,0 0-1,-1 0 1,1 0-1,0 0 0,0 0 1,0 0-1,0 0 1,-1 0-1,1 0 1,0 0-1,0 0 1,0 0-1,0 0 0,0 0 1,-1 0-1,1 0 1,0 0-1,0 0 1,0 0-1,0 0 0,-1 0 1,1 0-1,0 0 1,0 0-1,0-1 1,0 1-1,0 0 0,0 0 1,-1 0-1,1 0 1,0 0-1,0 0 1,0 0-1,0-1 0,0 1 1,0 0-1,0 0 1,0 0-1,0 0 1,0-1-1,0 1 0,-1 0 1,-7 12-3149,1 8-2062,-3 3-1815</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4:27.646"/>
    </inkml:context>
    <inkml:brush xml:id="br0">
      <inkml:brushProperty name="width" value="0.025" units="cm"/>
      <inkml:brushProperty name="height" value="0.025" units="cm"/>
    </inkml:brush>
  </inkml:definitions>
  <inkml:trace contextRef="#ctx0" brushRef="#br0">0 293 15855,'0'0'7992,"18"-1"-8099,510 18 192,-239-4 679,1-14-1,316-41 0,1297-71 4037,-1708 109-4521,434-15 5,-7-51-217,-602 67-397,46-10 355,-63 12-358,0 0 1,-1 0-1,1 1 0,-1-1 1,1-1-1,-1 1 1,0 0-1,1-1 1,-1 1-1,0-1 1,0 0-1,0 1 0,0-1 1,0 0-1,-1 0 1,1 0-1,0-1 1,-1 1-1,2-3 1,-1-17-9267</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7:40.930"/>
    </inkml:context>
    <inkml:brush xml:id="br0">
      <inkml:brushProperty name="width" value="0.025" units="cm"/>
      <inkml:brushProperty name="height" value="0.025" units="cm"/>
    </inkml:brush>
  </inkml:definitions>
  <inkml:trace contextRef="#ctx0" brushRef="#br0">45 73 5990,'0'0'13597,"-9"3"-11702,-26 8-118,36-11-1724,-1 1 1,0-1-1,0 0 0,0 0 0,0 0 0,1 0 0,-1 0 0,0 0 1,0 0-1,0 1 0,0-1 0,0 0 0,0 0 0,1 0 0,-1 0 1,0 1-1,0-1 0,0 0 0,0 0 0,0 0 0,0 0 0,0 1 1,0-1-1,0 0 0,0 0 0,0 0 0,0 1 0,0-1 0,0 0 1,0 0-1,0 0 0,0 1 0,0-1 0,0 0 0,0 0 0,0 0 1,0 0-1,0 1 0,0-1 0,-1 0 0,1 0 0,0 0 0,0 0 1,0 1-1,0-1 0,0 0 0,-1 0 0,1 0 0,0 0 0,0 0 1,0 0-1,0 0 0,0 1 0,-1-1 0,1 0 0,0 0 0,0 0 1,-1 0-1,18 4 322,-16-4-122,46 9 1429,74 3-1,138-11-1775,-171-3 338,538-60 1677,-565 48-1783,-45 10-95,0 0 0,0 1 0,27-2 0,-41 0-2177,-3-3-4044,-5-6-4056</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0:56.964"/>
    </inkml:context>
    <inkml:brush xml:id="br0">
      <inkml:brushProperty name="width" value="0.025" units="cm"/>
      <inkml:brushProperty name="height" value="0.025" units="cm"/>
    </inkml:brush>
  </inkml:definitions>
  <inkml:trace contextRef="#ctx0" brushRef="#br0">1760 480 11082,'0'0'4517,"-8"-8"-4362,-1-1-66,6 5-24,0 1 0,0-1 1,-1 1-1,1 0 1,-1 0-1,0 0 1,0 0-1,-7-3 1,8 6 14,1-1 1,0 1 0,0-1 0,-1 1 0,1 0-1,0 0 1,-1 0 0,1 0 0,0 0 0,-1 0-1,1 1 1,0-1 0,0 1 0,-1 0 0,1-1-1,0 1 1,0 0 0,0 0 0,0 1 0,0-1-1,0 0 1,0 1 0,1-1 0,-1 1 0,0-1-1,-1 3 1,-9 9-149,1 0-1,-15 22 1,13-18 286,-125 170 237,9 6 1,9 5-1,8 5 1,9 5-1,-127 368 1,190-436 192,-39 255 0,30-128-65,-268 1098-204,233-1006-228,16 3 0,16 4-1,-9 597 1,85-353-23,-9-473-27,6 0 1,53 188 0,-57-270-90,2-1 1,3 0-1,2-2 1,2-1-1,3-1 1,38 52-1,-49-78-19,0-1-1,2-1 1,1 0 0,0-2-1,2 0 1,0-2-1,1 0 1,1-2 0,1 0-1,0-2 1,1-1-1,0-1 1,45 13 0,-56-21-1,0-1 0,0-1 0,0 0 0,0-1 0,0 0 0,1-2 0,-1 0 0,0 0 0,0-2 0,0 0 0,0-1 0,0 0 1,-1-1-1,0-1 0,20-10 0,-10 0 18,0 0 1,-1-1-1,-1-2 1,0 0-1,-2-1 1,0-2-1,28-37 1,6-16 34,-3-3 1,-4-2-1,-4-2 1,43-108-1,107-364-36,-153 424 54,309-1236 32,-139-29-30,-179 1104-14,100-840 112,-53 397-129,-54-3 38,-28 642 224,-3 0 0,-38-181 0,34 231-121,-3 1-1,-1 1 0,-3 0 0,-1 0 0,-2 2 0,-2 1 1,-1 0-1,-34-42 0,41 63-144,-1 1 0,-1 0 0,0 2 0,-1 0 0,-1 1 1,0 1-1,-1 0 0,-1 2 0,-44-19 0,28 18-435,-1 1 0,0 2-1,-1 2 1,0 1 0,-52-1 0,-153-5-5107,80 8-1660,73 4 1812</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51.431"/>
    </inkml:context>
    <inkml:brush xml:id="br0">
      <inkml:brushProperty name="width" value="0.025" units="cm"/>
      <inkml:brushProperty name="height" value="0.025" units="cm"/>
    </inkml:brush>
  </inkml:definitions>
  <inkml:trace contextRef="#ctx0" brushRef="#br0">184 316 5958,'-9'11'5167,"8"-10"-5138,-15 16 699,2 1 1,0 0 0,1 1-1,-16 29 1,26-42-609,1-1 0,-1 0 0,1 1-1,0-1 1,0 1 0,1-1 0,-1 1 0,1 0 0,1 0 0,-1 0-1,1 0 1,0 0 0,0-1 0,1 1 0,-1 0 0,1 0-1,1 0 1,-1-1 0,1 1 0,0 0 0,0-1 0,1 0 0,0 1-1,-1-1 1,2 0 0,4 6 0,12 9 204,0 0 1,2-2-1,0 0 1,49 28-1,109 47 219,-125-66-562,-2-1 79,2-3-1,1-1 1,1-3-1,107 21 1,-130-35-16,0-2 1,1-1-1,-1-1 1,1-2-1,-1-1 0,0-2 1,0-2-1,0-1 1,59-20-1,-61 16 48,-1-2 0,0-1 0,-2-1 0,1-2 1,26-21-1,-45 31 5,-1-2-1,-1 0 1,1 0 0,-1 0 0,-1-1 0,0-1 0,0 1 0,-1-1 0,0-1 0,-1 1 0,0-1 0,-1 0 0,-1 0 0,0-1 0,5-23-1,-6 8 330,0 1-1,-2-1 0,-1 1 0,-2-1 0,0 1 0,-2-1 1,-1 1-1,-1 0 0,-1 1 0,-2-1 0,0 2 1,-15-29-1,15 36-317,-1 1 0,0 1 0,-1 0 0,-1 0 0,0 1 1,-1 1-1,-1 0 0,0 1 0,-1 0 0,-1 1 0,1 1 0,-2 0 0,0 1 1,0 1-1,0 1 0,-1 0 0,-37-10 0,12 10-63,-1 2 0,1 2 1,-1 1-1,1 3 0,-1 1 0,1 2 0,-1 3 0,1 1 0,0 2 1,-60 20-1,14 4 303,1 3 0,2 4 1,-140 88-1,193-107-252,-50 29 101,75-45-186,-1-1 0,1-1 0,-1 0-1,0 0 1,0 0 0,0-1-1,-16 1 1,24-3-45,0 0 0,0 1-1,0-1 1,0 0 0,1-1 0,-1 1-1,0 0 1,0 0 0,0 0 0,0 0 0,0-1-1,0 1 1,1 0 0,-1-1 0,0 1 0,0-1-1,1 1 1,-1-1 0,0 1 0,0-1-1,1 0 1,-1 1 0,1-1 0,-1 0 0,1 1-1,-1-1 1,1 0 0,-1-1 0,0 0-177,1 0-1,-1 0 1,1 0 0,0-1 0,-1 1 0,1 0 0,0 0 0,1-1-1,-1 1 1,0 0 0,1-3 0,1-2-668,0 1 0,0-1 0,1 1-1,0 0 1,0 0 0,0 0 0,6-8 0,25-20-6883</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4.011"/>
    </inkml:context>
    <inkml:brush xml:id="br0">
      <inkml:brushProperty name="width" value="0.025" units="cm"/>
      <inkml:brushProperty name="height" value="0.025" units="cm"/>
    </inkml:brush>
  </inkml:definitions>
  <inkml:trace contextRef="#ctx0" brushRef="#br0">39 71 5958,'0'0'10863,"1"-10"-9507,3-50 4340,-4 75-4009,-5 44 1262,-13 68 0,11-87-2969,0 1 0,3 0 0,2 0 0,3 66 0,0-105-151,-1-1 0,0 1 0,0 0 0,1 0 0,-1-1 0,1 1 0,0 0 0,-1-1 0,1 1 0,0-1 0,0 1 0,0-1 0,0 1 0,0-1 0,2 2 0,15 3-5437,-10-5-782</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4.892"/>
    </inkml:context>
    <inkml:brush xml:id="br0">
      <inkml:brushProperty name="width" value="0.025" units="cm"/>
      <inkml:brushProperty name="height" value="0.025" units="cm"/>
    </inkml:brush>
  </inkml:definitions>
  <inkml:trace contextRef="#ctx0" brushRef="#br0">54 135 15791,'0'0'4954,"-9"-1"-2450,8 0-2172,-34-4 5059,27 2-2732,28 2-1523,22-3-1136,0-1 0,0-2 0,0-1 0,-1-3 0,54-21 0,64-16 0,-156 48-33,52-8-6084,-54 8 5883,0-1 0,0 1 1,1 0-1,-1 1 0,0-1 0,0 0 1,1 0-1,-1 0 0,0 1 0,0-1 1,0 0-1,0 1 0,1-1 1,-1 1-1,0 0 0,0-1 0,0 1 1,0 0-1,0 0 0,0-1 1,-1 1-1,1 0 0,0 0 0,0 0 1,-1 0-1,1 0 0,0 0 0,-1 0 1,1 1-1,-1-1 0,1 0 1,-1 0-1,0 0 0,1 0 0,-1 1 1,0 1-1,0 11-6781</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5.222"/>
    </inkml:context>
    <inkml:brush xml:id="br0">
      <inkml:brushProperty name="width" value="0.025" units="cm"/>
      <inkml:brushProperty name="height" value="0.025" units="cm"/>
    </inkml:brush>
  </inkml:definitions>
  <inkml:trace contextRef="#ctx0" brushRef="#br0">0 120 9641,'0'0'16784,"63"-12"-13357,-21-4-1217,-1-4-1505,5-1-705,1 2 0,-4 3 0,-2 6 0,-5 5-1537,-1 5-1699,-6 0-1696,-6 0-962,-6 0-2754</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5.627"/>
    </inkml:context>
    <inkml:brush xml:id="br0">
      <inkml:brushProperty name="width" value="0.025" units="cm"/>
      <inkml:brushProperty name="height" value="0.025" units="cm"/>
    </inkml:brush>
  </inkml:definitions>
  <inkml:trace contextRef="#ctx0" brushRef="#br0">21 0 12075,'0'0'16992,"-3"9"-15849,-1 4-823,0 0-1,1 0 1,1 0-1,0 0 1,1 0 0,0 0-1,2 26 1,-1-38-320,1 0 0,-1 1 0,1-1 0,0 0 0,-1 0 0,1 0 0,0 0 0,0 1 0,0-1 0,0 0 0,0 0 0,0-1 0,0 1 0,0 0 0,0 0 0,0 0 0,0-1 0,1 1 0,-1 0 0,0-1 0,0 1 0,1-1 0,-1 0 0,1 1 0,-1-1 0,0 0 0,1 0 0,-1 0 0,0 0 0,1 0 0,-1 0 0,1 0 0,-1-1 0,0 1 0,1 0 0,-1-1 0,3 0 0,3-1 0,1-1 0,0 0 0,-1 0 0,1 0 0,6-5 0,23-17 0,-29 18 0,1 0 0,-1 1 0,2 0 0,-1 0 0,1 1 0,0 0 0,0 1 0,0 0 0,0 1 0,1 0 0,13-2 0,-23 5 0,0 0 0,0 1 0,0-1 0,0 1 0,0-1 0,0 1 0,0-1 0,0 1 0,0 0 0,0-1 0,0 1 0,0 0 0,-1 0 0,1 0 0,0 0 0,-1 0 0,1-1 0,0 1 0,-1 0 0,1 1 0,-1-1 0,0 0 0,1 0 0,-1 0 0,0 0 0,1 0 0,-1 0 0,0 0 0,0 2 0,4 42 0,-3-34 0,-2-9 0,1 0 0,0-1 0,1 1 0,-1 0 0,0 0 0,0 0 0,1-1 0,-1 1 0,1 0 0,-1-1 0,1 1 0,0 0 0,0-1 0,0 1 0,0-1 0,0 1 0,0-1 0,0 0 0,0 1 0,1-1 0,-1 0 0,0 0 0,3 2 0,-2-3 0,0 1 0,0-1 0,0 0 0,1 0 0,-1 0 0,0 0 0,0 0 0,0 0 0,0-1 0,0 1 0,0-1 0,0 1 0,0-1 0,0 0 0,-1 0 0,1 0 0,0 0 0,0 0 0,-1 0 0,4-3 0,11-9 0,33-21 0,-46 32 0,0 1 0,0 0 0,-1-1 0,1 1 0,0 0 0,0 0 0,0 1 0,0-1 0,0 0 0,1 1 0,-1 0 0,0 0 0,0 0 0,0 0 0,5 1 0,-7 0-43,1 1-1,0-1 1,-1 1-1,1-1 1,-1 1 0,0-1-1,0 1 1,1 0-1,-1-1 1,0 1 0,0 0-1,-1 0 1,2 2-1,15 22-1450,-17-25 1435,1-1 0,-1 1 0,1-1 0,0 0-1,-1 1 1,1-1 0,0 0 0,-1 0 0,1 0 0,0 0-1,-1 1 1,1-1 0,0 0 0,-1 0 0,1 0 0,0 0 0,-1 0-1,1-1 1,0 1 0,-1 0 0,1 0 0,0 0 0,-1 0-1,1-1 1,0 1 0,-1 0 0,1-1 0,-1 1 0,1-1-1,-1 1 1,1 0 0,-1-1 0,1 1 0,-1-1 0,1 1-1,-1-1 1,1 0 0,-1 1 0,1-1 0,9-17-5434,0-4-1778</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5.970"/>
    </inkml:context>
    <inkml:brush xml:id="br0">
      <inkml:brushProperty name="width" value="0.025" units="cm"/>
      <inkml:brushProperty name="height" value="0.025" units="cm"/>
    </inkml:brush>
  </inkml:definitions>
  <inkml:trace contextRef="#ctx0" brushRef="#br0">0 1 10698,'0'0'14606</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6.295"/>
    </inkml:context>
    <inkml:brush xml:id="br0">
      <inkml:brushProperty name="width" value="0.025" units="cm"/>
      <inkml:brushProperty name="height" value="0.025" units="cm"/>
    </inkml:brush>
  </inkml:definitions>
  <inkml:trace contextRef="#ctx0" brushRef="#br0">49 11 17072,'0'0'9796,"-6"10"-8579,3-6-1206,-25 50 1901,26-49-1792,0 0 0,0 0 0,1 0 0,-1 0 0,1 0 0,1 0 0,-1 1 0,1-1 0,0 0 0,0 1 0,2 8 0,-2-13-118,0 0 0,1 0 0,-1 0-1,1-1 1,-1 1 0,1 0-1,-1-1 1,1 1 0,-1-1-1,1 1 1,0 0 0,-1-1 0,1 1-1,0-1 1,0 0 0,-1 1-1,1-1 1,0 1 0,0-1-1,0 0 1,0 0 0,-1 0 0,1 1-1,0-1 1,0 0 0,0 0-1,0 0 1,0 0 0,-1 0-1,1-1 1,0 1 0,0 0 0,1-1-1,29-10 294,-23 4-235,0 0 0,-1-1 1,0 1-1,0-2 1,-1 1-1,0-1 0,0 1 1,5-15-1,18-41 363,-32 73-423,-1 2 0,0 1 0,1 0 0,0 0 0,1-1 0,0 1 0,1 1 0,0-1 0,1 0 0,0 0 0,3 17 0,-2-27-84,0 0 1,0-1-1,0 1 0,0 0 0,0-1 1,1 1-1,-1-1 0,0 1 0,1-1 1,-1 1-1,1-1 0,0 0 1,-1 0-1,1 0 0,0 0 0,0 0 1,-1 0-1,1 0 0,0-1 0,0 1 1,0-1-1,0 1 0,0-1 1,0 0-1,0 0 0,0 0 0,0 0 1,0 0-1,0 0 0,0 0 0,0-1 1,0 1-1,3-2 0,1 1-372,-1-1 0,1 1 0,0-1 0,-1 0 0,1-1 0,-1 0 0,0 1 0,0-2 0,0 1 0,5-5 0,9-14-4530,-2-2-1351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3.462"/>
    </inkml:context>
    <inkml:brush xml:id="br0">
      <inkml:brushProperty name="width" value="0.025" units="cm"/>
      <inkml:brushProperty name="height" value="0.025" units="cm"/>
    </inkml:brush>
  </inkml:definitions>
  <inkml:trace contextRef="#ctx0" brushRef="#br0">0 507 15150,'0'0'9337,"11"6"-8328,-4-2-846,-5-2-111,1 0-1,-1-1 0,1 1 1,0 0-1,0-1 0,0 1 0,0-1 1,0 0-1,0 0 0,1 0 1,-1-1-1,0 1 0,0-1 1,1 0-1,-1 0 0,0 0 0,0 0 1,1 0-1,-1-1 0,0 1 1,5-3-1,-2 0 194,0-1 0,0 0 0,0 0 0,0-1 1,-1 0-1,1 0 0,-1 0 0,-1-1 0,1 0 0,-1 1 0,0-1 0,0-1 1,-1 1-1,0-1 0,0 1 0,0-1 0,-1 0 0,0 0 0,0 0 0,-1 0 1,0-1-1,0 1 0,-1-7 0,0 13-247,1 0 1,-1 1-1,0-1 1,0 1-1,0-1 1,0 1-1,0-1 1,0 0-1,0 1 1,0-1-1,-1 1 1,1-1-1,0 1 1,0-1-1,0 0 0,0 1 1,-1-1-1,1 1 1,0-1-1,-1 1 1,1-1-1,0 1 1,-1 0-1,1-1 1,-1 1-1,1-1 1,-1 1-1,1 0 1,-1-1-1,1 1 1,-1 0-1,1 0 1,-1-1-1,1 1 0,-1 0 1,1 0-1,-1 0 1,1 0-1,-1 0 1,0 0-1,1 0 1,-1 0-1,1 0 1,-1 0-1,1 0 1,-1 0-1,0 0 1,1 0-1,-1 0 1,1 0-1,-1 1 0,1-1 1,-1 0-1,1 0 1,-1 1-1,1-1 1,-1 0-1,1 1 1,-1 0-1,-2 1-69,-1 0 0,1 0 0,0 0 0,1 1 0,-1-1 0,0 1 0,1 0 0,-4 4 0,0 3 41,0 1 0,1-1 0,0 1 1,1 0-1,1 0 0,-1 0 0,2 1 1,-1-1-1,2 1 0,0-1 0,0 1 1,1 0-1,1 15 0,0-26 12,-1 0 1,1 0-1,0 1 0,0-1 0,-1 0 0,1 0 1,0 0-1,0 0 0,0 0 0,0 0 1,0-1-1,0 1 0,0 0 0,0 0 0,1-1 1,-1 1-1,0-1 0,0 1 0,1-1 1,-1 1-1,0-1 0,1 0 0,-1 0 0,0 1 1,1-1-1,-1 0 0,0 0 0,1 0 0,-1-1 1,2 1-1,3 0 5,-1-1 0,1 0 1,-1 0-1,1 0 0,-1-1 0,7-2 1,-2-2 16,0 0 0,0-1 0,-1 0 0,0-1 0,0 0 1,0 0-1,-1-1 0,13-18 0,3-8 7,21-41-1,-31 50 8,11-16 85,-2-1 0,-1-1 1,-3-2-1,16-54 0,-34 94-110,-4 6-14,-6 13-47,-12 24-92,1 4 165,2 1-1,-18 64 1,30-86-17,2 0 1,0 1-1,1-1 0,1 1 0,1 0 0,1 0 1,4 36-1,-4-54 7,0-1 0,1 0 0,-1 0 0,1 0 0,0 0 1,-1 0-1,1 0 0,0 0 0,0 0 0,0 0 0,0 0 0,1 0 1,-1 0-1,0 0 0,1-1 0,0 1 0,-1-1 0,1 1 0,0-1 1,-1 0-1,1 0 0,0 1 0,0-1 0,0 0 0,0-1 0,0 1 0,0 0 1,1-1-1,-1 1 0,4 0 0,-3-1 31,1 0 0,0-1 1,-1 1-1,1-1 0,-1 0 0,1 1 0,-1-1 1,1-1-1,-1 1 0,0-1 0,0 1 0,0-1 1,0 0-1,0 0 0,0 0 0,0 0 0,0-1 1,3-3-1,9-14 66,0 0 1,-1-1 0,-1 0-1,-1-1 1,-2-1 0,0 0-1,8-27 1,38-175 437,-50 196-520,8-46-10,-21 114 0,-14 45 0,8-37 0,-10 68 0,21-98-15,-6 88-427,8-94 371,0 1 1,1-1-1,0 0 1,0 1 0,2-1-1,5 20 1,-5-29-390,-3-14 499,-5-19 168,-29-31-129,27 50 85,0 1 0,0-1 1,2-1-1,-1 1 0,-4-17 0,10 28-159,0 0 0,0 0 0,0 0 0,0 0 0,0 0 0,0 0 0,0 0 0,0 0 0,0 1 0,1-1 0,-1 0 0,0 0 0,1 0 0,-1 0 0,0 0 0,1 1 0,-1-1 0,1 0 1,0 0-1,-1 0 0,1 1 0,-1-1 0,1 0 0,0 1 0,0-1 0,-1 1 0,1-1 0,0 1 0,0-1 0,1 0 0,33-10-78,-22 7-62,68-22-5518,-35 5-2818</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6.636"/>
    </inkml:context>
    <inkml:brush xml:id="br0">
      <inkml:brushProperty name="width" value="0.025" units="cm"/>
      <inkml:brushProperty name="height" value="0.025" units="cm"/>
    </inkml:brush>
  </inkml:definitions>
  <inkml:trace contextRef="#ctx0" brushRef="#br0">15 0 18097,'0'0'10666,"-1"9"-9860,-8 55 260,4 0 0,6 124 0,-1-184-1066,0 0 0,1 1 0,0-1 0,0 0 0,0 0 0,0 0 0,1 0 0,0 0 0,2 4 0,-3-7 0,-1 0 0,1 0 0,-1 0 0,1-1 0,0 1 0,0 0 0,-1-1 0,1 1 0,0 0 0,0-1 0,0 1 0,0-1 0,0 1 0,0-1 0,0 0 0,-1 1 0,1-1 0,0 0 0,0 0 0,0 0 0,1 1 0,-1-1 0,0 0 0,0 0 0,0-1 0,0 1 0,0 0 0,0 0 0,0 0 0,0-1 0,0 1 0,-1 0 0,1-1 0,0 1 0,0-1 0,0 1 0,0-1 0,0 0 0,-1 1 0,1-1 0,0 0 0,0 1 0,-1-1 0,1 0 0,-1 0 0,2-1 0,7-8 0,0-1 0,0-1 0,-1 1 0,-1-2 0,0 1 0,-1-1 0,0 0 0,7-21 0,-3-2 0,-1-1 0,5-39 0,-8 22-577,-5 38-323,-4 38-570,-11 32-9191,3-24 2456</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6.977"/>
    </inkml:context>
    <inkml:brush xml:id="br0">
      <inkml:brushProperty name="width" value="0.025" units="cm"/>
      <inkml:brushProperty name="height" value="0.025" units="cm"/>
    </inkml:brush>
  </inkml:definitions>
  <inkml:trace contextRef="#ctx0" brushRef="#br0">0 172 7143,'0'0'20232,"11"1"-18886,-5 0-1234,0-1 1,0 0 0,1-1 0,-1 1 0,0-1-1,0-1 1,0 1 0,0-1 0,0 0 0,0 0 0,-1-1-1,1 0 1,0 0 0,7-6 0,-9 7-36,-1 0 1,1-1-1,0 1 1,0 1-1,0-1 1,0 1-1,0-1 1,0 1-1,0 0 1,0 0-1,1 1 1,-1-1-1,0 1 1,0 0-1,1 0 1,6 2-1,-8-1-34,0 0 0,-1 1 1,1-1-1,0 1 0,-1 0 0,1 0 0,-1 0 1,0 0-1,0 0 0,0 0 0,0 1 1,0-1-1,0 1 0,-1-1 0,1 1 0,-1 0 1,1 0-1,-1 0 0,0-1 0,0 1 0,-1 0 1,1 0-1,0 5 0,0 3-43,-1-6 0,1 0 0,-1-1 0,1 1 0,0 0 0,0-1 0,0 1 0,1-1 0,-1 1 0,3 4 0,-2-11 0,-1-1 0,0 1 0,0-1 0,0 1 0,0-1 0,-1 1 0,1-1 0,-1 1 0,1-1 0,-1 1 0,0-1 0,0-4 0,0 3 0,1-34 0,-1 27 0,0 0 0,1 1 0,0-1 0,1 0 0,3-11 0,-3 25 0,1 1 0,0-1 0,0 0 0,0 1 0,0-1 0,1-1 0,-1 1 0,1 0 0,-1-1 0,1 0 0,7 3 0,-8-4 0,0-1 0,1 0 0,-1 0 0,0 0 0,1 0 0,-1 0 0,0-1 0,0 1 0,0-1 0,1 0 0,-1 0 0,0 0 0,0 0 0,0-1 0,0 1 0,-1-1 0,1 0 0,0 0 0,-1 0 0,1 0 0,-1 0 0,1-1 0,-1 1 0,0-1 0,2-3 0,5-7 0,-1 0 0,-1-1 0,0 0 0,5-16 0,-7 17 0,-15 72 0,5-40 0,0 0 0,1 0 0,1 0 0,1 0 0,1 1 0,1-1 0,1 21 0,-1-40-33,0-1 0,1 1-1,-1 0 1,0-1 0,0 1 0,0 0 0,0-1-1,0 1 1,0 0 0,1-1 0,-1 1-1,0 0 1,0-1 0,1 1 0,-1 0 0,0 0-1,0-1 1,1 1 0,-1 0 0,0 0 0,0 0-1,1-1 1,-1 1 0,0 0 0,1 0-1,-1 0 1,0 0 0,1 0 0,-1 0 0,1 0-1,-1 0 1,0-1 0,1 1 0,-1 0 0,0 1-1,1-1 1,-1 0 0,0 0 0,1 0 0,-1 0-1,0 0 1,1 0 0,-1 0 0,0 0-1,1 1 1,-1-1 0,0 0 0,1 0 0,-1 0-1,0 1 1,0-1 0,1 0 0,-1 0 0,0 1-1,0-1 1,0 0 0,1 1 0,-1-1 0,0 0-1,0 1 1,0-1 0,0 0 0,0 1-1,1-1 1,-1 0 0,0 1 0,0-1 0,0 0-1,0 1 1,14-25-5543,-8-6-2058</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7.350"/>
    </inkml:context>
    <inkml:brush xml:id="br0">
      <inkml:brushProperty name="width" value="0.025" units="cm"/>
      <inkml:brushProperty name="height" value="0.025" units="cm"/>
    </inkml:brush>
  </inkml:definitions>
  <inkml:trace contextRef="#ctx0" brushRef="#br0">2 1 3043,'0'0'24951,"-2"8"-24769,3 19 943,0-23-1513,-1 0 1,1 0-1,1 0 1,-1-1-1,0 1 1,1-1-1,0 1 1,0-1-1,0 1 1,0-1-1,0 0 1,1 0-1,0 0 1,-1 0-1,1 0 1,0-1-1,0 1 1,6 2-1,23 3 4154,-31-7-3594,0-1 1,0 1-1,0 0 0,-1 0 0,1 0 0,0 1 0,-1-1 0,1 0 1,-1 0-1,1 0 0,-1 0 0,0 1 0,1-1 0,-1 0 0,0 0 0,0 0 1,0 1-1,0-1 0,0 2 0,2 26-214,-3-21 39,1 0 1,1 0 0,-1 0-1,1-1 1,1 1 0,3 13-1,-4-19-151,0 0 1,0 0-1,1 0 0,-1 0 0,0 0 0,1 0 0,-1-1 1,1 1-1,0 0 0,-1-1 0,1 0 0,0 1 0,0-1 1,0 0-1,0 0 0,0 0 0,0 0 0,0 0 0,0 0 1,1-1-1,-1 1 0,0-1 0,0 0 0,0 1 0,1-1 0,-1 0 1,3-1-1,53 1-3756,-20 0 7953,-38 4-231,-10 12-2200,9-14-1514,-49 52 1508,47-51-1540,-1 1-1,0 0 1,0-1 0,-1 0 0,1 0 0,-1 0 0,1 0 0,-1-1 0,0 0 0,-10 3 0,14-5-147,0 0 1,1-1-1,-1 1 1,0-1-1,1 1 1,-1-1-1,0 1 0,1-1 1,-1 1-1,1-1 1,-1 0-1,1 1 1,-1-1-1,1 0 0,-1 0 1,1 1-1,0-1 1,-1 0-1,1 0 1,0 0-1,0 1 1,-1-1-1,1 0 0,0 0 1,0 0-1,0 0 1,0 1-1,0-1 1,0 0-1,1 0 0,-1 0 1,0 0-1,0 1 1,0-1-1,1 0 1,-1 0-1,1 0 0,8-37-6808,5 11-1641</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1:07.693"/>
    </inkml:context>
    <inkml:brush xml:id="br0">
      <inkml:brushProperty name="width" value="0.025" units="cm"/>
      <inkml:brushProperty name="height" value="0.025" units="cm"/>
    </inkml:brush>
  </inkml:definitions>
  <inkml:trace contextRef="#ctx0" brushRef="#br0">25 145 13421,'0'0'5183,"9"-7"-784,-6 5-3990,58-48 5320,-55 45-5366,-1 0-1,0-1 1,0 1 0,0-1-1,0 0 1,-1-1-1,0 1 1,0-1-1,3-9 1,-7 16-363,0-1 0,1 1 0,-1 0 0,0-1 0,0 1 0,0-1 0,0 1 0,0-1 0,1 1 0,-1-1 0,0 1 0,0-1 0,0 1 0,0-1 0,0 1 0,-1 0 0,1-1 0,0 1 0,0-1 0,0 1 0,0-1 0,0 1 0,-1-1 0,1 1 0,0 0 0,0-1 0,-1 1 0,1-1 0,0 1 0,-1 0 0,1-1 0,0 1 0,-1 0 0,1-1 0,0 1 0,-1 0 0,1 0 0,-1 0 0,1-1 0,0 1 0,-1 0 0,1 0 0,-1 0 0,1 0 0,-1 0 0,1 0 0,-1 0 0,1-1 0,-1 2 0,1-1 0,-1 0 0,1 0 0,-1 0 0,1 0 0,0 0 0,-1 0 0,1 0 0,-1 1 0,1-1 0,-1 0 0,1 0 0,0 0 0,-1 1 0,1-1 0,-1 0 0,1 1 0,-32 18 0,21-7 0,1 0 0,0 1 0,1 1 0,1-1 0,0 1 0,1 1 0,0-1 0,1 1 0,1 1 0,0-1 0,1 1 0,1-1 0,1 1 0,0 0 0,0 0 0,3 32 0,-1-44 1,1 0-1,0 0 1,0-1-1,0 1 1,0 0-1,0-1 1,1 1-1,-1-1 1,1 1 0,0-1-1,0 0 1,0 0-1,1 0 1,-1 0-1,1 0 1,0 0-1,-1-1 1,1 1-1,0-1 1,1 0 0,-1 0-1,0 0 1,1 0-1,-1 0 1,1-1-1,-1 0 1,1 1-1,4-1 1,-2 1-166,-1-1 1,1 0-1,0-1 1,0 0-1,0 0 0,0 0 1,0 0-1,0-1 1,0 0-1,0 0 0,0-1 1,-1 0-1,1 0 1,-1 0-1,1 0 0,-1-1 1,8-5-1,21-19-8803</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03.944"/>
    </inkml:context>
    <inkml:brush xml:id="br0">
      <inkml:brushProperty name="width" value="0.025" units="cm"/>
      <inkml:brushProperty name="height" value="0.025" units="cm"/>
    </inkml:brush>
  </inkml:definitions>
  <inkml:trace contextRef="#ctx0" brushRef="#br0">88 0 10250,'0'0'8125,"-4"13"-8056,-3 14-7,1 0 0,1 1 0,-1 43 0,3 105-23,2-52-6,-1-66-27,-36 793-172,27-699-49,6 0 1,7 1-1,35 248 0,-29-332-3517,-10-59-250,-6-10-5280</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05.174"/>
    </inkml:context>
    <inkml:brush xml:id="br0">
      <inkml:brushProperty name="width" value="0.025" units="cm"/>
      <inkml:brushProperty name="height" value="0.025" units="cm"/>
    </inkml:brush>
  </inkml:definitions>
  <inkml:trace contextRef="#ctx0" brushRef="#br0">76 163 10666,'3'-10'4314,"4"-4"-3511,0-1-1,0 1 1,1 0 0,14-19 0,-18 28-660,0 0-1,1 0 1,-1 0-1,1 0 1,0 1-1,0 0 1,0 0-1,1 0 0,-1 1 1,1-1-1,0 1 1,0 1-1,0-1 1,0 1-1,11-2 0,-17 4-140,1 0-1,0 0 1,-1 1-1,1-1 1,0 0-1,-1 0 0,1 1 1,0-1-1,-1 1 1,1-1-1,-1 0 1,1 1-1,-1-1 1,1 1-1,-1-1 0,1 1 1,-1 0-1,0-1 1,1 1-1,-1-1 1,0 1-1,1 0 0,-1-1 1,0 1-1,0 0 1,0-1-1,1 1 1,-1 0-1,0-1 0,0 1 1,0 0-1,0 0 1,0-1-1,0 1 1,-1 0-1,1-1 0,0 1 1,-1 1-1,-4 31 184,-4-12 92,-1-1-1,-1 0 1,-1-1 0,0 0 0,-1-1 0,-24 25-1,-17 25 605,40-48-490,0 1 0,-13 28 0,24-42-316,0 0 1,1 0-1,-1-1 0,1 1 1,1 1-1,-1-1 0,1 0 0,1 0 1,-1 0-1,1 1 0,0-1 0,2 10 1,-1-15-74,0 0 0,0 1 0,0-1 0,0 0 1,0 0-1,0 0 0,1 0 0,-1 0 0,1 0 0,-1 0 1,1 0-1,0-1 0,0 1 0,0 0 0,0-1 0,0 0 1,0 1-1,0-1 0,0 0 0,1 0 0,-1 0 0,0-1 1,1 1-1,-1 0 0,1-1 0,-1 0 0,4 1 0,3-1-128,0 1-1,0-1 0,0 0 0,0-1 0,0 0 0,15-4 0,-2-4-895,0-1 0,0 0 0,-1-2 0,-1 0 0,0-1 0,-1-2 0,0 1 0,17-20 0,29-30-5923</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05.547"/>
    </inkml:context>
    <inkml:brush xml:id="br0">
      <inkml:brushProperty name="width" value="0.025" units="cm"/>
      <inkml:brushProperty name="height" value="0.025" units="cm"/>
    </inkml:brush>
  </inkml:definitions>
  <inkml:trace contextRef="#ctx0" brushRef="#br0">174 40 14029,'-10'4'1986,"1"1"-1597,-1 1 0,1-1 0,0 1 0,1 1 0,-1 0-1,1 0 1,1 0 0,-1 1 0,1 0 0,1 1 0,-1-1 0,-5 12 0,1-1 451,1 1 0,-10 25 0,17-38-629,1 0-1,-1 1 0,2-1 0,-1 1 1,1-1-1,0 1 0,1 0 0,-1-1 0,3 16 1,-2-21-202,1-1 0,-1 1 0,1-1 0,-1 1 0,1-1 0,0 0 0,0 1 0,-1-1 0,1 0 0,0 1 0,0-1 0,0 0 0,1 0 0,-1 0 0,0 0 0,0 0 0,0 0 0,1 0 0,-1-1 0,1 1 0,-1 0 0,0-1 0,1 1-1,-1-1 1,1 1 0,0-1 0,-1 0 0,1 1 0,-1-1 0,1 0 0,-1 0 0,1 0 0,0-1 0,-1 1 0,1 0 0,2-1 0,2 0 48,1-1-1,-1 1 1,0-1-1,1-1 1,-1 1-1,0-1 1,9-6-1,-4 1 88,-1 0 1,-1-1-1,0 0 0,0-1 0,-1 0 0,0 0 0,-1 0 0,0-1 0,0 0 0,6-18 0,-9 20-64,0-1 0,0 0 0,-2 0-1,1-1 1,-1 1 0,-1 0-1,1-1 1,-2 1 0,0-1 0,0 0-1,-1 1 1,0-1 0,-3-12 0,3 21-65,1 0 1,-1 0 0,1 0 0,-1 0 0,0 0 0,0 0-1,0 0 1,0 0 0,0 0 0,0 0 0,0 1 0,-1-1-1,1 0 1,-1 1 0,1-1 0,-1 1 0,0 0-1,1-1 1,-1 1 0,0 0 0,0 0 0,0 0 0,0 0-1,0 0 1,0 1 0,0-1 0,0 1 0,0-1 0,0 1-1,-1 0 1,-3 0 0,2 0-26,1 1-1,0 0 1,-1 0 0,1 0-1,0 0 1,-1 0 0,1 1-1,0 0 1,0-1-1,0 1 1,0 0 0,0 1-1,1-1 1,-1 0 0,1 1-1,-1-1 1,1 1 0,-4 5-1,0 3-327,0 1-1,0-1 1,1 1-1,0 0 1,1 1-1,1-1 0,0 1 1,0-1-1,1 1 1,1 0-1,0 23 1,1-33 133,0-1 0,1 0 0,-1 0 0,0 0 0,1 0 0,0 0 0,-1 0 0,1 0-1,0 0 1,0 0 0,0 0 0,0 0 0,0-1 0,1 1 0,-1 0 0,0-1 0,1 1 0,-1-1 0,1 1 0,0-1 0,-1 0 0,1 1 0,0-1 0,0 0 0,0 0 0,3 1 0,0-1-326,-1 0 0,1 0-1,-1-1 1,1 1 0,0-1 0,-1 0 0,1 0 0,-1-1-1,1 1 1,-1-1 0,8-2 0,24-15-4754</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06.001"/>
    </inkml:context>
    <inkml:brush xml:id="br0">
      <inkml:brushProperty name="width" value="0.025" units="cm"/>
      <inkml:brushProperty name="height" value="0.025" units="cm"/>
    </inkml:brush>
  </inkml:definitions>
  <inkml:trace contextRef="#ctx0" brushRef="#br0">58 126 16143,'0'0'8147,"-5"14"-7058,-36 127 1484,37-127-2517,1 0 1,1 0-1,1 0 1,-1 0 0,2 0-1,0 0 1,1 0-1,1 0 1,5 26 0,13-7-132,-19-31-171,1-1 0,0 1-1,0-1 1,-1 1 0,1-1 0,0 0 0,0 1 0,1-1 0,-1 0 0,0-1 0,0 1-1,0 0 1,1-1 0,-1 1 0,0-1 0,0 1 0,3-1 0,-1-1-180,-1 1 0,1-1 1,-1 0-1,0 0 0,1 0 1,-1 0-1,0-1 1,0 1-1,0-1 0,0 0 1,0 0-1,0 0 0,0 0 1,-1 0-1,1-1 0,-1 1 1,0-1-1,1 1 0,-1-1 1,0 0-1,2-6 1,33-64-8169,-7-7 5625,-1-19 5048,4-47 8029,-27 105-6014,-6 28-1486,-5 26 385,-12 44-2858,3 1 1,2 1-1,3 0 1,-2 96 0,11-148-82,0 0 0,0 0 0,1 0-1,0 0 1,0 0 0,1 0 0,0 0 0,0-1 0,1 1 0,0-1 0,4 9 0,-5-13 12,0 1 0,1 0-1,-1-1 1,1 1 0,-1-1-1,1 0 1,0 0 0,0 0 0,0 0-1,0 0 1,0-1 0,0 1-1,0-1 1,1 0 0,-1 0-1,1 0 1,-1 0 0,0-1 0,1 1-1,-1-1 1,1 0 0,0 0-1,-1 0 1,6-2 0,0 0 108,0 0-1,1-1 1,-1 0 0,-1 0 0,1-1 0,0-1 0,-1 1 0,0-1 0,0-1-1,0 1 1,-1-1 0,10-11 0,-7 8-40,-1-1 1,0-1-1,0 0 1,-2 0-1,1 0 0,-1-1 1,-1 0-1,6-16 1,-11 25-114,0 1 1,0 0-1,0-1 1,0 1-1,-1-1 0,0 1 1,1-1-1,-1 0 1,0 1-1,0-1 1,0 1-1,-1-1 1,1 1-1,0-1 1,-2-2-1,2 4-1,-1 0-1,0 0 1,1 0 0,-1 0 0,0 0-1,0 0 1,1 0 0,-1 1-1,0-1 1,0 0 0,0 0 0,0 1-1,0-1 1,0 1 0,0-1-1,0 1 1,0-1 0,-1 1 0,1 0-1,0-1 1,0 1 0,-3 0-1,0 0 19,-1 0 0,0 1-1,1 0 1,-1 0 0,0 0-1,1 0 1,-1 1 0,1-1-1,-1 1 1,1 0-1,0 1 1,0-1 0,0 1-1,-5 4 1,1-2-52,0 2 0,1-1 0,-1 1 0,1 0 1,1 1-1,-1-1 0,1 1 0,1 1 0,0-1 0,0 1 0,0 0 0,1 0 1,0 0-1,-2 11 0,6-19-73,0 0 1,0 0 0,0 0 0,0 0-1,0 0 1,0 0 0,0 0-1,0 0 1,0-1 0,0 1-1,1 0 1,-1 0 0,0 0-1,1 0 1,-1 0 0,1-1-1,-1 1 1,1 0 0,-1 0-1,1-1 1,-1 1 0,1 0-1,0-1 1,-1 1 0,1-1-1,0 1 1,0-1 0,0 1-1,-1-1 1,1 1 0,0-1 0,0 0-1,0 1 1,0-1 0,0 0-1,-1 0 1,1 0 0,0 0-1,0 0 1,0 0 0,0 0-1,1 0 1,3 0-526,0 0-1,0-1 1,-1 1-1,1-1 1,0 0 0,0-1-1,5-2 1,40-27-6488</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4.124"/>
    </inkml:context>
    <inkml:brush xml:id="br0">
      <inkml:brushProperty name="width" value="0.025" units="cm"/>
      <inkml:brushProperty name="height" value="0.025" units="cm"/>
    </inkml:brush>
  </inkml:definitions>
  <inkml:trace contextRef="#ctx0" brushRef="#br0">64 162 11179,'-12'10'4427,"-8"8"1898,18-16-5857,0 0-1,0 0 1,0 1-1,0-1 0,0 1 1,1-1-1,-1 1 1,1 0-1,-1 0 1,1-1-1,0 1 1,1 0-1,-1 0 1,0 0-1,1 0 1,-1 0-1,1 0 1,0 4-1,0-7-436,1 1 0,-1 0-1,1-1 1,-1 1 0,0-1 0,1 1-1,-1-1 1,1 1 0,-1-1 0,1 1 0,-1-1-1,1 1 1,-1-1 0,1 0 0,0 1-1,-1-1 1,1 0 0,0 0 0,-1 1-1,1-1 1,0 0 0,-1 0 0,1 0 0,0 0-1,-1 0 1,1 0 0,0 0 0,-1 0-1,1 0 1,0 0 0,-1 0 0,1 0-1,0 0 1,-1-1 0,1 1 0,0 0-1,0-1 1,30-10 754,-24 6-785,0-1 0,0 1 0,-1-1 0,0-1 0,0 1 0,-1-1 0,0 0 0,9-15 0,-11 17 0,-1 0 0,0 1 0,1-1 0,-1 0 0,-1 0 0,1 0 0,-1 0 0,0 0 0,0-1 0,-1 1 0,1 0 0,-1-1 0,0 1 0,-1 0 0,1 0 0,-2-6 0,2 10 0,0 1 0,-1-1 0,1 1 0,0-1 0,0 0 0,-1 1 0,1-1 0,0 1 0,0 0 0,-1-1 0,1 1 0,0-1 0,-1 1 0,1-1 0,-1 1 0,1 0 0,-1-1 0,1 1 0,-1 0 0,1-1 0,-1 1 0,1 0 0,-1 0 0,1 0 0,-1-1 0,1 1 0,-1 0 0,1 0 0,-1 0 0,1 0 0,-2 0 0,-18 9 0,-10 21 0,16-8 0,1-1 0,-14 36 0,22-46 0,1-1 0,1 1 0,-1 0 0,2 0 0,0 0 0,0 1 0,0 21 0,2-32 0,0-1 0,0 1 0,1 0 0,-1-1 0,0 1 0,0 0 0,0-1 0,1 1 0,-1 0 0,0-1 0,1 1 0,-1-1 0,1 1 0,-1 0 0,1-1 0,-1 1 0,1-1 0,-1 0 0,1 1 0,-1-1 0,1 1 0,-1-1 0,1 0 0,0 1 0,-1-1 0,1 0 0,0 0 0,1 1 0,27 0 0,27-15 0,8-14 0,-49 21 0,1-1 0,-1 2 0,1 0 0,1 1 0,-1 0 0,20-2 0,-34 7 0,-1 0 0,0 0 0,1 0 0,-1 0 0,1 0 0,-1 0 0,0 0 0,1 1 0,-1-1 0,1 0 0,-1 1 0,0-1 0,0 1 0,1 0 0,-1-1 0,0 1 0,0 0 0,0 0 0,0 0 0,1 0 0,-1 0 0,-1 0 0,1 0 0,0 0 0,0 0 0,0 0 0,0 0 0,-1 1 0,1-1 0,-1 0 0,1 0 0,-1 1 0,1-1 0,-1 2 0,1 2 0,0 1 0,-1-1 0,1 1 0,-1-1 0,-1 0 0,1 1 0,-3 9 0,-2-9 0,0-15 0,-2-16 0,5 3 0,-1-3 0,2 0 0,0 0 0,5-42 0,-2 66 0,-1 0 0,0 0 0,1 0 0,-1 0 0,1 0 0,0 0 0,-1 0 0,1 1 0,0-1 0,-1 0 0,1 1 0,0 0 0,0-1 0,-1 1 0,1 0 0,0 0 0,0 0 0,-1 0 0,1 0 0,0 0 0,3 1 0,9-1 0,27-10-3106,-23 4-1467,-1 0 0,0-2 0,0 0 0,29-19 0,-7-5-408,-31 22 3779,-9-6 25214,-13 24-20258,7-1-3284,0 0-1,0 1 1,0 1 0,1-1 0,-6 13 0,9-16-340,0 0 1,0 0 0,1 0 0,0 1-1,0-1 1,0 1 0,1 0 0,0-1 0,0 1-1,0 0 1,0 7 0,2-13-131,-1 1 0,1 0 0,-1-1 0,0 1 0,1 0 0,-1-1 0,1 1 0,0-1 0,-1 1 0,1-1 0,-1 1 0,1-1 0,0 1 0,-1-1 0,1 1 0,0-1 0,0 0 0,-1 1 0,1-1 0,0 0 0,0 0 0,0 0 0,-1 0 0,1 1 0,0-1 0,0 0 0,1-1 0,29 1 0,-23 0 0,55-5-442,-47 3 233,0 0 1,0 2 0,31 1-1,-46 0 210,1-1 0,-1 1 0,0 0 1,0-1-1,1 1 0,-1 0 0,0 0 0,0 0 0,0 0 0,0 0 0,0 0 1,0 0-1,0 0 0,0 0 0,0 0 0,-1 0 0,1 1 0,0-1 0,-1 0 1,1 1-1,-1-1 0,1 0 0,-1 1 0,0-1 0,0 1 0,0-1 0,1 0 1,-1 1-1,0-1 0,-1 1 0,1-1 0,0 0 0,0 1 0,-1-1 0,1 1 0,0-1 1,-2 2-1,0 4 82,1 0 0,-1 0 0,-1 0 0,0 0 0,0-1 1,-5 8-1,3-5-37,-1 0 1,-1-1-1,0 0 1,0 0-1,0-1 1,-1 0-1,0 0 1,-1-1-1,0 0 1,0-1-1,0 1 1,0-2-1,-11 5 1,20-9-50,-1 0 1,1 0-1,-1 0 0,1 0 0,-1 0 1,1 0-1,-1 0 0,1 0 1,-1 0-1,1 0 0,-1 0 0,1 0 1,-1-1-1,1 1 0,-1 0 1,1 0-1,-1-1 0,1 1 0,0 0 1,-1 0-1,1-1 0,-1 1 1,1 0-1,0-1 0,-1 1 0,1 0 1,0-1-1,0 1 0,-1-1 1,1 1-1,0-1 0,0 1 0,-1-1 1,1 1-1,0 0 0,0-1 1,0 1-1,0-1 0,0 1 0,0-1 1,0 1-1,0-2 0,1-25-1036,0 24 743,4-21-2764,1 0-1,1-1 1,11-25-1,-8 25 158,13-35-4619</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4.619"/>
    </inkml:context>
    <inkml:brush xml:id="br0">
      <inkml:brushProperty name="width" value="0.025" units="cm"/>
      <inkml:brushProperty name="height" value="0.025" units="cm"/>
    </inkml:brush>
  </inkml:definitions>
  <inkml:trace contextRef="#ctx0" brushRef="#br0">0 0 14350,'0'0'14579,"2"14"-13031,2 32-893,-4 56-1,-1-54-327,1 0 0,11 67 0,9-43-327,-19-68 0,0-1 0,1 0 0,-1 0 0,1 0 0,-1 0 0,1 0 0,0 0 0,0 0 0,0-1 0,1 1 0,-1-1 0,0 1 0,1-1 0,0 0 0,0 0 0,-1 0 0,1-1 0,0 1 0,5 1 0,-6-3 0,0 0 0,-1 0 0,1 0 0,0-1 0,-1 1 0,1-1 0,0 1 0,-1-1 0,1 1 0,-1-1 0,1 0 0,-1 0 0,1 0 0,-1 0 0,0 0 0,1 0 0,-1-1 0,0 1 0,0 0 0,0 0 0,0-1 0,0 1 0,0-1 0,0 1 0,-1-1 0,1 1 0,0-1 0,-1 0 0,1 1 0,-1-1 0,0 0 0,1 1 0,-1-4 0,9-59 0,-8 45 0,-1 0 0,-1 0 0,-5-32 0,5 46 0,0 0 0,-1 0 0,1 0 0,-1 1 0,0-1 0,0 0 0,-1 1 0,-4-7 0,6 9 0,-1 1 0,0-1 0,1 0 0,-1 1 0,0-1 0,0 1 0,0 0 0,0 0 0,0-1 0,0 1 0,0 0 0,0 1 0,-1-1 0,1 0 0,0 1 0,0-1 0,-1 1 0,1 0 0,-3 0 0,4 0 0,1 0 0,0 0 0,-1 0 0,1 0 0,0 0 0,0 0 0,0 0 0,-1 0 0,1 1 0,0-1 0,0 0 0,-1 0 0,1 0 0,0 0 0,0 1 0,0-1 0,0 0 0,-1 0 0,1 1 0,0-1 0,0 0 0,0 0 0,0 1 0,0-1 0,0 0 0,0 0 0,-1 1 0,1-1 0,0 0 0,0 0 0,0 1 0,0-1 0,0 0 0,0 0 0,0 1 0,0-1 0,1 0 0,-1 0 0,0 1 0,0-1 0,0 0 0,0 0 0,0 1 0,0-1 0,0 0 0,1 0 0,-1 1 0,0-1 0,0 0 0,0 0 0,1 0 0,-1 1 0,11 12 0,-6-10 0,0-1 0,1 0 0,0 0 0,-1-1 0,1 0 0,0 0 0,0 0 0,0-1 0,0 1 0,0-1 0,-1-1 0,1 1 0,0-1 0,0 0 0,0-1 0,-1 1 0,1-1 0,0 0 0,-1-1 0,0 1 0,9-6 0,-3 2 0,-1-1 0,1 0 0,-2-1 0,1 0 0,-1 0 0,0-1 0,0 0 0,-1-1 0,8-13 0,-22 23 0,-5 7 0,3 0 0,1 1 0,-1 0 0,2 0 0,-1 1 0,1-1 0,0 1 0,1 1 0,0-1 0,0 1 0,1 0 0,1 0 0,0 0 0,0 1 0,1-1 0,-2 16 0,4-24 0,0 1 1,1-1-1,-1 1 1,1-1-1,0 1 1,-1-1-1,1 0 1,0 1-1,1-1 1,-1 0-1,0 0 1,1 0-1,-1 0 1,1 0-1,-1 0 1,1 0-1,0-1 1,0 1-1,0 0 1,0-1-1,0 0 1,0 1-1,0-1 1,1 0-1,-1 0 1,0 0-1,1 0 1,-1-1-1,0 1 1,1-1-1,-1 1 1,5-1-1,10 2-18,0 0 0,0-2 0,27-2 0,-41 2 10,59-9-1834,6-12-6149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4.084"/>
    </inkml:context>
    <inkml:brush xml:id="br0">
      <inkml:brushProperty name="width" value="0.025" units="cm"/>
      <inkml:brushProperty name="height" value="0.025" units="cm"/>
    </inkml:brush>
  </inkml:definitions>
  <inkml:trace contextRef="#ctx0" brushRef="#br0">32 7 16271,'-2'-6'11489,"-4"23"-9500,-4 28-2809,3 19 1286,2 0 0,4 67 0,1-129-464,0 0-1,0 0 0,0-1 1,1 1-1,-1 0 0,0 0 1,1 0-1,0 0 0,-1-1 1,1 1-1,0 0 0,0 0 1,0-1-1,0 1 1,0-1-1,1 1 0,-1-1 1,0 0-1,1 1 0,-1-1 1,1 0-1,-1 0 0,1 0 1,0 0-1,-1 0 0,1 0 1,0 0-1,0-1 0,-1 1 1,1-1-1,0 1 0,0-1 1,0 0-1,0 0 0,2 0 1,9 1 63,0-2-1,0 0 1,0-1 0,18-4 0,12 0-53,-41 6-15,-1 0 0,1 0 1,-1 1-1,0-1 0,0 1 1,1 0-1,-1-1 0,0 1 0,0 0 1,0-1-1,1 1 0,-1 0 1,0 0-1,0 0 0,0 0 1,-1 0-1,1 0 0,0 1 0,0-1 1,0 0-1,-1 0 0,1 0 1,-1 1-1,1-1 0,-1 0 1,0 1-1,1-1 0,-1 1 0,0-1 1,0 0-1,0 3 0,1 56 103,-1-45-81,-2 26 576,1 1-5532,5-45 761,7-29-690,-2-1-1668</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5.442"/>
    </inkml:context>
    <inkml:brush xml:id="br0">
      <inkml:brushProperty name="width" value="0.025" units="cm"/>
      <inkml:brushProperty name="height" value="0.025" units="cm"/>
    </inkml:brush>
  </inkml:definitions>
  <inkml:trace contextRef="#ctx0" brushRef="#br0">295 221 12556,'0'0'14045,"2"10"-12182,49 317 2440,-52-334-4312,0 1-142,0 0 0,0 1 0,-1-1 0,0 0-1,0 1 1,0 0 0,-1-1 0,0 1 0,0 0 0,-6-8 0,-14-14-3382,-1 1 0,-38-32 1,-20-9-756,24 20 4561,2-1 4010,55 47-3941,0 0 0,0 0 0,0 0 0,0 0 1,0 0-1,1 0 0,-1 0 0,0 0 0,0 0 0,1-1 0,-1 1 0,1 0 0,-1 0 0,1-1 0,-1 1 0,1 0 0,0-1 0,0 1 0,0-2 0,0 2-167,0 0 1,0-1-1,1 1 0,-1 0 1,1 0-1,-1-1 0,1 1 0,0 0 1,0 0-1,-1 0 0,1 0 1,0 0-1,0 0 0,0 0 1,0 0-1,1-1 0,7-3 16,0 0 0,-1 0 0,2 1 1,13-6-1,-1 2 755,-3-1-868,46-22-11,1 3-1,86-25 1,-117 48-2378,-1 4-3847,-31 1 5445,3 0-9035</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6.534"/>
    </inkml:context>
    <inkml:brush xml:id="br0">
      <inkml:brushProperty name="width" value="0.025" units="cm"/>
      <inkml:brushProperty name="height" value="0.025" units="cm"/>
    </inkml:brush>
  </inkml:definitions>
  <inkml:trace contextRef="#ctx0" brushRef="#br0">0 85 12204,'0'0'16490,"2"11"-15156,12 107-6,-12-82-976,1 0 1,2 0 0,14 47 0,-19-82-353,0 0 0,0-1 0,0 1 0,0 0 0,0 0 0,0-1 0,0 1 0,0 0 0,1-1 0,-1 1 0,0 0 0,1-1 0,-1 1 0,0 0 0,1-1 0,-1 1 0,1-1 0,-1 1 0,1-1 0,-1 1 0,1-1 0,-1 1 0,1-1 0,-1 1 0,1-1 0,0 0 0,-1 1 0,1-1 0,0 0 0,-1 0 0,1 1 0,0-1 0,-1 0 0,1 0 0,1 0 0,0-1 0,-1 0 0,1-1 0,-1 1 0,1 0 0,-1-1 0,0 1 0,0-1 0,0 1 0,0-1 0,0 0 0,0 1 0,1-4 0,19-57 0,-15 19 0,3-58 0,-9 97 0,0 8 0,0 1 0,0-1 0,0 1 0,1-1 0,0 1 0,-1-1 0,2 0 0,-1 1 0,0-1 0,1 0 0,0 0 0,0 0 0,0 0 0,0 0 0,1 0 0,3 4 0,-3-6 0,-1 0 0,1 0 0,0-1 0,0 1 0,0-1 0,0 1 0,0-1 0,1 0 0,-1 0 0,0-1 0,0 1 0,1-1 0,-1 1 0,0-1 0,1 0 0,-1 0 0,0-1 0,1 1 0,-1-1 0,0 1 0,0-1 0,1 0 0,3-2 0,4-2 0,0 0 0,-1 0 0,1-1 0,-1 0 0,14-13 0,-16 13 0,0 0 0,1 0 0,0 0 0,-1 1 0,2 0 0,-1 1 0,19-6 0,-25 10 0,0 0 0,-1 0 0,1 0 0,0 1 0,-1-1 0,1 1 0,-1-1 0,1 1 0,0 0 0,-1 0 0,0 1 0,1-1 0,-1 0 0,0 1 0,0-1 0,0 1 0,1 0 0,-2 0 0,4 3 0,-2-3 0,-1 1 0,1-1 0,0 0 0,0 1 0,0-1 0,0-1 0,0 1 0,1 0 0,-1-1 0,0 0 0,6 2 0,-2-3 0,-1 0 0,1 0 0,0-1 0,0 0 0,-1 0 0,1 0 0,0-1 0,-1 0 0,1 0 0,-1-1 0,0 0 0,0 0 0,0 0 0,0-1 0,5-5 0,44-21 0,-25 27-5823,-29 3 5152,1 0-1,0 0 1,0 0 0,0 0-1,0 0 1,-1 0 0,1-1-1,0 1 1,0 0-1,0-1 1,-1 0 0,1 1-1,0-1 1,-1 0 0,1 0-1,-1 0 1,1 0 0,-1 0-1,3-2 1,24-26-7813,-11 8 6520,-5 2 4466,-3 4 15650,-9 21-12058,0 5-3107,1 6-3492,0 8 904,-2 5-388,1 0 1,2 0-1,1 0 1,1 0-1,14 51 1,51 129-12,-66-241 0,-2-50 0,-10-29 0,2 42 0,3-132 0,4 196-38,0 1 1,1 0-1,-1-1 1,1 1-1,-1 0 1,1 0-1,0-1 1,0 1-1,1 0 1,-1 0-1,1 0 1,-1 1-1,1-1 1,0 0-1,0 0 1,0 1-1,0-1 1,1 1-1,-1 0 1,1 0-1,0 0 1,-1 0-1,1 0 1,0 1-1,0-1 1,0 1-1,5-2 1,-5 2-4,1 1 0,-1-1 1,1 1-1,-1 0 0,1 0 0,0 1 1,-1-1-1,1 1 0,-1 0 1,0-1-1,1 2 0,-1-1 1,0 0-1,1 1 0,-1-1 0,0 1 1,0 0-1,0 0 0,0 0 1,-1 0-1,1 1 0,0-1 0,-1 1 1,0 0-1,3 3 0,-2 0 91,1-1 0,-1 1 0,-1-1 0,1 1 0,-1 0 0,0 0 0,0 0 0,-1 0 0,0 0 0,0 0 1,0 0-1,-1 0 0,0 1 0,0-1 0,-1 0 0,1 0 0,-1 0 0,-1 1 0,1-1 0,-4 7 0,4-8-11,-1 0 0,0-1 0,0 0 0,-1 0 1,1 1-1,-1-1 0,0-1 0,0 1 0,0 0 1,0-1-1,-1 1 0,1-1 0,-1 0 0,0 0 1,0-1-1,0 1 0,0-1 0,-1 0 0,1 0 1,-1 0-1,1-1 0,-1 1 0,0-1 0,1 0 1,-1 0-1,-8-1 0,11 1-70,1-2 1,-1 1-1,1 0 1,-1 0-1,1 0 1,-1-1-1,1 1 1,-1-1-1,1 1 1,-1-1-1,1 1 1,0-1-1,-1 0 1,1 0-1,0 0 1,-1 0-1,1 0 1,0 0-1,0 0 0,0 0 1,0 0-1,0-1 1,0 1-1,0 0 1,1-1-1,-1 1 1,0 0-1,1-1 1,-1 1-1,0-4 1,0-3-1303,-1 0 1,1 0 0,1-1 0,0-13-1,0 9-1965,0-20-18563</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7.460"/>
    </inkml:context>
    <inkml:brush xml:id="br0">
      <inkml:brushProperty name="width" value="0.025" units="cm"/>
      <inkml:brushProperty name="height" value="0.025" units="cm"/>
    </inkml:brush>
  </inkml:definitions>
  <inkml:trace contextRef="#ctx0" brushRef="#br0">100 99 12492,'0'0'29,"3"-6"1409,1 0 0,-1 0-1,0 0 1,-1-1-1,0 1 1,0-1-1,0 0 1,-1 1 0,0-1-1,0 0 1,0-12-1,-2 19-1379,1-1 0,-1 0 0,1 1 0,-1-1 0,1 1 0,-1-1 0,1 1 0,-1-1 0,0 1 0,1-1 0,-1 1 0,0 0-1,1-1 1,-1 1 0,0 0 0,1-1 0,-1 1 0,0 0 0,0 0 0,1 0 0,-1 0 0,0 0 0,0 0 0,1 0 0,-1 0 0,0 0 0,0 0 0,1 0 0,-1 0 0,0 1 0,0-1-1,1 0 1,-1 1 0,0-1 0,1 0 0,-1 1 0,0-1 0,1 1 0,-1-1 0,0 1 0,-29 19 27,22-12-47,1 1-1,1 0 0,0 0 1,0 0-1,0 1 0,1 0 1,-5 15-1,8-18-19,-1 0 0,1 0 0,1 0 0,-1 1 0,1-1 1,0 0-1,1 1 0,0-1 0,0 1 0,0-1 0,1 1 0,2 8 0,-3-16-18,1 1 0,-1 0 0,1 0 0,-1 0 0,1 0 0,0-1 0,-1 1 0,1 0 0,0-1 0,-1 1 0,1 0 0,0-1 0,0 1 0,0-1 0,-1 1 0,1-1 0,0 0 0,0 1 0,0-1 0,0 0 0,0 1 0,0-1 0,0 0 0,0 0 0,0 0 0,0 0 0,0 0 0,0 0 0,0 0 0,0 0 0,0-1 0,0 1 0,0 0 0,-1 0 0,1-1 0,2 0 0,31-17 0,-21 3 0,0 1 0,-1-2 0,-1 0 0,0 0 0,14-32 0,-12 25 0,-13 78 0,-7-27 0,4-19 0,1-1 0,0 0 0,0 1 0,0-1 0,2 1 0,-1 0 0,1-1 0,0 1 0,2 14 0,-1-22 0,-1-1 0,1 1 0,-1-1 0,0 0 0,1 1 0,-1-1 0,1 1 0,0-1 0,-1 0 0,1 0 0,-1 1 0,1-1 0,-1 0 0,1 0 0,0 0 0,-1 1 0,1-1 0,-1 0 0,1 0 0,0 0 0,-1 0 0,1 0 0,0 0 0,-1 0 0,1-1 0,-1 1 0,1 0 0,0 0 0,-1 0 0,1-1 0,-1 1 0,1 0 0,-1-1 0,1 1 0,-1 0 0,1-1 0,-1 1 0,1 0 0,0-2 0,21-13 0,-7-1 0,-1-1 0,17-24 0,-19 23 0,1 1 0,22-22 0,-35 39 0,0-1 0,0 1 0,0 0 0,1-1 0,-1 1 0,0 0 0,0 0 0,1-1 0,-1 1 0,0 0 0,1 0 0,-1-1 0,0 1 0,1 0 0,-1 0 0,0 0 0,1-1 0,-1 1 0,0 0 0,1 0 0,-1 0 0,0 0 0,1 0 0,-1 0 0,0 0 0,1 0 0,-1 0 0,1 0 0,-1 0 0,0 0 0,1 0 0,-1 0 0,0 0 0,1 0 0,-1 1 0,1-1 0,-1 0 0,0 0 0,1 0 0,-1 1 0,0-1 0,0 0 0,1 0 0,-1 1 0,0-1 0,0 0 0,1 0 0,-1 1 0,0-1 0,0 0 0,0 1 0,1-1 0,-1 0 0,0 1 0,0-1 0,0 1 0,0-1 0,0 0 0,0 1 0,0-1 0,0 0 0,0 1 0,0-1 0,0 1 0,0 0 0,1 32 0,-2-26 0,0 24-131,3 33-1900,-2-63 1852,0-1-1,0 0 1,0 0-1,0 1 1,0-1 0,0 0-1,0 0 1,1 0 0,-1 1-1,0-1 1,0 0 0,0 0-1,0 0 1,1 0-1,-1 0 1,0 1 0,0-1-1,0 0 1,1 0 0,-1 0-1,0 0 1,0 0-1,0 0 1,1 0 0,-1 0-1,0 0 1,0 0 0,1 0-1,-1 0 1,0 0-1,0 0 1,0 0 0,1 0-1,-1 0 1,0 0 0,0 0-1,1 0 1,-1 0 0,0 0-1,0 0 1,0 0-1,1 0 1,-1 0 0,0-1-1,0 1 1,0 0 0,1 0-1,-1 0 1,0-1-1,9-9-6626</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8.567"/>
    </inkml:context>
    <inkml:brush xml:id="br0">
      <inkml:brushProperty name="width" value="0.025" units="cm"/>
      <inkml:brushProperty name="height" value="0.025" units="cm"/>
    </inkml:brush>
  </inkml:definitions>
  <inkml:trace contextRef="#ctx0" brushRef="#br0">292 180 17809,'0'0'5205,"-9"-4"-5077,6 3-29,-31-13-497,32 14 354,1-1 1,-1 1-1,1-1 0,-1 1 1,1 0-1,-1 0 0,0 0 1,1 0-1,-1 0 1,1 0-1,-1 0 0,0 0 1,1 0-1,-1 1 0,1-1 1,-1 1-1,1-1 0,-1 1 1,1 0-1,-1 0 1,1-1-1,-2 3 0,-10 12 1602,-2 0 3967,12-21-5143,2-12-3982,1 17 3539,0 1-1,0-1 0,0 1 1,1-1-1,-1 1 0,0-1 1,0 1-1,0-1 0,0 0 0,0 1 1,0-1-1,0 1 0,0-1 1,0 1-1,0-1 0,0 1 1,0-1-1,0 1 0,-1-1 1,1 1-1,0-1 0,0 1 1,-1-1-1,1 1 0,0-1 1,0 1-1,-1-1 0,1 1 0,-1-1 1,1 1-1,0 0 0,-1-1 1,1 1-1,-1 0 0,1-1 1,-1 1-1,1 0 0,-1 0 1,1 0-1,-1-1 0,1 1 1,-1 0-1,1 0 0,-1 0 1,0 0-1,-23 16 3536,11-6-3470,8-6 53,-12 8 820,-1 2-1,1 0 0,-16 18 1,29-27-699,0 0 1,0 0 0,1 0-1,0 0 1,0 0 0,0 1 0,0 0-1,1-1 1,0 1 0,0 0-1,0 0 1,1 0 0,0 0 0,0 1-1,0 9 1,2-14-179,-1-1 0,0 0 0,1 1 0,-1-1 0,1 1 0,-1-1 0,1 0 0,0 1 0,0-1 0,-1 0 0,1 0 0,0 1 0,0-1 0,0 0 0,0 0 0,0 0 0,1 0 0,-1 0 0,0-1 0,0 1 0,1 0 0,-1 0 0,0-1 0,1 1 0,-1-1 0,1 1 0,-1-1 0,1 0 0,-1 1 0,0-1 0,1 0 0,-1 0 0,1 0 0,-1 0 0,1-1 0,-1 1 0,1 0 0,1-1 0,3 1 0,-1-1 0,1 0 0,0 0 0,-1-1 0,1 1 0,-1-1 0,1-1 0,-1 1 0,6-4 0,5-8 0,0-1 0,-2 0 0,1-1 0,-2 0 0,0-1 0,-1-1 0,0 0 0,-2-1 0,0 0 0,-2-1 0,0 0 0,0 0 0,-2 0 0,-1-1 0,-1 0 0,4-41 0,-8 62 0,0-1 0,0 1 0,1 0 0,-1-1 0,0 1 0,0-1 0,0 1 0,0 0 0,0-1 0,0 1 0,0 0 0,0-1 0,0 1 0,0-1 0,0 1 0,0 0 0,0-1 0,0 1 0,0 0 0,-1-1 0,1 1 0,0-1 0,0 1 0,0 0 0,-1-1 0,1 1 0,0 0 0,0 0 0,-1-1 0,1 1 0,0 0 0,0-1 0,-1 1 0,1 0 0,0 0 0,-1 0 0,1-1 0,0 1 0,-1 0 0,1 0 0,-1 0 0,1 0 0,0 0 0,-1 0 0,1 0 0,0 0 0,-1 0 0,1 0 0,-1 0 0,1 0 0,0 0 0,-1 0 0,1 0 0,-1 0 0,1 0 0,0 0 0,-1 0 0,1 1 0,0-1 0,-1 0 0,1 0 0,0 1 0,-1-1 0,1 0 0,0 0 0,0 1 0,-1-1 0,1 0 0,-20 22 0,8 0 0,1 0 0,1 1 0,0 0 0,2 0 0,1 1 0,1 0 0,0 0 0,2 1 0,-1 36 0,5-60 0,-1 1 0,1-1 0,0 0 0,0 1 0,0-1 0,0 0 0,1 1 0,-1-1 0,0 0 0,0 1 0,1-1 0,-1 0 0,1 0 0,-1 1 0,1-1 0,0 0 0,-1 0 0,1 0 0,0 0 0,0 0 0,0 0 0,0 0 0,-1 0 0,2 0 0,-1 0 0,2 1 0,-1-2 0,0 1 0,-1-1 0,1 0 0,0 0 0,0 0 0,0 0 0,0-1 0,0 1 0,0 0 0,0-1 0,0 1 0,0-1 0,0 0 0,0 0 0,2-1 0,6-4 0,0 0 0,-1 0 0,0-1 0,-1 0 0,10-10 0,2-8 0,11-12 0,-26 64 0,-5 31 0,0-57 0,0-1 0,1 0 0,-1 1 0,0-1 0,0 0 0,1 1 0,-1-1 0,0 0 0,1 1 0,-1-1 0,0 0 0,1 1 0,-1-1 0,0 0 0,1 0 0,-1 0 0,1 1 0,-1-1 0,1 0 0,-1 0 0,0 0 0,1 0 0,-1 0 0,1 0 0,-1 0 0,1 0 0,-1 0 0,1 0 0,-1 0 0,0 0 0,1 0 0,-1 0 0,1 0 0,-1-1 0,1 1 0,-1 0 0,0 0 0,1 0 0,-1-1 0,1 1 0,-1 0 0,0 0 0,1-1 0,-1 1 0,0 0 0,0-1 0,1 0 0,19-14 0,13-33 0,-27 37 0,0 1 0,1 0 0,12-14 0,-15 52 0,-13 81 0,9-108 0,1-1 0,-1 0 0,0 0 0,1 0 0,-1 1 0,0-1 0,0 0 0,1 0 0,-1 0 0,0 0 0,1 0 0,-1 0 0,0 1 0,1-1 0,-1 0 0,0 0 0,1 0 0,-1 0 0,0 0 0,1 0 0,-1-1 0,0 1 0,1 0 0,-1 0 0,0 0 0,0 0 0,1 0 0,-1 0 0,0 0 0,1-1 0,-1 1 0,0 0 0,0 0 0,1 0 0,-1-1 0,0 1 0,0 0 0,1 0 0,-1-1 0,0 1 0,0 0 0,0-1 0,0 1 0,1 0 0,-1 0 0,0-1 0,0 1 0,14-14 0,-2-2 0,24-27 0,-34 41 0,0 0 0,1 0 0,-1 0 0,0 1 0,1-1 0,-1 0 0,1 1 0,-1 0 0,1-1 0,0 1 0,0 0 0,-1 0 0,1 1 0,0-1 0,4 0 0,-7 1 0,1 1 0,0-1 0,0 0 0,0 1 0,0-1 0,-1 0 0,1 1 0,0-1 0,0 1 0,-1-1 0,1 1 0,0-1 0,-1 1 0,1 0 0,-1-1 0,1 1 0,-1 0 0,1-1 0,-1 1 0,1 0 0,-1 0 0,0-1 0,1 1 0,-1 0 0,0 0 0,0 0 0,1 1 0,-1-1 0,0 0 0,0 0 0,1 0 0,-1 0 0,0 0 0,1 0 0,-1 0 0,1 0 0,-1 0 0,1 0 0,-1-1 0,1 1 0,-1 0 0,1 0 0,0-1 0,0 1 0,-1 0 0,1-1 0,0 1 0,0-1 0,0 1 0,0-1 0,0 1 0,0-1 0,-1 1 0,1-1 0,0 0 0,2 1 0,1-2-568,0 0-1,0 0 1,-1 0-1,1 0 1,0-1-1,-1 1 1,1-1-1,-1 0 1,0 0-1,0 0 1,1 0-1,3-5 1,15-9-3231</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8.907"/>
    </inkml:context>
    <inkml:brush xml:id="br0">
      <inkml:brushProperty name="width" value="0.025" units="cm"/>
      <inkml:brushProperty name="height" value="0.025" units="cm"/>
    </inkml:brush>
  </inkml:definitions>
  <inkml:trace contextRef="#ctx0" brushRef="#br0">12 45 10378,'-3'-19'6758,"0"6"-1441,0 4-704,0 5 159,3 8-4772,1 5-320,10 0-2179,-5 5-3682,3-1-6439</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9.279"/>
    </inkml:context>
    <inkml:brush xml:id="br0">
      <inkml:brushProperty name="width" value="0.025" units="cm"/>
      <inkml:brushProperty name="height" value="0.025" units="cm"/>
    </inkml:brush>
  </inkml:definitions>
  <inkml:trace contextRef="#ctx0" brushRef="#br0">35 0 22261,'0'0'10506,"-35"69"-10506,35-47 0,0 1 0,0-1 0,0-2 0,5-3 0,4-1-1698,3-5-1889,-3-5-2146,1 1-3716</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9.622"/>
    </inkml:context>
    <inkml:brush xml:id="br0">
      <inkml:brushProperty name="width" value="0.025" units="cm"/>
      <inkml:brushProperty name="height" value="0.025" units="cm"/>
    </inkml:brush>
  </inkml:definitions>
  <inkml:trace contextRef="#ctx0" brushRef="#br0">68 1 11787,'0'0'19864,"-8"0"-19378,6 0-476,0 0-1,-1-1 1,1 1 0,0 0-1,0 0 1,0 0 0,0 1 0,0-1-1,0 0 1,0 1 0,-1 0-1,1-1 1,0 1 0,1 0-1,-1 0 1,0 0 0,0 0-1,0 0 1,1 1 0,-1-1-1,0 0 1,1 1 0,-1-1-1,1 1 1,0 0 0,-1 0 0,1-1-1,0 1 1,0 0 0,0 0-1,0 0 1,1 0 0,-1 0-1,0 0 1,1 0 0,0 0-1,-1 0 1,1 0 0,0 1-1,0-1 1,0 0 0,0 3-1,1-4-45,-1 0 0,0 1 0,1-1 0,-1 0 0,1 1 0,-1-1 0,1 0 0,-1 0 0,1 0 0,0 1 0,0-1 0,0 0 0,-1 0 0,1 0 0,0 0 0,0 0 0,0-1 0,1 1 0,-1 0 0,0 0 0,0-1 0,0 1 0,1-1 0,-1 1 0,0-1 0,0 1 0,1-1 0,-1 0 0,0 1 0,1-1 0,-1 0 0,1 0 0,-1 0 0,0 0 0,3-1 0,66-4-2066,-37 1 1571,-33 4 611,1 1 0,-1-1-1,0 0 1,1 1-1,-1-1 1,0 0 0,0 1-1,1-1 1,-1 1-1,0-1 1,0 1 0,1-1-1,-1 1 1,0-1-1,0 0 1,0 1 0,0-1-1,0 1 1,0-1-1,0 1 1,0-1 0,0 1-1,0-1 1,0 1-1,0-1 1,0 1 0,0-1-1,-1 1 1,1-1-1,0 1 1,0-1 0,0 1-1,-1-1 1,1 0-1,0 1 1,-1-1 0,0 1-1,-8 19 879,2-9-940,-1 0-1,0 0 1,0-1 0,-1 0 0,0-1 0,-1 0-1,0 0 1,-21 13 0,31-22-52,0 0 0,0 0 1,0 1-1,-1-1 0,1 0 0,0 0 1,0 0-1,-1 0 0,1 0 0,0 0 0,0 0 1,0 0-1,-1 0 0,1 0 0,0 0 1,0 0-1,-1 0 0,1 0 0,0 0 0,0 0 1,-1 0-1,1 0 0,0 0 0,0 0 1,-1 0-1,1 0 0,0 0 0,0 0 0,0 0 1,-1-1-1,1 1 0,0 0 0,0 0 1,0 0-1,-1 0 0,1-1 0,0 1 0,0 0 1,0 0-1,0 0 0,0-1 0,-1 1 1,1 0-1,0 0 0,0 0 0,0-1 0,0 1 1,0 0-1,0-1 0,3-17-3989,11-19-4764,3 5 1954</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49.962"/>
    </inkml:context>
    <inkml:brush xml:id="br0">
      <inkml:brushProperty name="width" value="0.025" units="cm"/>
      <inkml:brushProperty name="height" value="0.025" units="cm"/>
    </inkml:brush>
  </inkml:definitions>
  <inkml:trace contextRef="#ctx0" brushRef="#br0">31 0 11979,'0'0'13645,"-4"13"-11648,-4 22-825,1 1-1,2 0 1,-2 59 0,18 226-713,-11-322-459,0 1 0,0 0 0,0-1 0,1 1 0,-1 0 0,0 0 0,0 0 0,0-1 0,1 1 0,-1 0 0,0 0 0,0 0 0,1-1 0,-1 1 0,0 0 0,0 0 0,1 0 0,-1 0 0,0 0 0,0-1 0,1 1 0,-1 0 0,0 0 0,1 0 0,-1 0 0,0 0 0,1 0 0,-1 0 0,0 0 0,0 0 0,1 0 0,-1 0 0,0 1 0,1-1 0,-1 0 0,0 0 0,0 0 0,1 0 0,-1 0 0,0 0 0,0 1 0,1-1 0,-1 0 0,0 0 0,0 0 0,1 1 0,-1-1 0,0 0 0,0 0 0,0 1 0,0-1 0,1 0 0,-1 0 0,0 1 0,0-1 0,0 0 0,0 1 0,0-1 0,0 0 0,0 0 0,0 1 0,0 0 0,16-27 0,-14 23 0,7-13 0,1 0 0,0 1 0,1 0 0,17-17 0,-23 27 0,0 1 0,-1 0 0,2 0 0,-1 0 0,0 0 0,1 1 0,-1 0 0,1 0 0,0 1 0,0 0 0,0 0 0,0 0 0,1 1 0,-1 0 0,0 0 0,9 0 0,-14 1 0,0 0 0,0 0 0,0 0 0,0 1 0,0-1 0,0 0 0,0 1 0,0-1 0,0 1 0,0-1 0,0 1 0,0-1 0,-1 1 0,1 0 0,0-1 0,0 1 0,0 0 0,-1 0 0,1 0 0,0-1 0,-1 1 0,1 0 0,-1 0 0,1 0 0,-1 0 0,0 0 0,1 0 0,-1 0 0,0 0 0,1 2 0,-1 0 0,1 0 0,-1 0 0,0 1 0,0-1 0,0 0 0,0 0 0,0 0 0,-1 1 0,-1 4 0,2-7 0,0-1 0,0 1 0,0-1 0,-1 1 0,1-1 0,0 0 0,0 1 0,-1-1 0,1 0 0,0 1 0,-1-1 0,1 0 0,0 1 0,-1-1 0,1 0 0,0 0 0,-1 1 0,1-1 0,0 0 0,-1 0 0,1 0 0,-1 0 0,1 1 0,-1-1 0,1 0 0,0 0 0,-1 0 0,1 0 0,-1 0 0,1 0 0,-1 0 0,1 0 0,-1 0 0,1 0 0,0 0 0,-1-1 0,1 1 0,-1 0 0,1 0 0,0 0 0,-1-1 0,1 1 0,-1 0 0,1 0 0,0-1 0,-1 1 0,1 0 0,0-1 0,0 1 0,-1 0 0,1-1 0,-1 0 0,-15-19 0,8 5 0,1 0 0,1-1 0,1 0 0,0 0 0,1-1 0,1 0 0,0 1 0,0-26 0,3 39-172,1 1 1,0-1-1,0 1 0,0-1 1,0 0-1,1 1 0,-1 0 1,1-1-1,-1 1 0,1 0 0,0 0 1,0 0-1,0 0 0,0 0 1,0 0-1,1 1 0,-1-1 1,0 1-1,1-1 0,-1 1 1,1 0-1,-1 0 0,1 0 1,0 0-1,-1 1 0,1-1 0,4 0 1,7-2-1908,-1 1 1,1 0-1,17 0 0,-49 2-6067</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0.287"/>
    </inkml:context>
    <inkml:brush xml:id="br0">
      <inkml:brushProperty name="width" value="0.025" units="cm"/>
      <inkml:brushProperty name="height" value="0.025" units="cm"/>
    </inkml:brush>
  </inkml:definitions>
  <inkml:trace contextRef="#ctx0" brushRef="#br0">0 106 17104,'0'0'7976,"78"-57"-7816,-38 42-512,1-1-4037,3-1-12523</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1.096"/>
    </inkml:context>
    <inkml:brush xml:id="br0">
      <inkml:brushProperty name="width" value="0.025" units="cm"/>
      <inkml:brushProperty name="height" value="0.025" units="cm"/>
    </inkml:brush>
  </inkml:definitions>
  <inkml:trace contextRef="#ctx0" brushRef="#br0">148 332 1569,'0'0'17041,"-3"-10"-13144,-13-30-721,15 38-2981,0 1-1,0-1 1,0 1-1,0-1 1,0 1-1,0 0 1,0 0-1,-1-1 1,1 1-1,0 0 1,-1 0-1,1 0 1,-1 0 0,1 1-1,-1-1 1,0 0-1,1 1 1,-1-1-1,0 1 1,1-1-1,-1 1 1,0 0-1,0 0 1,1 0-1,-1 0 1,0 0 0,0 0-1,1 0 1,-4 1-1,2 0-99,0 0 0,0 0-1,0 0 1,0 0 0,0 1 0,0-1-1,0 1 1,0-1 0,1 1 0,-1 0-1,1 0 1,-5 5 0,2 0-94,0 1 0,0-1 0,1 1 0,1 0 0,-1 0 0,1 0 0,0 1 0,1-1-1,0 1 1,0-1 0,1 1 0,0 0 0,1 0 0,0-1 0,0 1 0,3 15 0,-3-23-1,1 0 0,0 0 0,-1 0 0,1 1 0,0-1 0,0 0 0,0 0 0,0 0 0,0 0 0,0-1 0,0 1 0,0 0 0,0 0 0,0 0 0,0-1 0,1 1 0,-1-1 0,0 1 0,0-1 0,1 0 0,-1 1 0,0-1 0,1 0 0,-1 0 0,0 0 0,1 0 0,-1 0 0,0 0 0,1 0 0,-1 0 0,0 0 0,1-1 0,-1 1 0,0-1 0,1 1 0,-1-1 0,0 1 0,0-1 0,0 0 0,2-1 0,4-1 0,0-1 0,0 0 0,-1 0 0,1 0 0,10-11 0,-1-5-182,0-1 1,-1-1-1,-1 0 1,-2-1-1,15-34 1,-3 7-139,-25 54 277,0 0 0,1 0 0,-1 1 1,1-1-1,0 0 0,0 1 0,1 6 0,-1 10 322,-1-12-128,0 26 662,1-35-803,0 1-1,0-1 1,0 1-1,0-1 1,1 1-1,-1-1 0,0 1 1,0-1-1,1 1 1,-1-1-1,0 1 0,1-1 1,-1 1-1,1-1 1,-1 0-1,0 1 1,1-1-1,-1 0 0,1 1 1,-1-1-1,1 0 1,-1 0-1,1 1 1,-1-1-1,1 0 0,-1 0 1,1 0-1,-1 0 1,1 0-1,0 0 0,-1 0 1,1 0-1,-1 0 1,1 0-1,-1 0 1,1 0-1,-1 0 0,1 0 1,-1 0-1,1-1 1,0 1-1,-1 0 0,0 0 1,1-1-1,-1 1 1,1 0-1,-1-1 1,1 1-1,-1 0 0,1-1 1,-1 1-1,0-1 1,1 0-1,5-3-9,0-1 0,-1-1 0,1 1 0,-1-1 0,0 0 0,-1 0 0,1 0 0,-1-1 0,-1 0 0,5-8 0,2-9 0,13-43 0,2-82 0,-25 150 0,-1 4 0,-25 133 0,17-101 0,2 0 0,1 1 0,2 0 0,1 49 0,3-86 0,0 0 0,0 0 0,0 0 0,0 0 0,0 1 0,1-1 0,-1 0 0,0 0 0,1 0 0,-1 0 0,0 0 0,1 1 0,0-1 0,-1 0 0,1 0 0,-1 0 0,1 0 0,1 1 0,-1-2 0,-1 0 0,1 0 0,0 1 0,-1-1 0,1 0 0,0 0 0,-1 0 0,1 0 0,0 0 0,-1 0 0,1 0 0,-1 0 0,1 0 0,0 0 0,-1 0 0,1 0 0,0-1 0,-1 1 0,1 0 0,-1 0 0,1-1 0,0 1 0,0-1 0,2-1 0,0-1 0,-1 1 0,1 0 0,0-1 0,-1 0 0,0 1 0,0-1 0,0 0 0,0 0 0,2-6 0,4-17 0,-2 1 0,-1-2 0,-2 1 0,2-49 0,-5 85 0,1 0 0,1 0 0,-1-1 0,2 1 0,-1 0 0,1-1 0,1 0 0,6 14 0,-9-20 0,0-1 0,0 0 0,1 1 0,-1-1 0,0 0 0,1 0 0,0 0 0,-1 0 0,1 0 0,0 0 0,0-1 0,0 1 0,0-1 0,0 1 0,0-1 0,1 0 0,-1 1 0,0-1 0,1 0 0,-1-1 0,1 1 0,-1 0 0,1-1 0,-1 1 0,1-1 0,-1 0 0,1 0 0,0 0 0,-1 0 0,1 0 0,-1-1 0,1 1 0,-1-1 0,1 0 0,-1 1 0,1-1 0,-1 0 0,4-3 0,0 0 0,0-1 0,0-1 0,0 1 0,-1-1 0,0 0 0,0 0 0,-1-1 0,1 1 0,4-11 0,22-49 0,-30 63 0,-13 45 0,8-31 0,0 0 0,1 1 0,0-1 0,1 1 0,0-1 0,1 1 0,0-1 0,2 20 0,-1-31-43,0 1 0,0-1 0,0 1 0,1-1 0,-1 1 0,0-1 0,0 1 0,1-1 0,-1 1 0,0-1 1,1 1-1,-1-1 0,0 0 0,1 1 0,-1-1 0,0 0 0,1 1 0,-1-1 0,1 0 0,-1 1 0,1-1 0,-1 0 0,1 0 0,-1 1 0,1-1 0,-1 0 0,1 0 0,-1 0 0,1 0 0,-1 0 0,1 0 0,-1 0 1,1 0-1,0 0 0,-1 0 0,1 0 0,-1 0 0,1 0 0,-1 0 0,1 0 0,-1-1 0,1 1 0,-1 0 0,1 0 0,-1-1 0,1 1 0,-1 0 0,0-1 0,1 1 0,-1 0 0,1-1 0,-1 1 0,1-1 0,22-21-4951,-10-6-1033,-2-5-1292</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4.663"/>
    </inkml:context>
    <inkml:brush xml:id="br0">
      <inkml:brushProperty name="width" value="0.025" units="cm"/>
      <inkml:brushProperty name="height" value="0.025" units="cm"/>
    </inkml:brush>
  </inkml:definitions>
  <inkml:trace contextRef="#ctx0" brushRef="#br0">125 13 19667,'0'0'9454,"-9"-4"-9054,7 3-396,-1-1 0,1 1 0,-1 0 0,1 0 0,-1 1 0,0-1 0,1 0 0,-1 1-1,0 0 1,0-1 0,1 1 0,-1 0 0,-5 1 0,5 0-7,0 1-1,0-1 1,0 1-1,1 0 1,-1 0-1,0 0 1,1 0 0,0 0-1,-1 0 1,1 1-1,0-1 1,0 1 0,0-1-1,0 1 1,-2 5-1,-1 1 1,1-1-1,0 1 0,0 0 0,0 0 1,1 0-1,1 1 0,0-1 1,0 1-1,0 0 0,2-1 1,-1 1-1,1 11 0,1-19-2,-1-1 0,1 1 0,-1 0 0,1-1 0,0 1 0,-1-1 0,1 1 0,0-1 0,0 1 0,0-1 0,0 1 0,0-1 1,1 0-1,-1 0 0,0 1 0,1-1 0,-1 0 0,0 0 0,1 0 0,-1-1 0,1 1 0,0 0 0,-1 0 0,1-1 0,0 1 0,-1-1 0,1 0 0,0 1 0,-1-1 0,1 0 0,0 0 0,0 0 0,-1 0 0,1 0 0,2-1 0,2 1 15,0-1 0,-1 0 1,1 0-1,0 0 0,0-1 0,-1 1 1,1-2-1,-1 1 0,9-5 0,-4 0 81,-1-1-1,0 0 1,-1 0-1,0-1 1,0 0-1,-1 0 0,0-1 1,0 0-1,-1 0 1,-1 0-1,0-1 0,0 0 1,-1 0-1,0 0 1,2-13-1,-6 22-89,-10 41-854,7-31 850,-4 10-13,1 0 0,0 0 0,2 0 0,0 0-1,-2 33 1,6-51 13,0 0 0,0 0 0,0 1-1,0-1 1,0 0 0,0 0 0,0 1 0,0-1-1,0 0 1,0 0 0,0 1 0,0-1-1,0 0 1,1 0 0,-1 0 0,0 1 0,0-1-1,0 0 1,0 0 0,0 0 0,1 1 0,-1-1-1,0 0 1,0 0 0,0 0 0,1 0 0,-1 1-1,0-1 1,0 0 0,1 0 0,-1 0-1,0 0 1,0 0 0,1 0 0,-1 0 0,0 0-1,0 0 1,1 0 0,-1 0 0,0 0 0,1 0-1,14-5-34,13-12 84,33-49-119,-44 46-12,37-35 1,-54 55 74,0 0 1,1-1 0,-1 1 0,0 0-1,0 0 1,0-1 0,1 1-1,-1 0 1,0 0 0,0-1-1,1 1 1,-1 0 0,0 0-1,1-1 1,-1 1 0,0 0-1,1 0 1,-1 0 0,0 0-1,1 0 1,-1 0 0,0 0-1,1 0 1,-1 0 0,1-1-1,-1 1 1,0 1 0,1-1-1,-1 0 1,0 0 0,1 0-1,-1 0 1,0 0 0,1 0-1,-1 0 1,0 0 0,1 1 0,-1-1-1,0 0 1,1 0 0,-1 0-1,0 1 1,0-1 0,1 0-1,-1 1 1,4 20-119,3 11 228,-6-31-95,-1-1-1,1 1 1,-1 0-1,1-1 0,-1 1 1,1-1-1,-1 1 0,1 0 1,0-1-1,-1 0 1,1 1-1,0-1 0,0 1 1,-1-1-1,1 0 1,0 1-1,0-1 0,0 0 1,-1 0-1,1 0 1,0 0-1,0 0 0,0 0 1,0 0-1,-1 0 0,1 0 1,0 0-1,0 0 1,0 0-1,-1-1 0,1 1 1,0 0-1,0 0 1,-1-1-1,1 1 0,1-1 1,51-31 510,-44 25-931,1 1 1,0 0-1,0 0 0,20-7 0,37 0-4233,-62 13 3877,0-1 0,-1 1 0,1 0 0,-1 1-1,1-1 1,-1 1 0,1 0 0,-1 0-1,1 0 1,-1 1 0,1-1 0,5 4-1,6 9-5125</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1.439"/>
    </inkml:context>
    <inkml:brush xml:id="br0">
      <inkml:brushProperty name="width" value="0.025" units="cm"/>
      <inkml:brushProperty name="height" value="0.025" units="cm"/>
    </inkml:brush>
  </inkml:definitions>
  <inkml:trace contextRef="#ctx0" brushRef="#br0">25 71 8456,'0'0'3043,"-18"-55"64,14 41-577,2 13-1120,1 1-418,1 4-639,0 12-225,0 7-64,0 2-929,0 3-1889,8-1-2083</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1.798"/>
    </inkml:context>
    <inkml:brush xml:id="br0">
      <inkml:brushProperty name="width" value="0.025" units="cm"/>
      <inkml:brushProperty name="height" value="0.025" units="cm"/>
    </inkml:brush>
  </inkml:definitions>
  <inkml:trace contextRef="#ctx0" brushRef="#br0">48 17 18546,'0'0'12732,"-5"9"-11451,-5 3-1056,5-5-228,-1-1 0,1 1 0,1 0 1,0 1-1,-5 9 0,9-17 3,0 0 0,0 0 0,0 0 0,0 0 0,0 1 0,0-1 0,1 0 0,-1 0 0,0 0 0,0 0 0,0 1 0,0-1 0,0 0 0,0 0 0,0 0 0,0 0 0,0 0 0,1 0 0,-1 1 0,0-1 0,0 0 0,0 0 0,0 0 0,0 0 0,1 0 0,-1 0 0,0 0 0,0 0 0,0 0 0,0 0 0,1 0 0,-1 0 0,0 0 0,0 0 0,0 0 0,0 0 0,1 0 0,-1 0 0,0 0 0,0 0 0,0 0 0,0 0 0,1 0 0,-1 0 0,0 0 0,0 0 0,0 0 0,0 0 0,0 0 0,1 0 0,-1 0 0,0-1 0,0 1 0,0 0 0,0 0 0,0 0 0,0 0 0,0 0 0,1-1 0,44-28-56,-36 22 30,0 0-1,1 1 1,0 0-1,1 0 1,-1 1-1,1 0 1,0 1-1,0 0 1,0 1-1,1 0 1,21-2-1,-32 5 29,0 0 0,0 0-1,0 0 1,-1 0-1,1 0 1,0 1 0,0-1-1,0 0 1,0 1-1,0-1 1,0 0 0,0 1-1,-1-1 1,1 1-1,0-1 1,0 1 0,-1 0-1,1-1 1,0 1-1,-1 0 1,1 0 0,0-1-1,-1 1 1,1 0 0,-1 0-1,1 0 1,-1 0-1,0-1 1,1 3 0,4 36 125,0 1 8,-5-39-132,0 0-1,0 0 0,1 0 0,-1 0 0,1 0 0,-1 0 0,1 0 1,-1-1-1,1 1 0,0 0 0,-1 0 0,1 0 0,0-1 1,0 1-1,0 0 0,0-1 0,-1 1 0,1 0 0,0-1 1,0 1-1,0-1 0,0 0 0,0 1 0,0-1 0,0 0 0,0 0 1,0 1-1,2-1 0,4-1-2,-1 1 0,0-2 0,0 1 0,0 0 0,0-1 0,0 0 0,0-1 0,0 1 0,-1-1 0,1 0 0,-1-1 0,6-3 0,-6 3 0,0 0 0,1 1 0,-1-1 0,1 1 0,0 1 0,0-1 0,0 1 0,0 0 0,1 1 0,-1-1 0,8 0 0,-13 3-259,-1-1 0,1 1 0,-1-1 0,1 1 0,-1 0 0,0-1 0,1 1 0,-1 0 0,0-1 0,1 1 0,-1 0-1,0 0 1,0-1 0,0 1 0,0 0 0,0-1 0,0 1 0,0 0 0,0 0 0,0-1 0,0 1 0,0 0 0,0 0 0,0 1-1318</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2.142"/>
    </inkml:context>
    <inkml:brush xml:id="br0">
      <inkml:brushProperty name="width" value="0.025" units="cm"/>
      <inkml:brushProperty name="height" value="0.025" units="cm"/>
    </inkml:brush>
  </inkml:definitions>
  <inkml:trace contextRef="#ctx0" brushRef="#br0">4 1 21332,'0'0'7239,"-4"59"-7111,4-24 96,0 5 1,0-3-161,11-2-257,9-7-2049,1-5-1986,0-2-3907</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3:52.470"/>
    </inkml:context>
    <inkml:brush xml:id="br0">
      <inkml:brushProperty name="width" value="0.025" units="cm"/>
      <inkml:brushProperty name="height" value="0.025" units="cm"/>
    </inkml:brush>
  </inkml:definitions>
  <inkml:trace contextRef="#ctx0" brushRef="#br0">1 47 20115,'0'0'8776,"56"-46"-33343</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0.792"/>
    </inkml:context>
    <inkml:brush xml:id="br0">
      <inkml:brushProperty name="width" value="0.025" units="cm"/>
      <inkml:brushProperty name="height" value="0.025" units="cm"/>
    </inkml:brush>
  </inkml:definitions>
  <inkml:trace contextRef="#ctx0" brushRef="#br0">1727 13 10730,'-16'-2'5339,"-49"-4"-3955,-65 1 1,105 6-1126,0 0 1,0 2-1,1 0 1,-1 2-1,1 1 1,-43 15-1,27-1-73,1 2 0,1 1 0,1 2 1,1 2-1,1 1 0,-32 34 0,-1 9 19,-98 131 1,78-77-69,5 5 0,5 3 0,7 3 0,-60 162 0,68-123-102,7 2 1,9 3 0,-27 198-1,31-31 64,3 558 0,58-591 206,-10-249-134,4-1 1,37 119-1,-37-148-116,2-2 0,1 0 0,1 0-1,2-1 1,2-2 0,33 42 0,-35-51-64,1-2 0,1 0 1,0-1-1,1-1 0,2-1 0,-1-1 1,2-1-1,0 0 0,40 14 1,-32-16-15,1-1 1,0-2 0,0-2 0,1-1 0,0-1 0,0-2 0,0-1-1,1-2 1,-1-1 0,42-8 0,-36 1-58,1-1 1,-1-3-1,-1-1 1,0-2-1,-1-1 1,-1-2-1,61-41 1,-46 22 49,-2-3 1,-1-1 0,-3-3-1,-1-2 1,-2-2-1,-3-1 1,-2-2-1,-2-2 1,-2-1-1,-3-2 1,25-61-1,-17 14 52,-5-1-1,-4-2 0,-4-1 0,17-170 1,-4-444 170,-40-407 540,-1 1039 287,-5 1 0,-29-139 0,31 203-910,-2-1 1,0 1 0,-2 0-1,-1 1 1,0 0-1,-2 1 1,-1 0-1,0 1 1,-2 0-1,0 1 1,-1 1 0,-2 0-1,-34-30 1,10 21-1931,-80-41 1,57 35-2018,-15-12-3711</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1.585"/>
    </inkml:context>
    <inkml:brush xml:id="br0">
      <inkml:brushProperty name="width" value="0.025" units="cm"/>
      <inkml:brushProperty name="height" value="0.025" units="cm"/>
    </inkml:brush>
  </inkml:definitions>
  <inkml:trace contextRef="#ctx0" brushRef="#br0">1 0 11531,'0'0'15439,"21"94"-13358,-5-34-575,1 8-769,2 2-481,0 0-96,3-7-128,2-8 0,-1-6-544,2-9-834,-3-9-1152,-4-7-1474,-3-11-1089,-5-7-3747</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2.008"/>
    </inkml:context>
    <inkml:brush xml:id="br0">
      <inkml:brushProperty name="width" value="0.025" units="cm"/>
      <inkml:brushProperty name="height" value="0.025" units="cm"/>
    </inkml:brush>
  </inkml:definitions>
  <inkml:trace contextRef="#ctx0" brushRef="#br0">170 173 7527,'5'-9'1756,"11"-15"-492,24-38 1081,-36 57-1576,-1-1 0,0 1-1,-1-1 1,0 0 0,1 0 0,-2 0-1,1 0 1,1-10 0,-4 15-589,1 1 1,0-1-1,0 0 1,-1 0-1,1 0 1,-1 1-1,1-1 1,0 0-1,-1 0 1,1 1-1,-1-1 1,0 0-1,1 1 0,-1-1 1,0 1-1,1-1 1,-1 1-1,0-1 1,0 1-1,1-1 1,-1 1-1,0 0 1,0-1-1,0 1 1,1 0-1,-1 0 1,0 0-1,0 0 1,0-1-1,0 1 1,0 0-1,0 0 1,1 1-1,-1-1 1,0 0-1,0 0 1,-1 1-1,-36 7 1183,28-3-1282,0 0 1,1 1-1,-1 1 1,1-1-1,0 1 1,1 1 0,0 0-1,0 0 1,0 1-1,1-1 1,0 2-1,-9 17 1,5-8-66,2 1 1,0 0-1,1 0 0,2 1 1,-9 38-1,11-35 120,0 1-1,2-1 1,1 1-1,1 0 1,4 38 0,-3-55-119,1 0 0,0-1 1,0 1-1,1-1 1,0 0-1,0 0 1,0 0-1,1 0 1,7 10-1,-7-13-25,-1-1 0,1 1 0,0-1 0,0 1 0,0-1 0,0 0 0,1-1 0,-1 1 0,1-1 0,0 0 0,-1 0 0,1 0 0,0-1 0,0 1 0,10 0 0,-5-1-285,1 0 1,-1-1-1,1-1 0,-1 1 1,0-2-1,1 1 1,-1-1-1,0-1 0,0 0 1,0-1-1,0 0 1,0 0-1,-1-1 0,9-5 1,-6 2-1140,-1 0 0,0-1 0,0 0-1,-1-1 1,-1 0 0,10-12 0,4-12-6421</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2.910"/>
    </inkml:context>
    <inkml:brush xml:id="br0">
      <inkml:brushProperty name="width" value="0.025" units="cm"/>
      <inkml:brushProperty name="height" value="0.025" units="cm"/>
    </inkml:brush>
  </inkml:definitions>
  <inkml:trace contextRef="#ctx0" brushRef="#br0">77 425 11979,'0'0'10218,"-9"11"-8616,1-2-1233,1 0 1,0 1 0,1 1 0,0-1 0,0 1 0,1 0 0,1 0 0,0 0 0,-5 21 0,6-10 120,1 0 0,1 0-1,3 35 1,-2-56-480,0-1 0,0 1 0,0-1 0,0 1 1,0 0-1,0-1 0,0 1 0,0-1 0,1 1 0,-1-1 0,0 1 0,0-1 0,1 1 0,-1-1 0,0 1 0,0-1 0,1 1 0,-1-1 1,0 0-1,1 1 0,-1-1 0,1 1 0,-1-1 0,1 0 0,-1 1 0,1-1 0,-1 0 0,1 0 0,-1 1 0,1-1 0,0 0 0,18-7 146,14-23-9,30-66 126,-43 62-204,42-52 0,-60 83-69,0 1-1,0 0 1,0-1 0,0 1-1,0 0 1,1 0 0,-1 1 0,1-1-1,0 0 1,-1 1 0,1 0-1,0-1 1,0 1 0,0 0 0,4 0-1,-6 1 7,0 0 0,1 0-1,-1 0 1,1 1-1,-1-1 1,0 0 0,1 1-1,-1-1 1,0 1 0,1 0-1,-1 0 1,0-1 0,0 1-1,0 0 1,0 0-1,1 0 1,-1 0 0,0 0-1,-1 0 1,1 0 0,0 0-1,0 1 1,0-1 0,-1 0-1,1 1 1,-1-1 0,1 0-1,-1 1 1,1-1-1,-1 0 1,0 1 0,1 1-1,4 44 476,-5-39-349,1-1 0,-1 0 0,1 0 0,1 1 0,-1-1 1,1 0-1,4 10 0,-6-17-128,0 0-1,0 0 1,0 0 0,0 1 0,0-1 0,0 0-1,1 0 1,-1 0 0,0 0 0,0 0 0,0 1-1,0-1 1,0 0 0,0 0 0,1 0-1,-1 0 1,0 0 0,0 0 0,0 1 0,0-1-1,1 0 1,-1 0 0,0 0 0,0 0 0,0 0-1,0 0 1,1 0 0,-1 0 0,0 0 0,0 0-1,0 0 1,1 0 0,-1 0 0,0 0 0,0 0-1,0 0 1,1 0 0,-1 0 0,0 0 0,0 0-1,0 0 1,0 0 0,1 0 0,-1-1-1,0 1 1,0 0 0,0 0 0,1 0 0,6-13 176,1-15 9,-3 2-189,-1 0 0,0-51 0,-4 69 0,0 0 0,-1 0 0,1 0 0,-2 0 0,1-1 0,-1 2 0,0-1 0,-1 0 0,0 0 0,0 1 0,-1-1 0,0 1 0,-7-11 0,11 18 0,0 0 0,-1 0 0,1 0 0,0-1 0,0 1 0,0 0 0,0 0 0,0 0 0,0 0 0,-1-1 0,1 1 0,0 0 0,0 0 0,0 0 0,-1 0 0,1 0 0,0 0 0,0 0 0,0-1 0,-1 1 0,1 0 0,0 0 0,0 0 0,0 0 0,-1 0 0,1 0 0,0 0 0,0 0 0,0 0 0,-1 0 0,1 0 0,0 0 0,0 0 0,-1 1 0,1-1 0,0 0 0,0 0 0,0 0 0,0 0 0,-1 0 0,1 0 0,0 0 0,0 0 0,0 1 0,-1-1 0,-2 14 0,3-12 0,-1-1 0,1 1 0,0 0 0,1 0 0,-1 0 0,0-1 0,1 1 0,-1 0 0,0 0 0,1 0 0,0-1 0,0 1 0,-1 0 0,1-1 0,0 1 0,2 2 0,1-2-247,-1-1 0,1 1 0,-1-1-1,1 0 1,-1 0 0,1 0 0,0 0 0,-1-1 0,1 1 0,0-1-1,-1 0 1,1 0 0,0 0 0,0-1 0,-1 0 0,1 1 0,0-1-1,-1 0 1,1-1 0,-1 1 0,5-3 0,9-4-2115,-1 0-1,28-21 1,-24 16 1039,46-36-5262,-29 14 15547,-40 50-4032,-10 68-2009,13-82-2917,-1-1 1,1 0 0,0 1-1,0-1 1,0 1 0,0-1 0,0 1-1,0-1 1,0 0 0,1 1-1,-1-1 1,0 1 0,0-1 0,0 0-1,0 1 1,0-1 0,1 0-1,-1 1 1,0-1 0,0 0 0,0 1-1,1-1 1,-1 0 0,0 1-1,1-1 1,-1 0 0,0 0 0,1 1-1,-1-1 1,0 0 0,1 0 0,-1 1-1,0-1 1,1 0 0,-1 0-1,1 0 1,-1 0 0,0 0 0,1 0-1,-1 0 1,1 0 0,-1 0-1,0 0 1,1 0 0,-1 0 0,1 0-1,-1 0 1,0 0 0,1 0-1,-1 0 1,1-1 0,-1 1 0,0 0-1,1 0 1,-1 0 0,0-1-1,1 1 1,-1 0 0,0 0 0,1-1-1,-1 1 1,1-1 0,20-18 82,8-21 123,-17 22-154,1 0 0,21-22 0,-31 37-33,1-1-1,-1 1 1,1 0 0,0 0-1,0 0 1,0 1 0,0-1-1,1 1 1,-1 0 0,0 0-1,1 1 1,0-1 0,-1 1-1,1 0 1,0 0 0,5 0-1,-7 2 14,0-1 1,0 1-1,0 0 0,0 0 0,-1 0 0,1 1 0,0-1 0,0 1 0,-1-1 0,1 1 0,-1 0 0,0 0 1,1 0-1,-1 0 0,0 1 0,0-1 0,0 0 0,-1 1 0,1 0 0,-1-1 0,1 1 0,-1 0 1,1 3-1,-1-3-7,1 0 0,-1 0 0,1 0 0,-1-1 0,1 1 0,0 0 0,0-1 0,0 1 0,0-1 0,0 0 0,1 0 0,-1 0 0,1 0 0,-1 0 0,1 0 0,0-1 0,0 1 0,0-1 0,5 2 0,-7-3-9,1 0 0,-1 0 0,1 0 0,-1-1-1,1 1 1,-1 0 0,1-1 0,-1 1 0,1-1 0,-1 1 0,1-1 0,-1 0 0,0 0-1,0 0 1,1 0 0,-1 0 0,0 0 0,0 0 0,0 0 0,0 0 0,2-2 0,18-33 497,-14 23-447,10-21-70,-13 24 0,0 0 0,1 0 0,0 1 0,1 0 0,0 0 0,1 0 0,-1 1 0,2-1 0,13-11 0,-20 19-18,0 1 0,0-1 0,0 1 0,-1 0 0,1 0 0,0-1 0,0 1 0,0 0 0,0 0 0,-1 0 0,1 0 0,0 0-1,0 0 1,0 0 0,0 0 0,0 0 0,-1 0 0,1 1 0,0-1 0,0 0 0,0 1 0,-1-1 0,1 0 0,0 1 0,0-1 0,-1 1 0,1-1 0,0 1 0,-1 0 0,1-1 0,0 1 0,-1-1 0,1 1 0,-1 0 0,0 0 0,1-1 0,-1 1-1,1 0 1,-1 0 0,0 0 0,1-1 0,-1 1 0,0 0 0,0 0 0,0 1 0,11 52-1530,-9-36 979,-2-16 379,1 0 0,-1 0 0,0-1 0,1 1-1,-1 0 1,1-1 0,0 1 0,-1 0 0,1-1 0,0 1-1,0-1 1,0 1 0,0-1 0,0 0 0,1 1 0,-1-1-1,0 0 1,0 0 0,3 2 0,-3-3-16,0 0 0,0 0 0,0 1 0,0-1 0,1 0 0,-1 0 0,0 0 0,0 0 0,0-1 0,0 1 0,1 0 0,-1 0 0,0-1 0,0 1 1,0-1-1,0 1 0,0-1 0,0 1 0,0-1 0,0 1 0,1-2 0,5-4-878,-1 1 1,0-1-1,0-1 1,-1 1-1,0-1 1,6-10-1,15-27-4777</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3.266"/>
    </inkml:context>
    <inkml:brush xml:id="br0">
      <inkml:brushProperty name="width" value="0.025" units="cm"/>
      <inkml:brushProperty name="height" value="0.025" units="cm"/>
    </inkml:brush>
  </inkml:definitions>
  <inkml:trace contextRef="#ctx0" brushRef="#br0">48 114 14894,'0'0'3449,"-5"14"-220,-4 8-2133,1 0-1,1 1 0,2 0 0,0 0 1,-3 37-1,8-59-1071,0 0 0,-1 0 0,1 0 0,0 0 1,0 0-1,0 0 0,0 0 0,0 0 0,0 0 0,1 0 0,-1 0 0,0 0 0,0 0 1,1 0-1,-1 0 0,1 0 0,-1 0 0,1 0 0,-1 0 0,1-1 0,-1 1 1,1 0-1,0 0 0,0-1 0,-1 1 0,1 0 0,0-1 0,0 1 0,0-1 0,-1 1 1,1-1-1,0 1 0,0-1 0,0 0 0,0 1 0,0-1 0,0 0 0,0 0 1,0 1-1,0-1 0,0 0 0,0 0 0,0 0 0,0-1 0,0 1 0,0 0 0,0 0 1,0 0-1,0-1 0,0 1 0,0 0 0,0-1 0,0 1 0,0-1 0,-1 1 0,2-2 1,5-1 77,0-1 1,-1 0-1,0 0 1,0-1-1,0 0 1,8-8 0,6-13 21,-2-1 0,0-1 0,-2 0 0,0-1 0,20-60 0,-11 29 263,-23 109 435,-3-10-459,0-19-312,0 0 0,2 0 0,0 0 0,8 38 0,-9-54-56,2 0 0,-1 0 0,0 0 0,1 0 0,0 0 0,0-1-1,0 1 1,0-1 0,1 1 0,-1-1 0,1 0 0,0 0 0,0 0 0,0 0 0,0 0-1,0-1 1,1 1 0,-1-1 0,1 0 0,0 0 0,-1-1 0,1 1 0,0-1 0,0 1-1,0-1 1,0 0 0,0-1 0,1 1 0,4-1 0,-3 1-233,0-2-1,0 1 1,0 0 0,-1-1 0,1 0-1,0 0 1,0-1 0,-1 0-1,1 0 1,-1 0 0,0 0 0,8-6-1,32-30-7372,-9-6-6039</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3.809"/>
    </inkml:context>
    <inkml:brush xml:id="br0">
      <inkml:brushProperty name="width" value="0.025" units="cm"/>
      <inkml:brushProperty name="height" value="0.025" units="cm"/>
    </inkml:brush>
  </inkml:definitions>
  <inkml:trace contextRef="#ctx0" brushRef="#br0">21 1 12588,'-2'13'4020,"-7"40"-3007,3 1 1,2 0-1,4 58 1,3-49-691,3-1 0,3 0 0,3 0 0,36 113 0,-41-155-237,1-1 0,1 0 0,1-1 0,0 0 0,17 21 1,-24-35-70,0 0 1,1 0 0,0 0-1,0-1 1,0 1 0,0-1-1,1 0 1,-1 0 0,1-1-1,0 1 1,7 2 0,-9-4-19,0-1 0,0 1 1,0-1-1,0 0 1,1 0-1,-1 0 0,0 0 1,0 0-1,0-1 1,0 0-1,0 1 0,0-1 1,0 0-1,0 0 1,0-1-1,0 1 0,-1-1 1,1 1-1,0-1 1,-1 0-1,4-2 0,0-3-175,0 1-1,1-1 1,-2 0-1,1-1 0,-1 1 1,0-1-1,-1 0 1,0 0-1,0 0 0,-1-1 1,4-12-1,-1-1-1698,-1-1 0,-1-1 0,1-30 0,-3-30-7911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5.383"/>
    </inkml:context>
    <inkml:brush xml:id="br0">
      <inkml:brushProperty name="width" value="0.025" units="cm"/>
      <inkml:brushProperty name="height" value="0.025" units="cm"/>
    </inkml:brush>
  </inkml:definitions>
  <inkml:trace contextRef="#ctx0" brushRef="#br0">34 452 2626,'5'-8'700,"-3"5"-343,23-36 2073,-23 36-2078,-1 1 0,1-1 0,-1 1 0,0-1 0,0 1 0,0-1 0,0 0 0,-1 1 0,1-1 0,-1 0 0,1 0 0,-1 0 0,0 1 0,0-1 0,0 0 0,-1-3 0,0 5-189,1 1 1,0 0 0,-1-1-1,1 1 1,0 0 0,-1 0-1,1-1 1,0 1 0,-1 0-1,1 0 1,-1 0-1,1-1 1,-1 1 0,1 0-1,-1 0 1,1 0 0,0 0-1,-1 0 1,1 0 0,-1 0-1,1 0 1,-1 0-1,1 0 1,-1 0 0,1 0-1,-1 0 1,1 0 0,-1 1-1,1-1 1,0 0 0,-1 0-1,1 0 1,-1 1-1,1-1 1,0 0 0,-1 0-1,1 1 1,0-1 0,-1 1-1,-14 12 958,9-5-749,0 0 0,1 1 0,0-1 0,1 1 0,-5 14 0,7-18-148,0 0 0,1-1 0,0 1 0,0 0 1,0 0-1,0 1 0,1-1 0,0 0 0,0 0 0,0 0 1,1 0-1,1 8 0,-1-12-182,0 0 0,-1 0 1,1 0-1,0 0 0,0 0 0,-1-1 1,1 1-1,0 0 0,0 0 0,0-1 1,0 1-1,0-1 0,0 1 1,0-1-1,0 1 0,0-1 0,0 0 1,1 1-1,-1-1 0,0 0 0,0 0 1,0 0-1,0 0 0,0 0 0,1 0 1,-1 0-1,0 0 0,0 0 0,0 0 1,0-1-1,0 1 0,0 0 0,0-1 1,2 0-1,37-18 1858,-20 3-1531,0-2-1,-2 0 0,0 0 1,-1-2-1,-1 0 1,14-23-1,-7 6-274,-2-2 0,29-70 0,-48 105-125,12-36-321,-13 38 302,-1 0-1,1 0 1,-1 0 0,1 0-1,-1 0 1,1 0-1,-1 0 1,0 0-1,0 0 1,0 0-1,-1 0 1,1 0-1,0 0 1,-1 0-1,0-3 1,-9 7-142,0 7 200,0 0 1,1 1-1,0 0 0,1 0 1,0 1-1,0 0 0,-8 17 1,-4 9 315,-16 44 0,32-69-267,-1-1-1,1 1 1,1-1-1,0 1 1,1 0-1,0 0 1,1 1-1,0-1 1,1 0-1,0 0 1,2 16-1,0-25-58,-1 0 0,1-1 1,-1 1-1,1 0 0,0-1 0,0 1 0,0-1 0,0 0 0,0 1 1,1-1-1,-1 0 0,1-1 0,-1 1 0,1 0 0,0-1 0,-1 1 0,1-1 1,0 0-1,0 0 0,0 0 0,0 0 0,0-1 0,0 1 0,1-1 1,-1 1-1,0-1 0,0 0 0,0-1 0,0 1 0,4-1 0,2 0-115,-1 0-1,1 0 1,0-1-1,-1 0 1,1 0-1,-1-1 1,0 0-1,1-1 1,12-7-1,-14 5 155,0 1 0,0-2 0,0 1 0,-1-1 0,0 0 0,0 0 0,-1 0 0,0-1 0,0 0 1,-1 0-1,0 0 0,0-1 0,-1 1 0,0-1 0,0 0 0,2-16 0,-5 25-32,-1-1 0,1 1 0,0 0 0,0 0 0,0 0 0,-1-1 0,1 1 0,0 0 0,0 0 0,-1 0 0,1 0-1,0 0 1,0-1 0,-1 1 0,1 0 0,0 0 0,-1 0 0,1 0 0,0 0 0,0 0 0,-1 0 0,1 0 0,0 0 0,-1 0 0,1 0 0,0 0 0,-1 0 0,1 0 0,0 0 0,0 1 0,-1-1 0,1 0 0,0 0 0,0 0 0,-1 0 0,1 0 0,0 1 0,0-1 0,-1 0-1,1 0 1,0 0 0,0 1 0,0-1 0,-1 0 0,1 0 0,0 1 0,0-1 0,0 0 0,0 1 0,-15 11 67,9-3-4,0 0-1,1 0 1,0 0-1,0 0 0,0 1 1,2 0-1,-1 0 1,1 0-1,1 0 1,-3 15-1,5-21-42,-1-1-1,1 1 1,-1 0-1,1-1 0,0 1 1,1 0-1,-1-1 1,0 1-1,1-1 1,0 1-1,0 0 0,0-1 1,1 0-1,-1 1 1,1-1-1,-1 0 0,1 0 1,0 0-1,1 0 1,-1 0-1,0 0 1,1 0-1,-1-1 0,1 1 1,0-1-1,0 0 1,0 0-1,0 0 1,0 0-1,1 0 0,-1-1 1,6 2-1,-2-1-17,1 0-1,0 0 0,0-1 1,0-1-1,0 1 1,1-1-1,-1 0 0,0-1 1,0 0-1,0 0 1,0-1-1,-1 0 0,11-4 1,-5 0 7,-1 0 0,1 0 0,-2-2 0,1 1 1,-1-1-1,0-1 0,11-11 0,6-11 14,-1-1 0,-1-1-1,-2-1 1,23-43 0,19-48-28,-59 108 0,0 0 0,-1 0 0,-1 0 0,0-1 0,3-32 0,-8 50 0,0-1 0,0 1 0,0 0 0,0-1 0,1 1 0,-1-1 0,0 1 0,0-1 0,0 1 0,0-1 0,0 1 0,-1-1 0,1 1 0,0 0 0,0-1 0,0 1 0,0-1 0,0 1 0,-1 0 0,1-1 0,0 1 0,0-1 0,-1 1 0,1 0 0,0-1 0,0 1 0,-1 0 0,1-1 0,0 1 0,-1 0 0,1 0 0,-1-1 0,1 1 0,0 0 0,-1 0 0,1 0 0,-1-1 0,-18 8 0,-16 23 0,24-18 0,1 0 0,1 0 0,-1 0 0,2 1 0,0 1 0,0-1 0,2 1 0,0 1 0,0-1 0,1 1 0,1 0 0,0 0 0,1 1 0,1-1 0,-1 19 0,4-31-130,-1 0-1,0 0 1,1 1 0,-1-1 0,1 0-1,0 0 1,0 0 0,0 0 0,0 0-1,1 0 1,-1 0 0,1 0 0,0-1-1,-1 1 1,1-1 0,1 1-1,-1-1 1,0 0 0,0 0 0,1 1-1,0-2 1,4 4 0,0-1-928,0-1 0,-1-1 0,1 1 0,0-1 0,1 0 0,-1-1 0,0 1 0,15-1-1,-2 0-15634</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4.197"/>
    </inkml:context>
    <inkml:brush xml:id="br0">
      <inkml:brushProperty name="width" value="0.025" units="cm"/>
      <inkml:brushProperty name="height" value="0.025" units="cm"/>
    </inkml:brush>
  </inkml:definitions>
  <inkml:trace contextRef="#ctx0" brushRef="#br0">0 1283 13132,'0'0'3454,"10"-6"-1462,32-14-1130,0 2 1,89-26-1,13-5-561,65-42-465,-5-10 1,-4-8 0,-5-8-1,331-265 1,-384 259 1137,40-32 2072,-170 146-2783,0 0 1,1 1-1,0 0 1,0 1-1,0 0 1,24-7 0,-33 13-221,0 0 1,1 0-1,-1 0 1,0 0-1,0 1 1,1 0-1,-1 0 1,0 0 0,0 0-1,1 1 1,-1 0-1,0 0 1,0 0-1,0 0 1,0 0-1,0 1 1,0 0-1,0 0 1,-1 0 0,1 0-1,-1 1 1,1-1-1,-1 1 1,0 0-1,0 0 1,0 0-1,4 5 1,17 30 311,-1 1 1,-2 2-1,30 81 1,-5-13-235,61 90 19,-65-127 33,46 109-1,-72-125-1800,-15-52 898,-1 0 0,0-1 0,0 1-1,0 0 1,0 0 0,-1-1 0,1 1 0,-2 4 0,-10 13-6418</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04.570"/>
    </inkml:context>
    <inkml:brush xml:id="br0">
      <inkml:brushProperty name="width" value="0.025" units="cm"/>
      <inkml:brushProperty name="height" value="0.025" units="cm"/>
    </inkml:brush>
  </inkml:definitions>
  <inkml:trace contextRef="#ctx0" brushRef="#br0">59 1608 11243,'-10'10'5167,"-28"33"-2695,28-23-732,10-19-1703,0-1-1,0 1 1,0-1-1,0 0 1,0 1 0,0-1-1,0 0 1,0 1-1,1-1 1,-1 0-1,0 1 1,0-1-1,0 0 1,1 1-1,-1-1 1,0 0-1,0 1 1,1-1-1,-1 0 1,0 0-1,1 0 1,-1 1-1,0-1 1,1 0 0,-1 0-1,0 0 1,1 0-1,-1 1 1,0-1-1,1 0 1,32-2 843,-6-6-77,-1 0 0,0-2 1,43-23-1,78-52 1260,-60 32-1173,899-484 1293,-29 15-3870,-771 420 1356,65-38 322,-94 36-3180,-107 62-1033,-8-2-2078</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28.697"/>
    </inkml:context>
    <inkml:brush xml:id="br0">
      <inkml:brushProperty name="width" value="0.025" units="cm"/>
      <inkml:brushProperty name="height" value="0.025" units="cm"/>
    </inkml:brush>
  </inkml:definitions>
  <inkml:trace contextRef="#ctx0" brushRef="#br0">1900 225 7815,'0'0'3145,"1"-11"-1976,1-11-1689,0 6 1208,-1 0 0,0 0 0,-1 1 0,-3-23 0,2 34-557,1 0 0,-1 1 0,0-1 1,0 0-1,-1 0 0,1 1 0,-1-1 0,1 1 0,-1-1 0,0 1 0,0 0 0,-1 0 0,1 0 1,-1 0-1,0 0 0,1 0 0,-1 1 0,0-1 0,-1 1 0,1 0 0,0 0 0,-1 0 0,1 0 1,-7-1-1,-7-2-30,0 2 1,-1 0 0,1 1 0,-1 1 0,0 1 0,-28 2-1,-105 22 206,36 0 156,2 5-1,-188 74 0,240-77-256,1 3 0,2 2 0,1 3 0,2 3 1,1 2-1,-63 60 0,56-40-155,3 3 0,3 3 1,-81 124-1,102-133 104,3 2 1,2 1-1,3 2 0,2 0 0,-21 90 1,28-80-124,-13 127 0,28-170-39,1-1 1,1 1-1,2 0 0,0 0 1,2-1-1,1 1 0,16 46 0,-18-63 11,1-1-1,1 0 1,0-1-1,0 1 1,1-1-1,0 0 0,1-1 1,0 1-1,0-1 1,1-1-1,0 1 1,0-1-1,1 0 0,-1-1 1,2 0-1,10 5 1,-6-5 9,0-1 0,1-1 0,-1 0-1,1-1 1,-1-1 0,1 0 0,0-1 0,0 0 0,0-1 0,0-1 0,20-3 0,4-4 121,-1 0 1,0-3-1,61-25 1,106-61 574,-154 72-552,167-88 608,212-147 0,-317 181-232,-3-5 0,-4-4 0,133-145 0,-218 210-292,-1-1-1,-1 0 0,-1-2 1,-2 0-1,0-1 1,-2 0-1,-1-1 1,14-45-1,-23 57-213,0-1 0,-1 1 1,0-1-1,-2 0 0,0 0 0,-1 0 0,0 0 1,-1 0-1,-1 0 0,-1 1 0,-1-1 0,0 1 0,-1-1 1,-1 1-1,0 1 0,-1-1 0,-10-15 0,3 8-104,-2 1-1,-1 0 0,0 2 1,-1 0-1,-1 1 1,-1 1-1,-1 0 1,-1 2-1,-41-25 0,34 26-338,1 1 0,-2 1 0,0 1 0,0 2 0,-1 1-1,0 2 1,-63-7 0,-33 5-5451,94 1-1035</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6:46.774"/>
    </inkml:context>
    <inkml:brush xml:id="br0">
      <inkml:brushProperty name="width" value="0.025" units="cm"/>
      <inkml:brushProperty name="height" value="0.025" units="cm"/>
    </inkml:brush>
  </inkml:definitions>
  <inkml:trace contextRef="#ctx0" brushRef="#br0">3310 907 11563,'1'-10'1836,"19"-88"-2447,-14 78 733,-1 0 0,-1 0-1,-1 0 1,0 0 0,-2-1 0,0 1 0,-4-41-1,1 54-168,-1 0 1,1 0-1,-1 0 0,-1 1 0,1-1 0,-1 1 0,0 0 0,-1 0 0,1 0 0,-1 1 0,0 0 1,-9-7-1,-10-8-617,-43-26 0,43 31 840,-152-112 3146,-49-31-1321,190 137-1801,0 3 1,0 0 0,-2 3-1,-76-22 1,43 23 88,0 5 0,-1 2 0,-1 3 0,1 3 0,-120 15 1,48 5-314,0 7 0,2 6 0,1 6 0,2 7 0,-155 72 0,227-87 178,2 3 0,2 2 0,1 4 0,2 2 0,2 2 0,1 3 0,3 2 0,2 3 0,2 2 0,2 2 0,3 1 0,3 3 0,-65 121 0,75-116-125,4 1 0,2 1 1,-22 94-1,36-109-23,2 0 0,3 0 1,2 1-1,2 0 1,5 66-1,1-87-2,1 0-1,1 0 1,2-1-1,1 0 1,1 0 0,1-1-1,18 31 1,-7-21-2,2-1-1,1-2 1,2 0-1,44 44 1,4-10 34,3-3 0,2-3 0,141 84 1,-139-99-74,2-3 1,2-3-1,103 35 1,-122-56-158,1-3 0,1-3 0,0-3 0,139 7 0,-124-19 101,-1-5 1,1-3-1,-1-4 0,-1-3 1,0-5-1,-1-2 0,79-33 1,-66 15 205,-1-3 1,-2-5 0,-3-3 0,-2-4-1,113-93 1,-151 107-21,-2-3-1,-2-1 1,-2-2 0,-2-2-1,-2-2 1,-2-2 0,-3 0-1,-2-3 1,-2 0 0,-3-2-1,-2-1 1,-3-1 0,23-107-1,-30 98 169,-4-2 0,-2 1 1,-4-1-1,-3 0 0,-2 0 0,-4 0 0,-3 1 0,-3-1 0,-37-125 0,33 150-33,-2 1 0,-3 1 0,-1 1 0,-2 1 0,-1 1-1,-50-61 1,48 71-34,-1 2-1,-1 1 1,-1 2-1,-1 0 1,-2 2-1,0 1 0,-1 2 1,-63-28-1,51 31-459,0 2 0,-1 1 0,0 3 0,-1 2 0,-76-6-1,24 11-2925,-166 14 0,45 18-3982</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7:29.780"/>
    </inkml:context>
    <inkml:brush xml:id="br0">
      <inkml:brushProperty name="width" value="0.025" units="cm"/>
      <inkml:brushProperty name="height" value="0.025" units="cm"/>
    </inkml:brush>
  </inkml:definitions>
  <inkml:trace contextRef="#ctx0" brushRef="#br0">1786 62 7976,'-13'0'560,"-18"1"357,1-3 0,-1 0 0,1-2 1,-50-13-1,53 8-866,-1 1 0,0 1 1,-1 2-1,-39-3 0,50 7-115,0 1 0,0 1 0,1 1 0,-1 0 0,0 1 0,1 1 0,0 1 0,-23 9-1,-25 16 787,1 3-1,2 3 0,-112 85 0,-147 163 1370,249-214-1693,-122 157 0,160-179-379,2 2 0,2 0 0,3 2 0,-37 98 0,47-99 8,2 0-1,2 1 1,-8 76-1,18-94-13,2 1 0,0-1 0,3 1 1,1-1-1,1 0 0,13 47 0,5-7 10,3-2 1,3-1-1,3-2 0,4 0 1,2-3-1,3-1 1,3-2-1,3-1 1,2-3-1,3-2 0,2-2 1,76 59-1,-86-83-77,1-3 0,1-2 0,1-2 0,1-1 0,1-3 0,1-2 0,1-2 0,0-2 0,1-3 0,94 10 0,-60-15 45,1-4-1,-1-4 1,1-3-1,-1-4 0,152-37 1,-106 11 76,-2-7 0,-2-4 1,163-87-1,-195 82 44,-2-4-1,-3-4 1,-3-4-1,138-129 1,-160 126-124,-3-3 1,-3-3-1,-4-3 1,-2-1-1,55-111 1,-78 128-54,-3-2 0,-2-1 0,-4-1 1,-1-1-1,-4-1 0,-3 0 0,-2-1 0,2-77 1,-12 121 132,-1 0 1,-1-1-1,-1 1 0,-1 0 1,-1 0-1,-1 0 1,-1 0-1,-1 1 1,-1 0-1,0 1 0,-2-1 1,0 2-1,-1-1 1,-2 1-1,1 1 1,-2 0-1,-1 1 0,-18-17 1,-3 4 213,0 1 0,-2 2 0,-1 2 0,-1 2 0,-1 1 0,-1 2 0,-1 2 0,0 2 0,-2 2 0,-56-11 1,31 12-386,0 3 1,-2 2 0,1 4-1,0 4 1,-142 15 0,158-5-692,0 2 1,1 3 0,-57 22 0,-64 38-5019,37-8-5222</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7:41.182"/>
    </inkml:context>
    <inkml:brush xml:id="br0">
      <inkml:brushProperty name="width" value="0.025" units="cm"/>
      <inkml:brushProperty name="height" value="0.025" units="cm"/>
    </inkml:brush>
  </inkml:definitions>
  <inkml:trace contextRef="#ctx0" brushRef="#br0">1826 0 2306,'-11'7'-43,"-35"26"238,-61 54 0,101-81-139,-1 0-1,0-1 1,0 0 0,0 0-1,-1 0 1,1-1 0,-1-1-1,0 1 1,0-1 0,-1-1-1,1 1 1,-1-1 0,1-1-1,-1 0 1,0 0-1,1-1 1,-1 1 0,0-2-1,1 0 1,-1 0 0,0 0-1,1-1 1,-1 0 0,1-1-1,-16-7 1,12 6-44,0 0 1,0 0-1,0 1 1,0 1 0,0 0-1,-1 1 1,1 0-1,-1 1 1,1 0-1,0 1 1,-20 4-1,12 0 109,-1 1-1,2 1 0,-1 1 1,1 1-1,0 0 0,-18 14 1,-43 27 583,-2-3 1,-166 69 0,211-103-681,1 2 0,1 1 1,-45 29-1,61-32-27,1 0 0,0 2 0,0 0 1,2 1-1,0 1 0,1 0 0,-13 20 1,-2 9 33,2 2 0,3 1 0,1 1 0,-22 69 0,-49 220 156,56-185-161,24-101-4,-5 17 19,3 1-1,-9 82 1,24-131-40,1 1 1,1-1-1,1 0 0,0 1 1,2-1-1,1 0 0,0 0 1,2-1-1,1 1 0,0-1 1,14 26-1,-5-18-5,0-1 1,3-1-1,0-1 0,1-1 0,2 0 1,0-2-1,2 0 0,42 31 0,-30-30-6,1 0-1,2-3 0,0-1 1,1-2-1,72 21 1,-37-18-11,1-4 0,115 10 1,151-12-8,-264-18 23,1-3 0,-1-3 0,-1-4 0,110-34 1,292-123-29,-271 90 31,-124 49-2,-1-3 0,-2-5-1,-2-2 1,-1-4-1,138-107 1,-99 53 47,164-179-1,-260 252-43,-1-1 0,-1-2 0,-2 1-1,0-2 1,-2-1 0,-2 0 0,-1 0-1,-1-1 1,-1-1 0,-2 0 0,-2 0-1,5-51 1,-9 39 3,-1-1 0,-2 0 0,-2 0-1,-2 1 1,-3-1 0,-1 2 0,-2-1-1,-28-72 1,32 100 52,0 0 1,-1 0-1,-1 1 0,0 0 0,-1 0 1,-1 1-1,0 1 0,-1 0 0,-1 0 0,0 2 1,-1-1-1,0 2 0,-1 0 0,0 0 1,-1 1-1,0 1 0,0 1 0,-27-10 1,-39-6 141,-154-27 0,25 9-129,-18-22 66,-162-35-104,331 88 42,-1 3 0,-1 3 0,1 2 0,-98 8 0,123 0-48,0 1 0,1 2-1,0 2 1,0 1-1,1 2 1,1 1 0,-52 29-1,14 2-847,2 2-1,-77 69 1,22-12-2666</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00.159"/>
    </inkml:context>
    <inkml:brush xml:id="br0">
      <inkml:brushProperty name="width" value="0.025" units="cm"/>
      <inkml:brushProperty name="height" value="0.025" units="cm"/>
    </inkml:brush>
  </inkml:definitions>
  <inkml:trace contextRef="#ctx0" brushRef="#br0">77 0 4228,'0'0'1057,"-58"8"-1057,46-5-96,7 2 96,4-2-32,1-1 32,0 1-1666,7-3-480</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01.155"/>
    </inkml:context>
    <inkml:brush xml:id="br0">
      <inkml:brushProperty name="width" value="0.025" units="cm"/>
      <inkml:brushProperty name="height" value="0.025" units="cm"/>
    </inkml:brush>
  </inkml:definitions>
  <inkml:trace contextRef="#ctx0" brushRef="#br0">16 169 1634,'-14'47'2108,"13"-38"7332,3-2-3531,10 1-1765,20-6-6086,-28-2 3401,487-34 1775,-210 7-2918,1458-12-33,-1629 45-320,0 4-1,0 5 1,-2 5 0,139 44-1,-227-59-45,-6 0-21,1 0 0,0-2 0,0 0 0,22 1 0,-42-10 195,-19-7-122,0 2 0,0 0 0,-1 1 0,-1 2 0,-27-6 0,-140-22 42,161 31-28,-630-66 447,-3 46 629,548 23-791,-339 5 532,257 24-738,160-21-60,513-48-325,15 37-184,-449 5 477,1160 29-4518,-1009-18 4052,-696-28 3187,108 1-2222,-241 14 207,1 49-103,621-45-647,21-2-370,30-3-474,34-6-633,569-59-7623,-126 42 665,-398 20 5242</inkml:trace>
</inkml:ink>
</file>

<file path=ppt/ink/ink1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02.633"/>
    </inkml:context>
    <inkml:brush xml:id="br0">
      <inkml:brushProperty name="width" value="0.025" units="cm"/>
      <inkml:brushProperty name="height" value="0.025" units="cm"/>
    </inkml:brush>
  </inkml:definitions>
  <inkml:trace contextRef="#ctx0" brushRef="#br0">0 108 12139,'0'0'3171,"18"2"-1820,390 0 1896,-190-6-3088,1456 35-874,-1302-26 1852,-514-13 2815,-4-2-3965,-959 3 3366,902 26-3145,-49 1-160,1119-30-3705,216 19 1421,-1061-8 2270,42-2-37,-61 0 21,0 1 1,0 0 0,1-1-1,-1 0 1,0 1-1,0-1 1,0 0-1,0-1 1,0 1-1,0-1 1,0 1 0,-1-1-1,1 0 1,4-3-1,-7 4 7,1 1-1,-1-1 1,0 1-1,0-1 0,1 1 1,-1-1-1,0 1 1,0-1-1,1 1 1,-1-1-1,0 1 0,0-1 1,0 1-1,0-1 1,0 0-1,0 1 1,0-1-1,0 1 1,0-1-1,0 1 0,0-1 1,0 1-1,0-1 1,-1 1-1,1-1 1,0 0-1,0 1 0,-1-1 1,1 1-1,0 0 1,-1-1-1,-18-14 657,-13 4-524,-1 0-1,0 3 1,0 0-1,-1 2 1,-41-1-1,44 3-43,-620-41 1829,-2 40-1018,549 6-1123,-1 4 0,-155 27-1,191-19-3131,31-11-2893</inkml:trace>
</inkml:ink>
</file>

<file path=ppt/ink/ink1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01.849"/>
    </inkml:context>
    <inkml:brush xml:id="br0">
      <inkml:brushProperty name="width" value="0.025" units="cm"/>
      <inkml:brushProperty name="height" value="0.025" units="cm"/>
    </inkml:brush>
  </inkml:definitions>
  <inkml:trace contextRef="#ctx0" brushRef="#br0">1 19 4100,'0'0'352,"74"0"-288,-46 0-352,-2-1 2979,2-5-2435,-2-6-673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09:24:09.320"/>
    </inkml:context>
    <inkml:brush xml:id="br0">
      <inkml:brushProperty name="width" value="0.025" units="cm"/>
      <inkml:brushProperty name="height" value="0.025" units="cm"/>
    </inkml:brush>
  </inkml:definitions>
  <inkml:trace contextRef="#ctx0" brushRef="#br0">0 110 9833,'23'-54'5157,"-7"20"-1826,0 18-608,-1 11-385,0 5-993,6 13-288,3 16 161,11 12-322,6 12-543,8 8-225,5 5-96,2 6-64,2 0-1185,-4-5-1346,-2-4-1889,-6-10-6054</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6.348"/>
    </inkml:context>
    <inkml:brush xml:id="br0">
      <inkml:brushProperty name="width" value="0.025" units="cm"/>
      <inkml:brushProperty name="height" value="0.025" units="cm"/>
    </inkml:brush>
  </inkml:definitions>
  <inkml:trace contextRef="#ctx0" brushRef="#br0">95 36 13389,'0'-1'255,"0"0"0,0 0 0,0 0 0,0-1 1,0 1-1,0 0 0,0 0 0,0 0 0,-1 0 1,1 0-1,-1-1 0,1 1 0,-1 0 0,1 0 0,-1 0 1,0 0-1,1 0 0,-1 0 0,0 1 0,0-1 1,1 0-1,-1 0 0,0 0 0,0 1 0,0-1 0,0 0 1,0 1-1,0-1 0,0 1 0,0-1 0,-1 1 1,1 0-1,0-1 0,0 1 0,-2 0 0,1 0-197,0 0 0,0 0-1,0 0 1,0 1-1,1-1 1,-1 1 0,0-1-1,0 1 1,0 0 0,1 0-1,-1-1 1,1 1 0,-1 0-1,0 0 1,1 1 0,0-1-1,-1 0 1,1 0-1,0 1 1,-1-1 0,1 1-1,0-1 1,-1 3 0,-4 9-34,1 1 1,0 0 0,1 0 0,1 0-1,0 1 1,1-1 0,1 1 0,0 0-1,0-1 1,4 22 0,-4-34-3,1 0 1,0 0-1,1 0 1,-1-1-1,0 1 0,0 0 1,1 0-1,-1-1 1,1 1-1,0 0 0,-1-1 1,1 1-1,0-1 1,0 1-1,0-1 0,0 1 1,0-1-1,0 1 1,0-1-1,1 0 0,-1 0 1,1 0-1,-1 0 1,0 0-1,1 0 0,0 0 1,-1 0-1,1 0 1,-1-1-1,1 1 0,0-1 1,0 1-1,-1-1 1,1 1-1,0-1 0,0 0 1,-1 0-1,1 0 1,0 0-1,0-1 0,0 1 1,-1 0-1,1-1 1,0 1-1,-1-1 0,1 1 1,0-1-1,1-1 1,7-1 292,0-1 0,-1-1 0,1 0 1,-1 0-1,-1-1 0,16-12 0,-5-1 190,0-1-1,16-24 0,13-15-89,-47 59-421,-1-1 0,0 1 1,0 0-1,0 0 1,0-1-1,1 1 1,-1 0-1,0 0 1,0-1-1,1 1 0,-1 0 1,0 0-1,0 0 1,1 0-1,-1-1 1,0 1-1,0 0 0,1 0 1,-1 0-1,0 0 1,1 0-1,-1 0 1,0 0-1,0 0 1,1 0-1,-1 0 0,0 0 1,1 0-1,-1 0 1,0 0-1,1 0 1,-1 0-1,0 0 1,0 0-1,1 0 0,-1 1 1,0-1-1,1 0 1,-1 0-1,0 0 1,7 16-202,-2 32 25,-5-38 238,2 14 17,9 64 44,-10-80-109,1-1-1,0 0 0,0 0 0,1 0 0,0 0 0,0 0 0,1-1 0,-1 1 0,7 7 1,-9-12 16,1-1 0,-1 1 0,0-1 0,1 1 0,-1-1 0,1 0 1,-1 1-1,1-1 0,0 0 0,-1 0 0,1 0 0,0 0 0,0 0 1,0-1-1,0 1 0,0-1 0,0 1 0,0-1 0,0 1 0,0-1 1,0 0-1,0 0 0,0 0 0,2-1 0,-1 0 64,0 0 0,1 0 1,-1-1-1,0 1 0,-1-1 0,1 0 0,0 0 0,0 0 1,-1 0-1,1-1 0,-1 1 0,0-1 0,3-3 0,3-5 207,-1-1-1,0 0 0,0 0 0,-2 0 1,9-26-1,-7 9-294,-2-1 0,-1 1 0,-2-1 0,-1-43 0,-5 53-62,-4 32-140,-6 32-719,14-43 755,-3 42-2659,6-19-1709,-3-24 4067,0 1-1,0-1 0,0 1 1,0-1-1,0 1 0,1-1 1,-1 1-1,0 0 0,0-1 1,1 1-1,-1-1 0,0 0 1,1 1-1,-1-1 0,0 1 1,1-1-1,-1 1 0,1-1 1,-1 0-1,1 1 0,-1-1 1,1 0-1,0 1 0,12 0-9322</inkml:trace>
</inkml:ink>
</file>

<file path=ppt/ink/ink2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1.604"/>
    </inkml:context>
    <inkml:brush xml:id="br0">
      <inkml:brushProperty name="width" value="0.025" units="cm"/>
      <inkml:brushProperty name="height" value="0.025" units="cm"/>
    </inkml:brush>
  </inkml:definitions>
  <inkml:trace contextRef="#ctx0" brushRef="#br0">14 88 18834,'0'0'3203,"16"-51"-32,-10 33 64,0 5-1249,0 7-705,-3 6-576,0 10-641,-3 16-160,0 8 192,0 11-96,-2 7-32,-5 2-769,-4 0-1505,4-4-1858,-2-9-481,0-8-800,0-13-2787</inkml:trace>
</inkml:ink>
</file>

<file path=ppt/ink/ink2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1.963"/>
    </inkml:context>
    <inkml:brush xml:id="br0">
      <inkml:brushProperty name="width" value="0.025" units="cm"/>
      <inkml:brushProperty name="height" value="0.025" units="cm"/>
    </inkml:brush>
  </inkml:definitions>
  <inkml:trace contextRef="#ctx0" brushRef="#br0">46 169 7623,'-6'-13'7031,"0"1"-5842,1 3-322,0-1 0,0-1 0,1 1-1,1-1 1,0 0 0,0 0-1,1 0 1,-1-12 0,3 22-780,0 0 1,0 0-1,0-1 1,1 1-1,-1 0 1,0-1-1,1 1 0,-1 0 1,1 0-1,-1 0 1,1 0-1,0 0 1,0-1-1,-1 1 1,1 0-1,0 0 1,0 1-1,0-1 1,0 0-1,0 0 1,0 0-1,0 1 0,2-2 1,1 0 36,0 1 0,1-1 0,-1 1 0,1 0 1,-1 0-1,0 0 0,6 0 0,7 0 69,-1 2 1,31 3 0,-28 0-154,0 0 1,0 1 0,0 2 0,-1 0 0,0 0 0,23 15 0,-28-15-25,-1 0 0,0 2 1,-1-1-1,0 1 0,0 1 0,-1 0 0,0 0 1,0 1-1,10 17 0,-17-23 37,0 0-1,0 1 1,-1 0-1,0-1 1,0 1 0,0 0-1,-1 0 1,0 0-1,0 1 1,0-1 0,-1 0-1,0 0 1,0 0-1,-1 0 1,1 1 0,-3 7-1,0-6 103,0 1 0,0-1 1,-1 1-1,0-1 0,-1 0 0,1-1 0,-2 1 1,1-1-1,-1 0 0,-9 9 0,5-7 5,0 0 0,-1 0 0,0-1 0,-1 0 0,1-1 0,-2 0 1,1-1-1,-1-1 0,1 0 0,-2 0 0,1-1 0,0-1 0,-1 0 0,-21 1 0,24-4-151,0-1 0,0 0-1,0-1 1,-20-6 0,29 8-16,-1 0 0,1-1 0,0 0 0,0 1 0,0-1-1,0 0 1,0 0 0,0 0 0,0 0 0,0-1 0,0 1 0,0 0 0,1-1 0,-1 1-1,1-1 1,-1 0 0,1 1 0,-1-1 0,1 0 0,0 0 0,0 0 0,0 0 0,0 0 0,0 0-1,1 0 1,-1 0 0,0-1 0,1 1 0,0 0 0,-1-4 0,2 4-328,0 1 0,0-1 1,0 1-1,0-1 0,0 1 1,1 0-1,-1-1 0,0 1 1,1 0-1,-1 0 0,1 0 0,-1 0 1,1 0-1,-1 0 0,1 1 1,0-1-1,-1 0 0,1 1 1,0-1-1,0 1 0,1-1 0,48-9-8603,-42 9 6310,30-6-8631</inkml:trace>
</inkml:ink>
</file>

<file path=ppt/ink/ink2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2.426"/>
    </inkml:context>
    <inkml:brush xml:id="br0">
      <inkml:brushProperty name="width" value="0.025" units="cm"/>
      <inkml:brushProperty name="height" value="0.025" units="cm"/>
    </inkml:brush>
  </inkml:definitions>
  <inkml:trace contextRef="#ctx0" brushRef="#br0">1 221 11755,'0'0'11734,"10"1"-8040,-2-1-3325,0 0-1,1-1 1,-1 0 0,0 0 0,0-1-1,0 0 1,0 0 0,-1-1-1,1 0 1,0 0 0,-1-1 0,0 0-1,0 0 1,9-8 0,-8 6-345,44-36 18,-50 39-43,1 1 0,-1-1 1,1 0-1,-1 1 0,0-1 0,0 0 0,0-1 1,0 1-1,-1 0 0,1 0 0,-1-1 0,0 1 0,0-1 1,0 1-1,0-5 0,-1 8 1,-1-1 0,1 0 0,-1 1 0,1-1 0,-1 0 0,1 1 0,-1-1 0,0 1 0,1-1 0,-1 1 0,0-1 0,0 1 0,1-1 0,-1 1 0,0 0 0,0 0 0,1-1 0,-1 1 0,0 0 0,0 0 0,0 0 0,1 0 0,-1 0 0,0 0 0,0 0 0,0 0 0,0 0 0,1 0 0,-1 0 0,-1 1 0,-28 4 0,23-2 0,0 1 0,0 1 0,0-1 0,0 1 0,1 0 0,-1 1 0,1-1 0,1 1 0,-1 1 0,1-1 0,0 1 0,0 0 0,1 0 0,0 0 0,0 0 0,1 1 0,-4 11 0,7-18 0,0 0 0,0-1 0,0 1 0,0 0 0,0-1 0,0 1 0,1 0 0,-1-1 0,0 1 0,0 0 0,0-1 0,1 1 0,-1 0 0,0-1 0,1 1 0,-1 0 0,1-1 0,-1 1 0,1-1 0,-1 1 0,1-1 0,-1 1 0,1-1 0,-1 1 0,1-1 0,-1 0 0,1 1 0,0-1 0,0 1 0,29 4 0,30-8 0,22-11 0,-46 8 0,1 0 0,46 0 0,-81 5 0,0 1 0,1-1 0,-1 1 0,0-1 0,1 0 0,-1 0 0,0 0 0,0-1 0,0 1 0,0 0 0,0-1 0,0 0 0,0 1 0,-1-1 0,1 0 0,-1 0 0,1 0 0,-1 0 0,1 0 0,-1 0 0,0 0 0,0 0 0,0 0 0,0-1 0,-1 1 0,1 0 0,-1-1 0,1 1 0,-1-4 0,3-10 0,-1 0 0,0-1 0,-1-16 0,1 32 0,0-1 0,1 1 0,-1 0 0,1-1 0,0 1 0,-1 0 0,1 1 0,0-1 0,-1 0 0,1 1 0,0 0 0,0 0 0,0 0 0,-1 0 0,4 0 0,1 0 0,58-8 46,-21-3-2868,-5-5-7214</inkml:trace>
</inkml:ink>
</file>

<file path=ppt/ink/ink2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3.407"/>
    </inkml:context>
    <inkml:brush xml:id="br0">
      <inkml:brushProperty name="width" value="0.025" units="cm"/>
      <inkml:brushProperty name="height" value="0.025" units="cm"/>
    </inkml:brush>
  </inkml:definitions>
  <inkml:trace contextRef="#ctx0" brushRef="#br0">64 1 12332,'0'0'12278,"-5"12"-11702,-7 17-156,1 0 0,2 1-1,1 0 1,2 1-1,1 0 1,1 0 0,1 0-1,2 0 1,3 34-1,-2-64-404,0 0-1,0 1 1,1-1-1,-1 0 1,0 1-1,1-1 1,-1 0-1,1 0 1,-1 0-1,1 1 1,-1-1-1,1 0 1,0 0-1,-1 0 1,1 0-1,0 0 1,0 0-1,0 0 1,0 0-1,0-1 1,0 1-1,0 0 1,0 0-1,0-1 1,1 1-1,0 0 1,0-1 52,1 0 0,-1 1 1,1-1-1,-1 0 0,1-1 1,-1 1-1,0 0 0,1-1 1,-1 1-1,1-1 0,-1 0 0,4-2 1,3-1 208,0-1 1,0 0-1,-1-1 1,1 0-1,11-11 1,-3-2-239,0-1 0,-1-1 1,-1 0-1,-1-1 0,0 0 0,-2-1 1,-1-1-1,-1 0 0,-1 0 0,-1-1 1,5-28-1,-21 90-38,-20 54 0,14-50 0,-13 66 0,25-98 0,0 3 0,0 0 0,1 0 0,0 0 0,1 0 0,1 15 0,-1-26 0,0 1 0,0 0 0,1 0 0,-1 0 0,1 0 0,0 0 0,-1-1 0,1 1 0,0 0 0,0-1 0,0 1 0,0 0 0,0-1 0,0 1 0,1-1 0,-1 0 0,0 1 0,1-1 0,-1 0 0,1 0 0,0 0 0,-1 0 0,1 0 0,0 0 0,-1-1 0,1 1 0,0 0 0,0-1 0,0 1 0,0-1 0,0 0 0,-1 0 0,1 0 0,0 0 0,0 0 0,0 0 0,0 0 0,0 0 0,3-2 0,2 0 0,0 0 0,0-1 0,-1 0 0,1 0 0,-1 0 0,0-1 0,0 0 0,0 0 0,0-1 0,-1 0 0,0 0 0,0 0 0,0 0 0,-1-1 0,1 0 0,5-10 0,-1 2 0,-1-1 0,-1 0 0,0-1 0,0 0 0,7-32 0,-12 43-144,-1 0 0,0-1 0,0 1 0,-1 0 0,0 0 0,0-1 0,0-6 0,-2-13-1886</inkml:trace>
</inkml:ink>
</file>

<file path=ppt/ink/ink2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4.421"/>
    </inkml:context>
    <inkml:brush xml:id="br0">
      <inkml:brushProperty name="width" value="0.025" units="cm"/>
      <inkml:brushProperty name="height" value="0.025" units="cm"/>
    </inkml:brush>
  </inkml:definitions>
  <inkml:trace contextRef="#ctx0" brushRef="#br0">13 492 17649,'0'0'11717,"10"-11"-11199,-5 5-483,39-52 469,-41 53-335,0-1 0,0 0 0,0 1 1,-1-1-1,0 0 0,0 0 0,-1 0 1,1-1-1,-1 1 0,-1 0 0,1 0 1,-1-7-1,0 12-165,0 0 1,0 0-1,0 0 1,-1 0-1,1 0 1,0 0-1,0 0 1,-1 0-1,1 0 1,0 0-1,-1 0 1,1 0-1,-1 0 1,1 1-1,-1-1 1,0 0-1,1 0 1,-1 1-1,0-1 1,1 0-1,-1 1 1,0-1-1,0 0 1,0 1-1,1-1 1,-1 1-1,0 0 1,0-1-1,0 1 1,0 0-1,0-1 1,0 1-1,0 0 1,0 0-1,0 0 1,0 0-1,0 0 1,0 0 0,-1 0-1,-1 1-6,1-1 0,0 0 0,0 1 0,0 0-1,-1 0 1,1-1 0,0 1 0,0 1 0,0-1 0,0 0 0,0 0 0,1 1 0,-1-1-1,0 1 1,1-1 0,-3 3 0,0 4-4,-1 0-1,1 1 1,1-1-1,0 1 1,0 0-1,0 0 1,1 0-1,0 0 1,1 0-1,0 1 1,1-1-1,0 0 1,2 18-1,-2-25 8,1 0 0,-1 0-1,1 0 1,0 0 0,0 0-1,0 0 1,0 0-1,0 0 1,0-1 0,0 1-1,0 0 1,1-1 0,-1 1-1,1-1 1,-1 1 0,1-1-1,0 0 1,-1 0 0,1 0-1,0 0 1,0 0 0,0 0-1,0 0 1,0 0 0,0-1-1,0 1 1,0-1-1,0 0 1,0 1 0,0-1-1,0 0 1,0 0 0,0 0-1,0-1 1,0 1 0,1 0-1,-1-1 1,3-1 0,3 1 6,1-1 0,-1-1 0,0 1 1,0-2-1,0 1 0,0-1 0,-1 0 1,9-6-1,-1-3-7,0-1 0,-1-1 0,0 0 0,-2-1 0,0 0 0,0-1 0,-2-1 0,0 1 0,-1-2 0,0 1 0,-2-1 0,0 0 0,5-28 0,-29 103 0,11-39 0,0 0 0,2 0 0,0 1 0,0 0 0,0 20 0,4-37 0,0 0 0,0 0 0,0 0 0,0 0 0,0 0 0,0 1 0,0-1 0,0 0 0,1 0 0,-1 0 0,0 0 0,1 0 0,-1 0 0,1 0 0,-1 0 0,1 0 0,0 0 0,-1 0 0,1-1 0,0 1 0,-1 0 0,1 0 0,0 0 0,0-1 0,0 1 0,2 0 0,-1 0 0,0-1 0,0 1 0,0-1 0,0 0 0,0 0 0,0 0 0,0 0 0,0 0 0,0 0 0,1-1 0,-1 1 0,0 0 0,2-2 0,2 0 0,1-1 0,-1 0 0,0 0 0,-1 0 0,1 0 0,-1-1 0,1 0 0,6-7 0,0-4 0,-1-1 0,-1-1 0,0 0 0,-1 0 0,12-33 0,24-100 0,-17 51 0,-32 153 0,-9 4 0,3 1 0,2 0 0,2 0 0,3 1 0,7 79 0,-3-135 0,0 1 0,0-1 0,0 1 0,1-1 0,0 1 0,0-1 0,0 0 0,4 5 0,-6-8 0,0-1 0,1 1 0,-1-1 0,0 1 0,0-1 0,1 0 0,-1 1 0,0-1 0,1 0 0,-1 1 0,1-1 0,-1 0 0,0 1 0,1-1 0,-1 0 0,1 0 0,-1 1 0,1-1 0,-1 0 0,1 0 0,-1 0 0,0 0 0,1 0 0,-1 0 0,1 0 0,-1 0 0,1 0 0,-1 0 0,2 0 0,-2-1 0,1 0 0,0 0 0,0 0 0,0 0 0,-1 0 0,1-1 0,-1 1 0,1 0 0,-1 0 0,1-1 0,-1 1 0,0 0 0,1-1 0,-1 1 0,0 0 0,0-1 0,0-1 0,1-8 0,-1 0 0,0 0 0,0-1 0,-1 1 0,0 0 0,-1 0 0,-1-1 0,-6-17 0,-2 3 0,-1 1 0,-18-27 0,-2-5 0,32 56 0,0 1 0,0-1 0,0 1 0,0-1 0,0 1 0,0-1 0,0 0 0,1 1 0,-1-1 0,0 1 0,0-1 0,0 1 0,0-1 0,1 1 0,-1-1 0,0 1 0,1-1 0,-1 1 0,0-1 0,1 1 0,-1-1 0,1 1 0,-1 0 0,0-1 0,1 1 0,-1 0 0,1-1 0,-1 1 0,1 0 0,-1-1 0,1 1 0,-1 0 0,1 0 0,0 0 0,-1 0 0,1 0 0,-1-1 0,1 1 0,-1 0 0,1 0 0,0 0 0,-1 1 0,2-1 0,40-5 0,-26 4 0,25-7-1960,-14 0-3319,6-7-6444</inkml:trace>
</inkml:ink>
</file>

<file path=ppt/ink/ink2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6.028"/>
    </inkml:context>
    <inkml:brush xml:id="br0">
      <inkml:brushProperty name="width" value="0.025" units="cm"/>
      <inkml:brushProperty name="height" value="0.025" units="cm"/>
    </inkml:brush>
  </inkml:definitions>
  <inkml:trace contextRef="#ctx0" brushRef="#br0">3 1 9833,'0'1'14987,"0"14"-13756,-1 370 5485,1-383-6716,-1-1 0,1 0 0,0 1 0,0-1 0,0 0 0,0 1 0,0-1 0,0 0 0,0 1 0,1-1 0,-1 0 0,0 1 0,1-1 0,-1 0 0,1 1 0,0-1 0,-1 0 0,1 0 0,0 0 0,0 0 0,0 0 0,-1 0 0,1 0 0,0 0 0,0 0 0,1 0 0,-1 0 0,0 0 0,0-1 0,0 1 0,0 0 0,1-1 0,0 1 0,1-1 0,0 0 0,0 0 0,0-1 0,0 1 0,-1-1 0,1 0 0,0 0 0,-1 0 0,1 0 0,0 0 0,-1-1 0,1 1 0,-1-1 0,0 1 0,4-4 0,109-103 0,-115 107 0,0 1 0,0 0 0,0-1 0,1 1 0,-1 0 0,0 0 0,0-1 0,1 1 0,-1 0 0,0 0 0,0 0 0,1-1 0,-1 1 0,0 0 0,1 0 0,-1 0 0,0 0 0,1-1 0,-1 1 0,0 0 0,1 0 0,-1 0 0,0 0 0,1 0 0,-1 0 0,0 0 0,1 0 0,-1 0 0,1 0 0,-1 0 0,0 0 0,1 1 0,-1-1 0,0 0 0,1 0 0,-1 0 0,0 0 0,0 0 0,1 1 0,-1-1 0,0 0 0,1 0 0,-1 1 0,0-1 0,0 0 0,0 0 0,1 1 0,-1-1 0,0 0 0,0 1 0,0-1 0,1 1 0,3 29 0,-10 35 0,6-63-34,-1 1 0,1-1 0,-1 0 0,1 0 0,0 1 0,0-1 0,0 0 0,0 1 0,1-1 0,-1 0 0,1 4 0,0-6-10,-1 1 0,0 0-1,1-1 1,-1 1 0,1-1 0,-1 1 0,0 0 0,1-1 0,0 1 0,-1-1 0,1 1 0,-1-1 0,1 0 0,-1 1 0,1-1 0,0 0 0,-1 1 0,1-1 0,0 0 0,0 0 0,-1 1 0,1-1 0,0 0 0,0 0 0,5-1-398,0 1 0,0-1 0,-1 0 0,1-1 0,0 0 0,-1 0 0,10-4 0,15-5-4115,35-17-4427,-30 1 24563,-44 30-12520,8-2-3072,-1-1 0,1 1 0,0 0-1,-1 0 1,1 0 0,0 0-1,0 0 1,-1 0 0,1 0 0,0 1-1,0-1 1,0 0 0,0 0-1,1 1 1,-2 2 0,1-3 9,1 1 1,-1-1-1,1 0 1,-1 1-1,1-1 0,0 1 1,0-1-1,-1 1 1,1-1-1,0 1 1,1-1-1,-1 0 0,0 1 1,0-1-1,1 1 1,-1-1-1,0 1 0,1-1 1,-1 0-1,1 1 1,0-1-1,0 0 1,-1 0-1,3 2 0,-1-1 11,0 0 1,0-1-1,1 1 0,-1-1 0,0 0 0,1 1 0,0-1 0,-1 0 0,1-1 0,0 1 0,-1 0 0,5 0 0,10 0-341,0 0-1,1-1 1,24-4 0,-29 3-440,28 0-4722,-27 1 1725,-1-1 0,0 0-1,0 0 1,15-5 0,-3-4 2280,-3-6 5634,-15 9-3448,2-1 308,0-1-1,0 0 0,-1-1 0,9-12 1511,-29 34 2486,-5 17-2720,13-22-1378,2-4-746,0 1 1,0 0 0,0-1 0,1 1-1,0 0 1,-1 0 0,1 0 0,1 0 0,-1 0-1,0 7 1,2-11-159,-1 0-1,0 1 1,0-1 0,1 0-1,-1 0 1,0 0-1,1 1 1,-1-1-1,1 0 1,-1 0 0,0 0-1,1 0 1,-1 0-1,1 1 1,-1-1-1,0 0 1,1 0 0,-1 0-1,1 0 1,-1 0-1,0 0 1,1-1 0,-1 1-1,1 0 1,-1 0-1,0 0 1,1 0-1,-1 0 1,0 0 0,1-1-1,-1 1 1,1 0-1,-1 0 1,0-1 0,0 1-1,1-1 1,16-9 33,-5 0 24,-2-1 1,1-1-1,-2 0 0,1-1 0,-2 1 0,8-16 1,41-91 1203,-27 53 740,-24 54-1737,-3 4-11,1 0 0,0 1 0,0 0 0,0 0 0,11-12 0,-15 37-309,-7 11 308,-1 0 0,-20 43 0,18-47-75,0-1 0,2 2 1,0-1-1,-3 29 0,10-48-174,0 0 0,0-1 0,1 1 0,0 0 0,0 0 0,0 0 0,1-1 0,0 1 0,0 0 0,0-1 0,1 1 0,3 7 0,-3-10 0,0-1 0,0 0 0,0 0 0,0 0 0,0 0 0,1-1 0,-1 1 0,1-1 0,-1 1 0,1-1 0,-1 0 0,1 0 0,0 0 0,0 0 0,-1 0 0,1 0 0,0-1 0,0 0 0,0 1 0,0-1 0,0 0 0,0-1 0,0 1 0,-1 0 0,1-1 0,4-1 0,2 0 0,0-2 0,-1 1 0,1-1 0,-1 0 0,0-1 0,0 0 0,0 0 0,-1-1 0,1 0 0,-1 0 0,-1-1 0,1 0 0,-1 0 0,-1 0 0,1-1 0,-1 0 0,0 0 0,-1 0 0,0-1 0,-1 0 0,1 1 0,-1-1 0,-1 0 0,2-11 0,-4 19 0,0 1 0,0 0 0,0 0 0,-1 0 0,1-1 0,0 1 0,0 0 0,0 0 0,0 0 0,-1 0 0,1 0 0,0-1 0,0 1 0,0 0 0,-1 0 0,1 0 0,0 0 0,0 0 0,0 0 0,-1 0 0,1 0 0,0 0 0,0 0 0,-1 0 0,1 0 0,0 0 0,0 0 0,0 0 0,-1 0 0,1 0 0,0 0 0,0 0 0,-1 0 0,1 0 0,0 0 0,0 0 0,0 1 0,-1-1 0,1 0 0,0 0 0,0 0 0,0 0 0,0 0 0,-1 1 0,1-1 0,0 0 0,0 0 0,0 0 0,0 1 0,0-1 0,-12 9 0,8-3 0,-1-1 0,1 1 0,1 0 0,-1 0 0,1 0 0,0 0 0,0 1 0,1-1 0,-1 1 0,2 0 0,-1 0 0,1 0 0,-1 13 0,2-19 0,0 0 0,0 0 0,0 0 0,0 0 0,0 0 0,1 0 0,-1 0 0,0-1 0,0 1 0,1 0 0,-1 0 0,1 0 0,-1 0 0,1-1 0,-1 1 0,1 0 0,0 0 0,-1-1 0,1 1 0,0-1 0,-1 1 0,1 0 0,0-1 0,0 1 0,-1-1 0,2 1 0,30 3 0,-24-4 0,1-1 0,-1 0 0,0-1 0,1 0 0,12-5 0,-4-2 0,1-2 0,-1 0 0,-1 0 0,0-2 0,-1 0 0,0-1 0,-1 0 0,13-18 0,4-7 0,-2-2 0,25-47 0,-49 79 0,1 0 0,-1 0 0,0 0 0,-1 0 0,0 0 0,-1-1 0,0 0 0,3-11 0,-6 21 0,0-1 0,0 1 0,0 0 0,0-1 0,0 1 0,0 0 0,0-1 0,0 1 0,0 0 0,0-1 0,0 1 0,0 0 0,0-1 0,0 1 0,0 0 0,0-1 0,0 1 0,0 0 0,0-1 0,-1 1 0,1 0 0,0-1 0,0 1 0,0 0 0,-1 0 0,1-1 0,0 1 0,0 0 0,-1 0 0,1-1 0,0 1 0,0 0 0,-1 0 0,1 0 0,0-1 0,-1 1 0,1 0 0,0 0 0,-1 0 0,1 0 0,-18 6 0,-13 18 0,18-11 0,1 1 0,1 0 0,0 1 0,1 0 0,1 0 0,0 1 0,1 1 0,1-1 0,0 1 0,1 1 0,1-1 0,1 1 0,0 0 0,2-1 0,0 2 0,0 19 0,2-34-8,1 0-1,0 0 1,0 1-1,0-1 1,0 0-1,1 0 1,0 0 0,-1-1-1,1 1 1,1 0-1,-1-1 1,0 1 0,1-1-1,0 0 1,0 1-1,0-2 1,0 1-1,0 0 1,1 0 0,-1-1-1,1 0 1,0 0-1,-1 0 1,1 0-1,0 0 1,0-1 0,0 0-1,8 2 1,0-1-408,0 0 0,0-1 0,0 0 0,0-1 0,0 0 0,0-1 0,0 0 0,0-1 0,15-4 0,31-16-10843</inkml:trace>
</inkml:ink>
</file>

<file path=ppt/ink/ink2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7.181"/>
    </inkml:context>
    <inkml:brush xml:id="br0">
      <inkml:brushProperty name="width" value="0.025" units="cm"/>
      <inkml:brushProperty name="height" value="0.025" units="cm"/>
    </inkml:brush>
  </inkml:definitions>
  <inkml:trace contextRef="#ctx0" brushRef="#br0">47 47 5125,'0'0'11050,"2"-9"-6112,6-29-1900,-12 43 1883,-16 34-4621,14-23-253,0 0 1,1 0-1,1 0 1,0 1 0,1 0-1,1 0 1,0-1-1,2 1 1,0 0-1,3 26 1,-2-41-33,-1 0 0,1 0 0,-1 0 0,1 0 0,0-1 0,-1 1 1,1 0-1,0 0 0,0-1 0,0 1 0,1-1 0,-1 1 0,0-1 0,1 1 0,-1-1 0,1 0 0,-1 0 0,1 1 1,-1-1-1,1 0 0,0-1 0,3 3 0,-2-3 37,1 1 0,-1-1 0,0 0 0,0 0 0,1 0-1,-1 0 1,0 0 0,1-1 0,-1 0 0,0 1 0,0-1 0,5-2 0,2-1 122,-1-1 0,1 0 0,-1-1-1,0 0 1,-1 0 0,1-1 0,9-10 0,-9 8-123,-1-1 0,0-1 0,-1 0 0,0 0 0,-1 0 0,0-1 0,-1 0 0,6-18 0,-11 79-171,2-26 91,-2-14 39,1 0 0,0 0 1,0 0-1,1 0 0,0 0 1,1-1-1,7 17 0,-10-23-8,1 0-1,0-1 1,0 1 0,0 0-1,0 0 1,1-1-1,-1 1 1,0-1 0,1 1-1,-1-1 1,1 1-1,-1-1 1,1 0 0,0 0-1,0 0 1,-1 0-1,1 0 1,0 0-1,0 0 1,0-1 0,0 1-1,0-1 1,0 1-1,0-1 1,0 0 0,0 0-1,0 0 1,0 0-1,0 0 1,0 0-1,1-1 1,-1 1 0,0-1-1,0 1 1,-1-1-1,1 0 1,0 0 0,0 0-1,0 0 1,0 0-1,1-1 1,5-4-2,0-1 0,0 1 0,0-1 0,-1-1 0,-1 1 0,1-1 0,-1-1 0,0 1 0,-1-1 0,8-17 0,-7 14 0,-1-1 0,0 1 0,0-1 0,-2-1 0,0 1 0,0 0 0,1-24 0,-5 36-58,1 0-1,-1 0 1,0 0-1,1 0 1,-1 0-1,0 0 1,0 1-1,0-1 1,0 0-1,0 0 1,0 1-1,0-1 1,0 1-1,0-1 1,0 1-1,0-1 1,0 1 0,0 0-1,0-1 1,0 1-1,-1 0 1,1 0-1,0 0 1,0 0-1,0 0 1,0 0-1,-1 0 1,1 0-1,0 1 1,0-1-1,-2 1 1,2-1-20,0 0 0,0 0 0,0 0 1,1 1-1,-1-1 0,0 0 0,0 0 0,0 1 0,0-1 1,0 0-1,1 1 0,-1-1 0,0 1 0,0-1 1,1 1-1,-1 0 0,0-1 0,1 1 0,-1-1 0,1 1 1,-1 0-1,1 0 0,-1-1 0,1 1 0,-1 0 0,1 0 1,-1 0-1,1 0 0,0-1 0,0 1 0,0 0 0,-1 0 1,1 0-1,0 0 0,0 0 0,0 0 0,0 0 1,0 0-1,1-1 0,-1 1 0,0 0 0,0 0 0,0 0 1,1 0-1,-1 0 0,1-1 0,-1 1 0,0 0 0,1 0 1,0 0-1,2 2-661,0 0 0,0-1 0,0 0 0,1 0 0,-1 0 0,0 0 0,1-1 0,-1 1 0,1-1 0,0 0 0,-1 0 0,1 0 0,0 0 0,0-1 0,0 0 0,5 1 1,-6-1 173,35 3-6348</inkml:trace>
</inkml:ink>
</file>

<file path=ppt/ink/ink2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7.524"/>
    </inkml:context>
    <inkml:brush xml:id="br0">
      <inkml:brushProperty name="width" value="0.025" units="cm"/>
      <inkml:brushProperty name="height" value="0.025" units="cm"/>
    </inkml:brush>
  </inkml:definitions>
  <inkml:trace contextRef="#ctx0" brushRef="#br0">110 0 7111,'0'0'19917,"-10"6"-18908,1-1-712,0 1-1,0 1 0,1 0 1,-1 0-1,2 1 0,-12 12 1,16-16-168,0 0 1,0 1 0,0-1-1,0 0 1,1 1 0,0 0-1,0-1 1,0 1-1,0 0 1,1 0 0,0 0-1,0 0 1,0 1 0,0-1-1,1 0 1,0 0 0,0 0-1,2 10 1,-1-13-127,-1-1 1,1 0 0,0 0-1,-1 0 1,1 0 0,0 0-1,0 0 1,0 0-1,0 0 1,0-1 0,0 1-1,0 0 1,0 0-1,0-1 1,0 1 0,0-1-1,0 1 1,1-1 0,-1 1-1,0-1 1,0 0-1,1 0 1,-1 1 0,0-1-1,0 0 1,1 0-1,-1 0 1,0-1 0,0 1-1,3-1 1,1 1 6,-1-1 0,1 1 0,-1-2 0,1 1 0,0 0 0,-1-1 0,7-3 0,2-6-10,-1 0 0,0-1 0,-1 0 0,0-1 0,-1 0 0,0-1 0,-1 0 0,-1-1 0,0 0 0,7-21 0,-29 74-480,9-29 85,1 0 0,0 0 1,1 1-1,0-1 1,1 1-1,0 0 1,0 0-1,1-1 1,0 1-1,1 19 0,1-28 168,-1 0 0,0 0-1,0 0 1,1 0 0,-1-1-1,1 1 1,-1 0-1,0 0 1,1-1 0,0 1-1,-1 0 1,1 0 0,-1-1-1,1 1 1,0-1-1,-1 1 1,1-1 0,0 1-1,0-1 1,-1 1 0,1-1-1,0 0 1,0 1-1,0-1 1,1 1 0,29-1-4044,-21-2 3202,0 0-1,0 0 1,0-1-1,11-6 1,28-17-5583</inkml:trace>
</inkml:ink>
</file>

<file path=ppt/ink/ink2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7.912"/>
    </inkml:context>
    <inkml:brush xml:id="br0">
      <inkml:brushProperty name="width" value="0.025" units="cm"/>
      <inkml:brushProperty name="height" value="0.025" units="cm"/>
    </inkml:brush>
  </inkml:definitions>
  <inkml:trace contextRef="#ctx0" brushRef="#br0">126 123 4292,'0'0'20072,"-10"2"-17023,4 0-2844,-1 0-1,1 0 1,0 1 0,0 0 0,0 0 0,0 0 0,1 1 0,-1 0 0,1 0 0,0 0 0,0 0 0,0 1-1,1 0 1,-1 0 0,1 1 0,1-1 0,-1 1 0,1-1 0,0 1 0,0 0 0,0 1 0,1-1 0,0 0-1,0 1 1,0 7 0,1-13-216,1-1-1,0 1 0,0 0 0,0 0 0,0 0 1,0 0-1,0 0 0,0 0 0,1 0 0,-1 0 1,0 0-1,1 0 0,-1 0 0,0 0 0,1 0 1,-1 0-1,1 0 0,-1 0 0,1-1 0,0 1 1,-1 0-1,1 0 0,0-1 0,-1 1 0,1 0 1,0-1-1,0 1 0,0-1 0,0 1 1,-1-1-1,1 0 0,0 1 0,0-1 0,0 0 1,0 1-1,0-1 0,0 0 0,0 0 0,0 0 1,0 0-1,0 0 0,0 0 0,0 0 0,0 0 1,0 0-1,0-1 0,0 1 0,0 0 0,0-1 1,0 1-1,0 0 0,1-2 0,3 1-16,0-1 1,-1 0-1,1-1 0,0 1 0,0-1 0,-1 0 0,0 0 1,8-7-1,-1-4 11,-1 1 1,-1-1 0,0-1-1,-1 0 1,-1 0-1,0-1 1,-1 1 0,-1-1-1,0-1 1,-1 1-1,-1-1 1,0 0 0,0-22-1,-3 39 13,0 0 0,0 0 0,0-1-1,0 1 1,0 0 0,0 0 0,0 0 0,0 0-1,0-1 1,0 1 0,0 0 0,0 0 0,0 0-1,0-1 1,0 1 0,0 0 0,0 0-1,0 0 1,0-1 0,0 1 0,0 0 0,0 0-1,0 0 1,-1 0 0,1-1 0,0 1 0,0 0-1,0 0 1,0 0 0,0 0 0,-1 0-1,1-1 1,0 1 0,0 0 0,0 0 0,0 0-1,-1 0 1,1 0 0,0 0 0,0 0 0,0 0-1,0 0 1,-1 0 0,1 0 0,0 0-1,0 0 1,0 0 0,-1 0 0,1 0 0,0 0-1,0 0 1,0 0 0,-1 0 0,1 0 0,0 0-1,0 0 1,0 0 0,0 0 0,-1 0 0,1 0-1,0 1 1,-16 13-208,-11 22 39,7-6 249,-45 74 903,58-91-876,1 0 0,0 0 1,1 1-1,0 0 0,1 0 1,-3 15-1,7-28-102,0 0 0,0 0 0,0 0 0,0-1 0,0 1 0,0 0 0,0 0 0,0 0 1,0 0-1,0-1 0,1 1 0,-1 0 0,0 0 0,1-1 0,-1 1 0,0 0 0,1 0 0,-1-1 0,1 1 0,-1 0 0,1-1 0,-1 1 0,1 0 0,-1-1 1,1 1-1,0-1 0,-1 1 0,1-1 0,0 0 0,0 1 0,0-1 0,33 4 33,-21-6-119,-1 0 0,1-1 0,16-6 0,20-14-1866,-39 17 1254,1 0-1,-1 1 1,1 1-1,0 0 1,0 0-1,0 1 0,0 0 1,1 1-1,14-1 1,-11 41-824,-13-37 1010,0 1 0,0-1 0,0 0 1,1 1-1,-1-1 0,0 0 1,0 0-1,1-1 0,-1 1 0,1 0 1,-1-1-1,1 1 0,-1-1 1,1 0-1,-1 0 0,1 0 1,2-1-1,18 1-3888</inkml:trace>
</inkml:ink>
</file>

<file path=ppt/ink/ink2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8.267"/>
    </inkml:context>
    <inkml:brush xml:id="br0">
      <inkml:brushProperty name="width" value="0.025" units="cm"/>
      <inkml:brushProperty name="height" value="0.025" units="cm"/>
    </inkml:brush>
  </inkml:definitions>
  <inkml:trace contextRef="#ctx0" brushRef="#br0">152 1 8968,'0'0'16784,"-10"0"-14146,-1 0-2186,1 1 1,0 0 0,0 1 0,-1 1 0,-16 5 0,23-7-387,1 0 1,-1 1-1,1-1 0,0 1 1,-1-1-1,1 1 1,0 0-1,0 0 0,0 0 1,0 1-1,1-1 1,-1 1-1,1-1 1,-1 1-1,1 0 0,0 0 1,0 0-1,0 0 1,1 0-1,-1 1 0,1-1 1,0 0-1,-1 1 1,1 4-1,1-7-83,0 0 1,0 0-1,1-1 0,-1 1 0,0 0 1,1 0-1,-1-1 0,1 1 1,-1 0-1,1 0 0,-1-1 0,1 1 1,-1-1-1,1 1 0,0 0 1,-1-1-1,1 1 0,0-1 0,0 0 1,-1 1-1,1-1 0,0 1 1,0-1-1,0 0 0,0 0 0,-1 0 1,1 1-1,0-1 0,0 0 1,0 0-1,0 0 0,1 0 0,38 0-1153,-30-1 730,-2 1 74,7 0-954,0 0-1,0 1 1,24 5 0,-37-6 1297,0 0 0,-1 1 0,1-1 0,0 1 0,-1 0 0,1-1 0,-1 1 1,1 0-1,-1 0 0,1 0 0,-1 0 0,1 0 0,-1 0 0,0 1 0,0-1 0,0 0 0,2 2 0,-3-1 200,0-1 0,1 1-1,-1-1 1,0 1 0,0-1-1,0 1 1,0-1-1,-1 1 1,1-1 0,0 1-1,0-1 1,-1 0-1,1 1 1,-1-1 0,0 1-1,1-1 1,-1 0-1,0 0 1,0 1 0,1-1-1,-1 0 1,0 0 0,0 0-1,-2 1 1,-2 4 390,-1 0 0,0 0 0,-1-1 0,1 0 0,-1 0 1,-8 4-1,11-7-670,1 0 1,0 0 0,-1-1-1,0 0 1,1 1 0,-1-1-1,0 0 1,1-1 0,-1 1 0,0-1-1,0 1 1,0-1 0,1 0-1,-1-1 1,-6 0 0,9 0-366,0 1 0,0 0 0,0-1 0,1 1 0,-1-1 0,0 0 0,1 1 0,-1-1 0,0 1 0,1-1 0,-1 0 0,1 0 0,-1 1 0,1-1 0,-1 0 0,1 0 0,0 0 0,-1 0 0,1 1 0,0-1 0,0 0 0,-1 0 0,1-1 0,-1-13-10017</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6.675"/>
    </inkml:context>
    <inkml:brush xml:id="br0">
      <inkml:brushProperty name="width" value="0.025" units="cm"/>
      <inkml:brushProperty name="height" value="0.025" units="cm"/>
    </inkml:brush>
  </inkml:definitions>
  <inkml:trace contextRef="#ctx0" brushRef="#br0">90 10 14638,'0'0'14034,"-9"5"-13943,3-1-70,0-1-1,0 2 1,1-1 0,0 1-1,0-1 1,0 1-1,1 1 1,-1-1 0,1 1-1,0 0 1,1 0-1,-1 0 1,1 0-1,1 0 1,-1 1 0,1-1-1,0 1 1,0 0-1,1 0 1,-1 11 0,2-16-16,-1 0 1,1 1-1,0-1 1,0 1-1,0-1 1,0 0 0,0 1-1,0-1 1,1 1-1,-1-1 1,1 0-1,0 1 1,-1-1 0,1 0-1,0 0 1,0 0-1,1 0 1,-1 0-1,0 0 1,1 0 0,2 3-1,-2-4 4,1 0 0,-1 0 0,1 0 0,0 0 0,-1 0 0,1-1 0,0 1 0,0-1 0,-1 0 0,1 0 0,0 0 0,0 0 0,0 0 0,-1 0 0,1-1 0,0 1 0,0-1 0,4-2 0,2 0 50,0-1 0,-1-1 1,0 1-1,0-1 0,0-1 0,-1 1 0,1-1 0,-1-1 0,-1 1 0,1-1 0,-1 0 1,5-9-1,1-1 184,-1 0 1,0 0-1,-1-1 1,11-30-1,-43 106-1014,16-39 29,0 0-1,1 0 0,1 0 1,-2 23-1,6-41 488,0 1-1,0-1 1,0 0 0,0 0 0,1 0 0,-1 0-1,0 0 1,0 0 0,1 0 0,-1 0-1,0 0 1,1 0 0,-1 0 0,1 0-1,0 0 1,-1 0 0,1 0 0,0 0 0,-1 0-1,1 0 1,0-1 0,0 1 0,0 0-1,0-1 1,0 1 0,0 0 0,0-1 0,0 1-1,0-1 1,0 0 0,0 1 0,0-1-1,0 0 1,0 0 0,0 1 0,0-1-1,0 0 1,0 0 0,1 0 0,0-1 0,4 1-788,0-1 1,0 0 0,0-1 0,-1 1 0,1-1-1,-1 0 1,6-3 0,32-20-2214</inkml:trace>
</inkml:ink>
</file>

<file path=ppt/ink/ink2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8.640"/>
    </inkml:context>
    <inkml:brush xml:id="br0">
      <inkml:brushProperty name="width" value="0.025" units="cm"/>
      <inkml:brushProperty name="height" value="0.025" units="cm"/>
    </inkml:brush>
  </inkml:definitions>
  <inkml:trace contextRef="#ctx0" brushRef="#br0">10 1 21044,'0'0'10810,"0"9"-9982,-9 392-743,9-395-85,0-2 0,0-1 0,0 1 0,0-1 0,0 1 0,0 0 0,1-1 0,-1 1 0,1-1 0,0 1 0,0-1 0,0 0 0,1 1 0,-1-1 0,1 0 0,2 4 0,-3-7 0,-1 0 0,1 0 1,-1 0-1,0 0 0,1 0 0,-1 0 1,0 0-1,1 0 0,-1 0 0,1 0 1,-1 0-1,0 0 0,1 0 0,-1 0 1,1 0-1,-1 0 0,0-1 0,1 1 0,-1 0 1,0 0-1,1 0 0,-1-1 0,0 1 1,0 0-1,1 0 0,-1-1 0,0 1 1,0 0-1,1-1 0,-1 1 0,0 0 1,0-1-1,0 1 0,1 0 0,-1-1 0,0 1 1,0-1-1,0 1 0,0 0 0,0-1 1,0 1-1,0 0 0,0-1 0,0 1 1,0-1-1,0 1 0,0 0 0,0-1 0,0 1 1,-1-1-1,3-23-60,-2-23-609,-3-1 0,-12-61 0,13 99 682,1 1 0,-1-1-1,1 0 1,1 0 0,0 1 0,2-18 0,-1 25 6,-1-1 0,1 1-1,0 0 1,0 0 0,1 0 0,-1-1 0,0 1-1,0 0 1,1 0 0,0 1 0,-1-1-1,1 0 1,0 0 0,0 1 0,0-1 0,0 1-1,0 0 1,0-1 0,0 1 0,0 0 0,1 0-1,-1 1 1,0-1 0,1 0 0,-1 1-1,0-1 1,1 1 0,-1 0 0,1 0 0,3 0-1,57-1-2512,-40 2-4605,-15-1-663</inkml:trace>
</inkml:ink>
</file>

<file path=ppt/ink/ink2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8.996"/>
    </inkml:context>
    <inkml:brush xml:id="br0">
      <inkml:brushProperty name="width" value="0.025" units="cm"/>
      <inkml:brushProperty name="height" value="0.025" units="cm"/>
    </inkml:brush>
  </inkml:definitions>
  <inkml:trace contextRef="#ctx0" brushRef="#br0">0 75 5349,'0'0'19603,"42"-47"-19251,5 42-288,7 1-224,5-5-4485,3 0-12235</inkml:trace>
</inkml:ink>
</file>

<file path=ppt/ink/ink2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8:59.637"/>
    </inkml:context>
    <inkml:brush xml:id="br0">
      <inkml:brushProperty name="width" value="0.025" units="cm"/>
      <inkml:brushProperty name="height" value="0.025" units="cm"/>
    </inkml:brush>
  </inkml:definitions>
  <inkml:trace contextRef="#ctx0" brushRef="#br0">6 154 6406,'0'0'23857,"-1"9"-23152,-3 134 1094,23-281-1799,-19 138 0,0 0 0,1-1 0,-1 1 0,0 0 0,1 0 0,-1 0 0,1-1 0,-1 1 0,1 0 0,-1 0 0,0 0 0,1 0 0,-1 0 0,1 0 0,-1 0 0,1 0 0,-1 0 0,1 0 0,-1 0 0,0 0 0,1 0 0,-1 0 0,1 0 0,-1 1 0,1-1 0,-1 0 0,0 0 0,1 1 0,-1-1 0,0 0 0,1 0 0,-1 1 0,0-1 0,1 0 0,-1 1 0,0-1 0,1 0 0,-1 1 0,0-1 0,0 0 0,0 1 0,1-1 0,-1 1 0,15 15 0,-15-16 0,7 7 0,-1 0 0,1-1 0,0 0 0,0 0 0,1-1 0,0 0 0,0 0 0,0-1 0,1 0 0,-1 0 0,15 3 0,-18-5 0,1-1 0,-1 0 0,0 0 0,1 0 0,0-1 0,-1 0 0,1 0 0,-1 0 0,1-1 0,-1 0 0,1 0 0,-1 0 0,0-1 0,0 0 0,1 0 0,-1 0 0,0-1 0,0 1 0,-1-1 0,7-5 0,-2 0 0,-1 0 0,0 0 0,0-1 0,-1 0 0,0 0 0,-1-1 0,0 1 0,-1-2 0,0 1 0,0 0 0,-1-1 0,0 0 0,-1 0 0,0 0 0,-1-1 0,0 1 0,-1 0 0,0-13 0,-1 23 0,0-1 0,0 1 0,0 0 0,0-1 0,0 1 0,0-1 0,0 1 0,-1 0 0,1-1 0,0 1 0,-1 0 0,1-1 0,-1 1 0,0 0 0,1 0 0,-1-1 0,0 1 0,0 0 0,-1-2 0,1 3 0,0-1 0,0 1 0,0 0 0,0 0 0,0-1 0,1 1 0,-1 0 0,0 0 0,0 0 0,0 0 0,0 0 0,0 0 0,0 0 0,0 1 0,0-1 0,0 0 0,1 0 0,-1 1 0,0-1 0,0 0 0,-1 2 0,-3 1 0,0 0 0,1 0 0,0 0 0,0 1 0,0 0 0,0 0 0,0 0 0,-4 7 0,-4 7 0,1 0 0,1 1 0,1 0 0,0 1 0,2 0 0,0 0 0,1 0 0,1 1 0,1 0 0,-3 31 0,7-50 1,1 0 0,-1 0 0,0 0 0,0 0-1,1 0 1,-1-1 0,1 1 0,-1 0 0,1 0 0,0 0 0,0 0 0,0-1 0,0 1-1,0 0 1,0-1 0,0 1 0,0-1 0,1 1 0,-1-1 0,4 3 0,-2-2-15,1 0-1,0 0 1,0 0 0,0-1 0,0 1 0,0-1 0,0 0 0,0 0-1,6 0 1,6 0-375,-1-1-1,1 0 0,-1-1 0,24-5 1,-2-6-5654,-2-5-4036</inkml:trace>
</inkml:ink>
</file>

<file path=ppt/ink/ink2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00.055"/>
    </inkml:context>
    <inkml:brush xml:id="br0">
      <inkml:brushProperty name="width" value="0.025" units="cm"/>
      <inkml:brushProperty name="height" value="0.025" units="cm"/>
    </inkml:brush>
  </inkml:definitions>
  <inkml:trace contextRef="#ctx0" brushRef="#br0">208 86 13613,'0'0'13250,"-1"-9"-10763,-7-29-527,8 37-1916,-1 0 0,0-1 0,1 1 0,-1 0 1,0 0-1,0 1 0,0-1 0,0 0 0,0 0 1,0 0-1,0 1 0,0-1 0,-1 0 0,1 1 1,0-1-1,0 1 0,0 0 0,-1-1 0,1 1 1,0 0-1,0-1 0,-1 1 0,1 0 0,0 0 1,-2 1-1,-31 4 264,24 0-308,1 0 0,-1 1 0,1 0 0,1 1 0,-1 0 0,1 0 0,0 1 0,1 0 0,0 0 0,0 1 0,1 0 0,0 0 0,0 0 0,1 1 0,0 0 0,1 0 0,0 0 0,-3 13 0,7-21 0,0-1 0,0 0 0,0 0 0,0 1 0,0-1 0,0 0 0,0 0 0,0 1 0,1-1 0,-1 0 0,0 0 0,1 0 0,-1 0 0,1 1 0,0-1 0,-1 0 0,1 0 0,0 0 0,-1 0 0,1 0 0,0 0 0,0-1 0,0 1 0,0 0 0,0 0 0,0-1 0,0 1 0,0 0 0,0-1 0,0 1 0,0-1 0,1 1 0,-1-1 0,0 0 0,0 0 0,0 1 0,1-1 0,-1 0 0,0 0 0,0 0 0,1 0 0,-1 0 0,0 0 0,0-1 0,2 0 0,4 1 0,0-1 0,0 0 0,0-1 0,0 0 0,0 0 0,-1 0 0,8-4 0,3-6 0,-1 0 0,0-2 0,0 1 0,-2-2 0,1 0 0,-2 0 0,0-2 0,-1 1 0,-1-2 0,0 1 0,12-30 0,-22 55 0,-5 14 0,-15 30 12,12-38-23,0 1-1,2 0 1,0 0 0,1 1-1,0-1 1,1 1 0,1 0-1,1 0 1,0 20 0,1-35-79,1 0 1,-1 0-1,1 1 1,-1-1 0,1 0-1,-1 0 1,1 0 0,0 0-1,-1 0 1,1 0 0,0 0-1,0 0 1,0 0-1,0 0 1,0 0 0,0 0-1,0-1 1,0 1 0,0 0-1,0-1 1,1 1 0,-1-1-1,0 1 1,0-1-1,1 0 1,-1 0 0,0 1-1,0-1 1,1 0 0,-1 0-1,0 0 1,1 0-1,-1 0 1,2-1 0,3 1-425,-1-1 0,1 0 0,-1 0 0,0 0 0,1-1 0,-1 0 1,6-3-1,25-19-3736,2-9-2129</inkml:trace>
</inkml:ink>
</file>

<file path=ppt/ink/ink2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00.428"/>
    </inkml:context>
    <inkml:brush xml:id="br0">
      <inkml:brushProperty name="width" value="0.025" units="cm"/>
      <inkml:brushProperty name="height" value="0.025" units="cm"/>
    </inkml:brush>
  </inkml:definitions>
  <inkml:trace contextRef="#ctx0" brushRef="#br0">189 0 15214,'0'0'7677,"-6"4"-7255,2 0 131,-13 7-478,2-7 8532,5 10-8388,-82 169-219,83-162 0,2 1 0,0 0 0,1 1 0,1 0 0,1 0 0,-2 40 0,6-60 0,0-1 0,0 0 0,0 0 0,1 0 0,-1 1 0,0-1 0,1 0 0,0 0 0,-1 0 0,1 0 0,0 0 0,0 0 0,0 0 0,1 0 0,-1 0 0,0-1 0,1 1 0,-1 0 0,1-1 0,-1 1 0,4 2 0,-1-2 0,0 0 0,0 0 0,0-1 0,1 1 0,-1-1 0,0 0 0,0 0 0,1 0 0,-1-1 0,7 0 0,2 0 0,-1-1 0,1 0 0,-1-1 0,0 0 0,0-1 0,0 0 0,15-7 0,11-12-1168,-15 2-3445,3-9-7511</inkml:trace>
</inkml:ink>
</file>

<file path=ppt/ink/ink2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1.473"/>
    </inkml:context>
    <inkml:brush xml:id="br0">
      <inkml:brushProperty name="width" value="0.025" units="cm"/>
      <inkml:brushProperty name="height" value="0.025" units="cm"/>
    </inkml:brush>
  </inkml:definitions>
  <inkml:trace contextRef="#ctx0" brushRef="#br0">220 33 9417,'6'-17'11232,"-9"7"-4332,1 9-6590,0 0 1,1 0-1,-1 1 0,0-1 1,1 1-1,-1-1 0,0 1 1,1 0-1,-1-1 0,0 1 1,0 0-1,1 0 0,-1 0 1,-3 1-1,-3 0-359,-1 0-1,0 1 1,1 0-1,-1 1 1,-11 5 0,9-1 101,0 0 1,1 1-1,0 0 1,0 1 0,0 0-1,1 0 1,1 1 0,-8 12-1,11-16-26,1 1 0,0 0-1,0 0 1,1 0 0,0 1 0,0-1-1,1 1 1,0-1 0,0 1-1,1 0 1,0 0 0,0 0 0,1 0-1,0 11 1,1-17-65,0 1-1,0 0 1,0-1 0,0 0 0,1 1-1,-1-1 1,1 1 0,-1-1-1,1 0 1,0 0 0,0 0 0,0 0-1,0 0 1,0-1 0,0 1-1,0 0 1,1-1 0,-1 0 0,1 0-1,-1 1 1,1-1 0,-1-1 0,1 1-1,0 0 1,-1-1 0,1 1-1,0-1 1,-1 0 0,5 0 0,11 1-634,-1 0 0,0-1 0,24-4 0,-22 1-1473,0-2 1,0 0 0,-1-1 0,0 0-1,0-2 1,30-16 0,-3-4-5777</inkml:trace>
</inkml:ink>
</file>

<file path=ppt/ink/ink2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1.830"/>
    </inkml:context>
    <inkml:brush xml:id="br0">
      <inkml:brushProperty name="width" value="0.025" units="cm"/>
      <inkml:brushProperty name="height" value="0.025" units="cm"/>
    </inkml:brush>
  </inkml:definitions>
  <inkml:trace contextRef="#ctx0" brushRef="#br0">193 1 13485,'0'0'8563,"-13"5"-6353,1 0-1837,0 1 1,1 0 0,0 1-1,0 0 1,0 1 0,1 0-1,0 1 1,1 0 0,0 0-1,-9 12 1,11-13-110,1 0-1,0 1 0,1-1 1,0 1-1,0 0 0,1 1 1,0-1-1,0 1 0,1-1 1,1 1-1,-3 15 0,5-24-256,0-1 0,0 1-1,0-1 1,0 1-1,0 0 1,0-1-1,1 1 1,-1 0-1,0-1 1,0 1-1,0-1 1,1 1-1,-1 0 1,0-1-1,1 1 1,-1-1-1,0 1 1,1-1-1,-1 1 1,1-1-1,-1 0 1,1 1-1,-1-1 1,1 1-1,-1-1 1,1 0-1,-1 1 1,1-1-1,1 0 1,23 2 123,25-17 94,-29 2-236,0 0-1,-1-1 0,-1-1 0,0-1 0,-1-1 0,-1-1 1,0 0-1,-1-1 0,13-22 0,-50 99 643,16-46-606,-1 0-1,2 1 0,0 0 1,1-1-1,0 1 0,1 1 1,-1 14-1,3-27-98,0 1 0,0-1 0,1 1 1,-1-1-1,0 0 0,1 1 0,0-1 0,-1 0 0,1 1 0,-1-1 1,1 0-1,0 0 0,0 0 0,0 0 0,0 0 0,0 0 1,0 0-1,0 0 0,0 0 0,0 0 0,1 0 0,-1 0 0,0-1 1,0 1-1,1-1 0,-1 1 0,0-1 0,1 1 0,-1-1 0,1 0 1,-1 0-1,0 0 0,1 0 0,2 0 0,1 1-735,0-1-1,0-1 1,0 1-1,0 0 1,0-1-1,0 0 1,0-1-1,0 1 1,6-3-1,14-12-13031</inkml:trace>
</inkml:ink>
</file>

<file path=ppt/ink/ink2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2.155"/>
    </inkml:context>
    <inkml:brush xml:id="br0">
      <inkml:brushProperty name="width" value="0.025" units="cm"/>
      <inkml:brushProperty name="height" value="0.025" units="cm"/>
    </inkml:brush>
  </inkml:definitions>
  <inkml:trace contextRef="#ctx0" brushRef="#br0">1 1 22069,'0'0'8872,"59"10"-22549</inkml:trace>
</inkml:ink>
</file>

<file path=ppt/ink/ink2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2.949"/>
    </inkml:context>
    <inkml:brush xml:id="br0">
      <inkml:brushProperty name="width" value="0.025" units="cm"/>
      <inkml:brushProperty name="height" value="0.025" units="cm"/>
    </inkml:brush>
  </inkml:definitions>
  <inkml:trace contextRef="#ctx0" brushRef="#br0">171 237 4869,'0'0'22955,"-11"-6"-21236,5 1-1464,4 4-209,0-1-1,0 0 0,0 0 0,0 1 0,0-1 1,0 1-1,0 0 0,-1 0 0,1 0 0,-1 0 1,1 0-1,-1 0 0,1 0 0,-1 1 0,1-1 1,-1 1-1,1 0 0,-1 0 0,0 0 0,1 0 1,-1 0-1,1 1 0,-1-1 0,0 1 0,1 0 1,-1 0-1,-3 1 0,-1 3-23,1 0-1,0 0 1,0 0-1,0 1 1,1 0 0,0 0-1,0 0 1,0 1 0,1-1-1,0 1 1,0 0-1,1 1 1,0-1 0,0 0-1,1 1 1,-1 0-1,2 0 1,-1-1 0,1 1-1,0 11 1,1-18-21,0 0-1,0 0 1,0 0 0,0-1-1,0 1 1,0 0 0,1 0 0,-1 0-1,0 0 1,0 0 0,1-1-1,-1 1 1,0 0 0,1 0 0,-1 0-1,1-1 1,-1 1 0,1 0 0,0-1-1,-1 1 1,1 0 0,0-1-1,-1 1 1,1-1 0,0 1 0,0-1-1,-1 1 1,1-1 0,0 0-1,0 1 1,0-1 0,0 0 0,-1 0-1,1 0 1,0 1 0,0-1 0,0 0-1,0 0 1,0 0 0,0 0-1,0-1 1,-1 1 0,1 0 0,0 0-1,0 0 1,0-1 0,1 1 0,3-2 31,1 0 0,-1 0 1,1 0-1,-1-1 1,0 1-1,8-6 0,12-13 51,0 0-1,-1-2 0,-1-1 1,-1 0-1,-2-2 0,0 0 1,-2-1-1,0-1 0,-3-1 0,0-1 1,19-55-1,-71 187-82,-15 41 0,47-126 0,0 2 0,1-1 0,1 0 0,1 1 0,0 32 0,2-50-1,0 0 1,0 0-1,0 0 1,1 0-1,-1 0 0,0 0 1,1 0-1,-1 0 0,0-1 1,1 1-1,-1 0 1,1 0-1,0 0 0,-1 0 1,1-1-1,0 1 0,-1 0 1,1-1-1,0 1 1,0 0-1,-1-1 0,1 1 1,0-1-1,0 1 0,0-1 1,0 0-1,0 1 1,0-1-1,0 0 0,0 0 1,0 1-1,0-1 0,0 0 1,0 0-1,0 0 1,0 0-1,0 0 0,0-1 1,0 1-1,0 0 0,0 0 1,0-1-1,0 1 1,1-1-1,3 0-102,0-1 1,0 0-1,-1 0 1,1 0-1,0 0 0,-1-1 1,7-5-1,-2 0-965,-1 0 0,0-1 0,0-1 0,-1 1 0,7-13 0,26-55-9038,-36 69 8763,15-31-7113</inkml:trace>
</inkml:ink>
</file>

<file path=ppt/ink/ink2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3.291"/>
    </inkml:context>
    <inkml:brush xml:id="br0">
      <inkml:brushProperty name="width" value="0.025" units="cm"/>
      <inkml:brushProperty name="height" value="0.025" units="cm"/>
    </inkml:brush>
  </inkml:definitions>
  <inkml:trace contextRef="#ctx0" brushRef="#br0">102 0 6374,'0'0'6566,"-4"10"-1681,-31 70 242,19-49-2685,2 2 1,-16 52-1,30-84-2408,-1 0-1,1-1 0,-1 1 0,1 1 1,0-1-1,0 0 0,-1 0 1,1 0-1,0 0 0,0 0 1,0 0-1,0 0 0,0 0 0,0 0 1,1 0-1,-1 0 0,0 0 1,1 0-1,-1 0 0,0 0 0,1 0 1,-1 0-1,1 0 0,-1 0 1,1 0-1,0 0 0,-1-1 0,1 1 1,0 0-1,1 1 0,0-2 2,0 1 0,0-1-1,0 0 1,0 0 0,0 0-1,0 0 1,0 0 0,0 0 0,0 0-1,0-1 1,0 1 0,0-1-1,0 0 1,3-1 0,7-3 29,-1 0 0,1-1 1,-1-1-1,12-9 0,23-29 255,-43 42-299,-1 0-1,0 0 1,0 0 0,0-1-1,0 1 1,-1 0 0,0-1-1,1 0 1,-1 1 0,0-1-1,-1 0 1,1 1 0,-1-1-1,1-7 1,-2 9-20,0 0 0,0 1 0,-1-1 0,1 0 0,0 1 0,-1-1 0,1 1 0,-1 0 0,1-1 0,-1 1 0,0 0 0,1 0 0,-1 0 0,0 0 0,0 0 0,0 1 0,0-1 0,0 0 0,0 1 0,0-1 0,0 1 0,0 0 0,0 0 0,0 0 0,0 0 0,-3 0 0,-1 0 0,1 0 0,-1-1 0,1 2 0,-1-1 0,1 1 0,-1 0 0,1 0 0,-1 0 0,-8 4 0,14-5 1,-1 1 1,0-1-1,0 1 1,0-1-1,0 1 0,1-1 1,-1 1-1,0 0 1,0-1-1,1 1 1,-1 0-1,1-1 0,-1 1 1,1 0-1,-1 0 1,1 0-1,-1 0 0,1-1 1,-1 1-1,1 0 1,0 0-1,0 0 1,0 0-1,-1 0 0,1 0 1,0 0-1,0 0 1,0 0-1,0 0 0,0 0 1,1 0-1,-1 1 1,1-1-13,0 1 0,0-1 1,0 0-1,0 0 1,0 0-1,0 0 0,0 0 1,0-1-1,1 1 1,-1 0-1,0 0 0,0-1 1,1 1-1,-1-1 0,1 1 1,-1-1-1,0 1 1,1-1-1,-1 0 0,1 0 1,1 0-1,45 0-3504,-1-13-4325,-14-4 164</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7.050"/>
    </inkml:context>
    <inkml:brush xml:id="br0">
      <inkml:brushProperty name="width" value="0.025" units="cm"/>
      <inkml:brushProperty name="height" value="0.025" units="cm"/>
    </inkml:brush>
  </inkml:definitions>
  <inkml:trace contextRef="#ctx0" brushRef="#br0">126 289 8296,'-11'11'7682,"-1"1"-6643,-6 6 1294,-31 40 1,45-53-1974,0 1 1,0 0-1,1 0 0,-1 0 1,1 0-1,1 0 1,-1 1-1,1-1 0,0 1 1,1 0-1,0 0 1,0-1-1,-1 12 0,3-17-343,-1 0-1,1 0 0,-1 0 0,1 0 1,-1 0-1,1 0 0,-1 0 0,1 0 1,0 0-1,0 0 0,-1 0 0,1-1 1,0 1-1,0 0 0,0 0 0,0-1 1,0 1-1,0-1 0,0 1 0,0-1 1,0 1-1,0-1 0,0 0 1,0 0-1,1 1 0,-1-1 0,0 0 1,0 0-1,0 0 0,0 0 0,0 0 1,0 0-1,1 0 0,-1-1 0,0 1 1,0 0-1,0-1 0,1 0 0,5 0 85,-1 0 0,0-1 0,1 0-1,-1-1 1,10-4 0,-1-4 137,0 0 0,0-1-1,-1-1 1,-1 0 0,0-1 0,-1-1 0,-1 0 0,0 0 0,16-31 0,-13 17-71,-1 1 1,-1-2 0,-1 1-1,-2-2 1,6-33-1,-12 50-152,-1 7-82,-1-1 0,1 1 1,-1-1-1,-1 0 1,1 1-1,-1-1 1,0 0-1,-1 1 1,-2-12-1,3 18 53,-1 1-1,1-1 1,-1 0-1,1 1 1,-1-1-1,1 0 1,-1 1-1,1-1 1,-1 1-1,1-1 1,-1 1-1,0 0 1,1-1-1,-1 1 1,0 0-1,1-1 1,-1 1-1,0 0 1,0 0-1,1-1 1,-1 1-1,0 0 1,0 0-1,1 0 1,-1 0-1,0 0 1,0 0-1,1 0 1,-1 0-1,0 1 1,0-1-1,1 0 1,-1 0-1,0 1 1,1-1-1,-1 0 1,0 1-1,1-1 1,-1 0-1,0 1 1,1-1-1,-1 1 1,0 0 0,-26 22-102,0 6 147,1 2-1,-23 37 1,41-57 18,1 0 0,0 1 1,1 0-1,1 0 1,0 0-1,0 1 1,2 0-1,-1 0 1,1 0-1,-1 16 1,4-27-54,0 1 0,0-1 0,1 0 1,-1 0-1,1 1 0,-1-1 0,1 0 1,-1 0-1,1 0 0,0 0 0,0 0 1,0 0-1,0 0 0,1 0 1,-1 0-1,0 0 0,1-1 0,1 3 1,37 21-177,-36-23-134,0 0-1,1 0 1,-1 0-1,0 1 0,0-1 1,0 1-1,0 0 0,-1 1 1,1-1-1,-1 0 0,0 1 1,0 0-1,0 0 0,3 7 1,-4-5-525,0 1 0,-1 0 0,0-1 1,0 1-1,-1 0 0,0 9 1,0-9-50,0 29-4578</inkml:trace>
</inkml:ink>
</file>

<file path=ppt/ink/ink2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4.115"/>
    </inkml:context>
    <inkml:brush xml:id="br0">
      <inkml:brushProperty name="width" value="0.025" units="cm"/>
      <inkml:brushProperty name="height" value="0.025" units="cm"/>
    </inkml:brush>
  </inkml:definitions>
  <inkml:trace contextRef="#ctx0" brushRef="#br0">76 52 15086,'0'0'10586,"-4"11"-9118,-9 23-522,2 0 0,1 0 0,2 1 0,-5 52 0,-4 109-471,23-229-342,1 0 0,19-57 0,-12 49-110,-9 25-23,2-12 0,2 1 0,1 1 0,27-49 0,-34 69 0,0 0 0,1 1 0,0-1 0,0 1 0,1 0 0,-1 0 0,1 1 0,0-1 0,0 1 0,1 0 0,-1 1 0,1-1 0,0 1 0,0 0 0,0 1 0,0-1 0,0 1 0,1 0 0,-1 1 0,1 0 0,-1 0 0,11 0 0,-17 1 0,1-1 0,-1 1 0,1 0 0,-1 0 0,1 0 0,-1 1 0,1-1 0,-1 0 0,1 0 0,-1 0 0,0 0 0,1 0 0,-1 0 0,1 1 0,-1-1 0,1 0 0,-1 0 0,0 1 0,1-1 0,-1 0 0,0 1 0,1-1 0,-1 0 0,0 1 0,1-1 0,-1 1 0,0-1 0,0 0 0,1 1 0,-1-1 0,0 1 0,0-1 0,0 1 0,0-1 0,1 1 0,-6 22 0,-20 17 0,-42 24 0,59-57 0,1-1 0,-1-1 0,0 1 0,-1-1 0,1-1 0,-1 0 0,-13 5 0,22-9 0,0 0 0,0 0 0,0 0 1,0 0-1,0-1 0,1 1 0,-1 0 0,0 0 0,0 0 0,0 0 1,0 0-1,0-1 0,0 1 0,0 0 0,0 0 0,0 0 0,0-1 0,1 1 1,-1 0-1,0 0 0,0 0 0,0 0 0,0-1 0,0 1 0,0 0 1,0 0-1,-1 0 0,1-1 0,0 1 0,0 0 0,0 0 0,0 0 1,0 0-1,0-1 0,0 1 0,0 0 0,0 0 0,0 0 0,-1 0 0,1-1 1,0 1-1,0 0 0,0 0 0,0 0 0,0 0 0,-1 0 0,1 0 1,0 0-1,0 0 0,0-1 0,0 1 0,-1 0 0,1 0 0,0 0 1,0 0-1,0 0 0,-1 0 0,1 0 0,0 0 0,0 0 0,0 0 0,0 0 1,-1 0-1,1 0 0,0 0 0,0 0 0,-1 1 0,9-12-46,76-59-9515,-56 49 2111,37-37 0,-48 39 6264,4-5 5376,-11 19 12334,-12 55-14723,-13 67 0,7-65-1333,-1 62 0,7 57-36,3-209-432,2-1 0,1 1 0,16-64 0,-14 80 0,1-1 0,1 1 0,1 0 0,0 1 0,2 0 0,1 0 0,19-26 0,-28 43-22,0 0 0,0 0 0,0 0-1,1 0 1,-1 1 0,1-1 0,0 1 0,0 0 0,0 0-1,0 1 1,1-1 0,-1 1 0,1 0 0,0 0 0,-1 0 0,1 1-1,0-1 1,0 1 0,10 0 0,-15 1 17,1 1 1,-1-1-1,1 1 1,0 0-1,-1-1 1,1 1-1,-1-1 1,1 1-1,-1 0 1,0 0-1,1-1 1,-1 1-1,0 0 1,0 0-1,1 0 1,-1-1-1,0 1 0,0 0 1,0 0-1,0 0 1,0-1-1,0 1 1,0 0-1,0 0 1,0 0-1,0 0 1,-1-1-1,1 1 1,0 0-1,-1 1 1,-8 29 357,-1-16-327,-1 0-1,-1 0 1,0-1-1,0-1 1,-1 0-1,-1-1 1,0 0-1,-22 13 1,35-24-87,1-1-1,-1 1 1,1-1-1,0 1 1,-1-1-1,1 1 1,-1-1 0,1 0-1,-1 1 1,1-1-1,-1 0 1,0 1 0,1-1-1,-1 0 1,1 0-1,-1 1 1,0-1-1,1 0 1,-1 0 0,1 0-1,-1 0 1,0 0-1,1 0 1,-1 0 0,0 0-1,1 0 1,-1 0-1,0 0 1,1-1-1,-1 1 1,1 0 0,-1 0-1,0 0 1,1-1-1,-1 1 1,1 0 0,-1-1-1,1 1 1,-1-1-1,1 1 1,-1-1-1,1 1 1,0-1 0,-1 1-1,1-1 1,0 1-1,-1-1 1,1 1 0,0-1-1,-1 0 1,1-2-621,0 0 1,-1 0-1,1 1 1,1-1-1,-1 0 1,0 0-1,1 0 1,-1 1-1,1-1 1,2-5-1,8-11-9317</inkml:trace>
</inkml:ink>
</file>

<file path=ppt/ink/ink2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5.050"/>
    </inkml:context>
    <inkml:brush xml:id="br0">
      <inkml:brushProperty name="width" value="0.025" units="cm"/>
      <inkml:brushProperty name="height" value="0.025" units="cm"/>
    </inkml:brush>
  </inkml:definitions>
  <inkml:trace contextRef="#ctx0" brushRef="#br0">28 335 6566,'0'0'22950,"9"2"-21514,-6-1-1348,0 0 1,0 0-1,1-1 0,-1 0 0,0 0 1,1 0-1,-1 0 0,0 0 0,1 0 1,-1-1-1,0 0 0,1 1 1,3-3-1,-2 0-30,0 1 0,0-1 0,0-1-1,-1 1 1,1-1 0,-1 0 0,0 0 0,0 0 0,4-6 0,0 0-58,-4 7 0,-1-1 0,1 0 0,-1-1 0,0 1 0,0 0 0,0-1 0,0 0 0,-1 1 0,0-1 0,0 0 0,0 0 0,0 0 0,-1-1 0,1-9 0,-4 14 0,0 1 0,-1-1 0,1 1 0,-1 0 0,1 0 0,-1 0 0,1 0 0,-1 0 0,1 1 0,-1-1 0,-2 1 0,-3 3 0,0 1 0,0 0 0,0 0 0,0 0 0,1 1 0,0 0 0,0 1 0,1-1 0,-7 9 0,0 1 0,1 1 0,1 0 0,-10 19 0,19-32 0,0-1 0,0 1 0,1-1 0,-1 1 0,1 0 0,0 0 0,0-1 0,0 1 0,1 0 0,-1 0 0,1 0 0,0 0 0,0 0 0,1 6 0,0-8 0,0 0 0,0 0 0,0 0 0,0 0 0,1 0 0,-1 0 0,0 0 0,1-1 0,-1 1 0,1 0 0,0-1 0,0 1 0,-1-1 0,1 0 0,0 0 0,0 0 0,0 0 0,0 0 0,0 0 0,1 0 0,-1 0 0,0-1 0,0 1 0,0-1 0,4 0 0,4 2-19,-1-1-1,1 0 1,-1-1 0,1 0-1,-1-1 1,1 0 0,-1 0 0,1-1-1,-1-1 1,0 1 0,0-1-1,0-1 1,0 1 0,-1-2-1,1 1 1,14-11 0,-10 3-16,0 1 0,-1-1 1,0-1-1,-1 0 0,0-1 0,-1 0 1,-1-1-1,12-23 0,33-82 364,-48 105-285,-1 0 1,0 0 0,-2-1-1,0 0 1,0 0-1,-1-17 1,-2 33-45,-1 0 0,1 0 0,-1 0 0,0 0 0,1 0 0,-1 0 0,0 0 0,1 1 0,-1-1 0,1 0 0,-1 0 0,0 0 0,1 1 0,-1-1 0,1 0 0,-1 1 0,1-1 0,-1 0 0,1 1 0,-1-1 0,1 1 0,-1-1 0,1 1 0,-1-1 0,1 1 0,0-1 0,-1 1 0,1-1 0,0 1 0,0-1 0,-1 2 0,-18 20 0,5-2 0,2 0 0,0 1 0,1 0 0,1 1 0,1 0 0,2 1 0,0 0 0,1 0 0,1 0 0,1 1 0,-1 28 0,4-50 0,1 0 0,0 0 0,0 0 0,0 1 0,0-1 0,0 0 0,0 0 0,0 0 0,1 0 0,-1 0 0,1 0 0,-1 0 0,1 0 0,0 0 0,0-1 0,0 1 0,0 0 0,0 0 0,0-1 0,0 1 0,1 0 0,-1-1 0,1 0 0,-1 1 0,1-1 0,0 0 0,-1 1 0,1-1 0,0 0 0,0 0 0,-1-1 0,1 1 0,0 0 0,0-1 0,0 1 0,0-1 0,0 1 0,0-1 0,0 0 0,1 0 0,-1 0 0,0 0 0,0 0 0,0-1 0,0 1 0,0 0 0,0-1 0,0 0 0,2 0 0,4-2 0,1 0 0,0-1 0,-1 0 0,0 0 0,0 0 0,0-1 0,-1-1 0,0 1 0,1-1 0,5-8 0,7-12 0,-2 0 0,-1-2 0,-1 0 0,-1-1 0,14-39 0,34-65 0,-56 125 0,-3 11 0,-1 25 0,-7 42 0,1-37 0,-4 17 0,3 1 0,1-1 0,9 92 0,-6-137 0,1 0 0,0 0 0,0 0 0,0-1 0,1 1 0,0 0 0,4 7 0,-5-34 0,-7 8 0,-1 1 0,0 1 0,-1-1 0,0 1 0,-1 0 0,0 1 0,-15-14 0,-8-11 0,30 33 0,-25-39 0,26 41 0,0 0 0,1 0 0,-1 0 0,1 0 0,0 0 0,-1 0 0,1 0 0,0 0 0,-1 0 0,1 0 0,0-1 0,0 1 0,0 0 0,0 0 0,0 0 0,0 0 0,1 0 0,-1 0 0,0 0 0,0 0 0,1 0 0,-1 0 0,1 0 0,-1 0 0,1 0 0,-1 0 0,1 0 0,-1 0 0,1 0 0,0 0 0,0 0 0,-1 1 0,1-1 0,0 0 0,0 1 0,0-1 0,0 0 0,0 1 0,2-1 0,62-21-2089,-22 9-2863,-6 0-6521</inkml:trace>
</inkml:ink>
</file>

<file path=ppt/ink/ink2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5.764"/>
    </inkml:context>
    <inkml:brush xml:id="br0">
      <inkml:brushProperty name="width" value="0.025" units="cm"/>
      <inkml:brushProperty name="height" value="0.025" units="cm"/>
    </inkml:brush>
  </inkml:definitions>
  <inkml:trace contextRef="#ctx0" brushRef="#br0">225 1 8680,'-28'1'11441,"-3"1"-4447,-29 9-1936,52-9-5043,0 0 0,1 1 0,0 0 0,-1 0 0,1 0 0,1 1 0,-1 0 0,0 1 0,1 0 0,0-1 0,0 2 0,0-1 0,-5 8 0,10-12-29,1-1 0,-1 1 1,1-1-1,-1 1 1,1 0-1,0-1 0,-1 1 1,1-1-1,0 1 0,-1 0 1,1-1-1,0 1 1,0 0-1,0-1 0,-1 1 1,1 0-1,0-1 0,0 1 1,0 0-1,0-1 1,0 1-1,0 0 0,1-1 1,-1 1-1,0 0 0,0-1 1,0 1-1,1 0 1,-1-1-1,0 1 0,1 0 1,-1-1-1,0 1 0,1-1 1,-1 1-1,1-1 1,-1 1-1,1-1 0,-1 1 1,1-1-1,-1 1 0,1-1 1,0 0-1,-1 1 1,1-1-1,0 0 0,-1 0 1,1 1-1,0-1 0,-1 0 1,1 0-1,0 0 1,-1 0-1,1 0 0,0 0 1,-1 0-1,1 0 0,0 0 1,1 0-1,56 0-641,-44-1 542,51-1-417,-33 0 387,49 4-1,-80-2 159,0 0 0,0 0-1,0-1 1,0 2 0,0-1-1,0 0 1,0 0 0,0 0-1,1 0 1,-1 1 0,0-1-1,0 0 1,0 1 0,0-1-1,0 1 1,0-1 0,-1 1-1,1 0 1,0-1 0,0 1-1,0 0 1,0 0 0,-1-1-1,1 1 1,0 0 0,-1 0-1,1 0 1,-1 0 0,1 0 0,-1 0-1,1 0 1,-1 0 0,0 0-1,1 0 1,-1 0 0,0 0-1,0 0 1,0 1 0,0-1-1,0 0 1,0 0 0,0 0-1,0 0 1,0 0 0,-1 0-1,1 0 1,-1 2 0,0 0 147,-1 1 1,0 0 0,0 0 0,0-1 0,-1 1 0,1-1 0,-1 0-1,0 0 1,0 0 0,0 0 0,-3 2 0,-4 2-153,1 0 0,-1-1-1,0 0 1,0-1 0,-1 0 0,1 0 0,-1-1 0,0-1 0,-1 0-1,1 0 1,0-1 0,-19 0 0,30-2-15,-1 0 0,1 0 1,0 0-1,-1 0 0,1 0 0,-1 0 0,1 0 1,0-1-1,-1 1 0,1 0 0,0 0 0,-1-1 0,1 1 1,0 0-1,-1 0 0,1-1 0,0 1 0,0 0 1,-1-1-1,1 1 0,0 0 0,0-1 0,-1 1 1,1-1-1,0 1 0,0 0 0,0-1 0,0 1 0,0-1 1,0 1-1,0 0 0,0-1 0,0 1 0,0-1 1,0 1-1,0-1 0,0 1 0,0 0 0,0-1 1,0 1-1,0-1 0,0 1 0,1 0 0,-1-1 1,0 1-1,0 0 0,1-1 0,11-19-1531,1 9-1148,0 0-1,0 1 1,1 1 0,1 0-1,28-12 1,5-1-7566</inkml:trace>
</inkml:ink>
</file>

<file path=ppt/ink/ink2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6.102"/>
    </inkml:context>
    <inkml:brush xml:id="br0">
      <inkml:brushProperty name="width" value="0.025" units="cm"/>
      <inkml:brushProperty name="height" value="0.025" units="cm"/>
    </inkml:brush>
  </inkml:definitions>
  <inkml:trace contextRef="#ctx0" brushRef="#br0">73 0 11915,'0'0'17446,"-9"10"-16357,-1 2-808,0-1 1,1 1-1,1 1 0,-10 17 1,17-27-239,-1 0-1,1 0 1,0 0 0,0-1 0,0 1-1,1 0 1,-1 1 0,1-1 0,-1 0-1,1 0 1,0 0 0,0 0 0,1 0-1,0 4 1,-1-5-32,1 0 0,1 0-1,-1-1 1,0 1 0,0 0 0,0 0-1,1-1 1,-1 1 0,1-1 0,-1 0-1,1 1 1,0-1 0,0 0 0,-1 0-1,1 0 1,0 0 0,0 0 0,0-1-1,0 1 1,0 0 0,0-1 0,0 0 0,0 1-1,4-1 1,0 1-11,-1 0 0,1 0 0,0-1 0,0 0 0,0 0 0,0 0 0,0-1 0,-1 0 0,1 0 0,0 0 0,0-1 0,8-3 0,-11 3 0,-1 0 0,1 0 0,-1 0 0,1 0 0,-1 0 0,0-1 0,0 1 0,0-1 0,0 0 0,0 1 0,0-1 0,-1 0 0,1 0 0,-1 0 0,0 0 0,0 0 0,0-1 0,-1 1 0,1 0 0,-1 0 0,1 0 0,-1-1 0,0 1 0,-1-4 0,1 4-101,0 0 1,-1 0-1,0 0 1,0 0-1,0 0 0,0 0 1,0 1-1,0-1 1,-1 0-1,1 0 0,-1 1 1,0-1-1,0 1 0,0 0 1,0-1-1,0 1 1,-1 0-1,1 0 0,0 0 1,-1 1-1,0-1 1,1 1-1,-1-1 0,0 1 1,-3-1-1,-5-3-1125,-1 1 0,1 1 0,-1 0 0,1 1 0,-17-2 0,8 2-10519</inkml:trace>
</inkml:ink>
</file>

<file path=ppt/ink/ink2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6.850"/>
    </inkml:context>
    <inkml:brush xml:id="br0">
      <inkml:brushProperty name="width" value="0.025" units="cm"/>
      <inkml:brushProperty name="height" value="0.025" units="cm"/>
    </inkml:brush>
  </inkml:definitions>
  <inkml:trace contextRef="#ctx0" brushRef="#br0">129 1 9449,'0'0'20788,"-12"2"-20511,5 0-257,-48 9 236,51-10-256,0 0 1,0 0-1,0 1 1,0-1-1,1 1 1,-1 0 0,0 0-1,1 1 1,0-1-1,-1 1 1,1-1 0,-4 5-1,7-6-54,-1-1 0,1 0 0,0 1 0,-1-1 0,1 1 0,0-1 0,0 0 0,0 1 0,-1-1 0,1 1 0,0-1 0,0 1 0,0-1 0,0 1 0,0-1 0,0 1 0,0-1 0,0 1 0,0-1 0,0 1 0,0-1 0,0 1 0,0-1 0,0 1 0,0-1 0,1 1 0,-1-1 0,0 0 0,0 1 0,1-1 0,-1 1-1,1 0 1,17 7-1358,35-5-683,-42-2 1540,-9-1 554,9 0-500,0 1 0,0 0 0,0 1 1,19 6-1,-28-8 521,0 1-1,0 0 1,0 0 0,0 0-1,-1 0 1,1 0 0,0 0 0,-1 0-1,1 1 1,-1-1 0,1 0-1,-1 1 1,0-1 0,1 1-1,0 2 1,-2-3 186,1 1-1,-1 0 0,1 0 1,-1-1-1,0 1 1,0 0-1,0 0 1,0-1-1,0 1 1,0 0-1,0 0 0,-1-1 1,1 1-1,-1 0 1,1-1-1,-1 1 1,1 0-1,-1-1 0,0 1 1,-2 2-1,-1 1 32,-1 0 1,1 1-1,-1-2 0,0 1 0,0-1 0,-1 0 0,0 0 0,1 0 0,-1-1 0,-1 1 1,1-2-1,0 1 0,-1-1 0,1 0 0,-1 0 0,0-1 0,1 1 0,-1-2 0,0 1 1,0-1-1,0 0 0,0 0 0,-10-2 0,16 1-421,0 1 1,-1-1-1,1 0 0,0 0 0,0 1 1,-1-1-1,1 0 0,0 0 1,0 0-1,0 0 0,0 0 0,0 0 1,0-1-1,0 1 0,1 0 0,-1 0 1,0-1-1,1 1 0,-1 0 1,0-1-1,1 1 0,0-1 0,-1 1 1,1-1-1,0 1 0,0-1 1,0 1-1,0 0 0,0-1 0,0 1 1,0-1-1,1 1 0,-1-1 0,0 1 1,1-1-1,-1 1 0,1 0 1,-1-1-1,1 1 0,0 0 0,0-1 1,0 1-1,-1 0 0,1 0 1,0 0-1,1 0 0,-1 0 0,0 0 1,0 0-1,0 0 0,0 0 1,3 0-1,57-25-11630,-21 14 2392</inkml:trace>
</inkml:ink>
</file>

<file path=ppt/ink/ink2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7.457"/>
    </inkml:context>
    <inkml:brush xml:id="br0">
      <inkml:brushProperty name="width" value="0.025" units="cm"/>
      <inkml:brushProperty name="height" value="0.025" units="cm"/>
    </inkml:brush>
  </inkml:definitions>
  <inkml:trace contextRef="#ctx0" brushRef="#br0">82 178 9961,'0'0'16939,"-9"9"-16688,0 1-187,0 0 0,0 0 0,1 0 1,-8 14-1,13-19-14,0 1-1,1-1 1,-1 0 0,1 1 0,0-1 0,1 1-1,-1 0 1,1-1 0,0 1 0,0 0 0,1 0-1,0 0 1,0 0 0,1 8 0,0-13-42,0 1 1,-1-1-1,1 0 1,0 1-1,0-1 1,-1 0-1,1 0 0,0 0 1,0 0-1,0 0 1,1 0-1,-1 0 1,0 0-1,0 0 1,0-1-1,1 1 1,-1 0-1,0-1 1,1 1-1,-1-1 1,0 1-1,1-1 1,-1 0-1,1 1 0,-1-1 1,1 0-1,-1 0 1,1 0-1,-1 0 1,1-1-1,-1 1 1,3-1-1,3 0 73,-1 0 0,1 0-1,0-1 1,-1 0-1,13-5 1,-6 0-80,-1-2 1,1 1-1,-1-1 0,-1-1 1,1-1-1,-2 1 0,0-1 1,0-1-1,-1 0 0,0-1 1,-1 1-1,0-2 0,-1 1 1,-1-1-1,0 0 0,-1 0 1,-1-1-1,0 1 0,0-1 1,-2 0-1,0 0 0,-1 0 1,0-23-1,-1 37-8,0 0-1,0 0 1,0 0 0,1 0 0,-1 0-1,0 0 1,0 0 0,-1 0-1,1 0 1,0 0 0,0 0-1,0 0 1,-1 0 0,1 0-1,0 1 1,-1-1 0,1 0-1,-1 0 1,1 0 0,-1 0 0,1 0-1,-1 1 1,0-1 0,1 0-1,-1 1 1,0-1 0,0 0-1,0 1 1,1-1 0,-1 1-1,0-1 1,0 1 0,0-1 0,0 1-1,0 0 1,0 0 0,0-1-1,0 1 1,0 0 0,0 0-1,0 0 1,0 0 0,0 0-1,0 0 1,0 0 0,0 0-1,0 1 1,0-1 0,0 0 0,-1 1-1,-3 1-18,1 1 0,0-1 0,0 1-1,0 0 1,0 0 0,0 0 0,1 0-1,-1 1 1,-2 3 0,-6 8 353,0 0 0,2 1 1,-1 0-1,2 0 0,1 1 0,0 0 1,1 1-1,0-1 0,-3 21 0,9-37-324,1 0 0,0 0 0,0 0 0,0 0 0,0-1 0,0 1 0,0 0 0,0 0-1,0 0 1,1 0 0,-1 0 0,0 0 0,1-1 0,-1 1 0,0 0 0,1 0 0,-1 0 0,1-1 0,-1 1-1,1 0 1,-1-1 0,1 1 0,0 0 0,-1-1 0,1 1 0,0-1 0,-1 1 0,1-1 0,1 1 0,1 0-18,0 0 0,-1 0-1,1 0 1,0-1 0,0 0 0,0 1 0,0-1 0,0 0 0,4-1 0,4 0-204,0-1 0,1 0 0,-1-1 0,11-4 0,-8 1-211,-3 2 183,0-1 1,0 1-1,0 1 0,0 0 1,1 1-1,19-2 0,-30 4 240,0 0 0,0 0 0,0 0 0,0 0 0,0 0 0,0 1 0,0-1 0,0 0 0,0 1 0,0-1 0,0 1 0,0-1 0,-1 1 0,1-1 0,0 1 1,0 0-1,0-1 0,-1 1 0,1 0 0,0 0 0,-1 0 0,1-1 0,-1 1 0,1 2 0,9 28-38,1 3 537,-10-33-433,-1 0 0,1 0-1,0 0 1,-1 0 0,1 0-1,0 0 1,0-1 0,-1 1 0,1 0-1,0 0 1,0-1 0,0 1-1,0 0 1,0-1 0,0 1-1,0-1 1,1 1 0,-1-1-1,0 0 1,0 1 0,0-1-1,0 0 1,0 0 0,2 0-1,1 0 96,-1-1-1,1 1 0,-1-1 0,1 0 1,-1 0-1,1-1 0,-1 1 0,0-1 1,0 0-1,0 1 0,0-1 0,0-1 1,4-3-1,-4 4-191,-1 0 1,1-1-1,0 1 0,0 0 1,0 0-1,1 1 0,-1-1 1,0 1-1,1-1 0,-1 1 1,1 0-1,-1 0 0,1 1 1,-1-1-1,5 1 0,-7 0 15,0 1 0,0-1 0,1 1 1,-1 0-1,0 0 0,0 0 0,0 0 0,0-1 0,0 1 0,-1 0 0,1 1 0,0-1 0,0 0 0,-1 0 0,1 0 1,0 0-1,-1 1 0,0-1 0,1 0 0,-1 0 0,1 1 0,-1-1 0,0 0 0,0 1 0,0-1 0,0 0 0,0 1 0,0-1 1,0 0-1,-1 1 0,1 1 0,3 22 463,-2-25-435,-1 0 0,0 1-1,1-1 1,-1 0 0,1 0 0,-1 1 0,1-1 0,-1 0 0,1 0 0,-1 0 0,1 0 0,-1 0 0,1 0 0,-1 0 0,1 0 0,-1 0 0,1 0 0,0 0-1,-1 0 1,1 0 0,-1 0 0,1 0 0,-1 0 0,1 0 0,-1-1 0,1 1 0,-1 0 0,0 0 0,1-1 0,-1 1 0,1 0 0,-1-1 0,1 1 0,-1 0 0,0-1-1,1 0 1,20-19-2309,-15 13-208,9-4-2880,-3 5-1350,4 1-5670</inkml:trace>
</inkml:ink>
</file>

<file path=ppt/ink/ink2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8.312"/>
    </inkml:context>
    <inkml:brush xml:id="br0">
      <inkml:brushProperty name="width" value="0.025" units="cm"/>
      <inkml:brushProperty name="height" value="0.025" units="cm"/>
    </inkml:brush>
  </inkml:definitions>
  <inkml:trace contextRef="#ctx0" brushRef="#br0">26 250 9353,'0'0'18230,"1"10"-17002,-8 87-272,7-96-962,-1-1 0,1 0 0,0 0 0,0 0 0,0 1 0,0-1 0,0 0 0,0 0 0,0 1 0,-1-1 0,1 0 0,0 1 0,0-1 0,0 0 0,0 0 0,0 1 0,0-1 0,0 0 0,0 0 0,0 1 0,0-1 0,0 0 0,1 1 0,-1-1 0,0 0 0,0 0 0,0 1 0,0-1-1,0 0 1,0 0 0,1 0 0,-1 1 0,0-1 0,0 0 0,0 0 0,1 0 0,-1 1 0,0-1 0,0 0 0,0 0 0,1 0 0,-1 0 0,0 0 0,0 0 0,1 1 0,-1-1 0,0 0 0,1 0 0,-1 0 0,0 0 0,0 0 0,1 0 0,14-14-477,14-28-196,-28 41 676,33-49 332,20-34 869,-53 83-1150,-1 1 0,0-1 1,1 1-1,-1-1 1,1 1-1,-1 0 0,0-1 1,1 1-1,-1-1 1,0 1-1,0-1 0,0 0 1,1 1-1,-1-1 1,0 1-1,0-1 0,0 1 1,0-1-1,0 0 1,0 1-1,0-1 0,0 1 1,0-1-1,0 1 1,0-1-1,0 0 1,-1 1-1,1-1 0,0 1 1,0-1-1,-1 1 1,1-1-1,0 1 0,0-1 1,-1 1-1,1-1 1,-1 1-1,1 0 0,0-1 1,-1 1-1,1-1 1,-1 1-1,1 0 0,-1 0 1,1-1-1,-1 1 1,1 0-1,-1 0 0,1-1 1,-1 1-1,0 0 1,1 0-1,-1 0 1,1 0-1,-1 0 0,1 0 1,-1 0-1,0 0 1,1 0-1,-1 0 0,1 0 1,-1 0-1,1 1 1,-1-1-1,-1 1 0,-36 12-408,28-7 365,1 1 0,0 0 0,0 1-1,1 0 1,0 0 0,-11 14 0,15-16 1,1 0 1,-1-1 0,1 1 0,0 0 0,0 1 0,0-1 0,1 0 0,0 1-1,0 0 1,1-1 0,0 1 0,0 9 0,1-15-7,0 0 0,0 0 0,0 1 0,0-1 0,0 0 0,1 0 0,-1 1 0,1-1 0,-1 0 0,1 0 0,-1 0 0,1 0 0,-1 1 0,1-1 0,0 0 0,0 0 0,0 0 0,-1-1 0,1 1 0,0 0 0,0 0 0,0 0 0,2 0 0,0 1 0,0-1 0,1 0 0,-1 0 0,0 0 0,0 0 0,1 0 0,-1-1 0,1 0 0,3 1 0,0-1 0,1-1 0,-1 1 0,0-1 0,1-1 0,-1 1 0,0-1 0,0 0 0,9-5 0,5-6 0,-1-1 0,0 0 0,-1-2 0,-1 0 0,0-2 0,18-22 0,-9 5 0,0 0 0,32-61 0,-65 106 0,-50 100 0,50-94 0,0-1 0,0 1 0,1 0 0,1 0 0,-3 27 0,7-42 0,0 0 0,0 0 0,0 0 0,0 1 0,0-1 0,0 0 0,0 0 0,0 0 0,1 0 0,-1 0 0,0 0 0,1 0 0,-1 0 0,1 0 0,-1 0 0,1 0 0,0 0 0,-1 0 0,1 0 0,0 0 0,0 0 0,0-1 0,-1 1 0,1 0 0,0-1 0,0 1 0,0 0 0,0-1 0,0 1 0,0-1 0,0 0 0,0 1 0,0-1 0,1 0 0,-1 0 0,0 1 0,0-1 0,0 0 0,0 0 0,0 0 0,0 0 0,1 0 0,-1-1 0,0 1 0,0 0 0,2-1 0,3 0 0,0-1 0,1 0 0,-1 0 0,0 0 0,0-1 0,-1 0 0,7-3 0,7-9 0,0 0 0,-2-1 0,1-1 0,-2 0 0,26-36 0,-20 21 0,-1-2 0,29-62 0,-129 193 0,77-94 0,-37 63 0,37-62 0,0 0 0,1 0 0,-1 0 0,1 0 0,0 1 0,0-1 0,1 1 0,-1-1 0,1 1 0,0-1 0,0 0 0,0 1 0,1-1 0,1 9 0,-1-11-19,0 0 0,1 0 0,-1 0 0,0 0 0,1 0 0,-1-1-1,1 1 1,-1 0 0,1-1 0,0 0 0,-1 1 0,1-1 0,0 0 0,0 0 0,0 0 0,0 0 0,0 0 0,1 0-1,-1 0 1,0-1 0,4 1 0,51 4-4034,-55-5 3695,33 0-10474</inkml:trace>
</inkml:ink>
</file>

<file path=ppt/ink/ink2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9.529"/>
    </inkml:context>
    <inkml:brush xml:id="br0">
      <inkml:brushProperty name="width" value="0.025" units="cm"/>
      <inkml:brushProperty name="height" value="0.025" units="cm"/>
    </inkml:brush>
  </inkml:definitions>
  <inkml:trace contextRef="#ctx0" brushRef="#br0">44 1 15278,'0'0'4522,"-1"2"-1015,-11 17-3085,7-11-398,1-1-1,0 1 1,1 0-1,0 0 1,0 1 0,1-1-1,0 1 1,0-1-1,1 1 1,0-1-1,1 13 1,0-21 31,1 1 1,-1 0-1,0-1 0,1 1 1,-1-1-1,1 1 0,-1 0 1,1-1-1,-1 1 0,1-1 1,-1 1-1,1-1 1,0 1-1,-1-1 0,1 0 1,0 1-1,-1-1 0,1 0 1,0 0-1,0 1 0,-1-1 1,1 0-1,0 0 0,0 0 1,-1 0-1,1 0 0,0 0 1,0 0-1,-1 0 0,1 0 1,0 0-1,0-1 0,-1 1 1,1 0-1,0 0 0,-1-1 1,1 1-1,0 0 0,0-2 1,34-11 1622,-18 1-1331,1-2 1,-2 0 0,0 0 0,-1-2 0,0 0-1,15-21 1,-26 92-652,-4-51 343,0 6-41,0 1 0,0 0-1,1 0 1,1 0 0,-1-1-1,5 14 1,-5-22 48,0 0 0,0 0 0,1 0-1,-1 1 1,0-1 0,1 0 0,-1-1-1,1 1 1,0 0 0,-1 0 0,1-1 0,0 1-1,0-1 1,0 1 0,0-1 0,1 0 0,-1 0-1,0 0 1,0 0 0,1 0 0,-1 0 0,1-1-1,-1 1 1,0-1 0,1 0 0,-1 0-1,1 0 1,-1 0 0,1 0 0,-1 0 0,1-1-1,-1 1 1,4-2 0,-1 1 6,0-1 0,0 0 0,-1 0 0,1-1 0,-1 1 0,0-1 0,0 0 0,0 0 0,0 0 0,0-1 0,0 1 0,-1-1 1,0 0-1,0 0 0,5-8 0,-4 6-23,0 0 0,-1-1 0,0 1 0,0-1 0,0 0 0,-1 0 1,0 0-1,0 0 0,-1-1 0,1-8 0,-19 60-29,18-44 0,-1 1 0,1-1 0,-1 0 0,0 1 0,1-1 0,-1 0 0,1 0 0,0 0 0,-1 0 0,1 1 0,-1-1 0,1 0 0,-1 0 0,1 0 0,-1 0 0,1 0 0,-1 0 0,1 0 0,0 0 0,-1 0 0,1-1 0,-1 1 0,1 0 0,-1 0 0,1 0 0,-1-1 0,1 1 0,-1 0 0,1 0 0,-1-1 0,0 1 0,1 0 0,0-2 0,18-8 0,-11 4 0,0 1 0,-1-2 0,1 1 0,-1-1 0,-1 0 0,0-1 0,0 1 0,7-12 0,-17 32 0,0 1 0,1-1 0,0 1 0,1 0 0,1 0 0,0 0 0,2 17 0,-1-30 0,1 0 0,-1 0 0,1 0 0,-1 0 0,1-1 0,-1 1 0,1 0 0,-1 0 0,1-1 0,0 1 0,-1 0 0,1-1 0,0 1 0,0 0 0,0-1 0,-1 1 0,1-1 0,0 1 0,0-1 0,0 0 0,0 1 0,0-1 0,0 0 0,0 0 0,0 0 0,0 1 0,0-1 0,0 0 0,0 0 0,0 0 0,0-1 0,0 1 0,0 0 0,0 0 0,-1 0 0,1-1 0,0 1 0,0-1 0,0 1 0,1-1 0,38-15 0,-30 9 0,0-1 0,-1 0 0,0 0 0,-1-1 0,1 0 0,-2 0 0,1-1 0,8-15 0,-17 69 0,-1-37 0,1 1 0,0-1 0,0 1 0,1-1 0,0 1 0,0 0 0,2 9 0,-1-15 0,-1 0 0,1 0 0,0 0 0,0 0 0,0 0 0,0 0 0,0 0 0,0-1 0,0 1 0,1 0 0,-1-1 0,0 1 0,1-1 0,0 0 0,-1 1 0,1-1 0,0 0 0,-1 0 0,1 0 0,0 0 0,0 0 0,0 0 0,0-1 0,0 1 0,0-1 0,0 1 0,0-1 0,0 0 0,0 0 0,4 0 0,3 0-68,42-2-2534,-49 2 2350,0-1 1,1 1 0,-1-1-1,0 0 1,0 0 0,0 0-1,0 0 1,0-1-1,0 1 1,0 0 0,0-1-1,0 0 1,0 1-1,-1-1 1,1 0 0,-1 0-1,1 0 1,-1 0-1,2-2 1,4-18-6657</inkml:trace>
</inkml:ink>
</file>

<file path=ppt/ink/ink2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19.859"/>
    </inkml:context>
    <inkml:brush xml:id="br0">
      <inkml:brushProperty name="width" value="0.025" units="cm"/>
      <inkml:brushProperty name="height" value="0.025" units="cm"/>
    </inkml:brush>
  </inkml:definitions>
  <inkml:trace contextRef="#ctx0" brushRef="#br0">0 0 21717,'0'0'9641</inkml:trace>
</inkml:ink>
</file>

<file path=ppt/ink/ink2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0.640"/>
    </inkml:context>
    <inkml:brush xml:id="br0">
      <inkml:brushProperty name="width" value="0.025" units="cm"/>
      <inkml:brushProperty name="height" value="0.025" units="cm"/>
    </inkml:brush>
  </inkml:definitions>
  <inkml:trace contextRef="#ctx0" brushRef="#br0">69 165 15663,'0'0'11515,"-9"6"-11110,5-4-386,0 0-1,0 1 0,0 0 0,0 0 0,1 0 1,-1 0-1,1 1 0,0-1 0,0 1 0,0 0 1,0 0-1,1 0 0,-1 0 0,1 1 0,0-1 0,1 1 1,-1-1-1,1 1 0,-1-1 0,1 1 0,1 0 1,-1 0-1,1-1 0,0 1 0,0 0 0,1 8 1,0-12-5,-1 1 0,1-1 0,-1 0 0,1 1 1,0-1-1,0 0 0,0 1 0,0-1 0,0 0 1,0 0-1,0 0 0,0 0 0,0 0 0,0 0 1,1 0-1,-1 0 0,0-1 0,1 1 0,-1 0 1,0-1-1,1 1 0,-1-1 0,1 0 0,-1 1 1,1-1-1,-1 0 0,1 0 0,-1 0 0,1 0 1,-1 0-1,1 0 0,-1 0 0,1-1 1,-1 1-1,1 0 0,-1-1 0,1 1 0,1-2 1,5 0 111,-1-1 1,1 1 0,-1-2 0,0 1-1,0-1 1,8-5 0,-3 0 8,0-2 0,0 1 1,-1-2-1,-1 1 0,0-2 0,-1 1 1,0-1-1,0-1 0,-2 1 0,1-1 1,-2-1-1,0 1 0,-1-1 0,0 0 1,-1-1-1,-1 1 0,3-31 0,-6 46-138,0-1 0,0 1 0,0 0 1,0-1-1,0 1 0,0 0 0,0-1 0,0 1 0,0 0 0,0-1 0,0 1 0,0 0 0,0-1 0,0 1 1,0 0-1,0-1 0,-1 1 0,1 0 0,0-1 0,0 1 0,0 0 0,0-1 0,-1 1 0,1 0 0,0 0 1,0-1-1,-1 1 0,1 0 0,0 0 0,0 0 0,-1-1 0,1 1 0,0 0 0,-1 0 0,1 0 0,-1 0 1,-10 7-238,-8 19-32,3 9 252,-17 55 1,29-77 127,1 0 0,0 0 1,1 0-1,0 0 0,1 1 1,1-1-1,2 27 0,-2-38-97,1-1-1,0 1 1,-1-1-1,1 1 0,0-1 1,0 0-1,0 1 0,0-1 1,0 0-1,0 0 0,0 0 1,1 0-1,-1 1 1,0-2-1,1 1 0,-1 0 1,1 0-1,-1 0 0,1-1 1,-1 1-1,1-1 0,-1 1 1,1-1-1,0 1 1,-1-1-1,1 0 0,-1 0 1,1 0-1,0 0 0,-1 0 1,1 0-1,0-1 0,2 0 1,2 1 21,0-1 0,1 0 0,-1-1 0,0 0 0,0 0 0,0 0 0,8-5 0,-7 3-32,0-1 0,-1 0 0,0 0 0,0 0 0,-1-1 0,1 0 0,-1 0 0,0-1 0,-1 0 0,0 1 0,0-1 0,0-1 0,3-8 0,-9 25 0,-4 44 0,6-51 0,0-1 0,0 0 0,0 1 0,0-1 0,0 0 0,0 1 0,1-1 0,-1 0 0,0 1 0,1-1 0,-1 0 0,1 0 0,0 1 0,-1-1 0,1 0 0,0 0 0,0 0 0,-1 0 0,1 0 0,0 0 0,0 0 0,0 0 0,0-1 0,1 1 0,-1 0 0,0 0 0,0-1 0,0 1 0,0-1 0,1 1 0,-1-1 0,0 1 0,3-1 0,4 0 0,0 0 0,-1-1 0,1 0 0,0 0 0,-1-1 0,1 0 0,-1 0 0,1-1 0,-1 0 0,0 0 0,0 0 0,-1-1 0,1 0 0,-1-1 0,1 0 0,-1 0 0,-1 0 0,1 0 0,-1-1 0,0 0 0,0 0 0,-1-1 0,1 1 0,-1-1 0,-1 0 0,0 0 0,0 0 0,0 0 0,0-1 0,-1 1 0,-1-1 0,2-11 0,-3 18 0,0 1 0,0-1 0,0 1 0,0 0 0,0-1 0,0 1 0,-1-1 0,1 1 0,0 0 0,0-1 0,0 1 0,-1 0 0,1-1 0,0 1 0,0 0 0,-1-1 0,1 1 0,0 0 0,-1 0 0,1-1 0,0 1 0,-1 0 0,1 0 0,0-1 0,-1 1 0,1 0 0,-1 0 0,1 0 0,0 0 0,-1 0 0,1 0 0,-1 0 0,1 0 0,0 0 0,-1 0 0,1 0 0,-1 0 0,1 0 0,0 0 0,-1 0 0,1 0 0,-1 0 0,1 0 0,0 0 0,-1 1 0,1-1 0,-1 0 0,1 0 0,0 0 0,-1 1 0,-20 13 0,15-8 0,1 1 0,0 0 0,1 0 0,0 1 0,0-1 0,0 1 0,1 0 0,0 0 0,1 0 0,0 0 0,0 0 0,1 1 0,0-1 0,0 0 0,1 1 0,0 8 0,1-15 0,0 0 0,0-1 0,-1 1 0,1 0 0,0-1 0,1 1 0,-1-1 0,0 1 0,0-1 0,0 0 0,1 0 0,-1 1 0,1-1 0,-1 0 0,1 0 0,0 0 0,-1 0 0,1-1 0,0 1 0,-1 0 0,1-1 0,0 1 0,0-1 0,0 0 0,3 1 0,54 2 0,-48-3 0,-4 0-569,-1-1 0,0 1 0,0-1-1,0 0 1,1 0 0,-1-1 0,0 1 0,5-4 0,-8 4 91,-1 0-1,0-1 1,0 1 0,1 0 0,-1-1-1,0 0 1,0 1 0,-1-1 0,1 0-1,0 0 1,-1 0 0,1 0 0,-1-1-1,1 1 1,-1 0 0,0 0 0,0-1-1,0 1 1,0-1 0,-1 1 0,1-1-1,0-2 1,0-19-14181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9.634"/>
    </inkml:context>
    <inkml:brush xml:id="br0">
      <inkml:brushProperty name="width" value="0.025" units="cm"/>
      <inkml:brushProperty name="height" value="0.025" units="cm"/>
    </inkml:brush>
  </inkml:definitions>
  <inkml:trace contextRef="#ctx0" brushRef="#br0">4 0 8168,'0'0'2402,"-4"50"-1409,6-34 640,3-2-191,-2-3-513,2-2-609,5-5-224,3-4-128,5-2-1377,0-15-1858,4-9-2339</inkml:trace>
</inkml:ink>
</file>

<file path=ppt/ink/ink2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0.997"/>
    </inkml:context>
    <inkml:brush xml:id="br0">
      <inkml:brushProperty name="width" value="0.025" units="cm"/>
      <inkml:brushProperty name="height" value="0.025" units="cm"/>
    </inkml:brush>
  </inkml:definitions>
  <inkml:trace contextRef="#ctx0" brushRef="#br0">0 1 19731,'0'0'10057</inkml:trace>
</inkml:ink>
</file>

<file path=ppt/ink/ink2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1.681"/>
    </inkml:context>
    <inkml:brush xml:id="br0">
      <inkml:brushProperty name="width" value="0.025" units="cm"/>
      <inkml:brushProperty name="height" value="0.025" units="cm"/>
    </inkml:brush>
  </inkml:definitions>
  <inkml:trace contextRef="#ctx0" brushRef="#br0">71 14 13293,'0'0'9870,"-8"13"-9138,-2 3-647,2 0 0,0 1 1,1 0-1,0 0 1,2 0-1,0 1 1,0 0-1,-1 25 0,5-31-127,1 36 895,0-48-788,0 1 0,1 0 1,-1 0-1,0 0 1,1 0-1,-1 0 1,0-1-1,1 1 0,-1 0 1,1 0-1,0-1 1,-1 1-1,1 0 1,0 0-1,-1-1 0,1 1 1,0-1-1,-1 1 1,1-1-1,0 1 0,0-1 1,0 0-1,0 1 1,0-1-1,-1 0 1,1 1-1,0-1 0,0 0 1,0 0-1,0 0 1,0 0-1,0 0 1,0 0-1,0 0 0,0 0 1,0 0-1,-1-1 1,1 1-1,0 0 0,0-1 1,0 1-1,0 0 1,1-2-1,4-1 150,-1 0 0,1 0 0,-1-1 0,1 0 0,-1 0 0,0 0 0,-1-1 0,1 0 0,-1 0 0,0 0 0,7-11 0,33-67 168,-27 39 21,-8 23-759,-6 60-57,-4-11 479,3 56-74,-2-78 59,1 0 0,0 0 0,0 0 0,1-1 0,-1 1 0,1 0 0,0-1 0,1 1-1,0-1 1,0 0 0,4 6 0,-6-10-41,0 0 0,0 1 1,0-1-1,0 0 0,0 0 0,1 0 0,-1 0 0,0 0 0,1 0 0,-1-1 1,1 1-1,-1 0 0,1-1 0,-1 1 0,1-1 0,0 0 0,-1 1 0,1-1 1,-1 0-1,1 0 0,0 0 0,-1 0 0,4 0 0,-2-1 24,0 0-1,1-1 1,-1 1-1,0-1 0,1 1 1,-1-1-1,0 0 1,0 0-1,0-1 1,3-2-1,3-4 47,-1 0 0,0-1 0,0 0 0,-1 0 0,7-14 0,-8 13-81,-1 0 0,0-1 0,-1 0 0,-1 1 0,0-2 0,0 1 0,1-16 0,-4 24 0,0-1 0,1 1 0,-1 0 0,-1-1 0,1 1 0,-1-1 0,0 1 0,0 0 0,0 0 0,0-1 0,-1 1 0,1 0 0,-1 0 0,0 0 0,-1 1 0,1-1 0,-1 0 0,1 1 0,-1 0 0,0-1 0,0 1 0,-1 0 0,-4-3 0,7 5-95,0 0-1,1 1 1,-1-1-1,0 1 1,0-1-1,0 1 1,0-1-1,0 1 1,1-1-1,-1 1 1,0 0-1,0-1 1,0 1-1,0 0 1,0 0-1,0 0 1,0 0-1,0 0 1,0 0-1,0 0 1,0 0-1,0 0 1,0 0-1,0 1 1,0-1-1,0 0 1,0 1-1,0-1 1,0 1-1,1-1 1,-1 1-1,0-1 1,0 1-1,0-1 1,1 1-1,-1 0 1,0 0-1,1-1 1,-1 1-1,0 0 1,1 0-1,-1 0 1,1 0-1,0-1 1,-1 1-1,1 0 1,0 0-1,-1 1 1,0 2-654,0 0 0,0 0 0,1 0 0,0 0 0,-1 0 0,1 0 0,1 0 0,-1 1 1,0-1-1,1 0 0,1 4 0,9 12-9127</inkml:trace>
</inkml:ink>
</file>

<file path=ppt/ink/ink2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2.460"/>
    </inkml:context>
    <inkml:brush xml:id="br0">
      <inkml:brushProperty name="width" value="0.025" units="cm"/>
      <inkml:brushProperty name="height" value="0.025" units="cm"/>
    </inkml:brush>
  </inkml:definitions>
  <inkml:trace contextRef="#ctx0" brushRef="#br0">20 362 17392,'0'0'8686,"10"-5"-6407,-3 2-2058,-1-1-1,1 0 1,-1 0-1,1 0 1,-1-1-1,0 0 1,-1 0-1,1-1 1,-1 0-1,0 0 1,-1 0-1,1 0 1,-1-1-1,0 1 1,-1-1-1,0 0 1,0 0-1,0-1 1,1-8-1,-3 15-220,-1 0 0,0 1 0,0-1 0,0 0 0,0 1 0,0-1 0,0 0 0,0 0 0,0 1 0,-1-1 0,1 0 0,0 1 0,0-1 0,-1 0 0,1 1 0,0-1 0,-1 0 0,1 1 0,0-1 0,-1 0 0,1 1 0,-1-1 0,1 1 0,-1-1 0,1 1 0,-1-1 0,0 1 0,1 0 0,-2-1 0,-23 0 0,21 1 0,-1 1 0,0 1 0,1-1 0,0 1 0,-1 0 0,1 0 0,0 0 0,0 0 0,-5 4 0,4 2 0,-1-1 0,1 1 0,1 1 0,-1-1 0,1 1 0,1-1 0,0 1 0,0 0 0,0 1 0,1-1 0,1 0 0,0 0 0,0 1 0,1-1 0,1 16 0,-1-23 0,0-1 0,0 0 0,0 0 0,0 0 0,0 0 0,1 0 0,-1 0 0,0 1 0,1-1 0,-1 0 0,1 0 0,-1 0 0,1 0 0,0 0 0,-1 0 0,1 0 0,0-1 0,0 1 0,-1 0 0,1 0 0,0-1 0,0 1 0,0 0 0,0-1 0,0 1 0,0-1 0,0 1 0,0-1 0,0 1 0,0-1 0,1 0 0,-1 1 0,0-1 0,0 0 0,0 0 0,0 0 0,0 0 0,1 0 0,-1 0 0,0 0 0,0-1 0,1 1 0,3-1 0,0 0 0,-1 0 0,1 0 0,-1-1 0,0 1 0,1-1 0,-1 0 0,0 0 0,7-6 0,4-5 0,-1-1 0,0-1 0,-2 0 0,0-1 0,0 0 0,-1-1 0,-1 0 0,-1-1 0,-1 0 0,0-1 0,-1 1 0,-1-2 0,-1 1 0,-1 0 0,0-1 0,-2 0 0,1-21 0,-3 42 0,0-1 0,0 0 0,0 0 0,0 0 0,0 0 0,-1 1 0,1-1 0,0 0 0,0 0 0,0 0 0,0 0 0,0 0 0,0 1 0,0-1 0,-1 0 0,1 0 0,0 0 0,0 0 0,0 0 0,0 0 0,-1 0 0,1 0 0,0 0 0,0 0 0,0 0 0,0 0 0,-1 0 0,1 0 0,0 0 0,0 0 0,0 0 0,-1 0 0,1 0 0,0 0 0,0 0 0,0 0 0,0 0 0,-1 0 0,1 0 0,0 0 0,0 0 0,0 0 0,0 0 0,0 0 0,-1 0 0,1-1 0,0 1 0,0 0 0,0 0 0,0 0 0,0 0 0,0 0 0,-1-1 0,1 1 0,0 0 0,0 0 0,0 0 0,0 0 0,0-1 0,0 1 0,0 0 0,-10 15 0,-4 12 0,1 2 0,1 0 0,2 0 0,1 1 0,1 0 0,1 0 0,2 1 0,-2 50 0,7-79 0,0 0 0,0 1 0,0-1 0,0 1 0,1-1 0,-1 0 0,0 0 0,1 1 0,0-1 0,0 0 0,-1 0 0,1 1 0,0-1 0,1 0 0,-1 0 0,0 0 0,2 1 0,-2-2 0,1 0 0,-1 0 0,0 0 0,0-1 0,1 1 0,-1-1 0,0 1 0,1-1 0,-1 1 0,1-1 0,-1 0 0,1 0 0,-1 1 0,0-1 0,1 0 0,-1-1 0,1 1 0,-1 0 0,1 0 0,1-1 0,3-1 0,-1 0 0,0 0 0,0-1 0,0 0 0,0 0 0,0 0 0,0 0 0,-1-1 0,0 0 0,0 0 0,0 0 0,6-7 0,5-14 0,-1-1 0,-1 0 0,-1-1 0,-1 0 0,-2-1 0,-1 0 0,-1 0 0,-1-1 0,-1 0 0,-2 0 0,-1 0 0,-2-31 0,-1 86 0,-10 51 0,-1 5 0,9-35 0,0-19 0,1 1 0,1-1 0,2 1 0,5 34 0,-2-50 0,-3-21 0,-7-25 0,-18-12 0,11 23 0,2-1 0,0-1 0,-11-36 0,22 60-1,1 0 1,-1-1-1,0 1 0,0 0 0,0-1 1,1 1-1,-1 0 0,0-1 0,0 1 1,1 0-1,-1 0 0,0-1 0,1 1 1,-1 0-1,0 0 0,1 0 0,-1-1 1,1 1-1,-1 0 0,0 0 0,1 0 1,-1 0-1,1 0 0,-1 0 0,0 0 1,1 0-1,-1 0 0,1 0 0,-1 0 1,0 0-1,1 0 0,-1 0 0,1 0 1,-1 0-1,0 0 0,1 1 0,-1-1 1,0 0-1,1 1 0,17 3-1249,-18-4 1094,45 11-12437,-16-8-380</inkml:trace>
</inkml:ink>
</file>

<file path=ppt/ink/ink2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3.013"/>
    </inkml:context>
    <inkml:brush xml:id="br0">
      <inkml:brushProperty name="width" value="0.025" units="cm"/>
      <inkml:brushProperty name="height" value="0.025" units="cm"/>
    </inkml:brush>
  </inkml:definitions>
  <inkml:trace contextRef="#ctx0" brushRef="#br0">22 42 13613,'0'0'6294,"1"12"-2600,3 439 5472,1-594-9166,1 24 0,-5 63 0,15-95 0,-4 122-180,-12 29 165,0-1 0,1 1 0,-1-1-1,0 1 1,1 0 0,-1-1 0,1 1 0,-1-1-1,1 1 1,-1 0 0,1 0 0,-1-1 0,1 1 0,-1 0-1,1 0 1,-1-1 0,1 1 0,-1 0 0,1 0-1,-1 0 1,1 0 0,-1 0 0,1 0 0,0 0-1,-1 0 1,2 0 0,-1 1-15,1 1-1,-1-1 0,0 0 1,1 0-1,-1 1 1,0-1-1,0 1 0,0-1 1,0 1-1,0 0 1,0-1-1,-1 1 1,1 0-1,0-1 0,-1 1 1,0 0-1,1 0 1,-1 0-1,0-1 0,0 1 1,0 0-1,0 0 1,0 3-1,-2 4 108,0 0 0,0 1 1,-1-1-1,0-1 0,-1 1 0,0 0 1,0-1-1,-1 0 0,-8 12 0,-24 32 791,21-33-3853,14-16-249,22-25-8544,1-2 1849</inkml:trace>
</inkml:ink>
</file>

<file path=ppt/ink/ink2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3.380"/>
    </inkml:context>
    <inkml:brush xml:id="br0">
      <inkml:brushProperty name="width" value="0.025" units="cm"/>
      <inkml:brushProperty name="height" value="0.025" units="cm"/>
    </inkml:brush>
  </inkml:definitions>
  <inkml:trace contextRef="#ctx0" brushRef="#br0">19 1 12139,'0'0'12354,"-1"10"-11927,-15 222 4980,16-232-5385,0 1 0,0-1 0,-1 1 0,1-1 0,0 0-1,0 1 1,0-1 0,0 1 0,0-1 0,0 0 0,0 1-1,0-1 1,0 1 0,0-1 0,0 0 0,0 1 0,0-1 0,0 1-1,0-1 1,0 0 0,1 1 0,-1-1 0,0 1 0,0-1-1,0 0 1,1 1 0,-1-1 0,0 0 0,0 1 0,1-1-1,-1 0 1,0 0 0,1 1 0,-1-1 0,0 0 0,1 0-1,-1 1 1,0-1 0,1 0 0,-1 0 0,1 0 0,-1 0 0,0 0-1,1 0 1,-1 1 0,1-1 0,-1 0 0,0 0 0,1 0-1,-1 0 1,1-1 0,-1 1 0,0 0 0,1 0 0,-1 0-1,1 0 1,-1 0 0,0 0 0,1-1 0,-1 1 0,1 0 0,-1-1-1,2 0 76,0-1 0,0 1-1,0-1 1,-1 0 0,1 1 0,-1-1-1,1 0 1,-1 0 0,0 0-1,2-4 1,2-11-97,0-1 0,-2 0 0,0 0 0,-1 0 0,0-1 0,-2 1 0,0-1 0,-4-19 0,-6 9 0,10 28 0,0 1 0,0-1 0,0 0 0,-1 1 0,1-1 0,0 1 0,0-1 0,0 1 0,-1-1 0,1 1 0,0-1 0,-1 0 0,1 1 0,0 0 0,-1-1 0,1 1 0,-1-1 0,1 1 0,-1-1 0,1 1 0,-1 0 0,1-1 0,-1 1 0,1 0 0,-1 0 0,1-1 0,-1 1 0,1 0 0,-1 0 0,0 0 0,1 0 0,-1 0 0,1 0 0,-1 0 0,0 0 0,1 0 0,-1 0 0,0 0 0,1 0 0,-1 0 0,1 0 0,-1 0 0,0 1 0,0 0-215,0 0 1,1 0-1,-1 0 0,0 0 0,1 0 1,0 0-1,-1 0 0,1 0 0,0 0 1,-1 0-1,1 0 0,0 0 0,0 1 1,0-1-1,0 0 0,0 0 1,0 0-1,0 0 0,0 0 0,0 1 1,1-1-1,-1 0 0,0 0 0,1 0 1,-1 0-1,1 0 0,-1 0 1,2 1-1,-1 0-508,0 0 0,0-1 0,0 1 1,1 0-1,-1 0 0,0-1 0,1 1 1,0-1-1,-1 0 0,1 1 0,0-1 0,0 0 1,3 2-1,10 0-8491</inkml:trace>
</inkml:ink>
</file>

<file path=ppt/ink/ink2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3.706"/>
    </inkml:context>
    <inkml:brush xml:id="br0">
      <inkml:brushProperty name="width" value="0.025" units="cm"/>
      <inkml:brushProperty name="height" value="0.025" units="cm"/>
    </inkml:brush>
  </inkml:definitions>
  <inkml:trace contextRef="#ctx0" brushRef="#br0">64 35 4676,'0'0'22283,"-9"8"-21333,-29 28-21,37-34-838,-1 0 0,0 1 0,0-1 0,1 1-1,-1 0 1,1 0 0,0-1 0,0 1 0,0 0 0,0 0 0,1 0 0,-1 0 0,1 0 0,0 0 0,-1 0-1,1 0 1,1 0 0,-1 0 0,0 0 0,2 4 0,-2-5-32,1 0 0,-1-1 0,1 1 1,-1 0-1,1-1 0,0 1 0,0-1 0,-1 1 0,1-1 0,0 1 0,0-1 0,1 0 1,-1 0-1,0 1 0,0-1 0,1 0 0,-1 0 0,1 0 0,-1 0 0,0-1 1,1 1-1,0 0 0,-1 0 0,1-1 0,-1 1 0,1-1 0,0 0 0,0 1 1,-1-1-1,1 0 0,2 0 0,-3-1-52,1 0 0,0 0 0,-1 0 0,1 0 0,-1 0 0,1 0 0,-1 0 0,1 0 0,-1-1 0,0 1-1,0 0 1,1-1 0,-1 0 0,0 1 0,-1-1 0,1 1 0,0-1 0,0 0 0,-1 0 0,1 1 0,-1-1 0,1-3 0,9-43-39,-9 43-7,1-52-2021,-2 56 1965,0 0 0,0 0 0,0 0 0,0-1 0,-1 1 0,1 0 0,0 0 0,0 0 0,-1 0 0,1-1 0,-1 1 0,1 0 0,-1 0 0,1 0 0,-1 0 0,0 0 0,0 0 0,1 0 0,-1 0 0,0 1 0,0-1 0,0 0 0,0 0 0,0 1 0,0-1 0,0 0 0,0 1 0,0-1 0,0 1 0,-1-1 0,1 1 0,0 0 0,0 0 0,0-1 0,0 1 0,-1 0 0,1 0 0,0 0 0,-2 0 0,-1 3-5355,1 6-2291</inkml:trace>
</inkml:ink>
</file>

<file path=ppt/ink/ink2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4.036"/>
    </inkml:context>
    <inkml:brush xml:id="br0">
      <inkml:brushProperty name="width" value="0.025" units="cm"/>
      <inkml:brushProperty name="height" value="0.025" units="cm"/>
    </inkml:brush>
  </inkml:definitions>
  <inkml:trace contextRef="#ctx0" brushRef="#br0">1 38 18161,'0'0'13389,"64"-6"-13133,-38 1-192,-1-3-192,-4 4-1922,-6-4-3715,-5 1-7272</inkml:trace>
</inkml:ink>
</file>

<file path=ppt/ink/ink2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4.953"/>
    </inkml:context>
    <inkml:brush xml:id="br0">
      <inkml:brushProperty name="width" value="0.025" units="cm"/>
      <inkml:brushProperty name="height" value="0.025" units="cm"/>
    </inkml:brush>
  </inkml:definitions>
  <inkml:trace contextRef="#ctx0" brushRef="#br0">146 178 13741,'0'0'11600,"-9"0"-9913,0 0-1391,4-1-221,0 1 0,-1 0 0,1 0-1,0 0 1,-1 0 0,1 1 0,0 0 0,0 0 0,0 0 0,0 0 0,0 1-1,0 0 1,0 0 0,0 1 0,1-1 0,-1 1 0,1 0 0,-1 0 0,1 0 0,0 1-1,1 0 1,-5 5 0,6-7-13,1 0 1,-1 0-1,1 1 0,0-1 0,0 1 0,0-1 1,0 1-1,0 0 0,0-1 0,1 1 1,-1 0-1,1-1 0,0 1 0,0 0 0,0 0 1,0-1-1,1 1 0,0 3 0,-1-6-34,0 1 1,1 0-1,-1 0 0,0 0 0,1-1 0,-1 1 0,1 0 0,0-1 0,-1 1 0,1 0 0,-1-1 1,1 1-1,0-1 0,0 1 0,-1-1 0,1 1 0,0-1 0,0 1 0,-1-1 0,1 0 0,2 1 1,-1-1-17,0 0 0,0 0 0,0 0 0,0 0 1,0 0-1,1 0 0,-1-1 0,0 1 0,0-1 1,0 0-1,0 1 0,3-3 0,4-2 31,-1 0 0,0-1 0,0 0 0,-1 0 0,0-1 0,0 0 0,0 0 0,-1-1 0,0 0-1,8-13 1,-3 3 169,-1-1 0,0-1-1,11-36 1,-15 40-64,-2-1-1,5-32 1,-24 89-148,12-24 0,-3 11 0,1 0 0,1 0 0,2 1 0,0-1 0,4 47 0,-2-73 0,0 0 0,1 1 0,-1-1 0,0 0 0,0 0 0,0 0 0,1 1 0,-1-1 0,1 0 0,-1 0 0,1 0 0,-1 0 0,1 0 0,0 0 0,0 0 0,-1 0 0,1 0 0,0 0 0,0 0 0,0 0 0,0 0 0,0-1 0,0 1 0,0 0 0,0-1 0,0 1 0,0-1 0,1 1 0,-1-1 0,0 0 0,0 1 0,0-1 0,1 0 0,-1 0 0,0 0 0,0 0 0,1 0 0,-1 0 0,0 0 0,0 0 0,1 0 0,-1-1 0,0 1 0,0 0 0,0-1 0,0 1 0,1-1 0,-1 0 0,0 1 0,1-2 0,4-1 0,0-1 0,-1 1 0,0-1 0,0-1 0,0 1 0,0 0 0,0-1 0,4-6 0,-2 0 0,-1 0 0,0 0 0,-1 0 0,0-1 0,0 0 0,-1 0 0,-1-1 0,0 1 0,-1-1 0,0 1 0,0-15 0,-4 26 0,-2 7 0,-3 11 0,2 0 0,1 1 0,0 0 0,2-1 0,-1 32 0,3-48 0,0-1 0,0 1 0,0-1 0,0 1 0,1-1 0,-1 1 0,0-1 0,0 1 0,0-1 0,1 1 0,-1-1 0,0 1 0,1-1 0,-1 0 0,0 1 0,1-1 0,-1 1 0,1-1 0,-1 0 0,0 0 0,1 1 0,-1-1 0,1 0 0,-1 0 0,1 1 0,-1-1 0,1 0 0,-1 0 0,1 0 0,-1 0 0,1 0 0,-1 0 0,1 0 0,-1 0 0,1 0 0,-1 0 0,1 0 0,-1 0 0,1 0 0,-1 0 0,1 0 0,-1 0 0,1-1 0,-1 1 0,1 0 0,-1 0 0,1-1 0,-1 1 0,1 0 0,-1-1 0,0 1 0,1-1 0,26-17 0,-16 5 0,-1-1 0,0 0 0,12-24 0,15-22 0,-34 104 0,-2 70 0,-1-114-31,0 0 1,0 0-1,0 0 1,0 0-1,0-1 0,1 1 1,-1 0-1,0 0 1,0 0-1,0 0 1,1 0-1,-1 0 0,0 0 1,0 0-1,0 0 1,0 0-1,1 0 0,-1-1 1,0 1-1,0 0 1,0 0-1,1 0 0,-1 0 1,0 1-1,0-1 1,0 0-1,1 0 1,-1 0-1,0 0 0,0 0 1,0 0-1,1 0 1,-1 0-1,0 0 0,0 0 1,0 1-1,0-1 1,1 0-1,-1 0 0,0 0 1,0 0-1,0 0 1,0 1-1,0-1 1,0 0-1,1 0 0,-1 0 1,0 0-1,0 1 1,0-1-1,0 0 0,0 0 1,0 0-1,0 1 1,0-1-1,0 0 0,0 0 1,0 0-1,0 1 1,0-1-1,0 0 1,8-14-4005,4-38-7202,-6 18 4286</inkml:trace>
</inkml:ink>
</file>

<file path=ppt/ink/ink2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5.776"/>
    </inkml:context>
    <inkml:brush xml:id="br0">
      <inkml:brushProperty name="width" value="0.025" units="cm"/>
      <inkml:brushProperty name="height" value="0.025" units="cm"/>
    </inkml:brush>
  </inkml:definitions>
  <inkml:trace contextRef="#ctx0" brushRef="#br0">36 1 4388,'0'0'17446,"1"10"-16127,-2 15-439,0-1 0,-2 1 0,-9 41 0,5-33 14,2 0 1,-2 44-1,8-77-867,-1 0 1,1 1 0,0-1-1,0 0 1,-1 0-1,1 0 1,0 0 0,0 0-1,-1 0 1,1 0 0,0 0-1,0 0 1,-1 0-1,1 0 1,0-1 0,0 1-1,-1 0 1,1 0-1,0-1 1,-1 1 0,1-1-1,0 1 1,-1 0-1,1-1 1,-1 1 0,1-1-1,0 1 1,0-2 0,7-8 27,1-1 1,-1 0-1,-1-1 1,0 0 0,-1 0-1,0 0 1,-1-1-1,0 0 1,-1 0 0,-1 0-1,4-23 1,-21 106-887,8-48 670,1 0 1,2 1-1,-2 27 0,9-49-1946,6-9 1102,5-11-319,-3-4 182,-1-2-1,-2 1 0,0-1 1,5-31-1,6-53 6461,-27 405 1190,7-295-6494,0 1 0,-1 0 1,1-1-1,0 1 0,0-1 1,0 1-1,0 0 0,1-1 0,-1 1 1,0-1-1,1 1 0,-1-1 1,1 1-1,-1-1 0,1 1 1,0-1-1,0 1 0,0-1 0,0 0 1,0 1-1,0-1 0,0 0 1,0 0-1,0 0 0,0 0 1,1 0-1,-1 0 0,0 0 1,1 0-1,-1 0 0,1-1 0,1 2 1,-1-3 7,0 1-1,0 0 1,0-1 0,0 1 0,0-1 0,0 0 0,0 1 0,0-1-1,-1 0 1,1 0 0,0 0 0,-1 0 0,1-1 0,-1 1 0,1 0 0,-1-1-1,1 1 1,-1-1 0,0 1 0,0-1 0,0 0 0,0 1 0,0-1-1,0 0 1,0 0 0,0-2 0,2-6 46,0 0 0,0 0-1,-1 0 1,0-1 0,-1 1 0,0 0 0,-1-1-1,0 1 1,-3-20 0,-2 22-132,1 17-80,-2 18-96,6-26 235,0 1 0,0-1 1,0 1-1,0-1 0,0 0 1,1 1-1,-1-1 1,0 1-1,1-1 0,-1 1 1,1-1-1,-1 0 0,1 0 1,-1 1-1,1-1 1,0 0-1,0 0 0,0 0 1,0 1-1,0-1 0,2 1 1,-2-1 18,1-1 0,-1 1-1,1-1 1,0 1 0,-1-1 0,1 0 0,-1 0 0,1 0-1,0 0 1,-1 0 0,1 0 0,-1-1 0,1 1 0,-1 0 0,1-1-1,0 1 1,-1-1 0,0 0 0,1 1 0,-1-1 0,3-1-1,3-4 17,0 1-1,0-1 0,0 0 0,-1-1 0,0 1 0,0-1 0,7-11 0,0 0-16,-13 18-13,0 0 0,1 0-1,-1 0 1,0-1 0,0 1 0,0 0 0,0 0-1,0 0 1,0 0 0,0 0 0,0 0 0,1 0 0,-1 0-1,0 0 1,0-1 0,0 1 0,0 0 0,0 0-1,0 0 1,1 0 0,-1 0 0,0 0 0,0 0-1,0 0 1,0 0 0,0 0 0,1 0 0,-1 0 0,0 0-1,0 0 1,0 0 0,0 0 0,0 0 0,1 0-1,-1 0 1,0 0 0,0 0 0,0 1 0,0-1-1,0 0 1,0 0 0,1 0 0,-1 0 0,0 0-1,0 0 1,0 0 0,0 0 0,0 0 0,0 1 0,0-1-1,0 0 1,0 0 0,0 0 0,1 0 0,-1 0-1,0 1 1,0-1 0,0 0 0,0 0 0,0 0-1,0 0 1,3 18-23,0 26 11,-3-38 27,0 7 7,7 68-12,-7-81-12,0 0 0,0 1 0,0-1 0,0 0 0,0 1 0,0-1 0,0 0 0,0 1 0,0-1 0,0 0 0,0 1 0,1-1 0,-1 0 0,0 1 0,0-1 1,0 0-1,0 1 0,0-1 0,1 0 0,-1 0 0,0 1 0,0-1 0,0 0 0,1 0 0,-1 0 0,0 1 0,1-1 0,-1 0 0,0 0 0,0 0 0,1 1 0,-1-1 0,0 0 0,1 0 0,-1 0 0,0 0 0,1 0 0,-1 0 0,9-11-315,2-21-1558,-6 6-2800,-2 0 0,0 0 0,-3-40 0,0 49 2374,0-30-3865</inkml:trace>
</inkml:ink>
</file>

<file path=ppt/ink/ink2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9:26.146"/>
    </inkml:context>
    <inkml:brush xml:id="br0">
      <inkml:brushProperty name="width" value="0.025" units="cm"/>
      <inkml:brushProperty name="height" value="0.025" units="cm"/>
    </inkml:brush>
  </inkml:definitions>
  <inkml:trace contextRef="#ctx0" brushRef="#br0">18 41 1057,'-8'-23'8232,"0"10"-3107,6 9 192,2 9-5349,0 11-32,4 3-193,8 3-543,5-1-802,4 1-1761,0-5-2531</inkml:trace>
  <inkml:trace contextRef="#ctx0" brushRef="#br0" timeOffset="1">198 200 8712,'0'0'8841,"4"9"-5932,20 69 3294,-24-77-6188,0 0 0,1-1-1,-1 1 1,0 0 0,1-1-1,-1 1 1,1-1 0,-1 1-1,1 0 1,0-1 0,-1 1 0,1-1-1,-1 0 1,1 1 0,0-1-1,-1 0 1,1 1 0,0-1-1,-1 0 1,1 0 0,0 1 0,0-1-1,-1 0 1,1 0 0,0 0-1,0 0 1,-1 0 0,1 0-1,0 0 1,0 0 0,-1 0 0,1-1-1,0 1 1,0 0 0,-1 0-1,1-1 1,0 1 0,-1 0-1,1-1 1,0 1 0,-1-1-1,1 1 1,-1-1 0,1 1 0,-1-1-1,1 1 1,0-2 0,33-28-862,-30 26 593,16-17-603,33-29-1957,-49 46 2765,0 1 1,0 0-1,0 0 0,1 1 1,-1-1-1,1 1 0,0 0 1,0 0-1,-1 0 0,10-1 1,-13 3 190,-1 0 1,1 0 0,0 1 0,0-1 0,0 0 0,0 1 0,0-1 0,0 1 0,-1-1 0,1 1 0,0-1-1,0 1 1,-1 0 0,1-1 0,0 1 0,-1 0 0,1-1 0,-1 1 0,1 0 0,-1 0 0,1 0 0,-1-1-1,1 1 1,-1 0 0,0 0 0,0 0 0,1 0 0,-1 0 0,0 0 0,0 0 0,0 0 0,0 0-1,0 0 1,0 1 0,0 45 3484,-1-36-3004,1-5-455,1 2-137,-1-1 1,-1 0 0,1 1-1,-1-1 1,-4 14 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59.959"/>
    </inkml:context>
    <inkml:brush xml:id="br0">
      <inkml:brushProperty name="width" value="0.025" units="cm"/>
      <inkml:brushProperty name="height" value="0.025" units="cm"/>
    </inkml:brush>
  </inkml:definitions>
  <inkml:trace contextRef="#ctx0" brushRef="#br0">21 1 4676,'0'0'16272,"-21"55"-15952,21-34-192,2-5-64,10-9-736,0-7-3044,3-7-8904</inkml:trace>
</inkml:ink>
</file>

<file path=ppt/ink/ink2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8:31.687"/>
    </inkml:context>
    <inkml:brush xml:id="br0">
      <inkml:brushProperty name="width" value="0.025" units="cm"/>
      <inkml:brushProperty name="height" value="0.025" units="cm"/>
    </inkml:brush>
  </inkml:definitions>
  <inkml:trace contextRef="#ctx0" brushRef="#br0">1487 2 6406,'-51'-2'469,"0"3"-1,0 2 1,1 3 0,-88 20 0,86-13-14,0 3 0,-53 23 0,85-30-430,0 2 0,0 0 0,1 1 0,1 1-1,0 1 1,0 0 0,-26 30 0,2 7-63,1 2-1,-34 61 1,-60 125-655,74-127 43,-41 65-120,-49 92 1547,116-201 171,4 2 0,-22 74 0,44-115-651,2 1 0,0 0 0,2 0 0,1 0 0,2 1 0,3 54 0,1-62-233,1 0 0,2 0 0,0-1 0,1 0-1,1 0 1,1 0 0,2-1 0,0 0 0,20 31-1,-6-20-4,1 0 0,1-2 0,2-2-1,0 0 1,2-2 0,1-1 0,2-1 0,61 34-1,-23-21-58,1-3 0,2-3 0,108 29 0,-96-37-41,1-3-1,1-4 1,0-4 0,0-4 0,1-4 0,169-13 0,-197 1 32,0-2 0,-1-2 0,-1-4 1,0-1-1,-1-4 0,-1-2 0,-1-2 1,-1-3-1,-2-2 0,92-68 0,-95 55 100,-1-2 0,-2-2 0,-3-2-1,69-99 1,120-239 96,-62 107-1934,-43 104-2907,-58 89 138</inkml:trace>
</inkml:ink>
</file>

<file path=ppt/ink/ink2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08.443"/>
    </inkml:context>
    <inkml:brush xml:id="br0">
      <inkml:brushProperty name="width" value="0.025" units="cm"/>
      <inkml:brushProperty name="height" value="0.025" units="cm"/>
    </inkml:brush>
  </inkml:definitions>
  <inkml:trace contextRef="#ctx0" brushRef="#br0">63 216 14446,'25'-130'4453,"-5"45"1690,-51 225-4450,9-62-1668,4 1 0,3 0 1,-6 98-1,21-175-28,0 0-1,0 0 1,0 1 0,0-1 0,0 0-1,0 1 1,1-1 0,-1 0-1,1 0 1,0 1 0,-1-1 0,3 4-1,-2-6 7,0 1 1,0-1-1,0 1 0,0-1 0,0 1 0,0-1 0,0 0 1,0 1-1,0-1 0,0 0 0,0 0 0,0 0 0,0 0 1,0 0-1,0 0 0,0 0 0,0 0 0,0 0 1,0 0-1,0-1 0,0 1 0,0 0 0,0-1 0,0 1 1,0-1-1,0 1 0,0-1 0,-1 1 0,1-1 0,0 0 1,1-1-1,11-6 181,-1-2 0,0 0 0,0 0 0,-1-1 0,19-24 0,46-73 473,-60 84-544,21-34 986,48-101 1,-87 191-1255,-19 64 95,8-46 72,3 2 1,2-1-1,-1 60 0,8-107-15,1 1-1,1-1 1,-1 1-1,0-1 1,1 1-1,0-1 1,2 7-1,-2-10 23,-1 0-1,1 0 1,0 0-1,-1-1 1,1 1 0,0 0-1,0 0 1,-1 0-1,1-1 1,0 1 0,0-1-1,0 1 1,0 0-1,0-1 1,0 0-1,0 1 1,0-1 0,0 1-1,0-1 1,0 0-1,0 0 1,1 0 0,-1 0-1,0 0 1,0 0-1,0 0 1,0 0-1,0 0 1,0 0 0,0-1-1,0 1 1,0 0-1,0-1 1,0 1 0,2-1-1,5-3 61,1-1 0,-1 1 0,0-1 0,0 0 0,-1-1 1,0 0-1,0 0 0,0-1 0,-1 0 0,11-14 0,7-13 148,20-37 0,-44 71-227,18-31 0,-1 0 0,-2-1 0,-1-1 0,-2 0 0,-1-1 0,-1 0 0,-2-1 0,-2 0 0,4-59 0,-17 147-1761,-17 29-5486,10-36 1804,3-8-6627</inkml:trace>
</inkml:ink>
</file>

<file path=ppt/ink/ink2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09.205"/>
    </inkml:context>
    <inkml:brush xml:id="br0">
      <inkml:brushProperty name="width" value="0.025" units="cm"/>
      <inkml:brushProperty name="height" value="0.025" units="cm"/>
    </inkml:brush>
  </inkml:definitions>
  <inkml:trace contextRef="#ctx0" brushRef="#br0">0 511 9577,'0'0'14323,"10"4"-12252,-6-2-1938,0 0 28,0 0 0,1-1 0,-1 1 0,1-1 1,0 1-1,-1-1 0,1-1 0,0 1 1,-1-1-1,1 0 0,0 0 0,0 0 0,0 0 1,-1-1-1,1 0 0,0 0 0,-1 0 1,1-1-1,-1 1 0,6-4 0,2-3 103,0 1-1,0-2 0,-1 0 0,14-14 1,-22 20-146,1-1 0,-1 0 0,0-1 1,0 1-1,0 0 0,-1-1 0,1 1 1,-1-1-1,0 0 0,0 0 0,-1 0 1,1 0-1,-1 0 0,0 0 0,0-7 1,-1 12-117,0-1-1,0 0 1,0 1 0,-1-1 0,1 0 0,0 1 0,0-1 0,0 0 0,-1 1 0,1-1 0,0 0 0,0 1 0,-1-1 0,1 1 0,-1-1-1,1 1 1,-1-1 0,1 1 0,-1-1 0,1 1 0,-1-1 0,1 1 0,-1-1 0,1 1 0,-1 0 0,0-1 0,1 1 0,-1 0 0,1 0-1,-1 0 1,0-1 0,1 1 0,-1 0 0,0 0 0,0 0 0,1 0 0,-1 0 0,0 0 0,1 0 0,-1 0 0,0 0 0,1 1-1,-1-1 1,0 0 0,-2 1-3,-1 0-1,1 0 0,0 0 0,0 0 1,1 0-1,-1 0 0,0 1 0,0 0 1,-3 2-1,-3 6 2,-1 1 0,2-1 0,-1 2 0,2-1 0,-1 1 0,2 1 0,-1-1 0,2 1 0,0 0 0,0 0 0,1 1 0,1 0 0,0-1 0,-1 24 0,4-35-1,0 0 0,0-1 1,0 1-1,0 0 0,0-1 0,0 1 1,1-1-1,-1 1 0,1 0 0,-1-1 1,1 1-1,-1-1 0,1 1 0,0-1 1,0 0-1,0 1 0,0-1 0,0 0 1,0 1-1,0-1 0,0 0 0,0 0 1,1 0-1,-1 0 0,0 0 0,1 0 1,-1-1-1,1 1 0,-1 0 0,1-1 1,-1 1-1,1-1 0,0 1 0,-1-1 0,1 0 1,-1 0-1,1 1 0,0-1 0,-1-1 1,1 1-1,0 0 0,-1 0 0,4-1 1,4-1 0,-1 1 1,1-1 0,-1-1 0,0 0 0,0 0 0,1 0-1,7-6 1,9-7 5,-1-2-1,-1 0 0,0-2 0,-2 0 0,32-39 1,80-125-33,-124 171 22,6-12-93,-5 9-504,-18 32-171,-1 1 677,-58 119 204,59-116-10,1 0-1,1 1 1,0-1 0,2 1-1,-3 25 1,7-44-97,-1 0 0,1 0 0,0 0 0,0 0-1,0 0 1,0 0 0,1 1 0,-1-1 0,0 0 0,1 0 0,-1 0 0,1 0 0,0 0 0,0 0 0,0 0 0,0-1 0,0 1 0,0 0 0,0 0 0,1-1-1,2 3 1,-2-3 12,0 0 0,0 0 0,-1-1 0,1 1 0,0-1 0,0 1 0,1-1 0,-1 0 0,0 0 0,0 0 0,0 0 0,0 0 0,0 0-1,0-1 1,0 1 0,0 0 0,0-1 0,0 0 0,0 0 0,0 1 0,-1-1 0,1 0 0,2-2 0,6-4 32,0 0 0,0 0 1,-1-1-1,0 0 0,0-1 1,-1 0-1,11-15 0,49-80 157,-56 85-195,97-182-7,-19 32 0,-90 169 0,0 0 0,0 0 0,0 0 0,0 0 0,0 0 0,0 0 0,0 1 0,0-1 0,0 0 0,0 0 0,0 0 0,0 0 0,0 0 0,0 0 0,0 0 0,0 0 0,0 0 0,1 0 0,-1 0 0,0 1 0,0-1 0,0 0 0,0 0 0,0 0 0,0 0 0,0 0 0,0 0 0,0 0 0,0 0 0,0 0 0,0 0 0,0 0 0,0 0 0,0 0 0,1 0 0,-1 0 0,0 0 0,0 0 0,0 0 0,0 0 0,0 0 0,0 0 0,0 0 0,0 0 0,0 0 0,0 0 0,0 0 0,1 0 0,-1 0 0,-2 12 0,-14 36 0,-26 55 0,25-67 0,2 1 0,1 0 0,-14 69 0,24-85 0,2 0 0,0 0 0,2 0 0,3 39 0,-2-54 0,0 0 0,0 0 0,0 0 0,0 0 0,1 0 0,0-1 0,0 1 0,1 0 0,0-1 0,0 0 0,0 0 0,1 1 0,-1-2 0,1 1 0,0 0 0,0-1 0,1 0 0,0 0 0,-1 0 0,1 0 0,6 2 0,-10-5 0,1 0 0,-1-1 0,0 1 0,0-1 0,1 1 0,-1-1 0,1 0 0,-1 1 0,0-1 0,1 0 0,-1 0 0,1 0 0,-1 0 0,0 0 0,1 0 0,-1 0 0,1-1 0,-1 1 0,0 0 0,1-1 0,-1 1 0,0-1 0,0 1 0,1-1 0,1-1 0,-1 0 0,0-1 0,0 1 0,-1 0 0,1-1 0,0 1 0,-1-1 0,0 1 0,0-1 0,0 0 0,0 0 0,0 1 0,0-4 0,2-11 0,-1 0 0,0 0 0,-2-24 0,0 35 0,-1-6 0,0 1 0,-1-1 0,-1 0 0,1 1 0,-2-1 0,0 1 0,0 0 0,-1 0 0,0 0 0,-8-11 0,-11-14 0,-41-47 0,30 39 0,35 44 0,0 0 0,0-1 0,0 1 0,0-1 0,1 1 0,-1 0 0,0-1 0,0 1 0,1 0 0,-1-1 0,0 1 0,1 0 0,-1-1 0,0 1 0,1 0 0,-1-1 0,0 1 0,1 0 0,-1 0 0,1 0 0,-1 0 0,0-1 0,1 1 0,-1 0 0,1 0 0,-1 0 0,1 0 0,-1 0 0,1 0 0,-1 0 0,0 0 0,1 0 0,-1 0 0,1 0 0,-1 0 0,1 0 0,-1 1 0,0-1 0,1 0 0,0 0 0,0 0 0,128 0-4895,-71-1-3150</inkml:trace>
</inkml:ink>
</file>

<file path=ppt/ink/ink2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0.110"/>
    </inkml:context>
    <inkml:brush xml:id="br0">
      <inkml:brushProperty name="width" value="0.025" units="cm"/>
      <inkml:brushProperty name="height" value="0.025" units="cm"/>
    </inkml:brush>
  </inkml:definitions>
  <inkml:trace contextRef="#ctx0" brushRef="#br0">124 1 16207,'0'0'11467,"-7"12"-10842,-8 21-426,1 0 1,2 1 0,-9 43 0,-21 123 688,41-198-875,-3 15 147,1 0 0,1 0 0,0 0-1,1 0 1,1 1 0,3 23-1,-3-40-149,0 0 0,0 0-1,0 0 1,0 0 0,1 0-1,-1-1 1,0 1-1,1 0 1,-1 0 0,0 0-1,1-1 1,-1 1 0,1 0-1,0 0 1,-1-1-1,1 1 1,-1 0 0,1-1-1,0 1 1,0-1 0,-1 1-1,1-1 1,0 1-1,0-1 1,-1 0 0,1 1-1,0-1 1,0 0 0,0 0-1,1 1 1,1-1 41,0-1 0,0 1 0,-1 0 0,1-1 0,0 0 1,-1 1-1,1-1 0,0 0 0,-1 0 0,4-2 0,5-4 146,0 0 1,-1 0-1,14-13 0,48-60-197,-54 57 0,2 1 0,24-22 0,-43 43 0,-1 1 0,1-1 0,-1 1 0,0-1 0,1 1 0,-1 0 0,1-1 0,-1 1 0,1 0 0,0-1 0,-1 1 0,1 0 0,-1-1 0,1 1 0,-1 0 0,1 0 0,0 0 0,-1 0 0,1 0 0,0 0 0,-1 0 0,1 0 0,0 0 0,-1 0 0,1 0 0,-1 0 0,1 0 0,0 0 0,-1 0 0,2 1 0,6 19 0,-8 43 0,-1-47 0,0 1 0,0 1 0,-2-1 0,0 0 0,-10 32 0,13-49 0,0 0 0,0 1 0,0-1 0,0 0 0,0 0 0,0 1 0,0-1 0,1 0 0,-1 0 0,0 0 0,0 1 0,0-1 0,0 0 0,1 0 0,-1 0 0,0 0 0,0 0 0,0 1 0,1-1 0,-1 0 0,0 0 0,0 0 0,1 0 0,-1 0 0,0 0 0,0 0 0,1 0 0,-1 0 0,0 0 0,0 0 0,1 0 0,-1 0 0,0 0 0,0 0 0,1 0 0,-1 0 0,0 0 0,0 0 0,1 0 0,-1-1 0,0 1 0,0 0 0,0 0 0,1 0 0,-1 0 0,0 0 0,0-1 0,0 1 0,0 0 0,1 0 0,-1 0 0,0-1 0,39-23-2369,2-4-3349,-7 5-278,-1 0-5801</inkml:trace>
</inkml:ink>
</file>

<file path=ppt/ink/ink2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1.183"/>
    </inkml:context>
    <inkml:brush xml:id="br0">
      <inkml:brushProperty name="width" value="0.025" units="cm"/>
      <inkml:brushProperty name="height" value="0.025" units="cm"/>
    </inkml:brush>
  </inkml:definitions>
  <inkml:trace contextRef="#ctx0" brushRef="#br0">165 375 13389,'0'0'7174,"-13"4"-3170,-3 1-2899,1 1 0,0 0-1,-28 16 1,39-19-1007,-1-1 0,1 1 0,0 0 0,0 0 0,0 0-1,1 1 1,-1-1 0,1 1 0,0 0 0,0 0 0,0 0 0,0 0 0,1 1 0,-1-1 0,1 1 0,0-1 0,1 1 0,-1 0 0,1 0 0,-1 7 0,2-11-107,1 0 1,-1 0-1,1 0 1,-1 0-1,1-1 1,-1 1 0,1 0-1,0 0 1,0 0-1,-1 0 1,1-1-1,0 1 1,0 0-1,0-1 1,0 1-1,0-1 1,-1 1 0,1-1-1,0 1 1,0-1-1,1 0 1,-1 1-1,0-1 1,0 0-1,0 0 1,0 0 0,0 0-1,0 0 1,0 0-1,0 0 1,0 0-1,2-1 1,42-4 116,-28-2 27,1-1 0,-1-1 0,-1 0 0,0-2 0,0 1 0,23-22 0,4-2 105,-42 33-237,0 0 0,0 0-1,0 1 1,0-1 0,0 0 0,0 1 0,0-1-1,0 1 1,0-1 0,0 1 0,1-1 0,-1 1-1,0 0 1,0-1 0,0 1 0,1 0 0,-1 0-1,0 0 1,0 0 0,1 0 0,1 1 0,-2-1-6,0 1 0,-1 0 1,1-1-1,0 1 1,-1 0-1,1 0 1,0-1-1,-1 1 0,1 0 1,-1 0-1,1 0 1,-1 0-1,0 0 0,1 0 1,-1 0-1,0 0 1,1 0-1,-1 0 0,0 0 1,0 1-1,0 9 15,0 0-1,0 0 1,-4 18 0,3-24 41,-3 11 24,0 17 248,11-26-183,11-11-83,50-41-1169,-60 38 724,1 0 1,1 0 0,-1 1-1,1 0 1,0 0 0,0 1-1,1 1 1,0 0 0,0 0-1,19-3 1,-28 7-66,0 0-1,0 0 1,-1 0 0,1 1 0,0-1-1,0 1 1,0-1 0,-1 1-1,1 0 1,0-1 0,0 1 0,-1 0-1,1 0 1,-1 0 0,1 1 0,-1-1-1,1 0 1,-1 0 0,0 1-1,0-1 1,0 1 0,1-1 0,-1 1-1,-1 0 1,2 1 0,-1-1 76,0 0 1,0 0 0,1 0-1,-1 0 1,0 0 0,1-1-1,-1 1 1,1 0-1,0-1 1,-1 0 0,1 1-1,0-1 1,0 0-1,0 0 1,0 0 0,0 0-1,0 0 1,0 0 0,1 0-1,-1-1 1,0 1-1,0-1 1,3 0 0,0 0 426,0-1 1,0-1-1,0 1 1,-1-1 0,1 1-1,0-1 1,-1-1-1,1 1 1,-1-1 0,0 0-1,0 0 1,0 0-1,0 0 1,0 0-1,-1-1 1,6-7 0,8-10 2904,24-41 1,-25 37 3499,-21 32-5632,-4 4-218,1 0 1,0 0-1,1 1 0,0-1 1,1 2-1,0-1 0,1 1 0,0 0 1,1 0-1,-5 26 0,9-39-603,0 1-1,0-1 1,0 0-1,0 1 1,0-1 0,0 1-1,0-1 1,0 1-1,0-1 1,1 1-1,-1-1 1,0 1-1,0-1 1,0 0-1,1 1 1,-1-1-1,0 1 1,0-1 0,1 0-1,-1 1 1,0-1-1,1 0 1,-1 1-1,0-1 1,1 0-1,-1 1 1,0-1-1,1 0 1,-1 0-1,1 1 1,-1-1 0,0 0-1,1 0 1,-1 0-1,1 0 1,0 0-1,22-4 477,20-20 895,-12-2-1032,-1-2 0,-1-1 0,-2-1 0,-1-1 0,-1-1 0,-2-1 0,32-61 0,-45 68-469,-22 34-167,-24 37 242,22-27 92,-14 19 247,-24 43 0,45-68-242,1 0 1,0 0-1,1 1 1,0 0 0,1 0-1,0 0 1,2 0-1,-3 19 1,5-30-47,-1 0 0,1 0 0,0 1 0,0-1 0,0 0 0,1 0 0,-1 0 0,0 0 0,1 0 0,0 0 0,-1 0 0,1 0 0,0 0 0,0 0 0,0 0 0,0 0 0,0 0 0,1-1 0,-1 1 0,0 0 0,1-1 0,-1 1 0,3 1 0,0-1 0,-1-1 0,0 0 0,1 1 0,-1-1 0,1 0 0,-1 0 0,1-1 0,-1 1 0,1-1 0,0 0 0,-1 0 0,7-1 0,1 0 0,0-1 0,0 0 0,0-1 0,-1 0 0,1-1 0,-1 0 0,0-1 0,14-8 0,31-35 0,-52 44 0,1 0 0,-1 0 0,0 0 0,0 0 0,0-1 0,0 1 0,-1-1 0,0 1 0,0-1 0,0 0 0,2-7 0,-35 42 0,27-26 0,1 0 0,-1 1 0,1-1 0,1 1 0,-1-1 0,1 1 0,-1 0 0,1 0 0,1 0 0,-1 0 0,1 1 0,0-1 0,0 0 0,0 0 0,1 8 0,0-12 0,1 0 0,0 0 0,-1 0 0,1 0 0,0 0 0,0 0 0,0-1 0,0 1 0,0 0 0,0-1 0,0 1 0,0-1 0,0 1 0,0-1 0,0 1 0,1-1 0,-1 0 0,0 0 0,0 1 0,0-1 0,0 0 0,1 0 0,-1 0 0,0 0 0,0-1 0,0 1 0,0 0 0,1 0 0,-1-1 0,2 0 0,39-12 0,-22 0 0,0-1 0,0-1 0,-2 0 0,0-2 0,24-28 0,70-103 0,-90 117 0,-3 4 0,0 0 0,-2-2 0,25-56 0,-38 68 0,-8 15 0,-4 9 0,-22 24 0,2 2 0,2 1 0,1 1 0,-34 63 0,47-76 0,0 1 0,-8 26 0,17-40 0,0 0 0,0 1 0,1-1 0,1 1 0,-1-1 0,2 1 0,-1 0 0,2 16 0,0-23-7,-1-1 1,1 1-1,0 0 1,0 0-1,0 0 1,0-1-1,0 1 1,1-1-1,-1 1 1,1-1-1,-1 1 1,1-1-1,0 0 1,0 0-1,0 0 0,0 0 1,1 0-1,2 2 1,1-1-91,-1 0 0,0-1 0,1 1 0,0-1 0,-1-1 0,1 1 0,0-1 0,10 1 0,-4-1-602,0-1-1,0 0 1,-1 0-1,1-2 1,0 1-1,-1-2 1,0 1-1,1-1 1,10-6-1,26-17-15299</inkml:trace>
</inkml:ink>
</file>

<file path=ppt/ink/ink2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2.079"/>
    </inkml:context>
    <inkml:brush xml:id="br0">
      <inkml:brushProperty name="width" value="0.025" units="cm"/>
      <inkml:brushProperty name="height" value="0.025" units="cm"/>
    </inkml:brush>
  </inkml:definitions>
  <inkml:trace contextRef="#ctx0" brushRef="#br0">11 66 7495,'20'-38'8641,"-9"16"3343,-11 28-8617,-6 18-3849,-4 13 516,1 2-1,2-1 0,-3 66 1,10-103-28,0-1 1,0 1 0,0-1-1,0 0 1,1 1-1,-1-1 1,0 1 0,0-1-1,0 0 1,1 1 0,-1-1-1,0 0 1,0 1-1,1-1 1,-1 0 0,0 1-1,1-1 1,-1 0-1,0 1 1,1-1 0,-1 0-1,0 0 1,1 0 0,-1 1-1,0-1 1,1 0-1,-1 0 1,1 0 0,-1 0-1,1 0 1,-1 0-1,0 0 1,1 0 0,-1 0-1,1 0 1,-1 0-1,1 0 1,-1 0 0,0 0-1,1 0 1,-1 0 0,1 0-1,-1 0 1,0-1-1,1 1 1,-1 0 0,1 0-1,-1-1 1,0 1-1,1 0 1,-1 0 0,0-1-1,1 1 1,22-15 581,-5-2-503,0 0 1,-1-2-1,0 0 0,-2-1 1,0 0-1,-2-1 1,14-28-1,-23 47-85,-3 10 0,-1 13 0,-14 50 0,10-54 0,0 0 0,1 0 0,1 0 0,0 0 0,1 0 0,1 0 0,3 21 0,-3-37 0,0 0 0,0 1 0,1-1 0,-1 0 0,0 0 0,1 0 0,-1 0 0,0 0 0,1 1 0,0-1 0,-1 0 0,1 0 0,0 0 0,-1-1 0,1 1 0,0 0 0,0 0 0,0 0 0,0 0 0,0-1 0,0 1 0,0 0 0,0-1 0,0 1 0,0-1 0,2 1 0,-1-1 0,0 0 0,1 1 0,-1-2 0,1 1 0,-1 0 0,1 0 0,-1-1 0,0 1 0,1-1 0,-1 0 0,0 0 0,3-1 0,3-2 0,0 0 0,0-1 0,-1 0 0,1 0 0,12-13 0,-8 4 0,-1 0 0,0 0 0,-1-1 0,-1 0 0,0-1 0,-1 0 0,0-1 0,-2 1 0,0-1 0,0-1 0,-2 1 0,0-1 0,-1 1 0,-1-1 0,0-24 0,-2 42 0,0 0 0,0-1 0,0 1 0,0-1 0,0 1 0,0 0 1,0-1-1,0 1 0,0-1 0,0 1 0,0 0 0,0-1 0,0 1 0,0-1 0,0 1 0,0-1 0,0 1 0,0 0 1,-1-1-1,1 1 0,0 0 0,0-1 0,0 1 0,-1 0 0,1-1 0,0 1 0,-1 0 0,1-1 0,0 1 0,-1 0 1,1 0-1,-1-1 0,-9 10 2,-6 24-28,15-28-492,0-1 1,0 1-1,1-1 1,0 1 0,0-1-1,0 1 1,0 0-1,0-1 1,1 1 0,2 8-1,-2-11 17,0 0-1,0 0 1,1 0 0,-1 0-1,0 0 1,1-1 0,-1 1-1,1 0 1,0-1 0,0 1-1,-1-1 1,1 0 0,0 0-1,0 0 1,0 0 0,0 0 0,0 0-1,0 0 1,1 0 0,-1-1-1,0 1 1,0-1 0,5 0-1,25 2-6897</inkml:trace>
</inkml:ink>
</file>

<file path=ppt/ink/ink2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2.411"/>
    </inkml:context>
    <inkml:brush xml:id="br0">
      <inkml:brushProperty name="width" value="0.025" units="cm"/>
      <inkml:brushProperty name="height" value="0.025" units="cm"/>
    </inkml:brush>
  </inkml:definitions>
  <inkml:trace contextRef="#ctx0" brushRef="#br0">166 9 17424,'0'0'8115,"-11"4"-6252,0 0-1543,1 0 0,0 0-1,1 1 1,-1 1 0,1 0 0,0 0 0,0 1-1,1 0 1,0 0 0,-13 16 0,17-18-68,-23 34 862,26-38-1091,0 1 0,0-1 0,0 1-1,0-1 1,0 1 0,0 0 0,1 0 0,-1-1 0,1 1 0,0 0 0,-1 0 0,1 0 0,0-1 0,0 1 0,0 0-1,0 0 1,0 0 0,0 0 0,1-1 0,0 3 0,0-3-23,-1-1 0,1 1 0,0-1 0,0 1 0,0-1 0,0 1 0,0-1 0,0 0 0,0 1 0,0-1 0,0 0 0,0 0 0,0 0 0,1 0 0,-1 0 0,0 0 0,0 0 0,0 0 0,0 0 0,0 0 0,0 0 0,0-1 0,2 0 0,25-9 0,-8-4 0,-1-1 0,-1 0 0,0-2 0,-1 0 0,0 0 0,23-34 0,-24 31 0,-30 63 0,4-24 4,1-4-76,1 1 1,0-1-1,1 1 1,1 1-1,0-1 1,-4 28 0,9-43-31,1 0 0,0 0 1,0 0-1,0 0 0,0 0 1,0 0-1,0 0 0,0 0 1,0 0-1,0 0 0,0 0 1,1 0-1,-1 0 0,0 0 1,1 0-1,-1 0 0,1 0 1,-1 0-1,1 0 0,-1 0 1,1-1-1,0 1 1,-1 0-1,1 0 0,0-1 1,0 1-1,1 1 0,0-2-117,0 1-1,0-1 0,0 1 0,0-1 1,0 0-1,0 0 0,0 0 1,0 0-1,0 0 0,0 0 1,0 0-1,0-1 0,2 0 0,5-2-936,0 0 0,-1 0-1,1-1 1,-1 0 0,10-6-1,22-20-6295,3-5-3705</inkml:trace>
</inkml:ink>
</file>

<file path=ppt/ink/ink2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3.145"/>
    </inkml:context>
    <inkml:brush xml:id="br0">
      <inkml:brushProperty name="width" value="0.025" units="cm"/>
      <inkml:brushProperty name="height" value="0.025" units="cm"/>
    </inkml:brush>
  </inkml:definitions>
  <inkml:trace contextRef="#ctx0" brushRef="#br0">148 298 11050,'-8'7'6604,"-15"11"-3140,-34 34 1,51-45-2888,-1 0 0,1 0 0,0 0 0,1 1 0,0 0 0,0 0 0,1 0 0,0 1 0,0-1 1,-4 16-1,8-23-573,0 0 0,1 0 0,-1 0-1,0 0 1,0-1 0,0 1 0,0 0 0,1 0 0,-1-1 0,0 1 0,1 0 0,-1 0 0,0-1 0,1 1 0,-1 0 0,1-1 0,-1 1 0,1-1 0,0 1 0,-1 0 0,1-1 0,0 1 0,-1-1 0,1 0 0,0 1 0,-1-1 0,1 0 0,0 1 0,0-1 0,0 0 0,-1 0 0,1 1 0,0-1 0,0 0 0,0 0 0,-1 0 0,1 0 0,0 0 0,0 0 0,0 0-1,-1-1 1,2 1 0,39-7 274,-28 1-226,-1 0 0,0-1 0,0 0 1,-1-1-1,0 0 0,0 0 0,15-18 0,4-6 44,27-37 0,-31 36 34,-1-1-1,-2-1 1,-1-1 0,-2-1 0,26-66 0,-46 102-131,1 0 0,0 0 0,-1 0 1,1-1-1,-1 1 0,0 0 0,1 0 0,-1-1 0,0 1 0,0 0 1,0-1-1,0 1 0,0 0 0,0-1 0,0 1 0,-1 0 0,1 0 1,0-1-1,-1 1 0,1 0 0,-1 0 0,1-1 0,-2 0 0,1 1-1,0 1 0,0 0 0,0 0 0,0 0 0,0 0 0,0 0 0,0 0 0,-1 0 0,1 0 0,0 0 0,0 0 0,0 0-1,0 1 1,0-1 0,0 0 0,0 1 0,0-1 0,0 1 0,0-1 0,-2 2 0,-56 43-46,55-42 53,-28 23 17,1 2-1,2 1 0,1 1 1,-42 59-1,68-87-21,1 0 0,-1 0 0,1 0 0,0 0 0,0 1 0,0-1 0,0 0 0,0 0 0,1 1 0,-1-1 0,1 1 0,-1-1 0,1 1 0,0-1 0,0 0 0,1 4 0,-1-4 0,1-1 0,0 0 0,0 0 0,-1 0 0,1 0 0,0 0 0,0 0 0,0 0 0,0 0 0,1 0 0,-1-1 0,0 1 0,0 0 0,0-1 0,1 1 0,-1-1 0,0 1 0,0-1 0,1 0 0,-1 1 0,0-1 0,1 0 0,-1 0 0,1 0 0,-1 0 0,0 0 0,3-1 0,56-1-117,-39 0 13,1 1-1,0 1 1,37 5 0,-58-5 93,1 1 0,-1-1 0,0 1 0,1 0 0,-1 0 0,0-1 0,1 1 0,-1 0 0,0 0 0,0 0 0,0 0 0,0 0 0,0 1 0,0-1 0,0 0 0,0 0 0,0 1 0,-1-1-1,1 0 1,0 1 0,-1-1 0,1 1 0,-1-1 0,0 1 0,1-1 0,-1 1 0,0 1 0,0 49-651,-1-34-289,2-17 824,-1-1-1,0 1 1,0-1-1,0 1 1,0 0-1,0-1 1,1 1-1,-1-1 1,0 1-1,0-1 1,1 1-1,-1 0 1,0-1-1,1 0 1,-1 1-1,1-1 1,-1 1-1,1-1 1,-1 1-1,0-1 1,1 0-1,0 1 0,-1-1 1,1 0-1,-1 0 1,1 1-1,-1-1 1,1 0-1,0 0 1,-1 0-1,1 0 1,-1 1-1,1-1 1,0 0-1,-1 0 1,1 0-1,-1-1 1,1 1-1,0 0 1,-1 0-1,1 0 1,-1 0-1,1 0 1,0-1-1,0 0 1,30-13-3078,-14 0 2043,0 0-1,16-20 0,-5-5 1902,-27 36-147,1-1 0,0 0 0,-1 1 0,0-1 0,0 0 0,0 0 0,0 0 0,0-7 0,-1 11-418,0-1 0,0 1 1,0 0-1,0-1 0,0 1 0,0 0 1,0-1-1,0 1 0,-1 0 1,1-1-1,0 1 0,0 0 0,0-1 1,0 1-1,-1 0 0,1-1 0,0 1 1,0 0-1,0 0 0,-1-1 1,1 1-1,0 0 0,-1 0 0,1-1 1,0 1-1,-1 0 0,1 0 0,0 0 1,-1 0-1,1-1 0,0 1 0,-1 0 1,1 0-1,0 0 0,-1 0 1,-17 3 1586,-13 14-1639,28-14-148,1 0 0,0 0 0,-1 0 0,1 0 0,0 0 0,0 1-1,1-1 1,-1 0 0,1 1 0,0-1 0,0 1 0,-1 6 0,2-8-148,0 0 0,0 0 0,1 0 0,-1 0 0,1 0 0,-1-1 0,1 1 0,0 0 0,0 0 0,0 0 0,0-1 0,0 1 0,0 0 0,0-1 0,0 1 0,1-1 0,-1 1 0,1-1 0,-1 0 0,1 0 0,0 0 0,-1 0 0,1 0 0,0 0 0,2 1 0,9 4-1385,0 0 0,1-1 1,-1 0-1,24 3 0,25 3 252,-35-7 2929,-34 0 7550,-41 16-6878,-80 24-681,128-44-1655,-1 0 0,1 0 0,0 0 0,0 0 0,0 0 0,0 0 0,-1 0 1,1 0-1,0 0 0,0 0 0,0 0 0,0 0 0,-1 0 0,1 0 0,0 0 0,0 0 1,0 0-1,0 0 0,0 0 0,-1 0 0,1 0 0,0 0 0,0-1 0,0 1 0,0 0 1,0 0-1,0 0 0,-1 0 0,1 0 0,0 0 0,0 0 0,0-1 0,0 1 0,0 0 1,0 0-1,0 0 0,0 0 0,0 0 0,0-1 0,0 1 0,0 0 0,0 0 0,0 0 1,0 0-1,0-1 0,0 1 0,0 0 0,0 0 0,0 0 0,0 0 0,0-1 0,0 1 1,4-14-1715,10-12-1320,33-54-8220,-17 27 1606</inkml:trace>
</inkml:ink>
</file>

<file path=ppt/ink/ink2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3.500"/>
    </inkml:context>
    <inkml:brush xml:id="br0">
      <inkml:brushProperty name="width" value="0.025" units="cm"/>
      <inkml:brushProperty name="height" value="0.025" units="cm"/>
    </inkml:brush>
  </inkml:definitions>
  <inkml:trace contextRef="#ctx0" brushRef="#br0">113 1 15951,'0'0'11595,"-1"11"-10693,-9 60 303,-15 166 836,25-194-2000,0-14-7,0-1 0,-2 1-1,-9 45 1,11-74-48,0 0 1,0-1-1,0 1 0,0 0 0,0 0 1,0 0-1,0 0 0,0 0 0,0 0 1,-1 0-1,1-1 0,0 1 1,0 0-1,0 0 0,0 0 0,0 0 1,0 0-1,0 0 0,0 0 0,-1 0 1,1 0-1,0 0 0,0 0 0,0 0 1,0 0-1,0 0 0,0 0 0,-1 0 1,1 0-1,0 0 0,0 0 0,0 0 1,0 0-1,0 0 0,0 0 1,-1 0-1,1 0 0,0 0 0,0 0 1,0 0-1,0 0 0,0 0 0,0 0 1,0 0-1,-1 0 0,1 0 0,0 1 1,0-1-1,0 0 0,0 0 0,0 0 1,0 0-1,0 0 0,0 0 0,0 0 1,0 0-1,0 1 0,0-1 1,-1 0-1,1 0 0,0 0 0,0 0 1,0 0-1,0 0 0,0 1 0,0-1 1,0 0-1,0 0 0,0 0 0,-8-16-180,-7-30 464,13 40-339,-6-18 145,3 12-10,1 0 0,0 1 0,1-1 0,0-1 0,1 1 0,1 0 0,0-1 0,0 1 0,3-25 0,-2 35-59,1 0-1,1 0 1,-1-1-1,0 1 0,0 0 1,1 0-1,-1 1 1,1-1-1,0 0 0,-1 0 1,1 1-1,0-1 1,0 1-1,0 0 1,0-1-1,0 1 0,0 0 1,1 0-1,-1 1 1,0-1-1,1 0 1,-1 1-1,0-1 0,1 1 1,2-1-1,69-2-832,-60 3 103,16 0-2284,-10 0-6521</inkml:trace>
</inkml:ink>
</file>

<file path=ppt/ink/ink2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3.827"/>
    </inkml:context>
    <inkml:brush xml:id="br0">
      <inkml:brushProperty name="width" value="0.025" units="cm"/>
      <inkml:brushProperty name="height" value="0.025" units="cm"/>
    </inkml:brush>
  </inkml:definitions>
  <inkml:trace contextRef="#ctx0" brushRef="#br0">0 18 15727,'0'0'7655,"72"-14"-7687,-36 13-1185,0-2-3908</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0.859"/>
    </inkml:context>
    <inkml:brush xml:id="br0">
      <inkml:brushProperty name="width" value="0.025" units="cm"/>
      <inkml:brushProperty name="height" value="0.025" units="cm"/>
    </inkml:brush>
  </inkml:definitions>
  <inkml:trace contextRef="#ctx0" brushRef="#br0">111 2 13773,'0'0'11744,"-9"-1"-10788,-29 0-577,37 1-380,0 0 0,1 1 0,-1-1 0,0 0-1,0 0 1,1 0 0,-1 0 0,0 1 0,1-1 0,-1 0 0,0 1 0,1-1 0,-1 0-1,0 1 1,1-1 0,-1 1 0,1-1 0,-1 1 0,1-1 0,-1 1 0,1 0 0,-1-1-1,1 1 1,0 0 0,-1-1 0,1 1 0,0 0 0,-1-1 0,1 1 0,0 0 0,0-1-1,0 1 1,0 0 0,0 0 0,-1-1 0,1 1 0,1 0 0,-1 0 0,0-1-1,0 1 1,0 0 0,0 0 0,0-1 0,1 1 0,-1 0 0,0-1 0,1 1 0,-1 0-1,0-1 1,1 1 0,-1 0 0,1-1 0,-1 1 0,1-1 0,0 1 0,-1-1 0,1 1-1,-1-1 1,1 1 0,0-1 0,-1 0 0,1 1 0,0-1 0,-1 0 0,1 0-1,1 1 1,24-1 27,-19-1-27,1 1 1,0 0-1,0 1 1,0 0-1,0 0 1,13 4-1,-19-4 2,0 0 0,0 0 0,0 0 0,-1 1 0,1-1-1,0 0 1,-1 1 0,1-1 0,-1 1 0,1 0 0,-1-1 0,0 1 0,1 0-1,-1 0 1,0 0 0,0 0 0,-1 0 0,1 0 0,0 0 0,-1 0 0,1 0-1,-1 0 1,0 0 0,1 1 0,-1-1 0,0 0 0,0 0 0,-1 0 0,0 5-1,1-4 68,-1 1-1,-1-1 1,1 0-1,0 1 1,-1-1 0,1 0-1,-1 0 1,0 0-1,0 0 1,0 0-1,-1 0 1,1-1-1,-1 1 1,1-1-1,-1 0 1,0 1-1,0-1 1,0 0-1,0-1 1,-5 3-1,-10 5 834,-1-1-1,-26 7 1,32-10-499,-6 2 700,3 0-3349,12-6-1022,17-7-353,-11 5 3213,7-4-1046,-1 0 0,0-1 1,0 0-1,0-1 0,8-8 0,19-21-6120</inkml:trace>
</inkml:ink>
</file>

<file path=ppt/ink/ink2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7.220"/>
    </inkml:context>
    <inkml:brush xml:id="br0">
      <inkml:brushProperty name="width" value="0.025" units="cm"/>
      <inkml:brushProperty name="height" value="0.025" units="cm"/>
    </inkml:brush>
  </inkml:definitions>
  <inkml:trace contextRef="#ctx0" brushRef="#br0">258 48 17168,'0'-2'461,"1"1"-1,-1-1 1,0 1 0,0-1-1,0 1 1,0-1 0,0 1-1,0-1 1,-1 1-1,1-1 1,0 1 0,-1 0-1,1-1 1,-1 1-1,0 0 1,1-1 0,-1 1-1,0 0 1,0-1-1,0 1 1,0 0 0,0 0-1,0 0 1,-2-2 0,0 2-221,0-1 1,0 1 0,0-1 0,0 1 0,0 0 0,0 0 0,0 1 0,0-1-1,-1 0 1,1 1 0,-4 0 0,-1 0-263,1 0 0,0 1 0,-1 0 0,1 0 0,0 0-1,0 1 1,0 0 0,0 1 0,0 0 0,-10 6 0,5 0 145,0 0 0,1 1 0,0 1 0,1 0 0,-9 13 0,14-18-65,0 1 0,1-1 1,0 1-1,1 0 0,-1 0 0,1 1 0,1-1 0,-1 1 0,1-1 1,1 1-1,-2 11 0,3-18-59,0 1 1,1-1-1,-1 1 0,1-1 0,-1 1 1,1-1-1,0 1 0,-1-1 1,1 0-1,0 1 0,0-1 0,0 0 1,0 0-1,0 0 0,0 0 1,0 0-1,0 0 0,1 0 0,-1 0 1,0 0-1,0 0 0,1-1 1,-1 1-1,1 0 0,-1-1 0,1 0 1,-1 1-1,1-1 0,-1 0 0,1 1 1,-1-1-1,1 0 0,2-1 1,63 0-391,-56 1 203,12-3-1335,-1 0 0,1-2 0,-1 0 0,38-15 0,-35 9-4738,42-23 0,-32 13-4325</inkml:trace>
</inkml:ink>
</file>

<file path=ppt/ink/ink2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7.578"/>
    </inkml:context>
    <inkml:brush xml:id="br0">
      <inkml:brushProperty name="width" value="0.025" units="cm"/>
      <inkml:brushProperty name="height" value="0.025" units="cm"/>
    </inkml:brush>
  </inkml:definitions>
  <inkml:trace contextRef="#ctx0" brushRef="#br0">165 0 10154,'0'0'14040,"-10"2"-12412,2 0-1433,0 0-1,1 1 1,-1 0 0,0 0 0,1 1 0,0 0 0,0 0 0,0 1-1,0 0 1,1 0 0,0 1 0,0-1 0,0 1 0,1 1 0,0-1-1,0 1 1,-8 14 0,8-11 52,0 0-1,0 1 1,-6 20 0,11-28-226,-1 0 1,0 0-1,1 0 1,0 0-1,0-1 1,0 1-1,0 0 0,0 0 1,1 4-1,-1-6-18,1 0-1,-1 0 0,0 0 0,1 0 0,-1 0 0,1-1 1,-1 1-1,1 0 0,0 0 0,-1 0 0,1-1 0,0 1 1,-1 0-1,1-1 0,0 1 0,0 0 0,0-1 0,0 1 1,-1-1-1,1 0 0,0 1 0,0-1 0,0 0 0,0 1 1,0-1-1,2 0 0,7 1 73,0-1-1,0 0 1,0-1 0,0 0 0,0-1-1,0 0 1,0-1 0,-1 0 0,1 0-1,-1-1 1,1 0 0,-1-1 0,-1 1-1,11-9 1,-6 5 31,-1-1-1,0-1 1,-1 0 0,0-1 0,-1 0-1,0 0 1,0-1 0,-1-1-1,7-13 1,-22 37-106,-3 4 0,1 1 0,0-1 0,1 1 0,1 1 0,1-1 0,0 1 0,-3 24 0,8-40-93,0 0 0,1 0 1,-1-1-1,1 1 0,-1 0 0,1 0 1,-1 0-1,1 0 0,-1 0 0,1-1 1,0 1-1,0 0 0,-1-1 0,1 1 1,0 0-1,0-1 0,0 1 0,0-1 1,0 1-1,-1-1 0,1 0 0,0 1 1,0-1-1,0 0 0,0 0 0,0 0 1,0 1-1,0-1 0,0 0 0,0 0 1,1-1-1,-1 1 0,0 0 0,0 0 1,1-1-1,42-7-6754,-12-7-1577</inkml:trace>
</inkml:ink>
</file>

<file path=ppt/ink/ink2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7.905"/>
    </inkml:context>
    <inkml:brush xml:id="br0">
      <inkml:brushProperty name="width" value="0.025" units="cm"/>
      <inkml:brushProperty name="height" value="0.025" units="cm"/>
    </inkml:brush>
  </inkml:definitions>
  <inkml:trace contextRef="#ctx0" brushRef="#br0">36 1 23254,'0'0'9513,"-36"50"-9513,56-50 0,2-8-2114,-1-8-6342</inkml:trace>
</inkml:ink>
</file>

<file path=ppt/ink/ink2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8.872"/>
    </inkml:context>
    <inkml:brush xml:id="br0">
      <inkml:brushProperty name="width" value="0.025" units="cm"/>
      <inkml:brushProperty name="height" value="0.025" units="cm"/>
    </inkml:brush>
  </inkml:definitions>
  <inkml:trace contextRef="#ctx0" brushRef="#br0">191 125 15855,'0'0'3449,"3"-10"-108,-2 6-2879,2-7 854,0 0-1,-1 0 1,0 0-1,-1 0 1,0-18-1,-1 29-1282,0-1 0,0 0-1,-1 0 1,1 0 0,0 0 0,-1 0-1,1 1 1,-1-1 0,1 0 0,-1 0-1,1 1 1,-1-1 0,1 0 0,-1 1-1,0-1 1,1 1 0,-1-1 0,0 1-1,0-1 1,1 1 0,-1-1 0,0 1-1,0 0 1,0-1 0,0 1 0,1 0 0,-1 0-1,0 0 1,0-1 0,0 1 0,0 0-1,0 0 1,0 0 0,0 1 0,0-1-1,1 0 1,-1 0 0,0 0 0,0 1-1,0-1 1,-1 1 0,-3 0 23,0 1 0,0-1 0,0 1-1,0 0 1,1 1 0,-9 4 0,1 3-56,0 1 0,0 0 0,1 1 0,1 0 0,-15 22 0,19-26 0,1 0 0,0 1 0,1 0 0,0 0 0,0 0 0,1 1 0,0-1 0,0 1 0,1 0 0,-1 12 0,3-21 0,0 0 0,0 0 0,0 0 0,0 0 0,0 1 0,1-1 0,-1 0 0,0 0 0,1 0 0,-1 0 0,0 0 0,1 0 0,-1 0 0,1 0 0,0 0 0,-1-1 0,1 1 0,0 0 0,-1 0 0,1 0 0,0-1 0,0 1 0,0 0 0,0-1 0,0 1 0,0-1 0,0 1 0,0-1 0,0 1 0,0-1 0,0 0 0,0 0 0,0 1 0,0-1 0,0 0 0,0 0 0,0 0 0,0 0 0,1 0 0,-1 0 0,0 0 0,0-1 0,0 1 0,0 0 0,1-1 0,11-2 0,-1 0 0,0-1 0,16-7 0,-9 4 0,-17 6-16,1 0 0,-1 0 0,0 0 0,1 0-1,-1 1 1,1-1 0,-1 1 0,0 0 0,1 0 0,-1 0 0,1 0 0,-1 0 0,1 0-1,-1 1 1,1-1 0,-1 1 0,0 0 0,1 0 0,-1 0 0,0 0 0,0 0-1,0 0 1,1 0 0,-1 1 0,0-1 0,1 3 0,0 0-21,0 0 0,-1 1-1,0-1 1,0 1 0,0 0 0,0-1 0,-1 1 0,0 0-1,0 0 1,0 0 0,-1 0 0,0 7 0,2 5 81,-2 0-1,0 0 1,-1 0 0,0 0-1,-2 0 1,0 0 0,-1-1 0,0 1-1,-2-1 1,0 0 0,0 0-1,-2-1 1,0 0 0,0 0 0,-2 0-1,0-2 1,0 1 0,-1-1 0,-1-1-1,-17 16 1,26-26-44,1 0 0,-1 0 0,0 0 0,0 0 0,0-1 0,0 1 0,0-1 0,0 0 0,0 0 0,-1 0 0,-5 1 0,8-2 0,0 0 0,-1 0 0,1 0 0,0 0 0,0 0 0,0-1 0,0 1 0,0 0 0,0-1 0,0 1 0,-1-1 0,1 1 0,0-1 0,0 1 0,1-1 0,-1 0 0,0 0 0,0 1 0,0-1 0,0 0 0,1 0 0,-1 0 0,0 0 0,1 0 0,-1 0 0,1 0 0,-1 0 0,1 0 0,-1 0 0,1 0 0,0 0 0,-1 0 0,1 0 0,0-1 0,0-1 0,-2-9 0,0-1 0,1 0 0,1 1 0,0-1 0,0 0 0,2 0 0,-1 1 0,2-1 0,0 1 0,0-1 0,1 1 0,0 0 0,1 1 0,7-13 0,-2 8 0,1 1 0,0 1 0,1-1 0,1 2 0,0 0 0,1 0 0,0 1 0,1 1 0,20-12 0,44-24-26,-47 31 13,-1-3 0,-1 0 0,0-2 0,-2-1 0,0-1 0,27-31 0,-52 50 20,-1 1 1,1-1-1,-1 0 1,1 0-1,-1 0 1,0 0-1,-1 0 1,1-1-1,-1 1 1,1-5-1,-2 8-6,0 0 0,0 0 0,0 0-1,0-1 1,0 1 0,0 0-1,0 0 1,0 0 0,-1 0 0,1 0-1,0 0 1,-1 0 0,1 1 0,-1-1-1,1 0 1,-1 0 0,1 0 0,-1 0-1,0 0 1,1 1 0,-1-1 0,0 0-1,0 1 1,1-1 0,-1 0 0,0 1-1,0-1 1,0 1 0,0-1-1,0 1 1,0 0 0,0-1 0,0 1-1,0 0 1,0 0 0,0 0 0,0-1-1,0 1 1,0 0 0,0 0 0,0 1-1,0-1 1,0 0 0,0 0 0,0 0-1,-2 1 1,-2 1-1,-1-1 0,0 1 0,1 0 0,0 1 0,0-1 0,-1 1 0,2 0 0,-1 0 0,0 0 0,1 1 0,-1 0 0,1 0 0,0 0 0,0 0 0,0 1 0,1-1 0,0 1 0,-3 6 0,-6 8 0,2 0 0,1 1 0,-11 30 0,18-45 0,1 0 0,-1 1 0,1-1 0,-1 0 0,2 1 0,-1 0 0,1-1 0,0 11 0,0-15 0,0 0 0,1 1 0,0-1 0,-1 1 0,1-1 0,-1 0 0,1 0 0,0 1 0,0-1 0,0 0 0,0 0 0,0 0 0,0 0 0,0 0 0,0 0 0,0 0 0,0-1 0,1 1 0,-1 0 0,0 0 0,1-1 0,-1 1 0,0-1 0,1 0 0,-1 1 0,1-1 0,-1 0 0,0 0 0,1 0 0,-1 1 0,1-2 0,-1 1 0,1 0 0,-1 0 0,3-1 0,8-1 0,0-1 0,0 0 0,-1-1 0,1 0 0,-1-1 0,0 0 0,0 0 0,-1-2 0,1 1 0,10-10 0,-9 7 0,1 0 0,0 2 0,0-1 0,0 2 0,29-11 0,-41 17 0,0 0 0,0 0 0,1 0 0,-1 0 0,0 0 0,1 0 0,-1 0 0,0 0 0,0 0 0,1 1 0,-1-1 0,0 0 0,0 1 0,0-1 0,1 1 0,-1-1 0,0 1 0,0 0 0,0 0 0,0-1 0,0 1 0,0 0 0,0 0 0,0 0 0,-1 0 0,1 0 0,0 0 0,0 0 0,-1 0 0,1 0 0,-1 1 0,1-1 0,-1 0 0,1 0 0,-1 1 0,0-1 0,0 0 0,0 0 0,1 1 0,-1-1 0,-1 3 0,3 10 0,-2 1 0,0 0 0,-1 15 0,-1-7 0,2-23 0,1 0 0,-1 1 0,0-1 0,0 0 0,0 1 0,1-1 0,-1 0 0,0 1 0,1-1 0,-1 0 0,0 0 0,1 1 0,-1-1 0,0 0 0,1 0 0,-1 0 0,0 1 0,1-1 0,-1 0 0,0 0 0,1 0 0,-1 0 0,1 0 0,-1 0 0,0 0 0,1 0 0,-1 0 0,1 0 0,-1 0 0,0 0 0,1 0 0,-1 0 0,1 0 0,-1 0 0,0 0 0,1-1 0,-1 1 0,1 0 0,17-6 0,0-5 27,0 0 1,25-22-1,-28 20-130,1 1 0,1 1-1,21-12 1,-23 19-1308,-15 4 1161,1 0-1,0 0 1,-1 0 0,1 0-1,-1 0 1,1 1 0,-1-1-1,1 0 1,-1 0 0,1 1-1,0-1 1,-1 0-1,0 1 1,1-1 0,-1 1-1,1-1 1,-1 1 0,1-1-1,-1 0 1,0 1 0,1-1-1,-1 1 1,0 0 0,0-1-1,1 1 1,-1-1-1,0 1 1,0-1 0,0 1-1,0 0 1,1-1 0,-1 1-1,0-1 1,0 1 0,0 0-1,0-1 1,-1 1 0,1-1-1,0 1 1,0 0-1,0 0 1,0 15-5750</inkml:trace>
</inkml:ink>
</file>

<file path=ppt/ink/ink2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9.523"/>
    </inkml:context>
    <inkml:brush xml:id="br0">
      <inkml:brushProperty name="width" value="0.025" units="cm"/>
      <inkml:brushProperty name="height" value="0.025" units="cm"/>
    </inkml:brush>
  </inkml:definitions>
  <inkml:trace contextRef="#ctx0" brushRef="#br0">125 61 15471,'0'0'16410,"-11"-1"-15812,7 1-590,-1-1-1,1 1 1,0 0 0,-1 0 0,1 1-1,0-1 1,0 1 0,-1 0 0,1 0 0,0 1-1,0-1 1,0 1 0,0 0 0,0 0 0,1 0-1,-1 0 1,0 1 0,1 0 0,0-1 0,0 1-1,-1 1 1,2-1 0,-1 0 0,0 1 0,1-1-1,-1 1 1,1 0 0,0-1 0,1 1-1,-1 0 1,1 1 0,-1-1 0,1 0 0,0 0-1,1 0 1,-1 6 0,1-10-8,0 1 0,0 0 0,0 0 0,0 0 0,0 0 0,0 0 0,1-1 0,-1 1 0,0 0 0,0 0 0,1-1 0,-1 1 0,1 0 0,-1 0 0,1-1 0,-1 1 0,1 0 0,-1-1 0,1 1 0,0-1 0,-1 1 0,1 0 0,0-1 0,-1 0 0,1 1 0,0-1 0,0 1 0,-1-1 0,1 0 0,0 0 0,0 1 0,0-1 0,0 0 0,-1 0 0,1 0 0,0 0 0,0 0 0,0 0 0,0 0 0,-1 0 0,1 0 0,0 0 0,0-1 0,0 1 0,0 0 0,-1-1 0,1 1 0,1-1 0,3 0 0,1-1 0,0 0 0,-1 0 0,1-1 0,9-5 0,6-9-18,-1 0 0,0-1 1,-2-2-1,0 0 0,28-41 0,-65 89-4,7-13 41,2 0-1,0 0 0,0 1 1,2 1-1,0-1 1,-11 35-1,19-51-18,0 1 0,0-1 0,-1 1 0,1-1 0,0 1 0,0-1 0,0 1 0,0-1 0,0 1 0,0 0 0,0-1 0,0 1 0,1-1 0,-1 1 0,0-1 0,0 1 0,0-1 0,0 1 0,1-1 0,-1 1 0,0-1 0,1 1 0,-1-1 0,0 1 0,1-1 0,-1 0 0,1 1 0,-1-1 0,0 0 0,1 1 0,-1-1 0,1 0 0,-1 1 0,1-1 0,0 0 0,26-1 0,26-19 0,-17-5-269,-28 18 149,-1 1 0,1 1 1,0-1-1,0 1 0,0 1 1,1-1-1,-1 1 0,1 1 1,0 0-1,11-3 1,-20 7 87,1-1 0,-1 1 0,1-1 1,-1 1-1,1-1 0,-1 1 1,0-1-1,1 1 0,-1-1 1,0 1-1,1 0 0,-1-1 1,0 1-1,0 0 0,1-1 1,-1 1-1,0-1 0,0 1 1,0 0-1,0 0 0,0-1 1,0 1-1,0 0 0,0-1 1,0 1-1,-1 1 0,0 20 290,1-21-258,-14 45 1026,11-39-861,1 0 0,-1 1 1,1-1-1,1 0 0,-1 1 1,1 7-1,1-15-165,0 1 0,1-1 0,-1 0 0,0 1 0,1-1 0,-1 0 0,0 0 0,1 1 0,-1-1 0,1 0 0,-1 0 0,0 0 0,1 0 0,-1 1 0,1-1 0,-1 0 0,1 0 0,-1 0 0,1 0 0,-1 0 0,1 0 0,-1 0 0,0 0 0,1 0 0,-1 0 0,1 0 0,-1-1 0,1 1 0,-1 0 0,1 0 0,-1 0 0,0-1 0,1 1 0,-1 0 0,1-1 0,18-6 0,4-9 0,-1 0 0,0-2 0,-2 0 0,0-2 0,29-35 0,13-12 0,-66 86 0,-8 11 0,5-17 0,2-3 0,0 0 0,0 0 0,1 0 0,0 1 0,1-1 0,1 1 0,-1 0 0,0 16 0,3-26-18,0-1 1,0 1-1,0-1 1,0 1-1,0-1 1,0 1-1,0 0 1,0-1-1,1 1 1,-1-1-1,0 1 1,0-1-1,1 1 1,-1-1-1,0 0 1,1 1-1,-1-1 0,0 1 1,1-1-1,-1 0 1,1 1-1,-1-1 1,1 0-1,-1 1 1,1-1-1,-1 0 1,1 0-1,-1 1 1,1-1-1,-1 0 1,1 0-1,0 0 0,25-1-1573,23-17-3766,-13-5-1914</inkml:trace>
</inkml:ink>
</file>

<file path=ppt/ink/ink2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19.899"/>
    </inkml:context>
    <inkml:brush xml:id="br0">
      <inkml:brushProperty name="width" value="0.025" units="cm"/>
      <inkml:brushProperty name="height" value="0.025" units="cm"/>
    </inkml:brush>
  </inkml:definitions>
  <inkml:trace contextRef="#ctx0" brushRef="#br0">205 0 19186,'0'0'6924,"-12"4"-2963,-7 2-3691,1 1-1,1 0 1,-1 1-1,1 1 1,1 1 0,-1 0-1,2 2 1,0-1-1,-25 26 1,40-36-270,1-1 0,-1 1 0,1 0 0,-1-1 0,1 1 0,0-1 0,-1 1 0,1-1 0,-1 1 0,1-1 0,0 0 0,0 1 0,-1-1 0,1 0 0,0 0 0,0 1 0,-1-1 0,1 0 0,0 0 0,0 0 0,0 0 0,-1 0 0,1 0 0,0 0 0,0 0 0,0 0 0,-1-1 0,2 1 0,31 0 0,139-16-2498,-171 16 2498,0 0-1,0 0 1,-1 0 0,1 0 0,0 0 0,0 0 0,0 0 0,0 1 0,0-1 0,0 0 0,-1 0 0,1 1-1,0-1 1,0 0 0,0 1 0,-1-1 0,1 1 0,0-1 0,0 1 0,-1-1 0,1 1 0,-1 0 0,1-1-1,0 1 1,-1 0 0,1-1 0,-1 1 0,1 1 0,0 0 69,-1 0 0,0 0 0,0 0 0,0 0 0,0 0 0,0-1-1,0 1 1,-1 0 0,1 0 0,-1 0 0,1 0 0,-2 3 0,-2 2 182,1 1-1,-1-1 1,-1 0-1,0 0 1,-5 7 0,4-7-243,0 0 0,0 0 1,-1-1-1,1 0 1,-1 0-1,-1-1 1,1 0-1,-1 0 1,0-1-1,0 0 1,-16 6-1,24-10-45,-1 0 0,1 0-1,0 0 1,-1-1 0,1 1 0,0 0-1,-1 0 1,1 0 0,0 0 0,-1-1-1,1 1 1,0 0 0,-1 0 0,1-1-1,0 1 1,0 0 0,-1 0 0,1-1-1,0 1 1,0 0 0,0-1 0,-1 1-1,1 0 1,0-1 0,0 1 0,0-1-1,0 1 1,0 0 0,0-1 0,0 1-1,0 0 1,0-1 0,0 1 0,0-1-1,0 1 1,0 0 0,0-1 0,0 1 0,0 0-1,0-1 1,0 1 0,0 0 0,1-1-1,-1 1 1,0 0 0,0-1 0,0 1-1,1 0 1,-1-1 0,0 1 0,0 0-1,1-1 1,11-20-4251,-2 9 1539,1 1 0,1 0-1,-1 1 1,24-14 0,0 1-2515</inkml:trace>
</inkml:ink>
</file>

<file path=ppt/ink/ink2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0.240"/>
    </inkml:context>
    <inkml:brush xml:id="br0">
      <inkml:brushProperty name="width" value="0.025" units="cm"/>
      <inkml:brushProperty name="height" value="0.025" units="cm"/>
    </inkml:brush>
  </inkml:definitions>
  <inkml:trace contextRef="#ctx0" brushRef="#br0">60 74 5317,'40'-23'1648,"-6"4"4204,-2-3 3629,-25 12-6309,-21 12 256,-23 12 441,23-5-3869,0 1 0,1 1 0,0 0 0,-18 21 0,27-29 0,1 2 0,-1-1 0,1 0 0,0 0 0,0 1 0,1 0 0,-1 0 0,1 0 0,0 0 0,0 0 0,1 0 0,0 0 0,0 0 0,0 1 0,0-1 0,1 0 0,0 1 0,1 8 0,-1-12 0,1 0 0,0 0 0,0-1 0,1 1 0,-1-1 0,0 1 0,1 0 0,-1-1 0,0 0 0,1 1 0,0-1 0,-1 0 0,1 0 0,0 0 0,0 0 0,-1 0 0,1 0 0,0-1 0,0 1 0,0-1 0,0 1 0,0-1 0,0 0 0,0 1 0,0-1 0,0 0 0,0 0 0,4-1 0,2 1 0,-1-1 0,1 1 0,-1-1 0,1-1 0,-1 0 0,13-4 0,-9 0 0,-1 0 0,1 0 0,-2-1 0,1 0 0,11-12 0,-18 16 0,0 1 0,0-1 0,0-1 0,0 1 0,0 0 0,-1-1 0,0 1 0,1-1 0,-1 0 0,-1 0 0,1 0 0,0 0 0,-1 0 0,0 0 0,0 0 0,0 0 0,-1 0 0,1-7 0,-2 10-91,1-1 0,-1 1 1,1 0-1,-1 0 0,1-1 0,-1 1 0,0 0 0,0 0 1,0 0-1,0 0 0,0 0 0,0 0 0,0 0 1,0 0-1,0 0 0,0 1 0,0-1 0,0 0 1,-1 1-1,1-1 0,0 1 0,0-1 0,-1 1 0,-1-1 1,-41-6-6415,25 5 1357</inkml:trace>
</inkml:ink>
</file>

<file path=ppt/ink/ink2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0.845"/>
    </inkml:context>
    <inkml:brush xml:id="br0">
      <inkml:brushProperty name="width" value="0.025" units="cm"/>
      <inkml:brushProperty name="height" value="0.025" units="cm"/>
    </inkml:brush>
  </inkml:definitions>
  <inkml:trace contextRef="#ctx0" brushRef="#br0">274 101 13773,'0'0'5445,"2"-11"-1019,1 1-3071,0 5-618,-1-1 1,0 0 0,0 0 0,-1 0 0,0 0 0,0 0 0,0-1 0,-1 1-1,0-10 1,-1 16-718,0-1-1,1 0 1,-1 0-1,0 1 1,0-1-1,0 0 1,1 1-1,-1-1 1,0 1-1,0-1 1,0 1-1,0-1 1,0 1-1,0 0 1,0-1-1,0 1 1,0 0-1,0 0 1,0 0-1,-1 0 1,1 0-1,0 0 0,0 0 1,-2 0-1,-29 4-116,9 2 97,0 1 0,1 1 0,0 1 0,0 1 0,1 1 0,0 1 0,1 1 0,-35 29 0,55-42 0,-1 1 0,1-1 0,0 0 0,-1 0 0,1 0 0,0 1 0,0-1 0,-1 0 0,1 0 0,0 0 0,0 1 0,-1-1 0,1 0 0,0 1 0,0-1 0,0 0 0,0 1 0,0-1 0,-1 0 0,1 1 0,0-1 0,0 0 0,0 1 0,0-1 0,0 0 0,0 1 0,0-1 0,0 0 0,0 1 0,0-1 0,0 0 0,0 1 0,1 0 0,11 3 0,28-5 0,-33 1 0,75-8-374,-57 4 156,0 1 0,0 2 0,1 0 0,-1 2 0,31 4 0,-55-5 236,1 0-1,-1 0 1,1 0-1,-1 1 1,1-1-1,-1 0 1,0 1-1,1-1 1,-1 1-1,0-1 1,1 1-1,-1 0 1,0 0-1,0-1 1,1 1-1,-1 0 1,0 0-1,0 0 1,0 0-1,0 0 1,0 1-1,-1-1 1,1 0-1,0 0 1,0 1-1,-1-1 1,1 0-1,-1 1 1,1-1-1,-1 0 1,0 1-1,1-1 1,-1 1-1,0-1 1,0 1-1,0-1 1,0 1-1,0-1 1,0 0-1,-1 1 1,1-1-1,0 1 1,-1-1-1,1 0 1,-2 3-1,0 1 71,-1 0 0,0 1-1,0-1 1,-1 0 0,1 0-1,-1-1 1,0 1 0,-1-1-1,-7 7 1,-1-1-88,-1 0 0,0-1 0,0-1 0,0 0 0,-1-1 0,-1-1 0,1 0 0,-19 4 0,34-10-37,0 0 0,-1 1 0,1-1 0,-1 0 0,1 0 0,-1 0 0,1 0 0,0 0 0,-1 0 0,1 0 0,-1 0 0,1 0 0,-1 0 0,1 0 0,0 0 0,-1 0 0,1 0 0,-1-1 0,1 1 0,0 0 1,-1 0-1,1 0 0,-1-1 0,1 1 0,0 0 0,-1 0 0,1-1 0,0 1 0,-1 0 0,1-1 0,0 1 0,-1-1 0,6-13-3143,19-12-6177,7 1-1870</inkml:trace>
</inkml:ink>
</file>

<file path=ppt/ink/ink2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1.442"/>
    </inkml:context>
    <inkml:brush xml:id="br0">
      <inkml:brushProperty name="width" value="0.025" units="cm"/>
      <inkml:brushProperty name="height" value="0.025" units="cm"/>
    </inkml:brush>
  </inkml:definitions>
  <inkml:trace contextRef="#ctx0" brushRef="#br0">111 207 7655,'0'0'13042,"-9"6"-7682,-2 0-4267,-44 32 2344,52-36-3302,0 0 0,0 1 0,1 0 0,-1-1 0,1 1 0,-1 0 0,1 0 0,0 0-1,0 0 1,0 1 0,0-1 0,1 1 0,0-1 0,-1 1 0,0 6 0,2-9-134,1 0-1,-1 0 1,1-1 0,-1 1 0,1 0 0,-1-1 0,1 1 0,0-1-1,-1 1 1,1-1 0,0 1 0,0-1 0,-1 1 0,1-1 0,0 0-1,0 1 1,0-1 0,-1 0 0,1 0 0,0 0 0,0 1 0,0-1-1,0 0 1,0 0 0,0 0 0,-1 0 0,1-1 0,0 1 0,0 0-1,1-1 1,30-3-6,-20-1 5,0-1 0,0 0 0,0 0 0,-1-2 0,0 1 0,18-18 0,-3 1 0,30-37 0,2-15 0,-53 69 0,0-1 0,-1 1 0,0-1 0,-1 0 0,1 0 0,-2 0 0,1-1 0,2-14 0,-5 22 0,0 1 0,0 0 0,0 0 0,0-1 0,0 1 0,0 0 0,0 0 0,0-1 0,0 1 0,0 0 0,-1 0 0,1-1 0,0 1 0,0 0 0,0 0 0,0 0 0,0-1 0,-1 1 0,1 0 0,0 0 0,0 0 0,0-1 0,0 1 0,-1 0 0,1 0 0,0 0 0,0 0 0,-1 0 0,1 0 0,0-1 0,0 1 0,-1 0 0,1 0 0,0 0 0,0 0 0,-1 0 0,1 0 0,0 0 0,0 0 0,-1 0 0,1 0 0,0 0 0,0 0 0,-1 0 0,1 1 0,0-1 0,0 0 0,-1 0 0,1 0 0,0 0 0,0 0 0,0 0 0,-1 1 0,1-1 0,0 0 0,-1 0 0,-14 10 0,-2 7 0,0 1 0,1 1 0,-16 24 0,25-32 0,0 0 0,0 1 0,1 0 0,1 0 0,0 0 0,0 0 0,-4 22 0,9-33 0,0-1 0,0 1 0,0 0 0,-1 0 0,1 0 0,0-1 0,1 1 0,-1 0 0,0 0 0,0 0 0,0-1 0,0 1 0,1 0 0,-1 0 0,0-1 0,0 1 0,1 0 0,-1-1 0,1 1 0,-1 0 0,1-1 0,-1 1 0,1-1 0,-1 1 0,1-1 0,0 1 0,-1-1 0,1 1 0,1 0 0,27 2 0,-19-4 0,1-1 0,-1-1 0,19-6 0,8-8-80,-26 11 27,0 1-1,0 0 1,1 0-1,0 1 1,0 1 0,0 0-1,18-2 1,-29 6 61,0 0 0,0 0 0,0-1 0,0 1 0,0 0 0,0 0 0,0 0 0,0 0 0,-1 0 0,1 0 0,0 1 0,-1-1 1,1 0-1,-1 0 0,1 0 0,-1 1 0,0-1 0,1 0 0,-1 0 0,0 1 0,0-1 0,0 0 0,0 1 0,0-1 0,0 0 0,0 0 0,-1 1 0,0 1 0,-4 43 266,-8 11-274,13-57 0,0 0 0,0 1 0,0-1 0,0 0 0,0 1 0,0-1 0,0 0 0,0 0 0,0 1 0,0-1 0,0 0 0,1 1 0,-1-1 0,0 0 0,0 0 0,0 1 0,0-1 0,0 0 0,1 0 0,-1 1 0,0-1 0,0 0 0,0 0 0,1 0 0,-1 1 0,0-1 0,0 0 0,0 0 0,1 0 0,-1 0 0,0 0 0,0 1 0,1-1 0,-1 0 0,0 0 0,1 0 0,-1 0 0,0 0 0,0 0 0,1 0 0,-1 0 0,0 0 0,1 0 0,-1 0 0,0 0 0,0 0 0,1 0 0,-1 0 0,0-1 0,1 1 0,-1 0 0,0 0 0,13-7 0,-12 7 0,45-33 0,-35 24 0,0 0 0,0 1 0,1 1 0,0-1 0,1 2 0,-1 0 0,1 0 0,0 1 0,22-5 0,-34 11 0,0 0 0,0 0 0,0 0 0,0 0 0,0 0 0,0 0 0,-1 0 0,1 0 0,0 0 0,0 0 0,-1 1 0,1-1 0,-1 0 0,1 0 0,-1 1 0,0-1 0,1 0 0,-1 1 0,0-1 0,0 0 0,0 1 0,0-1 0,0 0 0,0 1 0,0-1 0,-1 3 0,-2 40 0,-10-4 0,19-40-1499,4-4-3435,11-12-2886</inkml:trace>
</inkml:ink>
</file>

<file path=ppt/ink/ink2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2.110"/>
    </inkml:context>
    <inkml:brush xml:id="br0">
      <inkml:brushProperty name="width" value="0.025" units="cm"/>
      <inkml:brushProperty name="height" value="0.025" units="cm"/>
    </inkml:brush>
  </inkml:definitions>
  <inkml:trace contextRef="#ctx0" brushRef="#br0">17 278 6022,'0'0'26131,"9"1"-25608,-5 0-512,-1-1-1,1 1 0,-1-1 1,1 0-1,0 0 0,-1-1 0,1 1 1,-1 0-1,1-1 0,6-2 1,-8 2-12,-1 0 0,1-1 0,0 1 0,-1 0 0,1-1 0,-1 1 1,1-1-1,-1 1 0,1-1 0,-1 0 0,0 0 0,0 0 0,0 1 0,0-1 1,0 0-1,-1 0 0,1 0 0,-1 0 0,1-1 0,-1 1 0,1 0 1,-1 0-1,0 0 0,0 0 0,-1-4 0,1 5-2,0 1-1,0-1 1,0 1-1,0-1 1,0 1 0,0-1-1,0 1 1,0-1-1,0 1 1,-1 0 0,1-1-1,0 1 1,0-1-1,-1 1 1,1-1 0,0 1-1,0 0 1,-1-1 0,1 1-1,-1 0 1,1-1-1,0 1 1,-1 0 0,1-1-1,-1 1 1,1 0-1,0 0 1,-1-1 0,1 1-1,-1 0 1,1 0-1,-1 0 1,1 0 0,-1 0-1,1 0 1,-1 0-1,1 0 1,-1 0 0,1 0-1,-1 0 1,1 0-1,-1 0 1,1 0 0,-1 0-1,1 0 1,-1 0-1,1 1 1,-1-1 0,1 0-1,0 0 1,-1 1-1,1-1 1,-1 0 0,1 1-1,0-1 1,-1 1-1,-25 19-213,20-12 244,0 1 1,1-1-1,0 1 1,0 0-1,1 1 0,0-1 1,1 1-1,0-1 1,0 1-1,1 0 0,0 0 1,1 0-1,0 1 1,1 17-1,1-26-27,0-1 0,-1 1 0,1-1 0,0 1 0,0-1 0,0 0 0,0 1 0,0-1 0,0 0 0,0 0 0,0 0 0,1 0 0,-1 0 0,0 0 0,1 0 0,-1 0 0,1 0 0,-1-1 0,1 1 0,-1 0 0,1-1 0,0 1 0,-1-1 0,1 0 0,-1 0 0,1 1 0,0-1 0,2-1 0,2 2 0,0-1 0,0-1 0,0 1 0,0-1 0,0 0 0,0-1 0,6-1 0,0-3-12,-1 0 0,0 0 0,0-2 0,0 1 1,-1-1-1,0 0 0,0-1 0,-1-1 0,-1 1 0,12-17 0,9-16-31,30-57 0,-50 84 57,20-41 189,-43 81-203,-51 100 0,59-112 0,0 1 0,1 0 0,1 0 0,0 0 0,1 0 0,1 1 0,-2 26 0,4-39 0,0-1 0,0 1 0,1-1 0,-1 1 0,0-1 0,0 1 0,1-1 0,-1 1 0,1-1 0,-1 1 0,1-1 0,0 0 0,0 1 0,-1-1 0,1 0 0,0 1 0,0-1 0,0 0 0,0 0 0,1 0 0,-1 0 0,0 0 0,0 0 0,1 0 0,1 1 0,0-1 0,1 0 0,-1-1 0,0 1 0,1 0 0,-1-1 0,1 0 0,-1 0 0,1 0 0,-1 0 0,1-1 0,3 0 0,3-1 0,0-1 0,-1 0 0,1 0 0,-1-1 0,0-1 0,0 1 0,13-10 0,3-10 0,-1-1 0,-1-2 0,-1 0 0,-1-1 0,-2 0 0,-1-2 0,-1 0 0,-2-2 0,-1 1 0,17-56 0,-31 86 0,0 1 0,1-1 0,-1 0 0,0 1 0,1-1 0,-1 0 0,0 1 0,0-1 0,1 0 0,-1 1 0,0-1 0,0 0 0,0 1 0,0-1 0,0 0 0,0 0 0,0 1 0,0-1 0,0 0 0,-1 1 0,1-1 0,0 0 0,0 1 0,-1-1 0,1 0 0,0 1 0,-1-1 0,-14 10 0,-20 33 0,33-41 0,-20 28 0,2 0 0,-21 41 0,34-57 0,1 0 0,0 0 0,1 1 0,1 0 0,0 0 0,1 0 0,0 1 0,0 20 0,3-32-69,0 1 0,0-1 0,1 1 0,-1-1 0,1 0 0,0 1 0,0-1 0,0 0 0,1 0 0,-1 0 0,1 0-1,0 0 1,0 0 0,0 0 0,0 0 0,0-1 0,0 1 0,1-1 0,-1 0 0,1 0 0,0 0 0,0 0 0,0 0 0,0 0 0,0-1 0,0 1 0,0-1 0,0 0 0,1 0 0,-1 0 0,0 0 0,1-1 0,3 1-1,6 0-1049,1 1 0,-1-2 0,1 0 0,-1 0-1,0-2 1,1 1 0,19-7 0,11-7-15927</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1.216"/>
    </inkml:context>
    <inkml:brush xml:id="br0">
      <inkml:brushProperty name="width" value="0.025" units="cm"/>
      <inkml:brushProperty name="height" value="0.025" units="cm"/>
    </inkml:brush>
  </inkml:definitions>
  <inkml:trace contextRef="#ctx0" brushRef="#br0">109 73 12812,'3'-10'4271,"-1"3"-3124,11-37 2004,-8 32 3788,-12 190-5289,2 86-1111,5-263-591,5 35 156,-5-35-238,0 0-1,0 1 1,0-1 0,0 0 0,0 0-1,1 0 1,-1 0 0,1 0 0,-1 1 0,0-1-1,1 0 1,0 0 0,-1 0 0,1 0-1,0 0 1,-1-1 0,1 1 0,0 0 0,0 0-1,0 0 1,0-1 0,0 1 0,0 0-1,0-1 1,1 2 0,0-11-4181,-3-29 56,-2 25 3630,0-1 0,-1 1-1,-1 0 1,0 0 0,0 0-1,-11-18 1,-52-70 4568,37 58 328,31 43-4174,0-1 0,0 1 1,-1-1-1,1 1 0,0-1 0,0 1 0,0-1 0,0 0 0,-1 1 0,1-1 0,0 1 0,0-1 0,0 1 0,0-1 0,0 0 0,0 1 0,1-1 0,-1 1 0,0-1 0,0 1 0,0-1 0,0 1 0,1-1 0,-1 1 0,0-1 0,1 1 0,-1-1 0,0 1 0,1-1 0,-1 1 0,0 0 0,1-1 0,-1 1 0,1-1 0,-1 1 0,1 0 0,-1 0 1,1-1-1,-1 1 0,1 0 0,-1 0 0,1-1 0,-1 1 0,1 0 0,0 0 0,-1 0 0,1 0 0,-1 0 0,1 0 0,-1 0 0,1 0 0,0 0 0,0 0 0,44-3-716,-33 2 1022,82-8-1248,-33-7-7516,-25 2-5259</inkml:trace>
</inkml:ink>
</file>

<file path=ppt/ink/ink2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3.495"/>
    </inkml:context>
    <inkml:brush xml:id="br0">
      <inkml:brushProperty name="width" value="0.025" units="cm"/>
      <inkml:brushProperty name="height" value="0.025" units="cm"/>
    </inkml:brush>
  </inkml:definitions>
  <inkml:trace contextRef="#ctx0" brushRef="#br0">1 85 12620,'0'0'15273,"9"-10"-14830,-7 8-404,47-43 444,-46 43-471,-1 0 0,1 0 0,0 1 0,-1-1 0,1 0 1,0 1-1,0 0 0,0-1 0,0 1 0,0 1 0,0-1 0,1 0 1,-1 1-1,0-1 0,0 1 0,0 0 0,1 0 0,-1 0 0,0 1 0,0-1 1,0 1-1,4 1 0,-6-1-15,0 0 1,0 0-1,0 0 1,0 0-1,0 1 0,0-1 1,0 0-1,-1 1 1,1-1-1,0 1 1,-1-1-1,1 0 1,-1 1-1,0 0 0,1-1 1,-1 1-1,0-1 1,0 1-1,0-1 1,0 1-1,0-1 0,-1 4 1,-6 35 173,2-24 67,-1 0 0,-14 26 0,13-30-133,1 0-1,1 1 0,0 0 0,0 0 1,-3 18-1,8-31-95,0 1 0,0-1 0,0 1 1,0-1-1,0 1 0,0-1 0,0 1 0,0-1 1,0 1-1,0-1 0,0 1 0,0-1 0,0 1 0,0-1 1,0 1-1,1-1 0,-1 1 0,0-1 0,0 1 1,1-1-1,-1 1 0,0-1 0,1 0 0,-1 1 0,0-1 1,1 1-1,-1-1 0,1 0 0,-1 0 0,0 1 1,1-1-1,-1 0 0,1 0 0,-1 1 0,1-1 0,-1 0 1,1 0-1,-1 0 0,1 0 0,-1 0 0,1 0 1,-1 0-1,1 0 0,-1 0 0,1 0 0,-1 0 0,1 0 1,-1 0-1,1 0 0,-1 0 0,1-1 0,-1 1 1,1 0-1,-1 0 0,1-1 0,-1 1 0,1 0 0,-1 0 1,0-1-1,1 1 0,0-1 0,30-18 997,-6-1-749,39-42 0,-55 52-246,0 0 0,-1-1 0,0 0 0,-1 0 0,-1 0 1,1-1-1,4-14 0,-10 107-11,-1-72 0,-1-1 0,1 1 0,0 0 0,0-1 0,1 1 0,0-1 0,4 16 0,-4-22 0,0 0 0,0-1 0,0 1 0,0 0 0,0-1 0,1 1 0,-1 0 0,0-1 0,1 0 0,-1 1 0,1-1 0,0 0 0,-1 0 0,1 0 0,0 0 0,0 0 0,-1 0 0,1 0 0,0-1 0,0 1 0,0-1 0,0 1 0,0-1 0,0 0 0,0 0 0,0 0 0,0 0 0,0 0 0,0 0 0,0-1 0,0 1 0,0 0 0,0-1 0,0 0 0,3-1 0,4-1 0,-1-1 0,1 0 0,0 0 0,-1-1 0,0 0 0,0 0 0,-1-1 0,1 0 0,-1 0 0,7-9 0,-1 1 0,-1 0 0,-1-1 0,0 0 0,11-22 0,-18 30 0,-1 0 0,0 0 0,0-1 0,-1 1 0,0-1 0,0 1 0,-1-1 0,1-12 0,-6 19 0,-3 10 0,-7 11 0,12-17 0,-3 6 0,0-1 0,0 1 0,1 0 0,0 0 0,1 0 0,-1 0 0,2 1 0,-3 16 0,5-26 0,0 1 0,1-1 0,-1 1 0,0-1 0,0 0 0,1 1 0,-1-1 0,0 1 0,1-1 0,-1 0 0,1 1 0,-1-1 0,0 0 0,1 1 0,-1-1 0,1 0 0,-1 0 0,1 1 0,-1-1 0,1 0 0,-1 0 0,1 0 0,-1 0 0,1 0 0,-1 0 0,1 0 0,-1 0 0,1 0 0,-1 0 0,1 0 0,0 0 0,-1 0 0,1 0 0,-1 0 0,1 0 0,-1-1 0,1 1 0,-1 0 0,0 0 0,1-1 0,24-8 0,-11-2 0,-1 0 0,0 0 0,-1-1 0,0-1 0,-1 0 0,14-20 0,1-2 0,-32 84 0,5-44 0,-6 16 0,1 0 0,1 1 0,1-1 0,-1 34 0,5-54 0,0 0 0,0 0 0,0 0 0,1 0 0,-1 0 0,0 0 0,1 0 0,-1 0 0,1 0 0,-1 0 0,1 0 0,0 0 0,-1 0 0,1 0 0,0 0 0,0 0 0,0-1 0,-1 1 0,1 0 0,0-1 0,0 1 0,0-1 0,0 1 0,0-1 0,0 1 0,0-1 0,0 0 0,0 1 0,0-1 0,1 0 0,-1 0 0,0 0 0,0 0 0,0 0 0,0 0 0,0 0 0,0 0 0,0 0 0,1 0 0,-1-1 0,0 1 0,2-1 0,3-1 0,1 1 0,-1-1 0,1 0 0,-1-1 0,0 1 0,7-5 0,5-5 0,-1-1 0,0-1 0,19-19 0,-30 27 0,-1 0 0,1-1 0,-1 1 0,0-1 0,-1 0 0,1 0 0,-1-1 0,-1 1 0,0-1 0,0 0 0,3-12 0,-37 51 0,26-22 0,-1 0 0,1 0 0,0 0 0,1 0 0,0 1 0,1 0 0,0 0 0,0 0 0,1 0 0,-1 16 0,3-25 0,0 0 0,0 1 0,1-1 0,-1 0 0,0 0 0,1 1 0,-1-1 0,1 0 0,-1 0 0,1 0 0,-1 0 0,1 0 0,0 0 0,0 0 0,0 0 0,-1 0 0,1 0 0,0 0 0,0 0 0,0 0 0,0-1 0,1 1 0,-1 0 0,0-1 0,0 1 0,0-1 0,0 1 0,1-1 0,-1 0 0,0 1 0,0-1 0,3 0 0,49 1 0,-37-1 0,-1-1-135,0 1-1,-1-2 1,1 0 0,21-7-1,-30 8-155,1-1-1,-1-1 0,0 1 1,0-1-1,0 0 0,0-1 1,-1 1-1,1-1 0,-1 0 1,0 0-1,0-1 0,6-7 1,5-17-7701</inkml:trace>
</inkml:ink>
</file>

<file path=ppt/ink/ink2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3.837"/>
    </inkml:context>
    <inkml:brush xml:id="br0">
      <inkml:brushProperty name="width" value="0.025" units="cm"/>
      <inkml:brushProperty name="height" value="0.025" units="cm"/>
    </inkml:brush>
  </inkml:definitions>
  <inkml:trace contextRef="#ctx0" brushRef="#br0">90 23 17585,'0'0'8231,"-63"-18"-4291,45 17-1441,10 1-2083,16 0-6886,3-4-5221</inkml:trace>
</inkml:ink>
</file>

<file path=ppt/ink/ink2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5.879"/>
    </inkml:context>
    <inkml:brush xml:id="br0">
      <inkml:brushProperty name="width" value="0.025" units="cm"/>
      <inkml:brushProperty name="height" value="0.025" units="cm"/>
    </inkml:brush>
  </inkml:definitions>
  <inkml:trace contextRef="#ctx0" brushRef="#br0">18 204 3107,'0'0'3331,"10"-5"-1324,-9 5-1924,69-38 4519,-33 8 983,-34 27-4505,0 0 0,-1 0-1,1 0 1,-1 0 0,0-1-1,0 1 1,0-1 0,2-6-1,-7 6 1883,-9 6-2281,-9 10-848,6 1 109,1 1 1,1 1 0,0 0 0,-14 24 0,21-31 45,1 0 0,1 0 1,0 1-1,0-1 0,0 1 0,1 0 0,0 0 1,1 0-1,0 0 0,0 1 0,1 12 0,1-21 9,0 0 0,0 0 0,1 0-1,-1 0 1,1 0 0,-1-1 0,0 1 0,1 0-1,0 0 1,-1-1 0,1 1 0,-1 0-1,1-1 1,0 1 0,0 0 0,-1-1-1,1 1 1,0-1 0,0 1 0,0-1-1,0 0 1,-1 1 0,1-1 0,0 0-1,0 0 1,0 1 0,0-1 0,0 0 0,0 0-1,0 0 1,0 0 0,0 0 0,0 0-1,1-1 1,36-5 111,-25 0-62,0 0 0,0 0 0,-1-1 0,0-1 0,-1 0 0,1-1 0,-2 0 0,14-14 0,-3 1-26,-2 0-1,-1-1 0,16-27 0,-25 37-6,-1-1 0,0 0 0,-1-1 0,-1 0 0,0 0 0,6-28 0,-50 112-878,26-44 849,-40 100 213,47-111-144,1 0-1,1 0 1,0 0 0,1 1 0,0-1 0,1 1 0,1 15-1,0-29-48,1 1 0,-1-1 1,0 0-1,1 1 0,-1-1 0,1 0 0,0 0 0,-1 1 0,1-1 0,0 0 0,0 0 0,0 0 0,0 0 0,0 0 0,0 0 0,0 0 0,0 0 0,0 0 0,0-1 0,1 1 0,-1 0 0,0-1 0,1 1 0,-1-1 0,0 0 0,1 1 0,-1-1 0,0 0 0,1 0 0,-1 1 1,0-1-1,1 0 0,-1-1 0,1 1 0,-1 0 0,0 0 0,2-1 0,5 0 42,-1 0 1,0 0 0,1-1 0,-1 0-1,0-1 1,8-3 0,0-3-6,0-1 0,-1 0 0,0-1 0,0-1 0,-1 0-1,-1-1 1,0 0 0,-1-1 0,0 0 0,-1-1 0,14-28 0,-32 64-41,-20 61 0,27-75 0,-1 0 0,1 0 0,0 0 0,0 0 0,1 1 0,0-1 0,1 0 0,-1 0 0,4 12 0,-4-17 0,0-1 0,1 1 0,0-1 0,-1 1 0,1-1 0,0 0 0,0 1 0,0-1 0,0 0 0,0 0 0,0 0 0,0 1 0,0-1 0,1 0 0,-1 0 0,0-1 0,1 1 0,-1 0 0,1 0 0,-1-1 0,0 1 0,3 0 0,0 0 0,0 0 0,1-1 0,-1 1 0,1-1 0,-1 0 0,1 0 0,8-2 0,-2 0 0,1-1 0,-1 0 0,0-1 0,0 0 0,14-8 0,-8 2 0,-1-1 0,0-1 0,0 0 0,19-21 0,-30 28 0,0 0 0,0-1 0,-1 1 0,1-1 0,-1-1 0,0 1 0,-1 0 0,1-1 0,-1 0 0,-1 0 0,1 0 0,-1 0 0,-1 0 0,3-14 0,-4 21 0,0-1 0,0 1 0,0 0 0,0 0 0,0 0 0,0-1 0,0 1 0,0 0 0,0 0 0,0 0 0,0 0 0,0-1 0,0 1 0,0 0 0,0 0 0,0 0 0,0-1 0,-1 1 0,1 0 0,0 0 0,0 0 0,0 0 0,0-1 0,0 1 0,0 0 0,-1 0 0,1 0 0,0 0 0,0 0 0,0-1 0,0 1 0,0 0 0,-1 0 0,1 0 0,0 0 0,0 0 0,0 0 0,-1 0 0,1 0 0,0 0 0,0 0 0,0 0 0,-1 0 0,1 0 0,0 0 0,0 0 0,0 0 0,-1 0 0,1 0 0,-13 8 0,-10 16 0,-23 52 0,44-71 0,-1 0 0,1 0 0,0 0 0,0 0 0,1 0 0,-1 0 0,1 1 0,0-1 0,1 0 0,0 1 0,-1-1 0,1 1 0,1-1 0,0 7 0,1-11 0,-1 1 0,0-1 0,0 0 0,1 0 0,-1 1 0,1-1 0,-1 0 0,1 0 0,-1-1 0,1 1 0,-1 0 0,1 0 0,0-1 0,0 1 0,-1-1 0,1 0 0,0 1 0,0-1 0,-1 0 0,1 0 0,0 0 0,3-1 0,42-2 0,-41 3-294,-1-1 1,0-1-1,1 1 1,-1-1-1,0 0 1,0 0-1,7-5 1,-7 4-340,0 0 0,-1 0 0,0-1 0,0 0 1,0 0-1,0 0 0,0 0 0,-1 0 0,0-1 0,0 1 0,0-1 1,3-7-1,6-26-7306</inkml:trace>
</inkml:ink>
</file>

<file path=ppt/ink/ink2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6.221"/>
    </inkml:context>
    <inkml:brush xml:id="br0">
      <inkml:brushProperty name="width" value="0.025" units="cm"/>
      <inkml:brushProperty name="height" value="0.025" units="cm"/>
    </inkml:brush>
  </inkml:definitions>
  <inkml:trace contextRef="#ctx0" brushRef="#br0">73 44 13229,'0'0'10025,"-57"-43"-6982,47 43-2435,4 3-672,6 12-160,0 5-2594,15 0-1667,1 2-4067</inkml:trace>
</inkml:ink>
</file>

<file path=ppt/ink/ink2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6.594"/>
    </inkml:context>
    <inkml:brush xml:id="br0">
      <inkml:brushProperty name="width" value="0.025" units="cm"/>
      <inkml:brushProperty name="height" value="0.025" units="cm"/>
    </inkml:brush>
  </inkml:definitions>
  <inkml:trace contextRef="#ctx0" brushRef="#br0">99 120 21652,'0'0'1997,"-10"6"32,4-3-1807,0 0-1,0 1 1,1 0 0,-1 1 0,1-1 0,0 1 0,0 0 0,0 0 0,1 0 0,0 1 0,0 0 0,0 0 0,1 0 0,0 0 0,0 0-1,0 1 1,1-1 0,0 1 0,0-1 0,0 9 0,0-7-127,1 0-1,1 1 1,0-1 0,0 1 0,0-1-1,2 10 1,-1-17-95,-1 1 1,1 0-1,0 0 0,-1-1 0,1 1 1,0-1-1,0 1 0,0 0 1,0-1-1,0 0 0,1 1 0,-1-1 1,0 0-1,1 1 0,-1-1 1,0 0-1,1 0 0,0 0 0,-1 0 1,1-1-1,-1 1 0,1 0 1,0-1-1,0 1 0,-1-1 0,1 1 1,0-1-1,0 0 0,0 0 1,-1 0-1,1 0 0,0 0 0,3-1 1,0 0 44,0 0 1,-1 0 0,1-1-1,0 0 1,-1 0 0,0 0-1,1-1 1,-1 1 0,0-1-1,0 0 1,0 0 0,-1 0-1,1-1 1,3-4 0,48-62 138,-45 54-135,8-12 2,-14 21-147,-1 1-1,2-1 1,-1 1-1,1-1 1,-1 1-1,2 1 1,-1-1 0,10-7-1,-14 19-67,0 1 1,0-1-1,-1 1 0,0-1 1,-1 11-1,-3 17 121,-2 3 442,1 2-1,2 63 1,3-100-383,0 1 0,0-1 0,0 1 0,1-1 0,-1 0 0,1 1 0,0-1 0,-1 0 0,1 0 0,0 1 0,0-1 0,0 0 0,1 0 0,-1 0 0,0 0 0,1 0 0,0 0 0,-1-1 0,1 1 0,0-1 0,0 1 0,0-1 0,0 1 0,0-1 0,0 0 0,0 0 0,0 0 0,0 0 0,1 0 0,-1-1 0,0 1 0,4 0 0,-2-1 35,1 0 0,-1 0 0,0 0 0,1 0 0,-1-1 0,0 0 0,0 0 0,0 0 0,0-1 0,0 1 0,0-1 0,0 0 0,0 0 0,0 0 1,-1 0-1,1-1 0,5-5 0,4-7-49,-1 1 0,0-2 0,-2 0-1,1 0 1,-2-1 0,0 0 0,-2 0 0,0-1 0,0 0 0,-2 0 0,0-1 0,-1 0 0,-1 0 0,-1 0 0,0 0 0,-2 0 0,0 0 0,-4-25 0,3 40 1,0 1 0,0-1 0,-1 1 0,1 0 0,-1-1 0,0 1 0,0 0 0,0 0 0,-1 1 0,1-1 0,-1 0 0,1 1 0,-1-1 0,0 1-1,0 0 1,0 0 0,-4-2 0,6 3-8,0 1-1,0-1 0,-1 0 0,1 1 0,0-1 1,-1 1-1,1 0 0,0-1 0,-1 1 0,1 0 1,0 0-1,-1 0 0,1 0 0,-1 0 0,1 0 1,0 0-1,-1 0 0,1 1 0,0-1 0,-1 0 1,1 1-1,0-1 0,0 1 0,-1 0 0,1-1 1,0 1-1,0 0 0,0 0 0,0 0 0,0 0 1,0 0-1,0 0 0,0 0 0,0 0 0,0 0 0,0 0 1,1 0-1,-1 1 0,1-1 0,-1 0 0,1 0 1,-1 1-1,1-1 0,-1 0 0,1 3 0,-1 1-742,0 1 0,0-1 0,0 1 0,1 0-1,0-1 1,1 11 0,-1-14-87,0 1 0,1-1-1,0 0 1,-1 1 0,1-1 0,0 1 0,0-1 0,0 0-1,0 0 1,3 4 0,11 6-8326</inkml:trace>
</inkml:ink>
</file>

<file path=ppt/ink/ink2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7.313"/>
    </inkml:context>
    <inkml:brush xml:id="br0">
      <inkml:brushProperty name="width" value="0.025" units="cm"/>
      <inkml:brushProperty name="height" value="0.025" units="cm"/>
    </inkml:brush>
  </inkml:definitions>
  <inkml:trace contextRef="#ctx0" brushRef="#br0">1 374 20852,'0'0'10538,"10"0"-9684,-2 0-821,1-1-1,0-1 1,-1 1 0,1-1-1,-1-1 1,0 0 0,0 0-1,0-1 1,0 0 0,0 0 0,-1 0-1,0-1 1,0 0 0,0-1-1,11-11 1,-11 11-33,-1-1 0,0 0 0,0 0 0,0 0 0,-1-1 0,0 1 0,-1-1 0,0-1 0,0 1 0,0 0 0,-1-1 0,0 0 0,-1 0 0,0 0 0,1-10 0,-3 19 0,0-1 0,-1 1 0,1-1 0,0 1 0,0-1 0,0 1 0,0-1 0,0 1 0,-1-1 0,1 1 0,0-1 0,0 1 0,-1-1 0,1 1 0,0 0 0,-1-1 0,1 1 0,0 0 0,-1-1 0,1 1 0,0 0 0,-1-1 0,1 1 0,-1 0 0,1 0 0,-1-1 0,1 1 0,-1 0 0,1 0 0,-1 0 0,1 0 0,-1 0 0,1 0 0,-1-1 0,1 1 0,-1 0 0,1 1 0,-1-1 0,1 0 0,-1 0 0,1 0 0,-1 0 0,1 0 0,-1 0 0,1 1 0,-1-1 0,1 0 0,0 0 0,-1 1 0,1-1 0,-1 1 0,-26 16 0,17-5 0,0 0 0,1 0 0,0 1 0,1 0 0,0 1 0,1 0 0,0 0 0,2 1 0,0-1 0,0 1 0,1 0 0,1 1 0,0-1 0,0 19 0,3-33 0,0 1 0,0-1 0,0 1 0,0-1 0,0 1 0,1-1 0,-1 1 0,0-1 0,1 1 0,-1-1 0,1 1 0,0-1 0,-1 0 0,1 1 0,0-1 0,0 0 0,0 0 0,0 0 0,0 1 0,0-1 0,0 0 0,0 0 0,0 0 0,0-1 0,1 1 0,2 1 0,-1-1 0,1 0 0,-1 0 0,1 0 0,-1-1 0,1 0 0,0 1 0,-1-1 0,1-1 0,0 1 0,-1 0 0,5-2 0,3-1 0,1 0 0,-1-1 0,0 0 0,0 0 0,-1-1 0,15-9 0,-5-4 0,0 0 0,-1-1 0,0-1 0,-2 0 0,-1-2 0,0 0 0,-2-1 0,0 0 0,-2-1 0,0 0 0,-2-1 0,-1 0 0,0-1 0,5-36 0,-55 160 0,31-68 0,1-1 0,2 1 0,1 0 0,1 1 0,2-1 0,0 43 0,3-71 0,0 0 0,-1 0 0,2 0 0,-1 0 0,0 0 0,0 0 0,1 0 0,-1 0 0,1 0 0,-1 0 0,1 0 0,0 0 0,0 0 0,0 0 0,0 0 0,0-1 0,0 1 0,1-1 0,-1 1 0,0-1 0,1 1 0,-1-1 0,1 1 0,0-1 0,-1 0 0,1 0 0,0 0 0,0 0 0,0 0 0,-1-1 0,1 1 0,0 0 0,0-1 0,0 0 0,0 1 0,0-1 0,0 0 0,1 0 0,-1 0 0,0 0 0,0 0 0,0-1 0,0 1 0,0 0 0,2-2 0,3 0 0,0 0 0,1-1 0,-1 0 0,0 0 0,0-1 0,-1 1 0,1-2 0,-1 1 0,0-1 0,0 0 0,5-5 0,7-13 0,-1 0 0,-1-2 0,-1 1 0,-1-2 0,11-28 0,44-137 0,-62 167 0,-13 33 0,-15 39 0,6-7 0,2 0 0,1 1 0,2 0 0,2 0 0,2 1 0,-1 70 0,7-137 0,1 8 0,-1 0 0,0 0 0,-2 0 0,1 0 0,-9-29 0,-3 9 0,6 18 0,0 0 0,2-1 0,-6-31 0,11 50 2,0-1 0,0 0 0,0 0 1,0 0-1,0 0 0,1 0 0,-1 1 0,0-1 0,0 0 0,1 0 1,-1 0-1,0 1 0,1-1 0,-1 0 0,1 1 0,-1-1 0,1 0 1,0 1-1,-1-1 0,1 0 0,-1 1 0,1-1 0,0 1 0,0-1 1,-1 1-1,1 0 0,0-1 0,0 1 0,0 0 0,-1-1 0,1 1 0,0 0 1,0 0-1,0 0 0,0 0 0,1 0 0,41 0-146,-29 0-138,74 0-6909,-40-3-1126</inkml:trace>
</inkml:ink>
</file>

<file path=ppt/ink/ink2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8.139"/>
    </inkml:context>
    <inkml:brush xml:id="br0">
      <inkml:brushProperty name="width" value="0.025" units="cm"/>
      <inkml:brushProperty name="height" value="0.025" units="cm"/>
    </inkml:brush>
  </inkml:definitions>
  <inkml:trace contextRef="#ctx0" brushRef="#br0">1 17 14926,'0'-1'313,"0"0"0,0 0 0,1 0 0,-1 0 0,0 1 0,1-1 0,-1 0-1,1 0 1,-1 1 0,1-1 0,-1 0 0,1 0 0,-1 1 0,1-1 0,0 1 0,-1-1 0,1 1 0,0-1 0,0 1-1,-1-1 1,1 1 0,0-1 0,0 1 0,1-1 0,-1 2-167,0-1-1,0 0 1,-1 1-1,1-1 1,0 0-1,0 1 1,0-1-1,-1 1 1,1-1-1,0 1 1,0-1-1,-1 1 1,1 0-1,-1-1 1,1 1-1,0 0 1,-1 0-1,1 1 1,18 45 1059,-10-11-1044,-3 0 1,-1 1-1,-2-1 1,-1 1-1,-5 67 1,-8-12 1102,-26 101-1,54-287 15,-9 37-1043,3 1 0,26-81 0,-33 123-260,1 1 1,1 0-1,-1 1 1,2-1-1,0 1 1,1 0-1,0 1 1,0 0-1,1 0 1,1 1-1,-1 0 1,2 1-1,0 0 1,0 0 0,22-12-1,-13 16-68,-20 16 45,-22 21 307,6-18-61,0 0 1,-1-1 0,-31 18-1,39-26-203,-1 0 0,0-1-1,0 0 1,0 0 0,0-1 0,0 0-1,-1-1 1,1 0 0,-13 0 0,22-2-64,1 0 0,0 0 1,0 1-1,0-1 1,0 0-1,-1 0 0,1 0 1,0 0-1,0 0 0,0 0 1,0-1-1,-1 1 1,1 0-1,0 0 0,0 0 1,0 0-1,0 0 1,-1 0-1,1 0 0,0 0 1,0 0-1,0 0 1,0 0-1,0-1 0,0 1 1,-1 0-1,1 0 1,0 0-1,0 0 0,0 0 1,0 0-1,0-1 1,0 1-1,0 0 0,0 0 1,0 0-1,0 0 0,0-1 1,0 1-1,0 0 1,0 0-1,0 0 0,0 0 1,0-1-1,0 1 1,0 0-1,0 0 0,0 0 1,0 0-1,0-1 1,0 1-1,0 0 0,0 0 1,0 0-1,0 0 1,0 0-1,0-1 0,0 1 1,1 0-1,11-15-3189,18-11-3151,4 0-1198</inkml:trace>
</inkml:ink>
</file>

<file path=ppt/ink/ink2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8.495"/>
    </inkml:context>
    <inkml:brush xml:id="br0">
      <inkml:brushProperty name="width" value="0.025" units="cm"/>
      <inkml:brushProperty name="height" value="0.025" units="cm"/>
    </inkml:brush>
  </inkml:definitions>
  <inkml:trace contextRef="#ctx0" brushRef="#br0">18 11 5765,'0'0'12871,"2"12"-9529,-1 8-2157,0 0 0,-2 0 0,0 0 1,-6 33-1,3-36-706,1 1 0,0-1 0,0 26 0,22-75 2468,-12-5-3295,-1 0-1,-1 0 1,-2-71 0,-2 110 45,-1 0 0,1-1 0,0 1 1,0-1-1,0 1 0,0-1 0,0 1 1,0-1-1,0 1 0,1-1 0,-1 0 1,1 0-1,-1 0 0,1 0 0,-1 0 1,1 0-1,-1 0 0,1 0 0,0 0 1,-1-1-1,1 1 0,0-1 0,0 1 0,3-1 1,49 3-5017,-46-3 3937,25 0-4672</inkml:trace>
</inkml:ink>
</file>

<file path=ppt/ink/ink2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8.864"/>
    </inkml:context>
    <inkml:brush xml:id="br0">
      <inkml:brushProperty name="width" value="0.025" units="cm"/>
      <inkml:brushProperty name="height" value="0.025" units="cm"/>
    </inkml:brush>
  </inkml:definitions>
  <inkml:trace contextRef="#ctx0" brushRef="#br0">151 45 17873,'0'0'7933,"-10"2"-6209,4-1-1661,0 0-1,0 1 1,0 0-1,1 0 1,-1 0 0,1 1-1,-1 0 1,1 0-1,0 0 1,0 0-1,0 1 1,1 0 0,-1 0-1,1 0 1,0 1-1,0-1 1,-5 9-1,1-1 77,1 0-1,0 1 1,-5 16-1,10-24-91,0 0 1,0 0-1,1 0 0,0 1 1,0-1-1,0 0 0,1 1 0,-1-1 1,1 0-1,1 1 0,1 9 1,-2-14-35,1 0 1,0 0-1,0 0 1,0 0 0,0 0-1,0 0 1,0 0 0,0 0-1,0 0 1,0-1-1,1 1 1,-1 0 0,0-1-1,0 1 1,1-1 0,-1 1-1,0-1 1,1 1 0,-1-1-1,0 0 1,1 0-1,-1 0 1,1 0 0,-1 0-1,0 0 1,1 0 0,-1 0-1,2-1 1,42-9 493,-36 4-420,0 0 0,0-1 0,-1 0 0,1-1 0,-2 1 0,1-1-1,-1-1 1,0 0 0,-1 0 0,0 0 0,0 0 0,-1-1 0,0 0 0,-1 0 0,0-1 0,-1 1 0,0-1 0,-1 0 0,0 0 0,0 1 0,-1-1 0,-1 0 0,0-12 0,0 22-87,0 0 0,-1 0 0,1 0 1,0 0-1,-1 0 0,1 1 0,0-1 0,-1 0 0,1 0 0,-1 0 0,0 0 1,1 0-1,-1 1 0,1-1 0,-1 0 0,0 1 0,0-1 0,1 0 0,-1 1 1,0-1-1,0 1 0,0-1 0,0 1 0,0 0 0,0-1 0,0 1 0,0 0 1,0 0-1,0-1 0,0 1 0,0 0 0,0 0 0,0 0 0,0 0 0,0 0 1,0 0-1,0 1 0,0-1 0,1 0 0,-1 0 0,-1 1 0,-1 0-2,0 0 0,0 0 0,0 0 0,0 0 0,1 1 0,-1-1 0,0 1 0,1 0 0,-1 0 0,1 0 0,0 0 0,-3 3 0,2-1-246,0 1 0,1-1-1,-1 1 1,1-1 0,0 1 0,1 0 0,-1-1 0,1 1 0,0 0 0,0 0 0,0 0 0,1 0 0,0 0 0,0 8 0,1-12 63,-1 0 0,1 0 1,0 0-1,0-1 0,-1 1 1,1 0-1,0 0 0,0 0 1,0-1-1,0 1 0,0 0 0,0-1 1,0 1-1,0-1 0,0 1 1,0-1-1,0 0 0,0 1 1,0-1-1,0 0 0,0 0 1,0 1-1,0-1 0,1 0 1,-1 0-1,0-1 0,0 1 0,0 0 1,0 0-1,0 0 0,0-1 1,1 1-1,0-1 0,42-15-6721,-13-7-2879</inkml:trace>
</inkml:ink>
</file>

<file path=ppt/ink/ink2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29.379"/>
    </inkml:context>
    <inkml:brush xml:id="br0">
      <inkml:brushProperty name="width" value="0.025" units="cm"/>
      <inkml:brushProperty name="height" value="0.025" units="cm"/>
    </inkml:brush>
  </inkml:definitions>
  <inkml:trace contextRef="#ctx0" brushRef="#br0">117 109 13901,'0'0'7453,"-7"11"-5089,-14 19-515,-21 41-1,34-56-1377,1 1 0,0 0 0,1 0 1,1 0-1,-6 33 0,11-48-471,-1-1-1,1 1 1,0 0 0,-1 0 0,1 0-1,0 0 1,0 0 0,0-1 0,0 1-1,0 0 1,0 0 0,0 0 0,0 0-1,0 0 1,0 0 0,0 0 0,0 0-1,1-1 1,-1 1 0,0 0 0,1 0-1,-1 0 1,1-1 0,-1 1 0,1 0-1,-1 0 1,1-1 0,-1 1 0,1 0-1,0-1 1,-1 1 0,1-1 0,0 1-1,-1-1 1,1 1 0,0-1 0,0 1-1,0-1 1,0 0 0,-1 1 0,1-1-1,0 0 1,0 0 0,0 0 0,0 0-1,0 0 1,0 0 0,0 0 0,-1 0-1,1 0 1,0 0 0,0 0 0,0 0-1,0-1 1,0 1 0,0 0 0,-1-1-1,2 0 1,3-1 50,1 0 0,-1-1 0,0 0 0,0 0 0,0-1 0,0 1-1,7-8 1,3-7-8,-1-1-1,0 0 1,-2-1 0,0 0-1,-1-1 1,9-25-1,-6 8-27,-2 0-1,13-68 0,-49 196 407,11-54-142,3 0 0,1 1 0,2 0 0,-5 73 0,12-109-278,0 0 0,0 0 0,0 0 0,0 1 0,0-1 0,0 0 0,0 0 0,0 0 0,1 0 0,-1 0 0,0 0 0,1 0 0,-1 0 0,1 0 0,-1 0 0,1 0 0,0 0 0,-1 0 0,1 0 0,0 0 0,-1-1 0,1 1 0,0 0 0,0-1 0,0 1 0,0 0 0,0-1 0,0 1 0,0-1 0,0 1 0,0-1 0,0 1 0,0-1 0,0 0 0,0 0 0,0 0 0,0 1 0,0-1 0,0 0 0,1 0 0,-1-1 0,0 1 0,0 0 0,0 0 0,0 0 0,0-1 0,0 1 0,0 0 0,0-1 0,0 1 0,0-1 0,1 0 0,4-2 0,0 0 0,-1 0 0,1 0 0,-1 0 0,0-1 0,0 0 0,0 0 0,4-5 0,7-12 0,-1 0 0,-1 0 0,-1-2 0,0 1 0,-2-2 0,13-41 0,-33 93 0,-1-2 0,2 0 0,0 1 0,2 0 0,1 0 0,-4 55 0,9-81 0,0 0 0,0 0 0,0 0 0,0-1 0,0 1 0,1 0 0,-1 0 0,0 0 0,0 0 0,1 0 0,-1 0 0,0 0 0,1 0 0,-1-1 0,1 1 0,-1 0 0,1 0 0,-1-1 0,1 1 0,0 0 0,-1-1 0,1 1 0,0 0 0,-1-1 0,1 1 0,0-1 0,1 1 0,0 0 0,0-1 0,0 0 0,0 0 0,-1 0 0,1 0 0,0 0 0,0 0 0,0-1 0,-1 1 0,1 0 0,0-1 0,0 0 0,2 0 0,3-3 0,0 1 0,0-1 0,0-1 0,-1 1 0,11-10 0,1-7 0,0-2 0,-2 0 0,0 0 0,-2-2 0,12-26 0,-6 14 0,-30 57 0,1 0 0,2 0 0,0 1 0,1 1 0,-6 33 0,12-54 2,0 0 0,0 0 1,-1 0-1,1 1 0,0-1 0,0 0 1,0 0-1,1 0 0,-1 1 0,0-1 0,0 0 1,1 0-1,-1 0 0,0 1 0,1-1 1,-1 0-1,1 0 0,0 0 0,-1 0 0,1 0 1,0 0-1,0 0 0,-1 0 0,1 0 1,0-1-1,0 1 0,0 0 0,0 0 0,0-1 1,0 1-1,0-1 0,2 2 0,0-2-176,0 0 1,0 0-1,0 1 0,-1-2 0,1 1 0,0 0 0,0-1 0,0 1 0,0-1 0,-1 0 0,1 0 0,0 0 0,-1 0 0,4-2 0,26-17-8020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4.268"/>
    </inkml:context>
    <inkml:brush xml:id="br0">
      <inkml:brushProperty name="width" value="0.025" units="cm"/>
      <inkml:brushProperty name="height" value="0.025" units="cm"/>
    </inkml:brush>
  </inkml:definitions>
  <inkml:trace contextRef="#ctx0" brushRef="#br0">1 144 3395,'0'0'299,"3"-9"43,16-52 2563,-4-12 11251,-15 93-12629,1 0 0,1 0 0,0-1-1,2 1 1,8 28 0,-11-46-1527,0 0 0,0-1 0,0 1 0,1 0 0,-1 0 0,0-1 0,1 1 0,-1-1 0,1 1 0,-1-1 0,1 0 0,0 1 0,-1-1-1,1 0 1,0 0 0,0 0 0,0 0 0,0-1 0,0 1 0,0 0 0,0-1 0,0 0 0,0 1 0,0-1 0,1 0 0,-1 0 0,0 0 0,0 0 0,0 0 0,0-1 0,0 1 0,0-1 0,0 1 0,0-1 0,0 0 0,3-1 0,3-2 4,0 0 1,0-1 0,-1 1 0,1-1 0,-1-1 0,-1 0-1,9-7 1,56-74 716,-71 87-711,0-1 1,1 1-1,-1 0 0,0-1 1,0 1-1,0 0 1,1-1-1,-1 1 0,0 0 1,1-1-1,-1 1 0,0 0 1,1 0-1,-1-1 1,0 1-1,1 0 0,-1 0 1,0 0-1,1 0 0,-1-1 1,1 1-1,-1 0 0,0 0 1,1 0-1,-1 0 1,1 0-1,-1 0 0,0 0 1,1 0-1,-1 0 0,1 0 1,-1 0-1,1 0 1,-1 1-1,0-1 0,1 0 1,-1 0-1,0 0 0,1 0 1,-1 1-1,0-1 1,1 1-1,7 21 193,-6 39 52,-2-54-161,0-3-74,0 0 1,0 1-1,1-1 0,-1 0 0,1 1 0,0-1 0,0 0 0,3 7 0,-4-10-10,1 0 0,-1-1-1,1 1 1,-1-1 0,0 1-1,1-1 1,-1 1 0,1-1-1,-1 1 1,1-1 0,0 1-1,-1-1 1,1 1 0,-1-1-1,1 0 1,0 0 0,-1 1-1,1-1 1,0 0 0,-1 0 0,1 0-1,1 1 1,0-2 12,0 1 0,-1 0 0,1-1-1,0 1 1,-1-1 0,1 0 0,0 1 0,-1-1 0,1 0 0,-1 0 0,1 0 0,-1 0-1,2-2 1,22-23 21,20-15-34,-43 39-9,0 1-1,0-1 1,0 1-1,1 0 1,-1 0-1,0 0 1,1 0-1,-1 0 1,0 0 0,1 1-1,-1-1 1,1 1-1,-1 0 1,1 0-1,-1 0 1,1 0-1,0 0 1,-1 0-1,5 2 1,-4 0 0,0 0 0,-1 0 0,1 0 0,-1 0 0,0 1 0,0-1 0,0 1 0,0 0 0,0-1 0,0 1 0,-1 0 0,1 0 0,-1 0 0,0 0 0,0 0 0,0 1 0,0-1 0,-1 0 0,1 4 0,14 33 0,-14-39 0,0 0 0,-1-1 0,1 1 0,0 0 0,0-1 0,0 1 0,0 0 0,0-1 0,0 1 0,0-1 0,0 0 0,0 1 0,0-1 0,0 0 0,0 1 0,0-1 0,0 0 0,0 0 0,1 0 0,-1 0 0,0 0 0,0 0 0,0-1 0,0 1 0,0 0 0,0 0 0,0-1 0,0 1 0,0-1 0,0 1 0,0-1 0,0 1 0,0-1 0,0 1 0,0-1 0,1-1 0,32-30 0,-29 26 0,6-6 0,37-36 0,-46 47 0,0-1 0,0 0 0,0 1 0,0-1 0,0 1 0,0 0 0,1-1 0,-1 1 0,0 0 0,1 1 0,-1-1 0,1 0 0,-1 1 0,1-1 0,-1 1 0,1 0 0,0 0 0,-1 0 0,1 0 0,4 1 0,-5 1-217,0 0 0,-1 0 0,1 0 0,-1 1 0,0-1 0,1 0 0,-1 1 0,0-1 0,0 1 0,-1-1 0,1 1 0,-1 0 0,1-1 0,-1 1 0,0 0 0,0-1 0,0 1 0,0 3 0,0-5-64,1 1 0,-1 0 0,0 0 0,0 0 0,0 0-1,0-1 1,0 1 0,0 0 0,0 0 0,-1 0 0,1 0-1,-1-1 1,1 1 0,-1 0 0,0 0 0,0-1-1,1 1 1,-1 0 0,0-1 0,-1 1 0,1-1 0,0 0-1,0 1 1,-3 1 0,-4-3-6248</inkml:trace>
</inkml:ink>
</file>

<file path=ppt/ink/ink2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30.575"/>
    </inkml:context>
    <inkml:brush xml:id="br0">
      <inkml:brushProperty name="width" value="0.025" units="cm"/>
      <inkml:brushProperty name="height" value="0.025" units="cm"/>
    </inkml:brush>
  </inkml:definitions>
  <inkml:trace contextRef="#ctx0" brushRef="#br0">77 75 19987,'-14'55'6774,"-8"32"-3104,-19 124-3379,41-211-281,0 0-1,0 0 1,0 0-1,0 0 0,0 0 1,1 0-1,-1 0 1,0 0-1,0-1 0,0 1 1,0 0-1,0 0 0,0 0 1,0 0-1,0 0 1,0 0-1,0 0 0,0 0 1,1 0-1,-1 0 1,0 0-1,0 0 0,0 0 1,0 0-1,0 0 0,0 0 1,0 0-1,0 0 1,0 0-1,0 0 0,1 0 1,-1 0-1,0 1 1,0-1-1,0 0 0,0 0 1,0 0-1,0 0 0,0 0 1,0 0-1,0 0 1,0 0-1,0 0 0,0 0 1,0 0-1,0 0 1,0 0-1,0 0 0,1 1 1,-1-1-1,0 0 1,0 0-1,0 0 0,0 0 1,0 0-1,0 0 0,0 0 1,0 0-1,0 0 1,0 0-1,0 1 0,0-1 1,0 0-1,0 0 1,-1 0-1,1 0 0,10-9 271,7-14-73,9-22-134,-18 29-341,1 1-1,0-1 0,2 1 0,12-14 1,-22 28 206,-1 1 1,0 0 0,0-1 0,1 1-1,-1 0 1,0-1 0,1 1 0,-1 0 0,0-1-1,1 1 1,-1 0 0,0 0 0,1-1-1,-1 1 1,1 0 0,-1 0 0,0 0-1,1-1 1,-1 1 0,1 0 0,-1 0 0,1 0-1,-1 0 1,0 0 0,1 0 0,-1 0-1,1 0 1,-1 0 0,1 0 0,-1 0-1,1 1 1,-1-1 0,0 0 0,2 0 0,3 17-814,-5 34 750,0-44 38,-6 39 88,4-35-51,1 0 1,0-1 0,0 1 0,1 14-1,0-25 54,0 0 0,0 1-1,0-1 1,1 0 0,-1 0-1,0 1 1,0-1 0,0 0 0,0 1-1,0-1 1,0 0 0,0 0-1,1 1 1,-1-1 0,0 0-1,0 0 1,0 1 0,0-1 0,1 0-1,-1 0 1,0 0 0,0 1-1,1-1 1,-1 0 0,0 0-1,0 0 1,1 0 0,-1 0 0,0 1-1,1-1 1,-1 0 0,0 0-1,0 0 1,1 0 0,-1 0-1,0 0 1,1 0 0,-1 0-1,15-6 370,10-14 520,5-14-766,-1-1 1,-2-2-1,-2-1 1,-1-1-1,-2-1 1,-2-1-1,-2 0 1,14-46-1,-24 57-858,-8 25 173,-4 21 192,-38 128 707,26-100 399,3 1 0,1-1 0,2 2 0,-6 90 1,15-136-739,1 0 1,0 1-1,0-1 1,0 0 0,0 0-1,0 1 1,0-1-1,0 0 1,0 0 0,0 0-1,0 1 1,0-1 0,0 0-1,0 0 1,0 1-1,0-1 1,0 0 0,0 0-1,0 1 1,0-1-1,1 0 1,-1 0 0,0 0-1,0 1 1,0-1-1,0 0 1,0 0 0,1 0-1,-1 0 1,0 1-1,0-1 1,0 0 0,0 0-1,1 0 1,-1 0 0,0 0-1,0 0 1,0 1-1,1-1 1,-1 0 0,0 0-1,0 0 1,1 0-1,-1 0 1,0 0 0,0 0-1,1 0 1,-1 0-1,12-10 248,9-17 104,-13 10-354,-2 1 0,0-1 0,0 0 0,-2-1 0,0 1 0,-1-1 0,-1 0 0,-1 0 0,0 0 0,-3-26 0,-2 38 0,-1 18 0,-3 19 0,8-29 0,0 2 0,-1 1 0,1-1 0,0 1 0,0-1 0,1 0 0,-1 1 0,1-1 0,2 6 0,-2-9 0,-1 0 0,1 1 0,1-1 0,-1 0 0,0 0 0,0 0 0,0 0 0,1 0 0,-1 0 0,0 0 0,1 0 0,-1-1 0,1 1 0,-1 0 0,1-1 0,-1 1 0,1-1 0,-1 0 0,1 1 0,-1-1 0,1 0 0,0 0 0,-1 0 0,1 0 0,2-1 0,3 1-14,-1-1 0,1 0 0,-1 0 0,1 0-1,-1-1 1,1 0 0,-1-1 0,0 1 0,0-1 0,0 0 0,-1-1 0,10-6 0,4-5-69,-1-1 0,18-21 0,-10 10 67,-29 70-182,-15 21 235,13-49-114,0 0 1,1 1-1,0-1 0,-2 30 0,7-45-68,-1 1 0,0-1 1,1 0-1,-1 0 0,0 0 0,1 0 0,-1 0 0,0 0 1,1 1-1,-1-1 0,0 0 0,1 0 0,-1 0 0,0 0 0,1 0 1,-1 0-1,1-1 0,-1 1 0,0 0 0,1 0 0,-1 0 1,0 0-1,1 0 0,-1 0 0,0-1 0,0 1 0,1 0 1,-1 0-1,0 0 0,1-1 0,-1 1 0,0 0 0,0 0 1,1-1-1,-1 1 0,0 0 0,0-1 0,19-22-5028,2-11-3656</inkml:trace>
</inkml:ink>
</file>

<file path=ppt/ink/ink2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30.906"/>
    </inkml:context>
    <inkml:brush xml:id="br0">
      <inkml:brushProperty name="width" value="0.025" units="cm"/>
      <inkml:brushProperty name="height" value="0.025" units="cm"/>
    </inkml:brush>
  </inkml:definitions>
  <inkml:trace contextRef="#ctx0" brushRef="#br0">33 0 16944,'0'0'12588,"-33"56"-22934,48-33 801</inkml:trace>
</inkml:ink>
</file>

<file path=ppt/ink/ink2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31.280"/>
    </inkml:context>
    <inkml:brush xml:id="br0">
      <inkml:brushProperty name="width" value="0.025" units="cm"/>
      <inkml:brushProperty name="height" value="0.025" units="cm"/>
    </inkml:brush>
  </inkml:definitions>
  <inkml:trace contextRef="#ctx0" brushRef="#br0">81 20 12876,'0'0'8339,"-9"8"-3924,4-3-3855,-35 33 2647,37-35-3020,0 0 0,1 0 1,-1 1-1,1-1 0,0 1 1,0-1-1,0 1 0,1 0 1,-1 0-1,1-1 1,0 1-1,0 0 0,-1 6 1,4-9-182,-1-1 0,1 0 0,-1 1 1,1-1-1,-1 0 0,1 0 0,-1 0 0,1 0 1,-1-1-1,1 1 0,-1 0 0,1-1 1,-1 1-1,1-1 0,-1 1 0,1-1 0,0-1 1,11-6 73,0 0 0,-1-1 0,18-18 0,-24 20-98,1 0 1,0 1-1,0 0 1,1 0-1,-1 1 1,1 0-1,0 0 0,1 0 1,-1 1-1,1 1 1,-1 0-1,1 0 1,10-2-1,-17 5 23,-1 0-1,1 0 0,-1 0 1,0 1-1,1-1 0,-1 0 1,1 1-1,-1-1 0,0 1 1,0-1-1,1 1 0,-1 0 1,0 0-1,0-1 0,0 1 1,1 0-1,-1 0 0,0 0 1,0 0-1,-1 0 0,1 1 1,0-1-1,0 0 0,0 0 1,-1 0-1,1 1 0,-1-1 1,1 0-1,-1 1 0,1-1 1,-1 1-1,0-1 0,0 0 1,0 1-1,1 1 0,0 66 309,-2-33-221,2-36-92,-1 1 0,1 0 0,-1 0 0,1 0 0,-1-1 0,1 1 0,-1 0 0,1-1 0,0 1 0,-1-1 0,1 1 0,0-1 0,0 1 0,0-1 0,-1 1 0,1-1 0,0 0 0,0 1 0,0-1 0,0 0 0,0 0 0,-1 0 0,1 0 0,0 1 0,0-1 0,0 0 0,0-1 0,0 1 0,0 0 0,0 0 0,0 0 0,-1 0 0,2-1 0,34-7 0,-3-5 27,-20 7-116,1 1 0,0 0-1,0 1 1,1 0 0,-1 1-1,23-1 1,-36 4-100,0 0 0,1 0 0,-1 0 0,0 0 0,0 0 0,0 0-1,0 0 1,0 0 0,0 1 0,0-1 0,0 0 0,0 1 0,0-1 0,0 1 0,0-1 0,0 1-1,0-1 1,0 2 0,4 12-6163,-5-7-2547</inkml:trace>
</inkml:ink>
</file>

<file path=ppt/ink/ink2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06.586"/>
    </inkml:context>
    <inkml:brush xml:id="br0">
      <inkml:brushProperty name="width" value="0.025" units="cm"/>
      <inkml:brushProperty name="height" value="0.025" units="cm"/>
    </inkml:brush>
  </inkml:definitions>
  <inkml:trace contextRef="#ctx0" brushRef="#br0">70 65 6662,'0'0'3518,"-9"3"-1505,-1 0-1475,6-2-305,1 0 0,0 0 1,-1 0-1,1 0 0,0 0 0,0 1 0,0 0 0,0-1 0,0 1 0,1 0 0,-1 0 0,0 1 0,-2 2 0,4-4-150,1-1 0,-1 0 1,1 1-1,-1-1 0,1 1 0,0-1 1,-1 1-1,1-1 0,0 1 0,0-1 1,-1 1-1,1-1 0,0 1 0,0-1 1,0 1-1,0-1 0,-1 1 0,1 0 1,0-1-1,0 1 0,0-1 0,0 1 1,0-1-1,0 1 0,1 0 0,-1-1 1,0 1-1,0-1 0,0 1 0,0-1 1,1 1-1,-1-1 0,0 1 0,1-1 1,-1 1-1,0-1 0,1 1 0,-1-1 1,0 0-1,1 1 0,-1-1 0,1 1 1,-1-1-1,1 0 0,-1 0 0,1 1 1,-1-1-1,1 0 0,-1 0 0,1 0 1,-1 1-1,1-1 0,0 0 0,-1 0 1,1 0-1,0 0 0,38 6 1232,-36-6-1113,203 6 1397,258-25-1,-103-8-1012,272-15 1105,3 43-626,209 5-168,-371-57 358,-545 59-2992,0-6-6258,29-2-1016</inkml:trace>
</inkml:ink>
</file>

<file path=ppt/ink/ink2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2:07.365"/>
    </inkml:context>
    <inkml:brush xml:id="br0">
      <inkml:brushProperty name="width" value="0.025" units="cm"/>
      <inkml:brushProperty name="height" value="0.025" units="cm"/>
    </inkml:brush>
  </inkml:definitions>
  <inkml:trace contextRef="#ctx0" brushRef="#br0">1 119 10410,'0'0'7308,"12"-2"-6187,86-7 1306,144 6 1,-64 3-1363,1296-62-136,-871 33-5301,-519 24 849,-14-4-2002</inkml:trace>
</inkml:ink>
</file>

<file path=ppt/ink/ink2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4.075"/>
    </inkml:context>
    <inkml:brush xml:id="br0">
      <inkml:brushProperty name="width" value="0.025" units="cm"/>
      <inkml:brushProperty name="height" value="0.025" units="cm"/>
    </inkml:brush>
  </inkml:definitions>
  <inkml:trace contextRef="#ctx0" brushRef="#br0">1762 261 9833,'0'0'4485,"5"-9"-2126,12-31-773,-16 39-1490,-1 0 1,1 0-1,-1 0 1,0-1-1,1 1 1,-1 0-1,0 0 1,0 0-1,0 0 1,0-1-1,0 1 1,0 0-1,0 0 1,0 0-1,0-1 1,0 1-1,-1 0 1,1 0-1,0 0 1,-1 0-1,1 0 1,-1 0-1,1 0 1,-1 0-1,0 0 1,0 0-1,1 0 1,-1 0-1,0 0 1,0 0-1,0 1 1,0-1-1,0 0 1,0 1-1,0-1 1,0 0-1,0 1 1,0-1-1,0 1 0,0 0 1,0-1-1,0 1 1,-1 0-1,0 0 1,-7-2-80,0 1-1,0 0 1,-1 1-1,-12 0 1,12 1 202,-87 0 297,0 5-1,1 4 1,1 4 0,0 4-1,1 4 1,1 4 0,-98 43-1,129-42-115,2 3-1,2 2 1,1 3 0,-80 65-1,96-65-264,1 1 0,2 3 0,2 1 0,2 1 0,2 2 0,-32 56 0,35-45-94,2 2 1,3 1-1,3 1 0,2 1 0,3 1 1,2 0-1,3 1 0,3 0 0,2 1 1,6 123-1,1-169-37,0 0 0,2-1 0,0 1 0,0-1 0,2 1 0,0-1 0,0 0 0,2-1 0,13 24 0,-14-29 13,0 0 1,1 0 0,1 0-1,-1-1 1,1-1-1,1 1 1,-1-1 0,1-1-1,0 1 1,1-2 0,0 1-1,0-1 1,0-1-1,19 6 1,-3-4 69,0-1 0,0-1 0,1-1 0,-1-2 0,1-1 1,0-1-1,-1-1 0,1-1 0,-1-1 0,0-2 0,50-17 0,-4-5 243,-1-3-1,125-74 1,-75 29-330,-3-4 0,111-100 0,-150 109 0,-3-2 0,-3-4 0,91-126 0,-129 152 0,-2-2 0,-2-1 0,-3-1 0,32-88 0,-45 97 0,-2-1 0,-2 0 0,-2-1 0,-2 0 0,-2 0 0,-2-61 0,-3 94 0,-1 0 0,0-1 0,-1 1 0,-1 0 0,0 0 0,-1 1 0,-1-1 0,0 1 0,-13-24 0,14 31 0,0 1 0,-1 0 0,0 0 0,0 0 0,0 1 0,-1 0 0,1 0 0,-1 0 0,-1 1 0,1 0 0,-1 0 0,1 1 0,-1-1 0,0 1 0,0 1 0,0 0 0,-1 0 0,1 0 0,0 1 0,-1 0 0,-9-1 0,-2 2-248,0 1 0,1 1 0,-1 0 0,1 1 0,0 1 0,0 1 0,0 0 0,0 2 0,-24 12 0,-18 12-3484,-70 50 0,67-40-182,-5 2-13810</inkml:trace>
</inkml:ink>
</file>

<file path=ppt/ink/ink2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4.824"/>
    </inkml:context>
    <inkml:brush xml:id="br0">
      <inkml:brushProperty name="width" value="0.025" units="cm"/>
      <inkml:brushProperty name="height" value="0.025" units="cm"/>
    </inkml:brush>
  </inkml:definitions>
  <inkml:trace contextRef="#ctx0" brushRef="#br0">0 1300 17136,'12'-10'2354,"364"-316"3376,632-563-4077,-990 873-1597,-11 11-27,-1 0 0,0-1 0,-1 1 0,1-1 0,-1 0 0,0-1 1,7-12-1,-44 27-264,-157 92-8942,96-53 2061</inkml:trace>
</inkml:ink>
</file>

<file path=ppt/ink/ink2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5.196"/>
    </inkml:context>
    <inkml:brush xml:id="br0">
      <inkml:brushProperty name="width" value="0.025" units="cm"/>
      <inkml:brushProperty name="height" value="0.025" units="cm"/>
    </inkml:brush>
  </inkml:definitions>
  <inkml:trace contextRef="#ctx0" brushRef="#br0">545 78 14318,'0'0'2226,"3"-9"-694,6-20-108,4-10 3825,-17 50-4935,-1 0-1,-1-1 1,1 0 0,-2 1 0,-12 14-1,-6 12-188,-129 200 182,-114 189 1794,257-408-2012,1 0 1,0 0-1,2 1 1,0 0-1,1 0 1,1 1 0,0 0-1,-4 41 1,10-60-96,0 0 0,0 0 1,0 0-1,0 1 0,0-1 0,0 0 1,1 0-1,-1 0 0,0 0 0,1 0 1,-1 0-1,1 0 0,-1 0 1,1 0-1,-1 0 0,1 0 0,0 0 1,-1 0-1,1 0 0,0 0 1,0 0-1,0-1 0,0 1 0,0 0 1,0-1-1,1 2 0,0-1-2,1-1 0,0 1 0,0 0 0,0-1 0,0 1 0,0-1-1,0 0 1,0 0 0,0 0 0,4-1 0,6-1 22,1-1 0,-1 0 1,24-10-1,171-85 131,-33 15-659,41-10-6004,-119 48-2509</inkml:trace>
</inkml:ink>
</file>

<file path=ppt/ink/ink2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7.209"/>
    </inkml:context>
    <inkml:brush xml:id="br0">
      <inkml:brushProperty name="width" value="0.025" units="cm"/>
      <inkml:brushProperty name="height" value="0.025" units="cm"/>
    </inkml:brush>
  </inkml:definitions>
  <inkml:trace contextRef="#ctx0" brushRef="#br0">1 0 10634,'0'0'11979,"2"51"-11915,-2-21-64,0 11 97,0 6-65,8 2-1250,-1-3-1921,5-4-3074,-3-8-5991</inkml:trace>
</inkml:ink>
</file>

<file path=ppt/ink/ink2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7.614"/>
    </inkml:context>
    <inkml:brush xml:id="br0">
      <inkml:brushProperty name="width" value="0.025" units="cm"/>
      <inkml:brushProperty name="height" value="0.025" units="cm"/>
    </inkml:brush>
  </inkml:definitions>
  <inkml:trace contextRef="#ctx0" brushRef="#br0">1 169 641,'0'0'15054,"2"-11"-10073,-1 7-4751,0-1-45,0 1-1,0-1 1,0 1-1,0 0 1,1-1 0,0 1-1,0 0 1,0 0-1,0 0 1,1 0-1,-1 0 1,1 1-1,0-1 1,0 1-1,1 0 1,-1 0-1,1 0 1,6-5-1,17-5-18,0 1-1,0 2 1,1 0-1,1 2 1,-1 1-1,1 2 1,0 0-1,1 2 1,-1 1-1,1 2 1,-1 0-1,38 7 1,-58-6-213,0 1 1,0 0 0,-1 1-1,1 0 1,-1 0 0,1 1-1,-1 0 1,0 0 0,-1 1-1,1 0 1,-1 0 0,0 1-1,0 0 1,-1 0 0,0 1-1,0 0 1,0 0 0,-1 0-1,0 0 1,0 1 0,-1 0-1,0 0 1,0 1 0,2 9-1,-2-6 222,-2 0 0,1 0-1,-1 0 1,-1 1 0,-1-1-1,1 0 1,-2 0 0,0 1 0,0-1-1,-1 0 1,-1 0 0,0 0-1,0-1 1,-1 1 0,-1-1-1,0 1 1,-9 13 0,1-6 141,-1 1 1,-1-2 0,0 0-1,-1-1 1,-2-1-1,1 0 1,-40 25 0,43-31-188,0-2 1,0 0-1,-1-1 1,-1 0 0,1-1-1,-1-1 1,0 0-1,0-1 1,-1-1-1,1 0 1,-1-2-1,-16 1 1,24-3-130,1-1 0,0 0 0,1 0 0,-1-1 0,0 0 0,1 0 0,-1 0 0,1-1 0,0 0 0,0-1 0,0 0 0,1 0 0,0 0 0,0-1 0,0 0 0,1 0 0,-1 0 0,2-1 0,-1 1 0,1-1 0,0 0 0,0-1 0,1 1 0,0-1 0,0 1 0,-3-15 0,6 21-60,0 0-1,0 0 1,0 0 0,0 0 0,0 0-1,1 1 1,-1-1 0,0 0 0,0 0-1,1 0 1,-1 1 0,0-1-1,1 0 1,-1 0 0,1 1 0,-1-1-1,1 0 1,0 1 0,-1-1-1,1 0 1,-1 1 0,1-1 0,0 1-1,0-1 1,-1 1 0,1 0 0,0-1-1,0 1 1,-1 0 0,1-1-1,0 1 1,0 0 0,0 0 0,0 0-1,-1-1 1,1 1 0,0 0 0,1 1-1,43-1-4468,-30 0 2910,33 2-3111,9 1-1451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4.626"/>
    </inkml:context>
    <inkml:brush xml:id="br0">
      <inkml:brushProperty name="width" value="0.025" units="cm"/>
      <inkml:brushProperty name="height" value="0.025" units="cm"/>
    </inkml:brush>
  </inkml:definitions>
  <inkml:trace contextRef="#ctx0" brushRef="#br0">1 1 21909,'0'0'2754</inkml:trace>
</inkml:ink>
</file>

<file path=ppt/ink/ink2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8.049"/>
    </inkml:context>
    <inkml:brush xml:id="br0">
      <inkml:brushProperty name="width" value="0.025" units="cm"/>
      <inkml:brushProperty name="height" value="0.025" units="cm"/>
    </inkml:brush>
  </inkml:definitions>
  <inkml:trace contextRef="#ctx0" brushRef="#br0">9 172 17809,'0'0'5146,"-2"9"-2856,1-4-1931,-4 24 554,5-28-863,0 0-1,0 0 1,0 0 0,0 0 0,1 0-1,-1 0 1,0 0 0,1 0 0,-1-1-1,0 1 1,1 0 0,-1 0 0,1 0-1,-1-1 1,1 1 0,-1 0 0,1 0-1,0-1 1,0 1 0,-1-1-1,1 1 1,0-1 0,0 1 0,-1-1-1,1 1 1,0-1 0,0 1 0,0-1-1,0 0 1,0 0 0,0 0 0,-1 1-1,3-1 1,10 0 242,0 0 1,-1 0-1,1-1 0,0-1 1,0 0-1,-1-1 1,1 0-1,-1-1 0,0 0 1,0-1-1,0 0 0,18-12 1,-24 13-261,1 0 0,-1 0 1,0 0-1,0-1 0,0 0 0,0 0 1,-1-1-1,0 1 0,0-1 0,-1 0 1,0-1-1,0 1 0,0-1 1,0 1-1,-1-1 0,-1 0 0,1-1 1,-1 1-1,0 0 0,0-1 0,-1 1 1,0-15-1,-1 21-32,0-1 1,0 0-1,-1 1 1,1-1-1,0 0 1,-1 0-1,0 1 1,1-1-1,-1 1 1,0-1-1,0 1 1,0-1-1,0 1 1,0-1-1,0 1 1,0 0-1,-1 0 1,1-1-1,0 1 1,-1 0-1,1 0 1,-1 0-1,1 1 1,-1-1-1,0 0 1,1 0-1,-1 1 1,1-1-1,-1 1 1,0 0-1,0-1 1,1 1-1,-1 0 1,0 0-1,0 0 1,1 0-1,-1 0 1,0 1-1,0-1 1,-2 1-1,-3 0 0,0 1-1,0-1 1,0 1-1,1 0 1,-1 1 0,0 0-1,1 0 1,0 0-1,-7 5 1,-2 5 0,1 0 0,0 1 0,0 0 0,1 1 0,1 0 0,-11 20 0,16-24 0,0 1 0,1 1 0,0-1 0,1 1 0,0 0 0,1 0 0,1 1 0,0-1 0,-1 21 0,3-32 1,1 0-1,1 0 1,-1 0-1,0 0 1,0 0-1,1 0 1,-1-1-1,1 1 1,-1 0 0,1 0-1,0 0 1,0 0-1,0-1 1,0 1-1,0 0 1,0-1-1,0 1 1,0-1-1,1 1 1,-1-1 0,1 0-1,1 2 1,1-1 0,0 0 0,1 0 0,-1 0 1,1 0-1,-1 0 0,1-1 1,-1 0-1,1 0 0,5 0 0,8 0-32,0 0-1,1-2 0,33-4 1,-34 1-791,0 0 1,26-10 0,32-21-9058,-35 9-2</inkml:trace>
</inkml:ink>
</file>

<file path=ppt/ink/ink2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09.388"/>
    </inkml:context>
    <inkml:brush xml:id="br0">
      <inkml:brushProperty name="width" value="0.025" units="cm"/>
      <inkml:brushProperty name="height" value="0.025" units="cm"/>
    </inkml:brush>
  </inkml:definitions>
  <inkml:trace contextRef="#ctx0" brushRef="#br0">158 80 2114,'1'0'15150,"0"5"-12942,-1-1-1101,-11 199 3608,1 4-4006,9-152-712,0-24-951,1 0-1,6 50 1,-18-101-3052,-9-16 2422,-3-21-1070,2-1-1,-18-80 0,24 49 2686,9 2 3279,6 79-2733,2-1 1,-1 1-1,1 0 0,0 0 0,1 0 0,-1 0 0,2 1 0,-1-1 1,1 0-1,0 1 0,1 0 0,0-1 0,0 1 0,9-11 1,-6 10-165,0 1 1,1 1 0,0-1 0,0 1 0,0 0 0,0 1 0,1 0-1,0 1 1,0-1 0,1 2 0,14-5 0,-10 4-208,0 1-1,0 0 1,0 1 0,1 0-1,-1 2 1,0-1 0,27 4 0,-37-2-206,0-1 0,1 1 1,-1 0-1,0 0 0,0 1 0,0-1 1,0 1-1,0 0 0,0 0 1,-1 0-1,1 0 0,0 1 1,-1-1-1,0 1 0,0 0 0,1 0 1,-2 0-1,1 1 0,0-1 1,-1 1-1,1-1 0,-1 1 1,0 0-1,-1 0 0,1 0 0,0 0 1,-1 0-1,0 0 0,1 7 1,-1-4 77,-1 1 0,0-1 0,0 1 0,0-1 0,-1 0 0,0 1 0,-1-1 0,1 0 0,-1 1 1,-1-1-1,1 0 0,-6 9 0,-3 2 549,0 0 0,-28 31 0,29-38-442,0 1 0,1 0 1,0 0-1,1 1 0,0 0 1,1 1-1,1-1 1,-6 17-1,11-25-323,0 0 0,0 0-1,1 1 1,-1-1 0,1 1 0,0-1-1,0 0 1,1 1 0,0-1 0,0 1 0,0-1-1,0 0 1,1 0 0,0 0 0,0 0-1,0 0 1,1 0 0,0 0 0,0-1 0,0 0-1,0 1 1,1-1 0,-1 0 0,1 0 0,0-1-1,0 1 1,1-1 0,-1 0 0,7 3-1,-2-1-363,1 0-1,0 0 0,0-1 1,0-1-1,0 1 0,1-2 1,-1 1-1,1-2 0,0 1 1,0-2-1,0 1 0,-1-1 1,22-3-1,5-9-6186</inkml:trace>
</inkml:ink>
</file>

<file path=ppt/ink/ink2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0.043"/>
    </inkml:context>
    <inkml:brush xml:id="br0">
      <inkml:brushProperty name="width" value="0.025" units="cm"/>
      <inkml:brushProperty name="height" value="0.025" units="cm"/>
    </inkml:brush>
  </inkml:definitions>
  <inkml:trace contextRef="#ctx0" brushRef="#br0">0 1 12524,'0'0'15374,"10"59"-13292,-10-19-544,0 5-641,0 0-545,0-5-352,0-3 0,0-12 0,7-10-1185,3-10-64,-4-5-385,2-24-704,-8-11-1698,0-14-3299</inkml:trace>
</inkml:ink>
</file>

<file path=ppt/ink/ink2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0.417"/>
    </inkml:context>
    <inkml:brush xml:id="br0">
      <inkml:brushProperty name="width" value="0.025" units="cm"/>
      <inkml:brushProperty name="height" value="0.025" units="cm"/>
    </inkml:brush>
  </inkml:definitions>
  <inkml:trace contextRef="#ctx0" brushRef="#br0">1 1 16111,'0'0'11851,"3"63"-11786,24-49-1219,3-5-2849,5-5-2051,2-4-4100</inkml:trace>
</inkml:ink>
</file>

<file path=ppt/ink/ink2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0.755"/>
    </inkml:context>
    <inkml:brush xml:id="br0">
      <inkml:brushProperty name="width" value="0.025" units="cm"/>
      <inkml:brushProperty name="height" value="0.025" units="cm"/>
    </inkml:brush>
  </inkml:definitions>
  <inkml:trace contextRef="#ctx0" brushRef="#br0">126 0 14350,'0'0'6827,"-11"9"-4419,0-1-2129,-52 44 2692,59-49-2800,0 1-1,1-1 0,0 1 0,-1 0 0,1 0 0,1 0 1,-1 0-1,0 0 0,1 1 0,0-1 0,0 1 0,1-1 0,-1 1 1,-1 8-1,4-12-182,-1 0-1,1 0 1,-1 0 0,1-1 0,0 1 0,-1 0-1,1 0 1,0 0 0,0-1 0,0 1 0,0 0-1,-1-1 1,1 1 0,0-1 0,0 1 0,0-1-1,0 1 1,0-1 0,0 0 0,1 1 0,-1-1-1,0 0 1,0 0 0,0 0 0,0 0 0,0 0-1,1 0 1,43 2-778,-35-2 432,24 1-682,59 4-1958,-87-4 2857,1 0 0,0 0 0,0 1 0,-1 0 0,1 0 0,-1 0 0,0 1 0,1 0 0,-1 0 0,8 7 0,-13-9 205,1 0 0,-1 0 0,1 0 0,-1 0 0,0 1 0,0-1 1,1 0-1,-1 1 0,0-1 0,0 1 0,-1 0 0,1-1 0,0 1 0,0-1 0,-1 1 0,1 0 0,-1 0 0,1-1 0,-1 1 0,0 0 0,0 0 0,0 0 1,0-1-1,0 1 0,0 2 0,-2-1 192,1 0 1,0 0-1,-1 0 1,1-1-1,-1 1 1,0 0-1,0-1 1,0 1-1,0-1 1,-1 0 0,1 0-1,0 0 1,-4 2-1,-6 4 611,0-1 0,-1 0 0,1-1-1,-1 0 1,-16 4 0,19-7-933,0 0-1,0-1 1,0 0 0,-1-1 0,-19 0-1,28-1-11,0 0 0,1 0 0,-1 0-1,0 0 1,1 0 0,-1-1 0,1 1-1,-1-1 1,1 0 0,-1 1 0,1-1-1,-1 0 1,1 0 0,-1 0 0,1 0 0,0 0-1,-1 0 1,1 0 0,0 0 0,0 0-1,0-1 1,0 1 0,0 0 0,0-1-1,1 1 1,-1-1 0,0 1 0,1-1-1,-1 1 1,1-1 0,-1 1 0,1-1 0,0 0-1,0 1 1,-1-1 0,1 0 0,0 1-1,1-1 1,-1 0 0,0 1 0,0-1-1,1 1 1,-1-1 0,2-1 0,5-20-8496</inkml:trace>
</inkml:ink>
</file>

<file path=ppt/ink/ink2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1.424"/>
    </inkml:context>
    <inkml:brush xml:id="br0">
      <inkml:brushProperty name="width" value="0.025" units="cm"/>
      <inkml:brushProperty name="height" value="0.025" units="cm"/>
    </inkml:brush>
  </inkml:definitions>
  <inkml:trace contextRef="#ctx0" brushRef="#br0">1 0 6246,'0'0'18343,"2"13"-17713,19 150 1562,-12-78-1241,21 93 0,-29-176-891,-1 1 1,0-1-1,1 1 0,-1-1 0,1 0 0,0 1 1,0-1-1,0 0 0,0 1 0,0-1 1,1 0-1,-1 0 0,0 0 0,1 0 1,0 0-1,-1-1 0,1 1 0,0 0 0,0-1 1,0 1-1,0-1 0,0 0 0,1 0 1,-1 1-1,0-2 0,0 1 0,1 0 0,-1 0 1,1-1-1,1 1 0,1-1 34,-1-1-1,0 0 0,0 0 1,0 0-1,0-1 0,0 1 1,0-1-1,0 0 0,0 0 1,-1-1-1,1 1 0,-1-1 1,1 1-1,-1-1 0,0 0 1,4-6-1,17-19-93,-2-1 0,-1 0 0,-2-2 0,-1 0 0,-1-2 0,-2 0 0,-1 0 0,-1-1 0,11-56 0,-21 68 0,-3 22-47,0 0 0,0 0 0,0 1 0,-1-1 1,1 0-1,0 0 0,0 0 0,0 0 0,0 1 0,0-1 0,0 0 0,0 0 0,0 0 0,-1 0 1,1 0-1,0 1 0,0-1 0,0 0 0,0 0 0,0 0 0,-1 0 0,1 0 0,0 0 0,0 0 1,0 0-1,0 0 0,-1 0 0,1 0 0,0 0 0,0 1 0,0-1 0,-1 0 0,1 0 0,0-1 1,0 1-1,0 0 0,0 0 0,-1 0 0,1 0 0,0 0 0,0 0 0,0 0 0,-1 0 0,1 0 1,0 0-1,0 0 0,0 0 0,0 0 0,0-1 0,-1 1 0,1 0 0,0 0 0,0 0 0,0 0 1,0 0-1,0-1 0,0 1 0,0 0 0,0 0 0,-1 0 0,1 0 0,0-1 0,0 1 0,-10 12-6790,-4 11-1293</inkml:trace>
</inkml:ink>
</file>

<file path=ppt/ink/ink2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1.878"/>
    </inkml:context>
    <inkml:brush xml:id="br0">
      <inkml:brushProperty name="width" value="0.025" units="cm"/>
      <inkml:brushProperty name="height" value="0.025" units="cm"/>
    </inkml:brush>
  </inkml:definitions>
  <inkml:trace contextRef="#ctx0" brushRef="#br0">1 95 15951,'0'0'2845,"3"9"508,1 4-2374,1 0 0,1-1 0,0 0 1,9 13-1,-12-21-883,-1 0 1,1 0 0,1 0-1,-1-1 1,0 1 0,1-1-1,0 0 1,-1 0 0,1 0-1,1-1 1,-1 1 0,0-1-1,1 0 1,-1 0 0,1 0-1,-1-1 1,10 2 0,-6-2-246,-1-1 1,1 0-1,-1 0 1,1-1 0,0 0-1,-1 0 1,0-1 0,1 0-1,-1 0 1,0-1-1,0 0 1,0 0 0,0-1-1,-1 1 1,10-8-1,2-4 64,0-1-1,-1 0 0,25-32 0,-42 47 131,0 0-1,0 1 1,1-1-1,-1 1 1,0-1-1,1 1 1,-1-1-1,1 1 1,-1-1-1,1 1 1,-1-1-1,1 1 1,-1 0-1,1-1 1,-1 1-1,1 0 1,-1-1-1,1 1 1,0 0-1,-1 0 1,1-1-1,-1 1 1,1 0-1,0 0 1,-1 0-1,1 0 1,0 0-1,-1 0 1,1 0-1,0 0 1,-1 0-1,1 0 1,-1 0-1,1 1 1,0-1-1,-1 0 1,1 0-1,-1 1 1,1-1-1,0 0 1,-1 1-1,1-1 1,-1 1-1,1-1 1,0 1-1,16 33 809,-5-9-432,-9-22-389,-1 0 1,1-1-1,0 1 1,0-1 0,1 0-1,-1 0 1,0 0-1,1 0 1,-1-1-1,1 1 1,-1-1-1,1 0 1,0 0 0,0 0-1,-1-1 1,1 1-1,0-1 1,0 0-1,0 0 1,0 0-1,0 0 1,-1-1 0,1 0-1,0 0 1,6-2-1,5-2 94,1-1-1,0 0 0,-1-1 1,20-13-1,21-18 57,28-18-152,-77 52-161,0 0 0,1 1 0,-1-1 0,1 2-1,-1-1 1,1 1 0,0 0 0,0 1 0,10-1 0,-16 2 123,-1 0 1,0 0-1,0 0 1,0 0-1,0 1 1,1-1-1,-1 0 1,0 1 0,0-1-1,0 1 1,0-1-1,0 1 1,0-1-1,0 1 1,0 0 0,0-1-1,0 1 1,0 0-1,0 0 1,-1 0-1,1 0 1,0 0-1,0 0 1,-1 0 0,2 2-1,7 34-1,2 3 137,-10-39-119,-1 1 0,1-1 0,0 0 0,0 1 0,0-1 0,0 0 0,0 0 0,0 0 0,0 0 0,0 1 0,1-2 0,-1 1 0,0 0 0,1 0 0,-1 0 1,1-1-1,-1 1 0,0 0 0,1-1 0,-1 0 0,1 1 0,2-1 0,5 1 47,0-2 1,0 1-1,0-1 0,0-1 0,0 1 1,0-1-1,-1-1 0,1 0 1,-1 0-1,14-8 0,12-8-1886,36-25 1,-46 28-1596,-9 4-2479,-5 2-2621</inkml:trace>
</inkml:ink>
</file>

<file path=ppt/ink/ink2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2.232"/>
    </inkml:context>
    <inkml:brush xml:id="br0">
      <inkml:brushProperty name="width" value="0.025" units="cm"/>
      <inkml:brushProperty name="height" value="0.025" units="cm"/>
    </inkml:brush>
  </inkml:definitions>
  <inkml:trace contextRef="#ctx0" brushRef="#br0">1 1 19058,'0'0'12107</inkml:trace>
</inkml:ink>
</file>

<file path=ppt/ink/ink2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3.364"/>
    </inkml:context>
    <inkml:brush xml:id="br0">
      <inkml:brushProperty name="width" value="0.025" units="cm"/>
      <inkml:brushProperty name="height" value="0.025" units="cm"/>
    </inkml:brush>
  </inkml:definitions>
  <inkml:trace contextRef="#ctx0" brushRef="#br0">455 116 16047,'1'-9'3721,"-1"-5"-2866,1 0 249,-1 1 0,2-1 0,0 0-1,6-23 1,-5 89-597,-2 14-222,0 0 1400,-13 120 0,9-166-1461,-1 0 0,-1 0 0,0-1 0,-2 0 0,0 0 0,-1 0-1,-1-1 1,-1 0 0,0-1 0,-18 23 0,12-22-224,0 0 0,-1-2 0,-1 0 0,-34 24 0,40-32 0,0-1 0,0 0 0,-1-1 0,0 0 0,0-1 0,0-1 0,0 0 0,-1-1 0,-21 3 0,31-6 0,0 0 0,1 0 0,-1 0 0,0-1 0,1 0 0,-1 1 0,0-1 0,1-1 0,-1 1 0,1 0 0,-1-1 0,1 0 0,0 1 0,0-1 0,0-1 0,0 1 0,0 0 0,0-1 0,0 0 0,1 1 0,-1-1 0,1 0 0,0 0 0,0 0 0,0-1 0,0 1 0,1 0 0,-1-1 0,1 1 0,0-1 0,0 0 0,0 1 0,0-7 0,-1-3 0,0-1 0,1 1 0,0-1 0,1 1 0,1 0 0,0-1 0,1 1 0,4-19 0,-2 19 0,1 1 0,0-1 0,1 1 0,0 0 0,1 1 0,0-1 0,1 1 0,0 1 0,0-1 0,20-16 0,4 0 0,1 1 0,42-23 0,9-7 0,-82 55 0,-1 0 0,1-1 0,0 1 0,0 0 0,0-1 0,-1 1 0,1-1 0,-1 0 0,1 1 0,-1-1 0,0 0 0,0 0 0,0 0 0,0 0 0,0 0 0,0 0 0,0 0 0,0 0 0,-1 0 0,1 0 0,-1 0 0,0-1 0,0 1 0,0 0 0,0 0 0,0 0 0,0-1 0,0 1 0,-1 0 0,1 0 0,-1 0 0,1 0 0,-1 0 0,0 0 0,0 0 0,0 0 0,0 0 0,0 0 0,-1 0 0,-2-3 0,-6-6 0,-1 1 0,0-1 0,0 2 0,-26-17 0,18 13 0,1 0 0,10 5 0,-1 1 0,1 1 0,-2 0 0,1 0 0,-1 0 0,1 1 0,-1 1 0,-1 0 0,1 0 0,-1 1 0,-19-3 0,27 6-2,1 1-1,0-1 1,-1 1-1,1 0 1,0 0 0,0 0-1,0 0 1,0 1-1,0-1 1,0 1 0,0-1-1,1 1 1,-1-1 0,0 1-1,1 0 1,-1 0-1,1 0 1,0 0 0,0 0-1,-1 0 1,1 0-1,1 0 1,-1 0 0,0 1-1,0-1 1,1 0-1,0 1 1,-1 3 0,-2 10-32,0 0 0,0 27 0,3-34 31,0 1-1,1-1 1,0 0-1,0 0 1,1 0-1,0 0 1,0 0-1,1 0 1,0 0 0,1-1-1,0 1 1,0-1-1,1 0 1,0-1-1,0 1 1,1-1-1,11 11 1,5 2 84,1-2 0,2 0 1,0-2-1,30 16 0,-24-15-191,0 2 0,47 38 0,-70-50-31,-1 0 0,1 1-1,-1 0 1,-1 0 0,0 0-1,0 1 1,0 0 0,-1 0-1,0 0 1,-1 1 0,0 0-1,-1 0 1,4 16 0,-3 12-6105,-3-3-6513</inkml:trace>
</inkml:ink>
</file>

<file path=ppt/ink/ink2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3.790"/>
    </inkml:context>
    <inkml:brush xml:id="br0">
      <inkml:brushProperty name="width" value="0.025" units="cm"/>
      <inkml:brushProperty name="height" value="0.025" units="cm"/>
    </inkml:brush>
  </inkml:definitions>
  <inkml:trace contextRef="#ctx0" brushRef="#br0">0 1 13164,'0'0'5862,"3"75"-2595,4-30-1409,1 5-801,3 3 160,2-3-512,0-4-353,2-10-256,-1-5-448,-2-10-2275,-9-11-2177</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0.313"/>
    </inkml:context>
    <inkml:brush xml:id="br0">
      <inkml:brushProperty name="width" value="0.025" units="cm"/>
      <inkml:brushProperty name="height" value="0.025" units="cm"/>
    </inkml:brush>
  </inkml:definitions>
  <inkml:trace contextRef="#ctx0" brushRef="#br0">155 367 6150,'0'0'19656,"-8"-4"-19010,7 3-637,-2 0 2,1-1-1,-1 0 1,0 1 0,0-1 0,0 1 0,0 0 0,0 0 0,0 0 0,-1 0 0,1 1 0,0-1 0,0 1 0,-1 0 0,1 0-1,0 0 1,0 0 0,-1 1 0,1-1 0,0 1 0,0 0 0,0 0 0,0 0 0,0 0 0,0 0 0,0 1 0,0-1-1,0 1 1,-3 3 0,1 0-16,0-1 0,0 1 0,1 1 0,0-1 0,0 1 0,0-1 0,1 1 0,0 0-1,0 0 1,0 1 0,1-1 0,0 1 0,0-1 0,0 1 0,1-1 0,0 1 0,1 0 0,-1 0 0,1 0-1,1-1 1,0 10 0,0-15 9,0 0 0,0 0-1,-1 1 1,1-1-1,0 0 1,0 0 0,0 0-1,0 0 1,0 0 0,0 0-1,1 0 1,-1-1 0,0 1-1,0 0 1,1 0 0,-1-1-1,0 1 1,1-1 0,-1 1-1,0-1 1,1 0 0,-1 0-1,1 0 1,-1 1 0,1-1-1,-1 0 1,3-1-1,42-6 205,-32 1-164,-1-1 1,0 0-1,0 0 1,0-1-1,-1-1 0,0 0 1,-1-1-1,0 0 1,14-16-1,-12 11 16,-1 0 0,-1 0 0,0-1 0,-1-1 1,-1 1-1,14-37 0,-20 43 143,0 0 1,-1 0-1,0-1 0,0-17 1,-2 26-164,0-1-1,0 1 1,0-1 0,-1 1 0,1 0-1,-1-1 1,1 1 0,-1 0 0,0-1-1,0 1 1,-2-3 0,3 4-39,-1 0 1,0 0-1,0 1 1,1-1 0,-1 0-1,0 1 1,0-1-1,0 1 1,0-1-1,0 1 1,0-1-1,0 1 1,0 0-1,0-1 1,0 1 0,0 0-1,0 0 1,0 0-1,0 0 1,0 0-1,0 0 1,0 0-1,0 0 1,0 0-1,0 0 1,0 1 0,-1-1-1,-1 2-10,0-1-1,0 1 0,0 0 1,0 0-1,1-1 1,-1 2-1,1-1 0,-1 0 1,1 1-1,0-1 1,0 1-1,0-1 1,0 1-1,0 0 0,1 0 1,-1 0-1,1 0 1,0 0-1,0 0 0,-1 4 1,-14 68 13,13-56 3,1 0 0,0 0 0,2 0 0,0 0 0,6 38 0,-6-52 43,1-1-1,0 0 1,1 1 0,-1-1 0,1 0-1,0 0 1,0 0 0,0 0 0,0 0-1,1 0 1,-1-1 0,1 1-1,0-1 1,0 0 0,1 0 0,-1 0-1,1 0 1,-1 0 0,1-1-1,0 0 1,0 1 0,0-1 0,0-1-1,0 1 1,0-1 0,1 1 0,-1-1-1,1-1 1,-1 1 0,0 0-1,6-1 1,-1 0 24,-1-1 0,1 1 0,0-1 0,0-1 1,-1 0-1,1 0 0,-1-1 0,1 0 0,-1 0 0,0-1 0,0 0 0,0 0 0,-1-1 0,0 0 0,11-9 0,-7 3 12,0 0-1,-1 0 1,0-1-1,0 0 0,-2-1 1,1 0-1,-2 0 1,8-17-1,-9 15-85,-8 19 0,-9 26 0,7-16 0,0-1 0,2 1 0,0 0 0,0 0 0,1 0 0,1 0 0,0 0 0,4 23 0,-3-35 0,-1-1 0,1 1 0,0-1 0,-1 0 0,1 1 0,0-1 0,0 0 0,0 0 0,0 1 0,0-1 0,0 0 0,1 0 0,-1 0 0,0 0 0,1 0 0,-1-1 0,0 1 0,1 0 0,-1-1 0,1 1 0,-1-1 0,1 1 0,-1-1 0,1 1 0,-1-1 0,1 0 0,0 0 0,-1 0 0,1 0 0,-1 0 0,1 0 0,0-1 0,-1 1 0,1 0 0,1-2 0,3 1 0,0-1 0,0 1 0,0-1 0,-1-1 0,1 1 0,-1-1 0,11-7 0,-8 3 0,1 0 0,-1 0 0,0-1 0,0 0 0,-1-1 0,0 1 0,-1-1 0,0-1 0,0 1 0,-1-1 0,0 0 0,-1 0 0,0-1 0,-1 1 0,0-1 0,0 0 0,-1 0 0,0-18 0,-1 29 0,-1-1 0,0 1 0,0-1 0,0 0 0,0 1 0,0-1 0,0 1 0,0-1 0,0 0 0,-1 1 0,1-1 0,0 1 0,0-1 0,0 1 0,-1-1 0,1 0 0,0 1 0,-1-1 0,1 1 0,0-1 0,-1 1 0,1 0 0,-1-1 0,1 1 0,-1-1 0,1 1 0,0 0 0,-1-1 0,0 1 0,1 0 0,-1 0 0,1-1 0,-1 1 0,1 0 0,-1 0 0,1 0 0,-1 0 0,0-1 0,1 1 0,-1 0 0,1 0 0,-1 0 0,0 1 0,1-1 0,-1 0 0,1 0 0,-1 0 0,0 0 0,1 0 0,-1 1 0,-2 0 0,0 0 0,0 0 0,1 1 0,-1-1 0,0 1 0,1 0 0,0-1 0,-1 1 0,-3 4 0,-2 5 0,0 1 0,0 0 0,1 0 0,0 0 0,2 1 0,-1 0 0,1 0 0,1 0 0,0 1 0,1-1 0,1 1 0,0 0 0,0 18 0,2-31 0,0 1 0,1-1 0,-1 0 0,0 0 0,0 0 0,1 1 0,-1-1 0,1 0 0,0 0 0,-1 0 0,1 0 0,0 0 0,-1 0 0,1 0 0,0 0 0,0 0 0,0-1 0,0 1 0,0 0 0,0 0 0,0-1 0,0 1 0,0-1 0,0 1 0,0-1 0,0 1 0,0-1 0,1 0 0,-1 1 0,0-1 0,0 0 0,0 0 0,1 0 0,-1 0 0,0 0 0,0 0 0,1 0 0,-1 0 0,0-1 0,0 1 0,0 0 0,0-1 0,2 0 0,4 0 0,-1-1 0,1 0 0,0-1 0,-1 1 0,0-1 0,11-7 0,-3 0 0,-1-2 0,0 1 0,-1-2 0,0 0 0,-1 0 0,-1-1 0,0 0 0,0-1 0,-2 0 0,0-1 0,0 1 0,7-25 0,-20 77 0,1 1 0,3 44 0,0-79 0,1 1 0,0-1 0,1 1 0,-1-1 0,1 1 0,-1-1 0,1 1 0,0-1 0,0 0 0,0 1 0,1-1 0,-1 0 0,1 0 0,0 0 0,0 0 0,0 0 0,0-1 0,0 1 0,1 0 0,3 2 0,-2-3 0,-1 0 0,1 0 0,0-1 0,0 1 0,-1-1 0,1 0 0,0 0 0,0-1 0,0 1 0,0-1 0,0 0 0,0 0 0,0 0 0,0 0 0,0-1 0,0 0 0,0 0 0,4-1 0,3-3 0,0 0 0,-1 0 0,1-1 0,-1-1 0,-1 1 0,1-2 0,-1 1 0,-1-1 0,1-1 0,-1 1 0,-1-1 0,0-1 0,0 1 0,-1-1 0,0-1 0,0 1 0,-1-1 0,-1 0 0,0 0 0,0 0 0,2-19 0,-5 30-6,-1 0 0,0-1 0,0 1 0,0 0 1,0-1-1,0 1 0,0-1 0,0 1 0,0 0 0,0-1 0,0 1 0,0 0 0,0-1 0,0 1 1,0 0-1,0-1 0,0 1 0,0-1 0,0 1 0,-1 0 0,1 0 0,0-1 0,0 1 0,0 0 1,-1-1-1,1 1 0,0 0 0,0-1 0,-1 1 0,1 0 0,0 0 0,0 0 0,-1-1 0,1 1 1,0 0-1,-1 0 0,-12 7-489,-9 21-361,20-25 696,1 1 0,-1-1 0,1 1 0,0 0 0,0 0 1,0-1-1,1 1 0,-1 0 0,1 0 0,0 0 0,0 0 1,0 0-1,1 0 0,1 5 0,-2-8-27,1 1 0,0-1 0,0 1 0,0-1 0,1 0 0,-1 1 0,0-1 0,0 0 0,1 0 0,-1 0 0,1 0 0,-1 0 0,1 0 0,-1-1 0,1 1 0,-1 0 0,1-1 0,0 1 0,-1-1 0,1 0 0,0 1 0,0-1 0,-1 0 0,1 0 0,0 0 0,0 0 0,-1 0 0,1-1 1,0 1-1,-1 0 0,1-1 0,0 1 0,2-2 0,3-1-302,1 0-1,-1 0 1,0 0 0,0-1 0,0 0 0,-1 0 0,1-1 0,-1 0 0,0 0 0,0-1 0,7-9 0,3-4-783,0-1 0,16-29 1,-18 24 1190,0-2 1,-2 0 0,-1 0 0,11-38 0,-17 45 1536,-1 0 0,-1 0 0,2-40 1,-5 59-1341,0 1 1,0 0-1,0 0 1,0 0-1,0-1 1,1 1-1,-1 0 1,0 0-1,0-1 1,0 1-1,0 0 1,0-1-1,0 1 1,0 0-1,0 0 1,0-1-1,0 1 1,0 0-1,0 0 1,0-1-1,0 1 1,0 0-1,-1 0 1,1-1-1,0 1 1,0 0-1,0 0 1,0-1-1,0 1 1,-1 0-1,1 0 1,0 0-1,0-1 1,0 1-1,-1 0 1,1 0-1,0 0 1,0 0-1,-1-1 1,1 1-1,0 0 1,0 0-1,-1 0 1,1 0-1,0 0 1,-10 12 1297,-5 25-1296,3 7 142,2 0 0,2 1-1,2 0 1,2 0 0,1 0-1,3 1 1,2-1 0,2 0-1,2 0 1,18 71-1,-19-108 40,-2-24 46,-2-27 20,-2 26-358,-1 0 0,-1 0 0,0 0 1,-1 1-1,-1-1 0,-14-29 0,-1 5 1004,-34-52 0,66 103-1108,0-1-1,0-1 1,1 0 0,0 0 0,0-1 0,1-1 0,0-1-1,0 0 1,20 5 0,-3-7-2459,58 1 1,-80-4 1783,-8-1 681,0 1 0,0 0-1,0-1 1,0 1 0,1 0-1,-1-1 1,0 1 0,0-1-1,0 0 1,-1 1 0,1-1 0,0 0-1,0 0 1,0 1 0,0-1-1,-1 0 1,1 0 0,0 0-1,-1 0 1,1 0 0,-1 0 0,1 0-1,-1 0 1,1-1 0,11-36 492,-5 14-474,31-52 209,-28 58 543,0 0 1,-1-1-1,-1 0 1,-1 0-1,0-1 1,-2 0 0,0 0-1,4-40 1,-9 60-677,0 0 0,0 0 0,0 0 0,0-1 0,0 1 1,0 0-1,0 0 0,0 0 0,0 0 0,0 0 0,0 0 1,0 0-1,0-1 0,0 1 0,0 0 0,0 0 0,0 0 1,0 0-1,0 0 0,0 0 0,0 0 0,0 0 0,0 0 1,0-1-1,-1 1 0,1 0 0,0 0 0,0 0 0,0 0 1,0 0-1,0 0 0,0 0 0,0 0 0,0 0 0,0 0 1,0 0-1,-1 0 0,1 0 0,0 0 0,0 0 0,0 0 1,0 0-1,0 0 0,0 0 0,0 0 0,-1 0 0,1 0 1,0 0-1,0 0 0,0 0 0,0 0 0,0 0 0,0 0 1,0 0-1,0 0 0,0 0 0,-1 0 0,1 0 0,0 0 1,0 0-1,0 0 0,0 0 0,0 0 0,0 1 0,-9 7 117,-8 14-50,-8 22 583,2 1 0,-30 80 0,45-102-435,1-1-1,1 1 1,2 0 0,0 0-1,1 0 1,1 0 0,2 1-1,1 25 1,-1-47-218,1 0 0,-1 1 0,0-1 0,1 0 0,0 0 0,-1 1 0,1-1 0,0 0 0,0 0 0,0 0 0,0 0 0,1 0 0,-1 0 0,1 0 0,-1-1 0,1 1 0,-1 0 0,1-1 0,0 1 0,0-1 0,0 0 0,0 1 0,0-1 0,0 0 0,0 0 0,0 0 0,0-1 0,1 1 0,-1 0 0,0-1 0,1 0 0,-1 1 0,0-1 0,1 0 0,-1 0 0,0 0 0,1 0 0,-1-1 0,3 0 0,4-1 0,0 0 0,0 0 0,0-1 0,0 0 0,0-1 0,-1 0 0,1 0 0,11-8 0,1-5 0,-1 0 0,0-1 0,-2-1 0,0-1 0,-1 0 0,-1-2 0,-1 0 0,0 0 0,12-30 0,-48 92 0,5-12 0,-17 43 0,30-64 0,0 0 0,1 0 0,0 0 0,0 0 0,1 1 0,0-1 0,0 0 0,1 1 0,0-1 0,0 1 0,1-1 0,1 10 0,-1-16 0,0 0 0,0 1 0,-1-1 0,1 0 0,0 0 0,0 1 0,1-1 0,-1 0 0,0 0 0,0 0 0,0 0 0,1-1 0,-1 1 0,0 0 0,1 0 0,-1-1 0,1 1 0,-1-1 0,1 1 0,-1-1 0,1 0 0,-1 1 0,1-1 0,0 0 0,-1 0 0,1 0 0,-1 0 0,1-1 0,2 1 0,1-1 0,1 0 0,-1 0 0,0 0 0,0 0 0,0-1 0,0 0 0,8-3 0,-9 2-158,1 0 1,-1 0-1,-1 0 1,1-1-1,0 0 0,-1 1 1,0-1-1,0 0 1,0 0-1,0-1 0,4-8 1,-5 6-515,1 0 0,-1 0 0,0-1 1,0 1-1,-1-1 0,0 0 0,-1-9 0,1-19-7693</inkml:trace>
</inkml:ink>
</file>

<file path=ppt/ink/ink2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4.149"/>
    </inkml:context>
    <inkml:brush xml:id="br0">
      <inkml:brushProperty name="width" value="0.025" units="cm"/>
      <inkml:brushProperty name="height" value="0.025" units="cm"/>
    </inkml:brush>
  </inkml:definitions>
  <inkml:trace contextRef="#ctx0" brushRef="#br0">10 203 14862,'-2'-10'2845,"1"6"-2708,0-1 164,-1 1 1,1-1-1,0 1 1,1-1-1,-1 0 1,1 1-1,0-1 1,0 0-1,0 1 1,0-1-1,1 0 1,0 1-1,0-1 1,1 0-1,-1 1 1,1 0-1,0-1 1,0 1-1,0 0 1,0 0-1,1 0 1,0 0-1,4-5 1,5 0-26,1 0 0,0 1 0,0 1 0,1 0 0,0 0 0,0 2-1,0 0 1,1 0 0,-1 1 0,1 1 0,0 0 0,29 0 0,-27 2-264,0 0 0,0 2 0,0 0 0,-1 1 0,1 1 0,0 0 0,-1 1 0,1 1 0,-1 0 0,-1 2 0,22 10 0,-29-12 58,1 1 1,-1 0-1,0 1 0,-1 0 0,1 0 1,-1 0-1,-1 1 0,1 0 0,-1 1 0,-1-1 1,0 1-1,0 0 0,0 0 0,-1 1 0,-1-1 1,0 1-1,0 0 0,-1 0 0,0 0 0,0 0 1,-1 0-1,-1 1 0,0-1 0,0 0 0,-1 0 1,0 0-1,-4 17 0,0-9 63,0 0-1,-1 0 1,-1 0 0,0 0-1,-1-1 1,-2-1 0,1 1-1,-2-2 1,0 1 0,-1-1-1,0-1 1,-1 0 0,-1-1-1,-17 13 1,21-19-131,0 0-1,-1 0 1,0-1 0,0 0-1,0-1 1,-1-1 0,-18 6-1,28-10-2,-1 1-1,1-1 1,-1 1-1,1-1 1,-1 0-1,1 0 0,-1 0 1,1 0-1,-1 0 1,1-1-1,-1 1 1,1-1-1,0 0 1,-1 1-1,1-1 1,-1 0-1,1 0 0,0-1 1,0 1-1,0 0 1,0-1-1,0 1 1,0-1-1,0 0 1,0 0-1,1 0 0,-1 0 1,1 0-1,-1 0 1,1 0-1,0 0 1,0 0-1,0-1 1,0 1-1,0 0 1,0-1-1,1 1 0,-1-1 1,1 1-1,-1-1 1,1 1-1,0-4 1,0 1-237,0 1 1,0 0-1,0-1 1,0 1-1,0 0 1,1-1-1,0 1 1,2-6-1,-1 4-667,1 1 0,-1 0-1,1 0 1,0 0-1,1 0 1,-1 1-1,1-1 1,0 1 0,0 0-1,4-4 1,33-23-8181</inkml:trace>
</inkml:ink>
</file>

<file path=ppt/ink/ink2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4.489"/>
    </inkml:context>
    <inkml:brush xml:id="br0">
      <inkml:brushProperty name="width" value="0.025" units="cm"/>
      <inkml:brushProperty name="height" value="0.025" units="cm"/>
    </inkml:brush>
  </inkml:definitions>
  <inkml:trace contextRef="#ctx0" brushRef="#br0">113 232 22229,'0'0'6588,"9"-1"-4336,1-1-2130,0 0-1,-1-1 0,1 0 0,-1 0 1,1-1-1,-1 0 0,0-1 0,-1 0 1,1 0-1,-1-1 0,0 0 0,-1-1 1,11-10-1,-10 9-121,0-1 0,-1-1 0,0 1 0,0-1 0,-1 0 0,5-11 0,-9 18 0,-1 0 0,0 0 0,0 0 0,0 0 0,0 0 0,-1 0 0,1 0 0,-1 0 0,0 0 0,0-1 0,0 1 0,-1-4 0,1 6 0,-1-1 0,0 0 0,1 1 0,-1-1 0,0 1 0,0-1 0,0 0 0,0 1 0,0 0 0,0-1 0,-1 1 0,1 0 0,0 0 0,-1-1 0,1 1 0,-1 0 0,1 0 0,-1 1 0,0-1 0,1 0 0,-1 0 0,-3 0 0,-4-1 0,-1 0 0,0 0 0,1 1 0,-1 0 0,0 1 0,0 0 0,0 1 0,1 0 0,-1 0 0,0 1 0,1 0 0,-1 1 0,1 0 0,0 0 0,0 1 0,0 0 0,0 1 0,1 0 0,-16 12 0,17-12 0,1 1 0,-1 0 0,1 0 0,0 0 0,0 0 0,1 1 0,0 0 0,0 0 0,1 1 0,0-1 0,0 1 0,1 0 0,0 0 0,0 0 0,1 0 0,0 1 0,0-1 0,1 1 0,0-1 0,0 1 0,1 0 0,0-1 0,2 11 0,-1-16-18,0 0 0,-1 0 1,2 1-1,-1-1 0,0 0 0,0 0 0,1 0 1,0 0-1,0-1 0,-1 1 0,2 0 0,-1-1 1,0 1-1,0-1 0,1 0 0,-1 0 0,1 0 0,4 3 1,-1-2-149,0 0-1,1-1 1,-1 1 0,1-1 0,-1 0 0,1-1 0,0 0-1,10 1 1,2-1-1391,0-2-1,0 0 1,-1-1-1,1 0 1,34-11-1,30-19-18781</inkml:trace>
</inkml:ink>
</file>

<file path=ppt/ink/ink2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4.833"/>
    </inkml:context>
    <inkml:brush xml:id="br0">
      <inkml:brushProperty name="width" value="0.025" units="cm"/>
      <inkml:brushProperty name="height" value="0.025" units="cm"/>
    </inkml:brush>
  </inkml:definitions>
  <inkml:trace contextRef="#ctx0" brushRef="#br0">156 320 7399</inkml:trace>
  <inkml:trace contextRef="#ctx0" brushRef="#br0" timeOffset="1">292 1 13741,'0'0'12519,"-12"1"-11441,3-1-1010,0 1 1,1 1-1,-1-1 0,1 1 1,-1 1-1,1 0 0,0 0 1,0 1-1,0-1 0,1 2 1,-1-1-1,1 1 0,0 0 1,-10 11-1,-3 2 359,2 2 0,0 0 0,1 1 0,-20 33 0,31-45-345,1 0 1,1 0-1,-1 0 0,1 1 0,1 0 0,0-1 1,0 1-1,1 1 0,0-1 0,1 0 1,0 0-1,1 1 0,0-1 0,2 18 0,-1-25-126,0 1-1,0-1 0,0 0 1,1 1-1,-1-1 0,1 0 1,0 0-1,0 0 0,0 0 1,0 0-1,0-1 0,0 1 1,1 0-1,0-1 0,-1 0 1,5 3-1,-1-1-209,0-1-1,1 0 1,0 0 0,-1 0 0,1-1-1,0 0 1,11 2 0,7-1-1768,1-1 1,-1-1-1,35-3 1,12-5-5891</inkml:trace>
</inkml:ink>
</file>

<file path=ppt/ink/ink2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5.365"/>
    </inkml:context>
    <inkml:brush xml:id="br0">
      <inkml:brushProperty name="width" value="0.025" units="cm"/>
      <inkml:brushProperty name="height" value="0.025" units="cm"/>
    </inkml:brush>
  </inkml:definitions>
  <inkml:trace contextRef="#ctx0" brushRef="#br0">208 94 11883,'-10'-1'9556,"-2"0"-8034,-1 0-1,0 1 1,-22 2-1,29-1-1342,-1 1-1,1-1 0,0 1 1,0 0-1,0 0 0,1 1 1,-1 0-1,1 0 0,-1 0 1,1 1-1,-7 5 0,8-6-82,0 1 0,0-1 0,0 1 0,1 0-1,0 0 1,-1 0 0,1 1 0,1-1 0,-1 1-1,1 0 1,-1-1 0,1 1 0,1 0 0,-1 0-1,1 1 1,0-1 0,-1 9 0,2-13-88,1 0 0,-1 0 0,1 0 0,0 0 0,-1 0 0,1 0 0,0 0 0,-1-1 0,1 1 0,0 0 0,0 0 0,0-1 0,0 1 0,0 0 0,-1-1 0,1 1 0,0-1 0,0 1 0,1-1 0,-1 0 0,0 1 0,0-1 0,0 0 0,0 0 0,0 0 0,0 0 0,0 0 0,0 0 0,1 0 0,-1 0 0,1-1 0,40-4 734,-30 0-703,1 0 0,-1-1 1,0 0-1,-1-1 0,1 0 0,-1-1 0,13-11 1,-5 1-19,0 0 1,29-37 0,-40 43-22,-11 13 0,-14 16 0,14-12 0,-27 43 0,29-46 0,0 0 0,0 0 0,0 0 0,0 0 0,0 0 0,0 0 0,1 1 0,-1-1 0,1 0 0,0 0 0,0 1 0,-1-1 0,1 0 0,1 1 0,-1-1 0,0 0 0,0 0 0,1 1 0,0-1 0,1 3 0,-1-4 0,0 0 0,0 0 0,1 0 0,-1 0 0,1-1 0,-1 1 0,1 0 0,-1-1 0,1 1 0,-1-1 0,1 0 0,-1 0 0,1 1 0,0-1 0,-1 0 0,1 0 0,-1-1 0,1 1 0,1 0 0,33-7 0,-17-1 0,-1 0 0,0-1 0,-1 0 0,0-2 0,-1 0 0,0-1 0,17-17 0,0 3 0,-19 17 0,-14 9 0,0-1 0,0 1 0,1 0 0,-1 0 0,0 0 0,0 0 0,0 0 0,1 0 0,-1 0 0,0 0 0,0 0 0,1 0 0,-1 0 0,0 0 0,0 0 0,1 0 0,-1 0 0,0 0 0,0 0 0,0 1 0,1-1 0,-1 0 0,0 0 0,0 0 0,0 0 0,1 0 0,-1 0 0,0 1 0,0-1 0,0 0 0,0 0 0,1 0 0,-1 0 0,0 1 0,0-1 0,0 0 0,0 0 0,0 1 0,0-1 0,0 0 0,0 0 0,0 0 0,1 1 0,-1-1 0,0 0 0,0 0 0,0 1 0,0-1 0,0 0 0,-1 0 0,1 1 0,0-1 0,-1 10 0,-12 40 0,10-40 0,0-1 0,0 0 0,1 1 0,0 0 0,1-1 0,0 14 0,1-22 0,0-1 0,0 1 0,0 0 0,0 0 0,0-1 0,0 1 0,0 0 0,0-1 0,1 1 0,-1 0 0,0 0 0,1-1 0,-1 1 0,0 0 0,1-1 0,-1 1 0,1-1 0,-1 1 0,1-1 0,-1 1 0,1-1 0,-1 1 0,1-1 0,0 1 0,-1-1 0,1 1 0,0-1 0,-1 0 0,1 0 0,0 1 0,0-1 0,28-4 0,-20 0 0,0 0 0,-1-1 0,0 1 0,11-9 0,7-11 0,-1-1 0,25-32 0,16-17 0,-64 100 0,-7-3 0,3-18 0,1 0 0,0 0 0,0 0 0,0 1 0,1-1 0,0 0 0,0 1 0,1 6 0,-1-12-44,0 1 1,0-1-1,1 1 1,-1-1-1,0 1 0,1-1 1,-1 1-1,0-1 1,1 1-1,-1-1 1,1 0-1,-1 1 0,0-1 1,1 1-1,-1-1 1,1 0-1,-1 0 0,1 1 1,0-1-1,-1 0 1,1 0-1,-1 0 1,1 0-1,-1 1 0,1-1 1,0 0-1,-1 0 1,1 0-1,-1 0 0,1 0 1,-1 0-1,1-1 1,0 1-1,0 0 0,3 0-1291,18 0-6310</inkml:trace>
</inkml:ink>
</file>

<file path=ppt/ink/ink2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6.002"/>
    </inkml:context>
    <inkml:brush xml:id="br0">
      <inkml:brushProperty name="width" value="0.025" units="cm"/>
      <inkml:brushProperty name="height" value="0.025" units="cm"/>
    </inkml:brush>
  </inkml:definitions>
  <inkml:trace contextRef="#ctx0" brushRef="#br0">44 3 18514,'0'0'6165,"1"11"-4846,3 96 373,-4 1 0,-5-1 1,-31 171-1,29-225-1692,24-82 0,52-169 0,-51 137 0,3 1 0,2 1 0,2 1 0,43-70 0,-63 121-22,0 0-1,0 0 1,1 0-1,0 0 1,1 1-1,10-9 1,-13 13 8,-1 0 0,1 0 0,-1 0 0,1 0 0,-1 1 0,1 0 0,0-1 0,0 1 0,0 0 0,0 1 0,0-1 0,-1 1 0,1 0 0,0 0 0,0 0 0,7 1 0,-10 0 9,1-1 1,-1 0-1,1 1 0,-1 0 1,1-1-1,-1 1 0,0 0 1,1 0-1,-1-1 0,0 1 1,0 0-1,1 0 0,-1 0 1,0 1-1,0-1 0,0 0 1,0 0-1,0 1 0,-1-1 0,1 0 1,0 1-1,-1-1 0,1 1 1,0-1-1,-1 1 0,0-1 1,1 1-1,-1-1 0,0 1 1,0 0-1,0-1 0,0 1 1,0-1-1,0 1 0,0-1 1,-1 1-1,1-1 0,-1 1 1,0 2-1,-1 1 37,1 1 0,-1 0 0,0-1 0,-1 1 0,0-1 0,0 1 0,0-1 0,0 0 0,-5 5 0,-14 11 18,0-1 0,-1-1 0,-29 18-1,40-29-42,-1-1 0,1 0 0,-1-1 0,0 0 0,-1-1 0,0-1 0,1 0 0,-24 3 0,36-6-49,0-1 1,0 0-1,0 1 1,0-1-1,0 0 1,0 0-1,0 0 1,0 0-1,0 0 1,0 0-1,0 0 1,0 0-1,0-1 1,0 1-1,0 0 0,0-1 1,0 1-1,0 0 1,0-1-1,0 1 1,0-1-1,0 0 1,0 1-1,0-1 1,1 0-1,-1 1 1,0-1-1,0 0 1,1 0-1,-1 0 0,1 0 1,-1 0-1,1 0 1,-1 0-1,1 0 1,-1 0-1,1 0 1,0 0-1,-1 0 1,1 0-1,0 0 1,0 0-1,0 0 1,0 0-1,0 0 0,0 0 1,0 0-1,0 0 1,1 0-1,-1 0 1,0 0-1,1 0 1,-1 0-1,1 0 1,-1 0-1,1 0 1,0-1-1,2-6-644,1 1 0,0-1 0,0 1-1,0 0 1,1 0 0,7-7 0,28-26-4893,9-3-1777</inkml:trace>
</inkml:ink>
</file>

<file path=ppt/ink/ink2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6.453"/>
    </inkml:context>
    <inkml:brush xml:id="br0">
      <inkml:brushProperty name="width" value="0.025" units="cm"/>
      <inkml:brushProperty name="height" value="0.025" units="cm"/>
    </inkml:brush>
  </inkml:definitions>
  <inkml:trace contextRef="#ctx0" brushRef="#br0">139 0 19635,'0'0'6715,"-10"10"-5113,-2 3-1329,1 1 1,0 0-1,0 0 1,2 2-1,0-1 0,0 1 1,2 0-1,-7 19 1,6-11-133,0 0 1,2 1-1,1-1 1,1 1-1,1 0 1,2 0-1,1 27 1,-1-49-140,1 0 0,1 0 0,-1-1 0,0 1 0,1 0 0,-1 0 1,1-1-1,0 1 0,0-1 0,0 1 0,0-1 0,0 1 1,1-1-1,-1 0 0,1 1 0,0-1 0,-1 0 0,1 0 0,0 0 1,0 0-1,0 0 0,1-1 0,-1 1 0,0-1 0,0 1 1,1-1-1,-1 0 0,1 0 0,0 0 0,-1 0 0,1-1 1,0 1-1,-1-1 0,1 1 0,3-1 0,1 0 64,0 0 1,0-1-1,0 0 0,1-1 1,-1 1-1,0-1 0,-1-1 1,1 1-1,0-1 0,-1 0 0,1-1 1,8-5-1,61-55 165,-55 44-214,1 2 1,26-18-1,-48 36-17,1-1 0,0 0 0,-1 1 0,1-1 0,0 1 0,0-1 0,0 1 0,-1-1 0,1 1 0,0-1 0,0 1 0,0 0 0,0 0 0,0-1 0,0 1 0,0 0 0,0 0 0,-1 0 0,1 0 0,0 0 0,0 0 0,0 0 0,0 0 0,0 1 0,0-1 0,0 0 0,0 1 0,0-1 0,-1 0 0,1 1 0,0-1 0,0 1 0,0-1 0,-1 1 0,1-1 0,0 1 0,-1 0 0,1 0 0,0-1 0,-1 1 0,1 0 0,-1 0 0,1-1 0,0 2 0,1 5 0,0 0 0,0 0 0,-1 0 0,0 0 0,1 9 0,1 10 0,-2-22 0,0-1 0,0 0 0,0 0 0,0 0 0,0 0 0,0-1 0,1 1 0,-1 0 0,1 0 0,0-1 0,0 1 0,0-1 0,0 0 0,0 0 0,1 1 0,-1-1 0,1-1 0,-1 1 0,1 0 0,0-1 0,0 1 0,0-1 0,-1 0 0,1 0 0,0 0 0,1 0 0,-1 0 0,0-1 0,0 1 0,0-1 0,0 0 0,0 0 0,1 0 0,-1-1 0,0 1 0,0-1 0,0 1 0,0-1 0,5-2 0,12-4 0,-1-1 0,1-1 0,-2-1 0,31-20 0,-35 21 0,7-5 0,-11 7 0,0 0 0,0 0 0,1 1 0,0 1 0,0 0 0,0 0 0,0 1 0,1 0 0,0 1 0,17-2 0,-28 5 0,0 0 0,0 0 0,0 0 0,0 0 0,0 1 0,0-1 0,0 0 0,0 1 0,0-1 0,0 1 0,0-1 0,0 1 0,-1-1 0,1 1 0,0 0 0,0-1 0,-1 1 0,1 0 0,0 0 0,-1 0 0,1-1 0,0 1 0,-1 0 0,0 0 0,1 0 0,0 1 0,8 36 0,-8-35 0,-1 1 0,1 0 0,-1 0 0,1 0 0,0 0 0,1-1 0,-1 1 0,1-1 0,0 1 0,-1-1 0,6 7 0,-6-9-67,0 0 1,0-1-1,1 1 1,-1 0-1,0 0 0,1 0 1,-1-1-1,1 1 1,-1-1-1,1 1 0,-1-1 1,1 1-1,-1-1 1,1 0-1,-1 0 0,1 0 1,0 0-1,-1 0 1,1 0-1,-1 0 0,1-1 1,-1 1-1,1 0 1,-1-1-1,1 0 1,-1 1-1,1-1 0,-1 0 1,0 1-1,1-1 1,-1 0-1,0 0 0,0 0 1,1 0-1,-1 0 1,0-1-1,0 1 0,0 0 1,1-3-1,3-3-1071,0-1 0,0 0 0,-1 0 0,0 0 0,4-13 0,5-19-8812</inkml:trace>
</inkml:ink>
</file>

<file path=ppt/ink/ink2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6.797"/>
    </inkml:context>
    <inkml:brush xml:id="br0">
      <inkml:brushProperty name="width" value="0.025" units="cm"/>
      <inkml:brushProperty name="height" value="0.025" units="cm"/>
    </inkml:brush>
  </inkml:definitions>
  <inkml:trace contextRef="#ctx0" brushRef="#br0">0 1 24119,'0'0'8648</inkml:trace>
</inkml:ink>
</file>

<file path=ppt/ink/ink2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7.123"/>
    </inkml:context>
    <inkml:brush xml:id="br0">
      <inkml:brushProperty name="width" value="0.025" units="cm"/>
      <inkml:brushProperty name="height" value="0.025" units="cm"/>
    </inkml:brush>
  </inkml:definitions>
  <inkml:trace contextRef="#ctx0" brushRef="#br0">157 76 21236,'0'0'6139,"0"-11"-2856,-1-34-1505,1 45-1770,0-1-1,0 0 1,0 0 0,0 1-1,0-1 1,0 0 0,0 1-1,0-1 1,0 0 0,0 0-1,-1 1 1,1-1 0,0 0-1,-1 1 1,1-1 0,0 0-1,-1 1 1,1-1 0,0 1-1,-1-1 1,1 1 0,-1-1-1,1 1 1,-1-1 0,0 1-1,1-1 1,-1 1 0,1-1-1,-1 1 1,0 0 0,1 0-1,-1-1 1,0 1 0,0 0-1,1 0 1,-1 0 0,0-1-1,1 1 1,-1 0-1,0 0 1,0 0 0,1 0-1,-1 1 1,0-1 0,1 0-1,-1 0 1,0 0 0,0 1-1,1-1 1,-1 0 0,0 0-1,1 1 1,-2 0 0,-25 22-91,19-11 83,1 0 0,0 1 0,-9 23 0,14-30 0,0 0 0,1 0 0,-1 0 0,1-1 0,0 2 0,1-1 0,0 0 0,0 0 0,0 0 0,0 0 0,3 9 0,-2-13 0,0 0 0,0 1 0,0-1 0,1 0 0,-1 0 0,1 0 0,0 0 0,-1-1 0,1 1 0,0 0 0,0-1 0,0 1 0,0-1 0,0 0 0,1 0 0,-1 1 0,0-1 0,0-1 0,1 1 0,-1 0 0,1-1 0,-1 1 0,1-1 0,4 1 0,11 0 0,0 0 0,25-2 0,-19 0 0,1 0 0,-18 0 0,0 1 0,-1 0 0,1 0 0,-1 1 0,1-1 0,-1 1 0,9 3 0,-13-3 0,0 0 0,0 0 0,-1 0 0,1 0 0,0 0 0,-1 1 0,1-1 0,0 1 0,-1 0 0,0-1 0,1 1 0,-1 0 0,0 0 0,0-1 0,0 1 0,0 0 0,0 0 0,-1 0 0,1 0 0,0 1 0,-1-1 0,0 0 0,1 0 0,-1 0 0,0 0 0,-1 4 0,1 17 0,-1 0 0,-1 0 0,-1 0 0,-2-1 0,0 1 0,-8 21 0,-57 129 0,60-151 0,-11 27 0,-3-1 0,-1-1 0,-61 84 0,57-105 0,28-25 0,1-1 0,-1 0 0,0 0 0,1 1 0,-1-1 0,0 0 0,1 0 0,-1 0 0,0 0 0,1 0 0,-1 0 0,0 0 0,1 0 0,-1 0 0,0-1 0,1 1 0,-1 0 0,0 0 0,1 0 0,-1-1 0,1 1 0,-1 0 0,0-1 0,1 1 0,-1-1 0,1 1 0,-1 0 0,1-1 0,-1 1 0,1-1 0,0 0 0,-1 1 0,1-1 0,-1 1 0,1-1 0,0 1 0,0-1 0,-1 0 0,1 1 0,0-1 0,0 0 0,0 1 0,0-1 0,0 0 0,0 1 0,0-1 0,0 0 0,0 1 0,0-1 0,0-1 0,-6-41 0,3 0 0,0-1 0,3 1 0,2 0 0,10-63 0,-9 94 11,0-1-1,0 1 1,1 0 0,1 0-1,0 0 1,1 1 0,0 0-1,0 0 1,1 0 0,1 1-1,0 0 1,0 0 0,13-10-1,-5 7-103,2 0 0,0 1-1,0 1 1,1 0-1,0 2 1,1 0 0,22-6-1,45-14-3824,4-2-4314</inkml:trace>
</inkml:ink>
</file>

<file path=ppt/ink/ink2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8.554"/>
    </inkml:context>
    <inkml:brush xml:id="br0">
      <inkml:brushProperty name="width" value="0.025" units="cm"/>
      <inkml:brushProperty name="height" value="0.025" units="cm"/>
    </inkml:brush>
  </inkml:definitions>
  <inkml:trace contextRef="#ctx0" brushRef="#br0">34 16 10890,'-2'16'5002,"-10"47"-2689,-4 68 0,14-114-2048,1 1 1,1-1 0,0 1 0,2 0-1,0-1 1,1 0 0,0 1 0,2-1-1,0-1 1,8 19 0,-12-33-231,0 1 0,1-1 0,-1 1 0,0-1 0,1 0 0,0 0 0,0 0 0,-1 0 0,1 0 0,0 0 0,0 0-1,1 0 1,-1-1 0,0 1 0,1-1 0,-1 0 0,1 0 0,-1 0 0,1 0 0,-1 0 0,1 0 0,3 0 0,-2-1 74,-1-1 0,1 1 0,0-1 0,-1 0-1,1 0 1,0 0 0,-1 0 0,1-1 0,-1 1 0,1-1 0,-1 0-1,0 0 1,0 0 0,3-3 0,8-7 349,-1-1-1,0-1 1,-1 0 0,-1 0 0,13-22-1,56-121 387,-24 42 448,-56 114-1265,1-1 1,0 1-1,0-1 1,-1 1-1,1 0 1,0-1-1,0 1 0,0 0 1,0 0-1,0 0 1,1 0-1,-1 0 1,0 0-1,2-1 1,-2 2-26,-1 0 0,1 0 0,-1 0 0,0 0 0,1 0 0,-1 1 0,0-1 1,1 0-1,-1 0 0,0 1 0,1-1 0,-1 0 0,0 0 0,1 1 0,-1-1 0,0 0 0,0 1 1,1-1-1,-1 1 0,0-1 0,0 0 0,0 1 0,1-1 0,-1 1 0,0-1 0,0 0 0,0 1 0,0-1 1,0 1-1,0-1 0,0 1 0,0-1 0,1 56-123,-1-43 204,-3 202 237,3-215-314,0 1-1,-1 0 1,1-1-1,0 1 1,0 0-1,0 0 0,0-1 1,0 1-1,0 0 1,0-1-1,0 1 1,0 0-1,1-1 1,-1 1-1,0 0 1,0-1-1,1 1 1,-1 0-1,0-1 1,1 1-1,-1 0 1,0-1-1,1 1 1,-1-1-1,1 1 1,-1-1-1,1 1 0,-1-1 1,1 1-1,0-1 1,-1 0-1,1 1 1,-1-1-1,1 0 1,0 1-1,1-1 1,0 0 26,0-1 0,0 1 0,0-1 0,0 0 0,0 0 0,0 0 1,0 0-1,0 0 0,0 0 0,-1-1 0,1 1 0,1-2 0,48-51 591,-51 53-622,70-91-1,-41 51 0,58-62 0,-86 101 0,0 1 0,1-1 0,-1 1 0,1 0 0,-1-1 0,1 1 0,0 0 0,-1 0 0,1 0 0,0 0 0,0 0 0,0 1 0,0-1 0,3 0 0,-5 1 0,1 0 0,0 0 0,-1 0 0,1 1 0,0-1 0,-1 0 0,1 0 0,-1 1 0,1-1 0,-1 0 0,1 1 0,0-1 0,-1 1 0,1-1 0,-1 0 0,0 1 0,1-1 0,-1 1 0,1 0 0,-1-1 0,0 1 0,1-1 0,-1 1 0,0 0 0,0-1 0,1 1 0,-1-1 0,0 2 0,2 7 0,-1 0 0,0 0 0,-1 1 0,-1 16 0,1-8 0,-12 148 0,13-154 0,3-11 0,3-9 0,-6 8 0,16-26 0,0-1 0,-1 0 0,12-32 0,-16 32 0,0 1 0,2 1 0,1 1 0,24-31 0,-38 54 0,0-1 0,0 1 0,0 0 0,0 0 0,0-1 0,0 1 0,0 0 0,1 0 0,-1 0 0,0 0 0,1 1 0,-1-1 0,0 0 0,1 1 0,-1-1 0,1 0 0,-1 1 0,1 0 0,0-1 0,2 1 0,-3 0 0,0 1 0,0-1 0,0 1 0,0 0 0,0-1 0,0 1 0,0 0 0,-1 0 0,1-1 0,0 1 0,0 0 0,-1 0 0,1 0 0,0 0 0,-1 0 0,1 0 0,-1 0 0,0 0 0,1 0 0,-1 0 0,1 2 0,2 11 0,-1 1 0,-1-1 0,0 23 0,-1-24 0,1-11 0,-1 13 0,1 0 0,1 0 0,6 25 0,-7-38 0,-1-1 0,1 1 0,-1-1 0,1 1 0,-1-1 0,1 0 0,0 1 0,0-1 0,0 0 0,0 1 0,0-1 0,0 0 0,0 0 0,0 0 0,0 0 0,1 0 0,-1 0 0,0 0 0,2 1 0,-1-2 0,0 0 0,-1 0 0,1 0 0,0-1 0,-1 1 0,1 0 0,0-1 0,-1 1 0,1-1 0,0 0 0,-1 1 0,1-1 0,-1 0 0,1 0 0,-1 0 0,0 0 0,1 0 0,-1 0 0,0 0 0,0-1 0,0 1 0,2-3 0,33-46-2750,-31 40 898,0-1 1,0 0 0,-1 0-1,0-1 1,3-20 0,-2-13-11837</inkml:trace>
</inkml:ink>
</file>

<file path=ppt/ink/ink2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18.896"/>
    </inkml:context>
    <inkml:brush xml:id="br0">
      <inkml:brushProperty name="width" value="0.025" units="cm"/>
      <inkml:brushProperty name="height" value="0.025" units="cm"/>
    </inkml:brush>
  </inkml:definitions>
  <inkml:trace contextRef="#ctx0" brushRef="#br0">61 19 21813,'0'0'6726,"-57"-15"-4260,53 12-2177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8:08.183"/>
    </inkml:context>
    <inkml:brush xml:id="br0">
      <inkml:brushProperty name="width" value="0.025" units="cm"/>
      <inkml:brushProperty name="height" value="0.025" units="cm"/>
    </inkml:brush>
  </inkml:definitions>
  <inkml:trace contextRef="#ctx0" brushRef="#br0">2529 129 5926,'0'0'346,"0"-1"0,-1 0 0,1 0 0,0 0 0,0 0 0,0 0 0,-1 0 0,1 0 0,0 0 0,-1 0 0,1 0 0,-1 0 0,1 1 0,-1-1 0,0 0 0,1 0 0,-1 1 0,0-1 0,1 0 0,-2 0 0,-22-9 3412,-39 4-1576,35 5-895,-274-32 2789,62 7-3518,-89-5-15,255 28-391,1 3 0,-111 16-1,97-5-33,-1-4-1,0-3 1,0-4-1,-91-13 1,146 9-134,1 2 0,0 2-1,0 1 1,-1 1 0,1 1 0,0 3 0,-44 11 0,55-10 6,0 1-1,0 0 0,1 2 1,0 0-1,1 1 0,0 1 1,1 1-1,0 1 0,1 0 1,1 1-1,-24 28 0,38-41 11,-19 24-45,1 0 1,-22 36-1,37-51 31,0 0 0,0-1 1,1 2-1,0-1 0,1 0 0,0 1 0,1 0 1,0-1-1,0 23 0,3-26 10,-1-1-1,1 0 1,1 1-1,-1-1 0,1 0 1,0 0-1,1 0 1,0 0-1,0 0 1,0-1-1,1 1 1,0-1-1,0 0 1,1 0-1,0 0 1,0-1-1,0 1 1,1-1-1,-1-1 1,1 1-1,0-1 1,1 0-1,-1 0 1,8 2-1,16 8 45,1-1 1,1-2-1,65 15 0,-74-21 24,109 28 51,231 91 0,-320-104-121,1-2 0,1-2 0,1-2 0,0-3 0,1-1 0,0-2 0,67 2 0,340-33-483,-1-34-153,-338 42 604,305-70-753,-389 77 563,1-1-1,-2-2 1,36-17-1,-54 22 243,-1 0 0,0 0 0,-1-1 0,1 0 0,-1-1 0,-1-1 0,0 1 0,0-1-1,0-1 1,-1 0 0,8-13 0,-14 19-22,0 0-1,0 0 1,0-1-1,-1 1 0,1 0 1,-1-1-1,0 1 1,-1-1-1,1 0 1,-1 1-1,0-1 1,0 1-1,0-1 1,-1 0-1,0 1 1,0-1-1,0 1 1,0-1-1,0 1 1,-1 0-1,0-1 1,0 1-1,0 0 1,-1 0-1,-3-4 0,-8-10 58,0 1 0,-2 0 0,0 1 0,-20-14 0,-8-11 531,21 20-424,0 1-1,-2 0 1,0 2 0,-1 1-1,0 1 1,-32-14-1,54 29-166,1 0-205,0-1 1,0 1-1,-1-1 1,1 1-1,0-1 1,0 0-1,1 0 1,-1 0-1,0-1 1,1 1-1,-1-1 1,1 1 0,0-1-1,0 0 1,-3-5-1,1-14-4225</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0.658"/>
    </inkml:context>
    <inkml:brush xml:id="br0">
      <inkml:brushProperty name="width" value="0.025" units="cm"/>
      <inkml:brushProperty name="height" value="0.025" units="cm"/>
    </inkml:brush>
  </inkml:definitions>
  <inkml:trace contextRef="#ctx0" brushRef="#br0">5 0 23190,'-4'2'5253,"4"-1"-5702,9 2 482,4 2-1155,2-1-1408,0 2-2242,1 2-3172</inkml:trace>
</inkml:ink>
</file>

<file path=ppt/ink/ink3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1.123"/>
    </inkml:context>
    <inkml:brush xml:id="br0">
      <inkml:brushProperty name="width" value="0.025" units="cm"/>
      <inkml:brushProperty name="height" value="0.025" units="cm"/>
    </inkml:brush>
  </inkml:definitions>
  <inkml:trace contextRef="#ctx0" brushRef="#br0">3 1 15983,'3'0'5862,"-3"16"-4613,0 13 32,-2 14 128,-1 6-352,2 8 64,1 0-608,0-2-449,4-5-32,10-6-32,3-9-544,1-6-1282,0-7-737,-6-8-864,-2-5-2146,-10-1-4741</inkml:trace>
</inkml:ink>
</file>

<file path=ppt/ink/ink3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1.497"/>
    </inkml:context>
    <inkml:brush xml:id="br0">
      <inkml:brushProperty name="width" value="0.025" units="cm"/>
      <inkml:brushProperty name="height" value="0.025" units="cm"/>
    </inkml:brush>
  </inkml:definitions>
  <inkml:trace contextRef="#ctx0" brushRef="#br0">1 222 3619,'0'0'21269,"69"6"-20116,-12-18-128,6-4-225,7-7-383,1 1-161,-6-2-224,-6 1 0,-17 3-64,-13 1-897,-13 2-1601,-16 1-1730,-2-1-1538,-27-2-8423</inkml:trace>
</inkml:ink>
</file>

<file path=ppt/ink/ink3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1.827"/>
    </inkml:context>
    <inkml:brush xml:id="br0">
      <inkml:brushProperty name="width" value="0.025" units="cm"/>
      <inkml:brushProperty name="height" value="0.025" units="cm"/>
    </inkml:brush>
  </inkml:definitions>
  <inkml:trace contextRef="#ctx0" brushRef="#br0">0 204 18546,'0'0'7559,"41"-61"-6438,2 32 128,13 1-288,9-3-609,3 7-224,-2 6-96,3 6-512,-6 11-2659,-9 1-2787,-6 0-2562</inkml:trace>
</inkml:ink>
</file>

<file path=ppt/ink/ink3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2.159"/>
    </inkml:context>
    <inkml:brush xml:id="br0">
      <inkml:brushProperty name="width" value="0.025" units="cm"/>
      <inkml:brushProperty name="height" value="0.025" units="cm"/>
    </inkml:brush>
  </inkml:definitions>
  <inkml:trace contextRef="#ctx0" brushRef="#br0">24 53 20019,'-4'15'3251,"1"-5"-2515,0 0-154,-1-1 1,2 1-1,-1 1 1,1-1-1,1 0 1,0 0-1,0 0 0,1 1 1,1-1-1,1 12 1,-1-21-542,0 1 0,1-1 0,-1 1 0,0-1 0,1 1 0,-1-1 0,1 0-1,-1 0 1,1 0 0,0 0 0,0 0 0,-1 0 0,1 0 0,0 0 0,0-1 0,0 1 0,0-1 0,0 1 0,0-1 0,0 0 0,0 0 0,0 0 0,0 0 0,0 0 0,0 0 0,0-1 0,3 0 0,3 0 46,0-1 0,0 0 1,0 0-1,0 0 0,12-6 1,-5-2-34,0-1 0,0 0 1,-1 0-1,-1-1 0,0-1 1,-1-1-1,0 1 1,-1-2-1,0 0 0,15-28 1,-14 26-32,-4 19-2,2 31 12,-4-9-25,-6-22-8,1 0 0,-1 0 0,1 0 0,0 0 0,0 0 0,0 1 0,0-2 0,0 1 0,0 0 0,1 0 0,-1 0 0,1-1 0,-1 1 0,1 0 0,0-1 0,0 0 0,-1 1 0,1-1 0,0 0 0,0 0 0,0 0 0,0 0 0,1 0 0,-1 0 0,0-1 0,0 1 0,0-1 0,1 0 0,-1 1 0,0-1 0,0 0 0,1 0 0,-1-1 0,0 1 0,0 0 0,1-1 0,-1 1 0,0-1 0,0 0 0,0 0 0,3-1 0,8-6 0,-1 0 0,1-1 0,-2 0 0,1-1 0,13-15 0,10-7 0,-35 31 1,1 0 1,-1 1-1,1-1 1,-1 0-1,1 1 1,-1-1-1,1 1 1,0-1-1,0 1 1,-1-1-1,1 1 1,0 0-1,0-1 1,-1 1-1,1 0 1,0 0-1,0-1 1,0 1-1,-1 0 1,1 0-1,0 0 1,0 0-1,0 0 1,0 0-1,0 0 1,-1 0-1,1 0 1,0 1-1,0-1 1,0 0-1,-1 0 1,1 1-1,0-1 1,0 1-1,-1-1 1,1 0-1,0 1 1,0-1-1,-1 1 1,1 0-1,-1-1 1,1 1-1,0 1 0,2 3-1,-1 1 0,-1 0 0,1 0 0,-1-1 0,2 12 0,-3-12-48,0 0-1,1 0 1,0 0 0,0 0 0,1 0 0,-1 0 0,1-1 0,3 6 0,10 1-3417,-1-13-4212,5-11-8711</inkml:trace>
</inkml:ink>
</file>

<file path=ppt/ink/ink3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2.889"/>
    </inkml:context>
    <inkml:brush xml:id="br0">
      <inkml:brushProperty name="width" value="0.025" units="cm"/>
      <inkml:brushProperty name="height" value="0.025" units="cm"/>
    </inkml:brush>
  </inkml:definitions>
  <inkml:trace contextRef="#ctx0" brushRef="#br0">1 300 12876,'0'0'7437,"2"8"-5222,-1-4-1895,1 0 1,-1-1-1,1 1 0,-1 0 0,1-1 1,0 1-1,1-1 0,-1 0 0,4 3 1,-5-5-212,0 0 0,0 0 0,0 0 0,1 0 0,-1 0 0,1-1 0,-1 1 0,0 0 0,1-1 0,-1 1 0,1-1 0,-1 0 0,1 0 0,0 1 0,-1-1 0,1 0 0,-1 0 0,1 0 0,-1-1 0,1 1 0,-1 0 0,1-1 0,-1 1 0,1 0 0,-1-1 0,1 0 0,-1 1 0,0-1 0,1 0 0,-1 0 0,0 0 0,0 0 0,1 0 0,-1 0 0,1-1 0,7-7 90,0 0 0,-1-1 0,0 1 0,-1-2 0,0 1 1,-1-1-1,0 0 0,9-22 0,-7 12 131,-1-1 0,0 0 0,6-45 0,-12 19-330,-1 48 0,0-1 0,0 1 0,0-1 0,-1 0 0,1 1 0,0-1 0,0 1 0,0-1 0,-1 1 0,1-1 0,0 1 0,-1-1 0,1 1 0,0-1 0,-1 1 0,1-1 0,0 1 0,-1-1 0,1 1 0,-1 0 0,1-1 0,-1 1 0,1 0 0,-1-1 0,0 1 0,-1 0 0,1 0 0,0 0 0,0 1 0,-1-1 0,1 0 0,0 1 0,0-1 0,-1 1 0,1 0 0,0-1 0,0 1 0,0 0 0,0-1 0,0 1 0,0 0 0,0 0 0,-1 2 0,-15 18 0,1 0 0,1 2 0,2-1 0,0 2 0,1 0 0,1 0 0,-8 27 0,11-14 0,8-36 0,0-1 0,0 1 0,0 0 0,1-1 0,-1 1 0,0 0 0,0-1 0,0 1 0,1 0 0,-1-1 0,0 1 0,1-1 0,-1 1 0,0 0 0,1-1 0,-1 1 0,1-1 0,-1 1 0,1-1 0,-1 1 0,1-1 0,-1 0 0,1 1 0,0-1 0,-1 0 0,1 1 0,-1-1 0,1 0 0,0 0 0,-1 1 0,1-1 0,0 0 0,-1 0 0,1 0 0,0 0 0,0 0 0,-1 0 0,1 0 0,0 0 0,-1 0 0,1 0 0,0-1 0,-1 1 0,2-1 0,8-1 0,1-1 0,-1-1 0,0 0 0,0 0 0,0-1 0,0 0 0,11-9 0,66-53 0,-55 42 0,-7 3 0,-16 14 0,-1 0 0,1 1 0,0 0 0,1 1 0,-1 0 0,1 0 0,1 1 0,10-4 0,-20 9 0,0 0 0,0 1 0,0-1 0,-1 0 0,1 0 0,0 1 0,0-1 0,-1 1 0,1-1 0,0 0 0,-1 1 0,1 0 0,0-1 0,-1 1 0,1-1 0,-1 1 0,1 0 0,-1-1 0,1 1 0,-1 0 0,0-1 0,1 1 0,-1 0 0,0 0 0,1-1 0,-1 1 0,0 0 0,0 0 0,0 0 0,0 0 0,0-1 0,0 1 0,0 0 0,0 0 0,0 0 0,0 1 0,-1 43 0,1-37 0,-10 60 0,6-55 0,2 1 0,0 0 0,1 0 0,0 0 0,2 18 0,-1-32 0,0 1 0,0-1 0,0 0 0,0 1 0,1-1 0,-1 0 0,0 1 0,0-1 0,1 0 0,-1 0 0,0 1 0,0-1 0,1 0 0,-1 0 0,0 1 0,1-1 0,-1 0 0,0 0 0,1 0 0,-1 0 0,1 1 0,-1-1 0,0 0 0,1 0 0,-1 0 0,0 0 0,1 0 0,-1 0 0,1 0 0,-1 0 0,0 0 0,1 0 0,-1 0 0,1-1 0,-1 1 0,0 0 0,1 0 0,-1 0 0,0 0 0,1-1 0,-1 1 0,0 0 0,1 0 0,-1 0 0,0-1 0,0 1 0,1 0 0,-1-1 0,0 1 0,0 0 0,1-1 0,-1 1 0,0 0 0,0-1 0,0 1 0,1-1 0,16-17 0,-10 3 0,-1 0 0,-1-1 0,0 1 0,-1-1 0,0-1 0,-1 1 0,-1 0 0,-1-1 0,0 1 0,-1-1 0,-4-27 0,4 41 0,0 1 0,0 0 0,1 0 0,-1 0 0,1 0 0,-1-1 0,1 1 0,0 0 0,0 0 0,0 0 0,0 0 0,0 0 0,0 1 0,0-1 0,1 0 0,-1 0 0,1 1 0,-1-1 0,1 1 0,0-1 0,-1 1 0,5-2 0,45-23 0,-45 23 0,7-1-282,-1 1-1,1-1 1,-1 2 0,20-2 0,3-1-2540,-18 0-6174</inkml:trace>
</inkml:ink>
</file>

<file path=ppt/ink/ink3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5.094"/>
    </inkml:context>
    <inkml:brush xml:id="br0">
      <inkml:brushProperty name="width" value="0.025" units="cm"/>
      <inkml:brushProperty name="height" value="0.025" units="cm"/>
    </inkml:brush>
  </inkml:definitions>
  <inkml:trace contextRef="#ctx0" brushRef="#br0">154 1 14958,'0'3'7021,"1"4"-3532,1 45-2623,32 474 4779,-19-369-4857,-12-129-788,-2-18 0,-2-19 0,-14-65-2425,-24-39-5363,25 73 5440,-54-127-10196,38 115 14402,-5 5 6826,34 46-8256,1 1 1,-1-1-1,0 0 1,1 1-1,-1-1 1,1 0-1,-1 0 1,1 0-1,-1 1 1,1-1-1,0 0 1,-1 0-1,1 0 1,0 0-1,0 0 1,0 0-1,-1 0 1,1 0-1,0 1 1,0-3-1,14-6 2921,39 8-3820,-30 1 1658,96-12-997,-42-8-5606,-32-1-3937</inkml:trace>
</inkml:ink>
</file>

<file path=ppt/ink/ink3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5.963"/>
    </inkml:context>
    <inkml:brush xml:id="br0">
      <inkml:brushProperty name="width" value="0.025" units="cm"/>
      <inkml:brushProperty name="height" value="0.025" units="cm"/>
    </inkml:brush>
  </inkml:definitions>
  <inkml:trace contextRef="#ctx0" brushRef="#br0">1 51 8936,'0'0'19875,"1"11"-19234,0 48 314,3 49-426,-4-107-525,0-1-1,0 1 1,0-1-1,0 1 1,0-1 0,0 1-1,1 0 1,-1-1-1,0 1 1,0-1 0,0 1-1,0-1 1,1 0 0,-1 1-1,0-1 1,1 1-1,-1-1 1,0 1 0,1-1-1,-1 0 1,0 1-1,1-1 1,-1 0 0,1 1-1,-1-1 1,0 0-1,1 0 1,-1 1 0,1-1-1,-1 0 1,1 0 0,-1 0-1,1 0 1,-1 1-1,1-1 1,0 0 0,20-11 755,14-25 158,-21 14-896,13-16-17,-26 36-4,1 0 0,-1 0 0,1 1-1,-1-1 1,1 0 0,0 1-1,0 0 1,0-1 0,0 1-1,0 0 1,0 0 0,0 0 0,0 0-1,5-1 1,-6 3 0,0-1 0,0 0 0,0 1 0,0-1 0,0 1 0,0-1 0,0 1 0,0 0 0,0-1 0,0 1 0,0 0 0,0 0 0,-1 0 0,1-1 0,0 1 0,0 0 0,-1 0 0,1 0 0,-1 0 0,1 0 0,-1 0 0,1 1 0,-1-1 0,0 0 0,1 0 0,-1 0 0,0 2 0,9 41 0,-8-35 0,3 25 0,-4-25 0,0 0 0,1 0 0,1 0 0,-1-1 0,2 1 0,-1-1 0,7 15 0,-9-22 0,1 0 0,-1-1 0,1 1 0,-1 0 0,1-1 0,0 1 0,-1-1 0,1 1 0,0-1 0,-1 0 0,1 1 0,0-1 0,0 1 0,-1-1 0,1 0 0,0 0 0,0 1 0,0-1 0,-1 0 0,1 0 0,0 0 0,0 0 0,0 0 0,-1 0 0,1 0 0,0 0 0,0 0 0,0-1 0,0 1 0,-1 0 0,1-1 0,0 1 0,0 0 0,-1-1 0,1 1 0,0-1 0,-1 1 0,1-1 0,0 1 0,-1-1 0,1 1 0,-1-1 0,1 0 0,-1 1 0,1-1 0,-1 0 0,1 0 0,26-39 0,-23 35 0,28-55 0,-2-2 0,27-78 0,-55 178 0,-12 38 0,4-41 0,2 0 0,1 36 0,3-70 0,0 0 0,0 0 0,0 0 0,0-1 0,0 1 0,1 0 0,-1 0 0,0 0 0,1-1 0,-1 1 0,0 0 0,1 0 0,-1-1 0,1 1 0,-1 0 0,1-1 0,-1 1 0,1 0 0,0-1 0,-1 1 0,1-1 0,0 1 0,-1-1 0,1 1 0,0-1 0,0 0 0,-1 1 0,1-1 0,0 0 0,0 1 0,0-1 0,-1 0 0,1 0 0,0 0 0,0 0 0,0 0 0,0 0 0,0 0 0,-1 0 0,1 0 0,0 0 0,0-1 0,0 1 0,-1 0 0,1-1 0,0 1 0,0 0 0,0-1 0,-1 1 0,1-1 0,1 0 0,3-1 0,0-1 0,0 0 0,1 0 0,-2 0 0,1 0 0,6-7 0,-5 5-349,-1-2 0,0 1 0,-1-1 0,1 1 0,-1-1-1,6-14 1,-7 13-696,-1 0-1,0 0 0,0 0 0,-1-1 1,0 1-1,0-14 0,-1-14-11067</inkml:trace>
</inkml:ink>
</file>

<file path=ppt/ink/ink3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6.290"/>
    </inkml:context>
    <inkml:brush xml:id="br0">
      <inkml:brushProperty name="width" value="0.025" units="cm"/>
      <inkml:brushProperty name="height" value="0.025" units="cm"/>
    </inkml:brush>
  </inkml:definitions>
  <inkml:trace contextRef="#ctx0" brushRef="#br0">0 0 24407,'0'0'4484,"52"57"-8199,-21-44-65,3 1-2049,-1-2-4613</inkml:trace>
</inkml:ink>
</file>

<file path=ppt/ink/ink3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7.052"/>
    </inkml:context>
    <inkml:brush xml:id="br0">
      <inkml:brushProperty name="width" value="0.025" units="cm"/>
      <inkml:brushProperty name="height" value="0.025" units="cm"/>
    </inkml:brush>
  </inkml:definitions>
  <inkml:trace contextRef="#ctx0" brushRef="#br0">131 437 14958,'0'0'8531,"-11"8"-7490,5-3-1077,-62 52 2534,63-53-2248,1 0-1,0 1 1,0-1 0,0 1-1,1 0 1,0 0 0,0 0-1,0 1 1,0-1 0,1 1-1,0 0 1,0 0 0,-2 11 0,4-16-238,1 0 0,-1-1 1,0 1-1,1 0 0,-1-1 1,0 1-1,1-1 0,-1 1 1,1-1-1,-1 1 0,1-1 1,-1 1-1,1-1 0,0 1 1,-1-1-1,1 0 0,-1 1 1,1-1-1,0 0 0,-1 1 1,1-1-1,0 0 0,-1 0 1,1 0-1,0 0 0,-1 0 1,1 0-1,0 0 0,0 0 1,-1 0-1,1 0 0,0 0 1,-1 0-1,1 0 0,0 0 1,-1-1-1,1 1 0,0 0 1,-1-1-1,1 1 0,0 0 1,0-1-1,33-13 664,5-11-291,-18 11-303,44-22 0,-59 33-204,0 1-1,0 0 0,-1 0 0,1 0 1,0 1-1,0 0 0,1 0 0,-1 0 1,0 1-1,0 0 0,0 0 0,0 1 1,8 1-1,-11-1 108,0 1-1,-1-1 1,1 1 0,0 0 0,-1 0 0,1 0-1,-1 1 1,0-1 0,0 0 0,0 1 0,0-1-1,0 1 1,0 0 0,-1 0 0,1 0 0,-1 0-1,0 0 1,0 0 0,0 0 0,0 0-1,-1 0 1,1 6 0,0-6-46,-1 0 1,0 0-1,1 0 0,0 0 1,0 0-1,0 0 0,0 0 1,0 0-1,0-1 0,1 1 0,-1 0 1,1-1-1,0 1 0,0-1 1,0 0-1,0 1 0,0-1 1,0 0-1,1 0 0,-1-1 1,1 1-1,2 1 0,-2-2-61,-1-1-1,0 0 1,0 0 0,0 0-1,0 0 1,0 0 0,0 0-1,1-1 1,-1 1 0,0-1-1,0 1 1,0-1-1,0 0 1,0 0 0,0 0-1,-1 0 1,1 0 0,0 0-1,2-3 1,31-32-1475,-22 22 420,8-8-1290,3-6 270,1 1-1,2 2 1,0 0-1,2 2 1,42-23 7639,-71 46-5313,-6 10 2564,-9 12-1037,1-5-388,2-5-599,1 1 0,1 1 1,0-1-1,1 2 0,1-1 0,-11 24 1,19-27-714,9-14 125,9-12 266,3-10-24,0-1 0,28-48 0,-28 40-236,26-33-1,-47 67-93,1 0 0,-1 0 1,0-1-1,0 1 0,0 0 0,0 0 0,0-1 0,0 1 0,1 0 0,-1 0 0,0 0 0,0-1 0,0 1 0,1 0 0,-1 0 1,0 0-1,0-1 0,0 1 0,1 0 0,-1 0 0,0 0 0,1 0 0,-1 0 0,0 0 0,0 0 0,1 0 0,-1 0 0,0 0 1,0-1-1,1 1 0,-1 0 0,0 1 0,1-1 0,-1 0 0,0 0 0,0 0 0,1 0 0,-1 0 0,0 0 0,1 0 0,2 14-143,-6 19 248,-8 18 299,8-39-347,0 0-1,0 1 1,2-1-1,-1 1 1,1 0 0,1-1-1,0 1 1,3 15 0,-3-27-35,1 0 0,0 0 0,-1 1 1,1-1-1,0 0 0,-1 0 1,1 0-1,0 0 0,0 0 1,0 0-1,0 0 0,0 0 1,0 0-1,0 0 0,1 0 1,-1-1-1,0 1 0,0 0 1,1-1-1,-1 1 0,0-1 0,1 1 1,-1-1-1,0 0 0,1 0 1,-1 0-1,1 1 0,-1-1 1,0-1-1,1 1 0,-1 0 1,1 0-1,-1 0 0,0-1 1,1 1-1,-1-1 0,2 0 0,4-1 165,0 0-1,0-1 0,0 0 0,-1 0 0,1 0 1,6-5-1,11-12 94,0 0-1,-1-2 1,-1 0 0,-1-2 0,34-49-1,-31 37-191,-2-1 0,-2-1-1,26-71 1,-42 98-58,-1 5-26,0-1 1,0 1 0,-1-1-1,0 0 1,0 0 0,-1 0-1,0 0 1,0 0 0,-1 0-1,0 0 1,-1-14 0,1 21-3,-1-1 0,1 1 0,-1 0 0,1 0 0,0-1 0,-1 1 0,1 0 0,-1 0 0,1-1 0,-1 1 0,1 0 0,0 0 0,-1 0 0,1 0 0,-1 0 0,1 0 0,-1 0 0,1 0 0,-1 0 0,1 0 0,-1 0 0,1 0 0,-1 0 0,1 0 0,-1 0 0,1 0 0,-1 1 0,1-1 0,0 0 0,-1 0 0,1 1 0,-1-1 0,0 1 0,-16 9-103,-2 10 166,1 0-1,0 2 1,2-1-1,1 2 1,0 0-1,2 1 1,0 1-1,-14 39 1,23-51 30,-1 0 0,2 0 0,0 0 0,-3 27 0,5-37-86,1 0 0,0-1 0,0 1 0,0 0 0,0-1 0,0 1 1,1 0-1,-1-1 0,1 1 0,0 0 0,-1-1 0,1 1 0,0-1 0,1 1 0,-1-1 0,0 0 1,1 0-1,-1 1 0,1-1 0,0 0 0,0 0 0,-1 0 0,1-1 0,1 1 0,-1 0 1,0-1-1,0 1 0,1-1 0,-1 0 0,0 0 0,6 2 0,-1-2 1,0 1 0,1-1-1,-1 0 1,1-1 0,-1 0 0,1 0-1,-1-1 1,1 1 0,-1-2 0,1 1 0,-1-1-1,0 0 1,9-4 0,-5 0 6,0 1 1,-1-1-1,0-1 0,0 0 1,-1 0-1,0-1 0,16-17 1,-13 11-1,-1-1 1,0 0-1,-1 0 1,-1-1-1,0 0 1,-1-1 0,-1 0-1,0 0 1,-2-1-1,8-34 1,-13 50-10,0 0 0,0 1 0,1-1 0,-1 1 0,0-1 0,0 0 0,-1 1 0,1-1 0,0 0 0,0 1 0,-1-1 0,1 1 0,-1-1 0,-1-2 0,2 4 0,-1-1 0,1 1 0,0-1 0,-1 1 0,1 0 0,-1-1 0,0 1 0,1 0 0,-1-1 0,1 1 0,-1 0 0,1-1 0,-1 1 0,0 0 0,1 0 0,-1 0 0,0 0 0,1 0 0,-1 0 0,1 0 0,-1 0 0,0 0 0,1 0 0,-2 0 0,-2 1 0,1 0 0,0 1 0,0-1 0,0 1 0,0-1 0,0 1 0,0 0 0,0 0 0,0 0 0,1 1 0,-5 4 0,-5 7 0,2 0 0,0 0 0,1 1 0,0 0 0,-10 26 0,15-32 0,0 1 0,1 0 0,0 0 0,1 1 0,0-1 0,1 0 0,0 1 0,1-1 0,-1 1 0,4 16 0,-2-24 0,0 0 0,0 0 0,0 0 0,1-1 0,-1 1 0,1 0 0,0-1 0,0 1 0,0-1 0,0 0 0,0 0 0,0 0 0,1 0 0,-1 0 0,1 0 0,-1-1 0,1 1 0,0-1 0,0 0 0,-1 1 0,1-1 0,0-1 0,0 1 0,0 0 0,0-1 0,0 1 0,0-1 0,0 0 0,6 0 0,1 0 0,0 0 0,1-1 0,-1 0 0,0-1 0,0 1 0,0-2 0,18-6 0,5-10-1297,-14 3-3444,-3-4-7382</inkml:trace>
</inkml:ink>
</file>

<file path=ppt/ink/ink3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7.687"/>
    </inkml:context>
    <inkml:brush xml:id="br0">
      <inkml:brushProperty name="width" value="0.025" units="cm"/>
      <inkml:brushProperty name="height" value="0.025" units="cm"/>
    </inkml:brush>
  </inkml:definitions>
  <inkml:trace contextRef="#ctx0" brushRef="#br0">11 49 11691,'11'-17'3498,"8"-14"6387,-15 31-6165,-8 19-2795,-10 29 214,7-31-900,2 1 0,0 0-1,2 0 1,-3 21 0,6-38-234,0-1 1,0 1-1,0 0 1,0 0-1,0 0 1,0 0-1,0-1 1,0 1-1,0 0 1,0 0-1,0 0 1,0-1 0,1 1-1,-1 0 1,0 0-1,1-1 1,-1 1-1,1 0 1,-1-1-1,1 1 1,-1 0-1,1-1 1,-1 1-1,1 0 1,-1-1-1,1 1 1,0-1-1,-1 0 1,2 1-1,0 0 13,0-1-1,-1 0 0,1 0 0,0 0 0,-1 0 0,1 0 0,0 0 1,0 0-1,-1-1 0,1 1 0,0-1 0,-1 1 0,3-2 0,46-28 293,-14 0-310,-29 22 0,0 1 0,1 0 0,0 1 0,0 0 0,0 0 0,1 1 0,0 0 0,0 0 0,0 1 0,19-6 0,-27 10 0,0 0 0,1 0 0,-1 1 0,0-1 0,0 0 0,0 1 0,0-1 0,0 0 0,0 1 0,0-1 0,0 1 0,0 0 0,0-1 0,0 1 0,-1 0 0,1-1 0,0 1 0,0 0 0,0 0 0,-1 0 0,1 0 0,-1 0 0,1 0 0,-1 0 0,1 0 0,-1 0 0,1 0 0,-1 0 0,0 0 0,0 0 0,1 0 0,-1 0 0,0 0 0,0 1 0,0 0 0,1 52 0,-1-42 0,0 145-53,6-138-1466,-5-19 1307,-1 1-1,1-1 0,-1 0 1,1 1-1,-1-1 1,1 0-1,-1 0 0,1 0 1,-1 0-1,1 1 0,-1-1 1,1 0-1,-1 0 0,1 0 1,-1 0-1,1 0 1,-1 0-1,1 0 0,-1 0 1,1-1-1,0 1 0,-1 0 1,1 0-1,-1 0 0,1 0 1,-1-1-1,1 1 1,-1 0-1,0-1 0,1 1 1,-1 0-1,1-1 0,-1 1 1,0 0-1,1-1 0,-1 1 1,1-1-1,14-21-10442</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1.029"/>
    </inkml:context>
    <inkml:brush xml:id="br0">
      <inkml:brushProperty name="width" value="0.025" units="cm"/>
      <inkml:brushProperty name="height" value="0.025" units="cm"/>
    </inkml:brush>
  </inkml:definitions>
  <inkml:trace contextRef="#ctx0" brushRef="#br0">105 210 6790,'0'0'5051,"-10"13"-2115,4-6-2737,-11 13 1491,2 0-1,-18 31 1,30-46-1366,0 0 0,0 0 0,1 0 0,-1 0 0,1 0 0,0 1 0,1-1 0,-1 1 0,1 0 0,0-1 0,1 1 0,-1 0 0,1 0 0,0-1 0,1 1 0,-1 0 0,1 0 0,3 9 0,-2-13-264,-1 0 0,1 0 1,0 0-1,0 0 0,0 0 1,0-1-1,0 1 0,1-1 1,-1 1-1,0-1 0,1 0 1,-1 0-1,1 0 0,-1 0 1,1-1-1,-1 1 0,1-1 1,0 1-1,-1-1 0,1 0 1,0 0-1,-1 0 0,5-1 0,1 1 98,-1-1-1,1 0 1,-1 0-1,1-1 0,-1 0 1,0 0-1,10-5 0,-1-2 5,-1-2 0,-1 1 0,0-2 0,0 0 0,-1-1-1,-1 0 1,0-1 0,-1 0 0,0-1 0,13-24 0,-15 22-53,0-1 0,-1 0 0,0 0 0,-2-1 0,0 0 1,-1 0-1,-1 0 0,-1-1 0,1-28 0,-4 45-113,0 1-1,0-1 0,0 1 1,0-1-1,0 1 0,0-1 1,-1 1-1,1 0 0,-1-1 1,0 1-1,0-1 0,0 1 0,0 0 1,0 0-1,0 0 0,-1-1 1,1 1-1,-1 0 0,1 1 1,-1-1-1,0 0 0,0 0 1,0 1-1,0-1 0,0 1 0,0 0 1,0-1-1,0 1 0,-1 0 1,1 0-1,0 0 0,-1 1 1,1-1-1,-1 1 0,1-1 1,-1 1-1,1 0 0,-1 0 1,1 0-1,-1 0 0,1 0 0,-1 1 1,-4 0-1,-2 1-5,0 0-1,0 0 1,0 1 0,1 0-1,-1 1 1,0 0 0,1 0-1,0 1 1,0 0-1,-13 11 1,18-13 4,0-1-1,1 1 0,-1 0 1,1 0-1,-1 0 1,1 0-1,0 1 0,0-1 1,1 0-1,-1 1 1,1-1-1,-2 7 1,3-9-1,0 1 0,0 0 1,0-1-1,0 1 0,0-1 1,1 1-1,-1-1 0,0 1 1,1-1-1,-1 1 0,1-1 1,0 1-1,0-1 0,-1 1 1,1-1-1,0 0 0,0 0 1,0 1-1,0-1 0,0 0 1,1 0-1,-1 0 0,0 0 0,0 0 1,1 0-1,-1-1 0,0 1 1,1 0-1,-1-1 0,1 1 1,2 0-1,24 9-123,-8-3 2,-1 0 0,0 2 0,0 0-1,24 16 1,-37-21 173,-1 1 0,0-1-1,0 1 1,0 0-1,-1 0 1,1 1 0,-1-1-1,-1 1 1,1 0-1,-1 0 1,0 0 0,0 1-1,-1-1 1,1 1-1,-2-1 1,1 1 0,1 11-1,-1 0-11,-1 0 1,-1 32-1,-7-17-4019,-1-21-3974</inkml:trace>
</inkml:ink>
</file>

<file path=ppt/ink/ink3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8.514"/>
    </inkml:context>
    <inkml:brush xml:id="br0">
      <inkml:brushProperty name="width" value="0.025" units="cm"/>
      <inkml:brushProperty name="height" value="0.025" units="cm"/>
    </inkml:brush>
  </inkml:definitions>
  <inkml:trace contextRef="#ctx0" brushRef="#br0">0 328 5605,'52'-235'20521,"-54"254"-17621,4 22-2678,0-1-216,-5 396 619,3-434-626,0-1 0,-1 1-1,1 0 1,0-1 0,0 1 0,1 0 0,-1 0 0,0-1-1,1 1 1,-1-1 0,1 1 0,-1 0 0,1-1 0,0 1-1,0-1 1,-1 1 0,1-1 0,0 0 0,2 2-1,-3-3 3,1 1-1,0-1 0,0 0 1,0 0-1,0 1 0,0-1 1,0 0-1,0 0 0,0 0 1,0 0-1,0 0 0,-1-1 1,1 1-1,0 0 0,0 0 1,0 0-1,0-1 0,0 1 1,0-1-1,-1 1 0,1 0 1,0-1-1,0 0 0,0 0 1,6-4 25,0-1 1,-1 0 0,1-1-1,-2 1 1,1-1-1,5-8 1,10-20 79,-2-1 1,-1-1 0,-2-1 0,-1-1-1,18-74 1,-21 54 145,-2 1 1,-3-1-1,-1-73 0,-7 269-643,-2-27 397,21 204 0,-16-304-10,10 54-32,-11-61 32,0 0 0,0 1 0,0-1 0,0 0 1,0 0-1,1-1 0,-1 1 0,1 0 0,0 0 1,-1-1-1,2 1 0,-1-1 0,0 0 0,0 1 1,6 3-1,-8-6 6,0 0 0,1 0 0,-1 0 0,0 0 0,1 0 0,-1-1 0,1 1 0,-1 0 0,0 0 0,1 0 0,-1 0 0,0 0 0,1-1 0,-1 1 0,0 0 0,0 0 0,1 0 0,-1-1 0,0 1 0,1 0 0,-1 0 0,0-1 0,0 1 0,0 0 0,1-1 0,-1 1 0,0 0 0,0-1 0,0 1 0,0 0 0,0-1 0,0 1 0,1 0 0,-1-1 0,0 1 0,0-1 0,0 1 0,0 0 0,0-1 1,0 1-1,0 0 0,-1-1 0,1 1 0,0 0 0,0-1 0,0-20 104,-1 20-102,-1-11 34,0 0 0,-1 0 0,-1 0 0,0 0-1,0 1 1,-1-1 0,-1 1 0,-11-17 0,-64-81 115,68 93-113,-38-46 520,58 69-878,-1 0 0,1-1-1,0 0 1,1 0 0,-1 0 0,1-1-1,0-1 1,0 1 0,1-1 0,-1-1-1,1 1 1,16 3 0,-3-2-1849,0-1 1,0-1 0,1-1 0,28-1-1,6-2-5867</inkml:trace>
</inkml:ink>
</file>

<file path=ppt/ink/ink3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8.844"/>
    </inkml:context>
    <inkml:brush xml:id="br0">
      <inkml:brushProperty name="width" value="0.025" units="cm"/>
      <inkml:brushProperty name="height" value="0.025" units="cm"/>
    </inkml:brush>
  </inkml:definitions>
  <inkml:trace contextRef="#ctx0" brushRef="#br0">179 110 9513,'0'0'5205,"-9"-6"-1175,4 2-3608,0 1 0,0 0 0,-1 0 0,1 1 0,-1-1 0,1 1 0,-1 0 1,-10-1-1,13 2-297,0 1 0,0 0 1,0 0-1,0 1 1,0-1-1,0 1 1,0-1-1,0 1 1,0 0-1,0 0 1,1 0-1,-1 0 0,0 1 1,1-1-1,-1 1 1,1-1-1,-1 1 1,1 0-1,0 0 1,0 0-1,0 0 1,0 1-1,0-1 1,-1 3-1,-3 4 28,0 0 1,1 1-1,0 0 1,1-1-1,0 1 0,1 1 1,0-1-1,0 1 0,1-1 1,1 1-1,0 0 1,0-1-1,1 1 0,2 19 1,-2-29-138,1 0-1,-1 1 1,1-1 0,0 0 0,0 0-1,-1 1 1,1-1 0,0 0 0,0 0-1,0 0 1,0 0 0,1 0 0,-1 0-1,0 0 1,0 0 0,0-1 0,1 1-1,-1 0 1,0-1 0,1 1 0,-1-1-1,1 0 1,-1 1 0,1-1 0,-1 0-1,1 0 1,-1 0 0,0 0 0,1 0-1,-1 0 1,1 0 0,-1 0 0,1-1-1,-1 1 1,1 0 0,1-2 0,4 1 176,0-1 0,0-1 0,1 1 0,-1-1 0,11-7 0,7-8 149,-2-1-1,0-1 1,-1-1 0,23-28 0,26-26-182,-70 74-165,-1 0 1,1 0-1,0 0 0,0 0 1,0 0-1,0 1 0,0-1 1,0 0-1,0 1 1,1-1-1,-1 1 0,0-1 1,0 1-1,0-1 0,1 1 1,-1 0-1,0 0 1,2-1-1,-2 2 8,0-1-1,-1 0 1,1 1-1,0-1 1,-1 0-1,1 1 1,-1-1-1,1 1 1,-1-1-1,1 1 1,-1-1 0,1 1-1,-1-1 1,0 1-1,1 0 1,-1-1-1,0 1 1,1 0-1,-1-1 1,0 1 0,0 0-1,1-1 1,-1 2-1,1 57 396,-1-40-132,0-7-222,0-1 7,0-1 0,1 1 0,0 0-1,1-1 1,0 1 0,4 10 0,-5-20-44,-1 0 1,1 1-1,-1-1 1,1 0-1,0 0 1,0 0-1,0 0 1,-1 0-1,1 0 1,0 0-1,0 0 1,0 0-1,1 0 1,-1 0-1,0-1 1,0 1-1,0 0 1,0-1-1,1 1 1,-1-1-1,2 1 1,0-1-3,0 0-1,0 0 1,0-1 0,-1 1 0,1-1 0,0 1 0,-1-1 0,1 0 0,0 0 0,-1-1-1,1 1 1,-1 0 0,0-1 0,5-3 0,29-23-1862,0-3 0,34-39 1,37-31-4944,-70 71-556</inkml:trace>
</inkml:ink>
</file>

<file path=ppt/ink/ink3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29.590"/>
    </inkml:context>
    <inkml:brush xml:id="br0">
      <inkml:brushProperty name="width" value="0.025" units="cm"/>
      <inkml:brushProperty name="height" value="0.025" units="cm"/>
    </inkml:brush>
  </inkml:definitions>
  <inkml:trace contextRef="#ctx0" brushRef="#br0">18 545 7399,'0'0'15663,"8"-1"-15492,14-8-122,-15 7-16,-18 6 18,8-3 7,1 0 0,-1 0 0,1 1 0,0-1 0,0 1-1,0 0 1,0 0 0,0-1 0,0 1 0,0 1 0,1-1 0,-1 0 0,1 0-1,0 1 1,-1-1 0,1 0 0,0 1 0,-1 2 0,0 2 75,0 0 1,1 0-1,0 0 1,0 0-1,0 12 1,1-18-121,0 0 0,0 0 1,0 0-1,0 0 1,1 0-1,-1 0 1,0 0-1,1 0 1,-1-1-1,1 1 1,-1 0-1,1 0 0,-1 0 1,1-1-1,-1 1 1,1 0-1,0-1 1,-1 1-1,1-1 1,0 1-1,0 0 0,-1-1 1,1 0-1,0 1 1,0-1-1,0 1 1,0-1-1,0 0 1,0 0-1,-1 0 1,1 1-1,0-1 0,0 0 1,0 0-1,0 0 1,0 0-1,0 0 1,0-1-1,0 1 1,0 0-1,1-1 0,3 0 173,0 1 0,0-2-1,-1 1 1,1-1 0,0 1-1,-1-1 1,8-5-1,7-7 281,-2 0 0,0-1-1,-1-1 1,0-1-1,-2 0 1,20-28-1,-8 5 1,-2-2-1,20-46 1,-34 69-353,-1-2 1,-2 1-1,1-1 1,-2 0 0,-1-1-1,5-43 1,-10 65-114,0 0 0,0-1 1,0 1-1,0 0 0,0 0 0,0-1 0,0 1 0,0 0 1,0 0-1,0-1 0,0 1 0,0 0 0,0 0 1,0-1-1,0 1 0,0 0 0,0 0 0,0-1 0,0 1 1,0 0-1,0 0 0,0-1 0,-1 1 0,1 0 1,0 0-1,0-1 0,0 1 0,0 0 0,-1 0 1,1 0-1,0 0 0,0-1 0,0 1 0,-1 0 0,1 0 1,0 0-1,0 0 0,-1 0 0,1 0 0,0 0 1,0 0-1,-1-1 0,1 1 0,-11 8-40,3 2 38,-1 0 1,2 1-1,0 0 1,0 1-1,1 0 1,-5 13-1,-28 82 44,35-94-41,-4 8-1,1 0 0,1 0 0,1 0 0,1 0 0,1 1 0,1 0 0,1 0 0,2 36 0,0-55 0,0 0 0,-1 0 0,1 0 0,1 0 0,-1 0 0,0 0 0,1 0 0,-1 0 0,1-1 0,0 1 0,0-1 0,0 1 0,0-1 0,1 0 0,-1 0 0,0 0 0,1 0 0,0 0 0,-1 0 0,1-1 0,0 0 0,0 1 0,0-1 0,0 0 0,0 0 0,0 0 0,0-1 0,0 1 0,0-1 0,1 0 0,-1 0 0,3 0 0,3 0 0,0-1 0,0 0 0,0 0 0,-1-1 0,1 0 0,-1 0 0,1-1 0,-1 0 0,0 0 0,12-8 0,-2-1 0,0-1 0,-2-1 0,1-1 0,21-25 0,-29 30 0,0-1 0,-1 0 0,0-1 0,-1 1 0,-1-1 0,0-1 0,0 1 0,5-18 0,-11 30 0,-1 0 0,1 0 0,0 1 0,0-1 0,0 0 0,0 0 0,0 1 0,0-1 0,-1 0 0,1 0 0,0 0 0,0 1 0,0-1 0,0 0 0,-1 0 0,1 0 0,0 0 0,0 1 0,-1-1 0,1 0 0,0 0 0,0 0 0,-1 0 0,1 0 0,0 0 0,0 0 0,-1 0 0,1 0 0,0 0 0,-1 0 0,1 0 0,0 0 0,0 0 0,-1 0 0,1 0 0,0 0 0,0 0 0,-1 0 0,1 0 0,0 0 0,0 0 0,-1 0 0,1-1 0,0 1 0,0 0 0,-1 0 0,1 0 0,0 0 0,0-1 0,0 1 0,0 0 0,-1 0 0,1-1 0,0 1 0,0 0 0,0 0 0,0-1 0,0 1 0,0 0 0,-1 0 0,1-1 0,0 1 0,0 0 0,0 0 0,0-1 0,0 1 0,0 0 0,0-1 0,-9 10 0,1 0 0,0 1 0,0 0 0,1 1 0,-12 21 0,15-26 0,1 1 0,0-1 0,1 1 0,-1 0 0,1-1 0,0 1 0,1 0 0,0 0 0,0 0 0,0 0 0,1 1 0,1 8 0,-1-14 0,1-1 0,0 0 0,-1 0 0,1 0 0,0 0 0,0 0 0,0 0 0,0 0 0,0 0 0,0 0 0,0-1 0,0 1 0,1 0 0,-1-1 0,0 1 0,0-1 0,1 1 0,-1-1 0,0 0 0,0 1 0,1-1 0,-1 0 0,0 0 0,1 0 0,-1 0 0,0 0 0,1 0 0,-1 0 0,0 0 0,1-1 0,1 0 0,46-12 0,-32 3 0,0-1 0,0 0 0,-1-1 0,-1-1 0,0-1 0,-1 0 0,0-1 0,-1 0 0,20-30 0,1-11 0,46-96 0,-66 125 0,-2 1 0,-1-2 0,-1 1 0,10-49 0,-20 75 0,0 1 0,0-1 0,0 1 0,1 0 0,-1-1 0,0 1 0,0-1 0,0 1 0,0-1 0,0 1 0,0-1 0,0 1 0,0 0 0,0-1 0,0 1 0,0-1 0,0 1 0,0-1 0,-1 1 0,1 0 0,0-1 0,0 1 0,0-1 0,-1 1 0,1 0 0,0-1 0,0 1 0,-1 0 0,1-1 0,0 1 0,-1 0 0,1-1 0,0 1 0,-1 0 0,1 0 0,-1-1 0,1 1 0,0 0 0,-1 0 0,0 0 0,-17 9 0,8 3 0,0 0 0,0 1 0,1 0 0,1 1 0,0-1 0,0 1 0,-5 17 0,1 2 0,1 0 0,-9 43 0,17-61 0,0 1 0,1 0 0,1 0 0,0 0 0,3 27 0,-2-38 0,1-1 0,-1 0 0,1 0 0,0 0 0,1 0 0,-1 0 0,1 0 0,-1 0 0,1 0 0,1 0 0,-1-1 0,0 1 0,1-1 0,0 0 0,-1 0 0,1 0 0,1 0 0,-1 0 0,0 0 0,1-1 0,-1 0 0,1 1 0,0-1 0,0-1 0,0 1 0,4 1 0,5 0-37,-1-1 0,0-1 0,1 1 0,0-2 1,-1 0-1,1 0 0,-1-2 0,1 1 0,-1-1 0,1-1 0,-1 0 0,0-1 0,0 0 0,-1-1 1,18-10-1,-19 9-337,0 0 1,0-1-1,-1 0 1,0 0 0,0-1-1,0 0 1,-1-1-1,0 0 1,-1 0 0,9-15-1,6-22-11968</inkml:trace>
</inkml:ink>
</file>

<file path=ppt/ink/ink3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49:30.444"/>
    </inkml:context>
    <inkml:brush xml:id="br0">
      <inkml:brushProperty name="width" value="0.025" units="cm"/>
      <inkml:brushProperty name="height" value="0.025" units="cm"/>
    </inkml:brush>
  </inkml:definitions>
  <inkml:trace contextRef="#ctx0" brushRef="#br0">1 1479 13004,'0'0'7842,"11"7"-7270,-6-3-529,1-1 0,-1 0 0,1-1 0,0 1 0,0-1 0,-1 0 1,1 0-1,1-1 0,9 1 0,-4-1 23,0-1 1,0-1-1,-1 0 1,1-1-1,0 0 1,11-4-1,582-200 3109,-371 119-2778,1788-577-60,-871 297-808,-1047 334 276,91-31 179,-72 13-4187,-72 24-2081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1.606"/>
    </inkml:context>
    <inkml:brush xml:id="br0">
      <inkml:brushProperty name="width" value="0.025" units="cm"/>
      <inkml:brushProperty name="height" value="0.025" units="cm"/>
    </inkml:brush>
  </inkml:definitions>
  <inkml:trace contextRef="#ctx0" brushRef="#br0">192 79 7271,'0'0'6657,"5"-9"-2589,2 0-2768,9-17 275,-11-2 3333,-6 27-4785,1 1-1,-1-1 1,0 1-1,1-1 1,-1 1 0,0-1-1,0 1 1,1-1-1,-1 1 1,0 0-1,0-1 1,0 1 0,0 0-1,1 0 1,-1 0-1,0-1 1,0 1 0,0 0-1,0 0 1,0 0-1,0 1 1,1-1-1,-1 0 1,0 0 0,0 0-1,0 1 1,-1 0-1,-28 6-201,11 4 136,1 1 1,0 1-1,1 0 1,1 1-1,0 1 1,1 0-1,1 2 1,-14 19-1,27-35-55,0 0 0,0 0 0,0 1 0,0-1 0,0 1 0,1-1 0,-1 0 0,0 1 0,1-1 0,-1 1 0,1-1 0,0 1 0,-1 0 0,1-1-1,0 1 1,0-1 0,0 3 0,1-3-6,-1 0 0,0 0-1,1 0 1,-1-1-1,1 1 1,0 0 0,-1 0-1,1-1 1,-1 1 0,1 0-1,0-1 1,0 1 0,-1-1-1,1 1 1,0-1-1,0 1 1,0-1 0,0 1-1,-1-1 1,1 0 0,2 1-1,6 0-53,0 0 0,0 0-1,1 0 1,16-3 0,-8 2 10,5-1-106,31 0-58,-52 1 191,1 0 0,0 0 1,0 0-1,0 1 0,-1-1 0,1 1 1,0 0-1,0 0 0,-1 0 0,1 0 1,-1 1-1,1-1 0,4 4 0,-7-4 21,1-1 0,0 1 0,-1 0 0,1-1 0,-1 1-1,1 0 1,-1-1 0,1 1 0,-1 0 0,0 0 0,1 0-1,-1 0 1,0-1 0,0 1 0,0 0 0,1 0-1,-1 0 1,0 0 0,0 0 0,0 0 0,0 0 0,-1-1-1,1 1 1,0 0 0,0 0 0,-1 1 0,-18 20 795,-36 6 912,51-26-1658,-9 4 102,-1-1 0,0 0 0,0-1 0,0 0 0,-1-1 0,-28 2 0,43-5-229,-1 0 0,1 0 0,0 0 0,-1 0 0,1 0 0,-1 0 1,1 0-1,-1 0 0,1-1 0,0 1 0,-1 0 0,1 0 0,-1 0 0,1 0 0,0-1 0,-1 1 1,1 0-1,-1 0 0,1-1 0,0 1 0,-1 0 0,1 0 0,0-1 0,0 1 0,-1-1 0,1 1 1,0 0-1,0-1 0,-1 1 0,1 0 0,0-1 0,0 1 0,0-1 0,0 1 0,0-1 1,0 1-1,-1 0 0,1-1 0,0 1 0,0-1 0,0 1 0,1-1 0,-1 1 0,0-1 0,0 1 1,0 0-1,0-1 0,0 1 0,0-1 0,1 1 0,-1 0 0,0-1 0,0 1 0,1 0 1,-1-1-1,0 1 0,0 0 0,1-1 0,-1 1 0,0 0 0,1-1 0,-1 1 0,1 0 0,20-24-5052,8 5-1698,5-2-3363</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1.962"/>
    </inkml:context>
    <inkml:brush xml:id="br0">
      <inkml:brushProperty name="width" value="0.025" units="cm"/>
      <inkml:brushProperty name="height" value="0.025" units="cm"/>
    </inkml:brush>
  </inkml:definitions>
  <inkml:trace contextRef="#ctx0" brushRef="#br0">192 27 15631,'0'0'9534,"-12"0"-9000,4-1-450,1 2 1,-1-1-1,1 1 1,-1 0-1,1 1 0,-1 0 1,1 0-1,0 0 1,0 1-1,0 0 0,0 0 1,0 1-1,1 0 1,-1 0-1,1 1 0,0 0 1,1 0-1,-1 0 1,1 0-1,-9 13 0,11-14 90,-1 0-1,1 1 0,0-1 1,1 1-1,-1 0 0,1 0 1,0 0-1,0 0 0,1 0 1,-1 1-1,1-1 1,-1 11-1,2-14-164,1 0 1,-1 0-1,1 0 1,-1 0-1,1 0 0,0 0 1,-1 0-1,1 0 1,0 0-1,0 0 1,0 0-1,1-1 1,-1 1-1,0 0 0,1-1 1,-1 1-1,1-1 1,-1 0-1,1 1 1,0-1-1,-1 0 0,1 0 1,0 0-1,0 0 1,0-1-1,0 1 1,0 0-1,0-1 0,0 1 1,0-1-1,0 0 1,0 1-1,0-1 1,4-1-1,4 2-246,0-1 1,-1 0-1,1 0 0,0-1 1,-1 0-1,1-1 0,-1 0 1,1-1-1,-1 0 0,0 0 0,0-1 1,0 0-1,0 0 0,11-9 1,-12 6-583,1 1 0,-2-1 1,1-1-1,-1 1 1,9-14-1,-8 10-936,-2 0 0,1-1 0,-1 1 0,6-19-1,3-19-6032</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2.303"/>
    </inkml:context>
    <inkml:brush xml:id="br0">
      <inkml:brushProperty name="width" value="0.025" units="cm"/>
      <inkml:brushProperty name="height" value="0.025" units="cm"/>
    </inkml:brush>
  </inkml:definitions>
  <inkml:trace contextRef="#ctx0" brushRef="#br0">83 1 9001,'0'0'8381,"-4"10"-6032,-15 42 307,3 0-1,3 1 1,-14 104 0,26-147-2337,-1 40 732,1-49-1034,1 1-1,0-1 1,0 0 0,1 1-1,-1-1 1,0 0-1,0 1 1,1-1 0,-1 0-1,0 0 1,1 1-1,0-1 1,-1 0 0,1 0-1,0 0 1,-1 0-1,1 0 1,0 0 0,0 0-1,0 0 1,0 0 0,0 0-1,0 0 1,0 0-1,0-1 1,0 1 0,0 0-1,1-1 1,1 1-1,2 0 14,-1-1-1,1 1 0,0-1 0,0-1 0,-1 1 0,1-1 0,0 1 0,-1-1 0,1-1 0,-1 1 0,1-1 0,-1 1 0,7-5 0,2-2-33,-1 0 1,0-1-1,10-11 1,-11 11-94,0-1 0,1 1 1,14-8-1,-25 17 86,-1 0 0,0 0 0,0-1 0,1 1 0,-1 0 0,1 0 0,-1 0 0,0 0 0,1 0 0,-1 0 1,0-1-1,1 1 0,-1 0 0,0 0 0,1 0 0,-1 0 0,1 0 0,-1 1 0,0-1 0,1 0 0,-1 0 0,0 0 0,1 0 0,-1 0 0,0 0 1,1 1-1,-1-1 0,0 0 0,1 0 0,-1 0 0,0 1 0,1-1 0,-1 0 0,0 1 0,0-1 0,1 0 0,-1 0 0,0 1 0,5 20-74,-6 29 328,1-45-214,-4 9 205,3-12-192,0 1 0,0-1 0,1 1 0,-1 0-1,1 0 1,-1-1 0,1 1 0,0 0 0,0 0 0,0-1 0,0 1 0,1 3 0,1-6-320,0-1-1,-1 0 1,1 0 0,0 1-1,-1-1 1,1 0 0,0 0-1,-1 0 1,1-1-1,-1 1 1,0 0 0,1-1-1,0-1 1,23-28-11055,-14 12 2444</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2.662"/>
    </inkml:context>
    <inkml:brush xml:id="br0">
      <inkml:brushProperty name="width" value="0.025" units="cm"/>
      <inkml:brushProperty name="height" value="0.025" units="cm"/>
    </inkml:brush>
  </inkml:definitions>
  <inkml:trace contextRef="#ctx0" brushRef="#br0">20 1 15663,'0'0'8472,"-1"8"-6289,-5 34-361,1-23-965,2 0 0,1 1 0,0-1 0,2 35 0,1-53-850,-1 0-1,1-1 0,-1 1 0,1 0 0,0-1 0,0 1 1,-1-1-1,1 1 0,0-1 0,0 0 0,0 1 0,0-1 1,0 0-1,-1 1 0,1-1 0,0 0 0,0 0 0,0 0 1,0 0-1,0 0 0,0 0 0,0 0 0,0 0 0,0 0 0,0 0 1,-1-1-1,1 1 0,1-1 0,29-7 157,-17 0-267,0-1-1,0-1 1,-1 0 0,22-22 0,23-18-283,-58 50 378,0 0 0,1 0-1,-1 0 1,0 0-1,0 0 1,0 0-1,1 1 1,-1-1-1,0 0 1,0 0 0,1 0-1,-1 0 1,0 0-1,0 0 1,0 0-1,0 0 1,1 1-1,-1-1 1,0 0 0,0 0-1,0 0 1,0 0-1,1 1 1,-1-1-1,0 0 1,0 0-1,0 0 1,0 0 0,0 1-1,0-1 1,0 0-1,0 0 1,0 1-1,0-1 1,0 0-1,0 0 1,0 0 0,0 1-1,0-1 1,0 0-1,0 0 1,0 1-1,0-1 1,0 0-1,0 1 1,1 22 73,-4 23 568,-6 1 14,11-46-1061,-1-1 1,0 1-1,0-1 1,1 1-1,-1-1 1,0 0-1,1 0 1,-1 0-1,0 0 1,1 0-1,-1 0 1,1 0-1,-1 0 1,0 0-1,1-1 1,1 1-1,14-9-8681,2-3-7240</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2.989"/>
    </inkml:context>
    <inkml:brush xml:id="br0">
      <inkml:brushProperty name="width" value="0.025" units="cm"/>
      <inkml:brushProperty name="height" value="0.025" units="cm"/>
    </inkml:brush>
  </inkml:definitions>
  <inkml:trace contextRef="#ctx0" brushRef="#br0">11 78 7431,'0'0'20649,"11"8"-20083,36 24-294,-45-31-255,0 0-1,1 0 1,-1 0-1,0 0 1,1-1 0,-1 1-1,0-1 1,1 1-1,-1-1 1,1 0 0,-1 0-1,1 0 1,-1 0-1,0-1 1,1 1 0,-1-1-1,0 1 1,1-1-1,-1 0 1,0 0 0,1 0-1,-1 0 1,0 0-1,0 0 1,0-1-1,0 1 1,0-1 0,-1 0-1,1 1 1,3-5-1,-2 2 17,1 0-1,-1 0 0,0 0 1,0-1-1,-1 1 0,1-1 1,-1 0-1,0 0 0,-1 0 1,1 0-1,1-9 0,-3 12-30,1 1-1,-1-1 1,0 0 0,0 1-1,0-1 1,0 1 0,0-1-1,-1 1 1,1-1 0,0 1-1,-1-1 1,1 1-1,-1-1 1,1 1 0,-1-1-1,0 1 1,0 0 0,0-1-1,1 1 1,-1 0-1,-2-2 1,2 2-17,-1 1 0,1-1 1,0 1-1,-1-1 0,1 1 0,-1 0 0,1-1 0,0 1 0,-1 0 1,1 0-1,-1 0 0,1 0 0,0 0 0,-1 1 0,1-1 1,-1 0-1,1 1 0,-3 0 0,-2 2-20,0 0-1,0 0 1,0 0-1,0 1 0,1 0 1,-1 0-1,1 1 1,-8 8-1,1 1 230,2 0 1,0 1-1,-14 28 0,21-38-38,1 1-1,-1 0 1,1 0 0,0 0 0,1 1 0,-1-1-1,1 0 1,1 1 0,-1-1 0,1 0-1,0 1 1,0-1 0,3 12 0,-2-16-142,0 1-1,1-1 1,-1 0 0,1 0 0,0 0 0,0 0-1,0 0 1,0 0 0,0 0 0,0 0 0,1-1-1,-1 1 1,0-1 0,1 0 0,0 0 0,-1 0-1,1 0 1,-1 0 0,1 0 0,0-1-1,-1 0 1,1 1 0,0-1 0,5 0 0,69-3-813,-68 2 86,-1 0-1,0-1 1,1-1-1,-1 1 1,11-6-1,-9 3-1515,0-1 0,-1 1 0,17-15 1,7-11-8551</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3.346"/>
    </inkml:context>
    <inkml:brush xml:id="br0">
      <inkml:brushProperty name="width" value="0.025" units="cm"/>
      <inkml:brushProperty name="height" value="0.025" units="cm"/>
    </inkml:brush>
  </inkml:definitions>
  <inkml:trace contextRef="#ctx0" brushRef="#br0">65 0 16560,'0'0'3598,"-3"12"-550,-14 49-658,2 1 0,4 1 1,-7 103-1,18-164-2414,0 0-1,0 0 1,0 0 0,0 0-1,0 0 1,1 0 0,-1 0-1,1 0 1,-1 0 0,1 0-1,0 0 1,0 0 0,0 0-1,0-1 1,2 4 0,-2-4-22,0-1 0,-1 1 1,1 0-1,0-1 0,0 1 1,0-1-1,0 1 1,0-1-1,0 1 0,0-1 1,1 0-1,-1 0 0,0 0 1,0 1-1,0-1 0,0 0 1,0 0-1,0 0 1,0-1-1,0 1 0,2 0 1,1-2-160,0 1 0,0-1 0,0 1 1,-1-1-1,1 0 0,0-1 0,-1 1 1,0-1-1,1 0 0,-1 1 0,0-1 0,0-1 1,3-4-1,5-10-1854,-1 0 0,-1-1 0,0 0 1,-2-1-1,8-27 0,3-16-3173</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3.689"/>
    </inkml:context>
    <inkml:brush xml:id="br0">
      <inkml:brushProperty name="width" value="0.025" units="cm"/>
      <inkml:brushProperty name="height" value="0.025" units="cm"/>
    </inkml:brush>
  </inkml:definitions>
  <inkml:trace contextRef="#ctx0" brushRef="#br0">55 0 9513,'0'0'15567,"-34"77"-13934,26-36 193,1 7-705,4 1-416,0-2-289,3 1-256,0-6-128,3-6 0,6-7-384,0-8-929,2-12-1442,-1-6-2177,1-3-3204</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4.046"/>
    </inkml:context>
    <inkml:brush xml:id="br0">
      <inkml:brushProperty name="width" value="0.025" units="cm"/>
      <inkml:brushProperty name="height" value="0.025" units="cm"/>
    </inkml:brush>
  </inkml:definitions>
  <inkml:trace contextRef="#ctx0" brushRef="#br0">16 122 18193,'0'0'5264,"11"1"-3284,-8-1-1919,8 1 432,0-1 0,-1 0 0,1-1 0,19-3 0,-28 4-441,1-1 0,-1 1 0,0-1 0,1 1 1,-1-1-1,0 0 0,0 0 0,0 0 0,0-1 1,0 1-1,0 0 0,0-1 0,0 1 1,0-1-1,0 0 0,-1 0 0,1 0 0,-1 1 1,1-1-1,-1-1 0,0 1 0,0 0 0,0 0 1,0 0-1,0-1 0,0 1 0,-1 0 0,1-1 1,-1 1-1,0 0 0,1-4 0,-2 5-60,1 1 0,-1-1-1,0 1 1,1-1 0,-1 1-1,0-1 1,1 1 0,-1 0-1,0-1 1,1 1 0,-1 0-1,0 0 1,0-1 0,0 1-1,1 0 1,-1 0 0,0 0-1,0 0 1,0 0 0,1 0-1,-1 0 1,0 0 0,0 0-1,1 0 1,-1 1 0,0-1-1,0 0 1,1 0 0,-1 1-1,0-1 1,-1 1-1,-28 11-151,20-5 155,0 1 0,0 0 0,0 1 0,-11 14 0,16-19 52,2 1 0,-1 0 0,1 0 0,0 0 0,0 1 0,0-1 0,0 1 0,1 0 0,0-1 0,1 1 0,-3 10 0,4-15-33,0 0-1,0 0 0,0-1 0,0 1 0,1 0 0,-1 0 0,0 0 0,0 0 0,0 0 0,1-1 0,-1 1 0,0 0 0,1 0 0,-1 0 0,1-1 1,-1 1-1,1 0 0,-1-1 0,1 1 0,-1 0 0,1-1 0,0 1 0,-1-1 0,1 1 0,0-1 0,0 1 0,-1-1 0,1 1 0,0-1 1,0 0-1,0 1 0,-1-1 0,1 0 0,0 0 0,1 0 0,38 2 239,-26-3-190,25-1-360,49-8 0,-48 4-285,50 0 1,-88 5 643,-1 0 0,1 1 0,-1-1 0,1 0 0,-1 0 0,1 0 0,-1 0 1,0-1-1,0 1 0,1 0 0,-1 0 0,0-1 0,0 1 0,0-1 0,0 1 0,-1-1 1,1 1-1,0-1 0,-1 1 0,1-1 0,-1 0 0,1 1 0,-1-1 0,1-3 1,10-60 2090,-8 45-1834,-2 15-318,0-2 2,0 0 0,0 0 0,1 0 0,0 0 0,5-8 0,-6 13-4,0 0-1,0 1 1,0-1-1,0 0 1,0 1 0,1 0-1,-1-1 1,0 1-1,1 0 1,0-1 0,-1 1-1,1 0 1,0 0-1,-1 1 1,1-1 0,0 0-1,0 0 1,0 1-1,-1-1 1,1 1 0,0 0-1,0-1 1,0 1-1,3 0 1,95 2-6799,-55-2 197</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8:48.728"/>
    </inkml:context>
    <inkml:brush xml:id="br0">
      <inkml:brushProperty name="width" value="0.025" units="cm"/>
      <inkml:brushProperty name="height" value="0.025" units="cm"/>
    </inkml:brush>
  </inkml:definitions>
  <inkml:trace contextRef="#ctx0" brushRef="#br0">0 1 3972,'5'28'13336,"9"-13"-8803,-9-14-4042,0 1 0,0-1 0,0 0 0,0 0 0,0-1 0,0 1 0,1-1 0,4-1-1,117 0 1819,182-25 0,-240 24-1770,-56 2-382,1 0-1,-1 0 1,0-1 0,0-1-1,14-3 1,-24 4-102,1 1 0,-1-1 1,0 1-1,0 0 0,0 0 1,1 0-1,-1 1 0,0-1 0,0 1 1,4 1-1,0 1-4140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5.013"/>
    </inkml:context>
    <inkml:brush xml:id="br0">
      <inkml:brushProperty name="width" value="0.025" units="cm"/>
      <inkml:brushProperty name="height" value="0.025" units="cm"/>
    </inkml:brush>
  </inkml:definitions>
  <inkml:trace contextRef="#ctx0" brushRef="#br0">182 18 14894,'0'0'6881,"-8"-5"-4777,6 3-2061,0 1 0,0-1 0,0 1 0,-1 0 0,1 0 0,0 0 1,0 1-1,-1-1 0,1 0 0,0 1 0,-1-1 0,1 1 0,-1 0 1,1 0-1,-1 0 0,1 0 0,0 0 0,-5 2 0,3 0-36,0 0-1,0 1 0,0-1 1,0 1-1,0 0 0,1 0 1,0 1-1,-1-1 0,1 1 1,1-1-1,-1 1 0,-2 5 1,-6 5 127,2 1 0,0 1-1,1-1 1,1 1 0,0 0 0,1 1 0,1 0 0,0 0 0,1 0 0,1 0 0,-1 22 0,4-38-113,0 1 0,0-1 0,0 1 0,0-1 0,0 0 0,0 1 0,0-1 0,0 0 0,1 1 0,-1-1 0,1 0 0,-1 1 1,1-1-1,-1 0 0,1 0 0,0 1 0,-1-1 0,1 0 0,0 0 0,0 0 0,0 0 0,0 0 0,0 0 0,0 0 0,0 0 0,0 0 0,0-1 1,0 1-1,1 0 0,-1-1 0,0 1 0,1-1 0,-1 1 0,0-1 0,1 0 0,-1 0 0,0 1 0,1-1 0,-1 0 0,0 0 0,1 0 0,-1 0 1,1-1-1,-1 1 0,0 0 0,1-1 0,-1 1 0,2-1 0,5-1 130,-1-1-1,0 0 1,1 0-1,-1 0 1,0-1-1,-1 0 1,11-8-1,2-6 366,-1-2-1,-1 0 0,-1-1 0,-1 0 1,0-1-1,11-26 0,-4-3-1506,-28 78 854,-2 8-59,1 0-1,-3 66 1,10-100 168,0 0 1,0 0-1,0 0 0,0 0 0,0 0 1,1 0-1,-1 0 0,0 0 1,0 0-1,1 0 0,-1 0 0,1 0 1,-1 0-1,1 0 0,-1 0 0,1 0 1,-1 0-1,1-1 0,0 1 0,-1 0 1,1-1-1,0 1 0,0 0 0,0-1 1,-1 1-1,1-1 0,0 1 0,0-1 1,0 1-1,0-1 0,0 0 1,0 1-1,0-1 0,0 0 0,0 0 1,0 0-1,0 0 0,0 0 0,0 0 1,0 0-1,0 0 0,0 0 0,0 0 1,0-1-1,0 1 0,0 0 0,0-1 1,0 1-1,0-1 0,1 0 1,5-2-391,0 0 1,0 0 0,-1 0 0,0-1 0,0 0 0,6-5-1,2-4-2671,-1 0 0,23-29 0,-7-3-5047</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5.340"/>
    </inkml:context>
    <inkml:brush xml:id="br0">
      <inkml:brushProperty name="width" value="0.025" units="cm"/>
      <inkml:brushProperty name="height" value="0.025" units="cm"/>
    </inkml:brush>
  </inkml:definitions>
  <inkml:trace contextRef="#ctx0" brushRef="#br0">114 0 9897,'0'0'12684,"-5"14"-12331,-16 39-118,-37 104 2908,51-133-2363,0 1 1,2 0 0,1-1 0,-2 42-1,6-63-765,0 0 0,0 0 0,1 0 0,-1 1 0,1-1 0,0 0 0,0 0 0,0 0 0,0 0 0,1-1 0,-1 1 0,1 0 0,-1 0 0,1-1 0,0 1 0,0-1 0,1 0 0,-1 1 0,0-1 0,1 0 0,-1 0 0,1-1 0,-1 1 0,1 0 0,0-1 0,0 0 0,0 1 0,0-1 0,0 0 0,0-1 0,0 1 0,0-1 0,0 1 0,6-1 0,7 1 34,0 0-1,0-2 1,1 0 0,-1 0-1,26-7 1,49-17-1452,-82 21-49,0 1 0,-1-1-1,1-1 1,10-7 0,-7 1-4260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5.712"/>
    </inkml:context>
    <inkml:brush xml:id="br0">
      <inkml:brushProperty name="width" value="0.025" units="cm"/>
      <inkml:brushProperty name="height" value="0.025" units="cm"/>
    </inkml:brush>
  </inkml:definitions>
  <inkml:trace contextRef="#ctx0" brushRef="#br0">204 1 14510,'0'0'11280,"-11"0"-9684,6 0-1463,-3 0-93,1-1 0,0 1 0,-1 1-1,1 0 1,0 0 0,-1 0 0,1 1 0,0 0 0,0 0 0,0 1-1,0 0 1,-7 4 0,6-1-34,0-1 157,0 0 1,0 0 0,1 1 0,0 0 0,0 0 0,0 1 0,1 0 0,0 0 0,-9 15-1,15-22-167,0 1 0,1-1 0,-1 0 0,0 1 0,1-1 0,-1 1 0,0-1 0,1 1-1,-1-1 1,0 0 0,1 1 0,-1-1 0,0 0 0,1 1 0,-1-1 0,1 0 0,-1 0-1,1 1 1,-1-1 0,1 0 0,-1 0 0,1 0 0,-1 0 0,1 0 0,-1 0 0,1 0-1,-1 0 1,1 0 0,-1 0 0,1 0 0,0 0 0,-1 0 0,1 0 0,28 0 130,-24 0-75,70-7 226,-59 4-368,0 1 0,0 1 1,0 0-1,27 3 1,-42-1 81,1-1 0,-1 0 0,0 1 0,0 0 1,0-1-1,-1 1 0,1 0 0,0-1 1,0 1-1,0 0 0,0 0 0,-1 0 0,1-1 1,0 1-1,-1 0 0,1 0 0,0 0 1,-1 0-1,1 0 0,-1 0 0,0 1 0,1-1 1,-1 0-1,0 0 0,0 0 0,0 0 1,0 0-1,0 0 0,0 1 0,0-1 0,0 0 1,0 2-1,-1 0 54,1 1 0,0-1 0,-1 1 0,0-1 0,0 1 0,0-1 0,0 0 0,0 1 0,-3 3 0,-6 4 188,0 0 1,-1-1-1,0 0 1,0-1 0,-1 0-1,0-1 1,0 0-1,-1-1 1,0 0-1,-1-1 1,-18 5-1,20-9-2392,6-4-2285,2-4-3969</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4.970"/>
    </inkml:context>
    <inkml:brush xml:id="br0">
      <inkml:brushProperty name="width" value="0.025" units="cm"/>
      <inkml:brushProperty name="height" value="0.025" units="cm"/>
    </inkml:brush>
  </inkml:definitions>
  <inkml:trace contextRef="#ctx0" brushRef="#br0">46 0 14798,'0'0'12364,"0"85"-12044,0-32-224,-2-2-384,0-1-961,-2-5-737,-1-9-865,-1-5-1185,-6-10-1569,-3-15-2339</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5.328"/>
    </inkml:context>
    <inkml:brush xml:id="br0">
      <inkml:brushProperty name="width" value="0.025" units="cm"/>
      <inkml:brushProperty name="height" value="0.025" units="cm"/>
    </inkml:brush>
  </inkml:definitions>
  <inkml:trace contextRef="#ctx0" brushRef="#br0">4 180 11275,'0'-11'4415,"-1"-1"-3808,0 2 346,0 0-1,1 0 1,0 0-1,2-10 0,-1 16-641,-1 1-1,1-1 0,0 1 1,0-1-1,1 1 0,-1 0 0,1 0 1,0-1-1,-1 1 0,1 0 1,1 0-1,-1 1 0,0-1 0,1 0 1,-1 1-1,7-5 0,2 1-198,0 0 0,1 1 0,0 0 0,0 1 0,0 1 1,1-1-1,-1 2 0,1 0 0,0 0 0,-1 1 0,1 1 0,0 0 0,15 3 0,-19-3-166,0 1 1,-1 0-1,1 1 0,0 0 1,-1 0-1,1 1 1,-1 0-1,0 1 0,0 0 1,0 0-1,0 0 1,-1 1-1,0 0 0,0 1 1,0 0-1,-1 0 1,0 0-1,0 1 0,9 12 1,-11-11 161,0 0 0,-1 0 0,0 0 0,-1 1 0,0-1 1,0 1-1,-1-1 0,0 1 0,0 0 0,-1-1 0,0 1 1,-1 0-1,0-1 0,0 1 0,-1-1 0,0 1 0,0-1 0,-1 1 1,0-1-1,0 0 0,-1 0 0,0-1 0,-1 1 0,0-1 1,0 0-1,-8 9 0,-2 1 227,-1-1 0,-1 0 0,0-1 0,-1 0 0,0-2 1,-1 0-1,-1-1 0,-40 18 0,51-27-314,0 1 0,0-1 0,-1-1 0,-15 3 0,23-5-31,1 0 0,0 1-1,0-1 1,0 0 0,0 0-1,0 0 1,0 0 0,0 0-1,-1 0 1,1 0 0,0 0-1,0 0 1,0-1 0,0 1-1,0 0 1,0-1 0,0 1-1,0-1 1,0 1 0,0-1-1,0 0 1,0 1 0,0-1-1,0 0 1,0 1 0,1-1-1,-1 0 1,0 0 0,1 0-1,-1 0 1,0 0 0,1 0-1,-1 0 1,1 0 0,0 0-1,-1 0 1,1 0 0,0 0-1,-1 0 1,1-1 0,0 1-1,0 0 1,0 0 0,0 0-1,0 0 1,0 0 0,0 0-1,1-1 1,-1 1 0,1-2-1,0 1-338,0-1-1,0 0 0,1 1 1,-1-1-1,1 1 1,-1 0-1,1-1 0,0 1 1,0 0-1,0 0 0,0 0 1,0 0-1,0 1 0,0-1 1,1 0-1,-1 1 1,4-2-1,51-20-5705,-42 18 4342,31-12-3951,2 2-1255</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5.671"/>
    </inkml:context>
    <inkml:brush xml:id="br0">
      <inkml:brushProperty name="width" value="0.025" units="cm"/>
      <inkml:brushProperty name="height" value="0.025" units="cm"/>
    </inkml:brush>
  </inkml:definitions>
  <inkml:trace contextRef="#ctx0" brushRef="#br0">73 2 13581,'0'0'12022,"-10"12"-11606,6-8-401,-5 8 167,-1 0-1,-13 24 0,20-32-155,1 0 0,0 0 0,0-1 0,1 1 0,-1 1 0,1-1 0,0 0 0,0 0 0,0 0 0,1 1-1,-1-1 1,1 0 0,0 1 0,1-1 0,-1 0 0,1 0 0,-1 1 0,3 4 0,-3-8-20,1 0-1,0 0 1,0 0 0,0 0 0,0 0-1,1 0 1,-1-1 0,0 1-1,0 0 1,0 0 0,1-1 0,-1 1-1,0-1 1,0 1 0,1-1 0,-1 0-1,0 0 1,1 1 0,-1-1-1,1 0 1,-1 0 0,0 0 0,1 0-1,-1-1 1,1 1 0,0-1-1,39-10 343,-32 5-246,0 0 1,-1-1-1,1 0 1,-1 0 0,-1-1-1,1 0 1,-2 0-1,1-1 1,-1 0-1,0 0 1,-1 0 0,0-1-1,4-10 1,-15 39-855,2-11 803,1 0 1,0 1-1,1-1 1,0 1-1,0-1 1,1 1-1,0-1 1,0 17 0,3-25-12,1 1 0,0-1 0,-1 0 0,1 1 1,-1-1-1,1 0 0,-1-1 0,1 1 0,-1 0 1,1-1-1,-1 1 0,1-1 0,-1 0 1,5-1-1,57-35 321,-56 31-401,1 0 0,0 0 1,1 0-1,-1 1 1,1 1-1,0 0 0,0 0 1,0 1-1,1 0 1,15-2-1,-25 6 122,-1-1 0,1 1 0,-1 0 0,1-1 0,-1 1 0,1 0 0,-1 0 0,1-1 0,-1 1 0,1 0 1,-1 0-1,0 0 0,1 0 0,-1-1 0,0 1 0,0 0 0,0 0 0,0 0 0,0 0 0,0 1 0,0 1 1150,0-21-669,0 11-653,0 3-400,0 1 0,0-1 1,0 0-1,0 1 1,0-1-1,1 1 1,0-1-1,2-5 0,-2 8 220,0-1-1,0 1 0,0 0 0,0 0 0,0 0 0,0 0 0,1 0 1,-1 0-1,0 1 0,1-1 0,-1 0 0,1 1 0,-1-1 0,0 1 1,1-1-1,-1 1 0,1 0 0,0 0 0,-1 0 0,1 0 0,-1 0 1,1 0-1,2 0 0,14 0-6813,9 0-3598</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6.090"/>
    </inkml:context>
    <inkml:brush xml:id="br0">
      <inkml:brushProperty name="width" value="0.025" units="cm"/>
      <inkml:brushProperty name="height" value="0.025" units="cm"/>
    </inkml:brush>
  </inkml:definitions>
  <inkml:trace contextRef="#ctx0" brushRef="#br0">163 293 14638,'-8'1'2637,"-1"0"-2239,0 1 1,1 1-1,-1-1 1,0 2-1,1-1 1,0 1-1,0 0 1,0 1-1,-10 7 0,14-9-162,-1 1-1,0 0 1,1-1-1,-1 2 0,1-1 1,0 0-1,1 1 0,-1 0 1,1 0-1,0 0 1,0 0-1,0 0 0,1 1 1,0-1-1,0 1 0,0 0 1,0 6-1,2-12-238,0 1 0,0 0 0,0 0 0,1 0 0,-1 0 0,0 0 0,1-1 1,-1 1-1,0 0 0,1 0 0,-1 0 0,1-1 0,0 1 0,-1 0 0,1-1 0,-1 1 0,1 0 0,0-1 0,-1 1 0,1-1 0,0 1 0,0-1 0,0 0 0,-1 1 0,1-1 0,0 0 1,0 1-1,0-1 0,0 0 0,0 0 0,0 0 0,-1 0 0,1 0 0,0 0 0,0 0 0,0 0 0,0 0 0,1 0 0,41-8 75,-33 3 124,1 0 0,-1-1-1,-1 0 1,1 0-1,-1-1 1,0-1-1,-1 1 1,0-2 0,0 1-1,12-18 1,0-2 782,-2-1 1,21-43 0,-29 52-944,-1 0-1,0 0 1,-1 0 0,-2-1-1,0-1 1,-1 1 0,4-37-1,-9 58-47,0-1-1,-1 1 0,1-1 0,0 1 0,0-1 1,0 1-1,0-1 0,-1 1 0,1-1 0,0 1 0,0-1 1,-1 1-1,1-1 0,0 1 0,-1-1 0,1 1 1,-1 0-1,1-1 0,0 1 0,-1 0 0,1-1 0,-1 1 1,1 0-1,-1 0 0,1-1 0,-1 1 0,1 0 1,-1 0-1,1 0 0,-1 0 0,1 0 0,-1 0 1,1 0-1,-1 0 0,0 0 0,1 0 0,-1 0 0,1 0 1,-1 0-1,1 0 0,-1 0 0,1 1 0,-1-1 1,1 0-1,-1 0 0,1 0 0,-1 1 0,1-1 0,-1 1 1,-28 15-161,8 0 352,1 2 0,1 0 1,0 1-1,2 1 0,0 0 0,1 2 1,2 0-1,0 0 0,-14 31 1,27-51-175,0 1 1,0 0 0,0-1-1,1 1 1,-1 0 0,1 0-1,-1 0 1,1-1 0,0 1 0,0 0-1,1 5 1,-1-7-1,1 1 0,-1-1 0,1 0 0,-1 0 0,1 1 0,0-1 0,0 0 1,-1 0-1,1 0 0,0 0 0,0 0 0,0 0 0,0 0 0,0 0 0,0 0 0,0-1 0,0 1 0,2 1 0,4 0-58,0 0 0,0 0-1,1-1 1,-1 1 0,0-1-1,1-1 1,9 0 0,15 2-686,31 12-3728,-3 11-5654,-42-19 5857,2-2-1426</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6.435"/>
    </inkml:context>
    <inkml:brush xml:id="br0">
      <inkml:brushProperty name="width" value="0.025" units="cm"/>
      <inkml:brushProperty name="height" value="0.025" units="cm"/>
    </inkml:brush>
  </inkml:definitions>
  <inkml:trace contextRef="#ctx0" brushRef="#br0">154 24 10474,'0'0'10415,"-11"-5"-9619,-37-12-225,46 16-478,-1 1 0,1 0 0,-1 0 0,1 0 0,-1 0 0,1 0 0,0 1 0,-1-1-1,1 1 1,-1 0 0,1-1 0,0 1 0,0 0 0,-1 1 0,1-1 0,0 0 0,0 0 0,0 1 0,0 0 0,-1 1 0,-31 36 1911,30-33-1716,4-5-289,-1-1 1,0 1 0,1 0-1,-1 0 1,1-1 0,-1 1-1,1 0 1,-1 0 0,1 0-1,-1 0 1,1 0-1,0 0 1,0 0 0,-1 0-1,1 0 1,0-1 0,0 1-1,0 0 1,0 0 0,0 0-1,0 0 1,0 0 0,0 0-1,1 0 1,-1 0-1,0 0 1,1 0 0,-1 0-1,0 0 1,1 0 0,-1 0-1,1-1 1,-1 1 0,1 0-1,0 0 1,-1-1 0,1 1-1,0 0 1,-1-1-1,1 1 1,0-1 0,0 1-1,0-1 1,0 1 0,0-1-1,-1 1 1,1-1 0,0 0-1,0 1 1,0-1 0,0 0-1,0 0 1,2 0-1,8 2-385,0 0-1,0 0 1,19-1-1,-23-1 58,-2 0 211,6 0-416,0 1-1,0 0 1,0 0 0,17 6-1,-27-7 542,0 0-1,0 1 1,0-1-1,0 0 0,0 1 1,0-1-1,0 1 1,0 0-1,0-1 0,0 1 1,-1 0-1,1-1 1,0 1-1,0 0 1,-1 0-1,1 0 0,0 0 1,-1 0-1,1 0 1,-1 0-1,1 0 1,-1 1-1,0 0 159,0 0-1,0 0 1,-1-1-1,1 1 1,-1 0 0,1 0-1,-1 0 1,0-1-1,1 1 1,-1 0 0,0-1-1,0 1 1,0-1-1,-1 1 1,1-1 0,0 0-1,-1 1 1,-1 0-1,-64 56 4658,62-54-4791,-1 0-1,1-1 0,-1 0 1,0 0-1,0 0 0,-10 2 0,16-5-273,-1 0 0,1 0-1,0-1 1,-1 1-1,1 0 1,0 0 0,-1 0-1,1-1 1,0 1-1,-1 0 1,1-1 0,0 1-1,-1 0 1,1-1-1,0 1 1,0 0 0,0-1-1,-1 1 1,1 0-1,0-1 1,0 1 0,0-1-1,0 1 1,0 0-1,0-1 1,0 1 0,0-1-1,0 1 1,0 0-1,0-1 1,0 1-1,0-1 1,0 1 0,0-1-1,0 1 1,0 0-1,1-1 1,-1 1 0,0 0-1,0-1 1,0 1-1,1 0 1,-1-1 0,0 1-1,0 0 1,1-1-1,11-16-8318</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7.213"/>
    </inkml:context>
    <inkml:brush xml:id="br0">
      <inkml:brushProperty name="width" value="0.025" units="cm"/>
      <inkml:brushProperty name="height" value="0.025" units="cm"/>
    </inkml:brush>
  </inkml:definitions>
  <inkml:trace contextRef="#ctx0" brushRef="#br0">156 325 14157,'-9'6'1986,"-12"8"-734,2 1-1,-28 26 1,41-36-950,0 1 0,1 0 1,0 0-1,0 1 0,0 0 0,1 0 1,0 0-1,0 0 0,1 0 0,0 1 1,0-1-1,1 1 0,-2 12 0,3-19-302,1 0-1,0 0 0,0 1 1,0-1-1,0 0 0,1 0 0,-1 0 1,0 0-1,0 0 0,1 0 1,-1 0-1,0 0 0,1 0 0,-1 0 1,1 0-1,0 0 0,-1 0 0,1 0 1,0 0-1,-1 0 0,1 0 1,0-1-1,0 1 0,2 1 0,-1-1 0,1 0-1,-1 0 1,1 0-1,0 0 1,-1 0-1,1 0 1,0-1-1,0 0 1,5 1-1,1-1-7,0-1-1,0 0 0,-1 0 1,1-1-1,16-5 1,-10 0-42,0 0 0,-1-2 0,-1 1 1,1-2-1,-1 0 0,-1 0 0,0-1 0,0-1 1,-1 0-1,-1 0 0,11-18 0,5-8 315,-3-2 0,31-71-1,-45 92-261,0 0-1,-2 0 0,0-1 1,-1 1-1,-1-2 0,-1 1 1,2-31-1,-6 51 3,0-1 0,1 0 0,-1 1 0,0-1 0,-1 1 0,1-1 0,0 0 0,0 1 0,0-1 0,0 1 0,0-1 0,-1 1 0,1-1 0,0 0 0,0 1 0,-1-1 0,1 1 0,0-1 1,-1 1-1,1-1 0,-1 1 0,1 0 0,-1-1 0,1 1 0,-1-1 0,1 1 0,-1 0 0,1 0 0,-1-1 0,1 1 0,-1 0 0,0-1 0,-22 6 393,-19 23 642,27-13-413,0 0-1,1 1 0,1 0 0,1 1 1,-12 21-1,18-28-333,1 1 1,0 0-1,1 0 0,0 0 0,0 0 1,1 0-1,1 1 0,0-1 0,1 1 1,0 20-1,1-29-332,0-1 0,0 0 0,1 0 0,-1 1 0,1-1 0,0 0-1,-1 0 1,1 0 0,0 0 0,0 1 0,1-2 0,-1 1 0,0 0 0,1 0 0,-1 0 0,1 0 0,-1-1 0,1 1 0,0-1 0,0 1 0,0-1-1,0 0 1,0 0 0,0 0 0,0 0 0,0 0 0,0 0 0,0-1 0,1 1 0,-1 0 0,0-1 0,0 0 0,1 0 0,2 0 0,11 1-358,-1-2 0,1 0 1,-1 0-1,18-5 0,-8 2 180,-24 4 222,0-1 1,0 1-1,1 0 0,-1 0 0,0 0 0,1 0 1,-1 0-1,0 0 0,0 1 0,1-1 0,-1 0 0,0 1 1,0-1-1,1 1 0,-1-1 0,0 1 0,0 0 0,0-1 1,0 1-1,0 0 0,0 0 0,0 0 0,0 0 1,0-1-1,0 1 0,-1 1 0,1-1 0,0 0 0,0 0 1,-1 0-1,1 0 0,-1 0 0,1 1 0,-1-1 0,0 0 1,1 0-1,-1 1 0,0-1 0,0 0 0,0 1 1,0-1-1,0 0 0,-1 3 0,1-3 55,0 1 0,0-1 0,0 0 1,0 1-1,0-1 0,0 0 0,0 1 0,1-1 0,-1 0 0,0 1 0,1-1 0,-1 0 1,1 1-1,0-1 0,-1 0 0,1 0 0,0 0 0,-1 0 0,1 0 0,0 0 0,0 0 1,0 0-1,0 0 0,0 0 0,0 0 0,0 0 0,1-1 0,-1 1 0,0-1 0,0 1 1,1 0-1,-1-1 0,0 0 0,2 1 0,8-2 8,-1 0-1,1 0 1,-1-1-1,1-1 1,-1 0-1,0 0 1,0-1-1,0 0 1,-1-1-1,1 0 1,10-8-1,-6 5-75,0 0 0,0 1 0,1 1 0,18-6 0,-33 12-2,1 0 1,-1 0 0,1 0 0,-1 0-1,0 0 1,1 0 0,-1 0-1,1-1 1,-1 1 0,1 0 0,-1 1-1,1-1 1,-1 0 0,0 0-1,1 0 1,-1 0 0,1 0 0,-1 0-1,1 0 1,-1 1 0,0-1-1,1 0 1,-1 0 0,0 1 0,1-1-1,-1 0 1,0 0 0,1 1-1,-1-1 1,0 0 0,1 1 0,-1-1-1,0 1 1,0-1 0,1 1-1,-1 21 12,-16 26 250,14-44-271,-8 28 55,13-21 138,12-16 196,0-7-338,-1 0 0,-1-1 0,0-1 0,18-26 0,17-17-21,-48 57-11,0 0 0,0-1 0,0 1 1,0 0-1,0 0 0,0 0 0,0 0 0,0 0 0,0 0 0,0-1 1,0 1-1,1 0 0,-1 0 0,0 0 0,0 0 0,0 0 1,0 0-1,0 0 0,0-1 0,0 1 0,1 0 0,-1 0 0,0 0 1,0 0-1,0 0 0,0 0 0,0 0 0,1 0 0,-1 0 0,0 0 1,0 0-1,0 0 0,0 0 0,0 0 0,1 0 0,-1 0 0,0 0 1,0 0-1,0 0 0,0 0 0,0 0 0,1 0 0,-1 0 0,0 0 1,0 0-1,0 1 0,0-1 0,0 0 0,0 0 0,0 0 0,1 0 1,-1 0-1,0 0 0,0 0 0,0 1 0,0-1 0,0 0 1,0 0-1,0 0 0,0 0 0,0 0 0,0 16-124,-9 31-139,6-34 226,2-8-156,0 0 0,0 0 0,1 0 0,0 0 1,0 1-1,0-1 0,0 0 0,1 0 0,1 6 1,-2-10 116,1 0-1,-1 0 1,0 0 0,1 0 0,-1 0 0,1 0 0,0-1-1,-1 1 1,1 0 0,0 0 0,-1-1 0,1 1 0,0-1-1,0 1 1,0 0 0,-1-1 0,1 1 0,0-1 0,0 0-1,2 1 1,-1 0-35,0-1 0,1 0 1,-1 0-1,1 0 0,-1 0 0,1-1 0,-1 1 0,1 0 0,-1-1 1,0 0-1,5-1 0,-1-1-609,0 0 0,-1-1 1,1 1-1,-1-1 0,1 0 0,-1 0 1,7-9-1,17-19-6283,-3-2-4665</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07.919"/>
    </inkml:context>
    <inkml:brush xml:id="br0">
      <inkml:brushProperty name="width" value="0.025" units="cm"/>
      <inkml:brushProperty name="height" value="0.025" units="cm"/>
    </inkml:brush>
  </inkml:definitions>
  <inkml:trace contextRef="#ctx0" brushRef="#br0">139 1 12684,'0'0'12166,"-9"12"-11691,-10 19 710,1 0-1,1 1 0,2 1 0,1 0 0,-17 65 1,27-83-1148,0-1 0,1 1 1,1 0-1,1 0 1,0 1-1,1-1 0,0 0 1,4 20-1,-4-34-41,0 1 0,1-1 0,-1 0 0,1 1 0,-1-1-1,1 0 1,0 0 0,-1 1 0,1-1 0,0 0 0,0 0 0,0 0 0,0 0 0,0 0 0,0 0-1,0 0 1,0 0 0,1 0 0,-1-1 0,0 1 0,0 0 0,1-1 0,-1 1 0,0-1 0,1 0-1,-1 1 1,1-1 0,-1 0 0,0 0 0,1 0 0,-1 0 0,1 0 0,-1 0 0,1 0 0,-1 0-1,0 0 1,1-1 0,-1 1 0,0-1 0,1 1 0,-1-1 0,2 0 0,3-2-30,0 0 0,-1 0 0,0-1 0,1 0 0,-1 0 0,0 0 0,8-9 0,17-29-229,-2 0 1,-2-2 0,-2-1 0,26-69 0,-16 39-872,-16 35 283,-14 33 266,-11 25 430,-19 58 336,3 1 1,-20 128-1,28-95 428,15-109-600,0-1 1,0 0 0,0 0-1,0 0 1,0 1-1,0-1 1,0 0-1,0 0 1,0 0-1,0 1 1,0-1 0,0 0-1,0 0 1,0 0-1,0 0 1,0 1-1,-1-1 1,1 0-1,0 0 1,0 0 0,0 0-1,0 1 1,0-1-1,0 0 1,-1 0-1,1 0 1,0 0-1,0 0 1,0 0 0,0 1-1,0-1 1,-1 0-1,1 0 1,0 0-1,0 0 1,0 0-1,-1 0 1,1 0 0,0 0-1,0 0 1,0 0-1,-1 0 1,1 0-1,0 0 1,0 0-1,-1 0 1,-9-8 210,-8-13-217,-4-13-32,2-1 0,0-1-1,3-1 1,1-1 0,-19-65-1,35 102 70,0 0-1,-1 0 1,1 1-1,0-1 1,-1 0-1,1 0 0,0 0 1,0 0-1,0 1 1,0-1-1,0 0 1,0 0-1,0 0 1,0 0-1,0 0 0,0 1 1,0-1-1,1 0 1,-1 0-1,0 0 1,1 1-1,-1-1 1,0 0-1,1 0 1,-1 1-1,1-1 0,-1 0 1,1 1-1,-1-1 1,2 0-1,24-1 1370,-12 2-1206,189 12-5584,-164-12-1858</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2.513"/>
    </inkml:context>
    <inkml:brush xml:id="br0">
      <inkml:brushProperty name="width" value="0.025" units="cm"/>
      <inkml:brushProperty name="height" value="0.025" units="cm"/>
    </inkml:brush>
  </inkml:definitions>
  <inkml:trace contextRef="#ctx0" brushRef="#br0">1 103 6983,'0'0'12166,"0"-11"-10362,0 8-1604,1-42 1371,-1 43-1382,1-1-1,-1 1 1,0 0-1,1 0 1,-1 0 0,1-1-1,0 1 1,0 0 0,0 0-1,0 0 1,0 0-1,0 0 1,0 0 0,1 1-1,-1-1 1,1 0-1,-1 1 1,1-1 0,0 1-1,-1-1 1,4-1-1,-5 3-175,1 1 0,-1-1-1,1 0 1,-1 0 0,1 0-1,-1 0 1,1 0 0,-1 0-1,1 0 1,-1 1 0,0-1 0,1 0-1,-1 0 1,1 1 0,-1-1-1,1 0 1,-1 1 0,0-1-1,1 0 1,-1 1 0,0-1-1,1 1 1,-1-1 0,0 1-1,0-1 1,1 0 0,-1 1-1,0-1 1,0 1 0,0-1-1,0 1 1,0-1 0,0 1-1,0 0 1,6 25-64,-5-20 150,0-4-75,1 9 39,0 0 0,1 0 1,0 0-1,1-1 0,0 0 0,9 16 1,-11-23 15,0 0 1,1-1 0,-1 0 0,0 0-1,1 1 1,-1-1 0,1-1 0,0 1 0,-1 0-1,1-1 1,0 1 0,0-1 0,0 0 0,0 0-1,1 0 1,-1 0 0,0-1 0,0 1 0,0-1-1,1 0 1,-1 0 0,0 0 0,0 0 0,1-1-1,-1 1 1,0-1 0,5-1 0,0-1 72,0-1 0,0 1 0,-1-1 0,1-1 1,-1 1-1,0-1 0,0-1 0,0 1 0,-1-1 0,0 0 1,0-1-1,-1 1 0,6-8 0,-9 11-211,20-12-9844,-11 6 2467</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6.036"/>
    </inkml:context>
    <inkml:brush xml:id="br0">
      <inkml:brushProperty name="width" value="0.025" units="cm"/>
      <inkml:brushProperty name="height" value="0.025" units="cm"/>
    </inkml:brush>
  </inkml:definitions>
  <inkml:trace contextRef="#ctx0" brushRef="#br0">1 1 3043</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6.642"/>
    </inkml:context>
    <inkml:brush xml:id="br0">
      <inkml:brushProperty name="width" value="0.025" units="cm"/>
      <inkml:brushProperty name="height" value="0.025" units="cm"/>
    </inkml:brush>
  </inkml:definitions>
  <inkml:trace contextRef="#ctx0" brushRef="#br0">164 168 16207,'0'0'6353,"-7"-8"-3972,4 4-2232,0 0 1,0 0-1,0 1 0,-1 0 1,1 0-1,-1 0 1,0 0-1,0 0 0,-8-3 1,10 5-129,0 0 1,-1 1 0,1-1-1,-1 1 1,1 0-1,-1-1 1,1 1 0,-1 0-1,1 1 1,-1-1-1,1 0 1,-1 1 0,1-1-1,0 1 1,-1 0-1,1 0 1,0 0-1,-1 0 1,1 0 0,0 0-1,0 1 1,0-1-1,0 1 1,0-1 0,-3 5-1,0-2 10,1 0 1,0 1-1,-1 0 0,1 0 0,1 0 1,-1 0-1,1 1 0,0-1 0,0 1 1,1 0-1,0 0 0,0 0 0,0 0 0,0 0 1,1 0-1,0 0 0,1 1 0,-1-1 1,2 9-1,-1-14-16,1 0 0,-1 0 0,1-1 0,0 1 0,-1 0 0,1 0 1,0-1-1,0 1 0,-1 0 0,1-1 0,0 1 0,0 0 0,0-1 0,0 0 0,0 1 0,0-1 1,0 1-1,0-1 0,0 0 0,0 0 0,0 0 0,0 1 0,0-1 0,0 0 0,0 0 0,0-1 1,0 1-1,0 0 0,2-1 0,33-6 690,-22 1-476,0-1 0,0 0 0,0-1 0,-1-1 0,0 0 0,-1-1 0,0 0 0,21-23 0,-8 4 367,0-1 0,29-49 0,-36 52-603,-25 49-567,-6 10 552,1 1 33,2 1-1,0-1 1,2 2 0,2-1-1,-4 70 1,10-102-4,0-1 1,0 1-1,0 0 1,1 0-1,-1 0 1,0-1-1,1 1 0,-1 0 1,1 0-1,-1-1 1,1 1-1,0 0 1,0-1-1,0 1 1,0-1-1,0 1 0,0-1 1,0 0-1,0 1 1,1-1-1,-1 0 1,0 0-1,1 0 0,-1 0 1,1 0-1,-1 0 1,1 0-1,0 0 1,-1-1-1,1 1 0,0-1 1,0 1-1,-1-1 1,1 0-1,0 1 1,0-1-1,-1 0 0,1 0 1,0 0-1,0-1 1,0 1-1,-1 0 1,4-1-1,4-1 32,-1 0 0,0 0 0,0-1 0,0 0 0,0-1 0,0 1 0,-1-2 0,8-4 0,-3 1-39,0-2 0,-1 0 0,-1 0 0,1-1 0,-1 0 0,-1 0 0,0-1 0,-1-1 0,0 1 0,-1-1 0,-1-1 0,8-19 0,-14 33-3,1-1-1,-1 1 1,0 0 0,0-1-1,0 1 1,1-1 0,-1 1-1,0-1 1,0 1 0,0 0-1,0-1 1,0 1 0,0-1-1,1 1 1,-1-1 0,0 1-1,0-1 1,-1 1 0,1 0-1,0-1 1,0 1 0,0-1 0,0 1-1,0-1 1,0 1 0,-1-1-1,1 1 1,0 0 0,0-1-1,-1 1 1,1 0 0,0-1-1,0 1 1,-1 0 0,1-1-1,-13 13-262,-13 28-143,23-35 420,1 1 0,-1 0 0,1 0 1,1 0-1,-1 0 0,1 0 0,0 0 1,0 13-1,1-17 7,0 0 1,1-1 0,-1 1-1,1 0 1,-1-1-1,1 1 1,0 0-1,-1-1 1,1 1-1,0-1 1,0 1-1,0-1 1,0 0-1,0 1 1,0-1 0,1 0-1,-1 0 1,0 1-1,1-1 1,-1 0-1,1 0 1,-1-1-1,1 1 1,-1 0-1,1 0 1,-1-1-1,1 1 1,0-1 0,0 0-1,-1 1 1,1-1-1,0 0 1,-1 0-1,1 0 1,2 0-1,8-1-15,-1 0-1,1 0 1,-1-1 0,1 0-1,-1-1 1,0 0-1,0-1 1,0-1-1,-1 1 1,0-2 0,1 1-1,10-9 1,-3 1-4,0-1-1,0-1 1,-2 0 0,0-1 0,18-24 0,-32 38 1,0 0 0,-1-1 0,1 1 0,-1 0 0,0-1 0,1 1 0,-1-1 0,-1 0 0,1 1 0,1-5 0,-2 6 0,0 1 0,0-1 0,0 1 0,0 0 0,0-1 0,0 1 0,-1-1 0,1 1 0,0 0 0,0-1 0,0 1 0,0 0 0,-1-1 0,1 1 0,0 0 0,0-1 0,-1 1 0,1 0 0,0-1 0,0 1 0,-1 0 0,1 0 0,0-1 0,-1 1 0,1 0 0,0 0 0,-1 0 0,1 0 0,0-1 0,-1 1 0,1 0 0,-1 0 0,1 0 0,0 0 0,-1 0 0,1 0 0,-1 0 0,1 0 0,0 0 0,-1 0 0,1 0 0,0 0 0,-1 0 0,1 0 0,-1 1 0,1-1 0,0 0 0,-1 0 0,1 0 0,0 1 0,-1-1 0,1 0 0,0 0 0,-1 1 0,-4 3 0,0-1 0,0 1 0,1 1 0,0-1 0,-1 0 0,1 1 0,1 0 0,-1 0 0,1 0 0,0 1 0,0-1 0,1 1 0,-1-1 0,-1 8 0,-1 1 0,1 0 0,1 0 0,0 0 0,1 1 0,0 14 0,2-26-38,0 0 1,0 0-1,0 0 1,0 0-1,0 1 0,1-1 1,0 0-1,-1 0 1,1 0-1,0-1 0,1 1 1,-1 0-1,0 0 1,1-1-1,0 1 0,-1 0 1,1-1-1,0 0 0,0 1 1,0-1-1,1 0 1,-1 0-1,1 0 0,-1 0 1,1-1-1,-1 1 1,1-1-1,0 1 0,0-1 1,0 0-1,0 0 1,0 0-1,0-1 0,0 1 1,0-1-1,0 0 1,0 1-1,0-1 0,0-1 1,0 1-1,0 0 1,0-1-1,0 1 0,6-3 1,13-8-4597,-2-13-3197</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6.970"/>
    </inkml:context>
    <inkml:brush xml:id="br0">
      <inkml:brushProperty name="width" value="0.025" units="cm"/>
      <inkml:brushProperty name="height" value="0.025" units="cm"/>
    </inkml:brush>
  </inkml:definitions>
  <inkml:trace contextRef="#ctx0" brushRef="#br0">34 55 20884,'0'0'9577,"-33"-55"-24055</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7.575"/>
    </inkml:context>
    <inkml:brush xml:id="br0">
      <inkml:brushProperty name="width" value="0.025" units="cm"/>
      <inkml:brushProperty name="height" value="0.025" units="cm"/>
    </inkml:brush>
  </inkml:definitions>
  <inkml:trace contextRef="#ctx0" brushRef="#br0">30 130 12011,'0'0'7202,"-3"13"-6156,-5 14-329,2 1 0,-4 37 0,9-56-584,0 0-1,0 0 0,1 0 1,0 0-1,1 0 0,0 0 1,0 0-1,1 0 0,0 0 1,1-1-1,0 1 0,0-1 1,6 11-1,-7-17-32,-1 0-1,0 0 1,1 0-1,-1-1 1,1 1 0,0-1-1,0 1 1,0-1-1,0 1 1,0-1 0,0 0-1,0 0 1,0 0-1,0 0 1,0 0 0,0-1-1,1 1 1,-1-1 0,0 1-1,4-1 1,-2 0 104,0-1 0,0 1-1,0-1 1,0 0 0,0 0 0,0-1 0,0 1 0,-1-1 0,1 0 0,-1 0-1,4-2 1,7-7 328,-1 1-1,-1-2 1,1 0 0,14-19-1,-7 7-449,-1 0 0,-1-1 0,-2-1 0,0-1 0,-2 0 1,0-1-1,11-39 0,-42 150-3128,8-33 3085,3-1-1,0 100 0,6-145-15,0 0 0,0 0 0,1 0 1,0-1-1,0 1 0,0 0 0,0 0 0,0-1 0,1 1 0,0-1 1,-1 1-1,1-1 0,1 0 0,-1 0 0,0 0 0,1 0 0,-1 0 0,1 0 1,0-1-1,0 1 0,0-1 0,0 0 0,1 0 0,-1 0 0,6 2 1,-5-3 98,1 1 1,0-1-1,-1-1 1,1 1 0,0-1-1,0 1 1,-1-2-1,1 1 1,0 0 0,0-1-1,-1 0 1,1 0-1,0 0 1,-1-1 0,1 1-1,-1-1 1,1 0-1,-1-1 1,0 1 0,5-5-1,5-4-89,-1 0 0,0-1 0,0-1 0,-2-1 0,0 1 0,0-2 0,-1 1 0,-1-1 0,0-1-1,-1 0 1,9-28 0,-7 15-31,-2-1 0,-1 0 0,-1 0-1,-1 0 1,0-59 0,-5 87 1,0-1-1,0 1 1,0 0-1,0-1 1,-1 1 0,1 0-1,-1-1 1,0 1-1,0 0 1,1 0 0,-1 0-1,-1 0 1,1 0-1,0 0 1,0 0 0,-1 0-1,-2-3 1,3 5-5,1-1 0,-1 1 0,1 0 1,-1-1-1,1 1 0,-1 0 0,0 0 0,1 0 1,-1-1-1,1 1 0,-1 0 0,1 0 0,-1 0 1,0 0-1,1 0 0,-1 0 0,0 0 0,1 0 1,-1 0-1,1 1 0,-1-1 0,0 0 0,1 0 1,-1 0-1,0 1 0,0 0-12,-1 0-1,1 1 1,-1-1 0,1 0-1,0 1 1,-1-1-1,1 1 1,0-1 0,0 1-1,0 0 1,0-1 0,0 3-1,-11 41-3231,10 1-4911,2-23 1554</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8.448"/>
    </inkml:context>
    <inkml:brush xml:id="br0">
      <inkml:brushProperty name="width" value="0.025" units="cm"/>
      <inkml:brushProperty name="height" value="0.025" units="cm"/>
    </inkml:brush>
  </inkml:definitions>
  <inkml:trace contextRef="#ctx0" brushRef="#br0">0 552 11243,'0'0'10548,"10"-2"-7094,0 0-3058,0-2 0,-1 1-1,1-1 1,-1-1 0,0 0-1,0 0 1,-1-1 0,1 0 0,-1 0-1,-1-1 1,1 0 0,-1 0-1,0-1 1,-1 0 0,7-10 0,-10 14-333,-1 0 0,0-1 0,1 1 1,-1 0-1,-1-1 0,1 0 1,-1 1-1,0-1 0,0 0 0,0 0 1,0-8-1,-1 11-52,-1 0 1,1 1-1,-1-1 0,1 1 1,-1-1-1,1 1 0,-1-1 1,0 1-1,0 0 0,0-1 1,0 1-1,0 0 0,0 0 1,0-1-1,0 1 0,0 0 1,0 0-1,-1 0 0,1 0 1,0 1-1,-1-1 0,1 0 1,-1 0-1,1 1 1,-1-1-1,1 1 0,-1-1 1,1 1-1,-1 0 0,0 0 1,1 0-1,-1 0 0,1 0 1,-1 0-1,0 0 0,1 0 1,-3 1-1,1-1-11,0 1 0,0-1 0,0 1 0,0 0 0,0 0 0,0 0 0,0 0 0,0 0 0,1 1 0,-1-1 0,0 1 0,1 0 0,-1 0 0,1 0 0,0 0 0,-3 4 0,0-1 0,0 1 0,1 1 0,0-1 0,1 0 0,-1 1 0,-4 13 0,5-9 0,-1 0 0,2 0 0,-1 0 0,1 0 0,1 1 0,0-1 0,1 1 0,0-1 0,2 13 0,-1-21 0,0-1 0,0 0 0,0 0 0,0 1 0,1-1 0,-1 0 0,0 0 0,1-1 0,0 1 0,-1 0 0,1 0 0,0-1 0,0 1 0,0-1 0,0 1 0,0-1 0,0 0 0,0 0 0,1 0 0,-1 0 0,0 0 0,0-1 0,1 1 0,-1-1 0,1 1 0,-1-1 0,1 0 0,-1 0 0,5 0 0,2 0 0,-1-1 0,1 1 0,0-1 0,0-1 0,0 0 0,-1 0 0,9-4 0,0-2 0,0-1 0,-1-2 0,0 1 0,0-2 0,-1 0 0,-1 0 0,0-2 0,-1 0 0,-1 0 0,18-26 0,0-6 0,-2-1 0,31-71 0,-52 106 0,-2-1 0,1 1 0,-2-1 0,1-1 0,-2 1 0,0 0 0,2-19 0,-5 32-1,0 0 0,0 0 0,0 0 0,0 0 0,-1-1 0,1 1 0,0 0 0,0 0 0,0 0 0,0 0 0,0 0 0,0 0 0,0-1 0,0 1 0,0 0 0,0 0 0,0 0 0,-1 0 0,1 0 0,0 0 0,0 0-1,0 0 1,0 0 0,0 0 0,0 0 0,-1-1 0,1 1 0,0 0 0,0 0 0,0 0 0,0 0 0,0 0 0,0 0 0,-1 0 0,1 0 0,0 0 0,0 0 0,0 0 0,0 0 0,0 0 0,-1 0 0,1 1 0,0-1 0,0 0 0,0 0 0,0 0 0,0 0 0,0 0 0,0 0 0,-1 0 0,1 0 0,0 0 0,0 0 0,0 0 0,0 1 0,0-1 0,0 0 0,0 0 0,0 0 0,-14 12-161,-10 13-325,-5 12 358,1 0 0,-24 47 0,44-70 134,0 0 0,2 1 0,-1 0 0,2 0 0,0 0 0,1 1 1,1-1-1,0 1 0,-1 30 0,4-45-1,0 0 0,0 0 0,0 0 0,0 1 0,0-1 0,1 0 0,-1 0 0,0 0 0,1 0 0,-1 1 0,1-1 0,0 0 0,-1 0 0,1 0 0,0 0 0,-1 0 0,1 0 0,0-1 1,0 1-1,0 0 0,0 0 0,0 0 0,0-1 0,1 2 0,1-1 7,0 0 1,0-1 0,-1 1-1,1 0 1,0-1-1,0 1 1,0-1 0,0 0-1,0 0 1,3-1-1,2 0 21,-1 0 1,1 0-1,-1-1 0,1 0 0,-1-1 0,0 0 0,10-5 0,2-5 7,-1-2 0,0 0-1,-1 0 1,-1-2-1,-1 0 1,0-1-1,13-21 1,5-12 87,38-81 0,-59 107-126,0-1 0,-2 0 0,11-48 0,-47 130 0,11-3 0,2 1 0,3 0 0,2 0 0,3 0 0,1 1 0,9 101 0,-2-131-92,-3-24 84,1 0 1,-1-1-1,0 1 1,0 0-1,0 0 1,0 0-1,1 0 1,-1-1-1,0 1 1,1 0-1,-1 0 1,1-1-1,-1 1 1,1 0-1,-1 0 1,1-1-1,-1 1 1,1-1-1,0 1 1,-1-1-1,1 1 1,0-1-1,1 2 1,-1-5-19,-1 1 1,1-1-1,0 1 0,-1 0 1,0-1-1,1 1 0,-1-1 1,0 1-1,0-1 1,-1-3-1,1 1-98,-2-5-48,0 0 1,0 0-1,-1 0 1,0 0-1,-1 0 0,0 0 1,-1 1-1,0 0 1,0 0-1,-1 0 0,0 1 1,-13-14-1,8 8 487,1 0 0,0 0 0,-10-23-1,18 36-267,2-1 0,-1 1 0,0-1 0,0 0 0,0 1 0,1-1 0,-1 0-1,1 1 1,-1-1 0,1 0 0,0 0 0,0 1 0,0-1 0,0 0 0,0 0-1,0 0 1,0 1 0,0-1 0,1 0 0,-1 0 0,1 1 0,-1-1 0,1 0-1,0 1 1,0-1 0,-1 1 0,1-1 0,0 1 0,1-1 0,-1 1 0,0-1-1,0 1 1,1 0 0,-1 0 0,0 0 0,1 0 0,-1 0 0,3-1 0,4-1-264,1 0 1,0 0 0,1 1-1,-1 0 1,0 1 0,12 0-1,8-3-1751,14-5-4022,6-4-5023</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9.193"/>
    </inkml:context>
    <inkml:brush xml:id="br0">
      <inkml:brushProperty name="width" value="0.025" units="cm"/>
      <inkml:brushProperty name="height" value="0.025" units="cm"/>
    </inkml:brush>
  </inkml:definitions>
  <inkml:trace contextRef="#ctx0" brushRef="#br0">57 5 11211,'-3'-4'13266,"-1"13"-9623,-1 13-3608,-3 102 1308,-24 206 1899,28-290-3216,13-58-18,19-69-15,-27 83 7,34-133 0,-19 68 0,29-75 0,-45 141-38,1 0 1,0 1-1,1-1 0,-1 1 1,0 0-1,1-1 0,-1 1 0,1 0 1,0 0-1,0 0 0,0 0 1,0 0-1,0 1 0,0-1 1,0 0-1,1 1 0,-1 0 0,0-1 1,1 1-1,-1 0 0,1 0 1,0 0-1,-1 1 0,1-1 1,0 1-1,-1-1 0,1 1 0,0 0 1,-1 0-1,1 0 0,0 1 1,0-1-1,-1 0 0,1 1 1,-1 0-1,1 0 0,0 0 0,-1 0 1,1 0-1,-1 0 0,0 1 1,1-1-1,-1 1 0,0-1 1,0 1-1,0 0 0,0 0 0,0 0 1,-1 0-1,1 0 0,0 0 1,-1 1-1,0-1 0,1 1 1,-1-1-1,0 1 0,0-1 1,0 1-1,-1-1 0,1 1 0,-1 0 1,1-1-1,-1 1 0,0 3 1,-1-1 76,-1 0 1,1-1 0,-1 1-1,0-1 1,0 1-1,-1-1 1,1 0 0,-1 0-1,0 0 1,0 0-1,0 0 1,-1-1 0,1 1-1,-1-1 1,0 0-1,-7 5 1,-6 4 351,-1-1 1,-29 13-1,43-22-419,-1 0 0,0 0 0,1 0 0,-1-1 0,0 0 0,0 0 1,0 0-1,-5-1 0,10-1-247,-1 0 0,1 0 0,0 0 1,0-1-1,0 1 0,0 0 0,0 0 0,0 0 1,0-1-1,0 1 0,0 0 0,1 0 0,-1 0 1,0-1-1,1 1 0,-1 0 0,1 0 0,-1 0 0,1 0 1,-1 0-1,1 0 0,1-1 0,43-36-8663,-43 38 8737,31-23-5618</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9.518"/>
    </inkml:context>
    <inkml:brush xml:id="br0">
      <inkml:brushProperty name="width" value="0.025" units="cm"/>
      <inkml:brushProperty name="height" value="0.025" units="cm"/>
    </inkml:brush>
  </inkml:definitions>
  <inkml:trace contextRef="#ctx0" brushRef="#br0">74 1 12075,'0'0'12119,"-4"13"-11180,-11 24-276,4-13 75,2 0 0,0 0 1,1 1-1,2 0 1,-5 36-1,15-58 619,4-9-640,4-8-314,-4 0-397,-1-1 0,0 1-1,-1-1 1,-1 0 0,0-1 0,-1 1 0,-1-1 0,0 1-1,-1-1 1,-1-30 0,-1 56-171,0-2-892,0 0 1,0-1-1,1 1 1,0 0-1,0 0 1,4 11-1,-4-16 682,0 0 0,1-1 1,-1 1-1,1 0 0,0-1 0,0 0 1,0 1-1,0-1 0,0 0 0,0 0 1,1 0-1,-1 0 0,1 0 0,-1-1 0,1 1 1,0-1-1,-1 0 0,1 0 0,0 0 1,0 0-1,0 0 0,4 0 0,24 3-5385</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19.863"/>
    </inkml:context>
    <inkml:brush xml:id="br0">
      <inkml:brushProperty name="width" value="0.025" units="cm"/>
      <inkml:brushProperty name="height" value="0.025" units="cm"/>
    </inkml:brush>
  </inkml:definitions>
  <inkml:trace contextRef="#ctx0" brushRef="#br0">166 59 12011,'0'0'10010,"-9"-6"-8462,-29-18-443,36 23-1075,-1 0 1,1 1-1,-1-1 1,1 0-1,-1 1 0,1 0 1,-1 0-1,1-1 0,-1 2 1,1-1-1,-1 0 1,1 0-1,-1 1 0,1-1 1,-1 1-1,1 0 0,-1 0 1,1 0-1,0 0 1,-1 0-1,1 0 0,0 1 1,0-1-1,0 1 1,0-1-1,0 1 0,-2 3 1,-2 1 91,0 0 1,1 1-1,0 0 1,0 0-1,1 0 1,-5 11-1,7-16-48,1 1-1,0 0 1,-1 0-1,1 0 1,0 0-1,1 0 1,-1 0-1,0 0 1,1 0-1,0 0 1,0 0-1,0 0 1,0 0-1,0 0 1,0 0-1,1 0 1,0 0-1,-1 0 1,1 0-1,2 5 1,-1-6-29,0 0 1,1 0-1,-1 0 1,0 0-1,1-1 0,-1 1 1,1 0-1,-1-1 1,1 0-1,0 0 1,-1 0-1,1 0 1,0 0-1,0 0 1,0-1-1,0 1 1,0-1-1,0 0 1,0 0-1,5 0 1,0-1 1,0 0 0,0 0 0,1-1 0,-1 0 0,0 0-1,-1-1 1,1 0 0,0-1 0,-1 1 0,0-1 0,1-1 0,-2 1 0,1-1 0,-1-1 0,1 1 0,-1-1 0,-1 0 0,1 0 0,-1-1 0,0 0 0,6-11 0,5-21-3483,-10-2-3632,-6 29-267</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0.456"/>
    </inkml:context>
    <inkml:brush xml:id="br0">
      <inkml:brushProperty name="width" value="0.025" units="cm"/>
      <inkml:brushProperty name="height" value="0.025" units="cm"/>
    </inkml:brush>
  </inkml:definitions>
  <inkml:trace contextRef="#ctx0" brushRef="#br0">94 231 13325,'0'0'14947,"-5"-2"-15107,4 1 158,0 1-1,0-1 1,0 1 0,0 0-1,0 0 1,0-1 0,0 1 0,0 0-1,-1 0 1,1 0 0,0 0-1,0 0 1,0 0 0,0 1-1,0-1 1,0 0 0,-1 0-1,1 1 1,0-1 0,0 1 0,0-1-1,0 1 1,0-1 0,0 1-1,0 0 1,1-1 0,-1 1-1,0 0 1,-1 1 0,-2 3 19,0-1-1,1 1 1,-1 0 0,1 0 0,0 1 0,-3 7-1,0 2 59,0 1 0,1 0-1,1 0 1,-3 23 0,7-38-72,-1 0 0,1 0 0,0 1 1,0-1-1,0 0 0,0 0 0,0 1 1,0-1-1,0 0 0,0 1 1,0-1-1,1 0 0,-1 0 0,1 1 1,-1-1-1,1 0 0,-1 0 0,1 0 1,0 0-1,-1 0 0,1 0 0,0 0 1,0 0-1,0 0 0,0 0 0,-1 0 1,2 0-1,-1-1 0,0 1 0,0 0 1,0-1-1,0 1 0,0 0 0,0-1 1,1 0-1,-1 1 0,0-1 1,0 0-1,1 0 0,-1 1 0,0-1 1,1 0-1,-1 0 0,0-1 0,0 1 1,1 0-1,-1 0 0,2-1 0,4-1 42,0 1 0,-1-1 0,1-1-1,-1 1 1,1-1 0,-1 0 0,11-8-1,6-8 275,0 0 0,-2-2 0,0 0 0,-1-1 0,25-39 0,-33 44-119,-1-1 1,-1 0-1,-1 0 0,0-1 0,-2 0 0,0-1 1,-1 0-1,6-37 0,-12 56-200,0 1 0,1-1 0,-1 0 0,0 1 0,0-1 0,0 0 0,0 1 0,0-1 0,0 0 0,0 0 0,0 1 0,0-1 0,0 0 0,0 0 0,0 1 0,0-1 0,-1 0 0,1 1 0,0-1 0,0 0 0,-1 1 0,1-1 0,-1 0 0,1 1 0,0-1 0,-1 1 0,1-1 0,-1 1 0,1-1 0,-2 0 0,-16 11 0,-19 32 0,14-10 0,-29 52 0,45-72 0,1 1 0,0 1 0,1-1 0,1 1 0,0 0 0,1 0 0,-3 22 0,6-34 0,-1-1 0,1 1 0,0 0 0,0 0 0,0 0 0,0 0 0,0 0 0,1 0 0,-1 0 0,1 0 0,-1 0 0,1 0 0,0-1 0,-1 1 0,1 0 0,0 0 0,0-1 0,0 1 0,1-1 0,-1 1 0,0-1 0,0 1 0,1-1 0,-1 0 0,1 1 0,-1-1 0,1 0 0,0 0 0,-1 0 0,1 0 0,0-1 0,0 1 0,0 0 0,0-1 0,-1 1 0,1-1 0,0 0 0,0 0 0,0 1 0,0-1 0,0 0 0,0-1 0,0 1 0,0 0 0,0-1 0,2 0 0,5 0 0,0-1 0,0-1 0,-1 1 0,1-1 0,-1-1 0,0 0 0,1 0 0,13-11 0,-13 9 0,-1 0 0,0-1 0,0 0 0,-1-1 0,0 0 0,-1 0 0,1 0 0,-2-1 0,1 0 0,-1 0 0,0-1 0,-1 1 0,6-21 0,-10 31 0,0-1 0,0 0 0,0 0 0,-1 0 0,1 0 0,0 1 0,0-1 0,0 0 0,0 0 0,0 0 0,0 0 0,-1 0 0,1 0 0,0 1 0,0-1 0,0 0 0,0 0 0,-1 0 0,1 0 0,0 0 0,0 0 0,0 0 0,0 0 0,-1 0 0,1 0 0,0 0 0,0 0 0,0 0 0,0 0 0,-1 0 0,1 0 0,0 0 0,0 0 0,0 0 0,-1 0 0,1 0 0,0 0 0,0 0 0,0-1 0,0 1 0,-1 0 0,1 0 0,0 0 0,0 0 0,0 0 0,0 0 0,0-1 0,0 1 0,-1 0 0,1 0 0,0 0 0,0 0 0,0 0 0,0-1 0,0 1 0,0 0 0,0 0 0,0 0 0,0-1 0,0 1 0,0 0 0,0 0 0,0-1 0,-11 12 0,0 5 0,1 1 0,-14 26 0,22-37 0,-1 1 0,1-1 0,0 1 0,0 0 0,0-1 0,1 1 0,0 0 0,1 0 0,-1 0 0,2 12 0,0-17 0,-1-1 0,1 0 0,0 1 0,-1-1 0,1 0 0,0 0 0,0 0 0,0 0 0,0 0 0,0 0 0,0 0 0,0 0 0,0 0 0,0 0 0,0 0 0,0-1 0,1 1 0,-1-1 0,0 1 0,0-1 0,1 1 0,-1-1 0,1 1 0,-1-1 0,0 0 0,1 0 0,-1 0 0,1 0 0,-1 0 0,2 0 0,3 0 0,1 0 0,-1-1 0,1 0 0,-1 0 0,10-3 0,2-5 0,0 0 0,-1-1 0,0-1 0,-1-1 0,0 0 0,-1-1 0,0 0 0,-2-2 0,1 1 0,18-28 0,-14 5 0,-18 37 0,0 0 0,0-1 0,0 1 0,0 0 0,0-1 0,0 1 0,0 0 0,0-1 0,0 1 0,0 0 0,0-1 0,0 1 0,0 0 0,0-1 0,-1 1 0,1 0 0,0-1 0,0 1 0,0 0 0,-1-1 0,1 1 0,0 0 0,0 0 0,-1 0 0,1-1 0,0 1 0,0 0 0,-1 0 0,1 0 0,0-1 0,-1 1 0,1 0 0,0 0 0,-1 0 0,1 0 0,0 0 0,-1 0 0,1 0 0,0 0 0,-1 0 0,1 0 0,-1 0 0,1 0 0,0 0 0,-1 0 0,1 0 0,0 0 0,-1 0 0,1 0 0,0 1 0,0-1 0,-1 0 0,1 0 0,0 0 0,-1 1 0,1-1 0,0 0 0,0 0 0,-1 1 0,1-1 0,0 0 0,-5 4 0,0 0 0,1 0 0,-1 0 0,1 1 0,0-1 0,1 1 0,-1 0 0,1 0 0,0 0 0,0 1 0,1-1 0,-1 1 0,-1 6 0,0 0 0,1 0 0,0 0 0,0 0 0,2 1 0,-2 18 0,3-30-17,0 1 0,1 0 0,-1 0-1,0 0 1,1 0 0,-1 0 0,1 0 0,-1 0 0,1-1 0,0 1 0,0 0-1,0-1 1,0 1 0,0 0 0,0-1 0,0 1 0,1-1 0,-1 1 0,1-1-1,-1 0 1,1 0 0,-1 0 0,1 0 0,-1 0 0,1 0 0,0 0 0,0 0-1,0-1 1,2 2 0,0-1-326,1 0 0,0 0 0,0-1 0,0 1 0,0-1 0,0 0 0,0 0 0,0-1 0,0 0 0,8-2 0,19-11-8406</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1.264"/>
    </inkml:context>
    <inkml:brush xml:id="br0">
      <inkml:brushProperty name="width" value="0.025" units="cm"/>
      <inkml:brushProperty name="height" value="0.025" units="cm"/>
    </inkml:brush>
  </inkml:definitions>
  <inkml:trace contextRef="#ctx0" brushRef="#br0">55 58 9033,'4'-30'5921,"-1"2"3670,-1 59-7199,-3 18-1720,-2 0 0,-2 0-1,-2-1 1,-25 88-1,28-123-419,1 1 0,0-1 0,0 0 0,0 23 0,3-36-243,0 0 1,1 1-1,-1-1 0,0 1 0,0-1 0,0 1 1,0-1-1,0 0 0,1 1 0,-1-1 1,0 1-1,0-1 0,1 0 0,-1 1 0,0-1 1,0 0-1,1 1 0,-1-1 0,0 0 0,1 0 1,-1 1-1,1-1 0,-1 0 0,0 0 0,1 0 1,-1 1-1,1-1 0,-1 0 0,0 0 1,1 0-1,-1 0 0,1 0 0,-1 0 0,1 0 1,-1 0-1,1 0 0,-1 0 0,0 0 0,1 0 1,-1 0-1,1 0 0,-1-1 0,1 1 0,-1 0 1,0 0-1,1 0 0,-1-1 0,0 1 1,1 0-1,-1 0 0,1-1 0,24-14 393,-1-5-369,-1-1 0,0-1 0,-2-2 0,-1 0 1,-1-1-1,0-1 0,-2 0 0,-2-2 0,21-47 0,-26 38-33,-48 86-5178,-3 2-2129,-22 29-3350,29-24 7652,33-56 3058,1 1 1,0-1 0,-1 1 0,1-1-1,0 0 1,-1 1 0,1-1-1,0 1 1,0 0 0,-1-1 0,1 1-1,0-1 1,0 1 0,0-1 0,0 1-1,0-1 1,0 1 0,0 0-1,0-1 1,0 1 0,0-1 0,0 1-1,0-1 1,0 1 0,0 0 0,1-1-1,-1 1 1,0-1 0,0 1 0,1-1-1,-1 1 1,0-1 0,1 1-1,-1-1 1,0 0 0,1 1 0,-1-1-1,1 1 1,-1-1 0,1 1 0,2-1 130,-1 1 1,1 0-1,0-1 1,-1 0-1,1 0 1,0 1 0,0-2-1,-1 1 1,6-1-1,73-20 1540,-70 18-1854,-1 0 87,-7 3-180,0 0 0,-1-1 1,1 0-1,0 0 0,-1 0 0,1 0 0,-1 0 0,1 0 1,-1-1-1,0 1 0,4-4 0,2-6-3877</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3.183"/>
    </inkml:context>
    <inkml:brush xml:id="br0">
      <inkml:brushProperty name="width" value="0.025" units="cm"/>
      <inkml:brushProperty name="height" value="0.025" units="cm"/>
    </inkml:brush>
  </inkml:definitions>
  <inkml:trace contextRef="#ctx0" brushRef="#br0">76 0 13196,'0'0'14916,"1"8"-14857,5 25-65,-6-32 2,1 0 0,-1 1 0,1-1-1,-1 0 1,1 0 0,0 0 0,-1 0-1,1 0 1,0 0 0,0 0 0,0 0 0,0 0-1,0-1 1,0 1 0,0 0 0,0 0-1,0-1 1,0 1 0,0-1 0,0 1 0,0-1-1,1 1 1,0-1 0,32 6-191,-23-5 70,-9-1 115,1 0 1,-1 0 0,1 1 0,-1-1 0,1 1 0,-1-1-1,1 1 1,-1 0 0,0 0 0,1 0 0,-1 0 0,0 1-1,0-1 1,0 1 0,0-1 0,0 1 0,0 0-1,0-1 1,-1 1 0,1 0 0,0 0 0,-1 0 0,0 1-1,1-1 1,-1 0 0,0 0 0,0 1 0,0-1 0,-1 1-1,1-1 1,-1 1 0,1-1 0,-1 1 0,0-1 0,0 1-1,0-1 1,0 1 0,0-1 0,0 1 0,-1-1 0,1 1-1,-3 4 1,1 1 151,-2-1 0,1 1 0,-1-1 0,0 0 0,-1 0 0,0 0 0,0 0 0,0-1 0,-1 0 1,0 0-1,0-1 0,-8 6 0,10-7-33,-1-1 1,0 0-1,-1 0 1,1-1 0,-1 1-1,1-1 1,-1 0 0,0 0-1,1-1 1,-1 0-1,-10 1 1,14-2-329,0 0 1,0-1-1,0 1 0,0 0 1,-1-1-1,1 0 0,0 1 1,0-1-1,0 0 0,0 0 1,0 0-1,0 0 0,-3-3 0,3 2-408,0 0 0,0 0-1,0 0 1,1-1-1,-1 1 1,1-1-1,-1 1 1,1-1 0,0 1-1,0-1 1,0 0-1,-1-4 1,-5-29-8224</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1.789"/>
    </inkml:context>
    <inkml:brush xml:id="br0">
      <inkml:brushProperty name="width" value="0.025" units="cm"/>
      <inkml:brushProperty name="height" value="0.025" units="cm"/>
    </inkml:brush>
  </inkml:definitions>
  <inkml:trace contextRef="#ctx0" brushRef="#br0">79 1 16271,'0'0'7026,"-2"15"-6898,-53 268 3646,48-255-2945,2 1 0,0 0-1,1 37 1,4-67-820,0 1-1,0-1 0,1 1 1,-1 0-1,1-1 1,-1 1-1,0-1 0,1 1 1,-1-1-1,1 1 1,-1 0-1,1-1 0,-1 1 1,1 0-1,-1 0 1,1-1-1,-1 1 0,1 0 1,-1 0-1,1 0 1,0 0-1,-1-1 0,1 1 1,-1 0-1,1 0 1,-1 0-1,1 0 1,0 1-1,-1-1 0,1 0 1,-1 0-1,1 0 1,-1 0-1,1 0 0,-1 1 1,1-1-1,-1 0 1,1 1-1,-1-1 0,1 0 1,-1 1-1,1-1 1,-1 0-1,1 1 0,-1-1 1,0 1-1,1-1 1,-1 1-1,0-1 0,1 1 1,-1-1-1,0 1 1,0-1-1,0 1 0,1-1 1,-1 1-1,0 0 1,0-1-1,0 1 0,0-1 1,0 1-1,0-1 1,0 1-1,0 0 0,0-1 1,0 1-1,0-1 1,-1 1-1,1 0 0,30-37 830,-24 21-695,0-1 0,-2 0 0,1 0 0,-2 0 0,0-1 0,0-21 0,-1-24-2239,-2 64 2093,0 0 0,0 0 0,0 0 0,0 0 0,0-1 0,0 1 0,1 0 0,-1 0-1,1 0 1,-1 0 0,1-1 0,0 1 0,-1 0 0,1 0 0,0-1 0,0 1 0,0-1 0,0 1 0,1-1 0,-1 1 0,0-1-1,1 0 1,-1 0 0,1 0 0,2 2 0,0-1 13,1-1 0,-1 0 1,1 0-1,0 0 0,-1-1 0,1 0 0,0 0 0,0 0 0,7-1 1,-5 0 89,-1-1 0,0 0 0,1 0 0,-1 0 0,0-1 0,0 0 0,0 0 0,-1 0 0,1-1 0,-1 0 0,1 0 0,-1 0 0,-1-1 0,1 0 0,-1 0 0,0 0 0,0 0 0,5-9 0,-11 61-100,0-38 0,-6 25-146,2 1 0,-3 58 0,9-93 58,0 1 0,0-1 0,0 0-1,-1 0 1,1 1 0,0-1 0,0 0-1,0 0 1,0 1 0,0-1 0,0 0 0,1 0-1,-1 0 1,0 1 0,0-1 0,0 0-1,0 0 1,0 1 0,0-1 0,0 0 0,0 0-1,0 0 1,1 1 0,-1-1 0,0 0-1,0 0 1,0 0 0,0 1 0,1-1-1,-1 0 1,0 0 0,0 0 0,0 0 0,1 0-1,-1 0 1,0 0 0,0 1 0,1-1-1,-1 0 1,0 0 0,0 0 0,1 0 0,-1 0-1,0 0 1,13-8-3109,8-14-4097,-2-7-7307</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2.163"/>
    </inkml:context>
    <inkml:brush xml:id="br0">
      <inkml:brushProperty name="width" value="0.025" units="cm"/>
      <inkml:brushProperty name="height" value="0.025" units="cm"/>
    </inkml:brush>
  </inkml:definitions>
  <inkml:trace contextRef="#ctx0" brushRef="#br0">34 1 17873,'0'0'3299,"-34"69"-4804,34-45-1250,7 2-2786,2-1-5702</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2.502"/>
    </inkml:context>
    <inkml:brush xml:id="br0">
      <inkml:brushProperty name="width" value="0.025" units="cm"/>
      <inkml:brushProperty name="height" value="0.025" units="cm"/>
    </inkml:brush>
  </inkml:definitions>
  <inkml:trace contextRef="#ctx0" brushRef="#br0">115 3 9833,'0'0'12433,"-9"1"-11552,6-1-791,-1 1 1,0 0-1,0-1 0,0 1 0,1 1 1,-1-1-1,0 0 0,1 1 0,0 0 1,-1 0-1,1 0 0,0 0 0,-5 4 1,3-1 163,1 1 0,-1-1 0,1 1 0,0 0 0,0 0 0,1 0 0,0 1 0,-3 7 0,3-6 47,1-1 0,-1 0 0,1 1 0,1 0 0,0-1 0,0 1 0,0 9 0,1-16-257,1 0 1,-1-1-1,0 1 1,0 0-1,1-1 0,-1 1 1,0 0-1,1-1 1,-1 1-1,1 0 0,-1-1 1,1 1-1,-1-1 1,1 1-1,0-1 1,-1 1-1,1-1 0,-1 1 1,1-1-1,0 0 1,-1 1-1,1-1 1,0 0-1,0 0 0,-1 1 1,1-1-1,0 0 1,0 0-1,-1 0 0,1 0 1,0 0-1,0 0 1,-1 0-1,1 0 1,0 0-1,0-1 0,-1 1 1,1 0-1,0 0 1,0-1-1,-1 1 1,1 0-1,0-1 0,0 0 1,36-16 1431,-11-4-1400,-1-1-1,24-28 0,8-7-114,-68 91 39,5-23 0,2-4 0,1-1 0,-1 1 0,1-1 0,1 1 0,-1 0 0,1 1 0,-2 13 0,5-21 0,-1 1 0,1-1 0,-1 0 0,1 0 0,0 0 0,-1 0 0,1 1 0,-1-1 0,1 0 0,-1 0 0,1 0 0,0 0 0,-1-1 0,1 1 0,-1 0 0,1 0 0,0 0 0,-1 0 0,1-1 0,-1 1 0,1 0 0,-1 0 0,1-1 0,-1 1 0,1 0 0,-1-1 0,1 1 0,-1-1 0,19-10 0,5-9 0,-18 14 0,1 0 0,-1 1 0,1 0 0,0 0 0,1 0 0,-1 1 0,1 0 0,0 0 0,13-3 0,-21 7 0,1 1 0,0-1 0,-1 0 0,1 1 0,0-1 0,-1 1 0,1 0 0,-1-1 0,1 1 0,-1-1 0,1 1 0,-1 0 0,1 0 0,-1-1 0,0 1 0,1 0 0,-1 0 0,0-1 0,0 1 0,1 0 0,-1 0 0,0 0 0,0-1 0,0 1 0,0 0 0,0 0 0,0 0 0,0-1 0,-1 2 0,1 36 0,0-28 0,0 70 0,0-80 2,0 0-1,0 1 1,0-1 0,0 0-1,0 1 1,0-1-1,0 1 1,1-1 0,-1 0-1,0 0 1,0 1 0,0-1-1,1 0 1,-1 1-1,0-1 1,0 0 0,0 0-1,1 1 1,-1-1 0,0 0-1,1 0 1,-1 1-1,0-1 1,1 0 0,-1 0-1,0 0 1,1 0 0,-1 0-1,0 0 1,1 0-1,-1 1 1,0-1 0,1 0-1,-1 0 1,0 0 0,1 0-1,-1 0 1,0-1-1,1 1 1,-1 0 0,1 0-1,-1 0 1,0 0-1,1 0 1,-1 0 0,0 0-1,0-1 1,1 1 0,-1 0-1,0 0 1,1-1-1,-1 1 1,0 0 0,0 0-1,1-1 1,-1 1 0,0 0-1,0 0 1,1-1-1,17-15-488,13-30-4970,-5-3-4092,-6 6-3049</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22.858"/>
    </inkml:context>
    <inkml:brush xml:id="br0">
      <inkml:brushProperty name="width" value="0.025" units="cm"/>
      <inkml:brushProperty name="height" value="0.025" units="cm"/>
    </inkml:brush>
  </inkml:definitions>
  <inkml:trace contextRef="#ctx0" brushRef="#br0">60 0 13036,'0'0'19635,"0"55"-19667,0-18 160,0 4-737,0 4-1505,-4 3-2338,-5-3-2370,-2 0-7208</inkml:trace>
  <inkml:trace contextRef="#ctx0" brushRef="#br0" timeOffset="1">0 667 64,'0'0'32126</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1.826"/>
    </inkml:context>
    <inkml:brush xml:id="br0">
      <inkml:brushProperty name="width" value="0.025" units="cm"/>
      <inkml:brushProperty name="height" value="0.025" units="cm"/>
    </inkml:brush>
  </inkml:definitions>
  <inkml:trace contextRef="#ctx0" brushRef="#br0">14 32 18481,'0'0'7303,"0"8"-6940,-13 428 2878,12-434-3200,1 1 0,0-1-1,0 0 1,0 1 0,0-1 0,1 1 0,-1-1 0,1 0 0,-1 1 0,1-1-1,0 0 1,0 0 0,0 0 0,0 1 0,0-1 0,0 0 0,1 0 0,-1-1-1,1 1 1,-1 0 0,3 2 0,-1-4 21,-1 1 0,0 0 0,0-1 0,1 1-1,-1-1 1,0 0 0,1 0 0,-1 0 0,0 0 0,1 0 0,-1-1-1,0 1 1,0-1 0,1 1 0,-1-1 0,0 0 0,0 0 0,0 0 0,0 0-1,0 0 1,0 0 0,3-3 0,20-16 87,-1-1 1,-2 0-1,0-2 0,-1 0 0,-2-2 1,20-29-1,-22 30-137,77-113 32,-79 113-99,-1-2 0,-1 0 0,16-46 0,-28 70-524,2-11-246,-23 9-19247</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2.170"/>
    </inkml:context>
    <inkml:brush xml:id="br0">
      <inkml:brushProperty name="width" value="0.025" units="cm"/>
      <inkml:brushProperty name="height" value="0.025" units="cm"/>
    </inkml:brush>
  </inkml:definitions>
  <inkml:trace contextRef="#ctx0" brushRef="#br0">0 1 16816,'0'0'1954,"0"48"416,0-24-256,13-4-1057,5-1-769,5 1-192,5-2-160,3-1-1281,3-4-897,2-4-1634,2-8-3138</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2.604"/>
    </inkml:context>
    <inkml:brush xml:id="br0">
      <inkml:brushProperty name="width" value="0.025" units="cm"/>
      <inkml:brushProperty name="height" value="0.025" units="cm"/>
    </inkml:brush>
  </inkml:definitions>
  <inkml:trace contextRef="#ctx0" brushRef="#br0">205 1 17809,'-9'0'3016,"2"0"-2727,-1 0 0,0 1 1,0 0-1,1 0 0,-1 0 0,0 1 0,1 1 0,0-1 1,-1 1-1,1 0 0,0 1 0,0 0 0,1 0 0,-1 0 0,1 1 1,0 0-1,-6 6 0,4-2-15,-1 1 0,2-1 0,-13 21 0,18-26-217,-1 1 0,1 0 0,0 0 1,0 0-1,0-1 0,1 2 1,0-1-1,0 0 0,0 0 0,0 0 1,1 10-1,0-14-51,0-1 0,0 1 0,1 0 0,-1-1 0,0 1-1,0 0 1,0-1 0,1 1 0,-1 0 0,0-1 0,1 1 0,-1-1 0,0 1 0,1-1 0,-1 1 0,1-1 0,-1 1-1,1-1 1,-1 1 0,1-1 0,0 1 0,-1-1 0,1 0 0,-1 1 0,1-1 0,0 0 0,-1 0 0,1 1 0,0-1-1,0 0 1,28-3 324,22-20 123,-9-10-333,-35 26-101,0 1 1,1-1-1,0 1 1,0 1-1,0 0 1,1 0 0,0 0-1,0 1 1,15-5-1,-23 10-9,0-1-1,0 0 0,0 0 1,0 1-1,-1-1 1,1 1-1,0-1 0,0 1 1,0-1-1,0 1 1,-1-1-1,1 1 0,0 0 1,-1 0-1,1-1 1,0 1-1,-1 0 0,1 0 1,-1 0-1,1-1 1,-1 1-1,0 0 0,1 0 1,-1 0-1,0 0 0,0 0 1,1 0-1,-1 0 1,0 0-1,0 0 0,0 0 1,0 0-1,0 0 1,-1 1-1,2 47 562,-2-38-430,1-10-98,0 0-1,0 1 1,0-1-1,0 0 1,0 1-1,0-1 1,0 0-1,0 0 1,1 1-1,-1-1 1,0 0-1,1 0 1,-1 1-1,1-1 1,-1 0 0,1 0-1,0 0 1,-1 0-1,1 0 1,0 0-1,0 0 1,0 0-1,0 0 1,0 0-1,0 0 1,0-1-1,0 1 1,0 0-1,0-1 1,0 1-1,0-1 1,1 1-1,-1-1 1,0 0-1,0 1 1,1-1-1,-1 0 1,0 0 0,0 0-1,1 0 1,-1 0-1,0 0 1,1 0-1,-1 0 1,0 0-1,0-1 1,1 1-1,-1-1 1,0 1-1,0-1 1,0 1-1,2-2 1,11-4 42,0 0 0,0-1 1,20-14-1,-19 11-69,-2 2-93,50-26-101,-59 32 111,0 0 0,0 0 1,0 1-1,0 0 0,0 0 0,0 0 0,0 0 0,1 1 0,-1-1 1,0 1-1,0 0 0,0 1 0,7 0 0,-10 0 56,0 0-1,0-1 0,0 1 1,0 0-1,0 0 1,0 0-1,0 0 1,0 0-1,-1 0 0,1 1 1,0-1-1,-1 0 1,1 0-1,-1 0 0,1 1 1,-1-1-1,1 0 1,-1 1-1,0-1 1,0 0-1,0 1 0,0-1 1,0 2-1,0 40 85,0-31-28,-2 11 148,1-16-142,1-1 1,-1 1-1,1 0 0,0-1 0,1 1 1,0-1-1,2 10 0,-3-16-38,1 1-1,0 0 1,0-1-1,0 1 1,-1-1-1,1 1 1,0-1-1,0 1 1,0-1-1,0 1 1,0-1-1,0 0 1,0 1-1,0-1 1,0 0-1,-1 0 0,1 0 1,0 0-1,0 0 1,0 0-1,0 0 1,0 0-1,0 0 1,0-1-1,0 1 1,0 0-1,0-1 1,0 1-1,0 0 1,0-1-1,0 1 1,-1-1-1,3-1 1,28-17 331,-4-2-344,57-39 0,-76 55 0,1 0 0,-1 0 0,1 1 0,1 0 0,-1 1 0,0 0 0,19-3 0,-28 6 0,1 0 0,0 0 0,0 0 0,-1 0 0,1 0 0,0 1 0,-1-1 0,1 0 0,0 0 0,0 1 0,-1-1 0,1 1 0,0-1 0,-1 0 0,1 1 0,-1-1 0,1 1 0,-1-1 0,1 1 0,-1 0 0,1-1 0,-1 1 0,1 0 0,-1-1 0,0 1 0,1 0 0,-1-1 0,0 1 0,0 0 0,1-1 0,-1 1 0,0 0 0,0 0 0,0 0 0,0-1 0,0 2 0,0 35 0,-1-26 0,2-10 0,-1-1 0,1 1 0,-1-1 0,1 1 0,-1-1 0,1 0 0,0 1 0,-1-1 0,1 0 0,0 1 0,-1-1 0,1 0 0,0 0 0,-1 1 0,1-1 0,0 0 0,-1 0 0,1 0 0,0 0 0,0 0 0,-1 0 0,1 0 0,0 0 0,-1 0 0,1-1 0,0 1 0,-1 0 0,1 0 0,0-1 0,-1 1 0,1 0 0,0-1 0,-1 1 0,1-1 0,28-10 0,-4-1-1995,36-12-9377,-43 19 3695</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3.459"/>
    </inkml:context>
    <inkml:brush xml:id="br0">
      <inkml:brushProperty name="width" value="0.025" units="cm"/>
      <inkml:brushProperty name="height" value="0.025" units="cm"/>
    </inkml:brush>
  </inkml:definitions>
  <inkml:trace contextRef="#ctx0" brushRef="#br0">0 83 8168,'0'0'4425,"4"-10"-1152,0-1-2056,9-26 713,3 12 5381,-16 59-5641,-9 26-645,6-44-587,1 0 1,0-1 0,1 1 0,0 0-1,3 21 1,-2-36-423,1 0 0,-1 0 0,1 0 0,-1 0 0,1 1 0,-1-1 0,1 0 1,0 0-1,-1 0 0,1 0 0,0 0 0,0-1 0,0 1 0,0 0 0,0 0 0,0 0 0,0-1 0,0 1 0,0 0 0,0-1 0,0 1 0,0-1 0,1 0 0,-1 1 0,0-1 0,0 0 0,0 0 0,1 1 0,-1-1 0,0 0 0,0 0 0,1-1 0,-1 1 0,0 0 0,0 0 0,1 0 0,-1-1 0,0 1 0,0-1 0,0 1 0,2-2 1,4 0 50,1-1 1,-1 0-1,0 0 1,0-1-1,8-5 1,40-40-177,-43 37 35,0 0-1,1 1 1,0 1 0,17-10-1,-30 20 72,0 0 0,1 0 0,-1 0 0,0 0-1,0 0 1,1 0 0,-1 0 0,0 0 0,0 0 0,1 1-1,-1-1 1,0 0 0,0 0 0,0 0 0,1 0 0,-1 1-1,0-1 1,0 0 0,0 0 0,1 1 0,-1-1 0,0 0-1,0 0 1,0 0 0,0 1 0,0-1 0,0 0 0,0 0-1,0 1 1,0-1 0,0 0 0,0 1 0,0-1 0,0 0-1,0 0 1,0 1 0,0-1 0,0 0 0,0 0 0,0 1-1,0-1 1,0 0 0,0 0 0,0 1 0,0-1 0,-1 0-1,1 0 1,0 1 0,0-1 0,0 0 0,0 0 0,-1 1-1,-4 16 108,-25 50 462,30-67-566,0 0 1,0 0-1,0 0 0,0 0 1,0 1-1,0-1 0,0 0 0,0 0 1,0 0-1,0 0 0,0 1 1,0-1-1,0 0 0,1 0 1,-1 0-1,0 0 0,0 1 0,0-1 1,0 0-1,0 0 0,0 0 1,0 0-1,0 0 0,1 1 1,-1-1-1,0 0 0,0 0 0,0 0 1,0 0-1,0 0 0,1 0 1,-1 0-1,0 0 0,0 1 1,0-1-1,0 0 0,1 0 0,-1 0 1,0 0-1,0 0 0,0 0 1,1 0-1,-1 0 0,0 0 1,0 0-1,0 0 0,0 0 1,1-1-1,-1 1 0,0 0 0,0 0 1,0 0-1,0 0 0,1 0 1,-1 0-1,0 0 0,0 0 1,0 0-1,0-1 0,0 1 0,1 0 1,-1 0-1,0 0 0,0 0 1,0-1-1,12-5-4,49-45 13,-42 34-25,0 0 1,28-16 0,-47 32-7,1 1 1,-1-1-1,1 1 1,0 0 0,-1-1-1,1 1 1,-1 0 0,1 0-1,0-1 1,-1 1-1,1 0 1,0 0 0,-1 0-1,1 0 1,0 0-1,-1 0 1,1 0 0,0 0-1,-1 0 1,1 0-1,0 0 1,-1 0 0,1 0-1,0 1 1,-1-1 0,1 0-1,-1 0 1,1 1-1,0-1 1,-1 0 0,2 1-1,7 24-163,-10 51 393,0-53-246,1-22 42,0 0-1,0-1 1,0 1-1,0 0 0,0 0 1,0 0-1,0 0 1,0 0-1,0 0 0,0-1 1,1 1-1,-1 0 1,0 0-1,1 0 0,-1-1 1,0 1-1,1 0 1,-1 0-1,1-1 1,-1 1-1,1 0 0,-1-1 1,1 1-1,0-1 1,-1 1-1,1 0 0,0-1 1,0 0-1,-1 1 1,1-1-1,0 1 0,0-1 1,0 0-1,1 1 1,1-1 18,0 0 0,-1-1 0,1 1 1,0 0-1,0-1 0,0 0 0,0 0 1,0 0-1,-1 0 0,5-2 0,61-42 350,-66 44-371,34-29-69,-20 16-10,1 1 1,0 0-1,29-15 0,-46 28 79,0 0-1,0 0 1,0-1 0,0 1-1,0 0 1,1 0 0,-1 0-1,0 0 1,0 0 0,0 0-1,1 0 1,-1 0-1,0 0 1,0 0 0,0 0-1,0 0 1,1 0 0,-1 0-1,0 0 1,0 0 0,0 0-1,1 0 1,-1 0 0,0 0-1,0 0 1,0 0 0,0 0-1,1 0 1,-1 1 0,0-1-1,0 0 1,0 0 0,0 0-1,0 0 1,0 0 0,1 0-1,-1 1 1,0-1 0,0 0-1,0 0 1,0 0 0,0 0-1,0 1 1,0-1-1,0 0 1,0 0 0,0 0-1,0 0 1,0 1 0,1-1-1,-1 0 1,0 0 0,0 0-1,-1 1 1,1-1 0,-2 18 131,-11 19 78,7-23-210,2-8 0,1 0 0,0 1 0,0-1 0,1 1 0,0 0 0,0-1 0,1 1 0,0 0 0,0 0 0,0 0 0,1 0 0,1 13 0,-1-19 0,1 0 0,-1 0 0,1-1 0,0 1 0,-1 0 0,1-1 0,0 1 0,-1-1 0,1 1 0,0-1 0,-1 1 0,1-1 0,0 0 0,0 1 0,0-1 0,-1 0 0,1 1 0,0-1 0,0 0 0,0 0 0,0 0 0,0 0 0,-1 0 0,1 0 0,0 0 0,0 0 0,0 0 0,0 0 0,0-1 0,0 1 0,-1 0 0,1 0 0,0-1 0,1 0 0,29-14 0,-11-4 0,0-2 0,-1 0 0,-1-1 0,-1-1 0,21-38 0,-33 53 0,-14 58 0,8-47 0,0 0 0,0 0 0,0 1 0,1-1 0,-1 0 0,1 0 0,0 1 0,0-1 0,0 0 0,1 1 0,0 3 0,0-6 0,-1 0 0,1 0 0,0 0 0,0 0 0,0 0 0,0 0 0,0 0 0,0 0 0,0 0 0,1-1 0,-1 1 0,0 0 0,0-1 0,1 1 0,-1-1 0,0 1 0,0-1 0,1 0 0,-1 0 0,1 1 0,-1-1 0,0 0 0,1 0 0,-1 0 0,0 0 0,1-1 0,-1 1 0,2-1 0,5 0 0,0-1 0,0-1 0,0 0 0,0 0 0,-1 0 0,1-1 0,-1 0 0,0-1 0,0 1 0,-1-1 0,8-8 0,19-11 0,-29 26 0,-6 9 0,-5 8 0,4-12-572,1 0 0,-1 0 0,2 0 1,-1 0-1,1 0 0,0 1 0,0 7 0</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4.362"/>
    </inkml:context>
    <inkml:brush xml:id="br0">
      <inkml:brushProperty name="width" value="0.025" units="cm"/>
      <inkml:brushProperty name="height" value="0.025" units="cm"/>
    </inkml:brush>
  </inkml:definitions>
  <inkml:trace contextRef="#ctx0" brushRef="#br0">33 27 3812,'7'-8'-1708,"1"-1"5106,7-1 15559,-18 26-16094,-14 28-487,9-27-2262,1 2-1,0-1 1,2 1-1,0-1 1,1 2-1,-2 26 1,20-97-14416,-6 18 2275</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4.689"/>
    </inkml:context>
    <inkml:brush xml:id="br0">
      <inkml:brushProperty name="width" value="0.025" units="cm"/>
      <inkml:brushProperty name="height" value="0.025" units="cm"/>
    </inkml:brush>
  </inkml:definitions>
  <inkml:trace contextRef="#ctx0" brushRef="#br0">64 5 19506,'0'0'11563,"-53"-4"-11050,44 6-353,7 8-192,2 1-224,6 0-1602,11 1-704,4 3-1378,0-2-608,5-1-1762,1 0-3396</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3.525"/>
    </inkml:context>
    <inkml:brush xml:id="br0">
      <inkml:brushProperty name="width" value="0.025" units="cm"/>
      <inkml:brushProperty name="height" value="0.025" units="cm"/>
    </inkml:brush>
  </inkml:definitions>
  <inkml:trace contextRef="#ctx0" brushRef="#br0">1 27 16400,'0'0'9577,"58"-25"-8264,-34 24-609,4 1-511,4 0-225,1 0-2275,-3 0-2145,2 4-3940</inkml:trace>
  <inkml:trace contextRef="#ctx0" brushRef="#br0" timeOffset="1">401 188 9705,'0'0'9129,"-20"49"-6246,15-25-289,2-1-1921,3-1-673,0-4-257,3-2-1793,7-4-2306,-3-1-2626</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5.062"/>
    </inkml:context>
    <inkml:brush xml:id="br0">
      <inkml:brushProperty name="width" value="0.025" units="cm"/>
      <inkml:brushProperty name="height" value="0.025" units="cm"/>
    </inkml:brush>
  </inkml:definitions>
  <inkml:trace contextRef="#ctx0" brushRef="#br0">143 0 7175,'0'0'20996,"-10"9"-19363,-82 59 1282,92-68-2923,0 1 0,0-1-1,0 0 1,0 0 0,-1 0 0,1 0 0,0 0-1,0 1 1,0-1 0,0 0 0,0 0 0,0 0-1,0 0 1,0 1 0,0-1 0,0 0 0,0 0-1,0 0 1,0 0 0,0 1 0,0-1 0,0 0-1,0 0 1,1 0 0,-1 0 0,0 1 0,0-1-1,0 0 1,0 0 0,0 0 0,0 0 0,0 0-1,0 0 1,0 1 0,1-1 0,-1 0 0,0 0-1,0 0 1,0 0 0,0 0 0,0 0 0,1 0-1,-1 0 1,0 0 0,0 0 0,0 0 0,0 0-1,1 0 1,-1 0 0,0 0 0,0 0 0,18 6-279,16 1-479,-23-6 318,1 0 114,0 0 0,0 2 1,1-1-1,-1 1 0,14 6 0,-25-8 337,1 0 0,0 0 0,0-1-1,-1 1 1,1 0 0,-1 1 0,1-1-1,-1 0 1,1 0 0,-1 1 0,0-1-1,1 1 1,-1-1 0,0 1 0,0-1-1,0 1 1,0 0 0,-1-1-1,1 1 1,0 0 0,-1 0 0,1 0-1,-1-1 1,0 1 0,1 0 0,-1 0-1,0 0 1,0 0 0,0 0 0,0 0-1,-1 0 1,1 0 0,0-1 0,-1 1-1,0 0 1,1 0 0,-1 0 0,0-1-1,0 1 1,0 0 0,0-1 0,-1 3-1,-6 7 232,-1-1 0,1 0 0,-1-1 0,-1 0 0,0 0 0,0-1 0,-1 0 0,0-1 0,0 0 0,0 0-1,-21 7 1,24-11-446,0 0 1,0 0-1,0-1 0,0-1 0,-1 1 0,-12 0 0,21-3-685,-1-1-1,1 1 0,0-1 0,-1 1 1,1 0-1,0-1 0,0 1 0,0-1 1,0 1-1,0 0 0,0-1 0,0 1 1,1-1-1,-1 1 0,0 0 0,1-1 1,0-1-1,10-15-10772</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5.574"/>
    </inkml:context>
    <inkml:brush xml:id="br0">
      <inkml:brushProperty name="width" value="0.025" units="cm"/>
      <inkml:brushProperty name="height" value="0.025" units="cm"/>
    </inkml:brush>
  </inkml:definitions>
  <inkml:trace contextRef="#ctx0" brushRef="#br0">58 0 2402,'0'0'23724,"-4"9"-22240,-8 15-631,2 1-1,-9 34 1,16-49-691,0 1-1,1 0 1,0-1 0,1 1-1,0 0 1,1 0 0,0 0-1,0-1 1,4 21 0,-3-29-153,1 0 0,-1-1-1,0 1 1,0 0 0,1-1 0,-1 1 0,1-1 0,-1 1 0,1-1 0,0 0 0,-1 0-1,1 0 1,0 0 0,0 0 0,0 0 0,0 0 0,0 0 0,0-1 0,0 1 0,0-1-1,0 0 1,0 1 0,0-1 0,0 0 0,0 0 0,0 0 0,0-1 0,0 1 0,0 0-1,4-2 1,3 1 43,-1-1 1,1 0-1,-1-1 0,1 0 0,-1 0 0,8-5 0,44-36-77,-46 33 42,-1 0 0,1 2 0,23-14 0,-36 23-13,-1 0 0,1 1-1,-1-1 1,0 0 0,1 0 0,-1 0-1,1 1 1,-1-1 0,0 0 0,1 0-1,-1 1 1,0-1 0,1 0 0,-1 1-1,0-1 1,1 0 0,-1 1 0,0-1-1,0 0 1,1 1 0,-1-1 0,0 1-1,0-1 1,0 1 0,0-1-1,0 0 1,1 1 0,-1-1 0,0 1-1,0-1 1,0 1 0,0-1 0,0 1-1,0-1 1,-1 1 0,1-1 0,0 1-1,1 30 123,-1-17-95,1-12-31,-1 0 0,0 0 0,0 0 0,1 0 0,-1 0 0,1 0 0,0 0 0,0 0 0,0 0 0,0-1 0,0 1 0,0 0 0,0 0 0,0-1 0,1 1 0,-1-1 0,0 1 0,1-1 0,0 0 0,-1 1 0,1-1 0,3 2 0,-1-2 0,-1 0 0,1 0 0,-1-1 0,1 1 0,0-1 0,-1 0 0,1 0 0,0 0 0,-1 0 0,1 0 0,6-2 0,8-4 0,0 1 0,-1-2 0,32-17 0,-45 22 0,15-9 0,19-11 0,-37 21 0,1 0 0,0 0 0,0 1 0,0-1 0,-1 1 0,1-1 0,0 1 0,0-1 0,0 1 0,0 0 0,0 0 0,0 0 0,0 0 0,0 0 0,0 0 0,2 1 0,-3 4 0,0-1 0,0 1 0,0-1 0,-1 1 0,1-1 0,-1 1 0,-1-1 0,0 9 0,1-6 0,-1 9 0,4 14 0,-2-29 0,0 0 0,0 0 0,-1-1 0,1 1 0,0 0 0,0 0 0,0-1 0,0 1 0,0-1 0,0 1 0,0-1 0,1 1 0,-1-1 0,0 1 0,0-1 0,0 0 0,0 0 0,1 0 0,-1 1 0,0-1 0,0 0 0,0-1 0,1 1 0,1 0 0,7-2 0,1 0 0,-1-1 0,0 0 0,0 0 0,0-1 0,0-1 0,-1 0 0,1 0 0,-1-1 0,9-6 0,-7 4 0,0 1 0,0 0 0,1 1 0,0 0 0,25-7 0,-37 13 0,1 0 0,-1 0 0,1 0 0,-1 0 0,0 0 0,1 0 0,-1 0 0,1 1 0,-1-1 0,0 0 0,1 0 0,-1 1 0,0-1 0,1 0 0,-1 0 0,0 1 0,1-1 0,-1 0 0,0 1 0,0-1 0,1 1 0,-1-1 0,0 0 0,0 1 0,0-1 0,1 1 0,-1-1 0,0 0 0,0 1 0,0-1 0,0 1 0,0-1 0,0 1 0,0-1 0,0 0 0,0 1 0,0 0 0,0 30 0,3 4 0,-2-33-267,1-1 1,-1 0-1,0 0 1,1-1-1,-1 1 1,1 0-1,-1 0 0,1-1 1,0 1-1,-1-1 1,1 1-1,0-1 1,-1 0-1,1 0 0,0 1 1,-1-1-1,1 0 1,2-1-1,32-5-10763,-12-6-4008</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3:05.935"/>
    </inkml:context>
    <inkml:brush xml:id="br0">
      <inkml:brushProperty name="width" value="0.025" units="cm"/>
      <inkml:brushProperty name="height" value="0.025" units="cm"/>
    </inkml:brush>
  </inkml:definitions>
  <inkml:trace contextRef="#ctx0" brushRef="#br0">63 0 18225,'0'0'12540,"-9"1"-12577,-27 2 26,35-3 9,1 0 1,-1 1-1,0-1 0,0 0 0,0 1 1,0-1-1,0 0 0,1 1 1,-1-1-1,0 1 0,0-1 0,1 1 1,-1 0-1,0-1 0,1 1 1,-1 0-1,0 0 0,1-1 0,-1 1 1,1 0-1,0 0 0,-1 0 0,1-1 1,-1 1-1,1 0 0,0 0 1,0 0-1,0 0 0,-1 0 0,1 0 1,0 0-1,0 0 0,0 0 0,1 0 1,-1 0-1,0-1 0,0 1 1,0 0-1,1 0 0,-1 0 0,0 0 1,1 0-1,-1 0 0,1-1 1,-1 1-1,1 0 0,-1 0 0,1-1 1,-1 1-1,1 0 0,0-1 0,0 1 1,-1-1-1,1 1 0,0 0 1,0-1-1,-1 0 0,1 1 0,0-1 1,0 0-1,1 1 0,84 11-651,-72-12 500,0 1 0,0 1-1,-1 0 1,1 1 0,0 0 0,-1 1-1,21 9 1,-32-12 204,0 0 0,0 0 0,0 0 0,0 0-1,0 0 1,0 0 0,-1 1 0,1-1 0,0 1 0,-1-1 0,1 1-1,-1 0 1,0 0 0,1-1 0,-1 1 0,0 0 0,0 0-1,0 0 1,-1 0 0,1 1 0,0-1 0,-1 0 0,1 0 0,-1 0-1,0 0 1,0 1 0,1-1 0,-2 0 0,1 0 0,0 1-1,0-1 1,-1 0 0,1 0 0,-1 0 0,0 0 0,1 0 0,-1 0-1,0 0 1,-2 4 0,-1-1 116,0 1 0,-1 0 0,1-1-1,-1 0 1,0 0 0,0 0 0,0-1 0,-1 1 0,0-1-1,0-1 1,-8 5 0,-1-1-173,0-2 0,-1 0 0,1 0 0,-1-1 0,0-1 0,0-1 0,-25 1 0,23-7-2261,11-5-5411,4-8-10227</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1:34.298"/>
    </inkml:context>
    <inkml:brush xml:id="br0">
      <inkml:brushProperty name="width" value="0.025" units="cm"/>
      <inkml:brushProperty name="height" value="0.025" units="cm"/>
    </inkml:brush>
  </inkml:definitions>
  <inkml:trace contextRef="#ctx0" brushRef="#br0">115 63 7944,'0'0'13452,"-2"9"-12897,0-4-471,-9 41 1550,2 0 0,-6 77 0,15-123-1185,-2-11-82,1-1 0,0 1-1,1-1 1,0 1 0,2-13 0,0-14-262,-2-55 183,0 93-284,0-1 0,0 1 0,0 0 0,0 0 0,0 0 0,0 0 0,0-1 0,0 1 0,0 0 0,0 0 0,0 0 0,0 0 0,0-1 1,0 1-1,0 0 0,0 0 0,0 0 0,0 0 0,0 0 0,0-1 0,-1 1 0,1 0 0,0 0 0,0 0 0,0 0 0,0 0 0,0 0 0,0-1 0,-1 1 0,1 0 0,0 0 0,0 0 0,0 0 0,0 0 0,0 0 0,-1 0 0,1 0 0,0 0 0,0 0 0,0 0 0,0 0 0,-1 0 0,1 0 0,0 0 0,0 0 0,0 0 0,0 0 0,-1 0 0,1 0 0,0 0 0,0 0 0,0 0 0,-9 10-10,-4 14-67,-31 123 249,42-138 109,2-12 167,17-63 254,-8 36-503,-2 0-1,-1 0 1,-1 0-1,1-36 1,-20 96-182,5-2-21,0-2 0,2 0 0,-7 48 0,14-73 0,0-1 0,0 0 0,0 0 0,0 0 0,0 1 0,0-1 0,0 0 0,0 0 0,0 0 0,0 1 0,0-1 0,1 0 0,-1 0 0,0 0 0,0 0 0,0 1 0,0-1 0,0 0 0,0 0 0,0 0 0,1 0 0,-1 0 0,0 1 0,0-1 0,0 0 0,0 0 0,0 0 0,1 0 0,-1 0 0,0 0 0,0 0 0,0 0 0,1 0 0,-1 0 0,0 0 0,0 0 0,0 0 0,1 1 0,-1-2 0,0 1 0,0 0 0,0 0 0,1 0 0,-1 0 0,0 0 0,0 0 0,0 0 0,0 0 0,1 0 0,-1 0 0,0 0 0,0 0 0,0 0 0,0-1 0,1 1 0,-1 0 0,0 0 0,0 0 0,0-1 0,10-5 0,1-4 0,-1-1 0,0 0 0,0 0 0,-1-1 0,-1-1 0,0 1 0,-1-1 0,0 0 0,-1-1 0,0 0 0,-1 0 0,6-28 0,-35 81 0,3 33-1791,12 2-3379,9-67-3083</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0:59.158"/>
    </inkml:context>
    <inkml:brush xml:id="br0">
      <inkml:brushProperty name="width" value="0.025" units="cm"/>
      <inkml:brushProperty name="height" value="0.025" units="cm"/>
    </inkml:brush>
  </inkml:definitions>
  <inkml:trace contextRef="#ctx0" brushRef="#br0">1819 212 5990,'0'0'64,"-10"0"1532,-82-2 2501,0 5 0,-120 18 0,156-11-3682,-1 2 1,2 3-1,0 2 0,1 2 0,-56 29 0,-445 297-19,473-289-392,47-32 54,1 2 0,1 1 0,2 2 0,1 0 0,1 3 0,2 0 0,1 2-1,1 0 1,2 2 0,2 1 0,1 0 0,-25 69 0,43-100-47,0-1 1,1 0-1,-1 1 1,1 0-1,0-1 1,1 1-1,-1 0 1,1-1-1,0 1 1,1 0-1,-1-1 1,3 10-1,-2-13 1,1 1 0,-1 0 0,1-1 0,-1 0 0,1 1 0,0-1 0,0 0 0,0 0 0,0 0 0,0 0-1,1 0 1,-1-1 0,0 1 0,1-1 0,-1 1 0,1-1 0,0 0 0,-1 0 0,1 0 0,0 0 0,0 0-1,0-1 1,0 0 0,-1 1 0,7-1 0,19 1 291,-1-1 1,1-2-1,-1 0 1,52-12-1,106-40-154,-94 25-43,176-55 16,-3-12-1,-6-11 1,304-174-1,-508 247 308,-2-3 0,-1-3 0,-2-1 0,-1-3-1,65-78 1,-55 62 127,-34 37-478,-1-1 0,34-49 0,-55 71-71,0-1 0,0 1 0,0-1 0,-1 0 0,1 0 0,-1 1 0,0-1 0,0 0 0,0 0 0,0 0 0,-1-1-1,1 1 1,-1 0 0,1 0 0,-1 0 0,0 0 0,-1 0 0,1-1 0,0 1 0,-1 0 0,0 0 0,1 0 0,-1 0-1,-1 0 1,1 0 0,0 0 0,-1 1 0,1-1 0,-1 0 0,0 1 0,0-1 0,0 1 0,0-1 0,0 1 0,-1 0 0,1 0-1,-1 0 1,1 0 0,-1 1 0,-3-3 0,-9-4-51,-1 1-1,0 1 1,0 0 0,0 1-1,0 0 1,-20-2 0,-85-7-1504,18 3-3604,41-2-2509</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1:01.014"/>
    </inkml:context>
    <inkml:brush xml:id="br0">
      <inkml:brushProperty name="width" value="0.025" units="cm"/>
      <inkml:brushProperty name="height" value="0.025" units="cm"/>
    </inkml:brush>
  </inkml:definitions>
  <inkml:trace contextRef="#ctx0" brushRef="#br0">2269 76 7591,'0'0'11184,"-7"-8"-10874,4 4-170,-1-1 1,0 1 0,0 0-1,-1 0 1,1 0 0,-1 1-1,0-1 1,0 1 0,0 0 0,0 1-1,0-1 1,-1 1 0,1 0-1,-1 0 1,0 1 0,-10-2-1,-81-6 185,-181 7 0,186 4-142,-610 66 1547,292 15-1731,328-60 273,1 4 1,-147 72 0,211-90-225,2 1 0,-1 0 0,1 1 0,1 1 0,0 0 1,0 1-1,1 0 0,1 1 0,0 1 0,-17 29 0,25-38-47,0 1-1,1 0 0,0 0 1,0 0-1,0 0 0,1 1 1,1-1-1,-1 1 0,1-1 1,0 1-1,1 0 0,-1-1 1,2 1-1,-1 0 0,1-1 1,0 1-1,1-1 0,0 1 0,0-1 1,0 0-1,1 1 0,0-1 1,0-1-1,1 1 0,0 0 1,0-1-1,1 0 0,8 10 1,-5-8 17,1-1 1,0 1-1,0-1 1,0-1-1,1 0 0,0 0 1,0-1-1,1 0 1,-1-1-1,1 0 1,0-1-1,0 0 1,15 2-1,14 0 110,0-2 0,59-4-1,-67 1-112,51-5 59,0-3 0,82-19 0,164-50-109,-241 55-8,452-111 54,-430 101 74,167-73 0,-32-15 3242,-244 119-3319,14-7 411,0-1 0,0 0 0,18-17-1,-30 24-358,0 0 1,0-1-1,-1 0 0,1 1 0,-1-1 0,1 0 0,-1 0 0,0 0 0,-1 0 0,1-1 0,0 1 0,-1-1 0,0 1 0,0-1 0,0 1 0,0-1 0,0 1 0,-1-1 0,0 0 0,0 1 0,0-1 0,-1-7 0,0 8-58,0 1 0,-1-1 0,1 0 0,-1 0 0,0 1 0,0-1 0,0 1 0,0 0 0,-1-1 0,1 1 0,-1 0 0,1 0 0,-1 1 0,1-1 0,-1 0 0,0 1 0,0 0 0,0 0 0,-5-2 0,-66-16-371,69 18 292,-94-13-3078,-4 0-4121,38-1-1554</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1:36.229"/>
    </inkml:context>
    <inkml:brush xml:id="br0">
      <inkml:brushProperty name="width" value="0.025" units="cm"/>
      <inkml:brushProperty name="height" value="0.025" units="cm"/>
    </inkml:brush>
  </inkml:definitions>
  <inkml:trace contextRef="#ctx0" brushRef="#br0">0 1 2466,'0'0'160</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1:37.375"/>
    </inkml:context>
    <inkml:brush xml:id="br0">
      <inkml:brushProperty name="width" value="0.025" units="cm"/>
      <inkml:brushProperty name="height" value="0.025" units="cm"/>
    </inkml:brush>
  </inkml:definitions>
  <inkml:trace contextRef="#ctx0" brushRef="#br0">20 437 3171,'0'0'11184,"-19"-4"-8873,85 4-1599,0-3 0,111-20 0,301-50-424,-23-13 53,-85 12-73,-184 31-61,-121 25 39,79-11 0,-92 20-74,100-32 1,-36 8 117,-162 39-9482,15-2-1560</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1:38.339"/>
    </inkml:context>
    <inkml:brush xml:id="br0">
      <inkml:brushProperty name="width" value="0.025" units="cm"/>
      <inkml:brushProperty name="height" value="0.025" units="cm"/>
    </inkml:brush>
  </inkml:definitions>
  <inkml:trace contextRef="#ctx0" brushRef="#br0">1618 51 9449,'0'0'6059,"-11"-1"-5872,-358-2 5915,285 5-5643,-31 4-84,-1 5 1,2 6 0,0 4-1,1 5 1,1 6 0,2 4 0,-116 55-1,214-86-345,1 0 0,1 1 0,-1 1 0,1 0 0,0 0 1,0 1-1,-16 17 0,22-21-35,1 1 0,-1-1 0,1 1 0,0 0 1,1 0-1,-1 0 0,1 0 0,0 0 0,0 1 1,1-1-1,-1 1 0,1-1 0,0 1 0,1-1 0,-1 1 1,1-1-1,0 1 0,1 0 0,1 7 0,-2-10 4,1-1 0,0 0-1,0 0 1,0 0-1,1 0 1,-1 0 0,0 0-1,1 0 1,0 0 0,-1-1-1,1 1 1,0-1-1,0 1 1,-1-1 0,1 0-1,0 1 1,1-1 0,-1 0-1,0 0 1,0 0-1,0-1 1,3 2 0,54 9 171,-13-8-70,0-1 0,0-3 0,-1-2 0,75-13 0,180-57 100,-168 37-147,484-112-10,-611 146-30,86-27-127,-84 27 192,0-1-1,-1 0 1,1-1-1,-1 0 1,0 0 0,0 0-1,0-1 1,0 0-1,-1 0 1,8-9-1,-12 13 23,-1-1-1,1 1 0,0-1 0,0 1 1,-1-1-1,1 0 0,0 1 1,-1-1-1,0 0 0,1 0 0,-1 1 1,0-1-1,0 0 0,0 0 1,0 1-1,0-1 0,-1 0 0,1 0 1,0 1-1,-1-1 0,1 0 1,-1 1-1,0-1 0,1 0 0,-1 1 1,0-1-1,0 1 0,0-1 1,0 1-1,0 0 0,-3-3 0,-3-3-29,-2-1 0,1 1-1,-1 1 1,-10-7 0,3 3 301,7 4-579,0 2-1,0-1 0,-1 1 1,0 0-1,0 1 0,0 0 1,0 1-1,0 0 0,0 1 1,-17-1-1,-42-8-7633,35-1-390</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07.022"/>
    </inkml:context>
    <inkml:brush xml:id="br0">
      <inkml:brushProperty name="width" value="0.025" units="cm"/>
      <inkml:brushProperty name="height" value="0.025" units="cm"/>
    </inkml:brush>
  </inkml:definitions>
  <inkml:trace contextRef="#ctx0" brushRef="#br0">1 95 5093,'0'-10'7869,"0"-47"-2942,0 30 1933,12 207-6098,-1-42-617,-4 69-1480,-6-138-2845,0-1-5226,-1-64 4148</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3.946"/>
    </inkml:context>
    <inkml:brush xml:id="br0">
      <inkml:brushProperty name="width" value="0.025" units="cm"/>
      <inkml:brushProperty name="height" value="0.025" units="cm"/>
    </inkml:brush>
  </inkml:definitions>
  <inkml:trace contextRef="#ctx0" brushRef="#br0">0 15 20531,'0'0'5366,"9"-3"-3738,-7 2-1563,5-1 88,-1 0 0,0 0 0,1 1 0,-1 0 0,1 0 0,-1 0 0,8 1 0,-12 0-143,0 0 1,-1 0-1,1 1 1,0-1 0,-1 1-1,1 0 1,0-1-1,-1 1 1,1 0 0,-1 0-1,1 0 1,-1 0 0,1 0-1,-1 1 1,0-1-1,1 0 1,-1 0 0,0 1-1,0-1 1,0 1-1,0-1 1,0 1 0,-1 0-1,1-1 1,0 1-1,-1 0 1,1-1 0,-1 1-1,0 0 1,1 0 0,-1-1-1,0 1 1,0 0-1,0 0 1,0 0 0,-1 2-1,1 0 131,-1-1 0,1 1 0,-1 0 0,0 0 0,0-1 0,0 1 0,0-1 0,-1 1 0,0-1 0,1 0 0,-1 0 0,-1 1 0,1-1 0,0 0-1,-3 2 1,1-1 46,1 0-1,0 0 1,1 0-1,-1 0 1,1 1-1,-4 8 1,7-12-187,1 0 0,0 0 0,-1-1 0,1 1 0,0-1 0,0 1 0,0-1 0,0 0 0,-1 0 0,1 1 0,0-1 0,0-1 0,0 1 0,2 0 0,-3 0 0,17-1-212,-7 1-372,0 0 0,0 0 0,-1 1 0,1 0 0,14 4 1,-23-4 488,1 0 1,-1-1-1,0 1 1,1 1-1,-1-1 1,0 0-1,0 0 1,0 1 0,0 0-1,0-1 1,0 1-1,-1 0 1,1 0-1,0 0 1,-1 0 0,0 0-1,1 0 1,-1 0-1,0 0 1,0 0-1,0 1 1,0-1 0,-1 1-1,1-1 1,-1 0-1,1 1 1,-1-1-1,0 5 1,0-2 253,0 0 1,-1 1 0,0-1-1,0 0 1,0 1-1,-1-1 1,0 0-1,0 0 1,0 0-1,0 0 1,-1-1 0,0 1-1,0-1 1,0 1-1,-1-1 1,1 0-1,-1 0 1,0-1-1,-6 5 1,4-3 73,0 0 0,-1-1 0,1 0 0,-1 0 0,0-1 0,0 0 0,0 0 1,-1 0-1,1-1 0,-1 0 0,1-1 0,-1 0 0,-8 1 0,15-2-374,0 0 0,0 0 0,1-1-1,-1 1 1,0 0 0,0 0 0,0-1 0,0 1 0,0 0 0,0-1 0,1 1-1,-1-1 1,0 1 0,0-1 0,1 0 0,-1 1 0,0-1 0,1 0-1,-1 1 1,0-1 0,1 0 0,-1 0 0,1 1 0,-1-1 0,1 0 0,0 0-1,-1 0 1,1 0 0,0 0 0,0 0 0,-1-1 0,1 0-566,0 0-1,-1-1 1,1 1 0,0 0 0,0-1 0,1 1 0,-1 0 0,0-1 0,1 1-1,-1 0 1,1 0 0,2-4 0,6-7-10119</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07.379"/>
    </inkml:context>
    <inkml:brush xml:id="br0">
      <inkml:brushProperty name="width" value="0.025" units="cm"/>
      <inkml:brushProperty name="height" value="0.025" units="cm"/>
    </inkml:brush>
  </inkml:definitions>
  <inkml:trace contextRef="#ctx0" brushRef="#br0">31 1 8648,'0'0'9689,"-5"9"-8883,0 3-614,1-1 0,0 1 0,0 0-1,2 0 1,-1 0 0,2 0 0,-1 0-1,2 1 1,0-1 0,0 0 0,3 14-1,-2-11 77,2 0-1,0 0 1,1 0-1,0 0 1,1-1-1,1 0 1,0 0-1,9 15 1,-14-28-244,0 0-1,0 0 1,-1-1 0,1 1-1,0 0 1,0 0-1,0 0 1,0-1 0,0 1-1,0-1 1,0 1 0,0 0-1,1-1 1,-1 0 0,0 1-1,0-1 1,0 0 0,0 0-1,1 1 1,-1-1 0,0 0-1,0 0 1,0 0 0,1-1-1,-1 1 1,0 0-1,0 0 1,0-1 0,1 1-1,-1 0 1,0-1 0,0 1-1,0-1 1,0 0 0,0 1-1,0-1 1,0 0 0,0 0-1,0 1 1,0-1 0,-1 0-1,2-2 1,6-5 269,0-1 0,-1 1 0,10-17 0,-11 16-235,54-86-555,-25 28-3442,-7 6-3406</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09.135"/>
    </inkml:context>
    <inkml:brush xml:id="br0">
      <inkml:brushProperty name="width" value="0.025" units="cm"/>
      <inkml:brushProperty name="height" value="0.025" units="cm"/>
    </inkml:brush>
  </inkml:definitions>
  <inkml:trace contextRef="#ctx0" brushRef="#br0">256 26 19827,'0'0'3801,"-9"-5"-2008,-32-13-656,39 17-1103,-1 1 0,1-1 0,-1 1 0,1 0 0,-1 0 0,1 0 0,-1 0 0,0 0 0,1 0 0,-1 1 0,1-1 0,-1 1 0,1 0 0,0 0 0,-1 0 0,1 0 0,0 0 0,-1 0 0,1 1 0,0-1 0,-3 4 0,-38 41 42,35-37-45,1 0-38,1-3 5,0 0-1,1 1 0,0 0 0,0 0 0,0 0 1,0 1-1,1-1 0,1 1 0,-1 0 0,1 0 1,1 1-1,-4 16 0,6-24-28,1 0-1,-1 0 1,1 0 0,-1-1-1,1 1 1,0 0 0,-1 0-1,1-1 1,0 1 0,-1 0 0,1-1-1,0 1 1,0-1 0,-1 1-1,1-1 1,0 1 0,0-1-1,0 0 1,0 1 0,0-1 0,0 0-1,0 0 1,0 1 0,0-1-1,-1 0 1,1 0 0,0 0-1,2 0 1,37 0-500,-31 0 464,128 1-237,-136-1 318,0 0 1,0 0-1,-1 0 0,1 1 1,0-1-1,-1 0 0,1 1 0,0-1 1,-1 1-1,1-1 0,0 1 0,-1-1 1,1 1-1,-1-1 0,1 1 1,-1-1-1,1 1 0,-1 0 0,1-1 1,-1 1-1,0 0 0,1 0 1,-1-1-1,0 1 0,0 0 0,1 0 1,-1-1-1,0 1 0,0 0 0,0 0 1,0-1-1,0 1 0,0 0 1,0 0-1,0 0 0,-1-1 0,1 2 1,-11 31 2069,-5-13-1668,0-2 0,0 0 1,-2-1-1,0 0 1,-1-2-1,-1 0 0,0-1 1,-1-1-1,-1-1 1,-27 11-1,39-16-3698,26-9-3787,7-5-1029</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09.803"/>
    </inkml:context>
    <inkml:brush xml:id="br0">
      <inkml:brushProperty name="width" value="0.025" units="cm"/>
      <inkml:brushProperty name="height" value="0.025" units="cm"/>
    </inkml:brush>
  </inkml:definitions>
  <inkml:trace contextRef="#ctx0" brushRef="#br0">1 446 19603,'0'0'7249,"10"-5"-7382,1-2 68,-1 0 1,0 0-1,0-1 0,-1 0 1,0-1-1,-1 0 1,0 0-1,0 0 1,0-1-1,10-21 1,-5 4 230,-1 1 0,-1-1 0,-2-1 0,-1 0 0,-1 0 0,-1-1 0,-2 0 0,-1 0 0,0-46 0,-3 75-164,-1 0-1,1 0 1,0 0 0,0-1 0,0 1 0,-1 0 0,1 0-1,0 0 1,0 0 0,-1 0 0,1 0 0,0 0 0,0 0-1,-1 0 1,1 0 0,0 0 0,0 0 0,-1 0-1,1 0 1,0 0 0,0 1 0,-1-1 0,1 0 0,0 0-1,0 0 1,-1 0 0,1 0 0,0 0 0,0 1 0,0-1-1,0 0 1,-1 0 0,1 0 0,0 1 0,0-1-1,0 0 1,0 0 0,0 0 0,-1 1 0,1-1 0,-9 20 24,0 1-1,1 0 1,1 0 0,1 1 0,1 0 0,-3 39 0,6-52 92,1 1 0,0-1 0,0 0 0,1 1 0,1-1 1,2 15-1,-3-22-106,1-1 0,-1 1 0,1-1 1,-1 1-1,1-1 0,0 0 0,0 1 1,-1-1-1,1 0 0,0 0 1,0 0-1,0 1 0,1-1 0,-1 0 1,0 0-1,0 0 0,1-1 0,1 2 1,-1-1-7,1 0 1,0-1-1,0 1 1,-1-1 0,1 0-1,0 1 1,-1-1-1,1-1 1,0 1 0,0 0-1,-1-1 1,1 1-1,0-1 1,2-1 0,2-1 26,-1 0 0,1 0 1,-1-1-1,0 0 1,0 0-1,0-1 0,-1 0 1,9-9-1,-10 9-26,1 1-1,0-1 1,-1 1 0,2 0-1,-1 0 1,0 0 0,1 1-1,0 0 1,0 0 0,11-4-1,-16 7-5,0 0 0,0 1 0,0-1 0,0 0 0,-1 1 0,1-1 0,0 0 0,0 1 0,0-1 0,0 1 0,0-1 0,-1 1 0,1 0 0,0-1 0,0 1 0,-1 0 0,1 0 0,0-1 0,-1 1 0,1 0 0,-1 0 0,1 0 0,-1 0 0,0 0 0,1 0 0,-1 0 0,0-1 0,1 1 0,-1 0 0,0 0 0,0 0 0,0 0 0,0 0 0,0 0 0,0 0 0,-1 2 0,1 51 695,0-40-537,-1-13-135,1 1-1,0 0 1,0 0 0,0 0 0,0-1 0,0 1 0,0 0 0,0 0 0,1-1-1,-1 1 1,1 0 0,-1 0 0,1-1 0,-1 1 0,1 0 0,0-1 0,0 1-1,0-1 1,0 1 0,0-1 0,0 1 0,2 0 0,-1-2-5,0 0 0,-1 0 0,1-1 0,0 1 0,-1 0 0,1-1 0,-1 0 0,1 1 0,-1-1 0,1 0 0,-1 0 0,0 0 0,1 0 0,-1 0 0,0 0 0,1 0 0,-1 0 0,0-1 1,0 1-1,0 0 0,0-1 0,-1 1 0,1-1 0,1-2 0,100-159-2208,-102 163 2183,0-1 0,1 1 0,-1-1 0,0 1 0,0 0 0,0-1 1,1 1-1,-1 0 0,0-1 0,0 1 0,1 0 0,-1-1 0,0 1 0,1 0 0,-1 0 0,0-1 0,1 1 1,-1 0-1,1 0 0,-1 0 0,0-1 0,1 1 0,-1 0 0,1 0 0,-1 0 0,0 0 0,1 0 0,-1 0 1,1 0-1,-1 0 0,1 0 0,-1 0 0,0 0 0,1 0 0,-1 0 0,1 0 0,0 1 0,7 16 67,-4 30 123,-4-45-209,0 0 26,0 0 0,0 0 1,0 0-1,0 0 1,0 0-1,1 0 1,-1 0-1,1 0 0,0 0 1,-1 0-1,1 0 1,0 0-1,0 0 1,0 0-1,0-1 0,0 1 1,1 0-1,-1-1 1,0 1-1,1-1 1,-1 1-1,1-1 0,0 0 1,-1 0-1,1 1 1,0-1-1,0-1 0,0 1 1,0 0-1,0 0 1,3 0-1,18-4-3207,0-12-4727,-8 3 3588</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0.834"/>
    </inkml:context>
    <inkml:brush xml:id="br0">
      <inkml:brushProperty name="width" value="0.025" units="cm"/>
      <inkml:brushProperty name="height" value="0.025" units="cm"/>
    </inkml:brush>
  </inkml:definitions>
  <inkml:trace contextRef="#ctx0" brushRef="#br0">1 362 18129,'0'0'10725,"9"6"-10650,30 13 26,-38-19-91,0 0 0,0 0 0,0 0 0,0 0 0,1 0 0,-1 0 0,0 0 0,0-1 0,0 1 0,0 0-1,0-1 1,0 1 0,0-1 0,0 1 0,0-1 0,0 1 0,-1-1 0,1 0 0,0 1 0,0-1 0,0 0 0,-1 0 0,1 0 0,0 0 0,-1 1 0,1-1 0,-1 0-1,1 0 1,-1 0 0,1 0 0,-1 0 0,1-2 0,10-34 238,-11 34-231,2-5-41,-1 0 0,1 1 0,-2-1 0,1 0 0,-2-15 0,1 23 5,0 0 1,-1 0 0,1-1 0,0 1-1,0 0 1,0 0 0,0-1-1,-1 1 1,1 0 0,0 0 0,0 0-1,-1-1 1,1 1 0,0 0 0,0 0-1,-1 0 1,1 0 0,0 0 0,-1-1-1,1 1 1,0 0 0,0 0 0,-1 0-1,1 0 1,0 0 0,-1 0-1,1 0 1,0 0 0,-1 0 0,1 0-1,0 0 1,-1 0 0,1 0 0,0 1-1,0-1 1,-1 0 0,1 0 0,0 0-1,0 0 1,-1 0 0,1 1 0,0-1-1,0 0 1,-1 0 0,1 1-1,-13 9-235,6-1 269,1 1 1,0 0-1,1 0 0,0 0 0,1 0 0,0 1 1,0 0-1,1 0 0,1 0 0,0 0 0,0 0 1,1 20-1,1-29-14,0-1 0,0 0 1,0 0-1,1 0 0,-1 0 0,0 0 1,1 0-1,-1 0 0,1 0 1,-1 0-1,1 0 0,0 0 0,-1 0 1,1 0-1,0 0 0,0 0 1,-1-1-1,1 1 0,0 0 0,0 0 1,0-1-1,0 1 0,0-1 1,0 1-1,0-1 0,0 1 0,0-1 1,0 0-1,0 1 0,1-1 0,-1 0 1,0 0-1,0 0 0,0 0 1,0 0-1,0 0 0,0 0 0,1 0 1,-1 0-1,0-1 0,0 1 1,0 0-1,2-2 0,3 1 8,-1 0 0,0-1 1,1 0-1,-1 0 0,0 0 0,0-1 0,0 0 0,5-4 0,4-6 15,-2-1 0,1 0-1,-2-1 1,0 0 0,-1-1-1,-1 0 1,0 0-1,-1-1 1,-1 0 0,8-28-1,-3 1 20,-2-1 1,-2 0-1,3-51 0,-31 181 276,9-47 77,-11 70-1,22-100-239,-2 6-8,1-1-1,1 1 0,0 0 0,4 26 1,-4-38-145,0 0 1,0 0 0,1 0 0,-1 0-1,1 0 1,0-1 0,0 1 0,-1 0-1,1 0 1,0 0 0,0-1 0,1 1-1,-1-1 1,0 1 0,0-1-1,1 1 1,-1-1 0,1 0 0,-1 0-1,1 1 1,0-1 0,-1 0 0,1 0-1,0-1 1,0 1 0,0 0 0,0-1-1,0 1 1,0-1 0,-1 1 0,1-1-1,0 0 1,0 0 0,0 0 0,0 0-1,0 0 1,0-1 0,0 1 0,0 0-1,0-1 1,0 0 0,0 1 0,2-2-1,1-1 45,0 0 0,1 0 0,-1 0 0,-1-1 0,1 1 0,0-1 0,-1 0 0,0-1 0,0 1 0,0-1 0,-1 0 0,1 0 0,-1 0 0,0 0 0,2-7 0,6-12 178,-1 0 1,7-27-1,32-147-226,-56 240 0,-5 23 0,3-1 0,-2 70 0,11-130-5,1-1 1,-1 1-1,0-1 0,1 1 1,0-1-1,-1 1 1,1-1-1,1 0 0,-1 0 1,0 1-1,1-1 0,0 0 1,-1 0-1,1 0 0,1-1 1,-1 1-1,0 0 1,3 2-1,-3-4-3,-1 0 0,1 0 0,0 0 0,0 0 0,0 0 0,0-1 0,-1 1 0,1-1 0,0 1 0,0-1 0,0 0 0,0 1 0,0-1 0,0 0 0,0 0 0,0-1 0,0 1 0,0 0 0,0-1 0,0 1 0,0-1 0,0 1 0,0-1 0,0 0 0,-1 0 0,1 0 0,0 0 0,0 0 0,-1 0 0,1-1 0,-1 1 0,3-3 0,3-4-123,-1-1 1,1 1 0,-1-2 0,-1 1-1,0-1 1,0 1 0,-1-1 0,0-1-1,-1 1 1,0 0 0,-1-1 0,0 0-1,0 1 1,-1-1 0,0 0 0,-1 0-1,-1 0 1,0 0 0,-2-11 0,3 21 148,0 0 1,0 0-1,-1 0 1,1 0 0,0 1-1,0-1 1,-1 0-1,1 0 1,0 0 0,-1 1-1,1-1 1,-1 0-1,1 1 1,-1-1 0,1 0-1,-1 1 1,1-1 0,-1 0-1,0 1 1,1-1-1,-1 1 1,0-1 0,0 1-1,1 0 1,-1-1-1,0 1 1,0 0 0,0-1-1,0 1 1,1 0-1,-1 0 1,0 0 0,0 0-1,0 0 1,0 0 0,0 0-1,1 0 1,-1 0-1,0 0 1,0 1 0,0-1-1,0 0 1,1 0-1,-1 1 1,0-1 0,0 0-1,1 1 1,-1-1-1,0 1 1,1-1 0,-1 1-1,-1 1 1,-2 1 72,-1 1 0,1-1 0,-1 1 0,1 1 0,1-1-1,-6 7 1,4-4 12,1 0 0,0 0-1,0 0 1,1 1 0,0 0-1,0-1 1,1 1 0,-1 0-1,2 0 1,-1 1 0,1-1-1,0 14 1,2-20-103,-1-2 0,1 1 0,-1 0 0,1 0 0,-1 0 0,1 0 0,-1 0 0,1 0 0,0 0 0,-1-1 0,1 1 0,0 0 0,0 0 0,-1-1 0,1 1 0,0-1 0,0 1 0,0-1 0,0 1 0,0-1 0,0 1 0,0-1 0,0 0 0,0 0 0,0 1 0,0-1 0,0 0 0,2 0 0,36 0 0,-31-1 0,6-1 0,-1 0 0,1-1 0,-1-1 0,1 0 0,22-11 0,-24 10 0,0 0 0,0 0 0,1 1 0,-1 1 0,1 0 0,26-2 0,-38 2 0,0 0 0,0-1 0,0 1 0,-1 0 0,1 0 0,-1 0 0,0 0 0,0-1 0,0 1 0,-1-5 0,1 6 0,-12-129 0,12 130-96,0 0-1,0 0 1,0 0-1,1 0 1,-1 0-1,0 0 1,1 0-1,-1 0 1,1 0 0,-1 0-1,1 0 1,-1 0-1,1 1 1,0-1-1,-1 0 1,1 0 0,0 0-1,0 1 1,-1-1-1,1 1 1,0-1-1,0 0 1,0 1-1,0 0 1,0-1 0,0 1-1,0-1 1,2 1-1,3-3-1574,14-6-6321</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2.531"/>
    </inkml:context>
    <inkml:brush xml:id="br0">
      <inkml:brushProperty name="width" value="0.025" units="cm"/>
      <inkml:brushProperty name="height" value="0.025" units="cm"/>
    </inkml:brush>
  </inkml:definitions>
  <inkml:trace contextRef="#ctx0" brushRef="#br0">21 13 16528,'0'0'8877,"-2"8"-8871,-4 18 18,1 0 1,1 0-1,2 0 0,0 1 1,2-1-1,4 34 1,-4-59-14,0-1 0,0 1 0,0 0 0,0 0 1,0 0-1,0-1 0,0 1 0,1 0 1,-1 0-1,0-1 0,1 1 0,-1 0 0,0 0 1,1-1-1,-1 1 0,1 0 0,-1-1 1,1 1-1,-1-1 0,1 1 0,-1 0 1,1-1-1,0 1 0,-1-1 0,1 0 0,0 1 1,-1-1-1,1 0 0,0 1 0,0-1 1,-1 0-1,1 0 0,0 1 0,0-1 0,-1 0 1,1 0-1,0 0 0,0 0 0,0 0 1,-1 0-1,1 0 0,0 0 0,0-1 0,0 1 1,-1 0-1,1 0 0,0-1 0,0 1 1,0-1-1,3-1 106,-1 0 1,1 0-1,-1 0 0,1 0 1,-1-1-1,0 0 0,0 0 1,3-3-1,8-13 324,-1-1-1,-1 0 1,0-1 0,-2 0 0,-1 0-1,0-1 1,-2-1 0,9-36-1,-19 80-570,2 1-1,0-1 0,4 27 1,-1 7 140,-2-45 33,0 10-75,0 0 0,1-1 0,6 28 0,-6-42 40,0-1 1,1 0 0,-1 0-1,1 0 1,0 1-1,0-2 1,0 1 0,1 0-1,3 4 1,-5-6 17,0-1 0,1 0 0,0 1 0,-1-1 1,1 0-1,0 0 0,0 0 0,-1 0 0,1 0 0,0 0 0,0-1 1,0 1-1,0 0 0,0-1 0,0 0 0,0 1 0,0-1 0,0 0 1,0 0-1,4-1 0,-2 0 19,-1 0 1,1 0-1,0-1 1,0 0-1,-1 0 0,1 0 1,-1 0-1,0 0 1,1-1-1,-1 1 1,0-1-1,0 0 1,-1 0-1,1 0 0,-1 0 1,1 0-1,-1-1 1,0 1-1,0-1 1,1-4-1,5-9 108,-1 0-1,-1 0 1,4-19-1,7-56-152,-16 83 0,0 1 0,0-1 0,-1 0 0,-1 0 0,0 0 0,0 1 0,0-1 0,-5-12 0,6 20 2,0 0 0,0 0 0,-1 0 0,1 0 0,-1 0 0,1 0 0,-1 0 0,1 0 0,-1 0 0,0 1 0,1-1 0,-1 0 0,0 0 0,0 1 0,1-1 0,-1 0 0,0 1 0,0-1 0,0 1 0,0-1 0,0 1 0,0-1 0,0 1 0,0 0 0,0-1 0,0 1 0,0 0 0,0 0 0,0 0 0,0 0 0,0 0 0,0 0 0,-1 0 0,1 0 0,0 0 0,0 0 0,-1 1 0,0 0-36,0 0 1,0 0-1,0 0 0,0 1 1,0-1-1,0 0 0,1 1 1,-1-1-1,0 1 0,1 0 1,-1 0-1,1-1 0,0 1 1,0 0-1,0 0 0,-2 3 1,-5 36-4886,9-13-2355,0-9-216</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2.873"/>
    </inkml:context>
    <inkml:brush xml:id="br0">
      <inkml:brushProperty name="width" value="0.025" units="cm"/>
      <inkml:brushProperty name="height" value="0.025" units="cm"/>
    </inkml:brush>
  </inkml:definitions>
  <inkml:trace contextRef="#ctx0" brushRef="#br0">41 1 19859,'0'0'1980,"-3"9"129,-2 4-1736,-2 1 305,2 1 0,0 0 1,0 0-1,2 0 0,-4 28 0,7-42-665,0-1 0,0 0 1,0 1-1,0-1 0,0 1 1,0-1-1,0 0 0,0 1 1,0-1-1,1 0 0,-1 1 1,0-1-1,0 0 0,0 1 1,1-1-1,-1 0 0,0 1 1,0-1-1,1 0 0,-1 1 1,0-1-1,1 0 0,-1 0 1,0 0-1,1 1 0,-1-1 1,0 0-1,1 0 0,-1 0 1,0 0-1,1 0 1,-1 1-1,1-1 0,-1 0 1,0 0-1,1 0 0,-1 0 1,1 0-1,-1 0 0,0 0 1,1 0-1,-1-1 0,0 1 1,1 0-1,-1 0 0,1 0 1,-1 0-1,0 0 0,1-1 1,-1 1-1,0 0 0,1 0 1,-1-1-1,21-13 1188,-14 3-894,0-1 0,0 1 0,-1-1 0,-1 0 0,0-1 0,0 1 0,4-25 0,-10 46-1272,1 1 1,0-1-1,0 1 0,3 17 1,-2-24 722,-1-1 0,0 0 0,1 0 1,0 0-1,-1 0 0,1-1 0,0 1 1,0 0-1,0 0 0,0 0 0,0-1 0,1 1 1,-1 0-1,3 1 0,-3-2 160,0-1 0,0 1-1,1-1 1,-1 0 0,0 1 0,0-1 0,1 0-1,-1 0 1,0 0 0,0 0 0,1 0 0,-1 0-1,0 0 1,0 0 0,1 0 0,-1-1 0,0 1-1,0-1 1,0 1 0,1-1 0,-1 1 0,0-1-1,0 0 1,0 1 0,0-1 0,0 0 0,1-1 0,6-5-1516,-1-1 0,1 0 0,-1 0 1,-1 0-1,0-1 0,7-12 1,5-9-7441</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3.502"/>
    </inkml:context>
    <inkml:brush xml:id="br0">
      <inkml:brushProperty name="width" value="0.025" units="cm"/>
      <inkml:brushProperty name="height" value="0.025" units="cm"/>
    </inkml:brush>
  </inkml:definitions>
  <inkml:trace contextRef="#ctx0" brushRef="#br0">43 238 12748,'-3'9'3635,"-5"13"-1894,2 2-1,0-1 0,2 0 1,-2 38-1,5-60-1734,1 0 0,0-1 0,0 1 0,0 0 0,0 0 0,0-1 0,0 1 0,0 0 0,0 0 0,0-1 0,0 1 1,1 0-1,-1 0 0,0-1 0,0 1 0,1 0 0,-1-1 0,1 1 0,-1 0 0,0-1 0,1 1 0,-1-1 0,1 1 0,-1 0 0,1-1 0,0 1 0,-1-1 0,1 0 0,0 1 0,-1-1 0,1 1 0,0-1 0,-1 0 0,1 0 0,0 1 0,-1-1 1,1 0-1,0 0 0,0 0 0,0 0 0,-1 0 0,1 0 0,0 0 0,0 0 0,-1 0 0,1 0 0,0 0 0,0 0 0,-1-1 0,1 1 0,0 0 0,-1-1 0,1 1 0,1-1 0,2-1 24,0 0 0,-1 0 1,1 0-1,0-1 0,-1 1 0,0-1 0,1 0 0,4-6 0,2-5 146,-1-1 0,0 0-1,-1-1 1,-1 0-1,0 0 1,-2-1-1,1 1 1,3-26 0,-4 8 331,-1 0 0,-2-1 0,-2-44 0,0 76-496,0 1 0,0-1 1,0 0-1,-1 1 0,1-1 0,-1 1 0,0-1 1,0 1-1,0 0 0,0-1 0,-2-2 0,3 4-8,-1 0 0,1 1-1,-1-1 1,0 1 0,1-1-1,-1 1 1,0-1 0,1 1 0,-1-1-1,0 1 1,1-1 0,-1 1-1,0 0 1,0 0 0,1-1-1,-1 1 1,0 0 0,0 0-1,0 0 1,0 0 0,1 0-1,-1 0 1,-2 0 0,1 1-5,-1 0 0,0 0 0,0 1 0,0-1 0,1 1 0,-1-1 0,1 1 0,-1 0 0,1 0 0,0 0 0,-1 1 0,1-1 0,0 0 0,1 1 0,-1-1 0,-2 6 1,-8 11 226,1 0 1,1 1 0,0 0 0,2 0 0,0 1-1,1 1 1,2-1 0,0 1 0,-3 36 0,8-56-221,0-1 0,0 0-1,0 1 1,0-1 0,0 0 0,1 0 0,-1 1 0,0-1 0,1 0 0,-1 0 0,1 0 0,-1 1 0,1-1-1,0 0 1,-1 0 0,1 0 0,0 0 0,0 0 0,0 0 0,0 0 0,0 0 0,0-1 0,0 1 0,0 0-1,0-1 1,0 1 0,2 0 0,1 1-43,0-1 0,0-1 0,1 1 0,-1 0 0,0-1 0,0 0 0,0 0 0,0 0 0,4-1 0,11-3-997,-1 0 0,33-12 1,-34 9-471,-12 5 889,0-1 1,1 1 0,-1 0-1,1 0 1,0 0 0,0 1 0,0 0-1,-1 0 1,1 1 0,0 0-1,8 0 1,-3 16 1597,-11-16-980,0 1-1,0 0 1,0-1 0,0 1-1,1 0 1,-1 0-1,0-1 1,0 1-1,0 0 1,1-1-1,-1 1 1,0 0 0,1-1-1,-1 1 1,1-1-1,-1 1 1,0 0-1,1-1 1,-1 1 0,1-1-1,0 0 1,-1 1-1,1-1 1,-1 1-1,1-1 1,0 0-1,-1 1 1,1-1 0,0 0-1,-1 0 1,1 1-1,0-1 1,-1 0-1,1 0 1,0 0 0,0 0-1,-1 0 1,1 0-1,0 0 1,-1 0-1,1 0 1,0-1-1,0 1 1,-1 0 0,1 0-1,0-1 1,-1 1-1,1 0 1,0-1-1,-1 1 1,1 0 0,-1-1-1,1 1 1,-1-1-1,1 1 1,-1-1-1,1 1 1,-1-1-1,1 0 1,-1 1 0,0-1-1,1 1 1,-1-1-1,1-1 1,5-6 130,15-22-6491,-16 14 14497,-4 56-4871,5-4-1631,3 41 1720,-9-72-3213,0 1 0,0-1 0,0 1-1,-1-1 1,0 1 0,0-1-1,-1 0 1,1 0 0,-1 1 0,0-1-1,-3 5 1,5-10-170,-1 1-1,1 0 1,0 0 0,-1 0-1,1 0 1,-1-1 0,1 1-1,-1 0 1,0 0 0,1-1-1,-1 1 1,0 0 0,1-1-1,-1 1 1,0-1 0,0 1-1,0-1 1,1 1 0,-1-1 0,0 0-1,0 1 1,0-1 0,0 0-1,-2 1 1,3-2-144,-1 1-1,0-1 1,0 1 0,1-1-1,-1 0 1,0 1 0,0-1-1,1 0 1,-1 1 0,1-1 0,-1 0-1,1 0 1,-1 0 0,1 1-1,-1-1 1,1 0 0,0 0-1,-1 0 1,1-1 0,-8-50-7715,8 10 1197,0-7-2018</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4.066"/>
    </inkml:context>
    <inkml:brush xml:id="br0">
      <inkml:brushProperty name="width" value="0.025" units="cm"/>
      <inkml:brushProperty name="height" value="0.025" units="cm"/>
    </inkml:brush>
  </inkml:definitions>
  <inkml:trace contextRef="#ctx0" brushRef="#br0">1 48 9801,'1'-8'5211,"1"-1"-5044,4-22 11372,-5 48-10449,-9 369 591,7-383-1675,1 0-1,0-1 0,1 1 0,-1 0 1,0-1-1,1 1 0,-1 0 0,1-1 1,0 1-1,0-1 0,0 1 0,0-1 1,1 0-1,-1 1 0,0-1 1,1 0-1,0 0 0,1 2 0,-2-3 7,0-1 0,-1 0 0,1 1-1,0-1 1,-1 0 0,1 1 0,0-1-1,-1 0 1,1 0 0,0 0 0,-1 0-1,1 0 1,0 0 0,0 0 0,-1 0-1,1 0 1,0 0 0,0 0 0,-1 0-1,1 0 1,0 0 0,-1-1 0,1 1-1,1-1 1,0 0 24,0-1-1,-1 1 1,1-1 0,0 1-1,0-1 1,-1 0 0,1 0 0,-1 0-1,0 0 1,1 0 0,0-3-1,5-11 100,0 0 0,-1-1 0,7-33 0,-5 18 137,-6 32-317,0 1 0,0 0 0,-1 1-1,1-1 1,0 0 0,-1 1 0,1-1 0,-1 0 0,1 1 0,-1 0 0,0-1 0,1 1 0,0 2 0,17 17 158,-17-20-80,1 1 0,-1-1 0,0 1 0,1-1 1,-1 0-1,1 0 0,0 0 0,-1 0 0,1-1 0,0 1 0,0-1 0,-1 1 1,1-1-1,0 0 0,0 0 0,0 0 0,-1-1 0,6 0 0,-1-2 146,-1 1-1,0-1 0,1 0 0,-1-1 1,9-7-1,26-12 285,-41 23-463,1-1 0,0 1 0,-1 0 0,1 0 0,0 0 0,0-1 0,-1 1 0,1 0 0,0 0 0,0 0 0,-1 0 0,1 0 0,0 0 0,-1 1 0,1-1 0,0 0 0,0 0 0,-1 0 0,1 1 0,0-1 0,-1 0 0,1 1 0,-1-1 0,1 1 0,0-1 0,-1 0 0,1 1 0,-1-1 0,1 1 0,-1 0 0,1-1 0,-1 1 0,0-1 0,1 1 0,-1 0 0,0-1 0,1 2 0,8 35 0,-9-34 0,0-1 0,0 1 0,0 0 0,1 0 0,-1-1 0,1 1 0,0 0 0,0-1 0,0 1 0,0-1 0,0 1 0,0-1 0,0 0 0,1 1 0,0-1 0,-1 0 0,1 0 0,3 2 0,-1-3 0,1-1 0,-1 0 0,1 0 0,0 0 0,-1 0 0,1-1 0,-1 0 0,1 0 0,-1 0 0,1-1 0,-1 1 0,0-1 0,0 0 0,0 0 0,0-1 0,0 1 0,6-6 0,-5 4 0,0 1 0,1 0 0,0 0 0,0 0 0,-1 0 0,2 1 0,-1 0 0,10-2 0,1 4-1630,-16 1 1188,0-1 0,0 0 1,0 1-1,0-1 0,1 0 1,-1 0-1,0 0 0,0 0 1,0 0-1,0 0 0,1 0 1,-1 0-1,0 0 0,0-1 1,0 1-1,0 0 0,1-1 1,-1 1-1,0-1 0,0 1 1,0-1-1,0 0 0,0 1 1,0-1-1,-1 0 0,1 0 1,0 1-1,0-1 0,0 0 1,-1 0-1,1 0 0,0 0 1,-1 0-1,1 0 0,-1 0 1,1 0-1,-1-1 0,0 1 1,1 0-1,-1 0 0,0 0 0,0-2 1,2-20-11704</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4.409"/>
    </inkml:context>
    <inkml:brush xml:id="br0">
      <inkml:brushProperty name="width" value="0.025" units="cm"/>
      <inkml:brushProperty name="height" value="0.025" units="cm"/>
    </inkml:brush>
  </inkml:definitions>
  <inkml:trace contextRef="#ctx0" brushRef="#br0">0 20 15663,'0'0'14926,"54"-5"-15759,-38-1-4612,-1-3-10570</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5.802"/>
    </inkml:context>
    <inkml:brush xml:id="br0">
      <inkml:brushProperty name="width" value="0.025" units="cm"/>
      <inkml:brushProperty name="height" value="0.025" units="cm"/>
    </inkml:brush>
  </inkml:definitions>
  <inkml:trace contextRef="#ctx0" brushRef="#br0">90 302 11627,'0'0'13794,"-8"4"-12737,2-2-952,1 1 0,0 0-1,1 0 1,-1 0-1,0 1 1,1 0-1,0-1 1,0 2 0,0-1-1,0 0 1,1 1-1,0 0 1,0 0 0,0 0-1,0 0 1,1 0-1,0 0 1,0 1-1,0-1 1,1 1 0,-2 8-1,-1 23 212,9-24-217,-5-13-92,1 0 0,0 0 1,0 0-1,-1 0 0,1 0 1,0-1-1,0 1 0,-1 0 0,1 0 1,0 0-1,0-1 0,-1 1 0,1 0 1,0-1-1,-1 1 0,1-1 0,-1 1 1,1-1-1,0 1 0,-1-1 1,1 1-1,0-2 0,6-6 183,0 0 1,0-1-1,-1 0 0,0 0 0,-1 0 1,0-1-1,6-14 0,23-79 527,-27 80-618,-2 1 49,-1 7-148,-3 30-238,-3 34 120,0-35 121,1 1 0,1-1 0,0 1 0,0-1 0,2 1 0,0-1 0,0 0 0,8 22 0,-10-35-4,1 0 0,-1 0 0,0 0 0,1 0 1,-1 0-1,1-1 0,-1 1 0,1 0 0,-1 0 0,1-1 1,0 1-1,-1 0 0,1-1 0,0 1 0,0-1 0,0 1 1,-1 0-1,1-1 0,0 0 0,0 1 0,0-1 0,0 0 1,0 1-1,0-1 0,0 0 0,0 0 0,1 0 0,0 0 9,0-1-1,0 1 1,-1-1-1,1 0 1,0 0-1,-1 1 1,1-1-1,0 0 1,-1-1-1,1 1 1,-1 0-1,0 0 1,2-3-1,33-48 311,-35 52-317,17-35-76,-1 0 0,-2-2-1,19-70 1,-25 71-1819,-2-1-1,3-40 1,-10 75 1488,0 16-64,-1-4 883,0 0-1,-1 0 0,0 0 1,-1 0-1,0 0 0,-6 13 1,5-14 387,0 1 0,1 0 0,1 0 0,-1 0 0,-1 16 0,4-21-800,0 0 1,1-1 0,-1 1-1,1 0 1,0-1 0,0 1-1,1 0 1,-1-1-1,4 8 1,14 34 17,-16-36-23,1 1 0,0-1 1,1 0-1,0 0 0,9 13 0,-14-22-52,1 0 0,-1-1-1,1 1 1,-1 0-1,1-1 1,-1 1 0,1-1-1,0 1 1,-1-1-1,1 1 1,0-1 0,0 1-1,-1-1 1,1 0-1,0 1 1,0-1 0,-1 0-1,1 0 1,0 1-1,0-1 1,0 0 0,0 0-1,-1 0 1,1 0-1,0 0 1,0 0 0,0 0-1,0-1 1,-1 1 0,1 0-1,1-1 1,0 0-170,0 0 0,0-1 0,0 1 0,0-1 1,0 0-1,-1 0 0,1 0 0,-1 0 0,1 0 0,1-3 1,24-56-11176,-26 59 10490,7-20-8264</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29:14.274"/>
    </inkml:context>
    <inkml:brush xml:id="br0">
      <inkml:brushProperty name="width" value="0.025" units="cm"/>
      <inkml:brushProperty name="height" value="0.025" units="cm"/>
    </inkml:brush>
  </inkml:definitions>
  <inkml:trace contextRef="#ctx0" brushRef="#br0">160 1 23190,'0'0'7463,"-40"62"-6983,22-35-63,0 3-321,2-3 0,0-1-96,3-2-32,1-5-577,4-5-287,0-2-482,4-6-1088,0-6-865,2 0-1057,2-9-2915</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6.268"/>
    </inkml:context>
    <inkml:brush xml:id="br0">
      <inkml:brushProperty name="width" value="0.025" units="cm"/>
      <inkml:brushProperty name="height" value="0.025" units="cm"/>
    </inkml:brush>
  </inkml:definitions>
  <inkml:trace contextRef="#ctx0" brushRef="#br0">79 60 21076,'0'0'6561,"0"-9"-4848,2 0-1350,-2 6-242,1 0-1,-1 0 0,0 0 1,0 0-1,0 0 0,0 0 1,0 0-1,-1 0 1,1 0-1,-2-4 0,2 6-104,0 1 0,-1 0 0,1 0 0,0-1 0,0 1 0,-1 0 0,1 0 0,0-1-1,-1 1 1,1 0 0,0 0 0,0 0 0,-1-1 0,1 1 0,0 0 0,-1 0 0,1 0-1,-1 0 1,1 0 0,0 0 0,-1 0 0,1 0 0,0 0 0,-1 0 0,1 0 0,0 0 0,-1 0-1,1 0 1,0 0 0,-1 0 0,1 0 0,0 0 0,-1 1 0,1-1 0,0 0 0,-1 0 0,1 0-1,0 1 1,-1-1 0,1 0 0,0 0 0,0 1 0,-1-1 0,1 0 0,0 0 0,0 1-1,0-1 1,-1 0 0,1 1 0,0-1 0,0 1 0,-13 15-170,4-3 107,4-6 54,0 0-1,0 0 0,1 0 0,0 1 0,0-1 0,1 1 1,0 0-1,0 0 0,1 0 0,-2 11 0,5-18-20,-1 0-1,1-1 1,-1 1-1,1-1 1,0 1-1,-1-1 1,1 1-1,0-1 1,-1 1-1,1-1 1,0 0-1,0 1 1,-1-1-1,1 0 1,0 0-1,0 0 1,0 0-1,-1 1 1,1-1-1,0 0 1,0 0-1,0 0 1,-1 0-1,1-1 1,1 1-1,23-1-232,-24 1 241,45-14-1054,-40 12 937,0-1 0,1 1 0,-1 1 0,1-1 0,0 1 0,7-1 0,-13 3 156,-1 0 1,1 0 0,-1 0 0,1 0 0,-1 0-1,0 0 1,0 0 0,1 1 0,-1-1 0,0 0 0,0 0-1,0 0 1,0 0 0,0 0 0,-1 0 0,1 0-1,0 0 1,0 0 0,-1 1 0,1-1 0,-1 0-1,1 0 1,-2 1 0,-8 17 591,0-1 0,-2-1 0,-25 31 0,-19 11-4342,50-54-3453</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7.028"/>
    </inkml:context>
    <inkml:brush xml:id="br0">
      <inkml:brushProperty name="width" value="0.025" units="cm"/>
      <inkml:brushProperty name="height" value="0.025" units="cm"/>
    </inkml:brush>
  </inkml:definitions>
  <inkml:trace contextRef="#ctx0" brushRef="#br0">17 71 11050,'0'0'16726,"-3"9"-15878,0-1-620,0 0 0,1 0 0,0 1 0,1-1 0,-1 1 0,2 0-1,-1 10 1,1-17-189,0 0 0,1-1 0,-1 1 0,0-1 0,1 1 0,-1-1 0,0 1 0,1-1 0,0 1 0,-1-1 0,1 1 0,0-1 0,0 0 0,0 1 0,0-1 0,0 0 0,0 0 0,0 1 0,0-1 0,3 1 0,-2-1-27,1 0 0,-1-1-1,0 1 1,1-1 0,-1 0 0,1 0 0,0 0 0,-1 0 0,1 0-1,-1 0 1,1-1 0,-1 1 0,0-1 0,1 0 0,-1 1 0,1-1-1,-1 0 1,4-3 0,4-1 97,0-1-1,0-1 1,15-12-1,-20 13-105,1 2-1,-1-1 1,1 1-1,0 0 1,0 0-1,1 0 1,-1 1 0,1 0-1,-1 0 1,1 1-1,0 0 1,0 0-1,12-2 1,-17 5 19,0 0 0,-1-1 0,1 1 0,0 0 0,-1 0-1,1-1 1,-1 1 0,1 1 0,-1-1 0,1 0 0,-1 0 0,0 0 0,0 1 0,0-1 0,1 1 0,-1-1 0,0 1 0,-1-1-1,1 1 1,0 0 0,0-1 0,-1 1 0,1 0 0,-1-1 0,0 1 0,1 0 0,-1 2 0,9 18 170,-9-21-192,0-1 0,1 0 0,-1 1 0,0-1 0,1 1 0,-1-1 0,0 0 0,1 1 0,-1-1 0,0 0 0,1 1 0,-1-1 0,1 0 0,-1 0 0,1 1 0,-1-1 0,1 0 0,-1 0 0,1 0 0,-1 0 0,1 0 0,-1 0 0,1 0 0,-1 0 0,1 0 0,-1 0 0,1 0 0,-1 0 0,1 0 0,-1 0 0,1 0 0,-1 0 0,1-1 0,-1 1 0,1 0 0,-1 0 0,1-1 0,-1 1 0,0 0 0,1 0 0,-1-1 0,1 1 0,-1-1 0,0 1 0,1 0 0,-1-1 0,0 1 0,1-1 0,16-25 0,-15 23 0,4-6 0,0 0 0,1 0 0,0 0 0,0 1 0,1 1 0,0-1 0,13-8 0,-19 14 0,0 1 0,0 0 0,0 0 0,0 0 0,0 0 0,0 0 0,0 1 0,0-1 0,1 0 0,-1 1 0,0 0 0,0-1 0,1 1 0,-1 0 0,0 0 0,0 1 0,3-1 0,-2 1 0,-1 0 0,0 1 0,0-1 0,0 0 0,0 1 0,0-1 0,0 1 0,0 0 0,0 0 0,-1-1 0,1 1 0,-1 0 0,1 0 0,-1 1 0,0-1 0,0 0 0,0 0 0,0 1 0,1 3 0,19 73 0,-21-79-11,0 0 1,0 0-1,0-1 1,0 1-1,0 0 1,0 0-1,0-1 0,0 1 1,1 0-1,-1 0 1,0-1-1,0 1 1,0 0-1,0 0 0,0 0 1,1 0-1,-1-1 1,0 1-1,0 0 1,0 0-1,1 0 0,-1 0 1,0 0-1,0-1 1,1 1-1,-1 0 1,0 0-1,0 0 0,1 0 1,-1 0-1,0 0 1,0 0-1,1 0 1,-1 0-1,0 0 0,0 0 1,1 0-1,-1 0 1,0 0-1,0 0 1,1 0-1,-1 1 0,0-1 1,0 0-1,1 0 1,-1 0-1,0 0 1,0 0-1,0 0 0,1 1 1,-1-1-1,0 0 1,0 0-1,0 0 1,0 1-1,0-1 0,1 0 1,-1 0-1,0 0 1,0 1-1,0-1 1,0 0-1,0 1 0,6-21-1634,3-78-12561,-8 55 4373</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7.372"/>
    </inkml:context>
    <inkml:brush xml:id="br0">
      <inkml:brushProperty name="width" value="0.025" units="cm"/>
      <inkml:brushProperty name="height" value="0.025" units="cm"/>
    </inkml:brush>
  </inkml:definitions>
  <inkml:trace contextRef="#ctx0" brushRef="#br0">0 1 22742,'0'0'10025</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7.963"/>
    </inkml:context>
    <inkml:brush xml:id="br0">
      <inkml:brushProperty name="width" value="0.025" units="cm"/>
      <inkml:brushProperty name="height" value="0.025" units="cm"/>
    </inkml:brush>
  </inkml:definitions>
  <inkml:trace contextRef="#ctx0" brushRef="#br0">249 144 19122,'0'0'4292,"0"-8"-720,1-1-2852,-1 4-307,1 1 1,-1-1 0,0 1 0,0-1-1,0 1 1,-1-1 0,-1-6 0,1 9-349,0 0 0,0 1-1,0-1 1,1 1 0,-1-1 0,-1 1 0,1 0 0,0 0 0,0-1-1,0 1 1,-1 0 0,1 0 0,-1 0 0,1 0 0,-1 0 0,1 0-1,-1 1 1,1-1 0,-1 0 0,0 1 0,1-1 0,-1 1 0,0 0-1,1 0 1,-1-1 0,-3 2 0,-2-1-65,1 1 0,0 0 0,0 0 0,0 0 0,0 1 0,0 0 0,0 1 0,0-1 0,0 1 0,1 0 0,0 0 0,-1 1 0,1-1 0,0 1 0,1 1 0,-1-1 0,1 0 0,0 1 0,0 0 0,0 0 0,-3 7 0,-6 8 0,0 1 0,2 1 0,0 0 0,-8 27 0,14-39 0,2 1 0,-1 0 0,1 0 0,1 0 0,0 0 0,1 0 0,0 0 0,1 0 0,0 12 0,0-21 0,1-1 0,-1 0 0,0 1 0,1-1 0,-1 0 0,1 1 0,-1-1 0,1 0 0,-1 0 0,1 1 0,0-1 0,0 0 0,-1 0 0,1 0 0,0 0 0,0 0 0,0 0 0,0 0 0,1 0 0,-1-1 0,0 1 0,0 0 0,0-1 0,1 1 0,1 0 0,0 0 0,1-1 0,-1 1 0,1-1 0,-1 0 0,1 0 0,-1 0 0,1-1 0,-1 1 0,0-1 0,5-1 0,1-1 0,0 0 0,0 0 0,0-1 0,-1 0 0,0-1 0,15-10 0,-10 3 0,-1 0 0,-1 0 0,0-1 0,-1-1 0,0 0 0,-1 0 0,0-1 0,-1 0 0,-1 0 0,-1-1 0,0 0 0,-1 0 0,0-1 0,-1 1 0,-1-1 0,-1 0 0,-1 0 0,0 0 0,-2-17 0,1 31-96,0 1 0,-1-1 1,1 1-1,-1-1 0,0 1 0,1-1 1,-1 1-1,0 0 0,0-1 0,-1 1 1,1 0-1,-1 0 0,1 0 0,-1 0 1,1 0-1,-1 0 0,0 0 0,0 1 0,0-1 1,0 1-1,0-1 0,0 1 0,-1 0 1,1 0-1,0 0 0,-1 0 0,1 0 1,0 0-1,-1 1 0,1-1 0,-1 1 0,-4-1 1,-2 1-414,1 0 1,0 0 0,0 1 0,0 0 0,0 1-1,0-1 1,0 1 0,0 1 0,-8 3 0,14-5-360,-9 2-3280,8-9-3051,3-9-435</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18.307"/>
    </inkml:context>
    <inkml:brush xml:id="br0">
      <inkml:brushProperty name="width" value="0.025" units="cm"/>
      <inkml:brushProperty name="height" value="0.025" units="cm"/>
    </inkml:brush>
  </inkml:definitions>
  <inkml:trace contextRef="#ctx0" brushRef="#br0">76 0 1698,'0'0'28410,"-15"89"-27673,3-21 512,-2 13-576,2 10-673,1 6 0,4-4 0,2-2 0,5-7 0,0-12 0,0-15-3972,9-17-7879</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0.189"/>
    </inkml:context>
    <inkml:brush xml:id="br0">
      <inkml:brushProperty name="width" value="0.025" units="cm"/>
      <inkml:brushProperty name="height" value="0.025" units="cm"/>
    </inkml:brush>
  </inkml:definitions>
  <inkml:trace contextRef="#ctx0" brushRef="#br0">0 0 14029,'180'7'4165,"89"22"-4017,-47-5-51,1224 33 1157,-1242-67-388,-178 7 401,-1 0 1,1-3 0,-1 0 0,0-1 0,43-19-1,-125 33-2884,-26 19-8596,66-24 4032</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0.530"/>
    </inkml:context>
    <inkml:brush xml:id="br0">
      <inkml:brushProperty name="width" value="0.025" units="cm"/>
      <inkml:brushProperty name="height" value="0.025" units="cm"/>
    </inkml:brush>
  </inkml:definitions>
  <inkml:trace contextRef="#ctx0" brushRef="#br0">37 50 3587,'-36'-49'-928</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0.872"/>
    </inkml:context>
    <inkml:brush xml:id="br0">
      <inkml:brushProperty name="width" value="0.025" units="cm"/>
      <inkml:brushProperty name="height" value="0.025" units="cm"/>
    </inkml:brush>
  </inkml:definitions>
  <inkml:trace contextRef="#ctx0" brushRef="#br0">203 35 7207,'0'0'12892,"0"-7"-12134,0 6-753,0 0 1,0 0-1,0 0 1,0 0-1,0 0 0,0 0 1,0 0-1,0 0 1,0 0-1,1 0 0,-1 0 1,0 0-1,1 0 1,-1 1-1,0-1 0,1 0 1,-1 0-1,1 0 1,0 0-1,-1 1 0,1-1 1,-1 0-1,1 1 0,0-1 1,0 0-1,-1 1 1,1-1-1,0 1 0,0-1 1,0 1-1,0-1 1,0 1-1,0 0 0,0-1 1,-1 1-1,1 0 1,0 0-1,2 0 0,3 1 6,1 1-1,0-1 1,-1 1-1,1 1 1,9 5-1,1-1 27,8 4 1,101 47 81,-108-48-78,-1 0 0,-1 1 0,0 0 1,27 26-1,-40-35-14,-1 1 0,1-1 0,-1 1 0,0 0 1,0 0-1,0-1 0,0 1 0,-1 0 0,1 1 0,-1-1 1,0 0-1,0 0 0,0 1 0,0-1 0,0 0 0,-1 1 1,1-1-1,-1 1 0,-1 4 0,0-3 81,0 0-1,0-1 0,-1 1 1,0-1-1,0 0 0,0 0 1,0 1-1,-1-1 1,1-1-1,-1 1 0,0 0 1,-6 5-1,-10 7 416,0-1-1,-1 0 1,-1-2 0,-31 16-1,36-20-409,-40 21 27,-1-2 1,-60 21-1,90-41-2873,-50 10 1,12-12-9579</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1.970"/>
    </inkml:context>
    <inkml:brush xml:id="br0">
      <inkml:brushProperty name="width" value="0.025" units="cm"/>
      <inkml:brushProperty name="height" value="0.025" units="cm"/>
    </inkml:brush>
  </inkml:definitions>
  <inkml:trace contextRef="#ctx0" brushRef="#br0">0 0 6086,'15'16'1495,"66"66"-700,130 102 0,75 7-1703,-181-126 1157,-4 3 1,172 154-1,-112-52 2675,-93-95-1242,3-2 0,98 76 0,-8-33 687,-75-57-1925,-3 4-1,116 112 1,-193-167-486,5 2-216,0 1 0,-1 0 0,-1 1 0,0 0 1,0 1-1,11 23 0,-20-35-49,1 4-61,-5-5-3927,-14-11-1818</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5T10:32:22.327"/>
    </inkml:context>
    <inkml:brush xml:id="br0">
      <inkml:brushProperty name="width" value="0.025" units="cm"/>
      <inkml:brushProperty name="height" value="0.025" units="cm"/>
    </inkml:brush>
  </inkml:definitions>
  <inkml:trace contextRef="#ctx0" brushRef="#br0">1 277 10378,'0'0'7794,"4"9"-6823,3 4-735,1 0-1,1-1 0,0-1 0,0 1 0,1-1 0,16 13 0,82 64 356,-65-55-521,-30-22-33,30 24 89,2-2 1,55 31-1,-96-62-32,0 0 0,0 0 0,-1 0 0,1-1 0,0 0 0,0 1 0,0-1 0,1-1 0,-1 1 0,0-1 0,6 1 0,-8-2-21,-1 1 0,1-1-1,0 1 1,-1-1-1,1 0 1,-1 1 0,1-1-1,-1 0 1,1 0 0,-1 0-1,0 0 1,1 0 0,-1-1-1,0 1 1,0 0 0,0-1-1,0 1 1,0-1 0,0 1-1,0-1 1,0 1 0,-1-1-1,1 1 1,-1-1-1,1 0 1,-1 1 0,1-1-1,-1-3 1,8-50 1283,-2 0 1,-2-66-1,3-35-1011,-4 129-1122,1-1 1,1 1-1,15-43 1,-11 46-1884,4-12-5912,-8 13-4683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05.03.2026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5pPr>
            <a:lvl6pPr marL="2663665"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6pPr>
            <a:lvl7pPr marL="3147967"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7pPr>
            <a:lvl8pPr marL="3632271"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8pPr>
            <a:lvl9pPr marL="4116573"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206375" y="819150"/>
            <a:ext cx="7289800" cy="41021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3416" y="5194108"/>
            <a:ext cx="5048661" cy="4919627"/>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873" tIns="48435" rIns="96873" bIns="48435"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05.03.2026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05.03.2026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05.03.2026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66747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05.03.2026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05.03.2026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05.03.2026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05.03.2026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05.03.2026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05.03.2026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05.03.2026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05.03.2026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05.03.2026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jpeg"/><Relationship Id="rId7" Type="http://schemas.openxmlformats.org/officeDocument/2006/relationships/customXml" Target="../ink/ink2.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customXml" Target="../ink/ink1.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117" Type="http://schemas.openxmlformats.org/officeDocument/2006/relationships/customXml" Target="../ink/ink208.xml"/><Relationship Id="rId299" Type="http://schemas.openxmlformats.org/officeDocument/2006/relationships/customXml" Target="../ink/ink301.xml"/><Relationship Id="rId21" Type="http://schemas.openxmlformats.org/officeDocument/2006/relationships/customXml" Target="../ink/ink160.xml"/><Relationship Id="rId63" Type="http://schemas.openxmlformats.org/officeDocument/2006/relationships/customXml" Target="../ink/ink181.xml"/><Relationship Id="rId159" Type="http://schemas.openxmlformats.org/officeDocument/2006/relationships/image" Target="../media/image224.png"/><Relationship Id="rId324" Type="http://schemas.openxmlformats.org/officeDocument/2006/relationships/image" Target="../media/image305.png"/><Relationship Id="rId170" Type="http://schemas.openxmlformats.org/officeDocument/2006/relationships/image" Target="../media/image229.png"/><Relationship Id="rId226" Type="http://schemas.openxmlformats.org/officeDocument/2006/relationships/image" Target="../media/image257.png"/><Relationship Id="rId268" Type="http://schemas.openxmlformats.org/officeDocument/2006/relationships/image" Target="../media/image278.png"/><Relationship Id="rId32" Type="http://schemas.openxmlformats.org/officeDocument/2006/relationships/image" Target="../media/image161.png"/><Relationship Id="rId74" Type="http://schemas.openxmlformats.org/officeDocument/2006/relationships/image" Target="../media/image182.png"/><Relationship Id="rId128" Type="http://schemas.openxmlformats.org/officeDocument/2006/relationships/image" Target="../media/image209.png"/><Relationship Id="rId5" Type="http://schemas.openxmlformats.org/officeDocument/2006/relationships/customXml" Target="../ink/ink152.xml"/><Relationship Id="rId181" Type="http://schemas.openxmlformats.org/officeDocument/2006/relationships/customXml" Target="../ink/ink241.xml"/><Relationship Id="rId237" Type="http://schemas.openxmlformats.org/officeDocument/2006/relationships/customXml" Target="../ink/ink269.xml"/><Relationship Id="rId279" Type="http://schemas.openxmlformats.org/officeDocument/2006/relationships/image" Target="../media/image283.png"/><Relationship Id="rId43" Type="http://schemas.openxmlformats.org/officeDocument/2006/relationships/customXml" Target="../ink/ink171.xml"/><Relationship Id="rId139" Type="http://schemas.openxmlformats.org/officeDocument/2006/relationships/customXml" Target="../ink/ink219.xml"/><Relationship Id="rId290" Type="http://schemas.openxmlformats.org/officeDocument/2006/relationships/customXml" Target="../ink/ink296.xml"/><Relationship Id="rId304" Type="http://schemas.openxmlformats.org/officeDocument/2006/relationships/image" Target="../media/image295.png"/><Relationship Id="rId85" Type="http://schemas.openxmlformats.org/officeDocument/2006/relationships/customXml" Target="../ink/ink192.xml"/><Relationship Id="rId150" Type="http://schemas.openxmlformats.org/officeDocument/2006/relationships/image" Target="../media/image220.png"/><Relationship Id="rId192" Type="http://schemas.openxmlformats.org/officeDocument/2006/relationships/image" Target="../media/image240.png"/><Relationship Id="rId206" Type="http://schemas.openxmlformats.org/officeDocument/2006/relationships/image" Target="../media/image247.png"/><Relationship Id="rId248" Type="http://schemas.openxmlformats.org/officeDocument/2006/relationships/image" Target="../media/image268.png"/><Relationship Id="rId12" Type="http://schemas.openxmlformats.org/officeDocument/2006/relationships/image" Target="../media/image152.png"/><Relationship Id="rId108" Type="http://schemas.openxmlformats.org/officeDocument/2006/relationships/image" Target="../media/image199.png"/><Relationship Id="rId315" Type="http://schemas.openxmlformats.org/officeDocument/2006/relationships/customXml" Target="../ink/ink309.xml"/><Relationship Id="rId54" Type="http://schemas.openxmlformats.org/officeDocument/2006/relationships/image" Target="../media/image172.png"/><Relationship Id="rId96" Type="http://schemas.openxmlformats.org/officeDocument/2006/relationships/image" Target="../media/image193.png"/><Relationship Id="rId161" Type="http://schemas.openxmlformats.org/officeDocument/2006/relationships/customXml" Target="../ink/ink231.xml"/><Relationship Id="rId217" Type="http://schemas.openxmlformats.org/officeDocument/2006/relationships/customXml" Target="../ink/ink259.xml"/><Relationship Id="rId259" Type="http://schemas.openxmlformats.org/officeDocument/2006/relationships/customXml" Target="../ink/ink280.xml"/><Relationship Id="rId23" Type="http://schemas.openxmlformats.org/officeDocument/2006/relationships/customXml" Target="../ink/ink161.xml"/><Relationship Id="rId119" Type="http://schemas.openxmlformats.org/officeDocument/2006/relationships/customXml" Target="../ink/ink209.xml"/><Relationship Id="rId270" Type="http://schemas.openxmlformats.org/officeDocument/2006/relationships/image" Target="../media/image279.png"/><Relationship Id="rId65" Type="http://schemas.openxmlformats.org/officeDocument/2006/relationships/customXml" Target="../ink/ink182.xml"/><Relationship Id="rId130" Type="http://schemas.openxmlformats.org/officeDocument/2006/relationships/image" Target="../media/image210.png"/><Relationship Id="rId172" Type="http://schemas.openxmlformats.org/officeDocument/2006/relationships/image" Target="../media/image230.png"/><Relationship Id="rId228" Type="http://schemas.openxmlformats.org/officeDocument/2006/relationships/image" Target="../media/image258.png"/><Relationship Id="rId281" Type="http://schemas.openxmlformats.org/officeDocument/2006/relationships/image" Target="../media/image284.png"/><Relationship Id="rId34" Type="http://schemas.openxmlformats.org/officeDocument/2006/relationships/image" Target="../media/image162.png"/><Relationship Id="rId55" Type="http://schemas.openxmlformats.org/officeDocument/2006/relationships/customXml" Target="../ink/ink177.xml"/><Relationship Id="rId76" Type="http://schemas.openxmlformats.org/officeDocument/2006/relationships/image" Target="../media/image183.png"/><Relationship Id="rId97" Type="http://schemas.openxmlformats.org/officeDocument/2006/relationships/customXml" Target="../ink/ink198.xml"/><Relationship Id="rId120" Type="http://schemas.openxmlformats.org/officeDocument/2006/relationships/image" Target="../media/image205.png"/><Relationship Id="rId141" Type="http://schemas.openxmlformats.org/officeDocument/2006/relationships/customXml" Target="../ink/ink220.xml"/><Relationship Id="rId7" Type="http://schemas.openxmlformats.org/officeDocument/2006/relationships/customXml" Target="../ink/ink153.xml"/><Relationship Id="rId162" Type="http://schemas.openxmlformats.org/officeDocument/2006/relationships/image" Target="../media/image225.png"/><Relationship Id="rId183" Type="http://schemas.openxmlformats.org/officeDocument/2006/relationships/customXml" Target="../ink/ink242.xml"/><Relationship Id="rId218" Type="http://schemas.openxmlformats.org/officeDocument/2006/relationships/image" Target="../media/image253.png"/><Relationship Id="rId239" Type="http://schemas.openxmlformats.org/officeDocument/2006/relationships/customXml" Target="../ink/ink270.xml"/><Relationship Id="rId250" Type="http://schemas.openxmlformats.org/officeDocument/2006/relationships/image" Target="../media/image269.png"/><Relationship Id="rId271" Type="http://schemas.openxmlformats.org/officeDocument/2006/relationships/customXml" Target="../ink/ink286.xml"/><Relationship Id="rId292" Type="http://schemas.openxmlformats.org/officeDocument/2006/relationships/image" Target="../media/image289.png"/><Relationship Id="rId306" Type="http://schemas.openxmlformats.org/officeDocument/2006/relationships/image" Target="../media/image296.png"/><Relationship Id="rId24" Type="http://schemas.openxmlformats.org/officeDocument/2006/relationships/image" Target="../media/image157.png"/><Relationship Id="rId45" Type="http://schemas.openxmlformats.org/officeDocument/2006/relationships/customXml" Target="../ink/ink172.xml"/><Relationship Id="rId66" Type="http://schemas.openxmlformats.org/officeDocument/2006/relationships/image" Target="../media/image178.png"/><Relationship Id="rId87" Type="http://schemas.openxmlformats.org/officeDocument/2006/relationships/customXml" Target="../ink/ink193.xml"/><Relationship Id="rId110" Type="http://schemas.openxmlformats.org/officeDocument/2006/relationships/image" Target="../media/image200.png"/><Relationship Id="rId131" Type="http://schemas.openxmlformats.org/officeDocument/2006/relationships/customXml" Target="../ink/ink215.xml"/><Relationship Id="rId152" Type="http://schemas.openxmlformats.org/officeDocument/2006/relationships/image" Target="../media/image221.png"/><Relationship Id="rId173" Type="http://schemas.openxmlformats.org/officeDocument/2006/relationships/customXml" Target="../ink/ink237.xml"/><Relationship Id="rId194" Type="http://schemas.openxmlformats.org/officeDocument/2006/relationships/image" Target="../media/image241.png"/><Relationship Id="rId208" Type="http://schemas.openxmlformats.org/officeDocument/2006/relationships/image" Target="../media/image248.png"/><Relationship Id="rId229" Type="http://schemas.openxmlformats.org/officeDocument/2006/relationships/customXml" Target="../ink/ink265.xml"/><Relationship Id="rId240" Type="http://schemas.openxmlformats.org/officeDocument/2006/relationships/image" Target="../media/image264.png"/><Relationship Id="rId261" Type="http://schemas.openxmlformats.org/officeDocument/2006/relationships/customXml" Target="../ink/ink281.xml"/><Relationship Id="rId14" Type="http://schemas.openxmlformats.org/officeDocument/2006/relationships/image" Target="../media/image153.png"/><Relationship Id="rId35" Type="http://schemas.openxmlformats.org/officeDocument/2006/relationships/customXml" Target="../ink/ink167.xml"/><Relationship Id="rId56" Type="http://schemas.openxmlformats.org/officeDocument/2006/relationships/image" Target="../media/image173.png"/><Relationship Id="rId77" Type="http://schemas.openxmlformats.org/officeDocument/2006/relationships/customXml" Target="../ink/ink188.xml"/><Relationship Id="rId100" Type="http://schemas.openxmlformats.org/officeDocument/2006/relationships/image" Target="../media/image195.png"/><Relationship Id="rId282" Type="http://schemas.openxmlformats.org/officeDocument/2006/relationships/customXml" Target="../ink/ink292.xml"/><Relationship Id="rId317" Type="http://schemas.openxmlformats.org/officeDocument/2006/relationships/customXml" Target="../ink/ink310.xml"/><Relationship Id="rId8" Type="http://schemas.openxmlformats.org/officeDocument/2006/relationships/image" Target="../media/image150.png"/><Relationship Id="rId98" Type="http://schemas.openxmlformats.org/officeDocument/2006/relationships/image" Target="../media/image194.png"/><Relationship Id="rId121" Type="http://schemas.openxmlformats.org/officeDocument/2006/relationships/customXml" Target="../ink/ink210.xml"/><Relationship Id="rId142" Type="http://schemas.openxmlformats.org/officeDocument/2006/relationships/image" Target="../media/image216.png"/><Relationship Id="rId163" Type="http://schemas.openxmlformats.org/officeDocument/2006/relationships/customXml" Target="../ink/ink232.xml"/><Relationship Id="rId184" Type="http://schemas.openxmlformats.org/officeDocument/2006/relationships/image" Target="../media/image236.png"/><Relationship Id="rId219" Type="http://schemas.openxmlformats.org/officeDocument/2006/relationships/customXml" Target="../ink/ink260.xml"/><Relationship Id="rId230" Type="http://schemas.openxmlformats.org/officeDocument/2006/relationships/image" Target="../media/image259.png"/><Relationship Id="rId251" Type="http://schemas.openxmlformats.org/officeDocument/2006/relationships/customXml" Target="../ink/ink276.xml"/><Relationship Id="rId25" Type="http://schemas.openxmlformats.org/officeDocument/2006/relationships/customXml" Target="../ink/ink162.xml"/><Relationship Id="rId46" Type="http://schemas.openxmlformats.org/officeDocument/2006/relationships/image" Target="../media/image168.png"/><Relationship Id="rId67" Type="http://schemas.openxmlformats.org/officeDocument/2006/relationships/customXml" Target="../ink/ink183.xml"/><Relationship Id="rId272" Type="http://schemas.openxmlformats.org/officeDocument/2006/relationships/image" Target="../media/image280.png"/><Relationship Id="rId293" Type="http://schemas.openxmlformats.org/officeDocument/2006/relationships/customXml" Target="../ink/ink298.xml"/><Relationship Id="rId307" Type="http://schemas.openxmlformats.org/officeDocument/2006/relationships/customXml" Target="../ink/ink305.xml"/><Relationship Id="rId88" Type="http://schemas.openxmlformats.org/officeDocument/2006/relationships/image" Target="../media/image189.png"/><Relationship Id="rId111" Type="http://schemas.openxmlformats.org/officeDocument/2006/relationships/customXml" Target="../ink/ink205.xml"/><Relationship Id="rId132" Type="http://schemas.openxmlformats.org/officeDocument/2006/relationships/image" Target="../media/image211.png"/><Relationship Id="rId153" Type="http://schemas.openxmlformats.org/officeDocument/2006/relationships/customXml" Target="../ink/ink226.xml"/><Relationship Id="rId174" Type="http://schemas.openxmlformats.org/officeDocument/2006/relationships/image" Target="../media/image231.png"/><Relationship Id="rId195" Type="http://schemas.openxmlformats.org/officeDocument/2006/relationships/customXml" Target="../ink/ink248.xml"/><Relationship Id="rId209" Type="http://schemas.openxmlformats.org/officeDocument/2006/relationships/customXml" Target="../ink/ink255.xml"/><Relationship Id="rId220" Type="http://schemas.openxmlformats.org/officeDocument/2006/relationships/image" Target="../media/image254.png"/><Relationship Id="rId241" Type="http://schemas.openxmlformats.org/officeDocument/2006/relationships/customXml" Target="../ink/ink271.xml"/><Relationship Id="rId15" Type="http://schemas.openxmlformats.org/officeDocument/2006/relationships/customXml" Target="../ink/ink157.xml"/><Relationship Id="rId36" Type="http://schemas.openxmlformats.org/officeDocument/2006/relationships/image" Target="../media/image163.png"/><Relationship Id="rId57" Type="http://schemas.openxmlformats.org/officeDocument/2006/relationships/customXml" Target="../ink/ink178.xml"/><Relationship Id="rId262" Type="http://schemas.openxmlformats.org/officeDocument/2006/relationships/image" Target="../media/image275.png"/><Relationship Id="rId283" Type="http://schemas.openxmlformats.org/officeDocument/2006/relationships/image" Target="../media/image285.png"/><Relationship Id="rId318" Type="http://schemas.openxmlformats.org/officeDocument/2006/relationships/image" Target="../media/image302.png"/><Relationship Id="rId78" Type="http://schemas.openxmlformats.org/officeDocument/2006/relationships/image" Target="../media/image184.png"/><Relationship Id="rId99" Type="http://schemas.openxmlformats.org/officeDocument/2006/relationships/customXml" Target="../ink/ink199.xml"/><Relationship Id="rId101" Type="http://schemas.openxmlformats.org/officeDocument/2006/relationships/customXml" Target="../ink/ink200.xml"/><Relationship Id="rId122" Type="http://schemas.openxmlformats.org/officeDocument/2006/relationships/image" Target="../media/image206.png"/><Relationship Id="rId143" Type="http://schemas.openxmlformats.org/officeDocument/2006/relationships/customXml" Target="../ink/ink221.xml"/><Relationship Id="rId164" Type="http://schemas.openxmlformats.org/officeDocument/2006/relationships/image" Target="../media/image226.png"/><Relationship Id="rId185" Type="http://schemas.openxmlformats.org/officeDocument/2006/relationships/customXml" Target="../ink/ink243.xml"/><Relationship Id="rId9" Type="http://schemas.openxmlformats.org/officeDocument/2006/relationships/customXml" Target="../ink/ink154.xml"/><Relationship Id="rId210" Type="http://schemas.openxmlformats.org/officeDocument/2006/relationships/image" Target="../media/image249.png"/><Relationship Id="rId26" Type="http://schemas.openxmlformats.org/officeDocument/2006/relationships/image" Target="../media/image158.png"/><Relationship Id="rId231" Type="http://schemas.openxmlformats.org/officeDocument/2006/relationships/customXml" Target="../ink/ink266.xml"/><Relationship Id="rId252" Type="http://schemas.openxmlformats.org/officeDocument/2006/relationships/image" Target="../media/image270.png"/><Relationship Id="rId273" Type="http://schemas.openxmlformats.org/officeDocument/2006/relationships/customXml" Target="../ink/ink287.xml"/><Relationship Id="rId294" Type="http://schemas.openxmlformats.org/officeDocument/2006/relationships/image" Target="../media/image290.png"/><Relationship Id="rId308" Type="http://schemas.openxmlformats.org/officeDocument/2006/relationships/image" Target="../media/image297.png"/><Relationship Id="rId47" Type="http://schemas.openxmlformats.org/officeDocument/2006/relationships/customXml" Target="../ink/ink173.xml"/><Relationship Id="rId68" Type="http://schemas.openxmlformats.org/officeDocument/2006/relationships/image" Target="../media/image179.png"/><Relationship Id="rId89" Type="http://schemas.openxmlformats.org/officeDocument/2006/relationships/customXml" Target="../ink/ink194.xml"/><Relationship Id="rId112" Type="http://schemas.openxmlformats.org/officeDocument/2006/relationships/image" Target="../media/image201.png"/><Relationship Id="rId133" Type="http://schemas.openxmlformats.org/officeDocument/2006/relationships/customXml" Target="../ink/ink216.xml"/><Relationship Id="rId154" Type="http://schemas.openxmlformats.org/officeDocument/2006/relationships/image" Target="../media/image222.png"/><Relationship Id="rId175" Type="http://schemas.openxmlformats.org/officeDocument/2006/relationships/customXml" Target="../ink/ink238.xml"/><Relationship Id="rId196" Type="http://schemas.openxmlformats.org/officeDocument/2006/relationships/image" Target="../media/image242.png"/><Relationship Id="rId200" Type="http://schemas.openxmlformats.org/officeDocument/2006/relationships/image" Target="../media/image244.png"/><Relationship Id="rId16" Type="http://schemas.openxmlformats.org/officeDocument/2006/relationships/image" Target="../media/image154.png"/><Relationship Id="rId221" Type="http://schemas.openxmlformats.org/officeDocument/2006/relationships/customXml" Target="../ink/ink261.xml"/><Relationship Id="rId242" Type="http://schemas.openxmlformats.org/officeDocument/2006/relationships/image" Target="../media/image265.png"/><Relationship Id="rId263" Type="http://schemas.openxmlformats.org/officeDocument/2006/relationships/customXml" Target="../ink/ink282.xml"/><Relationship Id="rId284" Type="http://schemas.openxmlformats.org/officeDocument/2006/relationships/customXml" Target="../ink/ink293.xml"/><Relationship Id="rId319" Type="http://schemas.openxmlformats.org/officeDocument/2006/relationships/customXml" Target="../ink/ink311.xml"/><Relationship Id="rId37" Type="http://schemas.openxmlformats.org/officeDocument/2006/relationships/customXml" Target="../ink/ink168.xml"/><Relationship Id="rId58" Type="http://schemas.openxmlformats.org/officeDocument/2006/relationships/image" Target="../media/image174.png"/><Relationship Id="rId79" Type="http://schemas.openxmlformats.org/officeDocument/2006/relationships/customXml" Target="../ink/ink189.xml"/><Relationship Id="rId102" Type="http://schemas.openxmlformats.org/officeDocument/2006/relationships/image" Target="../media/image196.png"/><Relationship Id="rId123" Type="http://schemas.openxmlformats.org/officeDocument/2006/relationships/customXml" Target="../ink/ink211.xml"/><Relationship Id="rId144" Type="http://schemas.openxmlformats.org/officeDocument/2006/relationships/image" Target="../media/image217.png"/><Relationship Id="rId90" Type="http://schemas.openxmlformats.org/officeDocument/2006/relationships/image" Target="../media/image190.png"/><Relationship Id="rId165" Type="http://schemas.openxmlformats.org/officeDocument/2006/relationships/customXml" Target="../ink/ink233.xml"/><Relationship Id="rId186" Type="http://schemas.openxmlformats.org/officeDocument/2006/relationships/image" Target="../media/image237.png"/><Relationship Id="rId211" Type="http://schemas.openxmlformats.org/officeDocument/2006/relationships/customXml" Target="../ink/ink256.xml"/><Relationship Id="rId232" Type="http://schemas.openxmlformats.org/officeDocument/2006/relationships/image" Target="../media/image260.png"/><Relationship Id="rId253" Type="http://schemas.openxmlformats.org/officeDocument/2006/relationships/customXml" Target="../ink/ink277.xml"/><Relationship Id="rId274" Type="http://schemas.openxmlformats.org/officeDocument/2006/relationships/customXml" Target="../ink/ink288.xml"/><Relationship Id="rId295" Type="http://schemas.openxmlformats.org/officeDocument/2006/relationships/customXml" Target="../ink/ink299.xml"/><Relationship Id="rId309" Type="http://schemas.openxmlformats.org/officeDocument/2006/relationships/customXml" Target="../ink/ink306.xml"/><Relationship Id="rId27" Type="http://schemas.openxmlformats.org/officeDocument/2006/relationships/customXml" Target="../ink/ink163.xml"/><Relationship Id="rId48" Type="http://schemas.openxmlformats.org/officeDocument/2006/relationships/image" Target="../media/image169.png"/><Relationship Id="rId69" Type="http://schemas.openxmlformats.org/officeDocument/2006/relationships/customXml" Target="../ink/ink184.xml"/><Relationship Id="rId113" Type="http://schemas.openxmlformats.org/officeDocument/2006/relationships/customXml" Target="../ink/ink206.xml"/><Relationship Id="rId134" Type="http://schemas.openxmlformats.org/officeDocument/2006/relationships/image" Target="../media/image212.png"/><Relationship Id="rId320" Type="http://schemas.openxmlformats.org/officeDocument/2006/relationships/image" Target="../media/image303.png"/><Relationship Id="rId80" Type="http://schemas.openxmlformats.org/officeDocument/2006/relationships/image" Target="../media/image185.png"/><Relationship Id="rId155" Type="http://schemas.openxmlformats.org/officeDocument/2006/relationships/customXml" Target="../ink/ink227.xml"/><Relationship Id="rId176" Type="http://schemas.openxmlformats.org/officeDocument/2006/relationships/image" Target="../media/image232.png"/><Relationship Id="rId197" Type="http://schemas.openxmlformats.org/officeDocument/2006/relationships/customXml" Target="../ink/ink249.xml"/><Relationship Id="rId201" Type="http://schemas.openxmlformats.org/officeDocument/2006/relationships/customXml" Target="../ink/ink251.xml"/><Relationship Id="rId222" Type="http://schemas.openxmlformats.org/officeDocument/2006/relationships/image" Target="../media/image255.png"/><Relationship Id="rId243" Type="http://schemas.openxmlformats.org/officeDocument/2006/relationships/customXml" Target="../ink/ink272.xml"/><Relationship Id="rId264" Type="http://schemas.openxmlformats.org/officeDocument/2006/relationships/image" Target="../media/image276.png"/><Relationship Id="rId285" Type="http://schemas.openxmlformats.org/officeDocument/2006/relationships/image" Target="../media/image286.png"/><Relationship Id="rId17" Type="http://schemas.openxmlformats.org/officeDocument/2006/relationships/customXml" Target="../ink/ink158.xml"/><Relationship Id="rId38" Type="http://schemas.openxmlformats.org/officeDocument/2006/relationships/image" Target="../media/image164.png"/><Relationship Id="rId59" Type="http://schemas.openxmlformats.org/officeDocument/2006/relationships/customXml" Target="../ink/ink179.xml"/><Relationship Id="rId103" Type="http://schemas.openxmlformats.org/officeDocument/2006/relationships/customXml" Target="../ink/ink201.xml"/><Relationship Id="rId124" Type="http://schemas.openxmlformats.org/officeDocument/2006/relationships/image" Target="../media/image207.png"/><Relationship Id="rId310" Type="http://schemas.openxmlformats.org/officeDocument/2006/relationships/image" Target="../media/image298.png"/><Relationship Id="rId70" Type="http://schemas.openxmlformats.org/officeDocument/2006/relationships/image" Target="../media/image180.png"/><Relationship Id="rId91" Type="http://schemas.openxmlformats.org/officeDocument/2006/relationships/customXml" Target="../ink/ink195.xml"/><Relationship Id="rId145" Type="http://schemas.openxmlformats.org/officeDocument/2006/relationships/customXml" Target="../ink/ink222.xml"/><Relationship Id="rId166" Type="http://schemas.openxmlformats.org/officeDocument/2006/relationships/image" Target="../media/image227.png"/><Relationship Id="rId187" Type="http://schemas.openxmlformats.org/officeDocument/2006/relationships/customXml" Target="../ink/ink244.xml"/><Relationship Id="rId1" Type="http://schemas.openxmlformats.org/officeDocument/2006/relationships/slideLayout" Target="../slideLayouts/slideLayout1.xml"/><Relationship Id="rId212" Type="http://schemas.openxmlformats.org/officeDocument/2006/relationships/image" Target="../media/image250.png"/><Relationship Id="rId233" Type="http://schemas.openxmlformats.org/officeDocument/2006/relationships/customXml" Target="../ink/ink267.xml"/><Relationship Id="rId254" Type="http://schemas.openxmlformats.org/officeDocument/2006/relationships/image" Target="../media/image271.png"/><Relationship Id="rId28" Type="http://schemas.openxmlformats.org/officeDocument/2006/relationships/image" Target="../media/image159.png"/><Relationship Id="rId49" Type="http://schemas.openxmlformats.org/officeDocument/2006/relationships/customXml" Target="../ink/ink174.xml"/><Relationship Id="rId114" Type="http://schemas.openxmlformats.org/officeDocument/2006/relationships/image" Target="../media/image202.png"/><Relationship Id="rId275" Type="http://schemas.openxmlformats.org/officeDocument/2006/relationships/image" Target="../media/image281.png"/><Relationship Id="rId296" Type="http://schemas.openxmlformats.org/officeDocument/2006/relationships/image" Target="../media/image291.png"/><Relationship Id="rId300" Type="http://schemas.openxmlformats.org/officeDocument/2006/relationships/image" Target="../media/image293.png"/><Relationship Id="rId60" Type="http://schemas.openxmlformats.org/officeDocument/2006/relationships/image" Target="../media/image175.png"/><Relationship Id="rId81" Type="http://schemas.openxmlformats.org/officeDocument/2006/relationships/customXml" Target="../ink/ink190.xml"/><Relationship Id="rId135" Type="http://schemas.openxmlformats.org/officeDocument/2006/relationships/customXml" Target="../ink/ink217.xml"/><Relationship Id="rId156" Type="http://schemas.openxmlformats.org/officeDocument/2006/relationships/image" Target="../media/image223.png"/><Relationship Id="rId177" Type="http://schemas.openxmlformats.org/officeDocument/2006/relationships/customXml" Target="../ink/ink239.xml"/><Relationship Id="rId198" Type="http://schemas.openxmlformats.org/officeDocument/2006/relationships/image" Target="../media/image243.png"/><Relationship Id="rId321" Type="http://schemas.openxmlformats.org/officeDocument/2006/relationships/customXml" Target="../ink/ink312.xml"/><Relationship Id="rId202" Type="http://schemas.openxmlformats.org/officeDocument/2006/relationships/image" Target="../media/image245.png"/><Relationship Id="rId223" Type="http://schemas.openxmlformats.org/officeDocument/2006/relationships/customXml" Target="../ink/ink262.xml"/><Relationship Id="rId244" Type="http://schemas.openxmlformats.org/officeDocument/2006/relationships/image" Target="../media/image266.png"/><Relationship Id="rId18" Type="http://schemas.openxmlformats.org/officeDocument/2006/relationships/image" Target="../media/image16.png"/><Relationship Id="rId39" Type="http://schemas.openxmlformats.org/officeDocument/2006/relationships/customXml" Target="../ink/ink169.xml"/><Relationship Id="rId265" Type="http://schemas.openxmlformats.org/officeDocument/2006/relationships/customXml" Target="../ink/ink283.xml"/><Relationship Id="rId286" Type="http://schemas.openxmlformats.org/officeDocument/2006/relationships/customXml" Target="../ink/ink294.xml"/><Relationship Id="rId50" Type="http://schemas.openxmlformats.org/officeDocument/2006/relationships/image" Target="../media/image170.png"/><Relationship Id="rId104" Type="http://schemas.openxmlformats.org/officeDocument/2006/relationships/image" Target="../media/image197.png"/><Relationship Id="rId125" Type="http://schemas.openxmlformats.org/officeDocument/2006/relationships/customXml" Target="../ink/ink212.xml"/><Relationship Id="rId146" Type="http://schemas.openxmlformats.org/officeDocument/2006/relationships/image" Target="../media/image218.png"/><Relationship Id="rId167" Type="http://schemas.openxmlformats.org/officeDocument/2006/relationships/customXml" Target="../ink/ink234.xml"/><Relationship Id="rId188" Type="http://schemas.openxmlformats.org/officeDocument/2006/relationships/image" Target="../media/image238.png"/><Relationship Id="rId311" Type="http://schemas.openxmlformats.org/officeDocument/2006/relationships/customXml" Target="../ink/ink307.xml"/><Relationship Id="rId71" Type="http://schemas.openxmlformats.org/officeDocument/2006/relationships/customXml" Target="../ink/ink185.xml"/><Relationship Id="rId92" Type="http://schemas.openxmlformats.org/officeDocument/2006/relationships/image" Target="../media/image191.png"/><Relationship Id="rId213" Type="http://schemas.openxmlformats.org/officeDocument/2006/relationships/customXml" Target="../ink/ink257.xml"/><Relationship Id="rId234" Type="http://schemas.openxmlformats.org/officeDocument/2006/relationships/image" Target="../media/image261.png"/><Relationship Id="rId2" Type="http://schemas.openxmlformats.org/officeDocument/2006/relationships/image" Target="../media/image147.png"/><Relationship Id="rId29" Type="http://schemas.openxmlformats.org/officeDocument/2006/relationships/customXml" Target="../ink/ink164.xml"/><Relationship Id="rId255" Type="http://schemas.openxmlformats.org/officeDocument/2006/relationships/customXml" Target="../ink/ink278.xml"/><Relationship Id="rId276" Type="http://schemas.openxmlformats.org/officeDocument/2006/relationships/customXml" Target="../ink/ink289.xml"/><Relationship Id="rId297" Type="http://schemas.openxmlformats.org/officeDocument/2006/relationships/customXml" Target="../ink/ink300.xml"/><Relationship Id="rId40" Type="http://schemas.openxmlformats.org/officeDocument/2006/relationships/image" Target="../media/image165.png"/><Relationship Id="rId115" Type="http://schemas.openxmlformats.org/officeDocument/2006/relationships/customXml" Target="../ink/ink207.xml"/><Relationship Id="rId136" Type="http://schemas.openxmlformats.org/officeDocument/2006/relationships/image" Target="../media/image213.png"/><Relationship Id="rId157" Type="http://schemas.openxmlformats.org/officeDocument/2006/relationships/customXml" Target="../ink/ink228.xml"/><Relationship Id="rId178" Type="http://schemas.openxmlformats.org/officeDocument/2006/relationships/image" Target="../media/image233.png"/><Relationship Id="rId301" Type="http://schemas.openxmlformats.org/officeDocument/2006/relationships/customXml" Target="../ink/ink302.xml"/><Relationship Id="rId322" Type="http://schemas.openxmlformats.org/officeDocument/2006/relationships/image" Target="../media/image304.png"/><Relationship Id="rId61" Type="http://schemas.openxmlformats.org/officeDocument/2006/relationships/customXml" Target="../ink/ink180.xml"/><Relationship Id="rId82" Type="http://schemas.openxmlformats.org/officeDocument/2006/relationships/image" Target="../media/image186.png"/><Relationship Id="rId199" Type="http://schemas.openxmlformats.org/officeDocument/2006/relationships/customXml" Target="../ink/ink250.xml"/><Relationship Id="rId203" Type="http://schemas.openxmlformats.org/officeDocument/2006/relationships/customXml" Target="../ink/ink252.xml"/><Relationship Id="rId19" Type="http://schemas.openxmlformats.org/officeDocument/2006/relationships/customXml" Target="../ink/ink159.xml"/><Relationship Id="rId224" Type="http://schemas.openxmlformats.org/officeDocument/2006/relationships/image" Target="../media/image256.png"/><Relationship Id="rId245" Type="http://schemas.openxmlformats.org/officeDocument/2006/relationships/customXml" Target="../ink/ink273.xml"/><Relationship Id="rId266" Type="http://schemas.openxmlformats.org/officeDocument/2006/relationships/image" Target="../media/image277.png"/><Relationship Id="rId287" Type="http://schemas.openxmlformats.org/officeDocument/2006/relationships/image" Target="../media/image287.png"/><Relationship Id="rId30" Type="http://schemas.openxmlformats.org/officeDocument/2006/relationships/image" Target="../media/image160.png"/><Relationship Id="rId105" Type="http://schemas.openxmlformats.org/officeDocument/2006/relationships/customXml" Target="../ink/ink202.xml"/><Relationship Id="rId126" Type="http://schemas.openxmlformats.org/officeDocument/2006/relationships/image" Target="../media/image208.png"/><Relationship Id="rId147" Type="http://schemas.openxmlformats.org/officeDocument/2006/relationships/customXml" Target="../ink/ink223.xml"/><Relationship Id="rId168" Type="http://schemas.openxmlformats.org/officeDocument/2006/relationships/image" Target="../media/image228.png"/><Relationship Id="rId312" Type="http://schemas.openxmlformats.org/officeDocument/2006/relationships/image" Target="../media/image299.png"/><Relationship Id="rId51" Type="http://schemas.openxmlformats.org/officeDocument/2006/relationships/customXml" Target="../ink/ink175.xml"/><Relationship Id="rId72" Type="http://schemas.openxmlformats.org/officeDocument/2006/relationships/image" Target="../media/image181.png"/><Relationship Id="rId93" Type="http://schemas.openxmlformats.org/officeDocument/2006/relationships/customXml" Target="../ink/ink196.xml"/><Relationship Id="rId189" Type="http://schemas.openxmlformats.org/officeDocument/2006/relationships/customXml" Target="../ink/ink245.xml"/><Relationship Id="rId3" Type="http://schemas.openxmlformats.org/officeDocument/2006/relationships/customXml" Target="../ink/ink151.xml"/><Relationship Id="rId214" Type="http://schemas.openxmlformats.org/officeDocument/2006/relationships/image" Target="../media/image251.png"/><Relationship Id="rId235" Type="http://schemas.openxmlformats.org/officeDocument/2006/relationships/customXml" Target="../ink/ink268.xml"/><Relationship Id="rId256" Type="http://schemas.openxmlformats.org/officeDocument/2006/relationships/image" Target="../media/image272.png"/><Relationship Id="rId277" Type="http://schemas.openxmlformats.org/officeDocument/2006/relationships/image" Target="../media/image282.png"/><Relationship Id="rId298" Type="http://schemas.openxmlformats.org/officeDocument/2006/relationships/image" Target="../media/image292.png"/><Relationship Id="rId116" Type="http://schemas.openxmlformats.org/officeDocument/2006/relationships/image" Target="../media/image203.png"/><Relationship Id="rId137" Type="http://schemas.openxmlformats.org/officeDocument/2006/relationships/customXml" Target="../ink/ink218.xml"/><Relationship Id="rId158" Type="http://schemas.openxmlformats.org/officeDocument/2006/relationships/customXml" Target="../ink/ink229.xml"/><Relationship Id="rId302" Type="http://schemas.openxmlformats.org/officeDocument/2006/relationships/image" Target="../media/image294.png"/><Relationship Id="rId323" Type="http://schemas.openxmlformats.org/officeDocument/2006/relationships/customXml" Target="../ink/ink313.xml"/><Relationship Id="rId20" Type="http://schemas.openxmlformats.org/officeDocument/2006/relationships/image" Target="../media/image155.png"/><Relationship Id="rId41" Type="http://schemas.openxmlformats.org/officeDocument/2006/relationships/customXml" Target="../ink/ink170.xml"/><Relationship Id="rId62" Type="http://schemas.openxmlformats.org/officeDocument/2006/relationships/image" Target="../media/image176.png"/><Relationship Id="rId83" Type="http://schemas.openxmlformats.org/officeDocument/2006/relationships/customXml" Target="../ink/ink191.xml"/><Relationship Id="rId179" Type="http://schemas.openxmlformats.org/officeDocument/2006/relationships/customXml" Target="../ink/ink240.xml"/><Relationship Id="rId190" Type="http://schemas.openxmlformats.org/officeDocument/2006/relationships/image" Target="../media/image239.png"/><Relationship Id="rId204" Type="http://schemas.openxmlformats.org/officeDocument/2006/relationships/image" Target="../media/image246.png"/><Relationship Id="rId225" Type="http://schemas.openxmlformats.org/officeDocument/2006/relationships/customXml" Target="../ink/ink263.xml"/><Relationship Id="rId246" Type="http://schemas.openxmlformats.org/officeDocument/2006/relationships/image" Target="../media/image267.png"/><Relationship Id="rId267" Type="http://schemas.openxmlformats.org/officeDocument/2006/relationships/customXml" Target="../ink/ink284.xml"/><Relationship Id="rId288" Type="http://schemas.openxmlformats.org/officeDocument/2006/relationships/customXml" Target="../ink/ink295.xml"/><Relationship Id="rId106" Type="http://schemas.openxmlformats.org/officeDocument/2006/relationships/image" Target="../media/image198.png"/><Relationship Id="rId127" Type="http://schemas.openxmlformats.org/officeDocument/2006/relationships/customXml" Target="../ink/ink213.xml"/><Relationship Id="rId313" Type="http://schemas.openxmlformats.org/officeDocument/2006/relationships/customXml" Target="../ink/ink308.xml"/><Relationship Id="rId10" Type="http://schemas.openxmlformats.org/officeDocument/2006/relationships/image" Target="../media/image151.png"/><Relationship Id="rId31" Type="http://schemas.openxmlformats.org/officeDocument/2006/relationships/customXml" Target="../ink/ink165.xml"/><Relationship Id="rId52" Type="http://schemas.openxmlformats.org/officeDocument/2006/relationships/image" Target="../media/image171.png"/><Relationship Id="rId73" Type="http://schemas.openxmlformats.org/officeDocument/2006/relationships/customXml" Target="../ink/ink186.xml"/><Relationship Id="rId94" Type="http://schemas.openxmlformats.org/officeDocument/2006/relationships/image" Target="../media/image192.png"/><Relationship Id="rId148" Type="http://schemas.openxmlformats.org/officeDocument/2006/relationships/image" Target="../media/image219.png"/><Relationship Id="rId169" Type="http://schemas.openxmlformats.org/officeDocument/2006/relationships/customXml" Target="../ink/ink235.xml"/><Relationship Id="rId4" Type="http://schemas.openxmlformats.org/officeDocument/2006/relationships/image" Target="../media/image148.png"/><Relationship Id="rId180" Type="http://schemas.openxmlformats.org/officeDocument/2006/relationships/image" Target="../media/image234.png"/><Relationship Id="rId215" Type="http://schemas.openxmlformats.org/officeDocument/2006/relationships/customXml" Target="../ink/ink258.xml"/><Relationship Id="rId236" Type="http://schemas.openxmlformats.org/officeDocument/2006/relationships/image" Target="../media/image262.png"/><Relationship Id="rId257" Type="http://schemas.openxmlformats.org/officeDocument/2006/relationships/customXml" Target="../ink/ink279.xml"/><Relationship Id="rId278" Type="http://schemas.openxmlformats.org/officeDocument/2006/relationships/customXml" Target="../ink/ink290.xml"/><Relationship Id="rId303" Type="http://schemas.openxmlformats.org/officeDocument/2006/relationships/customXml" Target="../ink/ink303.xml"/><Relationship Id="rId42" Type="http://schemas.openxmlformats.org/officeDocument/2006/relationships/image" Target="../media/image166.png"/><Relationship Id="rId84" Type="http://schemas.openxmlformats.org/officeDocument/2006/relationships/image" Target="../media/image187.png"/><Relationship Id="rId138" Type="http://schemas.openxmlformats.org/officeDocument/2006/relationships/image" Target="../media/image214.png"/><Relationship Id="rId191" Type="http://schemas.openxmlformats.org/officeDocument/2006/relationships/customXml" Target="../ink/ink246.xml"/><Relationship Id="rId205" Type="http://schemas.openxmlformats.org/officeDocument/2006/relationships/customXml" Target="../ink/ink253.xml"/><Relationship Id="rId247" Type="http://schemas.openxmlformats.org/officeDocument/2006/relationships/customXml" Target="../ink/ink274.xml"/><Relationship Id="rId107" Type="http://schemas.openxmlformats.org/officeDocument/2006/relationships/customXml" Target="../ink/ink203.xml"/><Relationship Id="rId289" Type="http://schemas.openxmlformats.org/officeDocument/2006/relationships/image" Target="../media/image288.png"/><Relationship Id="rId11" Type="http://schemas.openxmlformats.org/officeDocument/2006/relationships/customXml" Target="../ink/ink155.xml"/><Relationship Id="rId53" Type="http://schemas.openxmlformats.org/officeDocument/2006/relationships/customXml" Target="../ink/ink176.xml"/><Relationship Id="rId149" Type="http://schemas.openxmlformats.org/officeDocument/2006/relationships/customXml" Target="../ink/ink224.xml"/><Relationship Id="rId314" Type="http://schemas.openxmlformats.org/officeDocument/2006/relationships/image" Target="../media/image300.png"/><Relationship Id="rId95" Type="http://schemas.openxmlformats.org/officeDocument/2006/relationships/customXml" Target="../ink/ink197.xml"/><Relationship Id="rId160" Type="http://schemas.openxmlformats.org/officeDocument/2006/relationships/customXml" Target="../ink/ink230.xml"/><Relationship Id="rId216" Type="http://schemas.openxmlformats.org/officeDocument/2006/relationships/image" Target="../media/image252.png"/><Relationship Id="rId258" Type="http://schemas.openxmlformats.org/officeDocument/2006/relationships/image" Target="../media/image273.png"/><Relationship Id="rId22" Type="http://schemas.openxmlformats.org/officeDocument/2006/relationships/image" Target="../media/image156.png"/><Relationship Id="rId64" Type="http://schemas.openxmlformats.org/officeDocument/2006/relationships/image" Target="../media/image177.png"/><Relationship Id="rId118" Type="http://schemas.openxmlformats.org/officeDocument/2006/relationships/image" Target="../media/image204.png"/><Relationship Id="rId171" Type="http://schemas.openxmlformats.org/officeDocument/2006/relationships/customXml" Target="../ink/ink236.xml"/><Relationship Id="rId227" Type="http://schemas.openxmlformats.org/officeDocument/2006/relationships/customXml" Target="../ink/ink264.xml"/><Relationship Id="rId269" Type="http://schemas.openxmlformats.org/officeDocument/2006/relationships/customXml" Target="../ink/ink285.xml"/><Relationship Id="rId33" Type="http://schemas.openxmlformats.org/officeDocument/2006/relationships/customXml" Target="../ink/ink166.xml"/><Relationship Id="rId129" Type="http://schemas.openxmlformats.org/officeDocument/2006/relationships/customXml" Target="../ink/ink214.xml"/><Relationship Id="rId280" Type="http://schemas.openxmlformats.org/officeDocument/2006/relationships/customXml" Target="../ink/ink291.xml"/><Relationship Id="rId75" Type="http://schemas.openxmlformats.org/officeDocument/2006/relationships/customXml" Target="../ink/ink187.xml"/><Relationship Id="rId140" Type="http://schemas.openxmlformats.org/officeDocument/2006/relationships/image" Target="../media/image215.png"/><Relationship Id="rId182" Type="http://schemas.openxmlformats.org/officeDocument/2006/relationships/image" Target="../media/image235.png"/><Relationship Id="rId6" Type="http://schemas.openxmlformats.org/officeDocument/2006/relationships/image" Target="../media/image149.png"/><Relationship Id="rId238" Type="http://schemas.openxmlformats.org/officeDocument/2006/relationships/image" Target="../media/image263.png"/><Relationship Id="rId291" Type="http://schemas.openxmlformats.org/officeDocument/2006/relationships/customXml" Target="../ink/ink297.xml"/><Relationship Id="rId305" Type="http://schemas.openxmlformats.org/officeDocument/2006/relationships/customXml" Target="../ink/ink304.xml"/><Relationship Id="rId44" Type="http://schemas.openxmlformats.org/officeDocument/2006/relationships/image" Target="../media/image167.png"/><Relationship Id="rId86" Type="http://schemas.openxmlformats.org/officeDocument/2006/relationships/image" Target="../media/image188.png"/><Relationship Id="rId151" Type="http://schemas.openxmlformats.org/officeDocument/2006/relationships/customXml" Target="../ink/ink225.xml"/><Relationship Id="rId193" Type="http://schemas.openxmlformats.org/officeDocument/2006/relationships/customXml" Target="../ink/ink247.xml"/><Relationship Id="rId207" Type="http://schemas.openxmlformats.org/officeDocument/2006/relationships/customXml" Target="../ink/ink254.xml"/><Relationship Id="rId249" Type="http://schemas.openxmlformats.org/officeDocument/2006/relationships/customXml" Target="../ink/ink275.xml"/><Relationship Id="rId13" Type="http://schemas.openxmlformats.org/officeDocument/2006/relationships/customXml" Target="../ink/ink156.xml"/><Relationship Id="rId109" Type="http://schemas.openxmlformats.org/officeDocument/2006/relationships/customXml" Target="../ink/ink204.xml"/><Relationship Id="rId260" Type="http://schemas.openxmlformats.org/officeDocument/2006/relationships/image" Target="../media/image274.png"/><Relationship Id="rId316" Type="http://schemas.openxmlformats.org/officeDocument/2006/relationships/image" Target="../media/image301.png"/></Relationships>
</file>

<file path=ppt/slides/_rels/slide11.xml.rels><?xml version="1.0" encoding="UTF-8" standalone="yes"?>
<Relationships xmlns="http://schemas.openxmlformats.org/package/2006/relationships"><Relationship Id="rId2" Type="http://schemas.openxmlformats.org/officeDocument/2006/relationships/image" Target="../media/image306.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hyperlink" Target="https://www.trademap.org/Index.aspx" TargetMode="External"/><Relationship Id="rId3" Type="http://schemas.openxmlformats.org/officeDocument/2006/relationships/hyperlink" Target="https://comtrade.un.org/" TargetMode="External"/><Relationship Id="rId7" Type="http://schemas.openxmlformats.org/officeDocument/2006/relationships/hyperlink" Target="https://www.imf.org/en/Data" TargetMode="External"/><Relationship Id="rId2" Type="http://schemas.openxmlformats.org/officeDocument/2006/relationships/hyperlink" Target="https://data.wto.org/en" TargetMode="External"/><Relationship Id="rId1" Type="http://schemas.openxmlformats.org/officeDocument/2006/relationships/slideLayout" Target="../slideLayouts/slideLayout1.xml"/><Relationship Id="rId6" Type="http://schemas.openxmlformats.org/officeDocument/2006/relationships/hyperlink" Target="https://ec.europa.eu/eurostat/de/web/main/data/database" TargetMode="External"/><Relationship Id="rId5" Type="http://schemas.openxmlformats.org/officeDocument/2006/relationships/hyperlink" Target="https://www.bundesbank.de/de/statistiken" TargetMode="External"/><Relationship Id="rId4" Type="http://schemas.openxmlformats.org/officeDocument/2006/relationships/hyperlink" Target="https://www-genesis.destatis.de/genesis/onlin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bundesfinanzministerium.de/Datenportal/start.html" TargetMode="External"/><Relationship Id="rId2" Type="http://schemas.openxmlformats.org/officeDocument/2006/relationships/hyperlink" Target="https://www-genesis.destatis.de/genesis/online" TargetMode="External"/><Relationship Id="rId1" Type="http://schemas.openxmlformats.org/officeDocument/2006/relationships/slideLayout" Target="../slideLayouts/slideLayout1.xml"/><Relationship Id="rId6" Type="http://schemas.openxmlformats.org/officeDocument/2006/relationships/hyperlink" Target="https://data.oecd.org/" TargetMode="External"/><Relationship Id="rId5" Type="http://schemas.openxmlformats.org/officeDocument/2006/relationships/hyperlink" Target="https://ec.europa.eu/eurostat/de/data/database" TargetMode="External"/><Relationship Id="rId4" Type="http://schemas.openxmlformats.org/officeDocument/2006/relationships/hyperlink" Target="https://www.bundesbank.de/de/statistiken/oeffentliche-finanz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17" Type="http://schemas.openxmlformats.org/officeDocument/2006/relationships/customXml" Target="../ink/ink61.xml"/><Relationship Id="rId21" Type="http://schemas.openxmlformats.org/officeDocument/2006/relationships/customXml" Target="../ink/ink12.xml"/><Relationship Id="rId63" Type="http://schemas.openxmlformats.org/officeDocument/2006/relationships/image" Target="../media/image35.png"/><Relationship Id="rId159" Type="http://schemas.openxmlformats.org/officeDocument/2006/relationships/image" Target="../media/image82.png"/><Relationship Id="rId170" Type="http://schemas.openxmlformats.org/officeDocument/2006/relationships/customXml" Target="../ink/ink88.xml"/><Relationship Id="rId226" Type="http://schemas.openxmlformats.org/officeDocument/2006/relationships/image" Target="../media/image114.png"/><Relationship Id="rId268" Type="http://schemas.openxmlformats.org/officeDocument/2006/relationships/customXml" Target="../ink/ink139.xml"/><Relationship Id="rId32" Type="http://schemas.openxmlformats.org/officeDocument/2006/relationships/image" Target="../media/image20.png"/><Relationship Id="rId74" Type="http://schemas.openxmlformats.org/officeDocument/2006/relationships/customXml" Target="../ink/ink39.xml"/><Relationship Id="rId128" Type="http://schemas.openxmlformats.org/officeDocument/2006/relationships/image" Target="../media/image67.png"/><Relationship Id="rId5" Type="http://schemas.openxmlformats.org/officeDocument/2006/relationships/customXml" Target="../ink/ink4.xml"/><Relationship Id="rId181" Type="http://schemas.openxmlformats.org/officeDocument/2006/relationships/customXml" Target="../ink/ink94.xml"/><Relationship Id="rId237" Type="http://schemas.openxmlformats.org/officeDocument/2006/relationships/customXml" Target="../ink/ink123.xml"/><Relationship Id="rId279" Type="http://schemas.openxmlformats.org/officeDocument/2006/relationships/image" Target="../media/image140.png"/><Relationship Id="rId43" Type="http://schemas.openxmlformats.org/officeDocument/2006/relationships/customXml" Target="../ink/ink23.xml"/><Relationship Id="rId139" Type="http://schemas.openxmlformats.org/officeDocument/2006/relationships/customXml" Target="../ink/ink72.xml"/><Relationship Id="rId290" Type="http://schemas.openxmlformats.org/officeDocument/2006/relationships/customXml" Target="../ink/ink150.xml"/><Relationship Id="rId85" Type="http://schemas.openxmlformats.org/officeDocument/2006/relationships/image" Target="../media/image46.png"/><Relationship Id="rId150" Type="http://schemas.openxmlformats.org/officeDocument/2006/relationships/customXml" Target="../ink/ink78.xml"/><Relationship Id="rId192" Type="http://schemas.openxmlformats.org/officeDocument/2006/relationships/image" Target="../media/image98.png"/><Relationship Id="rId206" Type="http://schemas.openxmlformats.org/officeDocument/2006/relationships/customXml" Target="../ink/ink107.xml"/><Relationship Id="rId248" Type="http://schemas.openxmlformats.org/officeDocument/2006/relationships/image" Target="../media/image125.png"/><Relationship Id="rId269" Type="http://schemas.openxmlformats.org/officeDocument/2006/relationships/image" Target="../media/image135.png"/><Relationship Id="rId12" Type="http://schemas.openxmlformats.org/officeDocument/2006/relationships/image" Target="../media/image10.png"/><Relationship Id="rId33" Type="http://schemas.openxmlformats.org/officeDocument/2006/relationships/customXml" Target="../ink/ink18.xml"/><Relationship Id="rId108" Type="http://schemas.openxmlformats.org/officeDocument/2006/relationships/image" Target="../media/image57.png"/><Relationship Id="rId129" Type="http://schemas.openxmlformats.org/officeDocument/2006/relationships/customXml" Target="../ink/ink67.xml"/><Relationship Id="rId280" Type="http://schemas.openxmlformats.org/officeDocument/2006/relationships/customXml" Target="../ink/ink145.xml"/><Relationship Id="rId54" Type="http://schemas.openxmlformats.org/officeDocument/2006/relationships/customXml" Target="../ink/ink29.xml"/><Relationship Id="rId75" Type="http://schemas.openxmlformats.org/officeDocument/2006/relationships/image" Target="../media/image41.png"/><Relationship Id="rId96" Type="http://schemas.openxmlformats.org/officeDocument/2006/relationships/customXml" Target="../ink/ink50.xml"/><Relationship Id="rId140" Type="http://schemas.openxmlformats.org/officeDocument/2006/relationships/image" Target="../media/image73.png"/><Relationship Id="rId161" Type="http://schemas.openxmlformats.org/officeDocument/2006/relationships/image" Target="../media/image83.png"/><Relationship Id="rId182" Type="http://schemas.openxmlformats.org/officeDocument/2006/relationships/image" Target="../media/image93.png"/><Relationship Id="rId217" Type="http://schemas.openxmlformats.org/officeDocument/2006/relationships/customXml" Target="../ink/ink113.xml"/><Relationship Id="rId6" Type="http://schemas.openxmlformats.org/officeDocument/2006/relationships/image" Target="../media/image7.png"/><Relationship Id="rId238" Type="http://schemas.openxmlformats.org/officeDocument/2006/relationships/image" Target="../media/image120.png"/><Relationship Id="rId259" Type="http://schemas.openxmlformats.org/officeDocument/2006/relationships/image" Target="../media/image130.png"/><Relationship Id="rId23" Type="http://schemas.openxmlformats.org/officeDocument/2006/relationships/customXml" Target="../ink/ink13.xml"/><Relationship Id="rId119" Type="http://schemas.openxmlformats.org/officeDocument/2006/relationships/customXml" Target="../ink/ink62.xml"/><Relationship Id="rId270" Type="http://schemas.openxmlformats.org/officeDocument/2006/relationships/customXml" Target="../ink/ink140.xml"/><Relationship Id="rId291" Type="http://schemas.openxmlformats.org/officeDocument/2006/relationships/image" Target="../media/image146.png"/><Relationship Id="rId44" Type="http://schemas.openxmlformats.org/officeDocument/2006/relationships/image" Target="../media/image26.png"/><Relationship Id="rId65" Type="http://schemas.openxmlformats.org/officeDocument/2006/relationships/image" Target="../media/image36.png"/><Relationship Id="rId86" Type="http://schemas.openxmlformats.org/officeDocument/2006/relationships/customXml" Target="../ink/ink45.xml"/><Relationship Id="rId130" Type="http://schemas.openxmlformats.org/officeDocument/2006/relationships/image" Target="../media/image68.png"/><Relationship Id="rId151" Type="http://schemas.openxmlformats.org/officeDocument/2006/relationships/image" Target="../media/image78.png"/><Relationship Id="rId172" Type="http://schemas.openxmlformats.org/officeDocument/2006/relationships/customXml" Target="../ink/ink89.xml"/><Relationship Id="rId193" Type="http://schemas.openxmlformats.org/officeDocument/2006/relationships/customXml" Target="../ink/ink100.xml"/><Relationship Id="rId207" Type="http://schemas.openxmlformats.org/officeDocument/2006/relationships/image" Target="../media/image105.png"/><Relationship Id="rId228" Type="http://schemas.openxmlformats.org/officeDocument/2006/relationships/image" Target="../media/image115.png"/><Relationship Id="rId249" Type="http://schemas.openxmlformats.org/officeDocument/2006/relationships/customXml" Target="../ink/ink129.xml"/><Relationship Id="rId13" Type="http://schemas.openxmlformats.org/officeDocument/2006/relationships/customXml" Target="../ink/ink8.xml"/><Relationship Id="rId109" Type="http://schemas.openxmlformats.org/officeDocument/2006/relationships/customXml" Target="../ink/ink57.xml"/><Relationship Id="rId260" Type="http://schemas.openxmlformats.org/officeDocument/2006/relationships/customXml" Target="../ink/ink135.xml"/><Relationship Id="rId281" Type="http://schemas.openxmlformats.org/officeDocument/2006/relationships/image" Target="../media/image141.png"/><Relationship Id="rId34" Type="http://schemas.openxmlformats.org/officeDocument/2006/relationships/image" Target="../media/image21.png"/><Relationship Id="rId55" Type="http://schemas.openxmlformats.org/officeDocument/2006/relationships/image" Target="../media/image31.png"/><Relationship Id="rId76" Type="http://schemas.openxmlformats.org/officeDocument/2006/relationships/customXml" Target="../ink/ink40.xml"/><Relationship Id="rId97" Type="http://schemas.openxmlformats.org/officeDocument/2006/relationships/customXml" Target="../ink/ink51.xml"/><Relationship Id="rId120" Type="http://schemas.openxmlformats.org/officeDocument/2006/relationships/image" Target="../media/image63.png"/><Relationship Id="rId141" Type="http://schemas.openxmlformats.org/officeDocument/2006/relationships/customXml" Target="../ink/ink73.xml"/><Relationship Id="rId7" Type="http://schemas.openxmlformats.org/officeDocument/2006/relationships/customXml" Target="../ink/ink5.xml"/><Relationship Id="rId162" Type="http://schemas.openxmlformats.org/officeDocument/2006/relationships/customXml" Target="../ink/ink84.xml"/><Relationship Id="rId183" Type="http://schemas.openxmlformats.org/officeDocument/2006/relationships/customXml" Target="../ink/ink95.xml"/><Relationship Id="rId218" Type="http://schemas.openxmlformats.org/officeDocument/2006/relationships/image" Target="../media/image110.png"/><Relationship Id="rId239" Type="http://schemas.openxmlformats.org/officeDocument/2006/relationships/customXml" Target="../ink/ink124.xml"/><Relationship Id="rId250" Type="http://schemas.openxmlformats.org/officeDocument/2006/relationships/image" Target="../media/image126.png"/><Relationship Id="rId271" Type="http://schemas.openxmlformats.org/officeDocument/2006/relationships/image" Target="../media/image136.png"/><Relationship Id="rId24" Type="http://schemas.openxmlformats.org/officeDocument/2006/relationships/image" Target="../media/image16.png"/><Relationship Id="rId45" Type="http://schemas.openxmlformats.org/officeDocument/2006/relationships/customXml" Target="../ink/ink24.xml"/><Relationship Id="rId66" Type="http://schemas.openxmlformats.org/officeDocument/2006/relationships/customXml" Target="../ink/ink35.xml"/><Relationship Id="rId87" Type="http://schemas.openxmlformats.org/officeDocument/2006/relationships/image" Target="../media/image47.png"/><Relationship Id="rId110" Type="http://schemas.openxmlformats.org/officeDocument/2006/relationships/image" Target="../media/image58.png"/><Relationship Id="rId131" Type="http://schemas.openxmlformats.org/officeDocument/2006/relationships/customXml" Target="../ink/ink68.xml"/><Relationship Id="rId152" Type="http://schemas.openxmlformats.org/officeDocument/2006/relationships/customXml" Target="../ink/ink79.xml"/><Relationship Id="rId173" Type="http://schemas.openxmlformats.org/officeDocument/2006/relationships/image" Target="../media/image89.png"/><Relationship Id="rId194" Type="http://schemas.openxmlformats.org/officeDocument/2006/relationships/image" Target="../media/image99.png"/><Relationship Id="rId208" Type="http://schemas.openxmlformats.org/officeDocument/2006/relationships/customXml" Target="../ink/ink108.xml"/><Relationship Id="rId229" Type="http://schemas.openxmlformats.org/officeDocument/2006/relationships/customXml" Target="../ink/ink119.xml"/><Relationship Id="rId240" Type="http://schemas.openxmlformats.org/officeDocument/2006/relationships/image" Target="../media/image121.png"/><Relationship Id="rId261" Type="http://schemas.openxmlformats.org/officeDocument/2006/relationships/image" Target="../media/image131.png"/><Relationship Id="rId14" Type="http://schemas.openxmlformats.org/officeDocument/2006/relationships/image" Target="../media/image11.png"/><Relationship Id="rId35" Type="http://schemas.openxmlformats.org/officeDocument/2006/relationships/customXml" Target="../ink/ink19.xml"/><Relationship Id="rId56" Type="http://schemas.openxmlformats.org/officeDocument/2006/relationships/customXml" Target="../ink/ink30.xml"/><Relationship Id="rId77" Type="http://schemas.openxmlformats.org/officeDocument/2006/relationships/image" Target="../media/image42.png"/><Relationship Id="rId100" Type="http://schemas.openxmlformats.org/officeDocument/2006/relationships/image" Target="../media/image53.png"/><Relationship Id="rId282" Type="http://schemas.openxmlformats.org/officeDocument/2006/relationships/customXml" Target="../ink/ink146.xml"/><Relationship Id="rId8" Type="http://schemas.openxmlformats.org/officeDocument/2006/relationships/image" Target="../media/image8.png"/><Relationship Id="rId98" Type="http://schemas.openxmlformats.org/officeDocument/2006/relationships/image" Target="../media/image52.png"/><Relationship Id="rId121" Type="http://schemas.openxmlformats.org/officeDocument/2006/relationships/customXml" Target="../ink/ink63.xml"/><Relationship Id="rId142" Type="http://schemas.openxmlformats.org/officeDocument/2006/relationships/image" Target="../media/image74.png"/><Relationship Id="rId163" Type="http://schemas.openxmlformats.org/officeDocument/2006/relationships/image" Target="../media/image84.png"/><Relationship Id="rId184" Type="http://schemas.openxmlformats.org/officeDocument/2006/relationships/image" Target="../media/image94.png"/><Relationship Id="rId219" Type="http://schemas.openxmlformats.org/officeDocument/2006/relationships/customXml" Target="../ink/ink114.xml"/><Relationship Id="rId230" Type="http://schemas.openxmlformats.org/officeDocument/2006/relationships/image" Target="../media/image116.png"/><Relationship Id="rId251" Type="http://schemas.openxmlformats.org/officeDocument/2006/relationships/customXml" Target="../ink/ink130.xml"/><Relationship Id="rId25" Type="http://schemas.openxmlformats.org/officeDocument/2006/relationships/customXml" Target="../ink/ink14.xml"/><Relationship Id="rId46" Type="http://schemas.openxmlformats.org/officeDocument/2006/relationships/image" Target="../media/image27.png"/><Relationship Id="rId67" Type="http://schemas.openxmlformats.org/officeDocument/2006/relationships/image" Target="../media/image37.png"/><Relationship Id="rId272" Type="http://schemas.openxmlformats.org/officeDocument/2006/relationships/customXml" Target="../ink/ink141.xml"/><Relationship Id="rId88" Type="http://schemas.openxmlformats.org/officeDocument/2006/relationships/customXml" Target="../ink/ink46.xml"/><Relationship Id="rId111" Type="http://schemas.openxmlformats.org/officeDocument/2006/relationships/customXml" Target="../ink/ink58.xml"/><Relationship Id="rId132" Type="http://schemas.openxmlformats.org/officeDocument/2006/relationships/image" Target="../media/image69.png"/><Relationship Id="rId153" Type="http://schemas.openxmlformats.org/officeDocument/2006/relationships/image" Target="../media/image79.png"/><Relationship Id="rId174" Type="http://schemas.openxmlformats.org/officeDocument/2006/relationships/customXml" Target="../ink/ink90.xml"/><Relationship Id="rId195" Type="http://schemas.openxmlformats.org/officeDocument/2006/relationships/customXml" Target="../ink/ink101.xml"/><Relationship Id="rId209" Type="http://schemas.openxmlformats.org/officeDocument/2006/relationships/image" Target="../media/image106.png"/><Relationship Id="rId220" Type="http://schemas.openxmlformats.org/officeDocument/2006/relationships/image" Target="../media/image111.png"/><Relationship Id="rId241" Type="http://schemas.openxmlformats.org/officeDocument/2006/relationships/customXml" Target="../ink/ink125.xml"/><Relationship Id="rId15" Type="http://schemas.openxmlformats.org/officeDocument/2006/relationships/customXml" Target="../ink/ink9.xml"/><Relationship Id="rId36" Type="http://schemas.openxmlformats.org/officeDocument/2006/relationships/image" Target="../media/image22.png"/><Relationship Id="rId57" Type="http://schemas.openxmlformats.org/officeDocument/2006/relationships/image" Target="../media/image32.png"/><Relationship Id="rId262" Type="http://schemas.openxmlformats.org/officeDocument/2006/relationships/customXml" Target="../ink/ink136.xml"/><Relationship Id="rId283" Type="http://schemas.openxmlformats.org/officeDocument/2006/relationships/image" Target="../media/image142.png"/><Relationship Id="rId78" Type="http://schemas.openxmlformats.org/officeDocument/2006/relationships/customXml" Target="../ink/ink41.xml"/><Relationship Id="rId99" Type="http://schemas.openxmlformats.org/officeDocument/2006/relationships/customXml" Target="../ink/ink52.xml"/><Relationship Id="rId101" Type="http://schemas.openxmlformats.org/officeDocument/2006/relationships/customXml" Target="../ink/ink53.xml"/><Relationship Id="rId122" Type="http://schemas.openxmlformats.org/officeDocument/2006/relationships/image" Target="../media/image64.png"/><Relationship Id="rId143" Type="http://schemas.openxmlformats.org/officeDocument/2006/relationships/customXml" Target="../ink/ink74.xml"/><Relationship Id="rId164" Type="http://schemas.openxmlformats.org/officeDocument/2006/relationships/customXml" Target="../ink/ink85.xml"/><Relationship Id="rId185" Type="http://schemas.openxmlformats.org/officeDocument/2006/relationships/customXml" Target="../ink/ink96.xml"/><Relationship Id="rId9" Type="http://schemas.openxmlformats.org/officeDocument/2006/relationships/customXml" Target="../ink/ink6.xml"/><Relationship Id="rId210" Type="http://schemas.openxmlformats.org/officeDocument/2006/relationships/customXml" Target="../ink/ink109.xml"/><Relationship Id="rId26" Type="http://schemas.openxmlformats.org/officeDocument/2006/relationships/image" Target="../media/image17.png"/><Relationship Id="rId231" Type="http://schemas.openxmlformats.org/officeDocument/2006/relationships/customXml" Target="../ink/ink120.xml"/><Relationship Id="rId252" Type="http://schemas.openxmlformats.org/officeDocument/2006/relationships/customXml" Target="../ink/ink131.xml"/><Relationship Id="rId273" Type="http://schemas.openxmlformats.org/officeDocument/2006/relationships/image" Target="../media/image137.png"/><Relationship Id="rId47" Type="http://schemas.openxmlformats.org/officeDocument/2006/relationships/customXml" Target="../ink/ink25.xml"/><Relationship Id="rId68" Type="http://schemas.openxmlformats.org/officeDocument/2006/relationships/customXml" Target="../ink/ink36.xml"/><Relationship Id="rId89" Type="http://schemas.openxmlformats.org/officeDocument/2006/relationships/image" Target="../media/image48.png"/><Relationship Id="rId112" Type="http://schemas.openxmlformats.org/officeDocument/2006/relationships/image" Target="../media/image59.png"/><Relationship Id="rId133" Type="http://schemas.openxmlformats.org/officeDocument/2006/relationships/customXml" Target="../ink/ink69.xml"/><Relationship Id="rId154" Type="http://schemas.openxmlformats.org/officeDocument/2006/relationships/customXml" Target="../ink/ink80.xml"/><Relationship Id="rId175" Type="http://schemas.openxmlformats.org/officeDocument/2006/relationships/image" Target="../media/image90.png"/><Relationship Id="rId196" Type="http://schemas.openxmlformats.org/officeDocument/2006/relationships/image" Target="../media/image100.png"/><Relationship Id="rId200" Type="http://schemas.openxmlformats.org/officeDocument/2006/relationships/image" Target="../media/image102.png"/><Relationship Id="rId16" Type="http://schemas.openxmlformats.org/officeDocument/2006/relationships/image" Target="../media/image12.png"/><Relationship Id="rId221" Type="http://schemas.openxmlformats.org/officeDocument/2006/relationships/customXml" Target="../ink/ink115.xml"/><Relationship Id="rId242" Type="http://schemas.openxmlformats.org/officeDocument/2006/relationships/image" Target="../media/image122.png"/><Relationship Id="rId263" Type="http://schemas.openxmlformats.org/officeDocument/2006/relationships/image" Target="../media/image132.png"/><Relationship Id="rId284" Type="http://schemas.openxmlformats.org/officeDocument/2006/relationships/customXml" Target="../ink/ink147.xml"/><Relationship Id="rId37" Type="http://schemas.openxmlformats.org/officeDocument/2006/relationships/customXml" Target="../ink/ink20.xml"/><Relationship Id="rId58" Type="http://schemas.openxmlformats.org/officeDocument/2006/relationships/customXml" Target="../ink/ink31.xml"/><Relationship Id="rId79" Type="http://schemas.openxmlformats.org/officeDocument/2006/relationships/image" Target="../media/image43.png"/><Relationship Id="rId102" Type="http://schemas.openxmlformats.org/officeDocument/2006/relationships/image" Target="../media/image54.png"/><Relationship Id="rId123" Type="http://schemas.openxmlformats.org/officeDocument/2006/relationships/customXml" Target="../ink/ink64.xml"/><Relationship Id="rId144" Type="http://schemas.openxmlformats.org/officeDocument/2006/relationships/image" Target="../media/image75.png"/><Relationship Id="rId90" Type="http://schemas.openxmlformats.org/officeDocument/2006/relationships/customXml" Target="../ink/ink47.xml"/><Relationship Id="rId165" Type="http://schemas.openxmlformats.org/officeDocument/2006/relationships/image" Target="../media/image85.png"/><Relationship Id="rId186" Type="http://schemas.openxmlformats.org/officeDocument/2006/relationships/image" Target="../media/image95.png"/><Relationship Id="rId211" Type="http://schemas.openxmlformats.org/officeDocument/2006/relationships/image" Target="../media/image107.png"/><Relationship Id="rId232" Type="http://schemas.openxmlformats.org/officeDocument/2006/relationships/image" Target="../media/image117.png"/><Relationship Id="rId253" Type="http://schemas.openxmlformats.org/officeDocument/2006/relationships/image" Target="../media/image127.png"/><Relationship Id="rId274" Type="http://schemas.openxmlformats.org/officeDocument/2006/relationships/customXml" Target="../ink/ink142.xml"/><Relationship Id="rId27" Type="http://schemas.openxmlformats.org/officeDocument/2006/relationships/customXml" Target="../ink/ink15.xml"/><Relationship Id="rId48" Type="http://schemas.openxmlformats.org/officeDocument/2006/relationships/image" Target="../media/image28.png"/><Relationship Id="rId69" Type="http://schemas.openxmlformats.org/officeDocument/2006/relationships/image" Target="../media/image38.png"/><Relationship Id="rId113" Type="http://schemas.openxmlformats.org/officeDocument/2006/relationships/customXml" Target="../ink/ink59.xml"/><Relationship Id="rId134" Type="http://schemas.openxmlformats.org/officeDocument/2006/relationships/image" Target="../media/image70.png"/><Relationship Id="rId80" Type="http://schemas.openxmlformats.org/officeDocument/2006/relationships/customXml" Target="../ink/ink42.xml"/><Relationship Id="rId155" Type="http://schemas.openxmlformats.org/officeDocument/2006/relationships/image" Target="../media/image80.png"/><Relationship Id="rId176" Type="http://schemas.openxmlformats.org/officeDocument/2006/relationships/customXml" Target="../ink/ink91.xml"/><Relationship Id="rId197" Type="http://schemas.openxmlformats.org/officeDocument/2006/relationships/customXml" Target="../ink/ink102.xml"/><Relationship Id="rId201" Type="http://schemas.openxmlformats.org/officeDocument/2006/relationships/customXml" Target="../ink/ink104.xml"/><Relationship Id="rId222" Type="http://schemas.openxmlformats.org/officeDocument/2006/relationships/image" Target="../media/image112.png"/><Relationship Id="rId243" Type="http://schemas.openxmlformats.org/officeDocument/2006/relationships/customXml" Target="../ink/ink126.xml"/><Relationship Id="rId264" Type="http://schemas.openxmlformats.org/officeDocument/2006/relationships/customXml" Target="../ink/ink137.xml"/><Relationship Id="rId285" Type="http://schemas.openxmlformats.org/officeDocument/2006/relationships/image" Target="../media/image143.png"/><Relationship Id="rId17" Type="http://schemas.openxmlformats.org/officeDocument/2006/relationships/customXml" Target="../ink/ink10.xml"/><Relationship Id="rId38" Type="http://schemas.openxmlformats.org/officeDocument/2006/relationships/image" Target="../media/image23.png"/><Relationship Id="rId59" Type="http://schemas.openxmlformats.org/officeDocument/2006/relationships/image" Target="../media/image33.png"/><Relationship Id="rId103" Type="http://schemas.openxmlformats.org/officeDocument/2006/relationships/customXml" Target="../ink/ink54.xml"/><Relationship Id="rId124" Type="http://schemas.openxmlformats.org/officeDocument/2006/relationships/image" Target="../media/image65.png"/><Relationship Id="rId70" Type="http://schemas.openxmlformats.org/officeDocument/2006/relationships/customXml" Target="../ink/ink37.xml"/><Relationship Id="rId91" Type="http://schemas.openxmlformats.org/officeDocument/2006/relationships/image" Target="../media/image49.png"/><Relationship Id="rId145" Type="http://schemas.openxmlformats.org/officeDocument/2006/relationships/customXml" Target="../ink/ink75.xml"/><Relationship Id="rId166" Type="http://schemas.openxmlformats.org/officeDocument/2006/relationships/customXml" Target="../ink/ink86.xml"/><Relationship Id="rId187" Type="http://schemas.openxmlformats.org/officeDocument/2006/relationships/customXml" Target="../ink/ink97.xml"/><Relationship Id="rId1" Type="http://schemas.openxmlformats.org/officeDocument/2006/relationships/slideLayout" Target="../slideLayouts/slideLayout1.xml"/><Relationship Id="rId212" Type="http://schemas.openxmlformats.org/officeDocument/2006/relationships/customXml" Target="../ink/ink110.xml"/><Relationship Id="rId233" Type="http://schemas.openxmlformats.org/officeDocument/2006/relationships/customXml" Target="../ink/ink121.xml"/><Relationship Id="rId254" Type="http://schemas.openxmlformats.org/officeDocument/2006/relationships/customXml" Target="../ink/ink132.xml"/><Relationship Id="rId28" Type="http://schemas.openxmlformats.org/officeDocument/2006/relationships/image" Target="../media/image18.png"/><Relationship Id="rId49" Type="http://schemas.openxmlformats.org/officeDocument/2006/relationships/customXml" Target="../ink/ink26.xml"/><Relationship Id="rId114" Type="http://schemas.openxmlformats.org/officeDocument/2006/relationships/image" Target="../media/image60.png"/><Relationship Id="rId275" Type="http://schemas.openxmlformats.org/officeDocument/2006/relationships/image" Target="../media/image138.png"/><Relationship Id="rId60" Type="http://schemas.openxmlformats.org/officeDocument/2006/relationships/customXml" Target="../ink/ink32.xml"/><Relationship Id="rId81" Type="http://schemas.openxmlformats.org/officeDocument/2006/relationships/image" Target="../media/image44.png"/><Relationship Id="rId135" Type="http://schemas.openxmlformats.org/officeDocument/2006/relationships/customXml" Target="../ink/ink70.xml"/><Relationship Id="rId156" Type="http://schemas.openxmlformats.org/officeDocument/2006/relationships/customXml" Target="../ink/ink81.xml"/><Relationship Id="rId177" Type="http://schemas.openxmlformats.org/officeDocument/2006/relationships/image" Target="../media/image91.png"/><Relationship Id="rId198" Type="http://schemas.openxmlformats.org/officeDocument/2006/relationships/image" Target="../media/image101.png"/><Relationship Id="rId202" Type="http://schemas.openxmlformats.org/officeDocument/2006/relationships/customXml" Target="../ink/ink105.xml"/><Relationship Id="rId223" Type="http://schemas.openxmlformats.org/officeDocument/2006/relationships/customXml" Target="../ink/ink116.xml"/><Relationship Id="rId244" Type="http://schemas.openxmlformats.org/officeDocument/2006/relationships/image" Target="../media/image123.png"/><Relationship Id="rId18" Type="http://schemas.openxmlformats.org/officeDocument/2006/relationships/image" Target="../media/image13.png"/><Relationship Id="rId39" Type="http://schemas.openxmlformats.org/officeDocument/2006/relationships/customXml" Target="../ink/ink21.xml"/><Relationship Id="rId265" Type="http://schemas.openxmlformats.org/officeDocument/2006/relationships/image" Target="../media/image133.png"/><Relationship Id="rId286" Type="http://schemas.openxmlformats.org/officeDocument/2006/relationships/customXml" Target="../ink/ink148.xml"/><Relationship Id="rId50" Type="http://schemas.openxmlformats.org/officeDocument/2006/relationships/image" Target="../media/image29.png"/><Relationship Id="rId104" Type="http://schemas.openxmlformats.org/officeDocument/2006/relationships/image" Target="../media/image55.png"/><Relationship Id="rId125" Type="http://schemas.openxmlformats.org/officeDocument/2006/relationships/customXml" Target="../ink/ink65.xml"/><Relationship Id="rId146" Type="http://schemas.openxmlformats.org/officeDocument/2006/relationships/image" Target="../media/image76.png"/><Relationship Id="rId167" Type="http://schemas.openxmlformats.org/officeDocument/2006/relationships/image" Target="../media/image86.png"/><Relationship Id="rId188" Type="http://schemas.openxmlformats.org/officeDocument/2006/relationships/image" Target="../media/image96.png"/><Relationship Id="rId71" Type="http://schemas.openxmlformats.org/officeDocument/2006/relationships/image" Target="../media/image39.png"/><Relationship Id="rId92" Type="http://schemas.openxmlformats.org/officeDocument/2006/relationships/customXml" Target="../ink/ink48.xml"/><Relationship Id="rId213" Type="http://schemas.openxmlformats.org/officeDocument/2006/relationships/image" Target="../media/image108.png"/><Relationship Id="rId234" Type="http://schemas.openxmlformats.org/officeDocument/2006/relationships/image" Target="../media/image118.png"/><Relationship Id="rId2" Type="http://schemas.openxmlformats.org/officeDocument/2006/relationships/image" Target="../media/image5.png"/><Relationship Id="rId29" Type="http://schemas.openxmlformats.org/officeDocument/2006/relationships/customXml" Target="../ink/ink16.xml"/><Relationship Id="rId255" Type="http://schemas.openxmlformats.org/officeDocument/2006/relationships/image" Target="../media/image128.png"/><Relationship Id="rId276" Type="http://schemas.openxmlformats.org/officeDocument/2006/relationships/customXml" Target="../ink/ink143.xml"/><Relationship Id="rId40" Type="http://schemas.openxmlformats.org/officeDocument/2006/relationships/image" Target="../media/image24.png"/><Relationship Id="rId115" Type="http://schemas.openxmlformats.org/officeDocument/2006/relationships/customXml" Target="../ink/ink60.xml"/><Relationship Id="rId136" Type="http://schemas.openxmlformats.org/officeDocument/2006/relationships/image" Target="../media/image71.png"/><Relationship Id="rId157" Type="http://schemas.openxmlformats.org/officeDocument/2006/relationships/image" Target="../media/image81.png"/><Relationship Id="rId178" Type="http://schemas.openxmlformats.org/officeDocument/2006/relationships/customXml" Target="../ink/ink92.xml"/><Relationship Id="rId61" Type="http://schemas.openxmlformats.org/officeDocument/2006/relationships/image" Target="../media/image34.png"/><Relationship Id="rId82" Type="http://schemas.openxmlformats.org/officeDocument/2006/relationships/customXml" Target="../ink/ink43.xml"/><Relationship Id="rId199" Type="http://schemas.openxmlformats.org/officeDocument/2006/relationships/customXml" Target="../ink/ink103.xml"/><Relationship Id="rId203" Type="http://schemas.openxmlformats.org/officeDocument/2006/relationships/image" Target="../media/image103.png"/><Relationship Id="rId19" Type="http://schemas.openxmlformats.org/officeDocument/2006/relationships/customXml" Target="../ink/ink11.xml"/><Relationship Id="rId224" Type="http://schemas.openxmlformats.org/officeDocument/2006/relationships/image" Target="../media/image113.png"/><Relationship Id="rId245" Type="http://schemas.openxmlformats.org/officeDocument/2006/relationships/customXml" Target="../ink/ink127.xml"/><Relationship Id="rId266" Type="http://schemas.openxmlformats.org/officeDocument/2006/relationships/customXml" Target="../ink/ink138.xml"/><Relationship Id="rId287" Type="http://schemas.openxmlformats.org/officeDocument/2006/relationships/image" Target="../media/image144.png"/><Relationship Id="rId30" Type="http://schemas.openxmlformats.org/officeDocument/2006/relationships/image" Target="../media/image19.png"/><Relationship Id="rId105" Type="http://schemas.openxmlformats.org/officeDocument/2006/relationships/customXml" Target="../ink/ink55.xml"/><Relationship Id="rId126" Type="http://schemas.openxmlformats.org/officeDocument/2006/relationships/image" Target="../media/image66.png"/><Relationship Id="rId147" Type="http://schemas.openxmlformats.org/officeDocument/2006/relationships/customXml" Target="../ink/ink76.xml"/><Relationship Id="rId168" Type="http://schemas.openxmlformats.org/officeDocument/2006/relationships/customXml" Target="../ink/ink87.xml"/><Relationship Id="rId51" Type="http://schemas.openxmlformats.org/officeDocument/2006/relationships/customXml" Target="../ink/ink27.xml"/><Relationship Id="rId72" Type="http://schemas.openxmlformats.org/officeDocument/2006/relationships/customXml" Target="../ink/ink38.xml"/><Relationship Id="rId93" Type="http://schemas.openxmlformats.org/officeDocument/2006/relationships/image" Target="../media/image50.png"/><Relationship Id="rId189" Type="http://schemas.openxmlformats.org/officeDocument/2006/relationships/customXml" Target="../ink/ink98.xml"/><Relationship Id="rId3" Type="http://schemas.openxmlformats.org/officeDocument/2006/relationships/customXml" Target="../ink/ink3.xml"/><Relationship Id="rId214" Type="http://schemas.openxmlformats.org/officeDocument/2006/relationships/customXml" Target="../ink/ink111.xml"/><Relationship Id="rId235" Type="http://schemas.openxmlformats.org/officeDocument/2006/relationships/customXml" Target="../ink/ink122.xml"/><Relationship Id="rId256" Type="http://schemas.openxmlformats.org/officeDocument/2006/relationships/customXml" Target="../ink/ink133.xml"/><Relationship Id="rId277" Type="http://schemas.openxmlformats.org/officeDocument/2006/relationships/image" Target="../media/image139.png"/><Relationship Id="rId116" Type="http://schemas.openxmlformats.org/officeDocument/2006/relationships/image" Target="../media/image61.png"/><Relationship Id="rId137" Type="http://schemas.openxmlformats.org/officeDocument/2006/relationships/customXml" Target="../ink/ink71.xml"/><Relationship Id="rId158" Type="http://schemas.openxmlformats.org/officeDocument/2006/relationships/customXml" Target="../ink/ink82.xml"/><Relationship Id="rId20" Type="http://schemas.openxmlformats.org/officeDocument/2006/relationships/image" Target="../media/image14.png"/><Relationship Id="rId41" Type="http://schemas.openxmlformats.org/officeDocument/2006/relationships/customXml" Target="../ink/ink22.xml"/><Relationship Id="rId62" Type="http://schemas.openxmlformats.org/officeDocument/2006/relationships/customXml" Target="../ink/ink33.xml"/><Relationship Id="rId83" Type="http://schemas.openxmlformats.org/officeDocument/2006/relationships/image" Target="../media/image45.png"/><Relationship Id="rId179" Type="http://schemas.openxmlformats.org/officeDocument/2006/relationships/customXml" Target="../ink/ink93.xml"/><Relationship Id="rId190" Type="http://schemas.openxmlformats.org/officeDocument/2006/relationships/image" Target="../media/image97.png"/><Relationship Id="rId204" Type="http://schemas.openxmlformats.org/officeDocument/2006/relationships/customXml" Target="../ink/ink106.xml"/><Relationship Id="rId225" Type="http://schemas.openxmlformats.org/officeDocument/2006/relationships/customXml" Target="../ink/ink117.xml"/><Relationship Id="rId246" Type="http://schemas.openxmlformats.org/officeDocument/2006/relationships/image" Target="../media/image124.png"/><Relationship Id="rId267" Type="http://schemas.openxmlformats.org/officeDocument/2006/relationships/image" Target="../media/image134.png"/><Relationship Id="rId288" Type="http://schemas.openxmlformats.org/officeDocument/2006/relationships/customXml" Target="../ink/ink149.xml"/><Relationship Id="rId106" Type="http://schemas.openxmlformats.org/officeDocument/2006/relationships/image" Target="../media/image56.png"/><Relationship Id="rId127" Type="http://schemas.openxmlformats.org/officeDocument/2006/relationships/customXml" Target="../ink/ink66.xml"/><Relationship Id="rId10" Type="http://schemas.openxmlformats.org/officeDocument/2006/relationships/image" Target="../media/image9.png"/><Relationship Id="rId31" Type="http://schemas.openxmlformats.org/officeDocument/2006/relationships/customXml" Target="../ink/ink17.xml"/><Relationship Id="rId52" Type="http://schemas.openxmlformats.org/officeDocument/2006/relationships/image" Target="../media/image30.png"/><Relationship Id="rId73" Type="http://schemas.openxmlformats.org/officeDocument/2006/relationships/image" Target="../media/image40.png"/><Relationship Id="rId94" Type="http://schemas.openxmlformats.org/officeDocument/2006/relationships/customXml" Target="../ink/ink49.xml"/><Relationship Id="rId148" Type="http://schemas.openxmlformats.org/officeDocument/2006/relationships/customXml" Target="../ink/ink77.xml"/><Relationship Id="rId169" Type="http://schemas.openxmlformats.org/officeDocument/2006/relationships/image" Target="../media/image87.png"/><Relationship Id="rId4" Type="http://schemas.openxmlformats.org/officeDocument/2006/relationships/image" Target="../media/image6.png"/><Relationship Id="rId180" Type="http://schemas.openxmlformats.org/officeDocument/2006/relationships/image" Target="../media/image92.png"/><Relationship Id="rId215" Type="http://schemas.openxmlformats.org/officeDocument/2006/relationships/customXml" Target="../ink/ink112.xml"/><Relationship Id="rId236" Type="http://schemas.openxmlformats.org/officeDocument/2006/relationships/image" Target="../media/image119.png"/><Relationship Id="rId257" Type="http://schemas.openxmlformats.org/officeDocument/2006/relationships/image" Target="../media/image129.png"/><Relationship Id="rId278" Type="http://schemas.openxmlformats.org/officeDocument/2006/relationships/customXml" Target="../ink/ink144.xml"/><Relationship Id="rId42" Type="http://schemas.openxmlformats.org/officeDocument/2006/relationships/image" Target="../media/image25.png"/><Relationship Id="rId84" Type="http://schemas.openxmlformats.org/officeDocument/2006/relationships/customXml" Target="../ink/ink44.xml"/><Relationship Id="rId138" Type="http://schemas.openxmlformats.org/officeDocument/2006/relationships/image" Target="../media/image72.png"/><Relationship Id="rId191" Type="http://schemas.openxmlformats.org/officeDocument/2006/relationships/customXml" Target="../ink/ink99.xml"/><Relationship Id="rId205" Type="http://schemas.openxmlformats.org/officeDocument/2006/relationships/image" Target="../media/image104.png"/><Relationship Id="rId247" Type="http://schemas.openxmlformats.org/officeDocument/2006/relationships/customXml" Target="../ink/ink128.xml"/><Relationship Id="rId107" Type="http://schemas.openxmlformats.org/officeDocument/2006/relationships/customXml" Target="../ink/ink56.xml"/><Relationship Id="rId289" Type="http://schemas.openxmlformats.org/officeDocument/2006/relationships/image" Target="../media/image145.png"/><Relationship Id="rId11" Type="http://schemas.openxmlformats.org/officeDocument/2006/relationships/customXml" Target="../ink/ink7.xml"/><Relationship Id="rId53" Type="http://schemas.openxmlformats.org/officeDocument/2006/relationships/customXml" Target="../ink/ink28.xml"/><Relationship Id="rId149" Type="http://schemas.openxmlformats.org/officeDocument/2006/relationships/image" Target="../media/image77.png"/><Relationship Id="rId95" Type="http://schemas.openxmlformats.org/officeDocument/2006/relationships/image" Target="../media/image51.png"/><Relationship Id="rId160" Type="http://schemas.openxmlformats.org/officeDocument/2006/relationships/customXml" Target="../ink/ink83.xml"/><Relationship Id="rId216" Type="http://schemas.openxmlformats.org/officeDocument/2006/relationships/image" Target="../media/image109.png"/><Relationship Id="rId258" Type="http://schemas.openxmlformats.org/officeDocument/2006/relationships/customXml" Target="../ink/ink134.xml"/><Relationship Id="rId22" Type="http://schemas.openxmlformats.org/officeDocument/2006/relationships/image" Target="../media/image15.png"/><Relationship Id="rId64" Type="http://schemas.openxmlformats.org/officeDocument/2006/relationships/customXml" Target="../ink/ink34.xml"/><Relationship Id="rId118" Type="http://schemas.openxmlformats.org/officeDocument/2006/relationships/image" Target="../media/image62.png"/><Relationship Id="rId171" Type="http://schemas.openxmlformats.org/officeDocument/2006/relationships/image" Target="../media/image88.png"/><Relationship Id="rId227" Type="http://schemas.openxmlformats.org/officeDocument/2006/relationships/customXml" Target="../ink/ink1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1384995"/>
          </a:xfrm>
          <a:prstGeom prst="rect">
            <a:avLst/>
          </a:prstGeom>
          <a:noFill/>
        </p:spPr>
        <p:txBody>
          <a:bodyPr wrap="square" rtlCol="0">
            <a:spAutoFit/>
          </a:bodyPr>
          <a:lstStyle/>
          <a:p>
            <a:pPr algn="ctr"/>
            <a:r>
              <a:rPr lang="de-DE" sz="2800" dirty="0">
                <a:latin typeface="Times New Roman" panose="02020603050405020304" pitchFamily="18" charset="0"/>
                <a:cs typeface="Times New Roman" panose="02020603050405020304" pitchFamily="18" charset="0"/>
              </a:rPr>
              <a:t>Öffentliche Finanzen</a:t>
            </a:r>
            <a:br>
              <a:rPr lang="de-DE" sz="2800" dirty="0">
                <a:latin typeface="Times New Roman" panose="02020603050405020304" pitchFamily="18" charset="0"/>
                <a:cs typeface="Times New Roman" panose="02020603050405020304" pitchFamily="18" charset="0"/>
              </a:rPr>
            </a:br>
            <a:r>
              <a:rPr lang="de-DE" sz="2800" dirty="0">
                <a:latin typeface="Times New Roman" panose="02020603050405020304" pitchFamily="18" charset="0"/>
                <a:cs typeface="Times New Roman" panose="02020603050405020304" pitchFamily="18" charset="0"/>
              </a:rPr>
              <a:t>und</a:t>
            </a:r>
            <a:br>
              <a:rPr lang="de-DE" sz="2800" dirty="0">
                <a:latin typeface="Times New Roman" panose="02020603050405020304" pitchFamily="18" charset="0"/>
                <a:cs typeface="Times New Roman" panose="02020603050405020304" pitchFamily="18" charset="0"/>
              </a:rPr>
            </a:br>
            <a:r>
              <a:rPr lang="de-DE" sz="2800" dirty="0">
                <a:latin typeface="Times New Roman" panose="02020603050405020304" pitchFamily="18" charset="0"/>
                <a:cs typeface="Times New Roman" panose="02020603050405020304" pitchFamily="18" charset="0"/>
              </a:rPr>
              <a:t>Außenwirtschaft</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702576" y="1874728"/>
            <a:ext cx="4422877" cy="3108543"/>
          </a:xfrm>
          <a:prstGeom prst="rect">
            <a:avLst/>
          </a:prstGeom>
          <a:noFill/>
        </p:spPr>
        <p:txBody>
          <a:bodyPr wrap="none" rtlCol="0">
            <a:spAutoFit/>
          </a:bodyPr>
          <a:lstStyle/>
          <a:p>
            <a:pPr algn="ctr"/>
            <a:r>
              <a:rPr lang="de-DE" sz="2800" b="1" u="sng" dirty="0"/>
              <a:t>Diese Vorlesung wird in Bild</a:t>
            </a:r>
          </a:p>
          <a:p>
            <a:pPr algn="ctr"/>
            <a:r>
              <a:rPr lang="de-DE" sz="2800" b="1" u="sng" dirty="0"/>
              <a:t>und Ton des</a:t>
            </a:r>
          </a:p>
          <a:p>
            <a:pPr algn="ctr"/>
            <a:r>
              <a:rPr lang="de-DE" sz="2800" b="1" u="sng" dirty="0"/>
              <a:t>Dozenten</a:t>
            </a:r>
          </a:p>
          <a:p>
            <a:pPr algn="ctr"/>
            <a:r>
              <a:rPr lang="de-DE" sz="2800" b="1" u="sng" dirty="0"/>
              <a:t>mitgeschnitten</a:t>
            </a:r>
          </a:p>
          <a:p>
            <a:pPr algn="ctr"/>
            <a:r>
              <a:rPr lang="de-DE" sz="2800" b="1" u="sng" dirty="0"/>
              <a:t>und anschließend online zur</a:t>
            </a:r>
          </a:p>
          <a:p>
            <a:pPr algn="ctr"/>
            <a:r>
              <a:rPr lang="de-DE" sz="2800" b="1" u="sng" dirty="0"/>
              <a:t>Verfügung gestellt</a:t>
            </a:r>
          </a:p>
          <a:p>
            <a:pPr algn="ctr"/>
            <a:endParaRPr lang="de-DE" sz="2800" b="1" u="sng" dirty="0"/>
          </a:p>
        </p:txBody>
      </p:sp>
      <p:grpSp>
        <p:nvGrpSpPr>
          <p:cNvPr id="4" name="Gruppieren 3">
            <a:extLst>
              <a:ext uri="{FF2B5EF4-FFF2-40B4-BE49-F238E27FC236}">
                <a16:creationId xmlns:a16="http://schemas.microsoft.com/office/drawing/2014/main" id="{5ABF7C73-8527-4F92-A0E6-046C06AB87D2}"/>
              </a:ext>
            </a:extLst>
          </p:cNvPr>
          <p:cNvGrpSpPr/>
          <p:nvPr/>
        </p:nvGrpSpPr>
        <p:grpSpPr>
          <a:xfrm>
            <a:off x="10640600" y="849667"/>
            <a:ext cx="241920" cy="280080"/>
            <a:chOff x="10640600" y="849667"/>
            <a:chExt cx="241920" cy="280080"/>
          </a:xfrm>
        </p:grpSpPr>
        <mc:AlternateContent xmlns:mc="http://schemas.openxmlformats.org/markup-compatibility/2006">
          <mc:Choice xmlns:p14="http://schemas.microsoft.com/office/powerpoint/2010/main" Requires="p14">
            <p:contentPart p14:bwMode="auto" r:id="rId5">
              <p14:nvContentPartPr>
                <p14:cNvPr id="2" name="Freihand 1">
                  <a:extLst>
                    <a:ext uri="{FF2B5EF4-FFF2-40B4-BE49-F238E27FC236}">
                      <a16:creationId xmlns:a16="http://schemas.microsoft.com/office/drawing/2014/main" id="{C9C35D1D-2B0D-4D1D-B6D2-91F84C85A85B}"/>
                    </a:ext>
                  </a:extLst>
                </p14:cNvPr>
                <p14:cNvContentPartPr/>
                <p14:nvPr/>
              </p14:nvContentPartPr>
              <p14:xfrm>
                <a:off x="10640600" y="849667"/>
                <a:ext cx="241920" cy="280080"/>
              </p14:xfrm>
            </p:contentPart>
          </mc:Choice>
          <mc:Fallback>
            <p:pic>
              <p:nvPicPr>
                <p:cNvPr id="2" name="Freihand 1">
                  <a:extLst>
                    <a:ext uri="{FF2B5EF4-FFF2-40B4-BE49-F238E27FC236}">
                      <a16:creationId xmlns:a16="http://schemas.microsoft.com/office/drawing/2014/main" id="{C9C35D1D-2B0D-4D1D-B6D2-91F84C85A85B}"/>
                    </a:ext>
                  </a:extLst>
                </p:cNvPr>
                <p:cNvPicPr/>
                <p:nvPr/>
              </p:nvPicPr>
              <p:blipFill>
                <a:blip r:embed="rId6"/>
                <a:stretch>
                  <a:fillRect/>
                </a:stretch>
              </p:blipFill>
              <p:spPr>
                <a:xfrm>
                  <a:off x="10636280" y="845347"/>
                  <a:ext cx="250560" cy="28872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3" name="Freihand 2">
                  <a:extLst>
                    <a:ext uri="{FF2B5EF4-FFF2-40B4-BE49-F238E27FC236}">
                      <a16:creationId xmlns:a16="http://schemas.microsoft.com/office/drawing/2014/main" id="{C716AB41-634E-4105-94E0-5CCD34B61ED1}"/>
                    </a:ext>
                  </a:extLst>
                </p14:cNvPr>
                <p14:cNvContentPartPr/>
                <p14:nvPr/>
              </p14:nvContentPartPr>
              <p14:xfrm>
                <a:off x="10665800" y="905107"/>
                <a:ext cx="207360" cy="212760"/>
              </p14:xfrm>
            </p:contentPart>
          </mc:Choice>
          <mc:Fallback>
            <p:pic>
              <p:nvPicPr>
                <p:cNvPr id="3" name="Freihand 2">
                  <a:extLst>
                    <a:ext uri="{FF2B5EF4-FFF2-40B4-BE49-F238E27FC236}">
                      <a16:creationId xmlns:a16="http://schemas.microsoft.com/office/drawing/2014/main" id="{C716AB41-634E-4105-94E0-5CCD34B61ED1}"/>
                    </a:ext>
                  </a:extLst>
                </p:cNvPr>
                <p:cNvPicPr/>
                <p:nvPr/>
              </p:nvPicPr>
              <p:blipFill>
                <a:blip r:embed="rId8"/>
                <a:stretch>
                  <a:fillRect/>
                </a:stretch>
              </p:blipFill>
              <p:spPr>
                <a:xfrm>
                  <a:off x="10661480" y="900787"/>
                  <a:ext cx="216000" cy="221400"/>
                </a:xfrm>
                <a:prstGeom prst="rect">
                  <a:avLst/>
                </a:prstGeom>
              </p:spPr>
            </p:pic>
          </mc:Fallback>
        </mc:AlternateContent>
      </p:gr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192751" y="25136"/>
            <a:ext cx="6545138" cy="567680"/>
          </a:xfrm>
          <a:prstGeom prst="rect">
            <a:avLst/>
          </a:prstGeom>
          <a:noFill/>
        </p:spPr>
        <p:txBody>
          <a:bodyPr wrap="square" rtlCol="0">
            <a:noAutofit/>
          </a:bodyPr>
          <a:lstStyle/>
          <a:p>
            <a:pPr algn="ctr"/>
            <a:r>
              <a:rPr lang="de-DE" sz="3200" dirty="0"/>
              <a:t>Welthandel und Weltproduktion (real)</a:t>
            </a:r>
          </a:p>
          <a:p>
            <a:endParaRPr lang="de-DE" sz="2400" dirty="0"/>
          </a:p>
        </p:txBody>
      </p:sp>
      <p:sp>
        <p:nvSpPr>
          <p:cNvPr id="8" name="Textfeld 7">
            <a:extLst>
              <a:ext uri="{FF2B5EF4-FFF2-40B4-BE49-F238E27FC236}">
                <a16:creationId xmlns:a16="http://schemas.microsoft.com/office/drawing/2014/main" id="{4EFE902C-4502-4719-BE52-6C2F9B3BFC6F}"/>
              </a:ext>
            </a:extLst>
          </p:cNvPr>
          <p:cNvSpPr txBox="1"/>
          <p:nvPr/>
        </p:nvSpPr>
        <p:spPr>
          <a:xfrm>
            <a:off x="-28486" y="4862765"/>
            <a:ext cx="4076344"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Quelle: IMF, CPB, eigene Berechnungen</a:t>
            </a:r>
          </a:p>
        </p:txBody>
      </p:sp>
      <p:sp>
        <p:nvSpPr>
          <p:cNvPr id="22" name="Rechteck 21">
            <a:extLst>
              <a:ext uri="{FF2B5EF4-FFF2-40B4-BE49-F238E27FC236}">
                <a16:creationId xmlns:a16="http://schemas.microsoft.com/office/drawing/2014/main" id="{B2E8BBCF-E657-4DE6-91C1-741B93AC3F3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6ABAD828-AC9A-478B-3796-839966BC480D}"/>
              </a:ext>
            </a:extLst>
          </p:cNvPr>
          <p:cNvPicPr>
            <a:picLocks noChangeAspect="1"/>
          </p:cNvPicPr>
          <p:nvPr/>
        </p:nvPicPr>
        <p:blipFill>
          <a:blip r:embed="rId2"/>
          <a:stretch>
            <a:fillRect/>
          </a:stretch>
        </p:blipFill>
        <p:spPr>
          <a:xfrm>
            <a:off x="431469" y="748976"/>
            <a:ext cx="6306420" cy="3967789"/>
          </a:xfrm>
          <a:prstGeom prst="rect">
            <a:avLst/>
          </a:prstGeom>
        </p:spPr>
      </p:pic>
      <mc:AlternateContent xmlns:mc="http://schemas.openxmlformats.org/markup-compatibility/2006">
        <mc:Choice xmlns:p14="http://schemas.microsoft.com/office/powerpoint/2010/main" Requires="p14">
          <p:contentPart p14:bwMode="auto" r:id="rId3">
            <p14:nvContentPartPr>
              <p14:cNvPr id="3" name="Freihand 2">
                <a:extLst>
                  <a:ext uri="{FF2B5EF4-FFF2-40B4-BE49-F238E27FC236}">
                    <a16:creationId xmlns:a16="http://schemas.microsoft.com/office/drawing/2014/main" id="{F6A7AE22-2E80-407E-81AC-20BC0BD98899}"/>
                  </a:ext>
                </a:extLst>
              </p14:cNvPr>
              <p14:cNvContentPartPr/>
              <p14:nvPr/>
            </p14:nvContentPartPr>
            <p14:xfrm>
              <a:off x="1260080" y="5173787"/>
              <a:ext cx="473040" cy="43920"/>
            </p14:xfrm>
          </p:contentPart>
        </mc:Choice>
        <mc:Fallback>
          <p:pic>
            <p:nvPicPr>
              <p:cNvPr id="3" name="Freihand 2">
                <a:extLst>
                  <a:ext uri="{FF2B5EF4-FFF2-40B4-BE49-F238E27FC236}">
                    <a16:creationId xmlns:a16="http://schemas.microsoft.com/office/drawing/2014/main" id="{F6A7AE22-2E80-407E-81AC-20BC0BD98899}"/>
                  </a:ext>
                </a:extLst>
              </p:cNvPr>
              <p:cNvPicPr/>
              <p:nvPr/>
            </p:nvPicPr>
            <p:blipFill>
              <a:blip r:embed="rId4"/>
              <a:stretch>
                <a:fillRect/>
              </a:stretch>
            </p:blipFill>
            <p:spPr>
              <a:xfrm>
                <a:off x="1255760" y="5169467"/>
                <a:ext cx="481680" cy="525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57" name="Freihand 56">
                <a:extLst>
                  <a:ext uri="{FF2B5EF4-FFF2-40B4-BE49-F238E27FC236}">
                    <a16:creationId xmlns:a16="http://schemas.microsoft.com/office/drawing/2014/main" id="{501D8157-4B8B-4897-A462-FC628ED2C08D}"/>
                  </a:ext>
                </a:extLst>
              </p14:cNvPr>
              <p14:cNvContentPartPr/>
              <p14:nvPr/>
            </p14:nvContentPartPr>
            <p14:xfrm>
              <a:off x="2632040" y="818867"/>
              <a:ext cx="916200" cy="2956320"/>
            </p14:xfrm>
          </p:contentPart>
        </mc:Choice>
        <mc:Fallback>
          <p:pic>
            <p:nvPicPr>
              <p:cNvPr id="57" name="Freihand 56">
                <a:extLst>
                  <a:ext uri="{FF2B5EF4-FFF2-40B4-BE49-F238E27FC236}">
                    <a16:creationId xmlns:a16="http://schemas.microsoft.com/office/drawing/2014/main" id="{501D8157-4B8B-4897-A462-FC628ED2C08D}"/>
                  </a:ext>
                </a:extLst>
              </p:cNvPr>
              <p:cNvPicPr/>
              <p:nvPr/>
            </p:nvPicPr>
            <p:blipFill>
              <a:blip r:embed="rId6"/>
              <a:stretch>
                <a:fillRect/>
              </a:stretch>
            </p:blipFill>
            <p:spPr>
              <a:xfrm>
                <a:off x="2627720" y="814547"/>
                <a:ext cx="924840" cy="296496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09" name="Freihand 108">
                <a:extLst>
                  <a:ext uri="{FF2B5EF4-FFF2-40B4-BE49-F238E27FC236}">
                    <a16:creationId xmlns:a16="http://schemas.microsoft.com/office/drawing/2014/main" id="{DD59BD54-E479-481A-8650-D53064C7E0D4}"/>
                  </a:ext>
                </a:extLst>
              </p14:cNvPr>
              <p14:cNvContentPartPr/>
              <p14:nvPr/>
            </p14:nvContentPartPr>
            <p14:xfrm>
              <a:off x="4198760" y="2015507"/>
              <a:ext cx="580680" cy="355680"/>
            </p14:xfrm>
          </p:contentPart>
        </mc:Choice>
        <mc:Fallback>
          <p:pic>
            <p:nvPicPr>
              <p:cNvPr id="109" name="Freihand 108">
                <a:extLst>
                  <a:ext uri="{FF2B5EF4-FFF2-40B4-BE49-F238E27FC236}">
                    <a16:creationId xmlns:a16="http://schemas.microsoft.com/office/drawing/2014/main" id="{DD59BD54-E479-481A-8650-D53064C7E0D4}"/>
                  </a:ext>
                </a:extLst>
              </p:cNvPr>
              <p:cNvPicPr/>
              <p:nvPr/>
            </p:nvPicPr>
            <p:blipFill>
              <a:blip r:embed="rId8"/>
              <a:stretch>
                <a:fillRect/>
              </a:stretch>
            </p:blipFill>
            <p:spPr>
              <a:xfrm>
                <a:off x="4194440" y="2011187"/>
                <a:ext cx="589320" cy="3643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59" name="Freihand 58">
                <a:extLst>
                  <a:ext uri="{FF2B5EF4-FFF2-40B4-BE49-F238E27FC236}">
                    <a16:creationId xmlns:a16="http://schemas.microsoft.com/office/drawing/2014/main" id="{6C3BD7BD-D4FB-4ED0-A5AF-3EC398FD3CD6}"/>
                  </a:ext>
                </a:extLst>
              </p14:cNvPr>
              <p14:cNvContentPartPr/>
              <p14:nvPr/>
            </p14:nvContentPartPr>
            <p14:xfrm>
              <a:off x="2787560" y="3774107"/>
              <a:ext cx="15840" cy="182160"/>
            </p14:xfrm>
          </p:contentPart>
        </mc:Choice>
        <mc:Fallback>
          <p:pic>
            <p:nvPicPr>
              <p:cNvPr id="59" name="Freihand 58">
                <a:extLst>
                  <a:ext uri="{FF2B5EF4-FFF2-40B4-BE49-F238E27FC236}">
                    <a16:creationId xmlns:a16="http://schemas.microsoft.com/office/drawing/2014/main" id="{6C3BD7BD-D4FB-4ED0-A5AF-3EC398FD3CD6}"/>
                  </a:ext>
                </a:extLst>
              </p:cNvPr>
              <p:cNvPicPr/>
              <p:nvPr/>
            </p:nvPicPr>
            <p:blipFill>
              <a:blip r:embed="rId10"/>
              <a:stretch>
                <a:fillRect/>
              </a:stretch>
            </p:blipFill>
            <p:spPr>
              <a:xfrm>
                <a:off x="2783240" y="3769787"/>
                <a:ext cx="24480" cy="19080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60" name="Freihand 59">
                <a:extLst>
                  <a:ext uri="{FF2B5EF4-FFF2-40B4-BE49-F238E27FC236}">
                    <a16:creationId xmlns:a16="http://schemas.microsoft.com/office/drawing/2014/main" id="{B3C9916D-B4EA-4089-9908-D6FABDDBA96D}"/>
                  </a:ext>
                </a:extLst>
              </p14:cNvPr>
              <p14:cNvContentPartPr/>
              <p14:nvPr/>
            </p14:nvContentPartPr>
            <p14:xfrm>
              <a:off x="2682440" y="3710387"/>
              <a:ext cx="206640" cy="48600"/>
            </p14:xfrm>
          </p:contentPart>
        </mc:Choice>
        <mc:Fallback>
          <p:pic>
            <p:nvPicPr>
              <p:cNvPr id="60" name="Freihand 59">
                <a:extLst>
                  <a:ext uri="{FF2B5EF4-FFF2-40B4-BE49-F238E27FC236}">
                    <a16:creationId xmlns:a16="http://schemas.microsoft.com/office/drawing/2014/main" id="{B3C9916D-B4EA-4089-9908-D6FABDDBA96D}"/>
                  </a:ext>
                </a:extLst>
              </p:cNvPr>
              <p:cNvPicPr/>
              <p:nvPr/>
            </p:nvPicPr>
            <p:blipFill>
              <a:blip r:embed="rId12"/>
              <a:stretch>
                <a:fillRect/>
              </a:stretch>
            </p:blipFill>
            <p:spPr>
              <a:xfrm>
                <a:off x="2678120" y="3706067"/>
                <a:ext cx="215280" cy="5724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61" name="Freihand 60">
                <a:extLst>
                  <a:ext uri="{FF2B5EF4-FFF2-40B4-BE49-F238E27FC236}">
                    <a16:creationId xmlns:a16="http://schemas.microsoft.com/office/drawing/2014/main" id="{D4B7E7D2-9A4F-433C-9BF7-C04F6F04762B}"/>
                  </a:ext>
                </a:extLst>
              </p14:cNvPr>
              <p14:cNvContentPartPr/>
              <p14:nvPr/>
            </p14:nvContentPartPr>
            <p14:xfrm>
              <a:off x="2688920" y="3817307"/>
              <a:ext cx="167040" cy="43200"/>
            </p14:xfrm>
          </p:contentPart>
        </mc:Choice>
        <mc:Fallback>
          <p:pic>
            <p:nvPicPr>
              <p:cNvPr id="61" name="Freihand 60">
                <a:extLst>
                  <a:ext uri="{FF2B5EF4-FFF2-40B4-BE49-F238E27FC236}">
                    <a16:creationId xmlns:a16="http://schemas.microsoft.com/office/drawing/2014/main" id="{D4B7E7D2-9A4F-433C-9BF7-C04F6F04762B}"/>
                  </a:ext>
                </a:extLst>
              </p:cNvPr>
              <p:cNvPicPr/>
              <p:nvPr/>
            </p:nvPicPr>
            <p:blipFill>
              <a:blip r:embed="rId14"/>
              <a:stretch>
                <a:fillRect/>
              </a:stretch>
            </p:blipFill>
            <p:spPr>
              <a:xfrm>
                <a:off x="2684600" y="3812987"/>
                <a:ext cx="175680" cy="5184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62" name="Freihand 61">
                <a:extLst>
                  <a:ext uri="{FF2B5EF4-FFF2-40B4-BE49-F238E27FC236}">
                    <a16:creationId xmlns:a16="http://schemas.microsoft.com/office/drawing/2014/main" id="{54F6B162-0F13-4A7E-86C5-7DEBF805F254}"/>
                  </a:ext>
                </a:extLst>
              </p14:cNvPr>
              <p14:cNvContentPartPr/>
              <p14:nvPr/>
            </p14:nvContentPartPr>
            <p14:xfrm>
              <a:off x="2854520" y="3820907"/>
              <a:ext cx="198360" cy="62280"/>
            </p14:xfrm>
          </p:contentPart>
        </mc:Choice>
        <mc:Fallback>
          <p:pic>
            <p:nvPicPr>
              <p:cNvPr id="62" name="Freihand 61">
                <a:extLst>
                  <a:ext uri="{FF2B5EF4-FFF2-40B4-BE49-F238E27FC236}">
                    <a16:creationId xmlns:a16="http://schemas.microsoft.com/office/drawing/2014/main" id="{54F6B162-0F13-4A7E-86C5-7DEBF805F254}"/>
                  </a:ext>
                </a:extLst>
              </p:cNvPr>
              <p:cNvPicPr/>
              <p:nvPr/>
            </p:nvPicPr>
            <p:blipFill>
              <a:blip r:embed="rId16"/>
              <a:stretch>
                <a:fillRect/>
              </a:stretch>
            </p:blipFill>
            <p:spPr>
              <a:xfrm>
                <a:off x="2850200" y="3816587"/>
                <a:ext cx="207000" cy="7092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63" name="Freihand 62">
                <a:extLst>
                  <a:ext uri="{FF2B5EF4-FFF2-40B4-BE49-F238E27FC236}">
                    <a16:creationId xmlns:a16="http://schemas.microsoft.com/office/drawing/2014/main" id="{D46AE65D-767E-484B-9E6F-F220CE767D7E}"/>
                  </a:ext>
                </a:extLst>
              </p14:cNvPr>
              <p14:cNvContentPartPr/>
              <p14:nvPr/>
            </p14:nvContentPartPr>
            <p14:xfrm>
              <a:off x="3054320" y="3795347"/>
              <a:ext cx="360" cy="360"/>
            </p14:xfrm>
          </p:contentPart>
        </mc:Choice>
        <mc:Fallback>
          <p:pic>
            <p:nvPicPr>
              <p:cNvPr id="63" name="Freihand 62">
                <a:extLst>
                  <a:ext uri="{FF2B5EF4-FFF2-40B4-BE49-F238E27FC236}">
                    <a16:creationId xmlns:a16="http://schemas.microsoft.com/office/drawing/2014/main" id="{D46AE65D-767E-484B-9E6F-F220CE767D7E}"/>
                  </a:ext>
                </a:extLst>
              </p:cNvPr>
              <p:cNvPicPr/>
              <p:nvPr/>
            </p:nvPicPr>
            <p:blipFill>
              <a:blip r:embed="rId18"/>
              <a:stretch>
                <a:fillRect/>
              </a:stretch>
            </p:blipFill>
            <p:spPr>
              <a:xfrm>
                <a:off x="3050000" y="379102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64" name="Freihand 63">
                <a:extLst>
                  <a:ext uri="{FF2B5EF4-FFF2-40B4-BE49-F238E27FC236}">
                    <a16:creationId xmlns:a16="http://schemas.microsoft.com/office/drawing/2014/main" id="{1B84CEEE-FD40-4307-B726-8D8D2974E255}"/>
                  </a:ext>
                </a:extLst>
              </p14:cNvPr>
              <p14:cNvContentPartPr/>
              <p14:nvPr/>
            </p14:nvContentPartPr>
            <p14:xfrm>
              <a:off x="3068360" y="3821987"/>
              <a:ext cx="105840" cy="66960"/>
            </p14:xfrm>
          </p:contentPart>
        </mc:Choice>
        <mc:Fallback>
          <p:pic>
            <p:nvPicPr>
              <p:cNvPr id="64" name="Freihand 63">
                <a:extLst>
                  <a:ext uri="{FF2B5EF4-FFF2-40B4-BE49-F238E27FC236}">
                    <a16:creationId xmlns:a16="http://schemas.microsoft.com/office/drawing/2014/main" id="{1B84CEEE-FD40-4307-B726-8D8D2974E255}"/>
                  </a:ext>
                </a:extLst>
              </p:cNvPr>
              <p:cNvPicPr/>
              <p:nvPr/>
            </p:nvPicPr>
            <p:blipFill>
              <a:blip r:embed="rId20"/>
              <a:stretch>
                <a:fillRect/>
              </a:stretch>
            </p:blipFill>
            <p:spPr>
              <a:xfrm>
                <a:off x="3064040" y="3817667"/>
                <a:ext cx="11448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65" name="Freihand 64">
                <a:extLst>
                  <a:ext uri="{FF2B5EF4-FFF2-40B4-BE49-F238E27FC236}">
                    <a16:creationId xmlns:a16="http://schemas.microsoft.com/office/drawing/2014/main" id="{B690940E-5C7B-4057-80BB-04A91429A14F}"/>
                  </a:ext>
                </a:extLst>
              </p14:cNvPr>
              <p14:cNvContentPartPr/>
              <p14:nvPr/>
            </p14:nvContentPartPr>
            <p14:xfrm>
              <a:off x="3182840" y="3725867"/>
              <a:ext cx="61200" cy="137520"/>
            </p14:xfrm>
          </p:contentPart>
        </mc:Choice>
        <mc:Fallback>
          <p:pic>
            <p:nvPicPr>
              <p:cNvPr id="65" name="Freihand 64">
                <a:extLst>
                  <a:ext uri="{FF2B5EF4-FFF2-40B4-BE49-F238E27FC236}">
                    <a16:creationId xmlns:a16="http://schemas.microsoft.com/office/drawing/2014/main" id="{B690940E-5C7B-4057-80BB-04A91429A14F}"/>
                  </a:ext>
                </a:extLst>
              </p:cNvPr>
              <p:cNvPicPr/>
              <p:nvPr/>
            </p:nvPicPr>
            <p:blipFill>
              <a:blip r:embed="rId22"/>
              <a:stretch>
                <a:fillRect/>
              </a:stretch>
            </p:blipFill>
            <p:spPr>
              <a:xfrm>
                <a:off x="3178520" y="3721547"/>
                <a:ext cx="69840" cy="14616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66" name="Freihand 65">
                <a:extLst>
                  <a:ext uri="{FF2B5EF4-FFF2-40B4-BE49-F238E27FC236}">
                    <a16:creationId xmlns:a16="http://schemas.microsoft.com/office/drawing/2014/main" id="{7769F232-AEAF-468B-9FFF-EECDD61203F6}"/>
                  </a:ext>
                </a:extLst>
              </p14:cNvPr>
              <p14:cNvContentPartPr/>
              <p14:nvPr/>
            </p14:nvContentPartPr>
            <p14:xfrm>
              <a:off x="3205520" y="3779867"/>
              <a:ext cx="158040" cy="90000"/>
            </p14:xfrm>
          </p:contentPart>
        </mc:Choice>
        <mc:Fallback>
          <p:pic>
            <p:nvPicPr>
              <p:cNvPr id="66" name="Freihand 65">
                <a:extLst>
                  <a:ext uri="{FF2B5EF4-FFF2-40B4-BE49-F238E27FC236}">
                    <a16:creationId xmlns:a16="http://schemas.microsoft.com/office/drawing/2014/main" id="{7769F232-AEAF-468B-9FFF-EECDD61203F6}"/>
                  </a:ext>
                </a:extLst>
              </p:cNvPr>
              <p:cNvPicPr/>
              <p:nvPr/>
            </p:nvPicPr>
            <p:blipFill>
              <a:blip r:embed="rId24"/>
              <a:stretch>
                <a:fillRect/>
              </a:stretch>
            </p:blipFill>
            <p:spPr>
              <a:xfrm>
                <a:off x="3201200" y="3775547"/>
                <a:ext cx="166680" cy="98640"/>
              </a:xfrm>
              <a:prstGeom prst="rect">
                <a:avLst/>
              </a:prstGeom>
            </p:spPr>
          </p:pic>
        </mc:Fallback>
      </mc:AlternateContent>
      <mc:AlternateContent xmlns:mc="http://schemas.openxmlformats.org/markup-compatibility/2006">
        <mc:Choice xmlns:p14="http://schemas.microsoft.com/office/powerpoint/2010/main" Requires="p14">
          <p:contentPart p14:bwMode="auto" r:id="rId25">
            <p14:nvContentPartPr>
              <p14:cNvPr id="67" name="Freihand 66">
                <a:extLst>
                  <a:ext uri="{FF2B5EF4-FFF2-40B4-BE49-F238E27FC236}">
                    <a16:creationId xmlns:a16="http://schemas.microsoft.com/office/drawing/2014/main" id="{ED62DDB9-7D68-49AA-BD90-9FB1FE51F30A}"/>
                  </a:ext>
                </a:extLst>
              </p14:cNvPr>
              <p14:cNvContentPartPr/>
              <p14:nvPr/>
            </p14:nvContentPartPr>
            <p14:xfrm>
              <a:off x="3348440" y="3736667"/>
              <a:ext cx="88920" cy="133920"/>
            </p14:xfrm>
          </p:contentPart>
        </mc:Choice>
        <mc:Fallback>
          <p:pic>
            <p:nvPicPr>
              <p:cNvPr id="67" name="Freihand 66">
                <a:extLst>
                  <a:ext uri="{FF2B5EF4-FFF2-40B4-BE49-F238E27FC236}">
                    <a16:creationId xmlns:a16="http://schemas.microsoft.com/office/drawing/2014/main" id="{ED62DDB9-7D68-49AA-BD90-9FB1FE51F30A}"/>
                  </a:ext>
                </a:extLst>
              </p:cNvPr>
              <p:cNvPicPr/>
              <p:nvPr/>
            </p:nvPicPr>
            <p:blipFill>
              <a:blip r:embed="rId26"/>
              <a:stretch>
                <a:fillRect/>
              </a:stretch>
            </p:blipFill>
            <p:spPr>
              <a:xfrm>
                <a:off x="3344120" y="3732347"/>
                <a:ext cx="97560" cy="14256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68" name="Freihand 67">
                <a:extLst>
                  <a:ext uri="{FF2B5EF4-FFF2-40B4-BE49-F238E27FC236}">
                    <a16:creationId xmlns:a16="http://schemas.microsoft.com/office/drawing/2014/main" id="{C706CD5A-3308-4319-BE5D-A7EC18E51B88}"/>
                  </a:ext>
                </a:extLst>
              </p14:cNvPr>
              <p14:cNvContentPartPr/>
              <p14:nvPr/>
            </p14:nvContentPartPr>
            <p14:xfrm>
              <a:off x="3447800" y="3737387"/>
              <a:ext cx="78480" cy="139680"/>
            </p14:xfrm>
          </p:contentPart>
        </mc:Choice>
        <mc:Fallback>
          <p:pic>
            <p:nvPicPr>
              <p:cNvPr id="68" name="Freihand 67">
                <a:extLst>
                  <a:ext uri="{FF2B5EF4-FFF2-40B4-BE49-F238E27FC236}">
                    <a16:creationId xmlns:a16="http://schemas.microsoft.com/office/drawing/2014/main" id="{C706CD5A-3308-4319-BE5D-A7EC18E51B88}"/>
                  </a:ext>
                </a:extLst>
              </p:cNvPr>
              <p:cNvPicPr/>
              <p:nvPr/>
            </p:nvPicPr>
            <p:blipFill>
              <a:blip r:embed="rId28"/>
              <a:stretch>
                <a:fillRect/>
              </a:stretch>
            </p:blipFill>
            <p:spPr>
              <a:xfrm>
                <a:off x="3443480" y="3733067"/>
                <a:ext cx="87120" cy="14832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111" name="Freihand 110">
                <a:extLst>
                  <a:ext uri="{FF2B5EF4-FFF2-40B4-BE49-F238E27FC236}">
                    <a16:creationId xmlns:a16="http://schemas.microsoft.com/office/drawing/2014/main" id="{740D0479-C789-420C-BE14-C78867701E53}"/>
                  </a:ext>
                </a:extLst>
              </p14:cNvPr>
              <p14:cNvContentPartPr/>
              <p14:nvPr/>
            </p14:nvContentPartPr>
            <p14:xfrm>
              <a:off x="4454000" y="2325827"/>
              <a:ext cx="32040" cy="832680"/>
            </p14:xfrm>
          </p:contentPart>
        </mc:Choice>
        <mc:Fallback>
          <p:pic>
            <p:nvPicPr>
              <p:cNvPr id="111" name="Freihand 110">
                <a:extLst>
                  <a:ext uri="{FF2B5EF4-FFF2-40B4-BE49-F238E27FC236}">
                    <a16:creationId xmlns:a16="http://schemas.microsoft.com/office/drawing/2014/main" id="{740D0479-C789-420C-BE14-C78867701E53}"/>
                  </a:ext>
                </a:extLst>
              </p:cNvPr>
              <p:cNvPicPr/>
              <p:nvPr/>
            </p:nvPicPr>
            <p:blipFill>
              <a:blip r:embed="rId30"/>
              <a:stretch>
                <a:fillRect/>
              </a:stretch>
            </p:blipFill>
            <p:spPr>
              <a:xfrm>
                <a:off x="4449680" y="2321507"/>
                <a:ext cx="40680" cy="84132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112" name="Freihand 111">
                <a:extLst>
                  <a:ext uri="{FF2B5EF4-FFF2-40B4-BE49-F238E27FC236}">
                    <a16:creationId xmlns:a16="http://schemas.microsoft.com/office/drawing/2014/main" id="{471B0812-7C30-4C0D-9136-10715FE2507E}"/>
                  </a:ext>
                </a:extLst>
              </p14:cNvPr>
              <p14:cNvContentPartPr/>
              <p14:nvPr/>
            </p14:nvContentPartPr>
            <p14:xfrm>
              <a:off x="3993560" y="3371627"/>
              <a:ext cx="144360" cy="186480"/>
            </p14:xfrm>
          </p:contentPart>
        </mc:Choice>
        <mc:Fallback>
          <p:pic>
            <p:nvPicPr>
              <p:cNvPr id="112" name="Freihand 111">
                <a:extLst>
                  <a:ext uri="{FF2B5EF4-FFF2-40B4-BE49-F238E27FC236}">
                    <a16:creationId xmlns:a16="http://schemas.microsoft.com/office/drawing/2014/main" id="{471B0812-7C30-4C0D-9136-10715FE2507E}"/>
                  </a:ext>
                </a:extLst>
              </p:cNvPr>
              <p:cNvPicPr/>
              <p:nvPr/>
            </p:nvPicPr>
            <p:blipFill>
              <a:blip r:embed="rId32"/>
              <a:stretch>
                <a:fillRect/>
              </a:stretch>
            </p:blipFill>
            <p:spPr>
              <a:xfrm>
                <a:off x="3989240" y="3367307"/>
                <a:ext cx="153000" cy="19512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113" name="Freihand 112">
                <a:extLst>
                  <a:ext uri="{FF2B5EF4-FFF2-40B4-BE49-F238E27FC236}">
                    <a16:creationId xmlns:a16="http://schemas.microsoft.com/office/drawing/2014/main" id="{E6902B13-5303-42E0-923C-033F0137F12A}"/>
                  </a:ext>
                </a:extLst>
              </p14:cNvPr>
              <p14:cNvContentPartPr/>
              <p14:nvPr/>
            </p14:nvContentPartPr>
            <p14:xfrm>
              <a:off x="4135040" y="3350027"/>
              <a:ext cx="82440" cy="126000"/>
            </p14:xfrm>
          </p:contentPart>
        </mc:Choice>
        <mc:Fallback>
          <p:pic>
            <p:nvPicPr>
              <p:cNvPr id="113" name="Freihand 112">
                <a:extLst>
                  <a:ext uri="{FF2B5EF4-FFF2-40B4-BE49-F238E27FC236}">
                    <a16:creationId xmlns:a16="http://schemas.microsoft.com/office/drawing/2014/main" id="{E6902B13-5303-42E0-923C-033F0137F12A}"/>
                  </a:ext>
                </a:extLst>
              </p:cNvPr>
              <p:cNvPicPr/>
              <p:nvPr/>
            </p:nvPicPr>
            <p:blipFill>
              <a:blip r:embed="rId34"/>
              <a:stretch>
                <a:fillRect/>
              </a:stretch>
            </p:blipFill>
            <p:spPr>
              <a:xfrm>
                <a:off x="4130720" y="3345707"/>
                <a:ext cx="91080" cy="13464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114" name="Freihand 113">
                <a:extLst>
                  <a:ext uri="{FF2B5EF4-FFF2-40B4-BE49-F238E27FC236}">
                    <a16:creationId xmlns:a16="http://schemas.microsoft.com/office/drawing/2014/main" id="{86E25226-BA00-4371-94A4-8047C3881292}"/>
                  </a:ext>
                </a:extLst>
              </p14:cNvPr>
              <p14:cNvContentPartPr/>
              <p14:nvPr/>
            </p14:nvContentPartPr>
            <p14:xfrm>
              <a:off x="4263920" y="3280547"/>
              <a:ext cx="182880" cy="189360"/>
            </p14:xfrm>
          </p:contentPart>
        </mc:Choice>
        <mc:Fallback>
          <p:pic>
            <p:nvPicPr>
              <p:cNvPr id="114" name="Freihand 113">
                <a:extLst>
                  <a:ext uri="{FF2B5EF4-FFF2-40B4-BE49-F238E27FC236}">
                    <a16:creationId xmlns:a16="http://schemas.microsoft.com/office/drawing/2014/main" id="{86E25226-BA00-4371-94A4-8047C3881292}"/>
                  </a:ext>
                </a:extLst>
              </p:cNvPr>
              <p:cNvPicPr/>
              <p:nvPr/>
            </p:nvPicPr>
            <p:blipFill>
              <a:blip r:embed="rId36"/>
              <a:stretch>
                <a:fillRect/>
              </a:stretch>
            </p:blipFill>
            <p:spPr>
              <a:xfrm>
                <a:off x="4259600" y="3276227"/>
                <a:ext cx="191520" cy="198000"/>
              </a:xfrm>
              <a:prstGeom prst="rect">
                <a:avLst/>
              </a:prstGeom>
            </p:spPr>
          </p:pic>
        </mc:Fallback>
      </mc:AlternateContent>
      <mc:AlternateContent xmlns:mc="http://schemas.openxmlformats.org/markup-compatibility/2006">
        <mc:Choice xmlns:p14="http://schemas.microsoft.com/office/powerpoint/2010/main" Requires="p14">
          <p:contentPart p14:bwMode="auto" r:id="rId37">
            <p14:nvContentPartPr>
              <p14:cNvPr id="116" name="Freihand 115">
                <a:extLst>
                  <a:ext uri="{FF2B5EF4-FFF2-40B4-BE49-F238E27FC236}">
                    <a16:creationId xmlns:a16="http://schemas.microsoft.com/office/drawing/2014/main" id="{0445C886-8A45-48D8-BE1E-1725BF0CDB17}"/>
                  </a:ext>
                </a:extLst>
              </p14:cNvPr>
              <p14:cNvContentPartPr/>
              <p14:nvPr/>
            </p14:nvContentPartPr>
            <p14:xfrm>
              <a:off x="3996800" y="3656027"/>
              <a:ext cx="260640" cy="123840"/>
            </p14:xfrm>
          </p:contentPart>
        </mc:Choice>
        <mc:Fallback>
          <p:pic>
            <p:nvPicPr>
              <p:cNvPr id="116" name="Freihand 115">
                <a:extLst>
                  <a:ext uri="{FF2B5EF4-FFF2-40B4-BE49-F238E27FC236}">
                    <a16:creationId xmlns:a16="http://schemas.microsoft.com/office/drawing/2014/main" id="{0445C886-8A45-48D8-BE1E-1725BF0CDB17}"/>
                  </a:ext>
                </a:extLst>
              </p:cNvPr>
              <p:cNvPicPr/>
              <p:nvPr/>
            </p:nvPicPr>
            <p:blipFill>
              <a:blip r:embed="rId38"/>
              <a:stretch>
                <a:fillRect/>
              </a:stretch>
            </p:blipFill>
            <p:spPr>
              <a:xfrm>
                <a:off x="3992480" y="3651707"/>
                <a:ext cx="269280" cy="132480"/>
              </a:xfrm>
              <a:prstGeom prst="rect">
                <a:avLst/>
              </a:prstGeom>
            </p:spPr>
          </p:pic>
        </mc:Fallback>
      </mc:AlternateContent>
      <mc:AlternateContent xmlns:mc="http://schemas.openxmlformats.org/markup-compatibility/2006">
        <mc:Choice xmlns:p14="http://schemas.microsoft.com/office/powerpoint/2010/main" Requires="p14">
          <p:contentPart p14:bwMode="auto" r:id="rId39">
            <p14:nvContentPartPr>
              <p14:cNvPr id="117" name="Freihand 116">
                <a:extLst>
                  <a:ext uri="{FF2B5EF4-FFF2-40B4-BE49-F238E27FC236}">
                    <a16:creationId xmlns:a16="http://schemas.microsoft.com/office/drawing/2014/main" id="{680814DC-3A89-4B2D-96B5-CCC72D1B442C}"/>
                  </a:ext>
                </a:extLst>
              </p14:cNvPr>
              <p14:cNvContentPartPr/>
              <p14:nvPr/>
            </p14:nvContentPartPr>
            <p14:xfrm>
              <a:off x="4275800" y="3592307"/>
              <a:ext cx="177120" cy="179280"/>
            </p14:xfrm>
          </p:contentPart>
        </mc:Choice>
        <mc:Fallback>
          <p:pic>
            <p:nvPicPr>
              <p:cNvPr id="117" name="Freihand 116">
                <a:extLst>
                  <a:ext uri="{FF2B5EF4-FFF2-40B4-BE49-F238E27FC236}">
                    <a16:creationId xmlns:a16="http://schemas.microsoft.com/office/drawing/2014/main" id="{680814DC-3A89-4B2D-96B5-CCC72D1B442C}"/>
                  </a:ext>
                </a:extLst>
              </p:cNvPr>
              <p:cNvPicPr/>
              <p:nvPr/>
            </p:nvPicPr>
            <p:blipFill>
              <a:blip r:embed="rId40"/>
              <a:stretch>
                <a:fillRect/>
              </a:stretch>
            </p:blipFill>
            <p:spPr>
              <a:xfrm>
                <a:off x="4271480" y="3587987"/>
                <a:ext cx="185760" cy="18792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118" name="Freihand 117">
                <a:extLst>
                  <a:ext uri="{FF2B5EF4-FFF2-40B4-BE49-F238E27FC236}">
                    <a16:creationId xmlns:a16="http://schemas.microsoft.com/office/drawing/2014/main" id="{780D3DAD-EA98-4AC3-8D51-DD5985293D1C}"/>
                  </a:ext>
                </a:extLst>
              </p14:cNvPr>
              <p14:cNvContentPartPr/>
              <p14:nvPr/>
            </p14:nvContentPartPr>
            <p14:xfrm>
              <a:off x="3889520" y="3822347"/>
              <a:ext cx="170640" cy="201240"/>
            </p14:xfrm>
          </p:contentPart>
        </mc:Choice>
        <mc:Fallback>
          <p:pic>
            <p:nvPicPr>
              <p:cNvPr id="118" name="Freihand 117">
                <a:extLst>
                  <a:ext uri="{FF2B5EF4-FFF2-40B4-BE49-F238E27FC236}">
                    <a16:creationId xmlns:a16="http://schemas.microsoft.com/office/drawing/2014/main" id="{780D3DAD-EA98-4AC3-8D51-DD5985293D1C}"/>
                  </a:ext>
                </a:extLst>
              </p:cNvPr>
              <p:cNvPicPr/>
              <p:nvPr/>
            </p:nvPicPr>
            <p:blipFill>
              <a:blip r:embed="rId42"/>
              <a:stretch>
                <a:fillRect/>
              </a:stretch>
            </p:blipFill>
            <p:spPr>
              <a:xfrm>
                <a:off x="3885200" y="3818027"/>
                <a:ext cx="179280" cy="20988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119" name="Freihand 118">
                <a:extLst>
                  <a:ext uri="{FF2B5EF4-FFF2-40B4-BE49-F238E27FC236}">
                    <a16:creationId xmlns:a16="http://schemas.microsoft.com/office/drawing/2014/main" id="{13A40171-0129-43CF-B69E-0C563D98DA92}"/>
                  </a:ext>
                </a:extLst>
              </p14:cNvPr>
              <p14:cNvContentPartPr/>
              <p14:nvPr/>
            </p14:nvContentPartPr>
            <p14:xfrm>
              <a:off x="4070960" y="3856547"/>
              <a:ext cx="366480" cy="204120"/>
            </p14:xfrm>
          </p:contentPart>
        </mc:Choice>
        <mc:Fallback>
          <p:pic>
            <p:nvPicPr>
              <p:cNvPr id="119" name="Freihand 118">
                <a:extLst>
                  <a:ext uri="{FF2B5EF4-FFF2-40B4-BE49-F238E27FC236}">
                    <a16:creationId xmlns:a16="http://schemas.microsoft.com/office/drawing/2014/main" id="{13A40171-0129-43CF-B69E-0C563D98DA92}"/>
                  </a:ext>
                </a:extLst>
              </p:cNvPr>
              <p:cNvPicPr/>
              <p:nvPr/>
            </p:nvPicPr>
            <p:blipFill>
              <a:blip r:embed="rId44"/>
              <a:stretch>
                <a:fillRect/>
              </a:stretch>
            </p:blipFill>
            <p:spPr>
              <a:xfrm>
                <a:off x="4066640" y="3852227"/>
                <a:ext cx="375120" cy="21276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120" name="Freihand 119">
                <a:extLst>
                  <a:ext uri="{FF2B5EF4-FFF2-40B4-BE49-F238E27FC236}">
                    <a16:creationId xmlns:a16="http://schemas.microsoft.com/office/drawing/2014/main" id="{B3C852DB-3DF5-44AA-B9C4-385AC0362DE9}"/>
                  </a:ext>
                </a:extLst>
              </p14:cNvPr>
              <p14:cNvContentPartPr/>
              <p14:nvPr/>
            </p14:nvContentPartPr>
            <p14:xfrm>
              <a:off x="4490360" y="3816587"/>
              <a:ext cx="127080" cy="90720"/>
            </p14:xfrm>
          </p:contentPart>
        </mc:Choice>
        <mc:Fallback>
          <p:pic>
            <p:nvPicPr>
              <p:cNvPr id="120" name="Freihand 119">
                <a:extLst>
                  <a:ext uri="{FF2B5EF4-FFF2-40B4-BE49-F238E27FC236}">
                    <a16:creationId xmlns:a16="http://schemas.microsoft.com/office/drawing/2014/main" id="{B3C852DB-3DF5-44AA-B9C4-385AC0362DE9}"/>
                  </a:ext>
                </a:extLst>
              </p:cNvPr>
              <p:cNvPicPr/>
              <p:nvPr/>
            </p:nvPicPr>
            <p:blipFill>
              <a:blip r:embed="rId46"/>
              <a:stretch>
                <a:fillRect/>
              </a:stretch>
            </p:blipFill>
            <p:spPr>
              <a:xfrm>
                <a:off x="4486040" y="3812267"/>
                <a:ext cx="135720" cy="9936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122" name="Freihand 121">
                <a:extLst>
                  <a:ext uri="{FF2B5EF4-FFF2-40B4-BE49-F238E27FC236}">
                    <a16:creationId xmlns:a16="http://schemas.microsoft.com/office/drawing/2014/main" id="{0C6DA2D7-051A-4588-92F6-C982881BDBAE}"/>
                  </a:ext>
                </a:extLst>
              </p14:cNvPr>
              <p14:cNvContentPartPr/>
              <p14:nvPr/>
            </p14:nvContentPartPr>
            <p14:xfrm>
              <a:off x="4581440" y="3751067"/>
              <a:ext cx="241560" cy="138960"/>
            </p14:xfrm>
          </p:contentPart>
        </mc:Choice>
        <mc:Fallback>
          <p:pic>
            <p:nvPicPr>
              <p:cNvPr id="122" name="Freihand 121">
                <a:extLst>
                  <a:ext uri="{FF2B5EF4-FFF2-40B4-BE49-F238E27FC236}">
                    <a16:creationId xmlns:a16="http://schemas.microsoft.com/office/drawing/2014/main" id="{0C6DA2D7-051A-4588-92F6-C982881BDBAE}"/>
                  </a:ext>
                </a:extLst>
              </p:cNvPr>
              <p:cNvPicPr/>
              <p:nvPr/>
            </p:nvPicPr>
            <p:blipFill>
              <a:blip r:embed="rId48"/>
              <a:stretch>
                <a:fillRect/>
              </a:stretch>
            </p:blipFill>
            <p:spPr>
              <a:xfrm>
                <a:off x="4577120" y="3746747"/>
                <a:ext cx="250200" cy="147600"/>
              </a:xfrm>
              <a:prstGeom prst="rect">
                <a:avLst/>
              </a:prstGeom>
            </p:spPr>
          </p:pic>
        </mc:Fallback>
      </mc:AlternateContent>
      <mc:AlternateContent xmlns:mc="http://schemas.openxmlformats.org/markup-compatibility/2006">
        <mc:Choice xmlns:p14="http://schemas.microsoft.com/office/powerpoint/2010/main" Requires="p14">
          <p:contentPart p14:bwMode="auto" r:id="rId49">
            <p14:nvContentPartPr>
              <p14:cNvPr id="123" name="Freihand 122">
                <a:extLst>
                  <a:ext uri="{FF2B5EF4-FFF2-40B4-BE49-F238E27FC236}">
                    <a16:creationId xmlns:a16="http://schemas.microsoft.com/office/drawing/2014/main" id="{2204D06E-5117-4E5F-94B8-DF76AB9ECEF1}"/>
                  </a:ext>
                </a:extLst>
              </p14:cNvPr>
              <p14:cNvContentPartPr/>
              <p14:nvPr/>
            </p14:nvContentPartPr>
            <p14:xfrm>
              <a:off x="4804640" y="3742067"/>
              <a:ext cx="9720" cy="18000"/>
            </p14:xfrm>
          </p:contentPart>
        </mc:Choice>
        <mc:Fallback>
          <p:pic>
            <p:nvPicPr>
              <p:cNvPr id="123" name="Freihand 122">
                <a:extLst>
                  <a:ext uri="{FF2B5EF4-FFF2-40B4-BE49-F238E27FC236}">
                    <a16:creationId xmlns:a16="http://schemas.microsoft.com/office/drawing/2014/main" id="{2204D06E-5117-4E5F-94B8-DF76AB9ECEF1}"/>
                  </a:ext>
                </a:extLst>
              </p:cNvPr>
              <p:cNvPicPr/>
              <p:nvPr/>
            </p:nvPicPr>
            <p:blipFill>
              <a:blip r:embed="rId50"/>
              <a:stretch>
                <a:fillRect/>
              </a:stretch>
            </p:blipFill>
            <p:spPr>
              <a:xfrm>
                <a:off x="4800320" y="3737747"/>
                <a:ext cx="18360" cy="2664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124" name="Freihand 123">
                <a:extLst>
                  <a:ext uri="{FF2B5EF4-FFF2-40B4-BE49-F238E27FC236}">
                    <a16:creationId xmlns:a16="http://schemas.microsoft.com/office/drawing/2014/main" id="{ABBDC3E0-2537-4BF5-B8ED-0AA7B7920A4B}"/>
                  </a:ext>
                </a:extLst>
              </p14:cNvPr>
              <p14:cNvContentPartPr/>
              <p14:nvPr/>
            </p14:nvContentPartPr>
            <p14:xfrm>
              <a:off x="4852160" y="3783107"/>
              <a:ext cx="16560" cy="77040"/>
            </p14:xfrm>
          </p:contentPart>
        </mc:Choice>
        <mc:Fallback>
          <p:pic>
            <p:nvPicPr>
              <p:cNvPr id="124" name="Freihand 123">
                <a:extLst>
                  <a:ext uri="{FF2B5EF4-FFF2-40B4-BE49-F238E27FC236}">
                    <a16:creationId xmlns:a16="http://schemas.microsoft.com/office/drawing/2014/main" id="{ABBDC3E0-2537-4BF5-B8ED-0AA7B7920A4B}"/>
                  </a:ext>
                </a:extLst>
              </p:cNvPr>
              <p:cNvPicPr/>
              <p:nvPr/>
            </p:nvPicPr>
            <p:blipFill>
              <a:blip r:embed="rId52"/>
              <a:stretch>
                <a:fillRect/>
              </a:stretch>
            </p:blipFill>
            <p:spPr>
              <a:xfrm>
                <a:off x="4847840" y="3778787"/>
                <a:ext cx="25200" cy="85680"/>
              </a:xfrm>
              <a:prstGeom prst="rect">
                <a:avLst/>
              </a:prstGeom>
            </p:spPr>
          </p:pic>
        </mc:Fallback>
      </mc:AlternateContent>
      <mc:AlternateContent xmlns:mc="http://schemas.openxmlformats.org/markup-compatibility/2006">
        <mc:Choice xmlns:p14="http://schemas.microsoft.com/office/powerpoint/2010/main" Requires="p14">
          <p:contentPart p14:bwMode="auto" r:id="rId53">
            <p14:nvContentPartPr>
              <p14:cNvPr id="125" name="Freihand 124">
                <a:extLst>
                  <a:ext uri="{FF2B5EF4-FFF2-40B4-BE49-F238E27FC236}">
                    <a16:creationId xmlns:a16="http://schemas.microsoft.com/office/drawing/2014/main" id="{D510F00A-B866-464B-885A-8FA98231D132}"/>
                  </a:ext>
                </a:extLst>
              </p14:cNvPr>
              <p14:cNvContentPartPr/>
              <p14:nvPr/>
            </p14:nvContentPartPr>
            <p14:xfrm>
              <a:off x="4885640" y="3763667"/>
              <a:ext cx="52560" cy="77400"/>
            </p14:xfrm>
          </p:contentPart>
        </mc:Choice>
        <mc:Fallback>
          <p:pic>
            <p:nvPicPr>
              <p:cNvPr id="125" name="Freihand 124">
                <a:extLst>
                  <a:ext uri="{FF2B5EF4-FFF2-40B4-BE49-F238E27FC236}">
                    <a16:creationId xmlns:a16="http://schemas.microsoft.com/office/drawing/2014/main" id="{D510F00A-B866-464B-885A-8FA98231D132}"/>
                  </a:ext>
                </a:extLst>
              </p:cNvPr>
              <p:cNvPicPr/>
              <p:nvPr/>
            </p:nvPicPr>
            <p:blipFill>
              <a:blip r:embed="rId54"/>
              <a:stretch>
                <a:fillRect/>
              </a:stretch>
            </p:blipFill>
            <p:spPr>
              <a:xfrm>
                <a:off x="4881320" y="3759347"/>
                <a:ext cx="61200" cy="86040"/>
              </a:xfrm>
              <a:prstGeom prst="rect">
                <a:avLst/>
              </a:prstGeom>
            </p:spPr>
          </p:pic>
        </mc:Fallback>
      </mc:AlternateContent>
      <mc:AlternateContent xmlns:mc="http://schemas.openxmlformats.org/markup-compatibility/2006">
        <mc:Choice xmlns:p14="http://schemas.microsoft.com/office/powerpoint/2010/main" Requires="p14">
          <p:contentPart p14:bwMode="auto" r:id="rId55">
            <p14:nvContentPartPr>
              <p14:cNvPr id="126" name="Freihand 125">
                <a:extLst>
                  <a:ext uri="{FF2B5EF4-FFF2-40B4-BE49-F238E27FC236}">
                    <a16:creationId xmlns:a16="http://schemas.microsoft.com/office/drawing/2014/main" id="{9BF7FCD3-697A-44DF-86AD-DD9F01046E61}"/>
                  </a:ext>
                </a:extLst>
              </p14:cNvPr>
              <p14:cNvContentPartPr/>
              <p14:nvPr/>
            </p14:nvContentPartPr>
            <p14:xfrm>
              <a:off x="4946120" y="3652067"/>
              <a:ext cx="103680" cy="194400"/>
            </p14:xfrm>
          </p:contentPart>
        </mc:Choice>
        <mc:Fallback>
          <p:pic>
            <p:nvPicPr>
              <p:cNvPr id="126" name="Freihand 125">
                <a:extLst>
                  <a:ext uri="{FF2B5EF4-FFF2-40B4-BE49-F238E27FC236}">
                    <a16:creationId xmlns:a16="http://schemas.microsoft.com/office/drawing/2014/main" id="{9BF7FCD3-697A-44DF-86AD-DD9F01046E61}"/>
                  </a:ext>
                </a:extLst>
              </p:cNvPr>
              <p:cNvPicPr/>
              <p:nvPr/>
            </p:nvPicPr>
            <p:blipFill>
              <a:blip r:embed="rId56"/>
              <a:stretch>
                <a:fillRect/>
              </a:stretch>
            </p:blipFill>
            <p:spPr>
              <a:xfrm>
                <a:off x="4941800" y="3647747"/>
                <a:ext cx="112320" cy="203040"/>
              </a:xfrm>
              <a:prstGeom prst="rect">
                <a:avLst/>
              </a:prstGeom>
            </p:spPr>
          </p:pic>
        </mc:Fallback>
      </mc:AlternateContent>
      <mc:AlternateContent xmlns:mc="http://schemas.openxmlformats.org/markup-compatibility/2006">
        <mc:Choice xmlns:p14="http://schemas.microsoft.com/office/powerpoint/2010/main" Requires="p14">
          <p:contentPart p14:bwMode="auto" r:id="rId57">
            <p14:nvContentPartPr>
              <p14:cNvPr id="127" name="Freihand 126">
                <a:extLst>
                  <a:ext uri="{FF2B5EF4-FFF2-40B4-BE49-F238E27FC236}">
                    <a16:creationId xmlns:a16="http://schemas.microsoft.com/office/drawing/2014/main" id="{65DD756D-607D-4DA8-9EDA-0B3B60204248}"/>
                  </a:ext>
                </a:extLst>
              </p14:cNvPr>
              <p14:cNvContentPartPr/>
              <p14:nvPr/>
            </p14:nvContentPartPr>
            <p14:xfrm>
              <a:off x="4898960" y="3665387"/>
              <a:ext cx="73440" cy="38520"/>
            </p14:xfrm>
          </p:contentPart>
        </mc:Choice>
        <mc:Fallback>
          <p:pic>
            <p:nvPicPr>
              <p:cNvPr id="127" name="Freihand 126">
                <a:extLst>
                  <a:ext uri="{FF2B5EF4-FFF2-40B4-BE49-F238E27FC236}">
                    <a16:creationId xmlns:a16="http://schemas.microsoft.com/office/drawing/2014/main" id="{65DD756D-607D-4DA8-9EDA-0B3B60204248}"/>
                  </a:ext>
                </a:extLst>
              </p:cNvPr>
              <p:cNvPicPr/>
              <p:nvPr/>
            </p:nvPicPr>
            <p:blipFill>
              <a:blip r:embed="rId58"/>
              <a:stretch>
                <a:fillRect/>
              </a:stretch>
            </p:blipFill>
            <p:spPr>
              <a:xfrm>
                <a:off x="4894640" y="3661067"/>
                <a:ext cx="82080" cy="47160"/>
              </a:xfrm>
              <a:prstGeom prst="rect">
                <a:avLst/>
              </a:prstGeom>
            </p:spPr>
          </p:pic>
        </mc:Fallback>
      </mc:AlternateContent>
      <mc:AlternateContent xmlns:mc="http://schemas.openxmlformats.org/markup-compatibility/2006">
        <mc:Choice xmlns:p14="http://schemas.microsoft.com/office/powerpoint/2010/main" Requires="p14">
          <p:contentPart p14:bwMode="auto" r:id="rId59">
            <p14:nvContentPartPr>
              <p14:cNvPr id="128" name="Freihand 127">
                <a:extLst>
                  <a:ext uri="{FF2B5EF4-FFF2-40B4-BE49-F238E27FC236}">
                    <a16:creationId xmlns:a16="http://schemas.microsoft.com/office/drawing/2014/main" id="{4FF37097-B546-405B-8EF9-FF013E82235B}"/>
                  </a:ext>
                </a:extLst>
              </p14:cNvPr>
              <p14:cNvContentPartPr/>
              <p14:nvPr/>
            </p14:nvContentPartPr>
            <p14:xfrm>
              <a:off x="5051600" y="3621827"/>
              <a:ext cx="225000" cy="165600"/>
            </p14:xfrm>
          </p:contentPart>
        </mc:Choice>
        <mc:Fallback>
          <p:pic>
            <p:nvPicPr>
              <p:cNvPr id="128" name="Freihand 127">
                <a:extLst>
                  <a:ext uri="{FF2B5EF4-FFF2-40B4-BE49-F238E27FC236}">
                    <a16:creationId xmlns:a16="http://schemas.microsoft.com/office/drawing/2014/main" id="{4FF37097-B546-405B-8EF9-FF013E82235B}"/>
                  </a:ext>
                </a:extLst>
              </p:cNvPr>
              <p:cNvPicPr/>
              <p:nvPr/>
            </p:nvPicPr>
            <p:blipFill>
              <a:blip r:embed="rId60"/>
              <a:stretch>
                <a:fillRect/>
              </a:stretch>
            </p:blipFill>
            <p:spPr>
              <a:xfrm>
                <a:off x="5047280" y="3617507"/>
                <a:ext cx="233640" cy="174240"/>
              </a:xfrm>
              <a:prstGeom prst="rect">
                <a:avLst/>
              </a:prstGeom>
            </p:spPr>
          </p:pic>
        </mc:Fallback>
      </mc:AlternateContent>
      <mc:AlternateContent xmlns:mc="http://schemas.openxmlformats.org/markup-compatibility/2006">
        <mc:Choice xmlns:p14="http://schemas.microsoft.com/office/powerpoint/2010/main" Requires="p14">
          <p:contentPart p14:bwMode="auto" r:id="rId61">
            <p14:nvContentPartPr>
              <p14:cNvPr id="129" name="Freihand 128">
                <a:extLst>
                  <a:ext uri="{FF2B5EF4-FFF2-40B4-BE49-F238E27FC236}">
                    <a16:creationId xmlns:a16="http://schemas.microsoft.com/office/drawing/2014/main" id="{DA4A40F6-5A84-43C0-848F-D49B438F4ED0}"/>
                  </a:ext>
                </a:extLst>
              </p14:cNvPr>
              <p14:cNvContentPartPr/>
              <p14:nvPr/>
            </p14:nvContentPartPr>
            <p14:xfrm>
              <a:off x="5262560" y="3617507"/>
              <a:ext cx="9360" cy="45000"/>
            </p14:xfrm>
          </p:contentPart>
        </mc:Choice>
        <mc:Fallback>
          <p:pic>
            <p:nvPicPr>
              <p:cNvPr id="129" name="Freihand 128">
                <a:extLst>
                  <a:ext uri="{FF2B5EF4-FFF2-40B4-BE49-F238E27FC236}">
                    <a16:creationId xmlns:a16="http://schemas.microsoft.com/office/drawing/2014/main" id="{DA4A40F6-5A84-43C0-848F-D49B438F4ED0}"/>
                  </a:ext>
                </a:extLst>
              </p:cNvPr>
              <p:cNvPicPr/>
              <p:nvPr/>
            </p:nvPicPr>
            <p:blipFill>
              <a:blip r:embed="rId62"/>
              <a:stretch>
                <a:fillRect/>
              </a:stretch>
            </p:blipFill>
            <p:spPr>
              <a:xfrm>
                <a:off x="5258240" y="3613187"/>
                <a:ext cx="18000" cy="53640"/>
              </a:xfrm>
              <a:prstGeom prst="rect">
                <a:avLst/>
              </a:prstGeom>
            </p:spPr>
          </p:pic>
        </mc:Fallback>
      </mc:AlternateContent>
      <mc:AlternateContent xmlns:mc="http://schemas.openxmlformats.org/markup-compatibility/2006">
        <mc:Choice xmlns:p14="http://schemas.microsoft.com/office/powerpoint/2010/main" Requires="p14">
          <p:contentPart p14:bwMode="auto" r:id="rId63">
            <p14:nvContentPartPr>
              <p14:cNvPr id="130" name="Freihand 129">
                <a:extLst>
                  <a:ext uri="{FF2B5EF4-FFF2-40B4-BE49-F238E27FC236}">
                    <a16:creationId xmlns:a16="http://schemas.microsoft.com/office/drawing/2014/main" id="{4C27A16A-D2B7-43B6-BC44-28F676AD0201}"/>
                  </a:ext>
                </a:extLst>
              </p14:cNvPr>
              <p14:cNvContentPartPr/>
              <p14:nvPr/>
            </p14:nvContentPartPr>
            <p14:xfrm>
              <a:off x="5303600" y="3706067"/>
              <a:ext cx="151920" cy="41760"/>
            </p14:xfrm>
          </p:contentPart>
        </mc:Choice>
        <mc:Fallback>
          <p:pic>
            <p:nvPicPr>
              <p:cNvPr id="130" name="Freihand 129">
                <a:extLst>
                  <a:ext uri="{FF2B5EF4-FFF2-40B4-BE49-F238E27FC236}">
                    <a16:creationId xmlns:a16="http://schemas.microsoft.com/office/drawing/2014/main" id="{4C27A16A-D2B7-43B6-BC44-28F676AD0201}"/>
                  </a:ext>
                </a:extLst>
              </p:cNvPr>
              <p:cNvPicPr/>
              <p:nvPr/>
            </p:nvPicPr>
            <p:blipFill>
              <a:blip r:embed="rId64"/>
              <a:stretch>
                <a:fillRect/>
              </a:stretch>
            </p:blipFill>
            <p:spPr>
              <a:xfrm>
                <a:off x="5299280" y="3701747"/>
                <a:ext cx="160560" cy="50400"/>
              </a:xfrm>
              <a:prstGeom prst="rect">
                <a:avLst/>
              </a:prstGeom>
            </p:spPr>
          </p:pic>
        </mc:Fallback>
      </mc:AlternateContent>
      <mc:AlternateContent xmlns:mc="http://schemas.openxmlformats.org/markup-compatibility/2006">
        <mc:Choice xmlns:p14="http://schemas.microsoft.com/office/powerpoint/2010/main" Requires="p14">
          <p:contentPart p14:bwMode="auto" r:id="rId65">
            <p14:nvContentPartPr>
              <p14:cNvPr id="131" name="Freihand 130">
                <a:extLst>
                  <a:ext uri="{FF2B5EF4-FFF2-40B4-BE49-F238E27FC236}">
                    <a16:creationId xmlns:a16="http://schemas.microsoft.com/office/drawing/2014/main" id="{B35E5164-ACDE-4DE6-9F57-270A46143739}"/>
                  </a:ext>
                </a:extLst>
              </p14:cNvPr>
              <p14:cNvContentPartPr/>
              <p14:nvPr/>
            </p14:nvContentPartPr>
            <p14:xfrm>
              <a:off x="5511680" y="3511307"/>
              <a:ext cx="26640" cy="100440"/>
            </p14:xfrm>
          </p:contentPart>
        </mc:Choice>
        <mc:Fallback>
          <p:pic>
            <p:nvPicPr>
              <p:cNvPr id="131" name="Freihand 130">
                <a:extLst>
                  <a:ext uri="{FF2B5EF4-FFF2-40B4-BE49-F238E27FC236}">
                    <a16:creationId xmlns:a16="http://schemas.microsoft.com/office/drawing/2014/main" id="{B35E5164-ACDE-4DE6-9F57-270A46143739}"/>
                  </a:ext>
                </a:extLst>
              </p:cNvPr>
              <p:cNvPicPr/>
              <p:nvPr/>
            </p:nvPicPr>
            <p:blipFill>
              <a:blip r:embed="rId66"/>
              <a:stretch>
                <a:fillRect/>
              </a:stretch>
            </p:blipFill>
            <p:spPr>
              <a:xfrm>
                <a:off x="5507360" y="3506987"/>
                <a:ext cx="3528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67">
            <p14:nvContentPartPr>
              <p14:cNvPr id="132" name="Freihand 131">
                <a:extLst>
                  <a:ext uri="{FF2B5EF4-FFF2-40B4-BE49-F238E27FC236}">
                    <a16:creationId xmlns:a16="http://schemas.microsoft.com/office/drawing/2014/main" id="{63393A9D-FF38-40D1-99E0-92A27A8D154D}"/>
                  </a:ext>
                </a:extLst>
              </p14:cNvPr>
              <p14:cNvContentPartPr/>
              <p14:nvPr/>
            </p14:nvContentPartPr>
            <p14:xfrm>
              <a:off x="5560640" y="3742787"/>
              <a:ext cx="20880" cy="16920"/>
            </p14:xfrm>
          </p:contentPart>
        </mc:Choice>
        <mc:Fallback>
          <p:pic>
            <p:nvPicPr>
              <p:cNvPr id="132" name="Freihand 131">
                <a:extLst>
                  <a:ext uri="{FF2B5EF4-FFF2-40B4-BE49-F238E27FC236}">
                    <a16:creationId xmlns:a16="http://schemas.microsoft.com/office/drawing/2014/main" id="{63393A9D-FF38-40D1-99E0-92A27A8D154D}"/>
                  </a:ext>
                </a:extLst>
              </p:cNvPr>
              <p:cNvPicPr/>
              <p:nvPr/>
            </p:nvPicPr>
            <p:blipFill>
              <a:blip r:embed="rId68"/>
              <a:stretch>
                <a:fillRect/>
              </a:stretch>
            </p:blipFill>
            <p:spPr>
              <a:xfrm>
                <a:off x="5556320" y="3738467"/>
                <a:ext cx="29520" cy="25560"/>
              </a:xfrm>
              <a:prstGeom prst="rect">
                <a:avLst/>
              </a:prstGeom>
            </p:spPr>
          </p:pic>
        </mc:Fallback>
      </mc:AlternateContent>
      <mc:AlternateContent xmlns:mc="http://schemas.openxmlformats.org/markup-compatibility/2006">
        <mc:Choice xmlns:p14="http://schemas.microsoft.com/office/powerpoint/2010/main" Requires="p14">
          <p:contentPart p14:bwMode="auto" r:id="rId69">
            <p14:nvContentPartPr>
              <p14:cNvPr id="134" name="Freihand 133">
                <a:extLst>
                  <a:ext uri="{FF2B5EF4-FFF2-40B4-BE49-F238E27FC236}">
                    <a16:creationId xmlns:a16="http://schemas.microsoft.com/office/drawing/2014/main" id="{6A5F2CA6-FDE7-4E9B-A480-5E5C380E88DB}"/>
                  </a:ext>
                </a:extLst>
              </p14:cNvPr>
              <p14:cNvContentPartPr/>
              <p14:nvPr/>
            </p14:nvContentPartPr>
            <p14:xfrm>
              <a:off x="4994000" y="1247987"/>
              <a:ext cx="722520" cy="1668600"/>
            </p14:xfrm>
          </p:contentPart>
        </mc:Choice>
        <mc:Fallback>
          <p:pic>
            <p:nvPicPr>
              <p:cNvPr id="134" name="Freihand 133">
                <a:extLst>
                  <a:ext uri="{FF2B5EF4-FFF2-40B4-BE49-F238E27FC236}">
                    <a16:creationId xmlns:a16="http://schemas.microsoft.com/office/drawing/2014/main" id="{6A5F2CA6-FDE7-4E9B-A480-5E5C380E88DB}"/>
                  </a:ext>
                </a:extLst>
              </p:cNvPr>
              <p:cNvPicPr/>
              <p:nvPr/>
            </p:nvPicPr>
            <p:blipFill>
              <a:blip r:embed="rId70"/>
              <a:stretch>
                <a:fillRect/>
              </a:stretch>
            </p:blipFill>
            <p:spPr>
              <a:xfrm>
                <a:off x="4989680" y="1243667"/>
                <a:ext cx="731160" cy="1677240"/>
              </a:xfrm>
              <a:prstGeom prst="rect">
                <a:avLst/>
              </a:prstGeom>
            </p:spPr>
          </p:pic>
        </mc:Fallback>
      </mc:AlternateContent>
      <mc:AlternateContent xmlns:mc="http://schemas.openxmlformats.org/markup-compatibility/2006">
        <mc:Choice xmlns:p14="http://schemas.microsoft.com/office/powerpoint/2010/main" Requires="p14">
          <p:contentPart p14:bwMode="auto" r:id="rId71">
            <p14:nvContentPartPr>
              <p14:cNvPr id="135" name="Freihand 134">
                <a:extLst>
                  <a:ext uri="{FF2B5EF4-FFF2-40B4-BE49-F238E27FC236}">
                    <a16:creationId xmlns:a16="http://schemas.microsoft.com/office/drawing/2014/main" id="{A2E15CCB-A423-4609-84B2-4FC6AA413B73}"/>
                  </a:ext>
                </a:extLst>
              </p14:cNvPr>
              <p14:cNvContentPartPr/>
              <p14:nvPr/>
            </p14:nvContentPartPr>
            <p14:xfrm>
              <a:off x="5359040" y="2943227"/>
              <a:ext cx="90720" cy="231840"/>
            </p14:xfrm>
          </p:contentPart>
        </mc:Choice>
        <mc:Fallback>
          <p:pic>
            <p:nvPicPr>
              <p:cNvPr id="135" name="Freihand 134">
                <a:extLst>
                  <a:ext uri="{FF2B5EF4-FFF2-40B4-BE49-F238E27FC236}">
                    <a16:creationId xmlns:a16="http://schemas.microsoft.com/office/drawing/2014/main" id="{A2E15CCB-A423-4609-84B2-4FC6AA413B73}"/>
                  </a:ext>
                </a:extLst>
              </p:cNvPr>
              <p:cNvPicPr/>
              <p:nvPr/>
            </p:nvPicPr>
            <p:blipFill>
              <a:blip r:embed="rId72"/>
              <a:stretch>
                <a:fillRect/>
              </a:stretch>
            </p:blipFill>
            <p:spPr>
              <a:xfrm>
                <a:off x="5354720" y="2938907"/>
                <a:ext cx="99360" cy="240480"/>
              </a:xfrm>
              <a:prstGeom prst="rect">
                <a:avLst/>
              </a:prstGeom>
            </p:spPr>
          </p:pic>
        </mc:Fallback>
      </mc:AlternateContent>
      <mc:AlternateContent xmlns:mc="http://schemas.openxmlformats.org/markup-compatibility/2006">
        <mc:Choice xmlns:p14="http://schemas.microsoft.com/office/powerpoint/2010/main" Requires="p14">
          <p:contentPart p14:bwMode="auto" r:id="rId73">
            <p14:nvContentPartPr>
              <p14:cNvPr id="136" name="Freihand 135">
                <a:extLst>
                  <a:ext uri="{FF2B5EF4-FFF2-40B4-BE49-F238E27FC236}">
                    <a16:creationId xmlns:a16="http://schemas.microsoft.com/office/drawing/2014/main" id="{970EECF7-C0B5-4372-86FE-CAE2CDAC8F7B}"/>
                  </a:ext>
                </a:extLst>
              </p14:cNvPr>
              <p14:cNvContentPartPr/>
              <p14:nvPr/>
            </p14:nvContentPartPr>
            <p14:xfrm>
              <a:off x="5163920" y="3221867"/>
              <a:ext cx="138600" cy="214560"/>
            </p14:xfrm>
          </p:contentPart>
        </mc:Choice>
        <mc:Fallback>
          <p:pic>
            <p:nvPicPr>
              <p:cNvPr id="136" name="Freihand 135">
                <a:extLst>
                  <a:ext uri="{FF2B5EF4-FFF2-40B4-BE49-F238E27FC236}">
                    <a16:creationId xmlns:a16="http://schemas.microsoft.com/office/drawing/2014/main" id="{970EECF7-C0B5-4372-86FE-CAE2CDAC8F7B}"/>
                  </a:ext>
                </a:extLst>
              </p:cNvPr>
              <p:cNvPicPr/>
              <p:nvPr/>
            </p:nvPicPr>
            <p:blipFill>
              <a:blip r:embed="rId74"/>
              <a:stretch>
                <a:fillRect/>
              </a:stretch>
            </p:blipFill>
            <p:spPr>
              <a:xfrm>
                <a:off x="5159600" y="3217547"/>
                <a:ext cx="147240" cy="223200"/>
              </a:xfrm>
              <a:prstGeom prst="rect">
                <a:avLst/>
              </a:prstGeom>
            </p:spPr>
          </p:pic>
        </mc:Fallback>
      </mc:AlternateContent>
      <mc:AlternateContent xmlns:mc="http://schemas.openxmlformats.org/markup-compatibility/2006">
        <mc:Choice xmlns:p14="http://schemas.microsoft.com/office/powerpoint/2010/main" Requires="p14">
          <p:contentPart p14:bwMode="auto" r:id="rId75">
            <p14:nvContentPartPr>
              <p14:cNvPr id="137" name="Freihand 136">
                <a:extLst>
                  <a:ext uri="{FF2B5EF4-FFF2-40B4-BE49-F238E27FC236}">
                    <a16:creationId xmlns:a16="http://schemas.microsoft.com/office/drawing/2014/main" id="{CEA57C56-529D-426A-8FE9-E6DB270EA656}"/>
                  </a:ext>
                </a:extLst>
              </p14:cNvPr>
              <p14:cNvContentPartPr/>
              <p14:nvPr/>
            </p14:nvContentPartPr>
            <p14:xfrm>
              <a:off x="5297840" y="3163187"/>
              <a:ext cx="425880" cy="251280"/>
            </p14:xfrm>
          </p:contentPart>
        </mc:Choice>
        <mc:Fallback>
          <p:pic>
            <p:nvPicPr>
              <p:cNvPr id="137" name="Freihand 136">
                <a:extLst>
                  <a:ext uri="{FF2B5EF4-FFF2-40B4-BE49-F238E27FC236}">
                    <a16:creationId xmlns:a16="http://schemas.microsoft.com/office/drawing/2014/main" id="{CEA57C56-529D-426A-8FE9-E6DB270EA656}"/>
                  </a:ext>
                </a:extLst>
              </p:cNvPr>
              <p:cNvPicPr/>
              <p:nvPr/>
            </p:nvPicPr>
            <p:blipFill>
              <a:blip r:embed="rId76"/>
              <a:stretch>
                <a:fillRect/>
              </a:stretch>
            </p:blipFill>
            <p:spPr>
              <a:xfrm>
                <a:off x="5293520" y="3158867"/>
                <a:ext cx="434520" cy="259920"/>
              </a:xfrm>
              <a:prstGeom prst="rect">
                <a:avLst/>
              </a:prstGeom>
            </p:spPr>
          </p:pic>
        </mc:Fallback>
      </mc:AlternateContent>
      <mc:AlternateContent xmlns:mc="http://schemas.openxmlformats.org/markup-compatibility/2006">
        <mc:Choice xmlns:p14="http://schemas.microsoft.com/office/powerpoint/2010/main" Requires="p14">
          <p:contentPart p14:bwMode="auto" r:id="rId77">
            <p14:nvContentPartPr>
              <p14:cNvPr id="138" name="Freihand 137">
                <a:extLst>
                  <a:ext uri="{FF2B5EF4-FFF2-40B4-BE49-F238E27FC236}">
                    <a16:creationId xmlns:a16="http://schemas.microsoft.com/office/drawing/2014/main" id="{E49500FD-2DD7-4AE3-A590-8DF98835FB43}"/>
                  </a:ext>
                </a:extLst>
              </p14:cNvPr>
              <p14:cNvContentPartPr/>
              <p14:nvPr/>
            </p14:nvContentPartPr>
            <p14:xfrm>
              <a:off x="5758280" y="3030707"/>
              <a:ext cx="181800" cy="119520"/>
            </p14:xfrm>
          </p:contentPart>
        </mc:Choice>
        <mc:Fallback>
          <p:pic>
            <p:nvPicPr>
              <p:cNvPr id="138" name="Freihand 137">
                <a:extLst>
                  <a:ext uri="{FF2B5EF4-FFF2-40B4-BE49-F238E27FC236}">
                    <a16:creationId xmlns:a16="http://schemas.microsoft.com/office/drawing/2014/main" id="{E49500FD-2DD7-4AE3-A590-8DF98835FB43}"/>
                  </a:ext>
                </a:extLst>
              </p:cNvPr>
              <p:cNvPicPr/>
              <p:nvPr/>
            </p:nvPicPr>
            <p:blipFill>
              <a:blip r:embed="rId78"/>
              <a:stretch>
                <a:fillRect/>
              </a:stretch>
            </p:blipFill>
            <p:spPr>
              <a:xfrm>
                <a:off x="5753960" y="3026387"/>
                <a:ext cx="190440" cy="128160"/>
              </a:xfrm>
              <a:prstGeom prst="rect">
                <a:avLst/>
              </a:prstGeom>
            </p:spPr>
          </p:pic>
        </mc:Fallback>
      </mc:AlternateContent>
      <mc:AlternateContent xmlns:mc="http://schemas.openxmlformats.org/markup-compatibility/2006">
        <mc:Choice xmlns:p14="http://schemas.microsoft.com/office/powerpoint/2010/main" Requires="p14">
          <p:contentPart p14:bwMode="auto" r:id="rId79">
            <p14:nvContentPartPr>
              <p14:cNvPr id="139" name="Freihand 138">
                <a:extLst>
                  <a:ext uri="{FF2B5EF4-FFF2-40B4-BE49-F238E27FC236}">
                    <a16:creationId xmlns:a16="http://schemas.microsoft.com/office/drawing/2014/main" id="{D364AF75-6CDD-40C6-BAF7-040867A7B940}"/>
                  </a:ext>
                </a:extLst>
              </p14:cNvPr>
              <p14:cNvContentPartPr/>
              <p14:nvPr/>
            </p14:nvContentPartPr>
            <p14:xfrm>
              <a:off x="5020640" y="3194147"/>
              <a:ext cx="129240" cy="320040"/>
            </p14:xfrm>
          </p:contentPart>
        </mc:Choice>
        <mc:Fallback>
          <p:pic>
            <p:nvPicPr>
              <p:cNvPr id="139" name="Freihand 138">
                <a:extLst>
                  <a:ext uri="{FF2B5EF4-FFF2-40B4-BE49-F238E27FC236}">
                    <a16:creationId xmlns:a16="http://schemas.microsoft.com/office/drawing/2014/main" id="{D364AF75-6CDD-40C6-BAF7-040867A7B940}"/>
                  </a:ext>
                </a:extLst>
              </p:cNvPr>
              <p:cNvPicPr/>
              <p:nvPr/>
            </p:nvPicPr>
            <p:blipFill>
              <a:blip r:embed="rId80"/>
              <a:stretch>
                <a:fillRect/>
              </a:stretch>
            </p:blipFill>
            <p:spPr>
              <a:xfrm>
                <a:off x="5016320" y="3189827"/>
                <a:ext cx="137880" cy="328680"/>
              </a:xfrm>
              <a:prstGeom prst="rect">
                <a:avLst/>
              </a:prstGeom>
            </p:spPr>
          </p:pic>
        </mc:Fallback>
      </mc:AlternateContent>
      <mc:AlternateContent xmlns:mc="http://schemas.openxmlformats.org/markup-compatibility/2006">
        <mc:Choice xmlns:p14="http://schemas.microsoft.com/office/powerpoint/2010/main" Requires="p14">
          <p:contentPart p14:bwMode="auto" r:id="rId81">
            <p14:nvContentPartPr>
              <p14:cNvPr id="140" name="Freihand 139">
                <a:extLst>
                  <a:ext uri="{FF2B5EF4-FFF2-40B4-BE49-F238E27FC236}">
                    <a16:creationId xmlns:a16="http://schemas.microsoft.com/office/drawing/2014/main" id="{DFA27436-C516-4ECD-8859-D25E83BD8176}"/>
                  </a:ext>
                </a:extLst>
              </p14:cNvPr>
              <p14:cNvContentPartPr/>
              <p14:nvPr/>
            </p14:nvContentPartPr>
            <p14:xfrm>
              <a:off x="5132960" y="2739827"/>
              <a:ext cx="961920" cy="461880"/>
            </p14:xfrm>
          </p:contentPart>
        </mc:Choice>
        <mc:Fallback>
          <p:pic>
            <p:nvPicPr>
              <p:cNvPr id="140" name="Freihand 139">
                <a:extLst>
                  <a:ext uri="{FF2B5EF4-FFF2-40B4-BE49-F238E27FC236}">
                    <a16:creationId xmlns:a16="http://schemas.microsoft.com/office/drawing/2014/main" id="{DFA27436-C516-4ECD-8859-D25E83BD8176}"/>
                  </a:ext>
                </a:extLst>
              </p:cNvPr>
              <p:cNvPicPr/>
              <p:nvPr/>
            </p:nvPicPr>
            <p:blipFill>
              <a:blip r:embed="rId82"/>
              <a:stretch>
                <a:fillRect/>
              </a:stretch>
            </p:blipFill>
            <p:spPr>
              <a:xfrm>
                <a:off x="5128640" y="2735507"/>
                <a:ext cx="970560" cy="470520"/>
              </a:xfrm>
              <a:prstGeom prst="rect">
                <a:avLst/>
              </a:prstGeom>
            </p:spPr>
          </p:pic>
        </mc:Fallback>
      </mc:AlternateContent>
      <mc:AlternateContent xmlns:mc="http://schemas.openxmlformats.org/markup-compatibility/2006">
        <mc:Choice xmlns:p14="http://schemas.microsoft.com/office/powerpoint/2010/main" Requires="p14">
          <p:contentPart p14:bwMode="auto" r:id="rId83">
            <p14:nvContentPartPr>
              <p14:cNvPr id="141" name="Freihand 140">
                <a:extLst>
                  <a:ext uri="{FF2B5EF4-FFF2-40B4-BE49-F238E27FC236}">
                    <a16:creationId xmlns:a16="http://schemas.microsoft.com/office/drawing/2014/main" id="{CD82FA09-A31A-4F0E-B403-705BCE5B9460}"/>
                  </a:ext>
                </a:extLst>
              </p14:cNvPr>
              <p14:cNvContentPartPr/>
              <p14:nvPr/>
            </p14:nvContentPartPr>
            <p14:xfrm>
              <a:off x="5145200" y="2969147"/>
              <a:ext cx="1098720" cy="608760"/>
            </p14:xfrm>
          </p:contentPart>
        </mc:Choice>
        <mc:Fallback>
          <p:pic>
            <p:nvPicPr>
              <p:cNvPr id="141" name="Freihand 140">
                <a:extLst>
                  <a:ext uri="{FF2B5EF4-FFF2-40B4-BE49-F238E27FC236}">
                    <a16:creationId xmlns:a16="http://schemas.microsoft.com/office/drawing/2014/main" id="{CD82FA09-A31A-4F0E-B403-705BCE5B9460}"/>
                  </a:ext>
                </a:extLst>
              </p:cNvPr>
              <p:cNvPicPr/>
              <p:nvPr/>
            </p:nvPicPr>
            <p:blipFill>
              <a:blip r:embed="rId84"/>
              <a:stretch>
                <a:fillRect/>
              </a:stretch>
            </p:blipFill>
            <p:spPr>
              <a:xfrm>
                <a:off x="5140880" y="2964827"/>
                <a:ext cx="1107360" cy="617400"/>
              </a:xfrm>
              <a:prstGeom prst="rect">
                <a:avLst/>
              </a:prstGeom>
            </p:spPr>
          </p:pic>
        </mc:Fallback>
      </mc:AlternateContent>
      <mc:AlternateContent xmlns:mc="http://schemas.openxmlformats.org/markup-compatibility/2006">
        <mc:Choice xmlns:p14="http://schemas.microsoft.com/office/powerpoint/2010/main" Requires="p14">
          <p:contentPart p14:bwMode="auto" r:id="rId85">
            <p14:nvContentPartPr>
              <p14:cNvPr id="143" name="Freihand 142">
                <a:extLst>
                  <a:ext uri="{FF2B5EF4-FFF2-40B4-BE49-F238E27FC236}">
                    <a16:creationId xmlns:a16="http://schemas.microsoft.com/office/drawing/2014/main" id="{99854F86-2926-4596-BC0F-408414662D5E}"/>
                  </a:ext>
                </a:extLst>
              </p14:cNvPr>
              <p14:cNvContentPartPr/>
              <p14:nvPr/>
            </p14:nvContentPartPr>
            <p14:xfrm>
              <a:off x="5807960" y="1751267"/>
              <a:ext cx="800280" cy="723240"/>
            </p14:xfrm>
          </p:contentPart>
        </mc:Choice>
        <mc:Fallback>
          <p:pic>
            <p:nvPicPr>
              <p:cNvPr id="143" name="Freihand 142">
                <a:extLst>
                  <a:ext uri="{FF2B5EF4-FFF2-40B4-BE49-F238E27FC236}">
                    <a16:creationId xmlns:a16="http://schemas.microsoft.com/office/drawing/2014/main" id="{99854F86-2926-4596-BC0F-408414662D5E}"/>
                  </a:ext>
                </a:extLst>
              </p:cNvPr>
              <p:cNvPicPr/>
              <p:nvPr/>
            </p:nvPicPr>
            <p:blipFill>
              <a:blip r:embed="rId86"/>
              <a:stretch>
                <a:fillRect/>
              </a:stretch>
            </p:blipFill>
            <p:spPr>
              <a:xfrm>
                <a:off x="5803640" y="1746947"/>
                <a:ext cx="808920" cy="731880"/>
              </a:xfrm>
              <a:prstGeom prst="rect">
                <a:avLst/>
              </a:prstGeom>
            </p:spPr>
          </p:pic>
        </mc:Fallback>
      </mc:AlternateContent>
      <mc:AlternateContent xmlns:mc="http://schemas.openxmlformats.org/markup-compatibility/2006">
        <mc:Choice xmlns:p14="http://schemas.microsoft.com/office/powerpoint/2010/main" Requires="p14">
          <p:contentPart p14:bwMode="auto" r:id="rId87">
            <p14:nvContentPartPr>
              <p14:cNvPr id="144" name="Freihand 143">
                <a:extLst>
                  <a:ext uri="{FF2B5EF4-FFF2-40B4-BE49-F238E27FC236}">
                    <a16:creationId xmlns:a16="http://schemas.microsoft.com/office/drawing/2014/main" id="{5365A928-C038-46DF-812C-F7E56D68A792}"/>
                  </a:ext>
                </a:extLst>
              </p14:cNvPr>
              <p14:cNvContentPartPr/>
              <p14:nvPr/>
            </p14:nvContentPartPr>
            <p14:xfrm>
              <a:off x="1496240" y="1131347"/>
              <a:ext cx="1281960" cy="1060920"/>
            </p14:xfrm>
          </p:contentPart>
        </mc:Choice>
        <mc:Fallback>
          <p:pic>
            <p:nvPicPr>
              <p:cNvPr id="144" name="Freihand 143">
                <a:extLst>
                  <a:ext uri="{FF2B5EF4-FFF2-40B4-BE49-F238E27FC236}">
                    <a16:creationId xmlns:a16="http://schemas.microsoft.com/office/drawing/2014/main" id="{5365A928-C038-46DF-812C-F7E56D68A792}"/>
                  </a:ext>
                </a:extLst>
              </p:cNvPr>
              <p:cNvPicPr/>
              <p:nvPr/>
            </p:nvPicPr>
            <p:blipFill>
              <a:blip r:embed="rId88"/>
              <a:stretch>
                <a:fillRect/>
              </a:stretch>
            </p:blipFill>
            <p:spPr>
              <a:xfrm>
                <a:off x="1491920" y="1127027"/>
                <a:ext cx="1290600" cy="1069560"/>
              </a:xfrm>
              <a:prstGeom prst="rect">
                <a:avLst/>
              </a:prstGeom>
            </p:spPr>
          </p:pic>
        </mc:Fallback>
      </mc:AlternateContent>
      <mc:AlternateContent xmlns:mc="http://schemas.openxmlformats.org/markup-compatibility/2006">
        <mc:Choice xmlns:p14="http://schemas.microsoft.com/office/powerpoint/2010/main" Requires="p14">
          <p:contentPart p14:bwMode="auto" r:id="rId89">
            <p14:nvContentPartPr>
              <p14:cNvPr id="146" name="Freihand 145">
                <a:extLst>
                  <a:ext uri="{FF2B5EF4-FFF2-40B4-BE49-F238E27FC236}">
                    <a16:creationId xmlns:a16="http://schemas.microsoft.com/office/drawing/2014/main" id="{64390629-A4FB-4B1A-BF91-492F8B6E3FB3}"/>
                  </a:ext>
                </a:extLst>
              </p14:cNvPr>
              <p14:cNvContentPartPr/>
              <p14:nvPr/>
            </p14:nvContentPartPr>
            <p14:xfrm>
              <a:off x="1540880" y="1276787"/>
              <a:ext cx="1347120" cy="1039680"/>
            </p14:xfrm>
          </p:contentPart>
        </mc:Choice>
        <mc:Fallback>
          <p:pic>
            <p:nvPicPr>
              <p:cNvPr id="146" name="Freihand 145">
                <a:extLst>
                  <a:ext uri="{FF2B5EF4-FFF2-40B4-BE49-F238E27FC236}">
                    <a16:creationId xmlns:a16="http://schemas.microsoft.com/office/drawing/2014/main" id="{64390629-A4FB-4B1A-BF91-492F8B6E3FB3}"/>
                  </a:ext>
                </a:extLst>
              </p:cNvPr>
              <p:cNvPicPr/>
              <p:nvPr/>
            </p:nvPicPr>
            <p:blipFill>
              <a:blip r:embed="rId90"/>
              <a:stretch>
                <a:fillRect/>
              </a:stretch>
            </p:blipFill>
            <p:spPr>
              <a:xfrm>
                <a:off x="1536560" y="1272467"/>
                <a:ext cx="1355760" cy="1048320"/>
              </a:xfrm>
              <a:prstGeom prst="rect">
                <a:avLst/>
              </a:prstGeom>
            </p:spPr>
          </p:pic>
        </mc:Fallback>
      </mc:AlternateContent>
      <mc:AlternateContent xmlns:mc="http://schemas.openxmlformats.org/markup-compatibility/2006">
        <mc:Choice xmlns:p14="http://schemas.microsoft.com/office/powerpoint/2010/main" Requires="p14">
          <p:contentPart p14:bwMode="auto" r:id="rId91">
            <p14:nvContentPartPr>
              <p14:cNvPr id="148" name="Freihand 147">
                <a:extLst>
                  <a:ext uri="{FF2B5EF4-FFF2-40B4-BE49-F238E27FC236}">
                    <a16:creationId xmlns:a16="http://schemas.microsoft.com/office/drawing/2014/main" id="{2A0BB96F-7123-4D45-870E-8F354ABD651C}"/>
                  </a:ext>
                </a:extLst>
              </p14:cNvPr>
              <p14:cNvContentPartPr/>
              <p14:nvPr/>
            </p14:nvContentPartPr>
            <p14:xfrm>
              <a:off x="2794400" y="1557947"/>
              <a:ext cx="1315440" cy="931680"/>
            </p14:xfrm>
          </p:contentPart>
        </mc:Choice>
        <mc:Fallback>
          <p:pic>
            <p:nvPicPr>
              <p:cNvPr id="148" name="Freihand 147">
                <a:extLst>
                  <a:ext uri="{FF2B5EF4-FFF2-40B4-BE49-F238E27FC236}">
                    <a16:creationId xmlns:a16="http://schemas.microsoft.com/office/drawing/2014/main" id="{2A0BB96F-7123-4D45-870E-8F354ABD651C}"/>
                  </a:ext>
                </a:extLst>
              </p:cNvPr>
              <p:cNvPicPr/>
              <p:nvPr/>
            </p:nvPicPr>
            <p:blipFill>
              <a:blip r:embed="rId92"/>
              <a:stretch>
                <a:fillRect/>
              </a:stretch>
            </p:blipFill>
            <p:spPr>
              <a:xfrm>
                <a:off x="2790080" y="1553627"/>
                <a:ext cx="1324080" cy="940320"/>
              </a:xfrm>
              <a:prstGeom prst="rect">
                <a:avLst/>
              </a:prstGeom>
            </p:spPr>
          </p:pic>
        </mc:Fallback>
      </mc:AlternateContent>
      <mc:AlternateContent xmlns:mc="http://schemas.openxmlformats.org/markup-compatibility/2006">
        <mc:Choice xmlns:p14="http://schemas.microsoft.com/office/powerpoint/2010/main" Requires="p14">
          <p:contentPart p14:bwMode="auto" r:id="rId93">
            <p14:nvContentPartPr>
              <p14:cNvPr id="4" name="Freihand 3">
                <a:extLst>
                  <a:ext uri="{FF2B5EF4-FFF2-40B4-BE49-F238E27FC236}">
                    <a16:creationId xmlns:a16="http://schemas.microsoft.com/office/drawing/2014/main" id="{BEBEEFB4-F50F-4C94-829C-CC77EC5DEB5E}"/>
                  </a:ext>
                </a:extLst>
              </p14:cNvPr>
              <p14:cNvContentPartPr/>
              <p14:nvPr/>
            </p14:nvContentPartPr>
            <p14:xfrm>
              <a:off x="1480760" y="1903187"/>
              <a:ext cx="27720" cy="9000"/>
            </p14:xfrm>
          </p:contentPart>
        </mc:Choice>
        <mc:Fallback>
          <p:pic>
            <p:nvPicPr>
              <p:cNvPr id="4" name="Freihand 3">
                <a:extLst>
                  <a:ext uri="{FF2B5EF4-FFF2-40B4-BE49-F238E27FC236}">
                    <a16:creationId xmlns:a16="http://schemas.microsoft.com/office/drawing/2014/main" id="{BEBEEFB4-F50F-4C94-829C-CC77EC5DEB5E}"/>
                  </a:ext>
                </a:extLst>
              </p:cNvPr>
              <p:cNvPicPr/>
              <p:nvPr/>
            </p:nvPicPr>
            <p:blipFill>
              <a:blip r:embed="rId94"/>
              <a:stretch>
                <a:fillRect/>
              </a:stretch>
            </p:blipFill>
            <p:spPr>
              <a:xfrm>
                <a:off x="1476440" y="1898867"/>
                <a:ext cx="36360" cy="17640"/>
              </a:xfrm>
              <a:prstGeom prst="rect">
                <a:avLst/>
              </a:prstGeom>
            </p:spPr>
          </p:pic>
        </mc:Fallback>
      </mc:AlternateContent>
      <mc:AlternateContent xmlns:mc="http://schemas.openxmlformats.org/markup-compatibility/2006">
        <mc:Choice xmlns:p14="http://schemas.microsoft.com/office/powerpoint/2010/main" Requires="p14">
          <p:contentPart p14:bwMode="auto" r:id="rId95">
            <p14:nvContentPartPr>
              <p14:cNvPr id="6" name="Freihand 5">
                <a:extLst>
                  <a:ext uri="{FF2B5EF4-FFF2-40B4-BE49-F238E27FC236}">
                    <a16:creationId xmlns:a16="http://schemas.microsoft.com/office/drawing/2014/main" id="{809D4674-184A-44BA-96E7-3E13AB87FFDA}"/>
                  </a:ext>
                </a:extLst>
              </p14:cNvPr>
              <p14:cNvContentPartPr/>
              <p14:nvPr/>
            </p14:nvContentPartPr>
            <p14:xfrm>
              <a:off x="1502720" y="1842347"/>
              <a:ext cx="1210680" cy="101880"/>
            </p14:xfrm>
          </p:contentPart>
        </mc:Choice>
        <mc:Fallback>
          <p:pic>
            <p:nvPicPr>
              <p:cNvPr id="6" name="Freihand 5">
                <a:extLst>
                  <a:ext uri="{FF2B5EF4-FFF2-40B4-BE49-F238E27FC236}">
                    <a16:creationId xmlns:a16="http://schemas.microsoft.com/office/drawing/2014/main" id="{809D4674-184A-44BA-96E7-3E13AB87FFDA}"/>
                  </a:ext>
                </a:extLst>
              </p:cNvPr>
              <p:cNvPicPr/>
              <p:nvPr/>
            </p:nvPicPr>
            <p:blipFill>
              <a:blip r:embed="rId96"/>
              <a:stretch>
                <a:fillRect/>
              </a:stretch>
            </p:blipFill>
            <p:spPr>
              <a:xfrm>
                <a:off x="1498400" y="1838027"/>
                <a:ext cx="1219320" cy="110520"/>
              </a:xfrm>
              <a:prstGeom prst="rect">
                <a:avLst/>
              </a:prstGeom>
            </p:spPr>
          </p:pic>
        </mc:Fallback>
      </mc:AlternateContent>
      <mc:AlternateContent xmlns:mc="http://schemas.openxmlformats.org/markup-compatibility/2006">
        <mc:Choice xmlns:p14="http://schemas.microsoft.com/office/powerpoint/2010/main" Requires="p14">
          <p:contentPart p14:bwMode="auto" r:id="rId97">
            <p14:nvContentPartPr>
              <p14:cNvPr id="9" name="Freihand 8">
                <a:extLst>
                  <a:ext uri="{FF2B5EF4-FFF2-40B4-BE49-F238E27FC236}">
                    <a16:creationId xmlns:a16="http://schemas.microsoft.com/office/drawing/2014/main" id="{2C2CE0BE-83B9-4BAC-9324-683346FBF891}"/>
                  </a:ext>
                </a:extLst>
              </p14:cNvPr>
              <p14:cNvContentPartPr/>
              <p14:nvPr/>
            </p14:nvContentPartPr>
            <p14:xfrm>
              <a:off x="1490840" y="1376867"/>
              <a:ext cx="1055160" cy="57240"/>
            </p14:xfrm>
          </p:contentPart>
        </mc:Choice>
        <mc:Fallback>
          <p:pic>
            <p:nvPicPr>
              <p:cNvPr id="9" name="Freihand 8">
                <a:extLst>
                  <a:ext uri="{FF2B5EF4-FFF2-40B4-BE49-F238E27FC236}">
                    <a16:creationId xmlns:a16="http://schemas.microsoft.com/office/drawing/2014/main" id="{2C2CE0BE-83B9-4BAC-9324-683346FBF891}"/>
                  </a:ext>
                </a:extLst>
              </p:cNvPr>
              <p:cNvPicPr/>
              <p:nvPr/>
            </p:nvPicPr>
            <p:blipFill>
              <a:blip r:embed="rId98"/>
              <a:stretch>
                <a:fillRect/>
              </a:stretch>
            </p:blipFill>
            <p:spPr>
              <a:xfrm>
                <a:off x="1486520" y="1372547"/>
                <a:ext cx="1063800" cy="65880"/>
              </a:xfrm>
              <a:prstGeom prst="rect">
                <a:avLst/>
              </a:prstGeom>
            </p:spPr>
          </p:pic>
        </mc:Fallback>
      </mc:AlternateContent>
      <mc:AlternateContent xmlns:mc="http://schemas.openxmlformats.org/markup-compatibility/2006">
        <mc:Choice xmlns:p14="http://schemas.microsoft.com/office/powerpoint/2010/main" Requires="p14">
          <p:contentPart p14:bwMode="auto" r:id="rId99">
            <p14:nvContentPartPr>
              <p14:cNvPr id="28" name="Freihand 27">
                <a:extLst>
                  <a:ext uri="{FF2B5EF4-FFF2-40B4-BE49-F238E27FC236}">
                    <a16:creationId xmlns:a16="http://schemas.microsoft.com/office/drawing/2014/main" id="{315E61DE-65CC-4507-813E-5BDF9DD2751E}"/>
                  </a:ext>
                </a:extLst>
              </p14:cNvPr>
              <p14:cNvContentPartPr/>
              <p14:nvPr/>
            </p14:nvContentPartPr>
            <p14:xfrm>
              <a:off x="2303720" y="1431227"/>
              <a:ext cx="65880" cy="7200"/>
            </p14:xfrm>
          </p:contentPart>
        </mc:Choice>
        <mc:Fallback>
          <p:pic>
            <p:nvPicPr>
              <p:cNvPr id="28" name="Freihand 27">
                <a:extLst>
                  <a:ext uri="{FF2B5EF4-FFF2-40B4-BE49-F238E27FC236}">
                    <a16:creationId xmlns:a16="http://schemas.microsoft.com/office/drawing/2014/main" id="{315E61DE-65CC-4507-813E-5BDF9DD2751E}"/>
                  </a:ext>
                </a:extLst>
              </p:cNvPr>
              <p:cNvPicPr/>
              <p:nvPr/>
            </p:nvPicPr>
            <p:blipFill>
              <a:blip r:embed="rId100"/>
              <a:stretch>
                <a:fillRect/>
              </a:stretch>
            </p:blipFill>
            <p:spPr>
              <a:xfrm>
                <a:off x="2299400" y="1426907"/>
                <a:ext cx="74520" cy="15840"/>
              </a:xfrm>
              <a:prstGeom prst="rect">
                <a:avLst/>
              </a:prstGeom>
            </p:spPr>
          </p:pic>
        </mc:Fallback>
      </mc:AlternateContent>
      <mc:AlternateContent xmlns:mc="http://schemas.openxmlformats.org/markup-compatibility/2006">
        <mc:Choice xmlns:p14="http://schemas.microsoft.com/office/powerpoint/2010/main" Requires="p14">
          <p:contentPart p14:bwMode="auto" r:id="rId101">
            <p14:nvContentPartPr>
              <p14:cNvPr id="10" name="Freihand 9">
                <a:extLst>
                  <a:ext uri="{FF2B5EF4-FFF2-40B4-BE49-F238E27FC236}">
                    <a16:creationId xmlns:a16="http://schemas.microsoft.com/office/drawing/2014/main" id="{5E5B1F71-D22D-44BB-B8CC-04A949D33474}"/>
                  </a:ext>
                </a:extLst>
              </p14:cNvPr>
              <p14:cNvContentPartPr/>
              <p14:nvPr/>
            </p14:nvContentPartPr>
            <p14:xfrm>
              <a:off x="1476800" y="672707"/>
              <a:ext cx="19800" cy="150840"/>
            </p14:xfrm>
          </p:contentPart>
        </mc:Choice>
        <mc:Fallback>
          <p:pic>
            <p:nvPicPr>
              <p:cNvPr id="10" name="Freihand 9">
                <a:extLst>
                  <a:ext uri="{FF2B5EF4-FFF2-40B4-BE49-F238E27FC236}">
                    <a16:creationId xmlns:a16="http://schemas.microsoft.com/office/drawing/2014/main" id="{5E5B1F71-D22D-44BB-B8CC-04A949D33474}"/>
                  </a:ext>
                </a:extLst>
              </p:cNvPr>
              <p:cNvPicPr/>
              <p:nvPr/>
            </p:nvPicPr>
            <p:blipFill>
              <a:blip r:embed="rId102"/>
              <a:stretch>
                <a:fillRect/>
              </a:stretch>
            </p:blipFill>
            <p:spPr>
              <a:xfrm>
                <a:off x="1472480" y="668387"/>
                <a:ext cx="28440" cy="159480"/>
              </a:xfrm>
              <a:prstGeom prst="rect">
                <a:avLst/>
              </a:prstGeom>
            </p:spPr>
          </p:pic>
        </mc:Fallback>
      </mc:AlternateContent>
      <mc:AlternateContent xmlns:mc="http://schemas.openxmlformats.org/markup-compatibility/2006">
        <mc:Choice xmlns:p14="http://schemas.microsoft.com/office/powerpoint/2010/main" Requires="p14">
          <p:contentPart p14:bwMode="auto" r:id="rId103">
            <p14:nvContentPartPr>
              <p14:cNvPr id="11" name="Freihand 10">
                <a:extLst>
                  <a:ext uri="{FF2B5EF4-FFF2-40B4-BE49-F238E27FC236}">
                    <a16:creationId xmlns:a16="http://schemas.microsoft.com/office/drawing/2014/main" id="{23CAECCE-AA60-434E-AF28-593486D5977C}"/>
                  </a:ext>
                </a:extLst>
              </p14:cNvPr>
              <p14:cNvContentPartPr/>
              <p14:nvPr/>
            </p14:nvContentPartPr>
            <p14:xfrm>
              <a:off x="1382120" y="668747"/>
              <a:ext cx="155520" cy="168120"/>
            </p14:xfrm>
          </p:contentPart>
        </mc:Choice>
        <mc:Fallback>
          <p:pic>
            <p:nvPicPr>
              <p:cNvPr id="11" name="Freihand 10">
                <a:extLst>
                  <a:ext uri="{FF2B5EF4-FFF2-40B4-BE49-F238E27FC236}">
                    <a16:creationId xmlns:a16="http://schemas.microsoft.com/office/drawing/2014/main" id="{23CAECCE-AA60-434E-AF28-593486D5977C}"/>
                  </a:ext>
                </a:extLst>
              </p:cNvPr>
              <p:cNvPicPr/>
              <p:nvPr/>
            </p:nvPicPr>
            <p:blipFill>
              <a:blip r:embed="rId104"/>
              <a:stretch>
                <a:fillRect/>
              </a:stretch>
            </p:blipFill>
            <p:spPr>
              <a:xfrm>
                <a:off x="1377800" y="664427"/>
                <a:ext cx="16416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105">
            <p14:nvContentPartPr>
              <p14:cNvPr id="12" name="Freihand 11">
                <a:extLst>
                  <a:ext uri="{FF2B5EF4-FFF2-40B4-BE49-F238E27FC236}">
                    <a16:creationId xmlns:a16="http://schemas.microsoft.com/office/drawing/2014/main" id="{D7520655-C3C9-4DB8-899D-E52FC047BBA4}"/>
                  </a:ext>
                </a:extLst>
              </p14:cNvPr>
              <p14:cNvContentPartPr/>
              <p14:nvPr/>
            </p14:nvContentPartPr>
            <p14:xfrm>
              <a:off x="1539080" y="724547"/>
              <a:ext cx="238320" cy="80280"/>
            </p14:xfrm>
          </p:contentPart>
        </mc:Choice>
        <mc:Fallback>
          <p:pic>
            <p:nvPicPr>
              <p:cNvPr id="12" name="Freihand 11">
                <a:extLst>
                  <a:ext uri="{FF2B5EF4-FFF2-40B4-BE49-F238E27FC236}">
                    <a16:creationId xmlns:a16="http://schemas.microsoft.com/office/drawing/2014/main" id="{D7520655-C3C9-4DB8-899D-E52FC047BBA4}"/>
                  </a:ext>
                </a:extLst>
              </p:cNvPr>
              <p:cNvPicPr/>
              <p:nvPr/>
            </p:nvPicPr>
            <p:blipFill>
              <a:blip r:embed="rId106"/>
              <a:stretch>
                <a:fillRect/>
              </a:stretch>
            </p:blipFill>
            <p:spPr>
              <a:xfrm>
                <a:off x="1534760" y="720227"/>
                <a:ext cx="246960" cy="88920"/>
              </a:xfrm>
              <a:prstGeom prst="rect">
                <a:avLst/>
              </a:prstGeom>
            </p:spPr>
          </p:pic>
        </mc:Fallback>
      </mc:AlternateContent>
      <mc:AlternateContent xmlns:mc="http://schemas.openxmlformats.org/markup-compatibility/2006">
        <mc:Choice xmlns:p14="http://schemas.microsoft.com/office/powerpoint/2010/main" Requires="p14">
          <p:contentPart p14:bwMode="auto" r:id="rId107">
            <p14:nvContentPartPr>
              <p14:cNvPr id="13" name="Freihand 12">
                <a:extLst>
                  <a:ext uri="{FF2B5EF4-FFF2-40B4-BE49-F238E27FC236}">
                    <a16:creationId xmlns:a16="http://schemas.microsoft.com/office/drawing/2014/main" id="{0511033A-8DEB-492E-AB75-D1F04BA65CB5}"/>
                  </a:ext>
                </a:extLst>
              </p14:cNvPr>
              <p14:cNvContentPartPr/>
              <p14:nvPr/>
            </p14:nvContentPartPr>
            <p14:xfrm>
              <a:off x="1908800" y="615467"/>
              <a:ext cx="147960" cy="160200"/>
            </p14:xfrm>
          </p:contentPart>
        </mc:Choice>
        <mc:Fallback>
          <p:pic>
            <p:nvPicPr>
              <p:cNvPr id="13" name="Freihand 12">
                <a:extLst>
                  <a:ext uri="{FF2B5EF4-FFF2-40B4-BE49-F238E27FC236}">
                    <a16:creationId xmlns:a16="http://schemas.microsoft.com/office/drawing/2014/main" id="{0511033A-8DEB-492E-AB75-D1F04BA65CB5}"/>
                  </a:ext>
                </a:extLst>
              </p:cNvPr>
              <p:cNvPicPr/>
              <p:nvPr/>
            </p:nvPicPr>
            <p:blipFill>
              <a:blip r:embed="rId108"/>
              <a:stretch>
                <a:fillRect/>
              </a:stretch>
            </p:blipFill>
            <p:spPr>
              <a:xfrm>
                <a:off x="1904480" y="611147"/>
                <a:ext cx="156600" cy="168840"/>
              </a:xfrm>
              <a:prstGeom prst="rect">
                <a:avLst/>
              </a:prstGeom>
            </p:spPr>
          </p:pic>
        </mc:Fallback>
      </mc:AlternateContent>
      <mc:AlternateContent xmlns:mc="http://schemas.openxmlformats.org/markup-compatibility/2006">
        <mc:Choice xmlns:p14="http://schemas.microsoft.com/office/powerpoint/2010/main" Requires="p14">
          <p:contentPart p14:bwMode="auto" r:id="rId109">
            <p14:nvContentPartPr>
              <p14:cNvPr id="14" name="Freihand 13">
                <a:extLst>
                  <a:ext uri="{FF2B5EF4-FFF2-40B4-BE49-F238E27FC236}">
                    <a16:creationId xmlns:a16="http://schemas.microsoft.com/office/drawing/2014/main" id="{759A4C28-CBB4-45B6-9385-1EAB6EC56CF1}"/>
                  </a:ext>
                </a:extLst>
              </p14:cNvPr>
              <p14:cNvContentPartPr/>
              <p14:nvPr/>
            </p14:nvContentPartPr>
            <p14:xfrm>
              <a:off x="2102840" y="587387"/>
              <a:ext cx="210960" cy="194400"/>
            </p14:xfrm>
          </p:contentPart>
        </mc:Choice>
        <mc:Fallback>
          <p:pic>
            <p:nvPicPr>
              <p:cNvPr id="14" name="Freihand 13">
                <a:extLst>
                  <a:ext uri="{FF2B5EF4-FFF2-40B4-BE49-F238E27FC236}">
                    <a16:creationId xmlns:a16="http://schemas.microsoft.com/office/drawing/2014/main" id="{759A4C28-CBB4-45B6-9385-1EAB6EC56CF1}"/>
                  </a:ext>
                </a:extLst>
              </p:cNvPr>
              <p:cNvPicPr/>
              <p:nvPr/>
            </p:nvPicPr>
            <p:blipFill>
              <a:blip r:embed="rId110"/>
              <a:stretch>
                <a:fillRect/>
              </a:stretch>
            </p:blipFill>
            <p:spPr>
              <a:xfrm>
                <a:off x="2098520" y="583067"/>
                <a:ext cx="219600" cy="203040"/>
              </a:xfrm>
              <a:prstGeom prst="rect">
                <a:avLst/>
              </a:prstGeom>
            </p:spPr>
          </p:pic>
        </mc:Fallback>
      </mc:AlternateContent>
      <mc:AlternateContent xmlns:mc="http://schemas.openxmlformats.org/markup-compatibility/2006">
        <mc:Choice xmlns:p14="http://schemas.microsoft.com/office/powerpoint/2010/main" Requires="p14">
          <p:contentPart p14:bwMode="auto" r:id="rId111">
            <p14:nvContentPartPr>
              <p14:cNvPr id="15" name="Freihand 14">
                <a:extLst>
                  <a:ext uri="{FF2B5EF4-FFF2-40B4-BE49-F238E27FC236}">
                    <a16:creationId xmlns:a16="http://schemas.microsoft.com/office/drawing/2014/main" id="{4C027B6C-674A-496B-94B1-A94349496B11}"/>
                  </a:ext>
                </a:extLst>
              </p14:cNvPr>
              <p14:cNvContentPartPr/>
              <p14:nvPr/>
            </p14:nvContentPartPr>
            <p14:xfrm>
              <a:off x="2344040" y="558227"/>
              <a:ext cx="551520" cy="175320"/>
            </p14:xfrm>
          </p:contentPart>
        </mc:Choice>
        <mc:Fallback>
          <p:pic>
            <p:nvPicPr>
              <p:cNvPr id="15" name="Freihand 14">
                <a:extLst>
                  <a:ext uri="{FF2B5EF4-FFF2-40B4-BE49-F238E27FC236}">
                    <a16:creationId xmlns:a16="http://schemas.microsoft.com/office/drawing/2014/main" id="{4C027B6C-674A-496B-94B1-A94349496B11}"/>
                  </a:ext>
                </a:extLst>
              </p:cNvPr>
              <p:cNvPicPr/>
              <p:nvPr/>
            </p:nvPicPr>
            <p:blipFill>
              <a:blip r:embed="rId112"/>
              <a:stretch>
                <a:fillRect/>
              </a:stretch>
            </p:blipFill>
            <p:spPr>
              <a:xfrm>
                <a:off x="2339720" y="553907"/>
                <a:ext cx="560160" cy="183960"/>
              </a:xfrm>
              <a:prstGeom prst="rect">
                <a:avLst/>
              </a:prstGeom>
            </p:spPr>
          </p:pic>
        </mc:Fallback>
      </mc:AlternateContent>
      <mc:AlternateContent xmlns:mc="http://schemas.openxmlformats.org/markup-compatibility/2006">
        <mc:Choice xmlns:p14="http://schemas.microsoft.com/office/powerpoint/2010/main" Requires="p14">
          <p:contentPart p14:bwMode="auto" r:id="rId113">
            <p14:nvContentPartPr>
              <p14:cNvPr id="17" name="Freihand 16">
                <a:extLst>
                  <a:ext uri="{FF2B5EF4-FFF2-40B4-BE49-F238E27FC236}">
                    <a16:creationId xmlns:a16="http://schemas.microsoft.com/office/drawing/2014/main" id="{44181C4B-A8BC-48AD-AEEB-98488B5488AF}"/>
                  </a:ext>
                </a:extLst>
              </p14:cNvPr>
              <p14:cNvContentPartPr/>
              <p14:nvPr/>
            </p14:nvContentPartPr>
            <p14:xfrm>
              <a:off x="1497680" y="908147"/>
              <a:ext cx="178920" cy="108000"/>
            </p14:xfrm>
          </p:contentPart>
        </mc:Choice>
        <mc:Fallback>
          <p:pic>
            <p:nvPicPr>
              <p:cNvPr id="17" name="Freihand 16">
                <a:extLst>
                  <a:ext uri="{FF2B5EF4-FFF2-40B4-BE49-F238E27FC236}">
                    <a16:creationId xmlns:a16="http://schemas.microsoft.com/office/drawing/2014/main" id="{44181C4B-A8BC-48AD-AEEB-98488B5488AF}"/>
                  </a:ext>
                </a:extLst>
              </p:cNvPr>
              <p:cNvPicPr/>
              <p:nvPr/>
            </p:nvPicPr>
            <p:blipFill>
              <a:blip r:embed="rId114"/>
              <a:stretch>
                <a:fillRect/>
              </a:stretch>
            </p:blipFill>
            <p:spPr>
              <a:xfrm>
                <a:off x="1493360" y="903827"/>
                <a:ext cx="187560" cy="116640"/>
              </a:xfrm>
              <a:prstGeom prst="rect">
                <a:avLst/>
              </a:prstGeom>
            </p:spPr>
          </p:pic>
        </mc:Fallback>
      </mc:AlternateContent>
      <mc:AlternateContent xmlns:mc="http://schemas.openxmlformats.org/markup-compatibility/2006">
        <mc:Choice xmlns:p14="http://schemas.microsoft.com/office/powerpoint/2010/main" Requires="p14">
          <p:contentPart p14:bwMode="auto" r:id="rId115">
            <p14:nvContentPartPr>
              <p14:cNvPr id="18" name="Freihand 17">
                <a:extLst>
                  <a:ext uri="{FF2B5EF4-FFF2-40B4-BE49-F238E27FC236}">
                    <a16:creationId xmlns:a16="http://schemas.microsoft.com/office/drawing/2014/main" id="{63236B89-145F-43B6-968E-C990AC14AE80}"/>
                  </a:ext>
                </a:extLst>
              </p14:cNvPr>
              <p14:cNvContentPartPr/>
              <p14:nvPr/>
            </p14:nvContentPartPr>
            <p14:xfrm>
              <a:off x="1715120" y="931547"/>
              <a:ext cx="114120" cy="66960"/>
            </p14:xfrm>
          </p:contentPart>
        </mc:Choice>
        <mc:Fallback>
          <p:pic>
            <p:nvPicPr>
              <p:cNvPr id="18" name="Freihand 17">
                <a:extLst>
                  <a:ext uri="{FF2B5EF4-FFF2-40B4-BE49-F238E27FC236}">
                    <a16:creationId xmlns:a16="http://schemas.microsoft.com/office/drawing/2014/main" id="{63236B89-145F-43B6-968E-C990AC14AE80}"/>
                  </a:ext>
                </a:extLst>
              </p:cNvPr>
              <p:cNvPicPr/>
              <p:nvPr/>
            </p:nvPicPr>
            <p:blipFill>
              <a:blip r:embed="rId116"/>
              <a:stretch>
                <a:fillRect/>
              </a:stretch>
            </p:blipFill>
            <p:spPr>
              <a:xfrm>
                <a:off x="1710800" y="927227"/>
                <a:ext cx="12276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117">
            <p14:nvContentPartPr>
              <p14:cNvPr id="19" name="Freihand 18">
                <a:extLst>
                  <a:ext uri="{FF2B5EF4-FFF2-40B4-BE49-F238E27FC236}">
                    <a16:creationId xmlns:a16="http://schemas.microsoft.com/office/drawing/2014/main" id="{92CA5E31-F9CE-4A53-A5E2-68F2D8BB3352}"/>
                  </a:ext>
                </a:extLst>
              </p14:cNvPr>
              <p14:cNvContentPartPr/>
              <p14:nvPr/>
            </p14:nvContentPartPr>
            <p14:xfrm>
              <a:off x="1865240" y="850907"/>
              <a:ext cx="133200" cy="115920"/>
            </p14:xfrm>
          </p:contentPart>
        </mc:Choice>
        <mc:Fallback>
          <p:pic>
            <p:nvPicPr>
              <p:cNvPr id="19" name="Freihand 18">
                <a:extLst>
                  <a:ext uri="{FF2B5EF4-FFF2-40B4-BE49-F238E27FC236}">
                    <a16:creationId xmlns:a16="http://schemas.microsoft.com/office/drawing/2014/main" id="{92CA5E31-F9CE-4A53-A5E2-68F2D8BB3352}"/>
                  </a:ext>
                </a:extLst>
              </p:cNvPr>
              <p:cNvPicPr/>
              <p:nvPr/>
            </p:nvPicPr>
            <p:blipFill>
              <a:blip r:embed="rId118"/>
              <a:stretch>
                <a:fillRect/>
              </a:stretch>
            </p:blipFill>
            <p:spPr>
              <a:xfrm>
                <a:off x="1860920" y="846587"/>
                <a:ext cx="141840" cy="124560"/>
              </a:xfrm>
              <a:prstGeom prst="rect">
                <a:avLst/>
              </a:prstGeom>
            </p:spPr>
          </p:pic>
        </mc:Fallback>
      </mc:AlternateContent>
      <mc:AlternateContent xmlns:mc="http://schemas.openxmlformats.org/markup-compatibility/2006">
        <mc:Choice xmlns:p14="http://schemas.microsoft.com/office/powerpoint/2010/main" Requires="p14">
          <p:contentPart p14:bwMode="auto" r:id="rId119">
            <p14:nvContentPartPr>
              <p14:cNvPr id="20" name="Freihand 19">
                <a:extLst>
                  <a:ext uri="{FF2B5EF4-FFF2-40B4-BE49-F238E27FC236}">
                    <a16:creationId xmlns:a16="http://schemas.microsoft.com/office/drawing/2014/main" id="{2DE7A4CE-E3B4-4575-8C87-FDAFD9EB0588}"/>
                  </a:ext>
                </a:extLst>
              </p14:cNvPr>
              <p14:cNvContentPartPr/>
              <p14:nvPr/>
            </p14:nvContentPartPr>
            <p14:xfrm>
              <a:off x="1976840" y="910307"/>
              <a:ext cx="69840" cy="76320"/>
            </p14:xfrm>
          </p:contentPart>
        </mc:Choice>
        <mc:Fallback>
          <p:pic>
            <p:nvPicPr>
              <p:cNvPr id="20" name="Freihand 19">
                <a:extLst>
                  <a:ext uri="{FF2B5EF4-FFF2-40B4-BE49-F238E27FC236}">
                    <a16:creationId xmlns:a16="http://schemas.microsoft.com/office/drawing/2014/main" id="{2DE7A4CE-E3B4-4575-8C87-FDAFD9EB0588}"/>
                  </a:ext>
                </a:extLst>
              </p:cNvPr>
              <p:cNvPicPr/>
              <p:nvPr/>
            </p:nvPicPr>
            <p:blipFill>
              <a:blip r:embed="rId120"/>
              <a:stretch>
                <a:fillRect/>
              </a:stretch>
            </p:blipFill>
            <p:spPr>
              <a:xfrm>
                <a:off x="1972520" y="905987"/>
                <a:ext cx="7848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121">
            <p14:nvContentPartPr>
              <p14:cNvPr id="21" name="Freihand 20">
                <a:extLst>
                  <a:ext uri="{FF2B5EF4-FFF2-40B4-BE49-F238E27FC236}">
                    <a16:creationId xmlns:a16="http://schemas.microsoft.com/office/drawing/2014/main" id="{1B009C86-EE7A-48D1-BBE6-E991601C0032}"/>
                  </a:ext>
                </a:extLst>
              </p14:cNvPr>
              <p14:cNvContentPartPr/>
              <p14:nvPr/>
            </p14:nvContentPartPr>
            <p14:xfrm>
              <a:off x="2094560" y="831467"/>
              <a:ext cx="57600" cy="171360"/>
            </p14:xfrm>
          </p:contentPart>
        </mc:Choice>
        <mc:Fallback>
          <p:pic>
            <p:nvPicPr>
              <p:cNvPr id="21" name="Freihand 20">
                <a:extLst>
                  <a:ext uri="{FF2B5EF4-FFF2-40B4-BE49-F238E27FC236}">
                    <a16:creationId xmlns:a16="http://schemas.microsoft.com/office/drawing/2014/main" id="{1B009C86-EE7A-48D1-BBE6-E991601C0032}"/>
                  </a:ext>
                </a:extLst>
              </p:cNvPr>
              <p:cNvPicPr/>
              <p:nvPr/>
            </p:nvPicPr>
            <p:blipFill>
              <a:blip r:embed="rId122"/>
              <a:stretch>
                <a:fillRect/>
              </a:stretch>
            </p:blipFill>
            <p:spPr>
              <a:xfrm>
                <a:off x="2090240" y="827147"/>
                <a:ext cx="6624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123">
            <p14:nvContentPartPr>
              <p14:cNvPr id="23" name="Freihand 22">
                <a:extLst>
                  <a:ext uri="{FF2B5EF4-FFF2-40B4-BE49-F238E27FC236}">
                    <a16:creationId xmlns:a16="http://schemas.microsoft.com/office/drawing/2014/main" id="{3217A5F6-B519-497E-A1B3-20BFB0C96E5E}"/>
                  </a:ext>
                </a:extLst>
              </p14:cNvPr>
              <p14:cNvContentPartPr/>
              <p14:nvPr/>
            </p14:nvContentPartPr>
            <p14:xfrm>
              <a:off x="1759400" y="828227"/>
              <a:ext cx="95400" cy="27360"/>
            </p14:xfrm>
          </p:contentPart>
        </mc:Choice>
        <mc:Fallback>
          <p:pic>
            <p:nvPicPr>
              <p:cNvPr id="23" name="Freihand 22">
                <a:extLst>
                  <a:ext uri="{FF2B5EF4-FFF2-40B4-BE49-F238E27FC236}">
                    <a16:creationId xmlns:a16="http://schemas.microsoft.com/office/drawing/2014/main" id="{3217A5F6-B519-497E-A1B3-20BFB0C96E5E}"/>
                  </a:ext>
                </a:extLst>
              </p:cNvPr>
              <p:cNvPicPr/>
              <p:nvPr/>
            </p:nvPicPr>
            <p:blipFill>
              <a:blip r:embed="rId124"/>
              <a:stretch>
                <a:fillRect/>
              </a:stretch>
            </p:blipFill>
            <p:spPr>
              <a:xfrm>
                <a:off x="1755080" y="823907"/>
                <a:ext cx="104040" cy="36000"/>
              </a:xfrm>
              <a:prstGeom prst="rect">
                <a:avLst/>
              </a:prstGeom>
            </p:spPr>
          </p:pic>
        </mc:Fallback>
      </mc:AlternateContent>
      <mc:AlternateContent xmlns:mc="http://schemas.openxmlformats.org/markup-compatibility/2006">
        <mc:Choice xmlns:p14="http://schemas.microsoft.com/office/powerpoint/2010/main" Requires="p14">
          <p:contentPart p14:bwMode="auto" r:id="rId125">
            <p14:nvContentPartPr>
              <p14:cNvPr id="24" name="Freihand 23">
                <a:extLst>
                  <a:ext uri="{FF2B5EF4-FFF2-40B4-BE49-F238E27FC236}">
                    <a16:creationId xmlns:a16="http://schemas.microsoft.com/office/drawing/2014/main" id="{78269CFA-00F3-482B-8B85-BDDD4A831B7F}"/>
                  </a:ext>
                </a:extLst>
              </p14:cNvPr>
              <p14:cNvContentPartPr/>
              <p14:nvPr/>
            </p14:nvContentPartPr>
            <p14:xfrm>
              <a:off x="2277080" y="836507"/>
              <a:ext cx="160920" cy="124920"/>
            </p14:xfrm>
          </p:contentPart>
        </mc:Choice>
        <mc:Fallback>
          <p:pic>
            <p:nvPicPr>
              <p:cNvPr id="24" name="Freihand 23">
                <a:extLst>
                  <a:ext uri="{FF2B5EF4-FFF2-40B4-BE49-F238E27FC236}">
                    <a16:creationId xmlns:a16="http://schemas.microsoft.com/office/drawing/2014/main" id="{78269CFA-00F3-482B-8B85-BDDD4A831B7F}"/>
                  </a:ext>
                </a:extLst>
              </p:cNvPr>
              <p:cNvPicPr/>
              <p:nvPr/>
            </p:nvPicPr>
            <p:blipFill>
              <a:blip r:embed="rId126"/>
              <a:stretch>
                <a:fillRect/>
              </a:stretch>
            </p:blipFill>
            <p:spPr>
              <a:xfrm>
                <a:off x="2272760" y="832187"/>
                <a:ext cx="169560" cy="133560"/>
              </a:xfrm>
              <a:prstGeom prst="rect">
                <a:avLst/>
              </a:prstGeom>
            </p:spPr>
          </p:pic>
        </mc:Fallback>
      </mc:AlternateContent>
      <mc:AlternateContent xmlns:mc="http://schemas.openxmlformats.org/markup-compatibility/2006">
        <mc:Choice xmlns:p14="http://schemas.microsoft.com/office/powerpoint/2010/main" Requires="p14">
          <p:contentPart p14:bwMode="auto" r:id="rId127">
            <p14:nvContentPartPr>
              <p14:cNvPr id="25" name="Freihand 24">
                <a:extLst>
                  <a:ext uri="{FF2B5EF4-FFF2-40B4-BE49-F238E27FC236}">
                    <a16:creationId xmlns:a16="http://schemas.microsoft.com/office/drawing/2014/main" id="{5A87CEE1-541D-4212-AEE6-BCDBC69C94AA}"/>
                  </a:ext>
                </a:extLst>
              </p14:cNvPr>
              <p14:cNvContentPartPr/>
              <p14:nvPr/>
            </p14:nvContentPartPr>
            <p14:xfrm>
              <a:off x="2466080" y="856667"/>
              <a:ext cx="135000" cy="100800"/>
            </p14:xfrm>
          </p:contentPart>
        </mc:Choice>
        <mc:Fallback>
          <p:pic>
            <p:nvPicPr>
              <p:cNvPr id="25" name="Freihand 24">
                <a:extLst>
                  <a:ext uri="{FF2B5EF4-FFF2-40B4-BE49-F238E27FC236}">
                    <a16:creationId xmlns:a16="http://schemas.microsoft.com/office/drawing/2014/main" id="{5A87CEE1-541D-4212-AEE6-BCDBC69C94AA}"/>
                  </a:ext>
                </a:extLst>
              </p:cNvPr>
              <p:cNvPicPr/>
              <p:nvPr/>
            </p:nvPicPr>
            <p:blipFill>
              <a:blip r:embed="rId128"/>
              <a:stretch>
                <a:fillRect/>
              </a:stretch>
            </p:blipFill>
            <p:spPr>
              <a:xfrm>
                <a:off x="2461760" y="852347"/>
                <a:ext cx="143640" cy="109440"/>
              </a:xfrm>
              <a:prstGeom prst="rect">
                <a:avLst/>
              </a:prstGeom>
            </p:spPr>
          </p:pic>
        </mc:Fallback>
      </mc:AlternateContent>
      <mc:AlternateContent xmlns:mc="http://schemas.openxmlformats.org/markup-compatibility/2006">
        <mc:Choice xmlns:p14="http://schemas.microsoft.com/office/powerpoint/2010/main" Requires="p14">
          <p:contentPart p14:bwMode="auto" r:id="rId129">
            <p14:nvContentPartPr>
              <p14:cNvPr id="26" name="Freihand 25">
                <a:extLst>
                  <a:ext uri="{FF2B5EF4-FFF2-40B4-BE49-F238E27FC236}">
                    <a16:creationId xmlns:a16="http://schemas.microsoft.com/office/drawing/2014/main" id="{FB04E520-3CFA-4BF5-8E0E-9320BF7F89C6}"/>
                  </a:ext>
                </a:extLst>
              </p14:cNvPr>
              <p14:cNvContentPartPr/>
              <p14:nvPr/>
            </p14:nvContentPartPr>
            <p14:xfrm>
              <a:off x="2625560" y="776387"/>
              <a:ext cx="99360" cy="171720"/>
            </p14:xfrm>
          </p:contentPart>
        </mc:Choice>
        <mc:Fallback>
          <p:pic>
            <p:nvPicPr>
              <p:cNvPr id="26" name="Freihand 25">
                <a:extLst>
                  <a:ext uri="{FF2B5EF4-FFF2-40B4-BE49-F238E27FC236}">
                    <a16:creationId xmlns:a16="http://schemas.microsoft.com/office/drawing/2014/main" id="{FB04E520-3CFA-4BF5-8E0E-9320BF7F89C6}"/>
                  </a:ext>
                </a:extLst>
              </p:cNvPr>
              <p:cNvPicPr/>
              <p:nvPr/>
            </p:nvPicPr>
            <p:blipFill>
              <a:blip r:embed="rId130"/>
              <a:stretch>
                <a:fillRect/>
              </a:stretch>
            </p:blipFill>
            <p:spPr>
              <a:xfrm>
                <a:off x="2621240" y="772067"/>
                <a:ext cx="108000" cy="180360"/>
              </a:xfrm>
              <a:prstGeom prst="rect">
                <a:avLst/>
              </a:prstGeom>
            </p:spPr>
          </p:pic>
        </mc:Fallback>
      </mc:AlternateContent>
      <mc:AlternateContent xmlns:mc="http://schemas.openxmlformats.org/markup-compatibility/2006">
        <mc:Choice xmlns:p14="http://schemas.microsoft.com/office/powerpoint/2010/main" Requires="p14">
          <p:contentPart p14:bwMode="auto" r:id="rId131">
            <p14:nvContentPartPr>
              <p14:cNvPr id="29" name="Freihand 28">
                <a:extLst>
                  <a:ext uri="{FF2B5EF4-FFF2-40B4-BE49-F238E27FC236}">
                    <a16:creationId xmlns:a16="http://schemas.microsoft.com/office/drawing/2014/main" id="{C84331E4-897A-43D3-8E73-CDCD9E2F28C8}"/>
                  </a:ext>
                </a:extLst>
              </p14:cNvPr>
              <p14:cNvContentPartPr/>
              <p14:nvPr/>
            </p14:nvContentPartPr>
            <p14:xfrm>
              <a:off x="1400840" y="1100747"/>
              <a:ext cx="130680" cy="100440"/>
            </p14:xfrm>
          </p:contentPart>
        </mc:Choice>
        <mc:Fallback>
          <p:pic>
            <p:nvPicPr>
              <p:cNvPr id="29" name="Freihand 28">
                <a:extLst>
                  <a:ext uri="{FF2B5EF4-FFF2-40B4-BE49-F238E27FC236}">
                    <a16:creationId xmlns:a16="http://schemas.microsoft.com/office/drawing/2014/main" id="{C84331E4-897A-43D3-8E73-CDCD9E2F28C8}"/>
                  </a:ext>
                </a:extLst>
              </p:cNvPr>
              <p:cNvPicPr/>
              <p:nvPr/>
            </p:nvPicPr>
            <p:blipFill>
              <a:blip r:embed="rId132"/>
              <a:stretch>
                <a:fillRect/>
              </a:stretch>
            </p:blipFill>
            <p:spPr>
              <a:xfrm>
                <a:off x="1396520" y="1096427"/>
                <a:ext cx="13932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133">
            <p14:nvContentPartPr>
              <p14:cNvPr id="30" name="Freihand 29">
                <a:extLst>
                  <a:ext uri="{FF2B5EF4-FFF2-40B4-BE49-F238E27FC236}">
                    <a16:creationId xmlns:a16="http://schemas.microsoft.com/office/drawing/2014/main" id="{673090B8-C940-4B3E-AE37-083888F77450}"/>
                  </a:ext>
                </a:extLst>
              </p14:cNvPr>
              <p14:cNvContentPartPr/>
              <p14:nvPr/>
            </p14:nvContentPartPr>
            <p14:xfrm>
              <a:off x="1509200" y="1111187"/>
              <a:ext cx="126000" cy="89640"/>
            </p14:xfrm>
          </p:contentPart>
        </mc:Choice>
        <mc:Fallback>
          <p:pic>
            <p:nvPicPr>
              <p:cNvPr id="30" name="Freihand 29">
                <a:extLst>
                  <a:ext uri="{FF2B5EF4-FFF2-40B4-BE49-F238E27FC236}">
                    <a16:creationId xmlns:a16="http://schemas.microsoft.com/office/drawing/2014/main" id="{673090B8-C940-4B3E-AE37-083888F77450}"/>
                  </a:ext>
                </a:extLst>
              </p:cNvPr>
              <p:cNvPicPr/>
              <p:nvPr/>
            </p:nvPicPr>
            <p:blipFill>
              <a:blip r:embed="rId134"/>
              <a:stretch>
                <a:fillRect/>
              </a:stretch>
            </p:blipFill>
            <p:spPr>
              <a:xfrm>
                <a:off x="1504880" y="1106867"/>
                <a:ext cx="134640" cy="98280"/>
              </a:xfrm>
              <a:prstGeom prst="rect">
                <a:avLst/>
              </a:prstGeom>
            </p:spPr>
          </p:pic>
        </mc:Fallback>
      </mc:AlternateContent>
      <mc:AlternateContent xmlns:mc="http://schemas.openxmlformats.org/markup-compatibility/2006">
        <mc:Choice xmlns:p14="http://schemas.microsoft.com/office/powerpoint/2010/main" Requires="p14">
          <p:contentPart p14:bwMode="auto" r:id="rId135">
            <p14:nvContentPartPr>
              <p14:cNvPr id="31" name="Freihand 30">
                <a:extLst>
                  <a:ext uri="{FF2B5EF4-FFF2-40B4-BE49-F238E27FC236}">
                    <a16:creationId xmlns:a16="http://schemas.microsoft.com/office/drawing/2014/main" id="{9147CDD3-97D3-4806-B4FE-1CAE82BBABE7}"/>
                  </a:ext>
                </a:extLst>
              </p14:cNvPr>
              <p14:cNvContentPartPr/>
              <p14:nvPr/>
            </p14:nvContentPartPr>
            <p14:xfrm>
              <a:off x="1664360" y="1203347"/>
              <a:ext cx="21600" cy="3960"/>
            </p14:xfrm>
          </p:contentPart>
        </mc:Choice>
        <mc:Fallback>
          <p:pic>
            <p:nvPicPr>
              <p:cNvPr id="31" name="Freihand 30">
                <a:extLst>
                  <a:ext uri="{FF2B5EF4-FFF2-40B4-BE49-F238E27FC236}">
                    <a16:creationId xmlns:a16="http://schemas.microsoft.com/office/drawing/2014/main" id="{9147CDD3-97D3-4806-B4FE-1CAE82BBABE7}"/>
                  </a:ext>
                </a:extLst>
              </p:cNvPr>
              <p:cNvPicPr/>
              <p:nvPr/>
            </p:nvPicPr>
            <p:blipFill>
              <a:blip r:embed="rId136"/>
              <a:stretch>
                <a:fillRect/>
              </a:stretch>
            </p:blipFill>
            <p:spPr>
              <a:xfrm>
                <a:off x="1660040" y="1199027"/>
                <a:ext cx="3024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137">
            <p14:nvContentPartPr>
              <p14:cNvPr id="32" name="Freihand 31">
                <a:extLst>
                  <a:ext uri="{FF2B5EF4-FFF2-40B4-BE49-F238E27FC236}">
                    <a16:creationId xmlns:a16="http://schemas.microsoft.com/office/drawing/2014/main" id="{A2B1511B-7A84-48D0-8DCE-B5E954B36BEE}"/>
                  </a:ext>
                </a:extLst>
              </p14:cNvPr>
              <p14:cNvContentPartPr/>
              <p14:nvPr/>
            </p14:nvContentPartPr>
            <p14:xfrm>
              <a:off x="1766600" y="1039547"/>
              <a:ext cx="151200" cy="147600"/>
            </p14:xfrm>
          </p:contentPart>
        </mc:Choice>
        <mc:Fallback>
          <p:pic>
            <p:nvPicPr>
              <p:cNvPr id="32" name="Freihand 31">
                <a:extLst>
                  <a:ext uri="{FF2B5EF4-FFF2-40B4-BE49-F238E27FC236}">
                    <a16:creationId xmlns:a16="http://schemas.microsoft.com/office/drawing/2014/main" id="{A2B1511B-7A84-48D0-8DCE-B5E954B36BEE}"/>
                  </a:ext>
                </a:extLst>
              </p:cNvPr>
              <p:cNvPicPr/>
              <p:nvPr/>
            </p:nvPicPr>
            <p:blipFill>
              <a:blip r:embed="rId138"/>
              <a:stretch>
                <a:fillRect/>
              </a:stretch>
            </p:blipFill>
            <p:spPr>
              <a:xfrm>
                <a:off x="1762280" y="1035227"/>
                <a:ext cx="159840" cy="156240"/>
              </a:xfrm>
              <a:prstGeom prst="rect">
                <a:avLst/>
              </a:prstGeom>
            </p:spPr>
          </p:pic>
        </mc:Fallback>
      </mc:AlternateContent>
      <mc:AlternateContent xmlns:mc="http://schemas.openxmlformats.org/markup-compatibility/2006">
        <mc:Choice xmlns:p14="http://schemas.microsoft.com/office/powerpoint/2010/main" Requires="p14">
          <p:contentPart p14:bwMode="auto" r:id="rId139">
            <p14:nvContentPartPr>
              <p14:cNvPr id="33" name="Freihand 32">
                <a:extLst>
                  <a:ext uri="{FF2B5EF4-FFF2-40B4-BE49-F238E27FC236}">
                    <a16:creationId xmlns:a16="http://schemas.microsoft.com/office/drawing/2014/main" id="{8C03C350-8B53-49A2-B1D6-FB249B0D1DA5}"/>
                  </a:ext>
                </a:extLst>
              </p14:cNvPr>
              <p14:cNvContentPartPr/>
              <p14:nvPr/>
            </p14:nvContentPartPr>
            <p14:xfrm>
              <a:off x="1890800" y="1084187"/>
              <a:ext cx="75960" cy="97920"/>
            </p14:xfrm>
          </p:contentPart>
        </mc:Choice>
        <mc:Fallback>
          <p:pic>
            <p:nvPicPr>
              <p:cNvPr id="33" name="Freihand 32">
                <a:extLst>
                  <a:ext uri="{FF2B5EF4-FFF2-40B4-BE49-F238E27FC236}">
                    <a16:creationId xmlns:a16="http://schemas.microsoft.com/office/drawing/2014/main" id="{8C03C350-8B53-49A2-B1D6-FB249B0D1DA5}"/>
                  </a:ext>
                </a:extLst>
              </p:cNvPr>
              <p:cNvPicPr/>
              <p:nvPr/>
            </p:nvPicPr>
            <p:blipFill>
              <a:blip r:embed="rId140"/>
              <a:stretch>
                <a:fillRect/>
              </a:stretch>
            </p:blipFill>
            <p:spPr>
              <a:xfrm>
                <a:off x="1886480" y="1079867"/>
                <a:ext cx="8460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141">
            <p14:nvContentPartPr>
              <p14:cNvPr id="34" name="Freihand 33">
                <a:extLst>
                  <a:ext uri="{FF2B5EF4-FFF2-40B4-BE49-F238E27FC236}">
                    <a16:creationId xmlns:a16="http://schemas.microsoft.com/office/drawing/2014/main" id="{B469EEA7-DBEE-469F-92A6-6F5A45F2C916}"/>
                  </a:ext>
                </a:extLst>
              </p14:cNvPr>
              <p14:cNvContentPartPr/>
              <p14:nvPr/>
            </p14:nvContentPartPr>
            <p14:xfrm>
              <a:off x="1970000" y="1075547"/>
              <a:ext cx="181080" cy="181800"/>
            </p14:xfrm>
          </p:contentPart>
        </mc:Choice>
        <mc:Fallback>
          <p:pic>
            <p:nvPicPr>
              <p:cNvPr id="34" name="Freihand 33">
                <a:extLst>
                  <a:ext uri="{FF2B5EF4-FFF2-40B4-BE49-F238E27FC236}">
                    <a16:creationId xmlns:a16="http://schemas.microsoft.com/office/drawing/2014/main" id="{B469EEA7-DBEE-469F-92A6-6F5A45F2C916}"/>
                  </a:ext>
                </a:extLst>
              </p:cNvPr>
              <p:cNvPicPr/>
              <p:nvPr/>
            </p:nvPicPr>
            <p:blipFill>
              <a:blip r:embed="rId142"/>
              <a:stretch>
                <a:fillRect/>
              </a:stretch>
            </p:blipFill>
            <p:spPr>
              <a:xfrm>
                <a:off x="1965680" y="1071227"/>
                <a:ext cx="189720" cy="190440"/>
              </a:xfrm>
              <a:prstGeom prst="rect">
                <a:avLst/>
              </a:prstGeom>
            </p:spPr>
          </p:pic>
        </mc:Fallback>
      </mc:AlternateContent>
      <mc:AlternateContent xmlns:mc="http://schemas.openxmlformats.org/markup-compatibility/2006">
        <mc:Choice xmlns:p14="http://schemas.microsoft.com/office/powerpoint/2010/main" Requires="p14">
          <p:contentPart p14:bwMode="auto" r:id="rId143">
            <p14:nvContentPartPr>
              <p14:cNvPr id="36" name="Freihand 35">
                <a:extLst>
                  <a:ext uri="{FF2B5EF4-FFF2-40B4-BE49-F238E27FC236}">
                    <a16:creationId xmlns:a16="http://schemas.microsoft.com/office/drawing/2014/main" id="{40F2B90A-2E6D-439F-8464-782DADE7D536}"/>
                  </a:ext>
                </a:extLst>
              </p14:cNvPr>
              <p14:cNvContentPartPr/>
              <p14:nvPr/>
            </p14:nvContentPartPr>
            <p14:xfrm>
              <a:off x="2180240" y="985187"/>
              <a:ext cx="232560" cy="171000"/>
            </p14:xfrm>
          </p:contentPart>
        </mc:Choice>
        <mc:Fallback>
          <p:pic>
            <p:nvPicPr>
              <p:cNvPr id="36" name="Freihand 35">
                <a:extLst>
                  <a:ext uri="{FF2B5EF4-FFF2-40B4-BE49-F238E27FC236}">
                    <a16:creationId xmlns:a16="http://schemas.microsoft.com/office/drawing/2014/main" id="{40F2B90A-2E6D-439F-8464-782DADE7D536}"/>
                  </a:ext>
                </a:extLst>
              </p:cNvPr>
              <p:cNvPicPr/>
              <p:nvPr/>
            </p:nvPicPr>
            <p:blipFill>
              <a:blip r:embed="rId144"/>
              <a:stretch>
                <a:fillRect/>
              </a:stretch>
            </p:blipFill>
            <p:spPr>
              <a:xfrm>
                <a:off x="2175920" y="980867"/>
                <a:ext cx="241200" cy="179640"/>
              </a:xfrm>
              <a:prstGeom prst="rect">
                <a:avLst/>
              </a:prstGeom>
            </p:spPr>
          </p:pic>
        </mc:Fallback>
      </mc:AlternateContent>
      <mc:AlternateContent xmlns:mc="http://schemas.openxmlformats.org/markup-compatibility/2006">
        <mc:Choice xmlns:p14="http://schemas.microsoft.com/office/powerpoint/2010/main" Requires="p14">
          <p:contentPart p14:bwMode="auto" r:id="rId145">
            <p14:nvContentPartPr>
              <p14:cNvPr id="37" name="Freihand 36">
                <a:extLst>
                  <a:ext uri="{FF2B5EF4-FFF2-40B4-BE49-F238E27FC236}">
                    <a16:creationId xmlns:a16="http://schemas.microsoft.com/office/drawing/2014/main" id="{BE38D793-9C90-4653-B814-C09381272308}"/>
                  </a:ext>
                </a:extLst>
              </p14:cNvPr>
              <p14:cNvContentPartPr/>
              <p14:nvPr/>
            </p14:nvContentPartPr>
            <p14:xfrm>
              <a:off x="2497760" y="1053587"/>
              <a:ext cx="108360" cy="85680"/>
            </p14:xfrm>
          </p:contentPart>
        </mc:Choice>
        <mc:Fallback>
          <p:pic>
            <p:nvPicPr>
              <p:cNvPr id="37" name="Freihand 36">
                <a:extLst>
                  <a:ext uri="{FF2B5EF4-FFF2-40B4-BE49-F238E27FC236}">
                    <a16:creationId xmlns:a16="http://schemas.microsoft.com/office/drawing/2014/main" id="{BE38D793-9C90-4653-B814-C09381272308}"/>
                  </a:ext>
                </a:extLst>
              </p:cNvPr>
              <p:cNvPicPr/>
              <p:nvPr/>
            </p:nvPicPr>
            <p:blipFill>
              <a:blip r:embed="rId146"/>
              <a:stretch>
                <a:fillRect/>
              </a:stretch>
            </p:blipFill>
            <p:spPr>
              <a:xfrm>
                <a:off x="2493440" y="1049267"/>
                <a:ext cx="117000" cy="94320"/>
              </a:xfrm>
              <a:prstGeom prst="rect">
                <a:avLst/>
              </a:prstGeom>
            </p:spPr>
          </p:pic>
        </mc:Fallback>
      </mc:AlternateContent>
      <mc:AlternateContent xmlns:mc="http://schemas.openxmlformats.org/markup-compatibility/2006">
        <mc:Choice xmlns:p14="http://schemas.microsoft.com/office/powerpoint/2010/main" Requires="p14">
          <p:contentPart p14:bwMode="auto" r:id="rId147">
            <p14:nvContentPartPr>
              <p14:cNvPr id="38" name="Freihand 37">
                <a:extLst>
                  <a:ext uri="{FF2B5EF4-FFF2-40B4-BE49-F238E27FC236}">
                    <a16:creationId xmlns:a16="http://schemas.microsoft.com/office/drawing/2014/main" id="{D35D7085-66F4-445D-9C64-6BB17C53CD6A}"/>
                  </a:ext>
                </a:extLst>
              </p14:cNvPr>
              <p14:cNvContentPartPr/>
              <p14:nvPr/>
            </p14:nvContentPartPr>
            <p14:xfrm>
              <a:off x="2652200" y="1061867"/>
              <a:ext cx="60120" cy="61200"/>
            </p14:xfrm>
          </p:contentPart>
        </mc:Choice>
        <mc:Fallback>
          <p:pic>
            <p:nvPicPr>
              <p:cNvPr id="38" name="Freihand 37">
                <a:extLst>
                  <a:ext uri="{FF2B5EF4-FFF2-40B4-BE49-F238E27FC236}">
                    <a16:creationId xmlns:a16="http://schemas.microsoft.com/office/drawing/2014/main" id="{D35D7085-66F4-445D-9C64-6BB17C53CD6A}"/>
                  </a:ext>
                </a:extLst>
              </p:cNvPr>
              <p:cNvPicPr/>
              <p:nvPr/>
            </p:nvPicPr>
            <p:blipFill>
              <a:blip r:embed="rId148"/>
              <a:stretch>
                <a:fillRect/>
              </a:stretch>
            </p:blipFill>
            <p:spPr>
              <a:xfrm>
                <a:off x="2647880" y="1057547"/>
                <a:ext cx="68760" cy="69840"/>
              </a:xfrm>
              <a:prstGeom prst="rect">
                <a:avLst/>
              </a:prstGeom>
            </p:spPr>
          </p:pic>
        </mc:Fallback>
      </mc:AlternateContent>
      <mc:AlternateContent xmlns:mc="http://schemas.openxmlformats.org/markup-compatibility/2006">
        <mc:Choice xmlns:p14="http://schemas.microsoft.com/office/powerpoint/2010/main" Requires="p14">
          <p:contentPart p14:bwMode="auto" r:id="rId149">
            <p14:nvContentPartPr>
              <p14:cNvPr id="39" name="Freihand 38">
                <a:extLst>
                  <a:ext uri="{FF2B5EF4-FFF2-40B4-BE49-F238E27FC236}">
                    <a16:creationId xmlns:a16="http://schemas.microsoft.com/office/drawing/2014/main" id="{1B2D0527-7058-44F0-BC8E-6B7B90C0D124}"/>
                  </a:ext>
                </a:extLst>
              </p14:cNvPr>
              <p14:cNvContentPartPr/>
              <p14:nvPr/>
            </p14:nvContentPartPr>
            <p14:xfrm>
              <a:off x="1470320" y="1271027"/>
              <a:ext cx="69120" cy="74520"/>
            </p14:xfrm>
          </p:contentPart>
        </mc:Choice>
        <mc:Fallback>
          <p:pic>
            <p:nvPicPr>
              <p:cNvPr id="39" name="Freihand 38">
                <a:extLst>
                  <a:ext uri="{FF2B5EF4-FFF2-40B4-BE49-F238E27FC236}">
                    <a16:creationId xmlns:a16="http://schemas.microsoft.com/office/drawing/2014/main" id="{1B2D0527-7058-44F0-BC8E-6B7B90C0D124}"/>
                  </a:ext>
                </a:extLst>
              </p:cNvPr>
              <p:cNvPicPr/>
              <p:nvPr/>
            </p:nvPicPr>
            <p:blipFill>
              <a:blip r:embed="rId150"/>
              <a:stretch>
                <a:fillRect/>
              </a:stretch>
            </p:blipFill>
            <p:spPr>
              <a:xfrm>
                <a:off x="1466000" y="1266707"/>
                <a:ext cx="77760" cy="83160"/>
              </a:xfrm>
              <a:prstGeom prst="rect">
                <a:avLst/>
              </a:prstGeom>
            </p:spPr>
          </p:pic>
        </mc:Fallback>
      </mc:AlternateContent>
      <mc:AlternateContent xmlns:mc="http://schemas.openxmlformats.org/markup-compatibility/2006">
        <mc:Choice xmlns:p14="http://schemas.microsoft.com/office/powerpoint/2010/main" Requires="p14">
          <p:contentPart p14:bwMode="auto" r:id="rId151">
            <p14:nvContentPartPr>
              <p14:cNvPr id="40" name="Freihand 39">
                <a:extLst>
                  <a:ext uri="{FF2B5EF4-FFF2-40B4-BE49-F238E27FC236}">
                    <a16:creationId xmlns:a16="http://schemas.microsoft.com/office/drawing/2014/main" id="{EC6DE529-7AEA-4615-964F-53C5DB723970}"/>
                  </a:ext>
                </a:extLst>
              </p14:cNvPr>
              <p14:cNvContentPartPr/>
              <p14:nvPr/>
            </p14:nvContentPartPr>
            <p14:xfrm>
              <a:off x="1584080" y="1219907"/>
              <a:ext cx="219960" cy="131760"/>
            </p14:xfrm>
          </p:contentPart>
        </mc:Choice>
        <mc:Fallback>
          <p:pic>
            <p:nvPicPr>
              <p:cNvPr id="40" name="Freihand 39">
                <a:extLst>
                  <a:ext uri="{FF2B5EF4-FFF2-40B4-BE49-F238E27FC236}">
                    <a16:creationId xmlns:a16="http://schemas.microsoft.com/office/drawing/2014/main" id="{EC6DE529-7AEA-4615-964F-53C5DB723970}"/>
                  </a:ext>
                </a:extLst>
              </p:cNvPr>
              <p:cNvPicPr/>
              <p:nvPr/>
            </p:nvPicPr>
            <p:blipFill>
              <a:blip r:embed="rId152"/>
              <a:stretch>
                <a:fillRect/>
              </a:stretch>
            </p:blipFill>
            <p:spPr>
              <a:xfrm>
                <a:off x="1579760" y="1215587"/>
                <a:ext cx="228600" cy="140400"/>
              </a:xfrm>
              <a:prstGeom prst="rect">
                <a:avLst/>
              </a:prstGeom>
            </p:spPr>
          </p:pic>
        </mc:Fallback>
      </mc:AlternateContent>
      <mc:AlternateContent xmlns:mc="http://schemas.openxmlformats.org/markup-compatibility/2006">
        <mc:Choice xmlns:p14="http://schemas.microsoft.com/office/powerpoint/2010/main" Requires="p14">
          <p:contentPart p14:bwMode="auto" r:id="rId153">
            <p14:nvContentPartPr>
              <p14:cNvPr id="41" name="Freihand 40">
                <a:extLst>
                  <a:ext uri="{FF2B5EF4-FFF2-40B4-BE49-F238E27FC236}">
                    <a16:creationId xmlns:a16="http://schemas.microsoft.com/office/drawing/2014/main" id="{3E171311-C813-4DDB-8A86-15AABDAEC572}"/>
                  </a:ext>
                </a:extLst>
              </p14:cNvPr>
              <p14:cNvContentPartPr/>
              <p14:nvPr/>
            </p14:nvContentPartPr>
            <p14:xfrm>
              <a:off x="1869200" y="1200107"/>
              <a:ext cx="222480" cy="132480"/>
            </p14:xfrm>
          </p:contentPart>
        </mc:Choice>
        <mc:Fallback>
          <p:pic>
            <p:nvPicPr>
              <p:cNvPr id="41" name="Freihand 40">
                <a:extLst>
                  <a:ext uri="{FF2B5EF4-FFF2-40B4-BE49-F238E27FC236}">
                    <a16:creationId xmlns:a16="http://schemas.microsoft.com/office/drawing/2014/main" id="{3E171311-C813-4DDB-8A86-15AABDAEC572}"/>
                  </a:ext>
                </a:extLst>
              </p:cNvPr>
              <p:cNvPicPr/>
              <p:nvPr/>
            </p:nvPicPr>
            <p:blipFill>
              <a:blip r:embed="rId154"/>
              <a:stretch>
                <a:fillRect/>
              </a:stretch>
            </p:blipFill>
            <p:spPr>
              <a:xfrm>
                <a:off x="1864880" y="1195787"/>
                <a:ext cx="231120" cy="141120"/>
              </a:xfrm>
              <a:prstGeom prst="rect">
                <a:avLst/>
              </a:prstGeom>
            </p:spPr>
          </p:pic>
        </mc:Fallback>
      </mc:AlternateContent>
      <mc:AlternateContent xmlns:mc="http://schemas.openxmlformats.org/markup-compatibility/2006">
        <mc:Choice xmlns:p14="http://schemas.microsoft.com/office/powerpoint/2010/main" Requires="p14">
          <p:contentPart p14:bwMode="auto" r:id="rId155">
            <p14:nvContentPartPr>
              <p14:cNvPr id="42" name="Freihand 41">
                <a:extLst>
                  <a:ext uri="{FF2B5EF4-FFF2-40B4-BE49-F238E27FC236}">
                    <a16:creationId xmlns:a16="http://schemas.microsoft.com/office/drawing/2014/main" id="{53DC2FD9-7CF1-49E3-B421-264112C51624}"/>
                  </a:ext>
                </a:extLst>
              </p14:cNvPr>
              <p14:cNvContentPartPr/>
              <p14:nvPr/>
            </p14:nvContentPartPr>
            <p14:xfrm>
              <a:off x="2179160" y="1243667"/>
              <a:ext cx="272880" cy="66960"/>
            </p14:xfrm>
          </p:contentPart>
        </mc:Choice>
        <mc:Fallback>
          <p:pic>
            <p:nvPicPr>
              <p:cNvPr id="42" name="Freihand 41">
                <a:extLst>
                  <a:ext uri="{FF2B5EF4-FFF2-40B4-BE49-F238E27FC236}">
                    <a16:creationId xmlns:a16="http://schemas.microsoft.com/office/drawing/2014/main" id="{53DC2FD9-7CF1-49E3-B421-264112C51624}"/>
                  </a:ext>
                </a:extLst>
              </p:cNvPr>
              <p:cNvPicPr/>
              <p:nvPr/>
            </p:nvPicPr>
            <p:blipFill>
              <a:blip r:embed="rId156"/>
              <a:stretch>
                <a:fillRect/>
              </a:stretch>
            </p:blipFill>
            <p:spPr>
              <a:xfrm>
                <a:off x="2174840" y="1239347"/>
                <a:ext cx="28152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157">
            <p14:nvContentPartPr>
              <p14:cNvPr id="43" name="Freihand 42">
                <a:extLst>
                  <a:ext uri="{FF2B5EF4-FFF2-40B4-BE49-F238E27FC236}">
                    <a16:creationId xmlns:a16="http://schemas.microsoft.com/office/drawing/2014/main" id="{F5F6C39F-34B4-408B-8D96-3B7633394273}"/>
                  </a:ext>
                </a:extLst>
              </p14:cNvPr>
              <p14:cNvContentPartPr/>
              <p14:nvPr/>
            </p14:nvContentPartPr>
            <p14:xfrm>
              <a:off x="2405600" y="1193627"/>
              <a:ext cx="360" cy="360"/>
            </p14:xfrm>
          </p:contentPart>
        </mc:Choice>
        <mc:Fallback>
          <p:pic>
            <p:nvPicPr>
              <p:cNvPr id="43" name="Freihand 42">
                <a:extLst>
                  <a:ext uri="{FF2B5EF4-FFF2-40B4-BE49-F238E27FC236}">
                    <a16:creationId xmlns:a16="http://schemas.microsoft.com/office/drawing/2014/main" id="{F5F6C39F-34B4-408B-8D96-3B7633394273}"/>
                  </a:ext>
                </a:extLst>
              </p:cNvPr>
              <p:cNvPicPr/>
              <p:nvPr/>
            </p:nvPicPr>
            <p:blipFill>
              <a:blip r:embed="rId18"/>
              <a:stretch>
                <a:fillRect/>
              </a:stretch>
            </p:blipFill>
            <p:spPr>
              <a:xfrm>
                <a:off x="2401280" y="118930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44" name="Freihand 43">
                <a:extLst>
                  <a:ext uri="{FF2B5EF4-FFF2-40B4-BE49-F238E27FC236}">
                    <a16:creationId xmlns:a16="http://schemas.microsoft.com/office/drawing/2014/main" id="{A94DC225-4A87-4743-A49F-A2A0E1BAB257}"/>
                  </a:ext>
                </a:extLst>
              </p14:cNvPr>
              <p14:cNvContentPartPr/>
              <p14:nvPr/>
            </p14:nvContentPartPr>
            <p14:xfrm>
              <a:off x="2495960" y="1183547"/>
              <a:ext cx="238320" cy="114840"/>
            </p14:xfrm>
          </p:contentPart>
        </mc:Choice>
        <mc:Fallback>
          <p:pic>
            <p:nvPicPr>
              <p:cNvPr id="44" name="Freihand 43">
                <a:extLst>
                  <a:ext uri="{FF2B5EF4-FFF2-40B4-BE49-F238E27FC236}">
                    <a16:creationId xmlns:a16="http://schemas.microsoft.com/office/drawing/2014/main" id="{A94DC225-4A87-4743-A49F-A2A0E1BAB257}"/>
                  </a:ext>
                </a:extLst>
              </p:cNvPr>
              <p:cNvPicPr/>
              <p:nvPr/>
            </p:nvPicPr>
            <p:blipFill>
              <a:blip r:embed="rId159"/>
              <a:stretch>
                <a:fillRect/>
              </a:stretch>
            </p:blipFill>
            <p:spPr>
              <a:xfrm>
                <a:off x="2491640" y="1179227"/>
                <a:ext cx="24696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45" name="Freihand 44">
                <a:extLst>
                  <a:ext uri="{FF2B5EF4-FFF2-40B4-BE49-F238E27FC236}">
                    <a16:creationId xmlns:a16="http://schemas.microsoft.com/office/drawing/2014/main" id="{B5C0DDFC-9E93-421F-81C5-BA66958EC9F3}"/>
                  </a:ext>
                </a:extLst>
              </p14:cNvPr>
              <p14:cNvContentPartPr/>
              <p14:nvPr/>
            </p14:nvContentPartPr>
            <p14:xfrm>
              <a:off x="2670200" y="1182107"/>
              <a:ext cx="360" cy="360"/>
            </p14:xfrm>
          </p:contentPart>
        </mc:Choice>
        <mc:Fallback>
          <p:pic>
            <p:nvPicPr>
              <p:cNvPr id="45" name="Freihand 44">
                <a:extLst>
                  <a:ext uri="{FF2B5EF4-FFF2-40B4-BE49-F238E27FC236}">
                    <a16:creationId xmlns:a16="http://schemas.microsoft.com/office/drawing/2014/main" id="{B5C0DDFC-9E93-421F-81C5-BA66958EC9F3}"/>
                  </a:ext>
                </a:extLst>
              </p:cNvPr>
              <p:cNvPicPr/>
              <p:nvPr/>
            </p:nvPicPr>
            <p:blipFill>
              <a:blip r:embed="rId18"/>
              <a:stretch>
                <a:fillRect/>
              </a:stretch>
            </p:blipFill>
            <p:spPr>
              <a:xfrm>
                <a:off x="2665880" y="117778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61">
            <p14:nvContentPartPr>
              <p14:cNvPr id="46" name="Freihand 45">
                <a:extLst>
                  <a:ext uri="{FF2B5EF4-FFF2-40B4-BE49-F238E27FC236}">
                    <a16:creationId xmlns:a16="http://schemas.microsoft.com/office/drawing/2014/main" id="{30ACD491-B836-4AF5-8408-106AEA410A4E}"/>
                  </a:ext>
                </a:extLst>
              </p14:cNvPr>
              <p14:cNvContentPartPr/>
              <p14:nvPr/>
            </p14:nvContentPartPr>
            <p14:xfrm>
              <a:off x="2584160" y="1411787"/>
              <a:ext cx="130680" cy="111240"/>
            </p14:xfrm>
          </p:contentPart>
        </mc:Choice>
        <mc:Fallback>
          <p:pic>
            <p:nvPicPr>
              <p:cNvPr id="46" name="Freihand 45">
                <a:extLst>
                  <a:ext uri="{FF2B5EF4-FFF2-40B4-BE49-F238E27FC236}">
                    <a16:creationId xmlns:a16="http://schemas.microsoft.com/office/drawing/2014/main" id="{30ACD491-B836-4AF5-8408-106AEA410A4E}"/>
                  </a:ext>
                </a:extLst>
              </p:cNvPr>
              <p:cNvPicPr/>
              <p:nvPr/>
            </p:nvPicPr>
            <p:blipFill>
              <a:blip r:embed="rId162"/>
              <a:stretch>
                <a:fillRect/>
              </a:stretch>
            </p:blipFill>
            <p:spPr>
              <a:xfrm>
                <a:off x="2579840" y="1407467"/>
                <a:ext cx="139320" cy="119880"/>
              </a:xfrm>
              <a:prstGeom prst="rect">
                <a:avLst/>
              </a:prstGeom>
            </p:spPr>
          </p:pic>
        </mc:Fallback>
      </mc:AlternateContent>
      <mc:AlternateContent xmlns:mc="http://schemas.openxmlformats.org/markup-compatibility/2006">
        <mc:Choice xmlns:p14="http://schemas.microsoft.com/office/powerpoint/2010/main" Requires="p14">
          <p:contentPart p14:bwMode="auto" r:id="rId163">
            <p14:nvContentPartPr>
              <p14:cNvPr id="47" name="Freihand 46">
                <a:extLst>
                  <a:ext uri="{FF2B5EF4-FFF2-40B4-BE49-F238E27FC236}">
                    <a16:creationId xmlns:a16="http://schemas.microsoft.com/office/drawing/2014/main" id="{CFF4A2C1-D96D-4254-A613-98DCB5CE4504}"/>
                  </a:ext>
                </a:extLst>
              </p14:cNvPr>
              <p14:cNvContentPartPr/>
              <p14:nvPr/>
            </p14:nvContentPartPr>
            <p14:xfrm>
              <a:off x="2732480" y="1353467"/>
              <a:ext cx="128160" cy="159120"/>
            </p14:xfrm>
          </p:contentPart>
        </mc:Choice>
        <mc:Fallback>
          <p:pic>
            <p:nvPicPr>
              <p:cNvPr id="47" name="Freihand 46">
                <a:extLst>
                  <a:ext uri="{FF2B5EF4-FFF2-40B4-BE49-F238E27FC236}">
                    <a16:creationId xmlns:a16="http://schemas.microsoft.com/office/drawing/2014/main" id="{CFF4A2C1-D96D-4254-A613-98DCB5CE4504}"/>
                  </a:ext>
                </a:extLst>
              </p:cNvPr>
              <p:cNvPicPr/>
              <p:nvPr/>
            </p:nvPicPr>
            <p:blipFill>
              <a:blip r:embed="rId164"/>
              <a:stretch>
                <a:fillRect/>
              </a:stretch>
            </p:blipFill>
            <p:spPr>
              <a:xfrm>
                <a:off x="2728160" y="1349147"/>
                <a:ext cx="136800" cy="167760"/>
              </a:xfrm>
              <a:prstGeom prst="rect">
                <a:avLst/>
              </a:prstGeom>
            </p:spPr>
          </p:pic>
        </mc:Fallback>
      </mc:AlternateContent>
      <mc:AlternateContent xmlns:mc="http://schemas.openxmlformats.org/markup-compatibility/2006">
        <mc:Choice xmlns:p14="http://schemas.microsoft.com/office/powerpoint/2010/main" Requires="p14">
          <p:contentPart p14:bwMode="auto" r:id="rId165">
            <p14:nvContentPartPr>
              <p14:cNvPr id="49" name="Freihand 48">
                <a:extLst>
                  <a:ext uri="{FF2B5EF4-FFF2-40B4-BE49-F238E27FC236}">
                    <a16:creationId xmlns:a16="http://schemas.microsoft.com/office/drawing/2014/main" id="{FF504213-8940-4B5A-8DBC-879BD7DB2E4C}"/>
                  </a:ext>
                </a:extLst>
              </p14:cNvPr>
              <p14:cNvContentPartPr/>
              <p14:nvPr/>
            </p14:nvContentPartPr>
            <p14:xfrm>
              <a:off x="2892320" y="1411787"/>
              <a:ext cx="35640" cy="181800"/>
            </p14:xfrm>
          </p:contentPart>
        </mc:Choice>
        <mc:Fallback>
          <p:pic>
            <p:nvPicPr>
              <p:cNvPr id="49" name="Freihand 48">
                <a:extLst>
                  <a:ext uri="{FF2B5EF4-FFF2-40B4-BE49-F238E27FC236}">
                    <a16:creationId xmlns:a16="http://schemas.microsoft.com/office/drawing/2014/main" id="{FF504213-8940-4B5A-8DBC-879BD7DB2E4C}"/>
                  </a:ext>
                </a:extLst>
              </p:cNvPr>
              <p:cNvPicPr/>
              <p:nvPr/>
            </p:nvPicPr>
            <p:blipFill>
              <a:blip r:embed="rId166"/>
              <a:stretch>
                <a:fillRect/>
              </a:stretch>
            </p:blipFill>
            <p:spPr>
              <a:xfrm>
                <a:off x="2888000" y="1407467"/>
                <a:ext cx="44280" cy="190440"/>
              </a:xfrm>
              <a:prstGeom prst="rect">
                <a:avLst/>
              </a:prstGeom>
            </p:spPr>
          </p:pic>
        </mc:Fallback>
      </mc:AlternateContent>
      <mc:AlternateContent xmlns:mc="http://schemas.openxmlformats.org/markup-compatibility/2006">
        <mc:Choice xmlns:p14="http://schemas.microsoft.com/office/powerpoint/2010/main" Requires="p14">
          <p:contentPart p14:bwMode="auto" r:id="rId167">
            <p14:nvContentPartPr>
              <p14:cNvPr id="50" name="Freihand 49">
                <a:extLst>
                  <a:ext uri="{FF2B5EF4-FFF2-40B4-BE49-F238E27FC236}">
                    <a16:creationId xmlns:a16="http://schemas.microsoft.com/office/drawing/2014/main" id="{113F41AB-B0E8-4648-A7B6-03183012BB0E}"/>
                  </a:ext>
                </a:extLst>
              </p14:cNvPr>
              <p14:cNvContentPartPr/>
              <p14:nvPr/>
            </p14:nvContentPartPr>
            <p14:xfrm>
              <a:off x="2947040" y="1418987"/>
              <a:ext cx="21240" cy="92880"/>
            </p14:xfrm>
          </p:contentPart>
        </mc:Choice>
        <mc:Fallback>
          <p:pic>
            <p:nvPicPr>
              <p:cNvPr id="50" name="Freihand 49">
                <a:extLst>
                  <a:ext uri="{FF2B5EF4-FFF2-40B4-BE49-F238E27FC236}">
                    <a16:creationId xmlns:a16="http://schemas.microsoft.com/office/drawing/2014/main" id="{113F41AB-B0E8-4648-A7B6-03183012BB0E}"/>
                  </a:ext>
                </a:extLst>
              </p:cNvPr>
              <p:cNvPicPr/>
              <p:nvPr/>
            </p:nvPicPr>
            <p:blipFill>
              <a:blip r:embed="rId168"/>
              <a:stretch>
                <a:fillRect/>
              </a:stretch>
            </p:blipFill>
            <p:spPr>
              <a:xfrm>
                <a:off x="2942720" y="1414667"/>
                <a:ext cx="29880" cy="101520"/>
              </a:xfrm>
              <a:prstGeom prst="rect">
                <a:avLst/>
              </a:prstGeom>
            </p:spPr>
          </p:pic>
        </mc:Fallback>
      </mc:AlternateContent>
      <mc:AlternateContent xmlns:mc="http://schemas.openxmlformats.org/markup-compatibility/2006">
        <mc:Choice xmlns:p14="http://schemas.microsoft.com/office/powerpoint/2010/main" Requires="p14">
          <p:contentPart p14:bwMode="auto" r:id="rId169">
            <p14:nvContentPartPr>
              <p14:cNvPr id="51" name="Freihand 50">
                <a:extLst>
                  <a:ext uri="{FF2B5EF4-FFF2-40B4-BE49-F238E27FC236}">
                    <a16:creationId xmlns:a16="http://schemas.microsoft.com/office/drawing/2014/main" id="{50DCC0AE-041F-4DDF-BB5D-F04A059F0D35}"/>
                  </a:ext>
                </a:extLst>
              </p14:cNvPr>
              <p14:cNvContentPartPr/>
              <p14:nvPr/>
            </p14:nvContentPartPr>
            <p14:xfrm>
              <a:off x="2982320" y="1422587"/>
              <a:ext cx="29880" cy="63360"/>
            </p14:xfrm>
          </p:contentPart>
        </mc:Choice>
        <mc:Fallback>
          <p:pic>
            <p:nvPicPr>
              <p:cNvPr id="51" name="Freihand 50">
                <a:extLst>
                  <a:ext uri="{FF2B5EF4-FFF2-40B4-BE49-F238E27FC236}">
                    <a16:creationId xmlns:a16="http://schemas.microsoft.com/office/drawing/2014/main" id="{50DCC0AE-041F-4DDF-BB5D-F04A059F0D35}"/>
                  </a:ext>
                </a:extLst>
              </p:cNvPr>
              <p:cNvPicPr/>
              <p:nvPr/>
            </p:nvPicPr>
            <p:blipFill>
              <a:blip r:embed="rId170"/>
              <a:stretch>
                <a:fillRect/>
              </a:stretch>
            </p:blipFill>
            <p:spPr>
              <a:xfrm>
                <a:off x="2978000" y="1418267"/>
                <a:ext cx="38520" cy="72000"/>
              </a:xfrm>
              <a:prstGeom prst="rect">
                <a:avLst/>
              </a:prstGeom>
            </p:spPr>
          </p:pic>
        </mc:Fallback>
      </mc:AlternateContent>
      <mc:AlternateContent xmlns:mc="http://schemas.openxmlformats.org/markup-compatibility/2006">
        <mc:Choice xmlns:p14="http://schemas.microsoft.com/office/powerpoint/2010/main" Requires="p14">
          <p:contentPart p14:bwMode="auto" r:id="rId171">
            <p14:nvContentPartPr>
              <p14:cNvPr id="52" name="Freihand 51">
                <a:extLst>
                  <a:ext uri="{FF2B5EF4-FFF2-40B4-BE49-F238E27FC236}">
                    <a16:creationId xmlns:a16="http://schemas.microsoft.com/office/drawing/2014/main" id="{1094B1E0-A274-401C-9201-3FC7209AD297}"/>
                  </a:ext>
                </a:extLst>
              </p14:cNvPr>
              <p14:cNvContentPartPr/>
              <p14:nvPr/>
            </p14:nvContentPartPr>
            <p14:xfrm>
              <a:off x="3060440" y="1436267"/>
              <a:ext cx="58320" cy="13680"/>
            </p14:xfrm>
          </p:contentPart>
        </mc:Choice>
        <mc:Fallback>
          <p:pic>
            <p:nvPicPr>
              <p:cNvPr id="52" name="Freihand 51">
                <a:extLst>
                  <a:ext uri="{FF2B5EF4-FFF2-40B4-BE49-F238E27FC236}">
                    <a16:creationId xmlns:a16="http://schemas.microsoft.com/office/drawing/2014/main" id="{1094B1E0-A274-401C-9201-3FC7209AD297}"/>
                  </a:ext>
                </a:extLst>
              </p:cNvPr>
              <p:cNvPicPr/>
              <p:nvPr/>
            </p:nvPicPr>
            <p:blipFill>
              <a:blip r:embed="rId172"/>
              <a:stretch>
                <a:fillRect/>
              </a:stretch>
            </p:blipFill>
            <p:spPr>
              <a:xfrm>
                <a:off x="3056120" y="1431947"/>
                <a:ext cx="66960" cy="22320"/>
              </a:xfrm>
              <a:prstGeom prst="rect">
                <a:avLst/>
              </a:prstGeom>
            </p:spPr>
          </p:pic>
        </mc:Fallback>
      </mc:AlternateContent>
      <mc:AlternateContent xmlns:mc="http://schemas.openxmlformats.org/markup-compatibility/2006">
        <mc:Choice xmlns:p14="http://schemas.microsoft.com/office/powerpoint/2010/main" Requires="p14">
          <p:contentPart p14:bwMode="auto" r:id="rId173">
            <p14:nvContentPartPr>
              <p14:cNvPr id="53" name="Freihand 52">
                <a:extLst>
                  <a:ext uri="{FF2B5EF4-FFF2-40B4-BE49-F238E27FC236}">
                    <a16:creationId xmlns:a16="http://schemas.microsoft.com/office/drawing/2014/main" id="{18AC057A-32BE-4672-AB66-FB5CA6369741}"/>
                  </a:ext>
                </a:extLst>
              </p14:cNvPr>
              <p14:cNvContentPartPr/>
              <p14:nvPr/>
            </p14:nvContentPartPr>
            <p14:xfrm>
              <a:off x="2592800" y="1547867"/>
              <a:ext cx="167040" cy="106560"/>
            </p14:xfrm>
          </p:contentPart>
        </mc:Choice>
        <mc:Fallback>
          <p:pic>
            <p:nvPicPr>
              <p:cNvPr id="53" name="Freihand 52">
                <a:extLst>
                  <a:ext uri="{FF2B5EF4-FFF2-40B4-BE49-F238E27FC236}">
                    <a16:creationId xmlns:a16="http://schemas.microsoft.com/office/drawing/2014/main" id="{18AC057A-32BE-4672-AB66-FB5CA6369741}"/>
                  </a:ext>
                </a:extLst>
              </p:cNvPr>
              <p:cNvPicPr/>
              <p:nvPr/>
            </p:nvPicPr>
            <p:blipFill>
              <a:blip r:embed="rId174"/>
              <a:stretch>
                <a:fillRect/>
              </a:stretch>
            </p:blipFill>
            <p:spPr>
              <a:xfrm>
                <a:off x="2588480" y="1543547"/>
                <a:ext cx="175680" cy="115200"/>
              </a:xfrm>
              <a:prstGeom prst="rect">
                <a:avLst/>
              </a:prstGeom>
            </p:spPr>
          </p:pic>
        </mc:Fallback>
      </mc:AlternateContent>
      <mc:AlternateContent xmlns:mc="http://schemas.openxmlformats.org/markup-compatibility/2006">
        <mc:Choice xmlns:p14="http://schemas.microsoft.com/office/powerpoint/2010/main" Requires="p14">
          <p:contentPart p14:bwMode="auto" r:id="rId175">
            <p14:nvContentPartPr>
              <p14:cNvPr id="54" name="Freihand 53">
                <a:extLst>
                  <a:ext uri="{FF2B5EF4-FFF2-40B4-BE49-F238E27FC236}">
                    <a16:creationId xmlns:a16="http://schemas.microsoft.com/office/drawing/2014/main" id="{5D44203A-CC3A-441A-AC57-1514A1AA91D8}"/>
                  </a:ext>
                </a:extLst>
              </p14:cNvPr>
              <p14:cNvContentPartPr/>
              <p14:nvPr/>
            </p14:nvContentPartPr>
            <p14:xfrm>
              <a:off x="2760920" y="1514387"/>
              <a:ext cx="145080" cy="129240"/>
            </p14:xfrm>
          </p:contentPart>
        </mc:Choice>
        <mc:Fallback>
          <p:pic>
            <p:nvPicPr>
              <p:cNvPr id="54" name="Freihand 53">
                <a:extLst>
                  <a:ext uri="{FF2B5EF4-FFF2-40B4-BE49-F238E27FC236}">
                    <a16:creationId xmlns:a16="http://schemas.microsoft.com/office/drawing/2014/main" id="{5D44203A-CC3A-441A-AC57-1514A1AA91D8}"/>
                  </a:ext>
                </a:extLst>
              </p:cNvPr>
              <p:cNvPicPr/>
              <p:nvPr/>
            </p:nvPicPr>
            <p:blipFill>
              <a:blip r:embed="rId176"/>
              <a:stretch>
                <a:fillRect/>
              </a:stretch>
            </p:blipFill>
            <p:spPr>
              <a:xfrm>
                <a:off x="2756600" y="1510067"/>
                <a:ext cx="153720" cy="137880"/>
              </a:xfrm>
              <a:prstGeom prst="rect">
                <a:avLst/>
              </a:prstGeom>
            </p:spPr>
          </p:pic>
        </mc:Fallback>
      </mc:AlternateContent>
      <mc:AlternateContent xmlns:mc="http://schemas.openxmlformats.org/markup-compatibility/2006">
        <mc:Choice xmlns:p14="http://schemas.microsoft.com/office/powerpoint/2010/main" Requires="p14">
          <p:contentPart p14:bwMode="auto" r:id="rId177">
            <p14:nvContentPartPr>
              <p14:cNvPr id="55" name="Freihand 54">
                <a:extLst>
                  <a:ext uri="{FF2B5EF4-FFF2-40B4-BE49-F238E27FC236}">
                    <a16:creationId xmlns:a16="http://schemas.microsoft.com/office/drawing/2014/main" id="{4F65B6A6-ACD8-4862-9FD6-38E811DC4E7E}"/>
                  </a:ext>
                </a:extLst>
              </p14:cNvPr>
              <p14:cNvContentPartPr/>
              <p14:nvPr/>
            </p14:nvContentPartPr>
            <p14:xfrm>
              <a:off x="2893760" y="1508267"/>
              <a:ext cx="159840" cy="109080"/>
            </p14:xfrm>
          </p:contentPart>
        </mc:Choice>
        <mc:Fallback>
          <p:pic>
            <p:nvPicPr>
              <p:cNvPr id="55" name="Freihand 54">
                <a:extLst>
                  <a:ext uri="{FF2B5EF4-FFF2-40B4-BE49-F238E27FC236}">
                    <a16:creationId xmlns:a16="http://schemas.microsoft.com/office/drawing/2014/main" id="{4F65B6A6-ACD8-4862-9FD6-38E811DC4E7E}"/>
                  </a:ext>
                </a:extLst>
              </p:cNvPr>
              <p:cNvPicPr/>
              <p:nvPr/>
            </p:nvPicPr>
            <p:blipFill>
              <a:blip r:embed="rId178"/>
              <a:stretch>
                <a:fillRect/>
              </a:stretch>
            </p:blipFill>
            <p:spPr>
              <a:xfrm>
                <a:off x="2889440" y="1503947"/>
                <a:ext cx="168480" cy="117720"/>
              </a:xfrm>
              <a:prstGeom prst="rect">
                <a:avLst/>
              </a:prstGeom>
            </p:spPr>
          </p:pic>
        </mc:Fallback>
      </mc:AlternateContent>
      <mc:AlternateContent xmlns:mc="http://schemas.openxmlformats.org/markup-compatibility/2006">
        <mc:Choice xmlns:p14="http://schemas.microsoft.com/office/powerpoint/2010/main" Requires="p14">
          <p:contentPart p14:bwMode="auto" r:id="rId179">
            <p14:nvContentPartPr>
              <p14:cNvPr id="150" name="Freihand 149">
                <a:extLst>
                  <a:ext uri="{FF2B5EF4-FFF2-40B4-BE49-F238E27FC236}">
                    <a16:creationId xmlns:a16="http://schemas.microsoft.com/office/drawing/2014/main" id="{C287B971-C3D0-4025-B729-670531AAAAEE}"/>
                  </a:ext>
                </a:extLst>
              </p14:cNvPr>
              <p14:cNvContentPartPr/>
              <p14:nvPr/>
            </p14:nvContentPartPr>
            <p14:xfrm>
              <a:off x="3084200" y="1577387"/>
              <a:ext cx="1158840" cy="926640"/>
            </p14:xfrm>
          </p:contentPart>
        </mc:Choice>
        <mc:Fallback>
          <p:pic>
            <p:nvPicPr>
              <p:cNvPr id="150" name="Freihand 149">
                <a:extLst>
                  <a:ext uri="{FF2B5EF4-FFF2-40B4-BE49-F238E27FC236}">
                    <a16:creationId xmlns:a16="http://schemas.microsoft.com/office/drawing/2014/main" id="{C287B971-C3D0-4025-B729-670531AAAAEE}"/>
                  </a:ext>
                </a:extLst>
              </p:cNvPr>
              <p:cNvPicPr/>
              <p:nvPr/>
            </p:nvPicPr>
            <p:blipFill>
              <a:blip r:embed="rId180"/>
              <a:stretch>
                <a:fillRect/>
              </a:stretch>
            </p:blipFill>
            <p:spPr>
              <a:xfrm>
                <a:off x="3079880" y="1573067"/>
                <a:ext cx="1167480" cy="935280"/>
              </a:xfrm>
              <a:prstGeom prst="rect">
                <a:avLst/>
              </a:prstGeom>
            </p:spPr>
          </p:pic>
        </mc:Fallback>
      </mc:AlternateContent>
      <p:grpSp>
        <p:nvGrpSpPr>
          <p:cNvPr id="200" name="Gruppieren 199">
            <a:extLst>
              <a:ext uri="{FF2B5EF4-FFF2-40B4-BE49-F238E27FC236}">
                <a16:creationId xmlns:a16="http://schemas.microsoft.com/office/drawing/2014/main" id="{6450D4BC-6DE0-4DE8-B01E-7ADE991ED1E7}"/>
              </a:ext>
            </a:extLst>
          </p:cNvPr>
          <p:cNvGrpSpPr/>
          <p:nvPr/>
        </p:nvGrpSpPr>
        <p:grpSpPr>
          <a:xfrm>
            <a:off x="3665240" y="373907"/>
            <a:ext cx="7365600" cy="2021040"/>
            <a:chOff x="3665240" y="373907"/>
            <a:chExt cx="7365600" cy="2021040"/>
          </a:xfrm>
        </p:grpSpPr>
        <mc:AlternateContent xmlns:mc="http://schemas.openxmlformats.org/markup-compatibility/2006">
          <mc:Choice xmlns:p14="http://schemas.microsoft.com/office/powerpoint/2010/main" Requires="p14">
            <p:contentPart p14:bwMode="auto" r:id="rId181">
              <p14:nvContentPartPr>
                <p14:cNvPr id="72" name="Freihand 71">
                  <a:extLst>
                    <a:ext uri="{FF2B5EF4-FFF2-40B4-BE49-F238E27FC236}">
                      <a16:creationId xmlns:a16="http://schemas.microsoft.com/office/drawing/2014/main" id="{3FFEE51F-1728-4DF0-B4E7-90C97AB8C7A9}"/>
                    </a:ext>
                  </a:extLst>
                </p14:cNvPr>
                <p14:cNvContentPartPr/>
                <p14:nvPr/>
              </p14:nvContentPartPr>
              <p14:xfrm>
                <a:off x="3873680" y="668387"/>
                <a:ext cx="216720" cy="214920"/>
              </p14:xfrm>
            </p:contentPart>
          </mc:Choice>
          <mc:Fallback>
            <p:pic>
              <p:nvPicPr>
                <p:cNvPr id="72" name="Freihand 71">
                  <a:extLst>
                    <a:ext uri="{FF2B5EF4-FFF2-40B4-BE49-F238E27FC236}">
                      <a16:creationId xmlns:a16="http://schemas.microsoft.com/office/drawing/2014/main" id="{3FFEE51F-1728-4DF0-B4E7-90C97AB8C7A9}"/>
                    </a:ext>
                  </a:extLst>
                </p:cNvPr>
                <p:cNvPicPr/>
                <p:nvPr/>
              </p:nvPicPr>
              <p:blipFill>
                <a:blip r:embed="rId182"/>
                <a:stretch>
                  <a:fillRect/>
                </a:stretch>
              </p:blipFill>
              <p:spPr>
                <a:xfrm>
                  <a:off x="3869360" y="664067"/>
                  <a:ext cx="225360" cy="223560"/>
                </a:xfrm>
                <a:prstGeom prst="rect">
                  <a:avLst/>
                </a:prstGeom>
              </p:spPr>
            </p:pic>
          </mc:Fallback>
        </mc:AlternateContent>
        <mc:AlternateContent xmlns:mc="http://schemas.openxmlformats.org/markup-compatibility/2006">
          <mc:Choice xmlns:p14="http://schemas.microsoft.com/office/powerpoint/2010/main" Requires="p14">
            <p:contentPart p14:bwMode="auto" r:id="rId183">
              <p14:nvContentPartPr>
                <p14:cNvPr id="73" name="Freihand 72">
                  <a:extLst>
                    <a:ext uri="{FF2B5EF4-FFF2-40B4-BE49-F238E27FC236}">
                      <a16:creationId xmlns:a16="http://schemas.microsoft.com/office/drawing/2014/main" id="{4693E435-14B6-46D5-85C8-C2A1AEF1D5DF}"/>
                    </a:ext>
                  </a:extLst>
                </p14:cNvPr>
                <p14:cNvContentPartPr/>
                <p14:nvPr/>
              </p14:nvContentPartPr>
              <p14:xfrm>
                <a:off x="4081400" y="651107"/>
                <a:ext cx="315000" cy="232200"/>
              </p14:xfrm>
            </p:contentPart>
          </mc:Choice>
          <mc:Fallback>
            <p:pic>
              <p:nvPicPr>
                <p:cNvPr id="73" name="Freihand 72">
                  <a:extLst>
                    <a:ext uri="{FF2B5EF4-FFF2-40B4-BE49-F238E27FC236}">
                      <a16:creationId xmlns:a16="http://schemas.microsoft.com/office/drawing/2014/main" id="{4693E435-14B6-46D5-85C8-C2A1AEF1D5DF}"/>
                    </a:ext>
                  </a:extLst>
                </p:cNvPr>
                <p:cNvPicPr/>
                <p:nvPr/>
              </p:nvPicPr>
              <p:blipFill>
                <a:blip r:embed="rId184"/>
                <a:stretch>
                  <a:fillRect/>
                </a:stretch>
              </p:blipFill>
              <p:spPr>
                <a:xfrm>
                  <a:off x="4077080" y="646787"/>
                  <a:ext cx="323640" cy="240840"/>
                </a:xfrm>
                <a:prstGeom prst="rect">
                  <a:avLst/>
                </a:prstGeom>
              </p:spPr>
            </p:pic>
          </mc:Fallback>
        </mc:AlternateContent>
        <mc:AlternateContent xmlns:mc="http://schemas.openxmlformats.org/markup-compatibility/2006">
          <mc:Choice xmlns:p14="http://schemas.microsoft.com/office/powerpoint/2010/main" Requires="p14">
            <p:contentPart p14:bwMode="auto" r:id="rId185">
              <p14:nvContentPartPr>
                <p14:cNvPr id="74" name="Freihand 73">
                  <a:extLst>
                    <a:ext uri="{FF2B5EF4-FFF2-40B4-BE49-F238E27FC236}">
                      <a16:creationId xmlns:a16="http://schemas.microsoft.com/office/drawing/2014/main" id="{937E9194-5A10-4F87-BCD6-86C610EADEC5}"/>
                    </a:ext>
                  </a:extLst>
                </p14:cNvPr>
                <p14:cNvContentPartPr/>
                <p14:nvPr/>
              </p14:nvContentPartPr>
              <p14:xfrm>
                <a:off x="4458680" y="652547"/>
                <a:ext cx="153720" cy="200160"/>
              </p14:xfrm>
            </p:contentPart>
          </mc:Choice>
          <mc:Fallback>
            <p:pic>
              <p:nvPicPr>
                <p:cNvPr id="74" name="Freihand 73">
                  <a:extLst>
                    <a:ext uri="{FF2B5EF4-FFF2-40B4-BE49-F238E27FC236}">
                      <a16:creationId xmlns:a16="http://schemas.microsoft.com/office/drawing/2014/main" id="{937E9194-5A10-4F87-BCD6-86C610EADEC5}"/>
                    </a:ext>
                  </a:extLst>
                </p:cNvPr>
                <p:cNvPicPr/>
                <p:nvPr/>
              </p:nvPicPr>
              <p:blipFill>
                <a:blip r:embed="rId186"/>
                <a:stretch>
                  <a:fillRect/>
                </a:stretch>
              </p:blipFill>
              <p:spPr>
                <a:xfrm>
                  <a:off x="4454360" y="648227"/>
                  <a:ext cx="162360" cy="208800"/>
                </a:xfrm>
                <a:prstGeom prst="rect">
                  <a:avLst/>
                </a:prstGeom>
              </p:spPr>
            </p:pic>
          </mc:Fallback>
        </mc:AlternateContent>
        <mc:AlternateContent xmlns:mc="http://schemas.openxmlformats.org/markup-compatibility/2006">
          <mc:Choice xmlns:p14="http://schemas.microsoft.com/office/powerpoint/2010/main" Requires="p14">
            <p:contentPart p14:bwMode="auto" r:id="rId187">
              <p14:nvContentPartPr>
                <p14:cNvPr id="75" name="Freihand 74">
                  <a:extLst>
                    <a:ext uri="{FF2B5EF4-FFF2-40B4-BE49-F238E27FC236}">
                      <a16:creationId xmlns:a16="http://schemas.microsoft.com/office/drawing/2014/main" id="{3BA2757E-880E-4844-A8B1-8BA5568D3958}"/>
                    </a:ext>
                  </a:extLst>
                </p14:cNvPr>
                <p14:cNvContentPartPr/>
                <p14:nvPr/>
              </p14:nvContentPartPr>
              <p14:xfrm>
                <a:off x="4584320" y="658667"/>
                <a:ext cx="537120" cy="191160"/>
              </p14:xfrm>
            </p:contentPart>
          </mc:Choice>
          <mc:Fallback>
            <p:pic>
              <p:nvPicPr>
                <p:cNvPr id="75" name="Freihand 74">
                  <a:extLst>
                    <a:ext uri="{FF2B5EF4-FFF2-40B4-BE49-F238E27FC236}">
                      <a16:creationId xmlns:a16="http://schemas.microsoft.com/office/drawing/2014/main" id="{3BA2757E-880E-4844-A8B1-8BA5568D3958}"/>
                    </a:ext>
                  </a:extLst>
                </p:cNvPr>
                <p:cNvPicPr/>
                <p:nvPr/>
              </p:nvPicPr>
              <p:blipFill>
                <a:blip r:embed="rId188"/>
                <a:stretch>
                  <a:fillRect/>
                </a:stretch>
              </p:blipFill>
              <p:spPr>
                <a:xfrm>
                  <a:off x="4580000" y="654347"/>
                  <a:ext cx="545760" cy="199800"/>
                </a:xfrm>
                <a:prstGeom prst="rect">
                  <a:avLst/>
                </a:prstGeom>
              </p:spPr>
            </p:pic>
          </mc:Fallback>
        </mc:AlternateContent>
        <mc:AlternateContent xmlns:mc="http://schemas.openxmlformats.org/markup-compatibility/2006">
          <mc:Choice xmlns:p14="http://schemas.microsoft.com/office/powerpoint/2010/main" Requires="p14">
            <p:contentPart p14:bwMode="auto" r:id="rId189">
              <p14:nvContentPartPr>
                <p14:cNvPr id="78" name="Freihand 77">
                  <a:extLst>
                    <a:ext uri="{FF2B5EF4-FFF2-40B4-BE49-F238E27FC236}">
                      <a16:creationId xmlns:a16="http://schemas.microsoft.com/office/drawing/2014/main" id="{EF22F725-C86A-479A-AB77-7EF996CC00B4}"/>
                    </a:ext>
                  </a:extLst>
                </p14:cNvPr>
                <p14:cNvContentPartPr/>
                <p14:nvPr/>
              </p14:nvContentPartPr>
              <p14:xfrm>
                <a:off x="5247080" y="742907"/>
                <a:ext cx="155520" cy="123840"/>
              </p14:xfrm>
            </p:contentPart>
          </mc:Choice>
          <mc:Fallback>
            <p:pic>
              <p:nvPicPr>
                <p:cNvPr id="78" name="Freihand 77">
                  <a:extLst>
                    <a:ext uri="{FF2B5EF4-FFF2-40B4-BE49-F238E27FC236}">
                      <a16:creationId xmlns:a16="http://schemas.microsoft.com/office/drawing/2014/main" id="{EF22F725-C86A-479A-AB77-7EF996CC00B4}"/>
                    </a:ext>
                  </a:extLst>
                </p:cNvPr>
                <p:cNvPicPr/>
                <p:nvPr/>
              </p:nvPicPr>
              <p:blipFill>
                <a:blip r:embed="rId190"/>
                <a:stretch>
                  <a:fillRect/>
                </a:stretch>
              </p:blipFill>
              <p:spPr>
                <a:xfrm>
                  <a:off x="5242760" y="738587"/>
                  <a:ext cx="164160" cy="132480"/>
                </a:xfrm>
                <a:prstGeom prst="rect">
                  <a:avLst/>
                </a:prstGeom>
              </p:spPr>
            </p:pic>
          </mc:Fallback>
        </mc:AlternateContent>
        <mc:AlternateContent xmlns:mc="http://schemas.openxmlformats.org/markup-compatibility/2006">
          <mc:Choice xmlns:p14="http://schemas.microsoft.com/office/powerpoint/2010/main" Requires="p14">
            <p:contentPart p14:bwMode="auto" r:id="rId191">
              <p14:nvContentPartPr>
                <p14:cNvPr id="79" name="Freihand 78">
                  <a:extLst>
                    <a:ext uri="{FF2B5EF4-FFF2-40B4-BE49-F238E27FC236}">
                      <a16:creationId xmlns:a16="http://schemas.microsoft.com/office/drawing/2014/main" id="{2F13E6E8-7EFC-4D90-B7C7-58FEA36B10A0}"/>
                    </a:ext>
                  </a:extLst>
                </p14:cNvPr>
                <p14:cNvContentPartPr/>
                <p14:nvPr/>
              </p14:nvContentPartPr>
              <p14:xfrm>
                <a:off x="5414480" y="754787"/>
                <a:ext cx="118080" cy="83520"/>
              </p14:xfrm>
            </p:contentPart>
          </mc:Choice>
          <mc:Fallback>
            <p:pic>
              <p:nvPicPr>
                <p:cNvPr id="79" name="Freihand 78">
                  <a:extLst>
                    <a:ext uri="{FF2B5EF4-FFF2-40B4-BE49-F238E27FC236}">
                      <a16:creationId xmlns:a16="http://schemas.microsoft.com/office/drawing/2014/main" id="{2F13E6E8-7EFC-4D90-B7C7-58FEA36B10A0}"/>
                    </a:ext>
                  </a:extLst>
                </p:cNvPr>
                <p:cNvPicPr/>
                <p:nvPr/>
              </p:nvPicPr>
              <p:blipFill>
                <a:blip r:embed="rId192"/>
                <a:stretch>
                  <a:fillRect/>
                </a:stretch>
              </p:blipFill>
              <p:spPr>
                <a:xfrm>
                  <a:off x="5410160" y="750467"/>
                  <a:ext cx="126720" cy="92160"/>
                </a:xfrm>
                <a:prstGeom prst="rect">
                  <a:avLst/>
                </a:prstGeom>
              </p:spPr>
            </p:pic>
          </mc:Fallback>
        </mc:AlternateContent>
        <mc:AlternateContent xmlns:mc="http://schemas.openxmlformats.org/markup-compatibility/2006">
          <mc:Choice xmlns:p14="http://schemas.microsoft.com/office/powerpoint/2010/main" Requires="p14">
            <p:contentPart p14:bwMode="auto" r:id="rId193">
              <p14:nvContentPartPr>
                <p14:cNvPr id="80" name="Freihand 79">
                  <a:extLst>
                    <a:ext uri="{FF2B5EF4-FFF2-40B4-BE49-F238E27FC236}">
                      <a16:creationId xmlns:a16="http://schemas.microsoft.com/office/drawing/2014/main" id="{1E53190D-787F-491B-A956-90671CB017FA}"/>
                    </a:ext>
                  </a:extLst>
                </p14:cNvPr>
                <p14:cNvContentPartPr/>
                <p14:nvPr/>
              </p14:nvContentPartPr>
              <p14:xfrm>
                <a:off x="5526800" y="632027"/>
                <a:ext cx="238680" cy="178560"/>
              </p14:xfrm>
            </p:contentPart>
          </mc:Choice>
          <mc:Fallback>
            <p:pic>
              <p:nvPicPr>
                <p:cNvPr id="80" name="Freihand 79">
                  <a:extLst>
                    <a:ext uri="{FF2B5EF4-FFF2-40B4-BE49-F238E27FC236}">
                      <a16:creationId xmlns:a16="http://schemas.microsoft.com/office/drawing/2014/main" id="{1E53190D-787F-491B-A956-90671CB017FA}"/>
                    </a:ext>
                  </a:extLst>
                </p:cNvPr>
                <p:cNvPicPr/>
                <p:nvPr/>
              </p:nvPicPr>
              <p:blipFill>
                <a:blip r:embed="rId194"/>
                <a:stretch>
                  <a:fillRect/>
                </a:stretch>
              </p:blipFill>
              <p:spPr>
                <a:xfrm>
                  <a:off x="5522480" y="627707"/>
                  <a:ext cx="247320" cy="187200"/>
                </a:xfrm>
                <a:prstGeom prst="rect">
                  <a:avLst/>
                </a:prstGeom>
              </p:spPr>
            </p:pic>
          </mc:Fallback>
        </mc:AlternateContent>
        <mc:AlternateContent xmlns:mc="http://schemas.openxmlformats.org/markup-compatibility/2006">
          <mc:Choice xmlns:p14="http://schemas.microsoft.com/office/powerpoint/2010/main" Requires="p14">
            <p:contentPart p14:bwMode="auto" r:id="rId195">
              <p14:nvContentPartPr>
                <p14:cNvPr id="81" name="Freihand 80">
                  <a:extLst>
                    <a:ext uri="{FF2B5EF4-FFF2-40B4-BE49-F238E27FC236}">
                      <a16:creationId xmlns:a16="http://schemas.microsoft.com/office/drawing/2014/main" id="{5E702FF7-2386-4C2B-ABB1-B698A72570BD}"/>
                    </a:ext>
                  </a:extLst>
                </p14:cNvPr>
                <p14:cNvContentPartPr/>
                <p14:nvPr/>
              </p14:nvContentPartPr>
              <p14:xfrm>
                <a:off x="5763680" y="610067"/>
                <a:ext cx="68760" cy="188640"/>
              </p14:xfrm>
            </p:contentPart>
          </mc:Choice>
          <mc:Fallback>
            <p:pic>
              <p:nvPicPr>
                <p:cNvPr id="81" name="Freihand 80">
                  <a:extLst>
                    <a:ext uri="{FF2B5EF4-FFF2-40B4-BE49-F238E27FC236}">
                      <a16:creationId xmlns:a16="http://schemas.microsoft.com/office/drawing/2014/main" id="{5E702FF7-2386-4C2B-ABB1-B698A72570BD}"/>
                    </a:ext>
                  </a:extLst>
                </p:cNvPr>
                <p:cNvPicPr/>
                <p:nvPr/>
              </p:nvPicPr>
              <p:blipFill>
                <a:blip r:embed="rId196"/>
                <a:stretch>
                  <a:fillRect/>
                </a:stretch>
              </p:blipFill>
              <p:spPr>
                <a:xfrm>
                  <a:off x="5759360" y="605747"/>
                  <a:ext cx="77400" cy="197280"/>
                </a:xfrm>
                <a:prstGeom prst="rect">
                  <a:avLst/>
                </a:prstGeom>
              </p:spPr>
            </p:pic>
          </mc:Fallback>
        </mc:AlternateContent>
        <mc:AlternateContent xmlns:mc="http://schemas.openxmlformats.org/markup-compatibility/2006">
          <mc:Choice xmlns:p14="http://schemas.microsoft.com/office/powerpoint/2010/main" Requires="p14">
            <p:contentPart p14:bwMode="auto" r:id="rId197">
              <p14:nvContentPartPr>
                <p14:cNvPr id="82" name="Freihand 81">
                  <a:extLst>
                    <a:ext uri="{FF2B5EF4-FFF2-40B4-BE49-F238E27FC236}">
                      <a16:creationId xmlns:a16="http://schemas.microsoft.com/office/drawing/2014/main" id="{24CAA447-B41C-4B0E-BA70-ABBA6266C184}"/>
                    </a:ext>
                  </a:extLst>
                </p14:cNvPr>
                <p14:cNvContentPartPr/>
                <p14:nvPr/>
              </p14:nvContentPartPr>
              <p14:xfrm>
                <a:off x="5492240" y="624107"/>
                <a:ext cx="51840" cy="6840"/>
              </p14:xfrm>
            </p:contentPart>
          </mc:Choice>
          <mc:Fallback>
            <p:pic>
              <p:nvPicPr>
                <p:cNvPr id="82" name="Freihand 81">
                  <a:extLst>
                    <a:ext uri="{FF2B5EF4-FFF2-40B4-BE49-F238E27FC236}">
                      <a16:creationId xmlns:a16="http://schemas.microsoft.com/office/drawing/2014/main" id="{24CAA447-B41C-4B0E-BA70-ABBA6266C184}"/>
                    </a:ext>
                  </a:extLst>
                </p:cNvPr>
                <p:cNvPicPr/>
                <p:nvPr/>
              </p:nvPicPr>
              <p:blipFill>
                <a:blip r:embed="rId198"/>
                <a:stretch>
                  <a:fillRect/>
                </a:stretch>
              </p:blipFill>
              <p:spPr>
                <a:xfrm>
                  <a:off x="5487920" y="619787"/>
                  <a:ext cx="60480" cy="15480"/>
                </a:xfrm>
                <a:prstGeom prst="rect">
                  <a:avLst/>
                </a:prstGeom>
              </p:spPr>
            </p:pic>
          </mc:Fallback>
        </mc:AlternateContent>
        <mc:AlternateContent xmlns:mc="http://schemas.openxmlformats.org/markup-compatibility/2006">
          <mc:Choice xmlns:p14="http://schemas.microsoft.com/office/powerpoint/2010/main" Requires="p14">
            <p:contentPart p14:bwMode="auto" r:id="rId199">
              <p14:nvContentPartPr>
                <p14:cNvPr id="84" name="Freihand 83">
                  <a:extLst>
                    <a:ext uri="{FF2B5EF4-FFF2-40B4-BE49-F238E27FC236}">
                      <a16:creationId xmlns:a16="http://schemas.microsoft.com/office/drawing/2014/main" id="{30FC8D96-6F14-414C-BF0E-5EE8C4F3F2CE}"/>
                    </a:ext>
                  </a:extLst>
                </p14:cNvPr>
                <p14:cNvContentPartPr/>
                <p14:nvPr/>
              </p14:nvContentPartPr>
              <p14:xfrm>
                <a:off x="3831560" y="979787"/>
                <a:ext cx="142200" cy="81360"/>
              </p14:xfrm>
            </p:contentPart>
          </mc:Choice>
          <mc:Fallback>
            <p:pic>
              <p:nvPicPr>
                <p:cNvPr id="84" name="Freihand 83">
                  <a:extLst>
                    <a:ext uri="{FF2B5EF4-FFF2-40B4-BE49-F238E27FC236}">
                      <a16:creationId xmlns:a16="http://schemas.microsoft.com/office/drawing/2014/main" id="{30FC8D96-6F14-414C-BF0E-5EE8C4F3F2CE}"/>
                    </a:ext>
                  </a:extLst>
                </p:cNvPr>
                <p:cNvPicPr/>
                <p:nvPr/>
              </p:nvPicPr>
              <p:blipFill>
                <a:blip r:embed="rId200"/>
                <a:stretch>
                  <a:fillRect/>
                </a:stretch>
              </p:blipFill>
              <p:spPr>
                <a:xfrm>
                  <a:off x="3827240" y="975467"/>
                  <a:ext cx="150840" cy="90000"/>
                </a:xfrm>
                <a:prstGeom prst="rect">
                  <a:avLst/>
                </a:prstGeom>
              </p:spPr>
            </p:pic>
          </mc:Fallback>
        </mc:AlternateContent>
        <mc:AlternateContent xmlns:mc="http://schemas.openxmlformats.org/markup-compatibility/2006">
          <mc:Choice xmlns:p14="http://schemas.microsoft.com/office/powerpoint/2010/main" Requires="p14">
            <p:contentPart p14:bwMode="auto" r:id="rId201">
              <p14:nvContentPartPr>
                <p14:cNvPr id="85" name="Freihand 84">
                  <a:extLst>
                    <a:ext uri="{FF2B5EF4-FFF2-40B4-BE49-F238E27FC236}">
                      <a16:creationId xmlns:a16="http://schemas.microsoft.com/office/drawing/2014/main" id="{A776DBE2-0591-4124-B61D-783A6705AC5A}"/>
                    </a:ext>
                  </a:extLst>
                </p14:cNvPr>
                <p14:cNvContentPartPr/>
                <p14:nvPr/>
              </p14:nvContentPartPr>
              <p14:xfrm>
                <a:off x="3944960" y="995267"/>
                <a:ext cx="120960" cy="82440"/>
              </p14:xfrm>
            </p:contentPart>
          </mc:Choice>
          <mc:Fallback>
            <p:pic>
              <p:nvPicPr>
                <p:cNvPr id="85" name="Freihand 84">
                  <a:extLst>
                    <a:ext uri="{FF2B5EF4-FFF2-40B4-BE49-F238E27FC236}">
                      <a16:creationId xmlns:a16="http://schemas.microsoft.com/office/drawing/2014/main" id="{A776DBE2-0591-4124-B61D-783A6705AC5A}"/>
                    </a:ext>
                  </a:extLst>
                </p:cNvPr>
                <p:cNvPicPr/>
                <p:nvPr/>
              </p:nvPicPr>
              <p:blipFill>
                <a:blip r:embed="rId202"/>
                <a:stretch>
                  <a:fillRect/>
                </a:stretch>
              </p:blipFill>
              <p:spPr>
                <a:xfrm>
                  <a:off x="3940640" y="990947"/>
                  <a:ext cx="129600" cy="91080"/>
                </a:xfrm>
                <a:prstGeom prst="rect">
                  <a:avLst/>
                </a:prstGeom>
              </p:spPr>
            </p:pic>
          </mc:Fallback>
        </mc:AlternateContent>
        <mc:AlternateContent xmlns:mc="http://schemas.openxmlformats.org/markup-compatibility/2006">
          <mc:Choice xmlns:p14="http://schemas.microsoft.com/office/powerpoint/2010/main" Requires="p14">
            <p:contentPart p14:bwMode="auto" r:id="rId203">
              <p14:nvContentPartPr>
                <p14:cNvPr id="86" name="Freihand 85">
                  <a:extLst>
                    <a:ext uri="{FF2B5EF4-FFF2-40B4-BE49-F238E27FC236}">
                      <a16:creationId xmlns:a16="http://schemas.microsoft.com/office/drawing/2014/main" id="{06A5CF76-22D1-42F6-8CAC-F33106F7B89F}"/>
                    </a:ext>
                  </a:extLst>
                </p14:cNvPr>
                <p14:cNvContentPartPr/>
                <p14:nvPr/>
              </p14:nvContentPartPr>
              <p14:xfrm>
                <a:off x="4110920" y="1053227"/>
                <a:ext cx="22680" cy="18360"/>
              </p14:xfrm>
            </p:contentPart>
          </mc:Choice>
          <mc:Fallback>
            <p:pic>
              <p:nvPicPr>
                <p:cNvPr id="86" name="Freihand 85">
                  <a:extLst>
                    <a:ext uri="{FF2B5EF4-FFF2-40B4-BE49-F238E27FC236}">
                      <a16:creationId xmlns:a16="http://schemas.microsoft.com/office/drawing/2014/main" id="{06A5CF76-22D1-42F6-8CAC-F33106F7B89F}"/>
                    </a:ext>
                  </a:extLst>
                </p:cNvPr>
                <p:cNvPicPr/>
                <p:nvPr/>
              </p:nvPicPr>
              <p:blipFill>
                <a:blip r:embed="rId204"/>
                <a:stretch>
                  <a:fillRect/>
                </a:stretch>
              </p:blipFill>
              <p:spPr>
                <a:xfrm>
                  <a:off x="4106600" y="1048907"/>
                  <a:ext cx="31320" cy="27000"/>
                </a:xfrm>
                <a:prstGeom prst="rect">
                  <a:avLst/>
                </a:prstGeom>
              </p:spPr>
            </p:pic>
          </mc:Fallback>
        </mc:AlternateContent>
        <mc:AlternateContent xmlns:mc="http://schemas.openxmlformats.org/markup-compatibility/2006">
          <mc:Choice xmlns:p14="http://schemas.microsoft.com/office/powerpoint/2010/main" Requires="p14">
            <p:contentPart p14:bwMode="auto" r:id="rId205">
              <p14:nvContentPartPr>
                <p14:cNvPr id="87" name="Freihand 86">
                  <a:extLst>
                    <a:ext uri="{FF2B5EF4-FFF2-40B4-BE49-F238E27FC236}">
                      <a16:creationId xmlns:a16="http://schemas.microsoft.com/office/drawing/2014/main" id="{8277285C-BE0B-4332-86EF-0A13DA8BA7BB}"/>
                    </a:ext>
                  </a:extLst>
                </p14:cNvPr>
                <p14:cNvContentPartPr/>
                <p14:nvPr/>
              </p14:nvContentPartPr>
              <p14:xfrm>
                <a:off x="4263200" y="970787"/>
                <a:ext cx="317160" cy="240840"/>
              </p14:xfrm>
            </p:contentPart>
          </mc:Choice>
          <mc:Fallback>
            <p:pic>
              <p:nvPicPr>
                <p:cNvPr id="87" name="Freihand 86">
                  <a:extLst>
                    <a:ext uri="{FF2B5EF4-FFF2-40B4-BE49-F238E27FC236}">
                      <a16:creationId xmlns:a16="http://schemas.microsoft.com/office/drawing/2014/main" id="{8277285C-BE0B-4332-86EF-0A13DA8BA7BB}"/>
                    </a:ext>
                  </a:extLst>
                </p:cNvPr>
                <p:cNvPicPr/>
                <p:nvPr/>
              </p:nvPicPr>
              <p:blipFill>
                <a:blip r:embed="rId206"/>
                <a:stretch>
                  <a:fillRect/>
                </a:stretch>
              </p:blipFill>
              <p:spPr>
                <a:xfrm>
                  <a:off x="4258880" y="966467"/>
                  <a:ext cx="325800" cy="249480"/>
                </a:xfrm>
                <a:prstGeom prst="rect">
                  <a:avLst/>
                </a:prstGeom>
              </p:spPr>
            </p:pic>
          </mc:Fallback>
        </mc:AlternateContent>
        <mc:AlternateContent xmlns:mc="http://schemas.openxmlformats.org/markup-compatibility/2006">
          <mc:Choice xmlns:p14="http://schemas.microsoft.com/office/powerpoint/2010/main" Requires="p14">
            <p:contentPart p14:bwMode="auto" r:id="rId207">
              <p14:nvContentPartPr>
                <p14:cNvPr id="88" name="Freihand 87">
                  <a:extLst>
                    <a:ext uri="{FF2B5EF4-FFF2-40B4-BE49-F238E27FC236}">
                      <a16:creationId xmlns:a16="http://schemas.microsoft.com/office/drawing/2014/main" id="{4E26972E-ED0B-49AC-9349-32E376B13DA8}"/>
                    </a:ext>
                  </a:extLst>
                </p14:cNvPr>
                <p14:cNvContentPartPr/>
                <p14:nvPr/>
              </p14:nvContentPartPr>
              <p14:xfrm>
                <a:off x="4616000" y="992387"/>
                <a:ext cx="230760" cy="86400"/>
              </p14:xfrm>
            </p:contentPart>
          </mc:Choice>
          <mc:Fallback>
            <p:pic>
              <p:nvPicPr>
                <p:cNvPr id="88" name="Freihand 87">
                  <a:extLst>
                    <a:ext uri="{FF2B5EF4-FFF2-40B4-BE49-F238E27FC236}">
                      <a16:creationId xmlns:a16="http://schemas.microsoft.com/office/drawing/2014/main" id="{4E26972E-ED0B-49AC-9349-32E376B13DA8}"/>
                    </a:ext>
                  </a:extLst>
                </p:cNvPr>
                <p:cNvPicPr/>
                <p:nvPr/>
              </p:nvPicPr>
              <p:blipFill>
                <a:blip r:embed="rId208"/>
                <a:stretch>
                  <a:fillRect/>
                </a:stretch>
              </p:blipFill>
              <p:spPr>
                <a:xfrm>
                  <a:off x="4611680" y="988067"/>
                  <a:ext cx="239400" cy="95040"/>
                </a:xfrm>
                <a:prstGeom prst="rect">
                  <a:avLst/>
                </a:prstGeom>
              </p:spPr>
            </p:pic>
          </mc:Fallback>
        </mc:AlternateContent>
        <mc:AlternateContent xmlns:mc="http://schemas.openxmlformats.org/markup-compatibility/2006">
          <mc:Choice xmlns:p14="http://schemas.microsoft.com/office/powerpoint/2010/main" Requires="p14">
            <p:contentPart p14:bwMode="auto" r:id="rId209">
              <p14:nvContentPartPr>
                <p14:cNvPr id="89" name="Freihand 88">
                  <a:extLst>
                    <a:ext uri="{FF2B5EF4-FFF2-40B4-BE49-F238E27FC236}">
                      <a16:creationId xmlns:a16="http://schemas.microsoft.com/office/drawing/2014/main" id="{840E4C9F-4060-4379-8971-81CDB348DF67}"/>
                    </a:ext>
                  </a:extLst>
                </p14:cNvPr>
                <p14:cNvContentPartPr/>
                <p14:nvPr/>
              </p14:nvContentPartPr>
              <p14:xfrm>
                <a:off x="4862240" y="978707"/>
                <a:ext cx="90000" cy="99000"/>
              </p14:xfrm>
            </p:contentPart>
          </mc:Choice>
          <mc:Fallback>
            <p:pic>
              <p:nvPicPr>
                <p:cNvPr id="89" name="Freihand 88">
                  <a:extLst>
                    <a:ext uri="{FF2B5EF4-FFF2-40B4-BE49-F238E27FC236}">
                      <a16:creationId xmlns:a16="http://schemas.microsoft.com/office/drawing/2014/main" id="{840E4C9F-4060-4379-8971-81CDB348DF67}"/>
                    </a:ext>
                  </a:extLst>
                </p:cNvPr>
                <p:cNvPicPr/>
                <p:nvPr/>
              </p:nvPicPr>
              <p:blipFill>
                <a:blip r:embed="rId210"/>
                <a:stretch>
                  <a:fillRect/>
                </a:stretch>
              </p:blipFill>
              <p:spPr>
                <a:xfrm>
                  <a:off x="4857920" y="974387"/>
                  <a:ext cx="98640" cy="107640"/>
                </a:xfrm>
                <a:prstGeom prst="rect">
                  <a:avLst/>
                </a:prstGeom>
              </p:spPr>
            </p:pic>
          </mc:Fallback>
        </mc:AlternateContent>
        <mc:AlternateContent xmlns:mc="http://schemas.openxmlformats.org/markup-compatibility/2006">
          <mc:Choice xmlns:p14="http://schemas.microsoft.com/office/powerpoint/2010/main" Requires="p14">
            <p:contentPart p14:bwMode="auto" r:id="rId211">
              <p14:nvContentPartPr>
                <p14:cNvPr id="90" name="Freihand 89">
                  <a:extLst>
                    <a:ext uri="{FF2B5EF4-FFF2-40B4-BE49-F238E27FC236}">
                      <a16:creationId xmlns:a16="http://schemas.microsoft.com/office/drawing/2014/main" id="{8F9A2263-CA3A-40E0-BC00-1A8D5AAAB6C2}"/>
                    </a:ext>
                  </a:extLst>
                </p14:cNvPr>
                <p14:cNvContentPartPr/>
                <p14:nvPr/>
              </p14:nvContentPartPr>
              <p14:xfrm>
                <a:off x="4951520" y="990227"/>
                <a:ext cx="81720" cy="78480"/>
              </p14:xfrm>
            </p:contentPart>
          </mc:Choice>
          <mc:Fallback>
            <p:pic>
              <p:nvPicPr>
                <p:cNvPr id="90" name="Freihand 89">
                  <a:extLst>
                    <a:ext uri="{FF2B5EF4-FFF2-40B4-BE49-F238E27FC236}">
                      <a16:creationId xmlns:a16="http://schemas.microsoft.com/office/drawing/2014/main" id="{8F9A2263-CA3A-40E0-BC00-1A8D5AAAB6C2}"/>
                    </a:ext>
                  </a:extLst>
                </p:cNvPr>
                <p:cNvPicPr/>
                <p:nvPr/>
              </p:nvPicPr>
              <p:blipFill>
                <a:blip r:embed="rId212"/>
                <a:stretch>
                  <a:fillRect/>
                </a:stretch>
              </p:blipFill>
              <p:spPr>
                <a:xfrm>
                  <a:off x="4947200" y="985907"/>
                  <a:ext cx="90360" cy="87120"/>
                </a:xfrm>
                <a:prstGeom prst="rect">
                  <a:avLst/>
                </a:prstGeom>
              </p:spPr>
            </p:pic>
          </mc:Fallback>
        </mc:AlternateContent>
        <mc:AlternateContent xmlns:mc="http://schemas.openxmlformats.org/markup-compatibility/2006">
          <mc:Choice xmlns:p14="http://schemas.microsoft.com/office/powerpoint/2010/main" Requires="p14">
            <p:contentPart p14:bwMode="auto" r:id="rId213">
              <p14:nvContentPartPr>
                <p14:cNvPr id="91" name="Freihand 90">
                  <a:extLst>
                    <a:ext uri="{FF2B5EF4-FFF2-40B4-BE49-F238E27FC236}">
                      <a16:creationId xmlns:a16="http://schemas.microsoft.com/office/drawing/2014/main" id="{776B66CE-A15C-483A-9EC4-FA3C9A39E63C}"/>
                    </a:ext>
                  </a:extLst>
                </p14:cNvPr>
                <p14:cNvContentPartPr/>
                <p14:nvPr/>
              </p14:nvContentPartPr>
              <p14:xfrm>
                <a:off x="5157800" y="944507"/>
                <a:ext cx="129240" cy="110160"/>
              </p14:xfrm>
            </p:contentPart>
          </mc:Choice>
          <mc:Fallback>
            <p:pic>
              <p:nvPicPr>
                <p:cNvPr id="91" name="Freihand 90">
                  <a:extLst>
                    <a:ext uri="{FF2B5EF4-FFF2-40B4-BE49-F238E27FC236}">
                      <a16:creationId xmlns:a16="http://schemas.microsoft.com/office/drawing/2014/main" id="{776B66CE-A15C-483A-9EC4-FA3C9A39E63C}"/>
                    </a:ext>
                  </a:extLst>
                </p:cNvPr>
                <p:cNvPicPr/>
                <p:nvPr/>
              </p:nvPicPr>
              <p:blipFill>
                <a:blip r:embed="rId214"/>
                <a:stretch>
                  <a:fillRect/>
                </a:stretch>
              </p:blipFill>
              <p:spPr>
                <a:xfrm>
                  <a:off x="5153480" y="940187"/>
                  <a:ext cx="13788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215">
              <p14:nvContentPartPr>
                <p14:cNvPr id="92" name="Freihand 91">
                  <a:extLst>
                    <a:ext uri="{FF2B5EF4-FFF2-40B4-BE49-F238E27FC236}">
                      <a16:creationId xmlns:a16="http://schemas.microsoft.com/office/drawing/2014/main" id="{18954441-229C-4624-8FE5-074E04053E1D}"/>
                    </a:ext>
                  </a:extLst>
                </p14:cNvPr>
                <p14:cNvContentPartPr/>
                <p14:nvPr/>
              </p14:nvContentPartPr>
              <p14:xfrm>
                <a:off x="5308640" y="912827"/>
                <a:ext cx="237600" cy="119520"/>
              </p14:xfrm>
            </p:contentPart>
          </mc:Choice>
          <mc:Fallback>
            <p:pic>
              <p:nvPicPr>
                <p:cNvPr id="92" name="Freihand 91">
                  <a:extLst>
                    <a:ext uri="{FF2B5EF4-FFF2-40B4-BE49-F238E27FC236}">
                      <a16:creationId xmlns:a16="http://schemas.microsoft.com/office/drawing/2014/main" id="{18954441-229C-4624-8FE5-074E04053E1D}"/>
                    </a:ext>
                  </a:extLst>
                </p:cNvPr>
                <p:cNvPicPr/>
                <p:nvPr/>
              </p:nvPicPr>
              <p:blipFill>
                <a:blip r:embed="rId216"/>
                <a:stretch>
                  <a:fillRect/>
                </a:stretch>
              </p:blipFill>
              <p:spPr>
                <a:xfrm>
                  <a:off x="5304320" y="908507"/>
                  <a:ext cx="246240" cy="128160"/>
                </a:xfrm>
                <a:prstGeom prst="rect">
                  <a:avLst/>
                </a:prstGeom>
              </p:spPr>
            </p:pic>
          </mc:Fallback>
        </mc:AlternateContent>
        <mc:AlternateContent xmlns:mc="http://schemas.openxmlformats.org/markup-compatibility/2006">
          <mc:Choice xmlns:p14="http://schemas.microsoft.com/office/powerpoint/2010/main" Requires="p14">
            <p:contentPart p14:bwMode="auto" r:id="rId217">
              <p14:nvContentPartPr>
                <p14:cNvPr id="93" name="Freihand 92">
                  <a:extLst>
                    <a:ext uri="{FF2B5EF4-FFF2-40B4-BE49-F238E27FC236}">
                      <a16:creationId xmlns:a16="http://schemas.microsoft.com/office/drawing/2014/main" id="{FFDB5AFD-D67A-47FF-8A7F-0137105EF684}"/>
                    </a:ext>
                  </a:extLst>
                </p14:cNvPr>
                <p14:cNvContentPartPr/>
                <p14:nvPr/>
              </p14:nvContentPartPr>
              <p14:xfrm>
                <a:off x="5611040" y="871067"/>
                <a:ext cx="246240" cy="154800"/>
              </p14:xfrm>
            </p:contentPart>
          </mc:Choice>
          <mc:Fallback>
            <p:pic>
              <p:nvPicPr>
                <p:cNvPr id="93" name="Freihand 92">
                  <a:extLst>
                    <a:ext uri="{FF2B5EF4-FFF2-40B4-BE49-F238E27FC236}">
                      <a16:creationId xmlns:a16="http://schemas.microsoft.com/office/drawing/2014/main" id="{FFDB5AFD-D67A-47FF-8A7F-0137105EF684}"/>
                    </a:ext>
                  </a:extLst>
                </p:cNvPr>
                <p:cNvPicPr/>
                <p:nvPr/>
              </p:nvPicPr>
              <p:blipFill>
                <a:blip r:embed="rId218"/>
                <a:stretch>
                  <a:fillRect/>
                </a:stretch>
              </p:blipFill>
              <p:spPr>
                <a:xfrm>
                  <a:off x="5606720" y="866747"/>
                  <a:ext cx="254880" cy="163440"/>
                </a:xfrm>
                <a:prstGeom prst="rect">
                  <a:avLst/>
                </a:prstGeom>
              </p:spPr>
            </p:pic>
          </mc:Fallback>
        </mc:AlternateContent>
        <mc:AlternateContent xmlns:mc="http://schemas.openxmlformats.org/markup-compatibility/2006">
          <mc:Choice xmlns:p14="http://schemas.microsoft.com/office/powerpoint/2010/main" Requires="p14">
            <p:contentPart p14:bwMode="auto" r:id="rId219">
              <p14:nvContentPartPr>
                <p14:cNvPr id="94" name="Freihand 93">
                  <a:extLst>
                    <a:ext uri="{FF2B5EF4-FFF2-40B4-BE49-F238E27FC236}">
                      <a16:creationId xmlns:a16="http://schemas.microsoft.com/office/drawing/2014/main" id="{5ED6E84F-943E-4982-BABF-54CBC8402F4A}"/>
                    </a:ext>
                  </a:extLst>
                </p14:cNvPr>
                <p14:cNvContentPartPr/>
                <p14:nvPr/>
              </p14:nvContentPartPr>
              <p14:xfrm>
                <a:off x="3833000" y="1217387"/>
                <a:ext cx="378720" cy="97920"/>
              </p14:xfrm>
            </p:contentPart>
          </mc:Choice>
          <mc:Fallback>
            <p:pic>
              <p:nvPicPr>
                <p:cNvPr id="94" name="Freihand 93">
                  <a:extLst>
                    <a:ext uri="{FF2B5EF4-FFF2-40B4-BE49-F238E27FC236}">
                      <a16:creationId xmlns:a16="http://schemas.microsoft.com/office/drawing/2014/main" id="{5ED6E84F-943E-4982-BABF-54CBC8402F4A}"/>
                    </a:ext>
                  </a:extLst>
                </p:cNvPr>
                <p:cNvPicPr/>
                <p:nvPr/>
              </p:nvPicPr>
              <p:blipFill>
                <a:blip r:embed="rId220"/>
                <a:stretch>
                  <a:fillRect/>
                </a:stretch>
              </p:blipFill>
              <p:spPr>
                <a:xfrm>
                  <a:off x="3828680" y="1213067"/>
                  <a:ext cx="38736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221">
              <p14:nvContentPartPr>
                <p14:cNvPr id="95" name="Freihand 94">
                  <a:extLst>
                    <a:ext uri="{FF2B5EF4-FFF2-40B4-BE49-F238E27FC236}">
                      <a16:creationId xmlns:a16="http://schemas.microsoft.com/office/drawing/2014/main" id="{D03E8731-14E7-46DB-941D-288E14AD37E2}"/>
                    </a:ext>
                  </a:extLst>
                </p14:cNvPr>
                <p14:cNvContentPartPr/>
                <p14:nvPr/>
              </p14:nvContentPartPr>
              <p14:xfrm>
                <a:off x="4118840" y="1141427"/>
                <a:ext cx="32760" cy="8280"/>
              </p14:xfrm>
            </p:contentPart>
          </mc:Choice>
          <mc:Fallback>
            <p:pic>
              <p:nvPicPr>
                <p:cNvPr id="95" name="Freihand 94">
                  <a:extLst>
                    <a:ext uri="{FF2B5EF4-FFF2-40B4-BE49-F238E27FC236}">
                      <a16:creationId xmlns:a16="http://schemas.microsoft.com/office/drawing/2014/main" id="{D03E8731-14E7-46DB-941D-288E14AD37E2}"/>
                    </a:ext>
                  </a:extLst>
                </p:cNvPr>
                <p:cNvPicPr/>
                <p:nvPr/>
              </p:nvPicPr>
              <p:blipFill>
                <a:blip r:embed="rId222"/>
                <a:stretch>
                  <a:fillRect/>
                </a:stretch>
              </p:blipFill>
              <p:spPr>
                <a:xfrm>
                  <a:off x="4114520" y="1137107"/>
                  <a:ext cx="41400" cy="16920"/>
                </a:xfrm>
                <a:prstGeom prst="rect">
                  <a:avLst/>
                </a:prstGeom>
              </p:spPr>
            </p:pic>
          </mc:Fallback>
        </mc:AlternateContent>
        <mc:AlternateContent xmlns:mc="http://schemas.openxmlformats.org/markup-compatibility/2006">
          <mc:Choice xmlns:p14="http://schemas.microsoft.com/office/powerpoint/2010/main" Requires="p14">
            <p:contentPart p14:bwMode="auto" r:id="rId223">
              <p14:nvContentPartPr>
                <p14:cNvPr id="97" name="Freihand 96">
                  <a:extLst>
                    <a:ext uri="{FF2B5EF4-FFF2-40B4-BE49-F238E27FC236}">
                      <a16:creationId xmlns:a16="http://schemas.microsoft.com/office/drawing/2014/main" id="{42AA0482-D60A-4047-A974-D171F2FD168A}"/>
                    </a:ext>
                  </a:extLst>
                </p14:cNvPr>
                <p14:cNvContentPartPr/>
                <p14:nvPr/>
              </p14:nvContentPartPr>
              <p14:xfrm>
                <a:off x="4335200" y="1160867"/>
                <a:ext cx="302760" cy="143280"/>
              </p14:xfrm>
            </p:contentPart>
          </mc:Choice>
          <mc:Fallback>
            <p:pic>
              <p:nvPicPr>
                <p:cNvPr id="97" name="Freihand 96">
                  <a:extLst>
                    <a:ext uri="{FF2B5EF4-FFF2-40B4-BE49-F238E27FC236}">
                      <a16:creationId xmlns:a16="http://schemas.microsoft.com/office/drawing/2014/main" id="{42AA0482-D60A-4047-A974-D171F2FD168A}"/>
                    </a:ext>
                  </a:extLst>
                </p:cNvPr>
                <p:cNvPicPr/>
                <p:nvPr/>
              </p:nvPicPr>
              <p:blipFill>
                <a:blip r:embed="rId224"/>
                <a:stretch>
                  <a:fillRect/>
                </a:stretch>
              </p:blipFill>
              <p:spPr>
                <a:xfrm>
                  <a:off x="4330880" y="1156547"/>
                  <a:ext cx="311400" cy="151920"/>
                </a:xfrm>
                <a:prstGeom prst="rect">
                  <a:avLst/>
                </a:prstGeom>
              </p:spPr>
            </p:pic>
          </mc:Fallback>
        </mc:AlternateContent>
        <mc:AlternateContent xmlns:mc="http://schemas.openxmlformats.org/markup-compatibility/2006">
          <mc:Choice xmlns:p14="http://schemas.microsoft.com/office/powerpoint/2010/main" Requires="p14">
            <p:contentPart p14:bwMode="auto" r:id="rId225">
              <p14:nvContentPartPr>
                <p14:cNvPr id="98" name="Freihand 97">
                  <a:extLst>
                    <a:ext uri="{FF2B5EF4-FFF2-40B4-BE49-F238E27FC236}">
                      <a16:creationId xmlns:a16="http://schemas.microsoft.com/office/drawing/2014/main" id="{90B26B11-8F83-4606-86FB-FB7B55E1D487}"/>
                    </a:ext>
                  </a:extLst>
                </p14:cNvPr>
                <p14:cNvContentPartPr/>
                <p14:nvPr/>
              </p14:nvContentPartPr>
              <p14:xfrm>
                <a:off x="4592240" y="1121987"/>
                <a:ext cx="26640" cy="29160"/>
              </p14:xfrm>
            </p:contentPart>
          </mc:Choice>
          <mc:Fallback>
            <p:pic>
              <p:nvPicPr>
                <p:cNvPr id="98" name="Freihand 97">
                  <a:extLst>
                    <a:ext uri="{FF2B5EF4-FFF2-40B4-BE49-F238E27FC236}">
                      <a16:creationId xmlns:a16="http://schemas.microsoft.com/office/drawing/2014/main" id="{90B26B11-8F83-4606-86FB-FB7B55E1D487}"/>
                    </a:ext>
                  </a:extLst>
                </p:cNvPr>
                <p:cNvPicPr/>
                <p:nvPr/>
              </p:nvPicPr>
              <p:blipFill>
                <a:blip r:embed="rId226"/>
                <a:stretch>
                  <a:fillRect/>
                </a:stretch>
              </p:blipFill>
              <p:spPr>
                <a:xfrm>
                  <a:off x="4587920" y="1117667"/>
                  <a:ext cx="35280" cy="37800"/>
                </a:xfrm>
                <a:prstGeom prst="rect">
                  <a:avLst/>
                </a:prstGeom>
              </p:spPr>
            </p:pic>
          </mc:Fallback>
        </mc:AlternateContent>
        <mc:AlternateContent xmlns:mc="http://schemas.openxmlformats.org/markup-compatibility/2006">
          <mc:Choice xmlns:p14="http://schemas.microsoft.com/office/powerpoint/2010/main" Requires="p14">
            <p:contentPart p14:bwMode="auto" r:id="rId227">
              <p14:nvContentPartPr>
                <p14:cNvPr id="99" name="Freihand 98">
                  <a:extLst>
                    <a:ext uri="{FF2B5EF4-FFF2-40B4-BE49-F238E27FC236}">
                      <a16:creationId xmlns:a16="http://schemas.microsoft.com/office/drawing/2014/main" id="{68866010-6095-4DDE-9C5C-8B3D301DB16A}"/>
                    </a:ext>
                  </a:extLst>
                </p14:cNvPr>
                <p14:cNvContentPartPr/>
                <p14:nvPr/>
              </p14:nvContentPartPr>
              <p14:xfrm>
                <a:off x="4707440" y="1147187"/>
                <a:ext cx="174240" cy="160920"/>
              </p14:xfrm>
            </p:contentPart>
          </mc:Choice>
          <mc:Fallback>
            <p:pic>
              <p:nvPicPr>
                <p:cNvPr id="99" name="Freihand 98">
                  <a:extLst>
                    <a:ext uri="{FF2B5EF4-FFF2-40B4-BE49-F238E27FC236}">
                      <a16:creationId xmlns:a16="http://schemas.microsoft.com/office/drawing/2014/main" id="{68866010-6095-4DDE-9C5C-8B3D301DB16A}"/>
                    </a:ext>
                  </a:extLst>
                </p:cNvPr>
                <p:cNvPicPr/>
                <p:nvPr/>
              </p:nvPicPr>
              <p:blipFill>
                <a:blip r:embed="rId228"/>
                <a:stretch>
                  <a:fillRect/>
                </a:stretch>
              </p:blipFill>
              <p:spPr>
                <a:xfrm>
                  <a:off x="4703120" y="1142867"/>
                  <a:ext cx="182880" cy="169560"/>
                </a:xfrm>
                <a:prstGeom prst="rect">
                  <a:avLst/>
                </a:prstGeom>
              </p:spPr>
            </p:pic>
          </mc:Fallback>
        </mc:AlternateContent>
        <mc:AlternateContent xmlns:mc="http://schemas.openxmlformats.org/markup-compatibility/2006">
          <mc:Choice xmlns:p14="http://schemas.microsoft.com/office/powerpoint/2010/main" Requires="p14">
            <p:contentPart p14:bwMode="auto" r:id="rId229">
              <p14:nvContentPartPr>
                <p14:cNvPr id="100" name="Freihand 99">
                  <a:extLst>
                    <a:ext uri="{FF2B5EF4-FFF2-40B4-BE49-F238E27FC236}">
                      <a16:creationId xmlns:a16="http://schemas.microsoft.com/office/drawing/2014/main" id="{29B776E3-A0B0-48E0-85F8-8DD2FD8BA4C0}"/>
                    </a:ext>
                  </a:extLst>
                </p14:cNvPr>
                <p14:cNvContentPartPr/>
                <p14:nvPr/>
              </p14:nvContentPartPr>
              <p14:xfrm>
                <a:off x="4913000" y="1138187"/>
                <a:ext cx="273960" cy="162000"/>
              </p14:xfrm>
            </p:contentPart>
          </mc:Choice>
          <mc:Fallback>
            <p:pic>
              <p:nvPicPr>
                <p:cNvPr id="100" name="Freihand 99">
                  <a:extLst>
                    <a:ext uri="{FF2B5EF4-FFF2-40B4-BE49-F238E27FC236}">
                      <a16:creationId xmlns:a16="http://schemas.microsoft.com/office/drawing/2014/main" id="{29B776E3-A0B0-48E0-85F8-8DD2FD8BA4C0}"/>
                    </a:ext>
                  </a:extLst>
                </p:cNvPr>
                <p:cNvPicPr/>
                <p:nvPr/>
              </p:nvPicPr>
              <p:blipFill>
                <a:blip r:embed="rId230"/>
                <a:stretch>
                  <a:fillRect/>
                </a:stretch>
              </p:blipFill>
              <p:spPr>
                <a:xfrm>
                  <a:off x="4908680" y="1133867"/>
                  <a:ext cx="282600" cy="170640"/>
                </a:xfrm>
                <a:prstGeom prst="rect">
                  <a:avLst/>
                </a:prstGeom>
              </p:spPr>
            </p:pic>
          </mc:Fallback>
        </mc:AlternateContent>
        <mc:AlternateContent xmlns:mc="http://schemas.openxmlformats.org/markup-compatibility/2006">
          <mc:Choice xmlns:p14="http://schemas.microsoft.com/office/powerpoint/2010/main" Requires="p14">
            <p:contentPart p14:bwMode="auto" r:id="rId231">
              <p14:nvContentPartPr>
                <p14:cNvPr id="101" name="Freihand 100">
                  <a:extLst>
                    <a:ext uri="{FF2B5EF4-FFF2-40B4-BE49-F238E27FC236}">
                      <a16:creationId xmlns:a16="http://schemas.microsoft.com/office/drawing/2014/main" id="{BAB65051-BA7F-4769-9F4E-7204ADEC0BE4}"/>
                    </a:ext>
                  </a:extLst>
                </p14:cNvPr>
                <p14:cNvContentPartPr/>
                <p14:nvPr/>
              </p14:nvContentPartPr>
              <p14:xfrm>
                <a:off x="5177600" y="1186787"/>
                <a:ext cx="96480" cy="226800"/>
              </p14:xfrm>
            </p:contentPart>
          </mc:Choice>
          <mc:Fallback>
            <p:pic>
              <p:nvPicPr>
                <p:cNvPr id="101" name="Freihand 100">
                  <a:extLst>
                    <a:ext uri="{FF2B5EF4-FFF2-40B4-BE49-F238E27FC236}">
                      <a16:creationId xmlns:a16="http://schemas.microsoft.com/office/drawing/2014/main" id="{BAB65051-BA7F-4769-9F4E-7204ADEC0BE4}"/>
                    </a:ext>
                  </a:extLst>
                </p:cNvPr>
                <p:cNvPicPr/>
                <p:nvPr/>
              </p:nvPicPr>
              <p:blipFill>
                <a:blip r:embed="rId232"/>
                <a:stretch>
                  <a:fillRect/>
                </a:stretch>
              </p:blipFill>
              <p:spPr>
                <a:xfrm>
                  <a:off x="5173280" y="1182467"/>
                  <a:ext cx="105120" cy="235440"/>
                </a:xfrm>
                <a:prstGeom prst="rect">
                  <a:avLst/>
                </a:prstGeom>
              </p:spPr>
            </p:pic>
          </mc:Fallback>
        </mc:AlternateContent>
        <mc:AlternateContent xmlns:mc="http://schemas.openxmlformats.org/markup-compatibility/2006">
          <mc:Choice xmlns:p14="http://schemas.microsoft.com/office/powerpoint/2010/main" Requires="p14">
            <p:contentPart p14:bwMode="auto" r:id="rId233">
              <p14:nvContentPartPr>
                <p14:cNvPr id="102" name="Freihand 101">
                  <a:extLst>
                    <a:ext uri="{FF2B5EF4-FFF2-40B4-BE49-F238E27FC236}">
                      <a16:creationId xmlns:a16="http://schemas.microsoft.com/office/drawing/2014/main" id="{B8A55BA5-D977-484A-8A07-A544B3005B49}"/>
                    </a:ext>
                  </a:extLst>
                </p14:cNvPr>
                <p14:cNvContentPartPr/>
                <p14:nvPr/>
              </p14:nvContentPartPr>
              <p14:xfrm>
                <a:off x="5303240" y="1193267"/>
                <a:ext cx="61920" cy="90720"/>
              </p14:xfrm>
            </p:contentPart>
          </mc:Choice>
          <mc:Fallback>
            <p:pic>
              <p:nvPicPr>
                <p:cNvPr id="102" name="Freihand 101">
                  <a:extLst>
                    <a:ext uri="{FF2B5EF4-FFF2-40B4-BE49-F238E27FC236}">
                      <a16:creationId xmlns:a16="http://schemas.microsoft.com/office/drawing/2014/main" id="{B8A55BA5-D977-484A-8A07-A544B3005B49}"/>
                    </a:ext>
                  </a:extLst>
                </p:cNvPr>
                <p:cNvPicPr/>
                <p:nvPr/>
              </p:nvPicPr>
              <p:blipFill>
                <a:blip r:embed="rId234"/>
                <a:stretch>
                  <a:fillRect/>
                </a:stretch>
              </p:blipFill>
              <p:spPr>
                <a:xfrm>
                  <a:off x="5298920" y="1188947"/>
                  <a:ext cx="70560" cy="99360"/>
                </a:xfrm>
                <a:prstGeom prst="rect">
                  <a:avLst/>
                </a:prstGeom>
              </p:spPr>
            </p:pic>
          </mc:Fallback>
        </mc:AlternateContent>
        <mc:AlternateContent xmlns:mc="http://schemas.openxmlformats.org/markup-compatibility/2006">
          <mc:Choice xmlns:p14="http://schemas.microsoft.com/office/powerpoint/2010/main" Requires="p14">
            <p:contentPart p14:bwMode="auto" r:id="rId235">
              <p14:nvContentPartPr>
                <p14:cNvPr id="103" name="Freihand 102">
                  <a:extLst>
                    <a:ext uri="{FF2B5EF4-FFF2-40B4-BE49-F238E27FC236}">
                      <a16:creationId xmlns:a16="http://schemas.microsoft.com/office/drawing/2014/main" id="{B8FC641A-0B2C-447E-B10F-E2B33D13F411}"/>
                    </a:ext>
                  </a:extLst>
                </p14:cNvPr>
                <p14:cNvContentPartPr/>
                <p14:nvPr/>
              </p14:nvContentPartPr>
              <p14:xfrm>
                <a:off x="5361920" y="1163747"/>
                <a:ext cx="81000" cy="95400"/>
              </p14:xfrm>
            </p:contentPart>
          </mc:Choice>
          <mc:Fallback>
            <p:pic>
              <p:nvPicPr>
                <p:cNvPr id="103" name="Freihand 102">
                  <a:extLst>
                    <a:ext uri="{FF2B5EF4-FFF2-40B4-BE49-F238E27FC236}">
                      <a16:creationId xmlns:a16="http://schemas.microsoft.com/office/drawing/2014/main" id="{B8FC641A-0B2C-447E-B10F-E2B33D13F411}"/>
                    </a:ext>
                  </a:extLst>
                </p:cNvPr>
                <p:cNvPicPr/>
                <p:nvPr/>
              </p:nvPicPr>
              <p:blipFill>
                <a:blip r:embed="rId236"/>
                <a:stretch>
                  <a:fillRect/>
                </a:stretch>
              </p:blipFill>
              <p:spPr>
                <a:xfrm>
                  <a:off x="5357600" y="1159427"/>
                  <a:ext cx="89640" cy="104040"/>
                </a:xfrm>
                <a:prstGeom prst="rect">
                  <a:avLst/>
                </a:prstGeom>
              </p:spPr>
            </p:pic>
          </mc:Fallback>
        </mc:AlternateContent>
        <mc:AlternateContent xmlns:mc="http://schemas.openxmlformats.org/markup-compatibility/2006">
          <mc:Choice xmlns:p14="http://schemas.microsoft.com/office/powerpoint/2010/main" Requires="p14">
            <p:contentPart p14:bwMode="auto" r:id="rId237">
              <p14:nvContentPartPr>
                <p14:cNvPr id="104" name="Freihand 103">
                  <a:extLst>
                    <a:ext uri="{FF2B5EF4-FFF2-40B4-BE49-F238E27FC236}">
                      <a16:creationId xmlns:a16="http://schemas.microsoft.com/office/drawing/2014/main" id="{F3FD109E-D05B-4D9D-98CA-8B1C5D05F633}"/>
                    </a:ext>
                  </a:extLst>
                </p14:cNvPr>
                <p14:cNvContentPartPr/>
                <p14:nvPr/>
              </p14:nvContentPartPr>
              <p14:xfrm>
                <a:off x="5457680" y="1091747"/>
                <a:ext cx="201960" cy="145800"/>
              </p14:xfrm>
            </p:contentPart>
          </mc:Choice>
          <mc:Fallback>
            <p:pic>
              <p:nvPicPr>
                <p:cNvPr id="104" name="Freihand 103">
                  <a:extLst>
                    <a:ext uri="{FF2B5EF4-FFF2-40B4-BE49-F238E27FC236}">
                      <a16:creationId xmlns:a16="http://schemas.microsoft.com/office/drawing/2014/main" id="{F3FD109E-D05B-4D9D-98CA-8B1C5D05F633}"/>
                    </a:ext>
                  </a:extLst>
                </p:cNvPr>
                <p:cNvPicPr/>
                <p:nvPr/>
              </p:nvPicPr>
              <p:blipFill>
                <a:blip r:embed="rId238"/>
                <a:stretch>
                  <a:fillRect/>
                </a:stretch>
              </p:blipFill>
              <p:spPr>
                <a:xfrm>
                  <a:off x="5453360" y="1087427"/>
                  <a:ext cx="210600" cy="154440"/>
                </a:xfrm>
                <a:prstGeom prst="rect">
                  <a:avLst/>
                </a:prstGeom>
              </p:spPr>
            </p:pic>
          </mc:Fallback>
        </mc:AlternateContent>
        <mc:AlternateContent xmlns:mc="http://schemas.openxmlformats.org/markup-compatibility/2006">
          <mc:Choice xmlns:p14="http://schemas.microsoft.com/office/powerpoint/2010/main" Requires="p14">
            <p:contentPart p14:bwMode="auto" r:id="rId239">
              <p14:nvContentPartPr>
                <p14:cNvPr id="105" name="Freihand 104">
                  <a:extLst>
                    <a:ext uri="{FF2B5EF4-FFF2-40B4-BE49-F238E27FC236}">
                      <a16:creationId xmlns:a16="http://schemas.microsoft.com/office/drawing/2014/main" id="{7688730B-8985-45AD-9CA9-C8B661BFF2C3}"/>
                    </a:ext>
                  </a:extLst>
                </p14:cNvPr>
                <p14:cNvContentPartPr/>
                <p14:nvPr/>
              </p14:nvContentPartPr>
              <p14:xfrm>
                <a:off x="5720120" y="1039907"/>
                <a:ext cx="213840" cy="173880"/>
              </p14:xfrm>
            </p:contentPart>
          </mc:Choice>
          <mc:Fallback>
            <p:pic>
              <p:nvPicPr>
                <p:cNvPr id="105" name="Freihand 104">
                  <a:extLst>
                    <a:ext uri="{FF2B5EF4-FFF2-40B4-BE49-F238E27FC236}">
                      <a16:creationId xmlns:a16="http://schemas.microsoft.com/office/drawing/2014/main" id="{7688730B-8985-45AD-9CA9-C8B661BFF2C3}"/>
                    </a:ext>
                  </a:extLst>
                </p:cNvPr>
                <p:cNvPicPr/>
                <p:nvPr/>
              </p:nvPicPr>
              <p:blipFill>
                <a:blip r:embed="rId240"/>
                <a:stretch>
                  <a:fillRect/>
                </a:stretch>
              </p:blipFill>
              <p:spPr>
                <a:xfrm>
                  <a:off x="5715800" y="1035587"/>
                  <a:ext cx="222480" cy="182520"/>
                </a:xfrm>
                <a:prstGeom prst="rect">
                  <a:avLst/>
                </a:prstGeom>
              </p:spPr>
            </p:pic>
          </mc:Fallback>
        </mc:AlternateContent>
        <mc:AlternateContent xmlns:mc="http://schemas.openxmlformats.org/markup-compatibility/2006">
          <mc:Choice xmlns:p14="http://schemas.microsoft.com/office/powerpoint/2010/main" Requires="p14">
            <p:contentPart p14:bwMode="auto" r:id="rId241">
              <p14:nvContentPartPr>
                <p14:cNvPr id="106" name="Freihand 105">
                  <a:extLst>
                    <a:ext uri="{FF2B5EF4-FFF2-40B4-BE49-F238E27FC236}">
                      <a16:creationId xmlns:a16="http://schemas.microsoft.com/office/drawing/2014/main" id="{E3C724AB-4B31-47E8-8597-B75960658BC2}"/>
                    </a:ext>
                  </a:extLst>
                </p14:cNvPr>
                <p14:cNvContentPartPr/>
                <p14:nvPr/>
              </p14:nvContentPartPr>
              <p14:xfrm>
                <a:off x="5944040" y="1025507"/>
                <a:ext cx="12240" cy="28800"/>
              </p14:xfrm>
            </p:contentPart>
          </mc:Choice>
          <mc:Fallback>
            <p:pic>
              <p:nvPicPr>
                <p:cNvPr id="106" name="Freihand 105">
                  <a:extLst>
                    <a:ext uri="{FF2B5EF4-FFF2-40B4-BE49-F238E27FC236}">
                      <a16:creationId xmlns:a16="http://schemas.microsoft.com/office/drawing/2014/main" id="{E3C724AB-4B31-47E8-8597-B75960658BC2}"/>
                    </a:ext>
                  </a:extLst>
                </p:cNvPr>
                <p:cNvPicPr/>
                <p:nvPr/>
              </p:nvPicPr>
              <p:blipFill>
                <a:blip r:embed="rId242"/>
                <a:stretch>
                  <a:fillRect/>
                </a:stretch>
              </p:blipFill>
              <p:spPr>
                <a:xfrm>
                  <a:off x="5939720" y="1021187"/>
                  <a:ext cx="2088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243">
              <p14:nvContentPartPr>
                <p14:cNvPr id="107" name="Freihand 106">
                  <a:extLst>
                    <a:ext uri="{FF2B5EF4-FFF2-40B4-BE49-F238E27FC236}">
                      <a16:creationId xmlns:a16="http://schemas.microsoft.com/office/drawing/2014/main" id="{C33BB64B-62B1-4E72-9C86-F6D1552EFD8F}"/>
                    </a:ext>
                  </a:extLst>
                </p14:cNvPr>
                <p14:cNvContentPartPr/>
                <p14:nvPr/>
              </p14:nvContentPartPr>
              <p14:xfrm>
                <a:off x="5981840" y="1119467"/>
                <a:ext cx="177480" cy="54720"/>
              </p14:xfrm>
            </p:contentPart>
          </mc:Choice>
          <mc:Fallback>
            <p:pic>
              <p:nvPicPr>
                <p:cNvPr id="107" name="Freihand 106">
                  <a:extLst>
                    <a:ext uri="{FF2B5EF4-FFF2-40B4-BE49-F238E27FC236}">
                      <a16:creationId xmlns:a16="http://schemas.microsoft.com/office/drawing/2014/main" id="{C33BB64B-62B1-4E72-9C86-F6D1552EFD8F}"/>
                    </a:ext>
                  </a:extLst>
                </p:cNvPr>
                <p:cNvPicPr/>
                <p:nvPr/>
              </p:nvPicPr>
              <p:blipFill>
                <a:blip r:embed="rId244"/>
                <a:stretch>
                  <a:fillRect/>
                </a:stretch>
              </p:blipFill>
              <p:spPr>
                <a:xfrm>
                  <a:off x="5977520" y="1115147"/>
                  <a:ext cx="186120" cy="63360"/>
                </a:xfrm>
                <a:prstGeom prst="rect">
                  <a:avLst/>
                </a:prstGeom>
              </p:spPr>
            </p:pic>
          </mc:Fallback>
        </mc:AlternateContent>
        <mc:AlternateContent xmlns:mc="http://schemas.openxmlformats.org/markup-compatibility/2006">
          <mc:Choice xmlns:p14="http://schemas.microsoft.com/office/powerpoint/2010/main" Requires="p14">
            <p:contentPart p14:bwMode="auto" r:id="rId245">
              <p14:nvContentPartPr>
                <p14:cNvPr id="70" name="Freihand 69">
                  <a:extLst>
                    <a:ext uri="{FF2B5EF4-FFF2-40B4-BE49-F238E27FC236}">
                      <a16:creationId xmlns:a16="http://schemas.microsoft.com/office/drawing/2014/main" id="{627CDD30-C2CA-4DAB-A715-BE5916D6A28B}"/>
                    </a:ext>
                  </a:extLst>
                </p14:cNvPr>
                <p14:cNvContentPartPr/>
                <p14:nvPr/>
              </p14:nvContentPartPr>
              <p14:xfrm>
                <a:off x="3665240" y="1945667"/>
                <a:ext cx="1323360" cy="47880"/>
              </p14:xfrm>
            </p:contentPart>
          </mc:Choice>
          <mc:Fallback>
            <p:pic>
              <p:nvPicPr>
                <p:cNvPr id="70" name="Freihand 69">
                  <a:extLst>
                    <a:ext uri="{FF2B5EF4-FFF2-40B4-BE49-F238E27FC236}">
                      <a16:creationId xmlns:a16="http://schemas.microsoft.com/office/drawing/2014/main" id="{627CDD30-C2CA-4DAB-A715-BE5916D6A28B}"/>
                    </a:ext>
                  </a:extLst>
                </p:cNvPr>
                <p:cNvPicPr/>
                <p:nvPr/>
              </p:nvPicPr>
              <p:blipFill>
                <a:blip r:embed="rId246"/>
                <a:stretch>
                  <a:fillRect/>
                </a:stretch>
              </p:blipFill>
              <p:spPr>
                <a:xfrm>
                  <a:off x="3660920" y="1941347"/>
                  <a:ext cx="1332000" cy="56520"/>
                </a:xfrm>
                <a:prstGeom prst="rect">
                  <a:avLst/>
                </a:prstGeom>
              </p:spPr>
            </p:pic>
          </mc:Fallback>
        </mc:AlternateContent>
        <mc:AlternateContent xmlns:mc="http://schemas.openxmlformats.org/markup-compatibility/2006">
          <mc:Choice xmlns:p14="http://schemas.microsoft.com/office/powerpoint/2010/main" Requires="p14">
            <p:contentPart p14:bwMode="auto" r:id="rId247">
              <p14:nvContentPartPr>
                <p14:cNvPr id="71" name="Freihand 70">
                  <a:extLst>
                    <a:ext uri="{FF2B5EF4-FFF2-40B4-BE49-F238E27FC236}">
                      <a16:creationId xmlns:a16="http://schemas.microsoft.com/office/drawing/2014/main" id="{1FC82F5C-9E03-4C41-A847-943068DE0C74}"/>
                    </a:ext>
                  </a:extLst>
                </p14:cNvPr>
                <p14:cNvContentPartPr/>
                <p14:nvPr/>
              </p14:nvContentPartPr>
              <p14:xfrm>
                <a:off x="3743360" y="1950707"/>
                <a:ext cx="994320" cy="43200"/>
              </p14:xfrm>
            </p:contentPart>
          </mc:Choice>
          <mc:Fallback>
            <p:pic>
              <p:nvPicPr>
                <p:cNvPr id="71" name="Freihand 70">
                  <a:extLst>
                    <a:ext uri="{FF2B5EF4-FFF2-40B4-BE49-F238E27FC236}">
                      <a16:creationId xmlns:a16="http://schemas.microsoft.com/office/drawing/2014/main" id="{1FC82F5C-9E03-4C41-A847-943068DE0C74}"/>
                    </a:ext>
                  </a:extLst>
                </p:cNvPr>
                <p:cNvPicPr/>
                <p:nvPr/>
              </p:nvPicPr>
              <p:blipFill>
                <a:blip r:embed="rId248"/>
                <a:stretch>
                  <a:fillRect/>
                </a:stretch>
              </p:blipFill>
              <p:spPr>
                <a:xfrm>
                  <a:off x="3739040" y="1946387"/>
                  <a:ext cx="1002960" cy="51840"/>
                </a:xfrm>
                <a:prstGeom prst="rect">
                  <a:avLst/>
                </a:prstGeom>
              </p:spPr>
            </p:pic>
          </mc:Fallback>
        </mc:AlternateContent>
        <mc:AlternateContent xmlns:mc="http://schemas.openxmlformats.org/markup-compatibility/2006">
          <mc:Choice xmlns:p14="http://schemas.microsoft.com/office/powerpoint/2010/main" Requires="p14">
            <p:contentPart p14:bwMode="auto" r:id="rId249">
              <p14:nvContentPartPr>
                <p14:cNvPr id="152" name="Freihand 151">
                  <a:extLst>
                    <a:ext uri="{FF2B5EF4-FFF2-40B4-BE49-F238E27FC236}">
                      <a16:creationId xmlns:a16="http://schemas.microsoft.com/office/drawing/2014/main" id="{B1C88952-D6F3-4759-8A33-396435AD8A9F}"/>
                    </a:ext>
                  </a:extLst>
                </p14:cNvPr>
                <p14:cNvContentPartPr/>
                <p14:nvPr/>
              </p14:nvContentPartPr>
              <p14:xfrm>
                <a:off x="5858360" y="1685747"/>
                <a:ext cx="725400" cy="709200"/>
              </p14:xfrm>
            </p:contentPart>
          </mc:Choice>
          <mc:Fallback>
            <p:pic>
              <p:nvPicPr>
                <p:cNvPr id="152" name="Freihand 151">
                  <a:extLst>
                    <a:ext uri="{FF2B5EF4-FFF2-40B4-BE49-F238E27FC236}">
                      <a16:creationId xmlns:a16="http://schemas.microsoft.com/office/drawing/2014/main" id="{B1C88952-D6F3-4759-8A33-396435AD8A9F}"/>
                    </a:ext>
                  </a:extLst>
                </p:cNvPr>
                <p:cNvPicPr/>
                <p:nvPr/>
              </p:nvPicPr>
              <p:blipFill>
                <a:blip r:embed="rId250"/>
                <a:stretch>
                  <a:fillRect/>
                </a:stretch>
              </p:blipFill>
              <p:spPr>
                <a:xfrm>
                  <a:off x="5854040" y="1681427"/>
                  <a:ext cx="734040" cy="717840"/>
                </a:xfrm>
                <a:prstGeom prst="rect">
                  <a:avLst/>
                </a:prstGeom>
              </p:spPr>
            </p:pic>
          </mc:Fallback>
        </mc:AlternateContent>
        <mc:AlternateContent xmlns:mc="http://schemas.openxmlformats.org/markup-compatibility/2006">
          <mc:Choice xmlns:p14="http://schemas.microsoft.com/office/powerpoint/2010/main" Requires="p14">
            <p:contentPart p14:bwMode="auto" r:id="rId251">
              <p14:nvContentPartPr>
                <p14:cNvPr id="153" name="Freihand 152">
                  <a:extLst>
                    <a:ext uri="{FF2B5EF4-FFF2-40B4-BE49-F238E27FC236}">
                      <a16:creationId xmlns:a16="http://schemas.microsoft.com/office/drawing/2014/main" id="{D6481C1B-03C4-46CC-BC14-99C158366104}"/>
                    </a:ext>
                  </a:extLst>
                </p14:cNvPr>
                <p14:cNvContentPartPr/>
                <p14:nvPr/>
              </p14:nvContentPartPr>
              <p14:xfrm>
                <a:off x="6657920" y="1259147"/>
                <a:ext cx="528120" cy="468360"/>
              </p14:xfrm>
            </p:contentPart>
          </mc:Choice>
          <mc:Fallback>
            <p:pic>
              <p:nvPicPr>
                <p:cNvPr id="153" name="Freihand 152">
                  <a:extLst>
                    <a:ext uri="{FF2B5EF4-FFF2-40B4-BE49-F238E27FC236}">
                      <a16:creationId xmlns:a16="http://schemas.microsoft.com/office/drawing/2014/main" id="{D6481C1B-03C4-46CC-BC14-99C158366104}"/>
                    </a:ext>
                  </a:extLst>
                </p:cNvPr>
                <p:cNvPicPr/>
                <p:nvPr/>
              </p:nvPicPr>
              <p:blipFill>
                <a:blip r:embed="rId252"/>
                <a:stretch>
                  <a:fillRect/>
                </a:stretch>
              </p:blipFill>
              <p:spPr>
                <a:xfrm>
                  <a:off x="6653600" y="1254827"/>
                  <a:ext cx="536760" cy="477000"/>
                </a:xfrm>
                <a:prstGeom prst="rect">
                  <a:avLst/>
                </a:prstGeom>
              </p:spPr>
            </p:pic>
          </mc:Fallback>
        </mc:AlternateContent>
        <mc:AlternateContent xmlns:mc="http://schemas.openxmlformats.org/markup-compatibility/2006">
          <mc:Choice xmlns:p14="http://schemas.microsoft.com/office/powerpoint/2010/main" Requires="p14">
            <p:contentPart p14:bwMode="auto" r:id="rId253">
              <p14:nvContentPartPr>
                <p14:cNvPr id="154" name="Freihand 153">
                  <a:extLst>
                    <a:ext uri="{FF2B5EF4-FFF2-40B4-BE49-F238E27FC236}">
                      <a16:creationId xmlns:a16="http://schemas.microsoft.com/office/drawing/2014/main" id="{3F1D4488-A9AB-45D3-8593-4565F5D06405}"/>
                    </a:ext>
                  </a:extLst>
                </p14:cNvPr>
                <p14:cNvContentPartPr/>
                <p14:nvPr/>
              </p14:nvContentPartPr>
              <p14:xfrm>
                <a:off x="6565040" y="1424747"/>
                <a:ext cx="297360" cy="368280"/>
              </p14:xfrm>
            </p:contentPart>
          </mc:Choice>
          <mc:Fallback>
            <p:pic>
              <p:nvPicPr>
                <p:cNvPr id="154" name="Freihand 153">
                  <a:extLst>
                    <a:ext uri="{FF2B5EF4-FFF2-40B4-BE49-F238E27FC236}">
                      <a16:creationId xmlns:a16="http://schemas.microsoft.com/office/drawing/2014/main" id="{3F1D4488-A9AB-45D3-8593-4565F5D06405}"/>
                    </a:ext>
                  </a:extLst>
                </p:cNvPr>
                <p:cNvPicPr/>
                <p:nvPr/>
              </p:nvPicPr>
              <p:blipFill>
                <a:blip r:embed="rId254"/>
                <a:stretch>
                  <a:fillRect/>
                </a:stretch>
              </p:blipFill>
              <p:spPr>
                <a:xfrm>
                  <a:off x="6560720" y="1420427"/>
                  <a:ext cx="306000" cy="376920"/>
                </a:xfrm>
                <a:prstGeom prst="rect">
                  <a:avLst/>
                </a:prstGeom>
              </p:spPr>
            </p:pic>
          </mc:Fallback>
        </mc:AlternateContent>
        <mc:AlternateContent xmlns:mc="http://schemas.openxmlformats.org/markup-compatibility/2006">
          <mc:Choice xmlns:p14="http://schemas.microsoft.com/office/powerpoint/2010/main" Requires="p14">
            <p:contentPart p14:bwMode="auto" r:id="rId255">
              <p14:nvContentPartPr>
                <p14:cNvPr id="156" name="Freihand 155">
                  <a:extLst>
                    <a:ext uri="{FF2B5EF4-FFF2-40B4-BE49-F238E27FC236}">
                      <a16:creationId xmlns:a16="http://schemas.microsoft.com/office/drawing/2014/main" id="{C3CF6045-A632-4694-8038-B0546137C060}"/>
                    </a:ext>
                  </a:extLst>
                </p14:cNvPr>
                <p14:cNvContentPartPr/>
                <p14:nvPr/>
              </p14:nvContentPartPr>
              <p14:xfrm>
                <a:off x="7424720" y="1053227"/>
                <a:ext cx="14400" cy="122760"/>
              </p14:xfrm>
            </p:contentPart>
          </mc:Choice>
          <mc:Fallback>
            <p:pic>
              <p:nvPicPr>
                <p:cNvPr id="156" name="Freihand 155">
                  <a:extLst>
                    <a:ext uri="{FF2B5EF4-FFF2-40B4-BE49-F238E27FC236}">
                      <a16:creationId xmlns:a16="http://schemas.microsoft.com/office/drawing/2014/main" id="{C3CF6045-A632-4694-8038-B0546137C060}"/>
                    </a:ext>
                  </a:extLst>
                </p:cNvPr>
                <p:cNvPicPr/>
                <p:nvPr/>
              </p:nvPicPr>
              <p:blipFill>
                <a:blip r:embed="rId256"/>
                <a:stretch>
                  <a:fillRect/>
                </a:stretch>
              </p:blipFill>
              <p:spPr>
                <a:xfrm>
                  <a:off x="7420400" y="1048907"/>
                  <a:ext cx="23040" cy="131400"/>
                </a:xfrm>
                <a:prstGeom prst="rect">
                  <a:avLst/>
                </a:prstGeom>
              </p:spPr>
            </p:pic>
          </mc:Fallback>
        </mc:AlternateContent>
        <mc:AlternateContent xmlns:mc="http://schemas.openxmlformats.org/markup-compatibility/2006">
          <mc:Choice xmlns:p14="http://schemas.microsoft.com/office/powerpoint/2010/main" Requires="p14">
            <p:contentPart p14:bwMode="auto" r:id="rId257">
              <p14:nvContentPartPr>
                <p14:cNvPr id="157" name="Freihand 156">
                  <a:extLst>
                    <a:ext uri="{FF2B5EF4-FFF2-40B4-BE49-F238E27FC236}">
                      <a16:creationId xmlns:a16="http://schemas.microsoft.com/office/drawing/2014/main" id="{15819321-FEB9-42C5-B180-32299C90CF53}"/>
                    </a:ext>
                  </a:extLst>
                </p14:cNvPr>
                <p14:cNvContentPartPr/>
                <p14:nvPr/>
              </p14:nvContentPartPr>
              <p14:xfrm>
                <a:off x="7289000" y="971507"/>
                <a:ext cx="232560" cy="221760"/>
              </p14:xfrm>
            </p:contentPart>
          </mc:Choice>
          <mc:Fallback>
            <p:pic>
              <p:nvPicPr>
                <p:cNvPr id="157" name="Freihand 156">
                  <a:extLst>
                    <a:ext uri="{FF2B5EF4-FFF2-40B4-BE49-F238E27FC236}">
                      <a16:creationId xmlns:a16="http://schemas.microsoft.com/office/drawing/2014/main" id="{15819321-FEB9-42C5-B180-32299C90CF53}"/>
                    </a:ext>
                  </a:extLst>
                </p:cNvPr>
                <p:cNvPicPr/>
                <p:nvPr/>
              </p:nvPicPr>
              <p:blipFill>
                <a:blip r:embed="rId258"/>
                <a:stretch>
                  <a:fillRect/>
                </a:stretch>
              </p:blipFill>
              <p:spPr>
                <a:xfrm>
                  <a:off x="7284680" y="967187"/>
                  <a:ext cx="241200" cy="230400"/>
                </a:xfrm>
                <a:prstGeom prst="rect">
                  <a:avLst/>
                </a:prstGeom>
              </p:spPr>
            </p:pic>
          </mc:Fallback>
        </mc:AlternateContent>
        <mc:AlternateContent xmlns:mc="http://schemas.openxmlformats.org/markup-compatibility/2006">
          <mc:Choice xmlns:p14="http://schemas.microsoft.com/office/powerpoint/2010/main" Requires="p14">
            <p:contentPart p14:bwMode="auto" r:id="rId259">
              <p14:nvContentPartPr>
                <p14:cNvPr id="158" name="Freihand 157">
                  <a:extLst>
                    <a:ext uri="{FF2B5EF4-FFF2-40B4-BE49-F238E27FC236}">
                      <a16:creationId xmlns:a16="http://schemas.microsoft.com/office/drawing/2014/main" id="{9C366392-9E64-42AE-AF6A-1A2647DE6A36}"/>
                    </a:ext>
                  </a:extLst>
                </p14:cNvPr>
                <p14:cNvContentPartPr/>
                <p14:nvPr/>
              </p14:nvContentPartPr>
              <p14:xfrm>
                <a:off x="7551800" y="1030907"/>
                <a:ext cx="139680" cy="128520"/>
              </p14:xfrm>
            </p:contentPart>
          </mc:Choice>
          <mc:Fallback>
            <p:pic>
              <p:nvPicPr>
                <p:cNvPr id="158" name="Freihand 157">
                  <a:extLst>
                    <a:ext uri="{FF2B5EF4-FFF2-40B4-BE49-F238E27FC236}">
                      <a16:creationId xmlns:a16="http://schemas.microsoft.com/office/drawing/2014/main" id="{9C366392-9E64-42AE-AF6A-1A2647DE6A36}"/>
                    </a:ext>
                  </a:extLst>
                </p:cNvPr>
                <p:cNvPicPr/>
                <p:nvPr/>
              </p:nvPicPr>
              <p:blipFill>
                <a:blip r:embed="rId260"/>
                <a:stretch>
                  <a:fillRect/>
                </a:stretch>
              </p:blipFill>
              <p:spPr>
                <a:xfrm>
                  <a:off x="7547480" y="1026587"/>
                  <a:ext cx="148320" cy="137160"/>
                </a:xfrm>
                <a:prstGeom prst="rect">
                  <a:avLst/>
                </a:prstGeom>
              </p:spPr>
            </p:pic>
          </mc:Fallback>
        </mc:AlternateContent>
        <mc:AlternateContent xmlns:mc="http://schemas.openxmlformats.org/markup-compatibility/2006">
          <mc:Choice xmlns:p14="http://schemas.microsoft.com/office/powerpoint/2010/main" Requires="p14">
            <p:contentPart p14:bwMode="auto" r:id="rId261">
              <p14:nvContentPartPr>
                <p14:cNvPr id="160" name="Freihand 159">
                  <a:extLst>
                    <a:ext uri="{FF2B5EF4-FFF2-40B4-BE49-F238E27FC236}">
                      <a16:creationId xmlns:a16="http://schemas.microsoft.com/office/drawing/2014/main" id="{58E576B9-7123-4496-B2EE-0A7C238CDCD8}"/>
                    </a:ext>
                  </a:extLst>
                </p14:cNvPr>
                <p14:cNvContentPartPr/>
                <p14:nvPr/>
              </p14:nvContentPartPr>
              <p14:xfrm>
                <a:off x="7802360" y="857747"/>
                <a:ext cx="178560" cy="250920"/>
              </p14:xfrm>
            </p:contentPart>
          </mc:Choice>
          <mc:Fallback>
            <p:pic>
              <p:nvPicPr>
                <p:cNvPr id="160" name="Freihand 159">
                  <a:extLst>
                    <a:ext uri="{FF2B5EF4-FFF2-40B4-BE49-F238E27FC236}">
                      <a16:creationId xmlns:a16="http://schemas.microsoft.com/office/drawing/2014/main" id="{58E576B9-7123-4496-B2EE-0A7C238CDCD8}"/>
                    </a:ext>
                  </a:extLst>
                </p:cNvPr>
                <p:cNvPicPr/>
                <p:nvPr/>
              </p:nvPicPr>
              <p:blipFill>
                <a:blip r:embed="rId262"/>
                <a:stretch>
                  <a:fillRect/>
                </a:stretch>
              </p:blipFill>
              <p:spPr>
                <a:xfrm>
                  <a:off x="7798040" y="853427"/>
                  <a:ext cx="187200" cy="259560"/>
                </a:xfrm>
                <a:prstGeom prst="rect">
                  <a:avLst/>
                </a:prstGeom>
              </p:spPr>
            </p:pic>
          </mc:Fallback>
        </mc:AlternateContent>
        <mc:AlternateContent xmlns:mc="http://schemas.openxmlformats.org/markup-compatibility/2006">
          <mc:Choice xmlns:p14="http://schemas.microsoft.com/office/powerpoint/2010/main" Requires="p14">
            <p:contentPart p14:bwMode="auto" r:id="rId263">
              <p14:nvContentPartPr>
                <p14:cNvPr id="161" name="Freihand 160">
                  <a:extLst>
                    <a:ext uri="{FF2B5EF4-FFF2-40B4-BE49-F238E27FC236}">
                      <a16:creationId xmlns:a16="http://schemas.microsoft.com/office/drawing/2014/main" id="{2A8F83D5-252B-434D-B0CE-14E1984B61CF}"/>
                    </a:ext>
                  </a:extLst>
                </p14:cNvPr>
                <p14:cNvContentPartPr/>
                <p14:nvPr/>
              </p14:nvContentPartPr>
              <p14:xfrm>
                <a:off x="8054360" y="927227"/>
                <a:ext cx="15120" cy="112320"/>
              </p14:xfrm>
            </p:contentPart>
          </mc:Choice>
          <mc:Fallback>
            <p:pic>
              <p:nvPicPr>
                <p:cNvPr id="161" name="Freihand 160">
                  <a:extLst>
                    <a:ext uri="{FF2B5EF4-FFF2-40B4-BE49-F238E27FC236}">
                      <a16:creationId xmlns:a16="http://schemas.microsoft.com/office/drawing/2014/main" id="{2A8F83D5-252B-434D-B0CE-14E1984B61CF}"/>
                    </a:ext>
                  </a:extLst>
                </p:cNvPr>
                <p:cNvPicPr/>
                <p:nvPr/>
              </p:nvPicPr>
              <p:blipFill>
                <a:blip r:embed="rId264"/>
                <a:stretch>
                  <a:fillRect/>
                </a:stretch>
              </p:blipFill>
              <p:spPr>
                <a:xfrm>
                  <a:off x="8050040" y="922907"/>
                  <a:ext cx="23760" cy="120960"/>
                </a:xfrm>
                <a:prstGeom prst="rect">
                  <a:avLst/>
                </a:prstGeom>
              </p:spPr>
            </p:pic>
          </mc:Fallback>
        </mc:AlternateContent>
        <mc:AlternateContent xmlns:mc="http://schemas.openxmlformats.org/markup-compatibility/2006">
          <mc:Choice xmlns:p14="http://schemas.microsoft.com/office/powerpoint/2010/main" Requires="p14">
            <p:contentPart p14:bwMode="auto" r:id="rId265">
              <p14:nvContentPartPr>
                <p14:cNvPr id="162" name="Freihand 161">
                  <a:extLst>
                    <a:ext uri="{FF2B5EF4-FFF2-40B4-BE49-F238E27FC236}">
                      <a16:creationId xmlns:a16="http://schemas.microsoft.com/office/drawing/2014/main" id="{85C44E25-A85F-4025-8868-755D1726B55B}"/>
                    </a:ext>
                  </a:extLst>
                </p14:cNvPr>
                <p14:cNvContentPartPr/>
                <p14:nvPr/>
              </p14:nvContentPartPr>
              <p14:xfrm>
                <a:off x="8041040" y="865307"/>
                <a:ext cx="47880" cy="33120"/>
              </p14:xfrm>
            </p:contentPart>
          </mc:Choice>
          <mc:Fallback>
            <p:pic>
              <p:nvPicPr>
                <p:cNvPr id="162" name="Freihand 161">
                  <a:extLst>
                    <a:ext uri="{FF2B5EF4-FFF2-40B4-BE49-F238E27FC236}">
                      <a16:creationId xmlns:a16="http://schemas.microsoft.com/office/drawing/2014/main" id="{85C44E25-A85F-4025-8868-755D1726B55B}"/>
                    </a:ext>
                  </a:extLst>
                </p:cNvPr>
                <p:cNvPicPr/>
                <p:nvPr/>
              </p:nvPicPr>
              <p:blipFill>
                <a:blip r:embed="rId266"/>
                <a:stretch>
                  <a:fillRect/>
                </a:stretch>
              </p:blipFill>
              <p:spPr>
                <a:xfrm>
                  <a:off x="8036720" y="860987"/>
                  <a:ext cx="56520" cy="41760"/>
                </a:xfrm>
                <a:prstGeom prst="rect">
                  <a:avLst/>
                </a:prstGeom>
              </p:spPr>
            </p:pic>
          </mc:Fallback>
        </mc:AlternateContent>
        <mc:AlternateContent xmlns:mc="http://schemas.openxmlformats.org/markup-compatibility/2006">
          <mc:Choice xmlns:p14="http://schemas.microsoft.com/office/powerpoint/2010/main" Requires="p14">
            <p:contentPart p14:bwMode="auto" r:id="rId267">
              <p14:nvContentPartPr>
                <p14:cNvPr id="163" name="Freihand 162">
                  <a:extLst>
                    <a:ext uri="{FF2B5EF4-FFF2-40B4-BE49-F238E27FC236}">
                      <a16:creationId xmlns:a16="http://schemas.microsoft.com/office/drawing/2014/main" id="{02C91012-571F-4437-8C7C-0109985E48C0}"/>
                    </a:ext>
                  </a:extLst>
                </p14:cNvPr>
                <p14:cNvContentPartPr/>
                <p14:nvPr/>
              </p14:nvContentPartPr>
              <p14:xfrm>
                <a:off x="8085320" y="899867"/>
                <a:ext cx="110520" cy="117720"/>
              </p14:xfrm>
            </p:contentPart>
          </mc:Choice>
          <mc:Fallback>
            <p:pic>
              <p:nvPicPr>
                <p:cNvPr id="163" name="Freihand 162">
                  <a:extLst>
                    <a:ext uri="{FF2B5EF4-FFF2-40B4-BE49-F238E27FC236}">
                      <a16:creationId xmlns:a16="http://schemas.microsoft.com/office/drawing/2014/main" id="{02C91012-571F-4437-8C7C-0109985E48C0}"/>
                    </a:ext>
                  </a:extLst>
                </p:cNvPr>
                <p:cNvPicPr/>
                <p:nvPr/>
              </p:nvPicPr>
              <p:blipFill>
                <a:blip r:embed="rId268"/>
                <a:stretch>
                  <a:fillRect/>
                </a:stretch>
              </p:blipFill>
              <p:spPr>
                <a:xfrm>
                  <a:off x="8081000" y="895547"/>
                  <a:ext cx="119160" cy="126360"/>
                </a:xfrm>
                <a:prstGeom prst="rect">
                  <a:avLst/>
                </a:prstGeom>
              </p:spPr>
            </p:pic>
          </mc:Fallback>
        </mc:AlternateContent>
        <mc:AlternateContent xmlns:mc="http://schemas.openxmlformats.org/markup-compatibility/2006">
          <mc:Choice xmlns:p14="http://schemas.microsoft.com/office/powerpoint/2010/main" Requires="p14">
            <p:contentPart p14:bwMode="auto" r:id="rId269">
              <p14:nvContentPartPr>
                <p14:cNvPr id="164" name="Freihand 163">
                  <a:extLst>
                    <a:ext uri="{FF2B5EF4-FFF2-40B4-BE49-F238E27FC236}">
                      <a16:creationId xmlns:a16="http://schemas.microsoft.com/office/drawing/2014/main" id="{02567261-C7C1-4D26-B203-65F21D6744B8}"/>
                    </a:ext>
                  </a:extLst>
                </p14:cNvPr>
                <p14:cNvContentPartPr/>
                <p14:nvPr/>
              </p14:nvContentPartPr>
              <p14:xfrm>
                <a:off x="8212760" y="797267"/>
                <a:ext cx="133560" cy="177480"/>
              </p14:xfrm>
            </p:contentPart>
          </mc:Choice>
          <mc:Fallback>
            <p:pic>
              <p:nvPicPr>
                <p:cNvPr id="164" name="Freihand 163">
                  <a:extLst>
                    <a:ext uri="{FF2B5EF4-FFF2-40B4-BE49-F238E27FC236}">
                      <a16:creationId xmlns:a16="http://schemas.microsoft.com/office/drawing/2014/main" id="{02567261-C7C1-4D26-B203-65F21D6744B8}"/>
                    </a:ext>
                  </a:extLst>
                </p:cNvPr>
                <p:cNvPicPr/>
                <p:nvPr/>
              </p:nvPicPr>
              <p:blipFill>
                <a:blip r:embed="rId270"/>
                <a:stretch>
                  <a:fillRect/>
                </a:stretch>
              </p:blipFill>
              <p:spPr>
                <a:xfrm>
                  <a:off x="8208440" y="792947"/>
                  <a:ext cx="142200" cy="186120"/>
                </a:xfrm>
                <a:prstGeom prst="rect">
                  <a:avLst/>
                </a:prstGeom>
              </p:spPr>
            </p:pic>
          </mc:Fallback>
        </mc:AlternateContent>
        <mc:AlternateContent xmlns:mc="http://schemas.openxmlformats.org/markup-compatibility/2006">
          <mc:Choice xmlns:p14="http://schemas.microsoft.com/office/powerpoint/2010/main" Requires="p14">
            <p:contentPart p14:bwMode="auto" r:id="rId271">
              <p14:nvContentPartPr>
                <p14:cNvPr id="165" name="Freihand 164">
                  <a:extLst>
                    <a:ext uri="{FF2B5EF4-FFF2-40B4-BE49-F238E27FC236}">
                      <a16:creationId xmlns:a16="http://schemas.microsoft.com/office/drawing/2014/main" id="{EEFA3F25-1C52-4C2F-9F85-2A94E448BEC4}"/>
                    </a:ext>
                  </a:extLst>
                </p14:cNvPr>
                <p14:cNvContentPartPr/>
                <p14:nvPr/>
              </p14:nvContentPartPr>
              <p14:xfrm>
                <a:off x="8300960" y="873947"/>
                <a:ext cx="415080" cy="83520"/>
              </p14:xfrm>
            </p:contentPart>
          </mc:Choice>
          <mc:Fallback>
            <p:pic>
              <p:nvPicPr>
                <p:cNvPr id="165" name="Freihand 164">
                  <a:extLst>
                    <a:ext uri="{FF2B5EF4-FFF2-40B4-BE49-F238E27FC236}">
                      <a16:creationId xmlns:a16="http://schemas.microsoft.com/office/drawing/2014/main" id="{EEFA3F25-1C52-4C2F-9F85-2A94E448BEC4}"/>
                    </a:ext>
                  </a:extLst>
                </p:cNvPr>
                <p:cNvPicPr/>
                <p:nvPr/>
              </p:nvPicPr>
              <p:blipFill>
                <a:blip r:embed="rId272"/>
                <a:stretch>
                  <a:fillRect/>
                </a:stretch>
              </p:blipFill>
              <p:spPr>
                <a:xfrm>
                  <a:off x="8296640" y="869627"/>
                  <a:ext cx="423720" cy="92160"/>
                </a:xfrm>
                <a:prstGeom prst="rect">
                  <a:avLst/>
                </a:prstGeom>
              </p:spPr>
            </p:pic>
          </mc:Fallback>
        </mc:AlternateContent>
        <mc:AlternateContent xmlns:mc="http://schemas.openxmlformats.org/markup-compatibility/2006">
          <mc:Choice xmlns:p14="http://schemas.microsoft.com/office/powerpoint/2010/main" Requires="p14">
            <p:contentPart p14:bwMode="auto" r:id="rId273">
              <p14:nvContentPartPr>
                <p14:cNvPr id="166" name="Freihand 165">
                  <a:extLst>
                    <a:ext uri="{FF2B5EF4-FFF2-40B4-BE49-F238E27FC236}">
                      <a16:creationId xmlns:a16="http://schemas.microsoft.com/office/drawing/2014/main" id="{B0316227-C91C-4B95-9D2C-C120C8FD6711}"/>
                    </a:ext>
                  </a:extLst>
                </p14:cNvPr>
                <p14:cNvContentPartPr/>
                <p14:nvPr/>
              </p14:nvContentPartPr>
              <p14:xfrm>
                <a:off x="8627840" y="747227"/>
                <a:ext cx="360" cy="360"/>
              </p14:xfrm>
            </p:contentPart>
          </mc:Choice>
          <mc:Fallback>
            <p:pic>
              <p:nvPicPr>
                <p:cNvPr id="166" name="Freihand 165">
                  <a:extLst>
                    <a:ext uri="{FF2B5EF4-FFF2-40B4-BE49-F238E27FC236}">
                      <a16:creationId xmlns:a16="http://schemas.microsoft.com/office/drawing/2014/main" id="{B0316227-C91C-4B95-9D2C-C120C8FD6711}"/>
                    </a:ext>
                  </a:extLst>
                </p:cNvPr>
                <p:cNvPicPr/>
                <p:nvPr/>
              </p:nvPicPr>
              <p:blipFill>
                <a:blip r:embed="rId18"/>
                <a:stretch>
                  <a:fillRect/>
                </a:stretch>
              </p:blipFill>
              <p:spPr>
                <a:xfrm>
                  <a:off x="8623520" y="74290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74">
              <p14:nvContentPartPr>
                <p14:cNvPr id="168" name="Freihand 167">
                  <a:extLst>
                    <a:ext uri="{FF2B5EF4-FFF2-40B4-BE49-F238E27FC236}">
                      <a16:creationId xmlns:a16="http://schemas.microsoft.com/office/drawing/2014/main" id="{06ADD02F-0119-4F2B-A0CC-D534FB3BC490}"/>
                    </a:ext>
                  </a:extLst>
                </p14:cNvPr>
                <p14:cNvContentPartPr/>
                <p14:nvPr/>
              </p14:nvContentPartPr>
              <p14:xfrm>
                <a:off x="8892800" y="604667"/>
                <a:ext cx="171720" cy="275040"/>
              </p14:xfrm>
            </p:contentPart>
          </mc:Choice>
          <mc:Fallback>
            <p:pic>
              <p:nvPicPr>
                <p:cNvPr id="168" name="Freihand 167">
                  <a:extLst>
                    <a:ext uri="{FF2B5EF4-FFF2-40B4-BE49-F238E27FC236}">
                      <a16:creationId xmlns:a16="http://schemas.microsoft.com/office/drawing/2014/main" id="{06ADD02F-0119-4F2B-A0CC-D534FB3BC490}"/>
                    </a:ext>
                  </a:extLst>
                </p:cNvPr>
                <p:cNvPicPr/>
                <p:nvPr/>
              </p:nvPicPr>
              <p:blipFill>
                <a:blip r:embed="rId275"/>
                <a:stretch>
                  <a:fillRect/>
                </a:stretch>
              </p:blipFill>
              <p:spPr>
                <a:xfrm>
                  <a:off x="8888480" y="600347"/>
                  <a:ext cx="180360" cy="283680"/>
                </a:xfrm>
                <a:prstGeom prst="rect">
                  <a:avLst/>
                </a:prstGeom>
              </p:spPr>
            </p:pic>
          </mc:Fallback>
        </mc:AlternateContent>
        <mc:AlternateContent xmlns:mc="http://schemas.openxmlformats.org/markup-compatibility/2006">
          <mc:Choice xmlns:p14="http://schemas.microsoft.com/office/powerpoint/2010/main" Requires="p14">
            <p:contentPart p14:bwMode="auto" r:id="rId276">
              <p14:nvContentPartPr>
                <p14:cNvPr id="169" name="Freihand 168">
                  <a:extLst>
                    <a:ext uri="{FF2B5EF4-FFF2-40B4-BE49-F238E27FC236}">
                      <a16:creationId xmlns:a16="http://schemas.microsoft.com/office/drawing/2014/main" id="{0A673E32-6E6F-4B01-BBBF-497FE00B6DDB}"/>
                    </a:ext>
                  </a:extLst>
                </p14:cNvPr>
                <p14:cNvContentPartPr/>
                <p14:nvPr/>
              </p14:nvContentPartPr>
              <p14:xfrm>
                <a:off x="9342440" y="632387"/>
                <a:ext cx="36000" cy="150840"/>
              </p14:xfrm>
            </p:contentPart>
          </mc:Choice>
          <mc:Fallback>
            <p:pic>
              <p:nvPicPr>
                <p:cNvPr id="169" name="Freihand 168">
                  <a:extLst>
                    <a:ext uri="{FF2B5EF4-FFF2-40B4-BE49-F238E27FC236}">
                      <a16:creationId xmlns:a16="http://schemas.microsoft.com/office/drawing/2014/main" id="{0A673E32-6E6F-4B01-BBBF-497FE00B6DDB}"/>
                    </a:ext>
                  </a:extLst>
                </p:cNvPr>
                <p:cNvPicPr/>
                <p:nvPr/>
              </p:nvPicPr>
              <p:blipFill>
                <a:blip r:embed="rId277"/>
                <a:stretch>
                  <a:fillRect/>
                </a:stretch>
              </p:blipFill>
              <p:spPr>
                <a:xfrm>
                  <a:off x="9338120" y="628067"/>
                  <a:ext cx="44640" cy="159480"/>
                </a:xfrm>
                <a:prstGeom prst="rect">
                  <a:avLst/>
                </a:prstGeom>
              </p:spPr>
            </p:pic>
          </mc:Fallback>
        </mc:AlternateContent>
        <mc:AlternateContent xmlns:mc="http://schemas.openxmlformats.org/markup-compatibility/2006">
          <mc:Choice xmlns:p14="http://schemas.microsoft.com/office/powerpoint/2010/main" Requires="p14">
            <p:contentPart p14:bwMode="auto" r:id="rId278">
              <p14:nvContentPartPr>
                <p14:cNvPr id="170" name="Freihand 169">
                  <a:extLst>
                    <a:ext uri="{FF2B5EF4-FFF2-40B4-BE49-F238E27FC236}">
                      <a16:creationId xmlns:a16="http://schemas.microsoft.com/office/drawing/2014/main" id="{0DE5F7B1-4CE0-4070-A068-32335C916994}"/>
                    </a:ext>
                  </a:extLst>
                </p14:cNvPr>
                <p14:cNvContentPartPr/>
                <p14:nvPr/>
              </p14:nvContentPartPr>
              <p14:xfrm>
                <a:off x="9228320" y="556067"/>
                <a:ext cx="206640" cy="222480"/>
              </p14:xfrm>
            </p:contentPart>
          </mc:Choice>
          <mc:Fallback>
            <p:pic>
              <p:nvPicPr>
                <p:cNvPr id="170" name="Freihand 169">
                  <a:extLst>
                    <a:ext uri="{FF2B5EF4-FFF2-40B4-BE49-F238E27FC236}">
                      <a16:creationId xmlns:a16="http://schemas.microsoft.com/office/drawing/2014/main" id="{0DE5F7B1-4CE0-4070-A068-32335C916994}"/>
                    </a:ext>
                  </a:extLst>
                </p:cNvPr>
                <p:cNvPicPr/>
                <p:nvPr/>
              </p:nvPicPr>
              <p:blipFill>
                <a:blip r:embed="rId279"/>
                <a:stretch>
                  <a:fillRect/>
                </a:stretch>
              </p:blipFill>
              <p:spPr>
                <a:xfrm>
                  <a:off x="9224000" y="551747"/>
                  <a:ext cx="215280" cy="231120"/>
                </a:xfrm>
                <a:prstGeom prst="rect">
                  <a:avLst/>
                </a:prstGeom>
              </p:spPr>
            </p:pic>
          </mc:Fallback>
        </mc:AlternateContent>
        <mc:AlternateContent xmlns:mc="http://schemas.openxmlformats.org/markup-compatibility/2006">
          <mc:Choice xmlns:p14="http://schemas.microsoft.com/office/powerpoint/2010/main" Requires="p14">
            <p:contentPart p14:bwMode="auto" r:id="rId280">
              <p14:nvContentPartPr>
                <p14:cNvPr id="171" name="Freihand 170">
                  <a:extLst>
                    <a:ext uri="{FF2B5EF4-FFF2-40B4-BE49-F238E27FC236}">
                      <a16:creationId xmlns:a16="http://schemas.microsoft.com/office/drawing/2014/main" id="{E82872BA-99FE-4F3D-A0E7-1446231F3F43}"/>
                    </a:ext>
                  </a:extLst>
                </p14:cNvPr>
                <p14:cNvContentPartPr/>
                <p14:nvPr/>
              </p14:nvContentPartPr>
              <p14:xfrm>
                <a:off x="9498320" y="592067"/>
                <a:ext cx="122400" cy="113760"/>
              </p14:xfrm>
            </p:contentPart>
          </mc:Choice>
          <mc:Fallback>
            <p:pic>
              <p:nvPicPr>
                <p:cNvPr id="171" name="Freihand 170">
                  <a:extLst>
                    <a:ext uri="{FF2B5EF4-FFF2-40B4-BE49-F238E27FC236}">
                      <a16:creationId xmlns:a16="http://schemas.microsoft.com/office/drawing/2014/main" id="{E82872BA-99FE-4F3D-A0E7-1446231F3F43}"/>
                    </a:ext>
                  </a:extLst>
                </p:cNvPr>
                <p:cNvPicPr/>
                <p:nvPr/>
              </p:nvPicPr>
              <p:blipFill>
                <a:blip r:embed="rId281"/>
                <a:stretch>
                  <a:fillRect/>
                </a:stretch>
              </p:blipFill>
              <p:spPr>
                <a:xfrm>
                  <a:off x="9494000" y="587747"/>
                  <a:ext cx="131040" cy="122400"/>
                </a:xfrm>
                <a:prstGeom prst="rect">
                  <a:avLst/>
                </a:prstGeom>
              </p:spPr>
            </p:pic>
          </mc:Fallback>
        </mc:AlternateContent>
        <mc:AlternateContent xmlns:mc="http://schemas.openxmlformats.org/markup-compatibility/2006">
          <mc:Choice xmlns:p14="http://schemas.microsoft.com/office/powerpoint/2010/main" Requires="p14">
            <p:contentPart p14:bwMode="auto" r:id="rId282">
              <p14:nvContentPartPr>
                <p14:cNvPr id="172" name="Freihand 171">
                  <a:extLst>
                    <a:ext uri="{FF2B5EF4-FFF2-40B4-BE49-F238E27FC236}">
                      <a16:creationId xmlns:a16="http://schemas.microsoft.com/office/drawing/2014/main" id="{40961539-AEA6-4255-A842-90070A95202E}"/>
                    </a:ext>
                  </a:extLst>
                </p14:cNvPr>
                <p14:cNvContentPartPr/>
                <p14:nvPr/>
              </p14:nvContentPartPr>
              <p14:xfrm>
                <a:off x="9802880" y="503867"/>
                <a:ext cx="111960" cy="158040"/>
              </p14:xfrm>
            </p:contentPart>
          </mc:Choice>
          <mc:Fallback>
            <p:pic>
              <p:nvPicPr>
                <p:cNvPr id="172" name="Freihand 171">
                  <a:extLst>
                    <a:ext uri="{FF2B5EF4-FFF2-40B4-BE49-F238E27FC236}">
                      <a16:creationId xmlns:a16="http://schemas.microsoft.com/office/drawing/2014/main" id="{40961539-AEA6-4255-A842-90070A95202E}"/>
                    </a:ext>
                  </a:extLst>
                </p:cNvPr>
                <p:cNvPicPr/>
                <p:nvPr/>
              </p:nvPicPr>
              <p:blipFill>
                <a:blip r:embed="rId283"/>
                <a:stretch>
                  <a:fillRect/>
                </a:stretch>
              </p:blipFill>
              <p:spPr>
                <a:xfrm>
                  <a:off x="9798560" y="499547"/>
                  <a:ext cx="120600" cy="166680"/>
                </a:xfrm>
                <a:prstGeom prst="rect">
                  <a:avLst/>
                </a:prstGeom>
              </p:spPr>
            </p:pic>
          </mc:Fallback>
        </mc:AlternateContent>
        <mc:AlternateContent xmlns:mc="http://schemas.openxmlformats.org/markup-compatibility/2006">
          <mc:Choice xmlns:p14="http://schemas.microsoft.com/office/powerpoint/2010/main" Requires="p14">
            <p:contentPart p14:bwMode="auto" r:id="rId284">
              <p14:nvContentPartPr>
                <p14:cNvPr id="173" name="Freihand 172">
                  <a:extLst>
                    <a:ext uri="{FF2B5EF4-FFF2-40B4-BE49-F238E27FC236}">
                      <a16:creationId xmlns:a16="http://schemas.microsoft.com/office/drawing/2014/main" id="{BC2272E7-289C-46BB-8A08-EDC38B94AB4F}"/>
                    </a:ext>
                  </a:extLst>
                </p14:cNvPr>
                <p14:cNvContentPartPr/>
                <p14:nvPr/>
              </p14:nvContentPartPr>
              <p14:xfrm>
                <a:off x="9928520" y="554987"/>
                <a:ext cx="273600" cy="84240"/>
              </p14:xfrm>
            </p:contentPart>
          </mc:Choice>
          <mc:Fallback>
            <p:pic>
              <p:nvPicPr>
                <p:cNvPr id="173" name="Freihand 172">
                  <a:extLst>
                    <a:ext uri="{FF2B5EF4-FFF2-40B4-BE49-F238E27FC236}">
                      <a16:creationId xmlns:a16="http://schemas.microsoft.com/office/drawing/2014/main" id="{BC2272E7-289C-46BB-8A08-EDC38B94AB4F}"/>
                    </a:ext>
                  </a:extLst>
                </p:cNvPr>
                <p:cNvPicPr/>
                <p:nvPr/>
              </p:nvPicPr>
              <p:blipFill>
                <a:blip r:embed="rId285"/>
                <a:stretch>
                  <a:fillRect/>
                </a:stretch>
              </p:blipFill>
              <p:spPr>
                <a:xfrm>
                  <a:off x="9924200" y="550667"/>
                  <a:ext cx="282240" cy="92880"/>
                </a:xfrm>
                <a:prstGeom prst="rect">
                  <a:avLst/>
                </a:prstGeom>
              </p:spPr>
            </p:pic>
          </mc:Fallback>
        </mc:AlternateContent>
        <mc:AlternateContent xmlns:mc="http://schemas.openxmlformats.org/markup-compatibility/2006">
          <mc:Choice xmlns:p14="http://schemas.microsoft.com/office/powerpoint/2010/main" Requires="p14">
            <p:contentPart p14:bwMode="auto" r:id="rId286">
              <p14:nvContentPartPr>
                <p14:cNvPr id="174" name="Freihand 173">
                  <a:extLst>
                    <a:ext uri="{FF2B5EF4-FFF2-40B4-BE49-F238E27FC236}">
                      <a16:creationId xmlns:a16="http://schemas.microsoft.com/office/drawing/2014/main" id="{D9A4D2F6-85A6-4FE3-96D0-72FD5C8014C3}"/>
                    </a:ext>
                  </a:extLst>
                </p14:cNvPr>
                <p14:cNvContentPartPr/>
                <p14:nvPr/>
              </p14:nvContentPartPr>
              <p14:xfrm>
                <a:off x="10285640" y="507827"/>
                <a:ext cx="141480" cy="240120"/>
              </p14:xfrm>
            </p:contentPart>
          </mc:Choice>
          <mc:Fallback>
            <p:pic>
              <p:nvPicPr>
                <p:cNvPr id="174" name="Freihand 173">
                  <a:extLst>
                    <a:ext uri="{FF2B5EF4-FFF2-40B4-BE49-F238E27FC236}">
                      <a16:creationId xmlns:a16="http://schemas.microsoft.com/office/drawing/2014/main" id="{D9A4D2F6-85A6-4FE3-96D0-72FD5C8014C3}"/>
                    </a:ext>
                  </a:extLst>
                </p:cNvPr>
                <p:cNvPicPr/>
                <p:nvPr/>
              </p:nvPicPr>
              <p:blipFill>
                <a:blip r:embed="rId287"/>
                <a:stretch>
                  <a:fillRect/>
                </a:stretch>
              </p:blipFill>
              <p:spPr>
                <a:xfrm>
                  <a:off x="10281320" y="503507"/>
                  <a:ext cx="150120" cy="248760"/>
                </a:xfrm>
                <a:prstGeom prst="rect">
                  <a:avLst/>
                </a:prstGeom>
              </p:spPr>
            </p:pic>
          </mc:Fallback>
        </mc:AlternateContent>
        <mc:AlternateContent xmlns:mc="http://schemas.openxmlformats.org/markup-compatibility/2006">
          <mc:Choice xmlns:p14="http://schemas.microsoft.com/office/powerpoint/2010/main" Requires="p14">
            <p:contentPart p14:bwMode="auto" r:id="rId288">
              <p14:nvContentPartPr>
                <p14:cNvPr id="175" name="Freihand 174">
                  <a:extLst>
                    <a:ext uri="{FF2B5EF4-FFF2-40B4-BE49-F238E27FC236}">
                      <a16:creationId xmlns:a16="http://schemas.microsoft.com/office/drawing/2014/main" id="{76E7BEFF-8D66-44E1-81F8-CA6595FC5152}"/>
                    </a:ext>
                  </a:extLst>
                </p14:cNvPr>
                <p14:cNvContentPartPr/>
                <p14:nvPr/>
              </p14:nvContentPartPr>
              <p14:xfrm>
                <a:off x="10475720" y="385067"/>
                <a:ext cx="333720" cy="163800"/>
              </p14:xfrm>
            </p:contentPart>
          </mc:Choice>
          <mc:Fallback>
            <p:pic>
              <p:nvPicPr>
                <p:cNvPr id="175" name="Freihand 174">
                  <a:extLst>
                    <a:ext uri="{FF2B5EF4-FFF2-40B4-BE49-F238E27FC236}">
                      <a16:creationId xmlns:a16="http://schemas.microsoft.com/office/drawing/2014/main" id="{76E7BEFF-8D66-44E1-81F8-CA6595FC5152}"/>
                    </a:ext>
                  </a:extLst>
                </p:cNvPr>
                <p:cNvPicPr/>
                <p:nvPr/>
              </p:nvPicPr>
              <p:blipFill>
                <a:blip r:embed="rId289"/>
                <a:stretch>
                  <a:fillRect/>
                </a:stretch>
              </p:blipFill>
              <p:spPr>
                <a:xfrm>
                  <a:off x="10471400" y="380747"/>
                  <a:ext cx="342360" cy="172440"/>
                </a:xfrm>
                <a:prstGeom prst="rect">
                  <a:avLst/>
                </a:prstGeom>
              </p:spPr>
            </p:pic>
          </mc:Fallback>
        </mc:AlternateContent>
        <mc:AlternateContent xmlns:mc="http://schemas.openxmlformats.org/markup-compatibility/2006">
          <mc:Choice xmlns:p14="http://schemas.microsoft.com/office/powerpoint/2010/main" Requires="p14">
            <p:contentPart p14:bwMode="auto" r:id="rId290">
              <p14:nvContentPartPr>
                <p14:cNvPr id="176" name="Freihand 175">
                  <a:extLst>
                    <a:ext uri="{FF2B5EF4-FFF2-40B4-BE49-F238E27FC236}">
                      <a16:creationId xmlns:a16="http://schemas.microsoft.com/office/drawing/2014/main" id="{C90A063A-DAA7-47B9-9439-4856E61D6E51}"/>
                    </a:ext>
                  </a:extLst>
                </p14:cNvPr>
                <p14:cNvContentPartPr/>
                <p14:nvPr/>
              </p14:nvContentPartPr>
              <p14:xfrm>
                <a:off x="10808360" y="373907"/>
                <a:ext cx="360" cy="360"/>
              </p14:xfrm>
            </p:contentPart>
          </mc:Choice>
          <mc:Fallback>
            <p:pic>
              <p:nvPicPr>
                <p:cNvPr id="176" name="Freihand 175">
                  <a:extLst>
                    <a:ext uri="{FF2B5EF4-FFF2-40B4-BE49-F238E27FC236}">
                      <a16:creationId xmlns:a16="http://schemas.microsoft.com/office/drawing/2014/main" id="{C90A063A-DAA7-47B9-9439-4856E61D6E51}"/>
                    </a:ext>
                  </a:extLst>
                </p:cNvPr>
                <p:cNvPicPr/>
                <p:nvPr/>
              </p:nvPicPr>
              <p:blipFill>
                <a:blip r:embed="rId18"/>
                <a:stretch>
                  <a:fillRect/>
                </a:stretch>
              </p:blipFill>
              <p:spPr>
                <a:xfrm>
                  <a:off x="10803680" y="36958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91">
              <p14:nvContentPartPr>
                <p14:cNvPr id="177" name="Freihand 176">
                  <a:extLst>
                    <a:ext uri="{FF2B5EF4-FFF2-40B4-BE49-F238E27FC236}">
                      <a16:creationId xmlns:a16="http://schemas.microsoft.com/office/drawing/2014/main" id="{FD708E7B-56A6-45F2-A860-C3B0C7ACBD83}"/>
                    </a:ext>
                  </a:extLst>
                </p14:cNvPr>
                <p14:cNvContentPartPr/>
                <p14:nvPr/>
              </p14:nvContentPartPr>
              <p14:xfrm>
                <a:off x="10866680" y="431507"/>
                <a:ext cx="164160" cy="342000"/>
              </p14:xfrm>
            </p:contentPart>
          </mc:Choice>
          <mc:Fallback>
            <p:pic>
              <p:nvPicPr>
                <p:cNvPr id="177" name="Freihand 176">
                  <a:extLst>
                    <a:ext uri="{FF2B5EF4-FFF2-40B4-BE49-F238E27FC236}">
                      <a16:creationId xmlns:a16="http://schemas.microsoft.com/office/drawing/2014/main" id="{FD708E7B-56A6-45F2-A860-C3B0C7ACBD83}"/>
                    </a:ext>
                  </a:extLst>
                </p:cNvPr>
                <p:cNvPicPr/>
                <p:nvPr/>
              </p:nvPicPr>
              <p:blipFill>
                <a:blip r:embed="rId292"/>
                <a:stretch>
                  <a:fillRect/>
                </a:stretch>
              </p:blipFill>
              <p:spPr>
                <a:xfrm>
                  <a:off x="10862360" y="427187"/>
                  <a:ext cx="172800" cy="350640"/>
                </a:xfrm>
                <a:prstGeom prst="rect">
                  <a:avLst/>
                </a:prstGeom>
              </p:spPr>
            </p:pic>
          </mc:Fallback>
        </mc:AlternateContent>
        <mc:AlternateContent xmlns:mc="http://schemas.openxmlformats.org/markup-compatibility/2006">
          <mc:Choice xmlns:p14="http://schemas.microsoft.com/office/powerpoint/2010/main" Requires="p14">
            <p:contentPart p14:bwMode="auto" r:id="rId293">
              <p14:nvContentPartPr>
                <p14:cNvPr id="180" name="Freihand 179">
                  <a:extLst>
                    <a:ext uri="{FF2B5EF4-FFF2-40B4-BE49-F238E27FC236}">
                      <a16:creationId xmlns:a16="http://schemas.microsoft.com/office/drawing/2014/main" id="{50C58F5E-BE7C-4691-A4DA-47B69294FB6A}"/>
                    </a:ext>
                  </a:extLst>
                </p14:cNvPr>
                <p14:cNvContentPartPr/>
                <p14:nvPr/>
              </p14:nvContentPartPr>
              <p14:xfrm>
                <a:off x="8065520" y="1351307"/>
                <a:ext cx="383760" cy="170280"/>
              </p14:xfrm>
            </p:contentPart>
          </mc:Choice>
          <mc:Fallback>
            <p:pic>
              <p:nvPicPr>
                <p:cNvPr id="180" name="Freihand 179">
                  <a:extLst>
                    <a:ext uri="{FF2B5EF4-FFF2-40B4-BE49-F238E27FC236}">
                      <a16:creationId xmlns:a16="http://schemas.microsoft.com/office/drawing/2014/main" id="{50C58F5E-BE7C-4691-A4DA-47B69294FB6A}"/>
                    </a:ext>
                  </a:extLst>
                </p:cNvPr>
                <p:cNvPicPr/>
                <p:nvPr/>
              </p:nvPicPr>
              <p:blipFill>
                <a:blip r:embed="rId294"/>
                <a:stretch>
                  <a:fillRect/>
                </a:stretch>
              </p:blipFill>
              <p:spPr>
                <a:xfrm>
                  <a:off x="8061200" y="1346987"/>
                  <a:ext cx="392400" cy="178920"/>
                </a:xfrm>
                <a:prstGeom prst="rect">
                  <a:avLst/>
                </a:prstGeom>
              </p:spPr>
            </p:pic>
          </mc:Fallback>
        </mc:AlternateContent>
        <mc:AlternateContent xmlns:mc="http://schemas.openxmlformats.org/markup-compatibility/2006">
          <mc:Choice xmlns:p14="http://schemas.microsoft.com/office/powerpoint/2010/main" Requires="p14">
            <p:contentPart p14:bwMode="auto" r:id="rId295">
              <p14:nvContentPartPr>
                <p14:cNvPr id="181" name="Freihand 180">
                  <a:extLst>
                    <a:ext uri="{FF2B5EF4-FFF2-40B4-BE49-F238E27FC236}">
                      <a16:creationId xmlns:a16="http://schemas.microsoft.com/office/drawing/2014/main" id="{2D1A3AD3-6CA3-4ECC-817A-AF6160596A9E}"/>
                    </a:ext>
                  </a:extLst>
                </p14:cNvPr>
                <p14:cNvContentPartPr/>
                <p14:nvPr/>
              </p14:nvContentPartPr>
              <p14:xfrm>
                <a:off x="8367560" y="1196507"/>
                <a:ext cx="21960" cy="6840"/>
              </p14:xfrm>
            </p:contentPart>
          </mc:Choice>
          <mc:Fallback>
            <p:pic>
              <p:nvPicPr>
                <p:cNvPr id="181" name="Freihand 180">
                  <a:extLst>
                    <a:ext uri="{FF2B5EF4-FFF2-40B4-BE49-F238E27FC236}">
                      <a16:creationId xmlns:a16="http://schemas.microsoft.com/office/drawing/2014/main" id="{2D1A3AD3-6CA3-4ECC-817A-AF6160596A9E}"/>
                    </a:ext>
                  </a:extLst>
                </p:cNvPr>
                <p:cNvPicPr/>
                <p:nvPr/>
              </p:nvPicPr>
              <p:blipFill>
                <a:blip r:embed="rId296"/>
                <a:stretch>
                  <a:fillRect/>
                </a:stretch>
              </p:blipFill>
              <p:spPr>
                <a:xfrm>
                  <a:off x="8363240" y="1192187"/>
                  <a:ext cx="30600" cy="15480"/>
                </a:xfrm>
                <a:prstGeom prst="rect">
                  <a:avLst/>
                </a:prstGeom>
              </p:spPr>
            </p:pic>
          </mc:Fallback>
        </mc:AlternateContent>
        <mc:AlternateContent xmlns:mc="http://schemas.openxmlformats.org/markup-compatibility/2006">
          <mc:Choice xmlns:p14="http://schemas.microsoft.com/office/powerpoint/2010/main" Requires="p14">
            <p:contentPart p14:bwMode="auto" r:id="rId297">
              <p14:nvContentPartPr>
                <p14:cNvPr id="182" name="Freihand 181">
                  <a:extLst>
                    <a:ext uri="{FF2B5EF4-FFF2-40B4-BE49-F238E27FC236}">
                      <a16:creationId xmlns:a16="http://schemas.microsoft.com/office/drawing/2014/main" id="{3871DFF2-E248-4A4F-945C-6FE92B2CF0DF}"/>
                    </a:ext>
                  </a:extLst>
                </p14:cNvPr>
                <p14:cNvContentPartPr/>
                <p14:nvPr/>
              </p14:nvContentPartPr>
              <p14:xfrm>
                <a:off x="8790200" y="1170587"/>
                <a:ext cx="33480" cy="186480"/>
              </p14:xfrm>
            </p:contentPart>
          </mc:Choice>
          <mc:Fallback>
            <p:pic>
              <p:nvPicPr>
                <p:cNvPr id="182" name="Freihand 181">
                  <a:extLst>
                    <a:ext uri="{FF2B5EF4-FFF2-40B4-BE49-F238E27FC236}">
                      <a16:creationId xmlns:a16="http://schemas.microsoft.com/office/drawing/2014/main" id="{3871DFF2-E248-4A4F-945C-6FE92B2CF0DF}"/>
                    </a:ext>
                  </a:extLst>
                </p:cNvPr>
                <p:cNvPicPr/>
                <p:nvPr/>
              </p:nvPicPr>
              <p:blipFill>
                <a:blip r:embed="rId298"/>
                <a:stretch>
                  <a:fillRect/>
                </a:stretch>
              </p:blipFill>
              <p:spPr>
                <a:xfrm>
                  <a:off x="8785880" y="1166267"/>
                  <a:ext cx="42120" cy="195120"/>
                </a:xfrm>
                <a:prstGeom prst="rect">
                  <a:avLst/>
                </a:prstGeom>
              </p:spPr>
            </p:pic>
          </mc:Fallback>
        </mc:AlternateContent>
        <mc:AlternateContent xmlns:mc="http://schemas.openxmlformats.org/markup-compatibility/2006">
          <mc:Choice xmlns:p14="http://schemas.microsoft.com/office/powerpoint/2010/main" Requires="p14">
            <p:contentPart p14:bwMode="auto" r:id="rId299">
              <p14:nvContentPartPr>
                <p14:cNvPr id="183" name="Freihand 182">
                  <a:extLst>
                    <a:ext uri="{FF2B5EF4-FFF2-40B4-BE49-F238E27FC236}">
                      <a16:creationId xmlns:a16="http://schemas.microsoft.com/office/drawing/2014/main" id="{51B71E7C-14DF-4A99-952C-3FDF50892D93}"/>
                    </a:ext>
                  </a:extLst>
                </p14:cNvPr>
                <p14:cNvContentPartPr/>
                <p14:nvPr/>
              </p14:nvContentPartPr>
              <p14:xfrm>
                <a:off x="8712080" y="1290107"/>
                <a:ext cx="195480" cy="82080"/>
              </p14:xfrm>
            </p:contentPart>
          </mc:Choice>
          <mc:Fallback>
            <p:pic>
              <p:nvPicPr>
                <p:cNvPr id="183" name="Freihand 182">
                  <a:extLst>
                    <a:ext uri="{FF2B5EF4-FFF2-40B4-BE49-F238E27FC236}">
                      <a16:creationId xmlns:a16="http://schemas.microsoft.com/office/drawing/2014/main" id="{51B71E7C-14DF-4A99-952C-3FDF50892D93}"/>
                    </a:ext>
                  </a:extLst>
                </p:cNvPr>
                <p:cNvPicPr/>
                <p:nvPr/>
              </p:nvPicPr>
              <p:blipFill>
                <a:blip r:embed="rId300"/>
                <a:stretch>
                  <a:fillRect/>
                </a:stretch>
              </p:blipFill>
              <p:spPr>
                <a:xfrm>
                  <a:off x="8707760" y="1285787"/>
                  <a:ext cx="204120" cy="90720"/>
                </a:xfrm>
                <a:prstGeom prst="rect">
                  <a:avLst/>
                </a:prstGeom>
              </p:spPr>
            </p:pic>
          </mc:Fallback>
        </mc:AlternateContent>
        <mc:AlternateContent xmlns:mc="http://schemas.openxmlformats.org/markup-compatibility/2006">
          <mc:Choice xmlns:p14="http://schemas.microsoft.com/office/powerpoint/2010/main" Requires="p14">
            <p:contentPart p14:bwMode="auto" r:id="rId301">
              <p14:nvContentPartPr>
                <p14:cNvPr id="184" name="Freihand 183">
                  <a:extLst>
                    <a:ext uri="{FF2B5EF4-FFF2-40B4-BE49-F238E27FC236}">
                      <a16:creationId xmlns:a16="http://schemas.microsoft.com/office/drawing/2014/main" id="{CC737D31-A37A-4C10-96BC-D20476894CEE}"/>
                    </a:ext>
                  </a:extLst>
                </p14:cNvPr>
                <p14:cNvContentPartPr/>
                <p14:nvPr/>
              </p14:nvContentPartPr>
              <p14:xfrm>
                <a:off x="8650880" y="1105427"/>
                <a:ext cx="206640" cy="73800"/>
              </p14:xfrm>
            </p:contentPart>
          </mc:Choice>
          <mc:Fallback>
            <p:pic>
              <p:nvPicPr>
                <p:cNvPr id="184" name="Freihand 183">
                  <a:extLst>
                    <a:ext uri="{FF2B5EF4-FFF2-40B4-BE49-F238E27FC236}">
                      <a16:creationId xmlns:a16="http://schemas.microsoft.com/office/drawing/2014/main" id="{CC737D31-A37A-4C10-96BC-D20476894CEE}"/>
                    </a:ext>
                  </a:extLst>
                </p:cNvPr>
                <p:cNvPicPr/>
                <p:nvPr/>
              </p:nvPicPr>
              <p:blipFill>
                <a:blip r:embed="rId302"/>
                <a:stretch>
                  <a:fillRect/>
                </a:stretch>
              </p:blipFill>
              <p:spPr>
                <a:xfrm>
                  <a:off x="8646560" y="1101107"/>
                  <a:ext cx="215280" cy="82440"/>
                </a:xfrm>
                <a:prstGeom prst="rect">
                  <a:avLst/>
                </a:prstGeom>
              </p:spPr>
            </p:pic>
          </mc:Fallback>
        </mc:AlternateContent>
        <mc:AlternateContent xmlns:mc="http://schemas.openxmlformats.org/markup-compatibility/2006">
          <mc:Choice xmlns:p14="http://schemas.microsoft.com/office/powerpoint/2010/main" Requires="p14">
            <p:contentPart p14:bwMode="auto" r:id="rId303">
              <p14:nvContentPartPr>
                <p14:cNvPr id="185" name="Freihand 184">
                  <a:extLst>
                    <a:ext uri="{FF2B5EF4-FFF2-40B4-BE49-F238E27FC236}">
                      <a16:creationId xmlns:a16="http://schemas.microsoft.com/office/drawing/2014/main" id="{E2BB274E-A5C1-4AD1-8CA1-03085F060DD1}"/>
                    </a:ext>
                  </a:extLst>
                </p14:cNvPr>
                <p14:cNvContentPartPr/>
                <p14:nvPr/>
              </p14:nvContentPartPr>
              <p14:xfrm>
                <a:off x="8907200" y="1209467"/>
                <a:ext cx="219960" cy="79560"/>
              </p14:xfrm>
            </p:contentPart>
          </mc:Choice>
          <mc:Fallback>
            <p:pic>
              <p:nvPicPr>
                <p:cNvPr id="185" name="Freihand 184">
                  <a:extLst>
                    <a:ext uri="{FF2B5EF4-FFF2-40B4-BE49-F238E27FC236}">
                      <a16:creationId xmlns:a16="http://schemas.microsoft.com/office/drawing/2014/main" id="{E2BB274E-A5C1-4AD1-8CA1-03085F060DD1}"/>
                    </a:ext>
                  </a:extLst>
                </p:cNvPr>
                <p:cNvPicPr/>
                <p:nvPr/>
              </p:nvPicPr>
              <p:blipFill>
                <a:blip r:embed="rId304"/>
                <a:stretch>
                  <a:fillRect/>
                </a:stretch>
              </p:blipFill>
              <p:spPr>
                <a:xfrm>
                  <a:off x="8902880" y="1205147"/>
                  <a:ext cx="228600" cy="88200"/>
                </a:xfrm>
                <a:prstGeom prst="rect">
                  <a:avLst/>
                </a:prstGeom>
              </p:spPr>
            </p:pic>
          </mc:Fallback>
        </mc:AlternateContent>
        <mc:AlternateContent xmlns:mc="http://schemas.openxmlformats.org/markup-compatibility/2006">
          <mc:Choice xmlns:p14="http://schemas.microsoft.com/office/powerpoint/2010/main" Requires="p14">
            <p:contentPart p14:bwMode="auto" r:id="rId305">
              <p14:nvContentPartPr>
                <p14:cNvPr id="186" name="Freihand 185">
                  <a:extLst>
                    <a:ext uri="{FF2B5EF4-FFF2-40B4-BE49-F238E27FC236}">
                      <a16:creationId xmlns:a16="http://schemas.microsoft.com/office/drawing/2014/main" id="{C0FDCC5F-04B2-4BDE-A2EE-22637497679F}"/>
                    </a:ext>
                  </a:extLst>
                </p14:cNvPr>
                <p14:cNvContentPartPr/>
                <p14:nvPr/>
              </p14:nvContentPartPr>
              <p14:xfrm>
                <a:off x="9088280" y="1126307"/>
                <a:ext cx="240840" cy="128520"/>
              </p14:xfrm>
            </p:contentPart>
          </mc:Choice>
          <mc:Fallback>
            <p:pic>
              <p:nvPicPr>
                <p:cNvPr id="186" name="Freihand 185">
                  <a:extLst>
                    <a:ext uri="{FF2B5EF4-FFF2-40B4-BE49-F238E27FC236}">
                      <a16:creationId xmlns:a16="http://schemas.microsoft.com/office/drawing/2014/main" id="{C0FDCC5F-04B2-4BDE-A2EE-22637497679F}"/>
                    </a:ext>
                  </a:extLst>
                </p:cNvPr>
                <p:cNvPicPr/>
                <p:nvPr/>
              </p:nvPicPr>
              <p:blipFill>
                <a:blip r:embed="rId306"/>
                <a:stretch>
                  <a:fillRect/>
                </a:stretch>
              </p:blipFill>
              <p:spPr>
                <a:xfrm>
                  <a:off x="9083960" y="1121987"/>
                  <a:ext cx="249480" cy="137160"/>
                </a:xfrm>
                <a:prstGeom prst="rect">
                  <a:avLst/>
                </a:prstGeom>
              </p:spPr>
            </p:pic>
          </mc:Fallback>
        </mc:AlternateContent>
        <mc:AlternateContent xmlns:mc="http://schemas.openxmlformats.org/markup-compatibility/2006">
          <mc:Choice xmlns:p14="http://schemas.microsoft.com/office/powerpoint/2010/main" Requires="p14">
            <p:contentPart p14:bwMode="auto" r:id="rId307">
              <p14:nvContentPartPr>
                <p14:cNvPr id="188" name="Freihand 187">
                  <a:extLst>
                    <a:ext uri="{FF2B5EF4-FFF2-40B4-BE49-F238E27FC236}">
                      <a16:creationId xmlns:a16="http://schemas.microsoft.com/office/drawing/2014/main" id="{020CE3BB-181F-4619-9E26-459D4DBE3AEB}"/>
                    </a:ext>
                  </a:extLst>
                </p14:cNvPr>
                <p14:cNvContentPartPr/>
                <p14:nvPr/>
              </p14:nvContentPartPr>
              <p14:xfrm>
                <a:off x="9019520" y="985187"/>
                <a:ext cx="119520" cy="282240"/>
              </p14:xfrm>
            </p:contentPart>
          </mc:Choice>
          <mc:Fallback>
            <p:pic>
              <p:nvPicPr>
                <p:cNvPr id="188" name="Freihand 187">
                  <a:extLst>
                    <a:ext uri="{FF2B5EF4-FFF2-40B4-BE49-F238E27FC236}">
                      <a16:creationId xmlns:a16="http://schemas.microsoft.com/office/drawing/2014/main" id="{020CE3BB-181F-4619-9E26-459D4DBE3AEB}"/>
                    </a:ext>
                  </a:extLst>
                </p:cNvPr>
                <p:cNvPicPr/>
                <p:nvPr/>
              </p:nvPicPr>
              <p:blipFill>
                <a:blip r:embed="rId308"/>
                <a:stretch>
                  <a:fillRect/>
                </a:stretch>
              </p:blipFill>
              <p:spPr>
                <a:xfrm>
                  <a:off x="9015200" y="980867"/>
                  <a:ext cx="128160" cy="290880"/>
                </a:xfrm>
                <a:prstGeom prst="rect">
                  <a:avLst/>
                </a:prstGeom>
              </p:spPr>
            </p:pic>
          </mc:Fallback>
        </mc:AlternateContent>
        <mc:AlternateContent xmlns:mc="http://schemas.openxmlformats.org/markup-compatibility/2006">
          <mc:Choice xmlns:p14="http://schemas.microsoft.com/office/powerpoint/2010/main" Requires="p14">
            <p:contentPart p14:bwMode="auto" r:id="rId309">
              <p14:nvContentPartPr>
                <p14:cNvPr id="189" name="Freihand 188">
                  <a:extLst>
                    <a:ext uri="{FF2B5EF4-FFF2-40B4-BE49-F238E27FC236}">
                      <a16:creationId xmlns:a16="http://schemas.microsoft.com/office/drawing/2014/main" id="{0F185808-4F61-4501-B256-AD69F3AC84EC}"/>
                    </a:ext>
                  </a:extLst>
                </p14:cNvPr>
                <p14:cNvContentPartPr/>
                <p14:nvPr/>
              </p14:nvContentPartPr>
              <p14:xfrm>
                <a:off x="9374480" y="1096787"/>
                <a:ext cx="175320" cy="114840"/>
              </p14:xfrm>
            </p:contentPart>
          </mc:Choice>
          <mc:Fallback>
            <p:pic>
              <p:nvPicPr>
                <p:cNvPr id="189" name="Freihand 188">
                  <a:extLst>
                    <a:ext uri="{FF2B5EF4-FFF2-40B4-BE49-F238E27FC236}">
                      <a16:creationId xmlns:a16="http://schemas.microsoft.com/office/drawing/2014/main" id="{0F185808-4F61-4501-B256-AD69F3AC84EC}"/>
                    </a:ext>
                  </a:extLst>
                </p:cNvPr>
                <p:cNvPicPr/>
                <p:nvPr/>
              </p:nvPicPr>
              <p:blipFill>
                <a:blip r:embed="rId310"/>
                <a:stretch>
                  <a:fillRect/>
                </a:stretch>
              </p:blipFill>
              <p:spPr>
                <a:xfrm>
                  <a:off x="9370160" y="1092467"/>
                  <a:ext cx="18396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311">
              <p14:nvContentPartPr>
                <p14:cNvPr id="190" name="Freihand 189">
                  <a:extLst>
                    <a:ext uri="{FF2B5EF4-FFF2-40B4-BE49-F238E27FC236}">
                      <a16:creationId xmlns:a16="http://schemas.microsoft.com/office/drawing/2014/main" id="{8EEFA39D-AE0D-42DC-91F1-8F10A7DC8175}"/>
                    </a:ext>
                  </a:extLst>
                </p14:cNvPr>
                <p14:cNvContentPartPr/>
                <p14:nvPr/>
              </p14:nvContentPartPr>
              <p14:xfrm>
                <a:off x="9513080" y="1015067"/>
                <a:ext cx="54360" cy="34560"/>
              </p14:xfrm>
            </p:contentPart>
          </mc:Choice>
          <mc:Fallback>
            <p:pic>
              <p:nvPicPr>
                <p:cNvPr id="190" name="Freihand 189">
                  <a:extLst>
                    <a:ext uri="{FF2B5EF4-FFF2-40B4-BE49-F238E27FC236}">
                      <a16:creationId xmlns:a16="http://schemas.microsoft.com/office/drawing/2014/main" id="{8EEFA39D-AE0D-42DC-91F1-8F10A7DC8175}"/>
                    </a:ext>
                  </a:extLst>
                </p:cNvPr>
                <p:cNvPicPr/>
                <p:nvPr/>
              </p:nvPicPr>
              <p:blipFill>
                <a:blip r:embed="rId312"/>
                <a:stretch>
                  <a:fillRect/>
                </a:stretch>
              </p:blipFill>
              <p:spPr>
                <a:xfrm>
                  <a:off x="9508760" y="1010747"/>
                  <a:ext cx="63000" cy="43200"/>
                </a:xfrm>
                <a:prstGeom prst="rect">
                  <a:avLst/>
                </a:prstGeom>
              </p:spPr>
            </p:pic>
          </mc:Fallback>
        </mc:AlternateContent>
        <mc:AlternateContent xmlns:mc="http://schemas.openxmlformats.org/markup-compatibility/2006">
          <mc:Choice xmlns:p14="http://schemas.microsoft.com/office/powerpoint/2010/main" Requires="p14">
            <p:contentPart p14:bwMode="auto" r:id="rId313">
              <p14:nvContentPartPr>
                <p14:cNvPr id="193" name="Freihand 192">
                  <a:extLst>
                    <a:ext uri="{FF2B5EF4-FFF2-40B4-BE49-F238E27FC236}">
                      <a16:creationId xmlns:a16="http://schemas.microsoft.com/office/drawing/2014/main" id="{D63522CB-15BF-4F38-9FB4-0ECACF47EDEE}"/>
                    </a:ext>
                  </a:extLst>
                </p14:cNvPr>
                <p14:cNvContentPartPr/>
                <p14:nvPr/>
              </p14:nvContentPartPr>
              <p14:xfrm>
                <a:off x="9579680" y="922547"/>
                <a:ext cx="495360" cy="223200"/>
              </p14:xfrm>
            </p:contentPart>
          </mc:Choice>
          <mc:Fallback>
            <p:pic>
              <p:nvPicPr>
                <p:cNvPr id="193" name="Freihand 192">
                  <a:extLst>
                    <a:ext uri="{FF2B5EF4-FFF2-40B4-BE49-F238E27FC236}">
                      <a16:creationId xmlns:a16="http://schemas.microsoft.com/office/drawing/2014/main" id="{D63522CB-15BF-4F38-9FB4-0ECACF47EDEE}"/>
                    </a:ext>
                  </a:extLst>
                </p:cNvPr>
                <p:cNvPicPr/>
                <p:nvPr/>
              </p:nvPicPr>
              <p:blipFill>
                <a:blip r:embed="rId314"/>
                <a:stretch>
                  <a:fillRect/>
                </a:stretch>
              </p:blipFill>
              <p:spPr>
                <a:xfrm>
                  <a:off x="9575360" y="918227"/>
                  <a:ext cx="504000" cy="231840"/>
                </a:xfrm>
                <a:prstGeom prst="rect">
                  <a:avLst/>
                </a:prstGeom>
              </p:spPr>
            </p:pic>
          </mc:Fallback>
        </mc:AlternateContent>
        <mc:AlternateContent xmlns:mc="http://schemas.openxmlformats.org/markup-compatibility/2006">
          <mc:Choice xmlns:p14="http://schemas.microsoft.com/office/powerpoint/2010/main" Requires="p14">
            <p:contentPart p14:bwMode="auto" r:id="rId315">
              <p14:nvContentPartPr>
                <p14:cNvPr id="194" name="Freihand 193">
                  <a:extLst>
                    <a:ext uri="{FF2B5EF4-FFF2-40B4-BE49-F238E27FC236}">
                      <a16:creationId xmlns:a16="http://schemas.microsoft.com/office/drawing/2014/main" id="{6225CFC6-C5B1-4A68-BC07-36A653F0CA3A}"/>
                    </a:ext>
                  </a:extLst>
                </p14:cNvPr>
                <p14:cNvContentPartPr/>
                <p14:nvPr/>
              </p14:nvContentPartPr>
              <p14:xfrm>
                <a:off x="10086200" y="959627"/>
                <a:ext cx="107640" cy="122400"/>
              </p14:xfrm>
            </p:contentPart>
          </mc:Choice>
          <mc:Fallback>
            <p:pic>
              <p:nvPicPr>
                <p:cNvPr id="194" name="Freihand 193">
                  <a:extLst>
                    <a:ext uri="{FF2B5EF4-FFF2-40B4-BE49-F238E27FC236}">
                      <a16:creationId xmlns:a16="http://schemas.microsoft.com/office/drawing/2014/main" id="{6225CFC6-C5B1-4A68-BC07-36A653F0CA3A}"/>
                    </a:ext>
                  </a:extLst>
                </p:cNvPr>
                <p:cNvPicPr/>
                <p:nvPr/>
              </p:nvPicPr>
              <p:blipFill>
                <a:blip r:embed="rId316"/>
                <a:stretch>
                  <a:fillRect/>
                </a:stretch>
              </p:blipFill>
              <p:spPr>
                <a:xfrm>
                  <a:off x="10081880" y="955307"/>
                  <a:ext cx="116280" cy="131040"/>
                </a:xfrm>
                <a:prstGeom prst="rect">
                  <a:avLst/>
                </a:prstGeom>
              </p:spPr>
            </p:pic>
          </mc:Fallback>
        </mc:AlternateContent>
        <mc:AlternateContent xmlns:mc="http://schemas.openxmlformats.org/markup-compatibility/2006">
          <mc:Choice xmlns:p14="http://schemas.microsoft.com/office/powerpoint/2010/main" Requires="p14">
            <p:contentPart p14:bwMode="auto" r:id="rId317">
              <p14:nvContentPartPr>
                <p14:cNvPr id="195" name="Freihand 194">
                  <a:extLst>
                    <a:ext uri="{FF2B5EF4-FFF2-40B4-BE49-F238E27FC236}">
                      <a16:creationId xmlns:a16="http://schemas.microsoft.com/office/drawing/2014/main" id="{CCF62719-EDC9-480A-A980-9C21AB931AD0}"/>
                    </a:ext>
                  </a:extLst>
                </p14:cNvPr>
                <p14:cNvContentPartPr/>
                <p14:nvPr/>
              </p14:nvContentPartPr>
              <p14:xfrm>
                <a:off x="9397160" y="1394147"/>
                <a:ext cx="172080" cy="245880"/>
              </p14:xfrm>
            </p:contentPart>
          </mc:Choice>
          <mc:Fallback>
            <p:pic>
              <p:nvPicPr>
                <p:cNvPr id="195" name="Freihand 194">
                  <a:extLst>
                    <a:ext uri="{FF2B5EF4-FFF2-40B4-BE49-F238E27FC236}">
                      <a16:creationId xmlns:a16="http://schemas.microsoft.com/office/drawing/2014/main" id="{CCF62719-EDC9-480A-A980-9C21AB931AD0}"/>
                    </a:ext>
                  </a:extLst>
                </p:cNvPr>
                <p:cNvPicPr/>
                <p:nvPr/>
              </p:nvPicPr>
              <p:blipFill>
                <a:blip r:embed="rId318"/>
                <a:stretch>
                  <a:fillRect/>
                </a:stretch>
              </p:blipFill>
              <p:spPr>
                <a:xfrm>
                  <a:off x="9392840" y="1389827"/>
                  <a:ext cx="180720" cy="254520"/>
                </a:xfrm>
                <a:prstGeom prst="rect">
                  <a:avLst/>
                </a:prstGeom>
              </p:spPr>
            </p:pic>
          </mc:Fallback>
        </mc:AlternateContent>
        <mc:AlternateContent xmlns:mc="http://schemas.openxmlformats.org/markup-compatibility/2006">
          <mc:Choice xmlns:p14="http://schemas.microsoft.com/office/powerpoint/2010/main" Requires="p14">
            <p:contentPart p14:bwMode="auto" r:id="rId319">
              <p14:nvContentPartPr>
                <p14:cNvPr id="196" name="Freihand 195">
                  <a:extLst>
                    <a:ext uri="{FF2B5EF4-FFF2-40B4-BE49-F238E27FC236}">
                      <a16:creationId xmlns:a16="http://schemas.microsoft.com/office/drawing/2014/main" id="{257761D0-051B-4AAC-B497-CB9E6FEF4B0E}"/>
                    </a:ext>
                  </a:extLst>
                </p14:cNvPr>
                <p14:cNvContentPartPr/>
                <p14:nvPr/>
              </p14:nvContentPartPr>
              <p14:xfrm>
                <a:off x="9561320" y="1463987"/>
                <a:ext cx="255960" cy="110160"/>
              </p14:xfrm>
            </p:contentPart>
          </mc:Choice>
          <mc:Fallback>
            <p:pic>
              <p:nvPicPr>
                <p:cNvPr id="196" name="Freihand 195">
                  <a:extLst>
                    <a:ext uri="{FF2B5EF4-FFF2-40B4-BE49-F238E27FC236}">
                      <a16:creationId xmlns:a16="http://schemas.microsoft.com/office/drawing/2014/main" id="{257761D0-051B-4AAC-B497-CB9E6FEF4B0E}"/>
                    </a:ext>
                  </a:extLst>
                </p:cNvPr>
                <p:cNvPicPr/>
                <p:nvPr/>
              </p:nvPicPr>
              <p:blipFill>
                <a:blip r:embed="rId320"/>
                <a:stretch>
                  <a:fillRect/>
                </a:stretch>
              </p:blipFill>
              <p:spPr>
                <a:xfrm>
                  <a:off x="9557000" y="1459667"/>
                  <a:ext cx="26460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321">
              <p14:nvContentPartPr>
                <p14:cNvPr id="197" name="Freihand 196">
                  <a:extLst>
                    <a:ext uri="{FF2B5EF4-FFF2-40B4-BE49-F238E27FC236}">
                      <a16:creationId xmlns:a16="http://schemas.microsoft.com/office/drawing/2014/main" id="{04FFC935-A9D8-4CA2-B51E-BD483CBBD96E}"/>
                    </a:ext>
                  </a:extLst>
                </p14:cNvPr>
                <p14:cNvContentPartPr/>
                <p14:nvPr/>
              </p14:nvContentPartPr>
              <p14:xfrm>
                <a:off x="9840680" y="1279307"/>
                <a:ext cx="422280" cy="234360"/>
              </p14:xfrm>
            </p:contentPart>
          </mc:Choice>
          <mc:Fallback>
            <p:pic>
              <p:nvPicPr>
                <p:cNvPr id="197" name="Freihand 196">
                  <a:extLst>
                    <a:ext uri="{FF2B5EF4-FFF2-40B4-BE49-F238E27FC236}">
                      <a16:creationId xmlns:a16="http://schemas.microsoft.com/office/drawing/2014/main" id="{04FFC935-A9D8-4CA2-B51E-BD483CBBD96E}"/>
                    </a:ext>
                  </a:extLst>
                </p:cNvPr>
                <p:cNvPicPr/>
                <p:nvPr/>
              </p:nvPicPr>
              <p:blipFill>
                <a:blip r:embed="rId322"/>
                <a:stretch>
                  <a:fillRect/>
                </a:stretch>
              </p:blipFill>
              <p:spPr>
                <a:xfrm>
                  <a:off x="9836360" y="1274987"/>
                  <a:ext cx="430920" cy="243000"/>
                </a:xfrm>
                <a:prstGeom prst="rect">
                  <a:avLst/>
                </a:prstGeom>
              </p:spPr>
            </p:pic>
          </mc:Fallback>
        </mc:AlternateContent>
        <mc:AlternateContent xmlns:mc="http://schemas.openxmlformats.org/markup-compatibility/2006">
          <mc:Choice xmlns:p14="http://schemas.microsoft.com/office/powerpoint/2010/main" Requires="p14">
            <p:contentPart p14:bwMode="auto" r:id="rId323">
              <p14:nvContentPartPr>
                <p14:cNvPr id="199" name="Freihand 198">
                  <a:extLst>
                    <a:ext uri="{FF2B5EF4-FFF2-40B4-BE49-F238E27FC236}">
                      <a16:creationId xmlns:a16="http://schemas.microsoft.com/office/drawing/2014/main" id="{A2191DFA-1F88-4D0A-A7F4-4C751E254A9D}"/>
                    </a:ext>
                  </a:extLst>
                </p14:cNvPr>
                <p14:cNvContentPartPr/>
                <p14:nvPr/>
              </p14:nvContentPartPr>
              <p14:xfrm>
                <a:off x="9121760" y="1378307"/>
                <a:ext cx="1677240" cy="543960"/>
              </p14:xfrm>
            </p:contentPart>
          </mc:Choice>
          <mc:Fallback>
            <p:pic>
              <p:nvPicPr>
                <p:cNvPr id="199" name="Freihand 198">
                  <a:extLst>
                    <a:ext uri="{FF2B5EF4-FFF2-40B4-BE49-F238E27FC236}">
                      <a16:creationId xmlns:a16="http://schemas.microsoft.com/office/drawing/2014/main" id="{A2191DFA-1F88-4D0A-A7F4-4C751E254A9D}"/>
                    </a:ext>
                  </a:extLst>
                </p:cNvPr>
                <p:cNvPicPr/>
                <p:nvPr/>
              </p:nvPicPr>
              <p:blipFill>
                <a:blip r:embed="rId324"/>
                <a:stretch>
                  <a:fillRect/>
                </a:stretch>
              </p:blipFill>
              <p:spPr>
                <a:xfrm>
                  <a:off x="9117440" y="1373987"/>
                  <a:ext cx="1685880" cy="552600"/>
                </a:xfrm>
                <a:prstGeom prst="rect">
                  <a:avLst/>
                </a:prstGeom>
              </p:spPr>
            </p:pic>
          </mc:Fallback>
        </mc:AlternateContent>
      </p:grpSp>
    </p:spTree>
    <p:extLst>
      <p:ext uri="{BB962C8B-B14F-4D97-AF65-F5344CB8AC3E}">
        <p14:creationId xmlns:p14="http://schemas.microsoft.com/office/powerpoint/2010/main" val="2038279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205099" y="0"/>
            <a:ext cx="11083895" cy="567680"/>
          </a:xfrm>
          <a:prstGeom prst="rect">
            <a:avLst/>
          </a:prstGeom>
          <a:noFill/>
        </p:spPr>
        <p:txBody>
          <a:bodyPr wrap="square" rtlCol="0">
            <a:noAutofit/>
          </a:bodyPr>
          <a:lstStyle/>
          <a:p>
            <a:pPr algn="ctr"/>
            <a:r>
              <a:rPr lang="de-DE" sz="3200" dirty="0"/>
              <a:t>Internationale Handelsverflechtungen im weltweiten Vergleich</a:t>
            </a:r>
          </a:p>
          <a:p>
            <a:endParaRPr lang="de-DE" sz="2400" dirty="0"/>
          </a:p>
        </p:txBody>
      </p:sp>
      <p:sp>
        <p:nvSpPr>
          <p:cNvPr id="8" name="Textfeld 7">
            <a:extLst>
              <a:ext uri="{FF2B5EF4-FFF2-40B4-BE49-F238E27FC236}">
                <a16:creationId xmlns:a16="http://schemas.microsoft.com/office/drawing/2014/main" id="{4EFE902C-4502-4719-BE52-6C2F9B3BFC6F}"/>
              </a:ext>
            </a:extLst>
          </p:cNvPr>
          <p:cNvSpPr txBox="1"/>
          <p:nvPr/>
        </p:nvSpPr>
        <p:spPr>
          <a:xfrm>
            <a:off x="18420" y="4128327"/>
            <a:ext cx="5660164" cy="360995"/>
          </a:xfrm>
          <a:prstGeom prst="rect">
            <a:avLst/>
          </a:prstGeom>
          <a:noFill/>
        </p:spPr>
        <p:txBody>
          <a:bodyPr wrap="square" rtlCol="0">
            <a:noAutofit/>
          </a:bodyPr>
          <a:lstStyle/>
          <a:p>
            <a:r>
              <a:rPr lang="de-DE" sz="1200" dirty="0">
                <a:latin typeface="Times New Roman" panose="02020603050405020304" pitchFamily="18" charset="0"/>
                <a:cs typeface="Times New Roman" panose="02020603050405020304" pitchFamily="18" charset="0"/>
              </a:rPr>
              <a:t>Quelle: World Bank, eigene Berechnungen</a:t>
            </a:r>
          </a:p>
        </p:txBody>
      </p:sp>
      <p:sp>
        <p:nvSpPr>
          <p:cNvPr id="22" name="Textfeld 21">
            <a:extLst>
              <a:ext uri="{FF2B5EF4-FFF2-40B4-BE49-F238E27FC236}">
                <a16:creationId xmlns:a16="http://schemas.microsoft.com/office/drawing/2014/main" id="{4EFE902C-4502-4719-BE52-6C2F9B3BFC6F}"/>
              </a:ext>
            </a:extLst>
          </p:cNvPr>
          <p:cNvSpPr txBox="1"/>
          <p:nvPr/>
        </p:nvSpPr>
        <p:spPr>
          <a:xfrm>
            <a:off x="59909" y="4520883"/>
            <a:ext cx="5660165" cy="360995"/>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Offenheitsgrad: Summe aus Exporten und Importen in 	          Relation zum Bruttoinlandsprodukt</a:t>
            </a:r>
          </a:p>
        </p:txBody>
      </p:sp>
      <p:sp>
        <p:nvSpPr>
          <p:cNvPr id="13" name="Rechteck 12">
            <a:extLst>
              <a:ext uri="{FF2B5EF4-FFF2-40B4-BE49-F238E27FC236}">
                <a16:creationId xmlns:a16="http://schemas.microsoft.com/office/drawing/2014/main" id="{0F76F213-A884-4AA6-9B2B-15E87D3DE97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A54941D-A708-35FD-CE98-C5FBD7C9743C}"/>
              </a:ext>
            </a:extLst>
          </p:cNvPr>
          <p:cNvPicPr>
            <a:picLocks noChangeAspect="1"/>
          </p:cNvPicPr>
          <p:nvPr/>
        </p:nvPicPr>
        <p:blipFill>
          <a:blip r:embed="rId2"/>
          <a:stretch>
            <a:fillRect/>
          </a:stretch>
        </p:blipFill>
        <p:spPr>
          <a:xfrm>
            <a:off x="59908" y="567680"/>
            <a:ext cx="5529907" cy="3529086"/>
          </a:xfrm>
          <a:prstGeom prst="rect">
            <a:avLst/>
          </a:prstGeom>
        </p:spPr>
      </p:pic>
    </p:spTree>
    <p:extLst>
      <p:ext uri="{BB962C8B-B14F-4D97-AF65-F5344CB8AC3E}">
        <p14:creationId xmlns:p14="http://schemas.microsoft.com/office/powerpoint/2010/main" val="2232305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2447154"/>
            <a:ext cx="9149918" cy="2391377"/>
          </a:xfrm>
        </p:spPr>
        <p:txBody>
          <a:bodyPr>
            <a:noAutofit/>
          </a:bodyPr>
          <a:lstStyle/>
          <a:p>
            <a:r>
              <a:rPr lang="de-DE" dirty="0">
                <a:latin typeface="Times New Roman" panose="02020603050405020304" pitchFamily="18" charset="0"/>
                <a:cs typeface="Times New Roman" panose="02020603050405020304" pitchFamily="18" charset="0"/>
              </a:rPr>
              <a:t>Öffentliche Finanzen</a:t>
            </a:r>
            <a:br>
              <a:rPr lang="de-DE" dirty="0">
                <a:latin typeface="Times New Roman" panose="02020603050405020304" pitchFamily="18" charset="0"/>
                <a:cs typeface="Times New Roman" panose="02020603050405020304" pitchFamily="18" charset="0"/>
              </a:rPr>
            </a:br>
            <a:r>
              <a:rPr lang="de-DE" dirty="0">
                <a:latin typeface="Times New Roman" panose="02020603050405020304" pitchFamily="18" charset="0"/>
                <a:cs typeface="Times New Roman" panose="02020603050405020304" pitchFamily="18" charset="0"/>
              </a:rPr>
              <a:t>und</a:t>
            </a:r>
            <a:br>
              <a:rPr lang="de-DE" dirty="0">
                <a:latin typeface="Times New Roman" panose="02020603050405020304" pitchFamily="18" charset="0"/>
                <a:cs typeface="Times New Roman" panose="02020603050405020304" pitchFamily="18" charset="0"/>
              </a:rPr>
            </a:br>
            <a:r>
              <a:rPr lang="de-DE" dirty="0">
                <a:latin typeface="Times New Roman" panose="02020603050405020304" pitchFamily="18" charset="0"/>
                <a:cs typeface="Times New Roman" panose="02020603050405020304" pitchFamily="18" charset="0"/>
              </a:rPr>
              <a:t>Außenwirtschaft</a:t>
            </a:r>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590674" y="5474744"/>
            <a:ext cx="9077325" cy="438788"/>
          </a:xfrm>
        </p:spPr>
        <p:txBody>
          <a:bodyPr>
            <a:noAutofit/>
          </a:bodyPr>
          <a:lstStyle/>
          <a:p>
            <a:r>
              <a:rPr lang="de-DE" dirty="0">
                <a:latin typeface="Times New Roman" panose="02020603050405020304" pitchFamily="18" charset="0"/>
                <a:cs typeface="Times New Roman" panose="02020603050405020304" pitchFamily="18" charset="0"/>
              </a:rPr>
              <a:t>Sommersemester 2026</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5984836"/>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143098"/>
            <a:ext cx="2581275" cy="1771650"/>
          </a:xfrm>
          <a:prstGeom prst="rect">
            <a:avLst/>
          </a:prstGeom>
        </p:spPr>
      </p:pic>
      <p:sp>
        <p:nvSpPr>
          <p:cNvPr id="6" name="Rechteck 5">
            <a:extLst>
              <a:ext uri="{FF2B5EF4-FFF2-40B4-BE49-F238E27FC236}">
                <a16:creationId xmlns:a16="http://schemas.microsoft.com/office/drawing/2014/main" id="{CD144692-4744-42AD-9E55-64EE13273B8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631505" y="116632"/>
            <a:ext cx="8928993" cy="6552728"/>
          </a:xfrm>
          <a:prstGeom prst="rect">
            <a:avLst/>
          </a:prstGeom>
          <a:noFill/>
        </p:spPr>
        <p:txBody>
          <a:bodyPr wrap="square" rtlCol="0">
            <a:noAutofit/>
          </a:bodyPr>
          <a:lstStyle/>
          <a:p>
            <a:pPr algn="ctr"/>
            <a:r>
              <a:rPr lang="de-DE" sz="2400" dirty="0">
                <a:solidFill>
                  <a:srgbClr val="000000"/>
                </a:solidFill>
                <a:latin typeface="Arial"/>
              </a:rPr>
              <a:t>Prof. Dr. Bernhard Köster</a:t>
            </a:r>
          </a:p>
          <a:p>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Raum:			S 113</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Straße:		Friedrich-</a:t>
            </a:r>
            <a:r>
              <a:rPr lang="de-DE" sz="2400" dirty="0" err="1">
                <a:solidFill>
                  <a:srgbClr val="000000"/>
                </a:solidFill>
                <a:latin typeface="Arial"/>
                <a:ea typeface="Droid Sans Fallback"/>
              </a:rPr>
              <a:t>Paffrath</a:t>
            </a:r>
            <a:r>
              <a:rPr lang="de-DE" sz="2400" dirty="0">
                <a:solidFill>
                  <a:srgbClr val="000000"/>
                </a:solidFill>
                <a:latin typeface="Arial"/>
                <a:ea typeface="Droid Sans Fallback"/>
              </a:rPr>
              <a:t>-Straße 101</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Ort:			26389 Wilhelmshaven</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Tel.			+49 4421 985-2766</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Email:			bernhard.koester@jade-hs.de</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Sprechstunde:	n.V.</a:t>
            </a:r>
            <a:endParaRPr lang="de-DE" sz="2400" dirty="0"/>
          </a:p>
          <a:p>
            <a:pPr>
              <a:lnSpc>
                <a:spcPct val="100000"/>
              </a:lnSpc>
            </a:pPr>
            <a:r>
              <a:rPr lang="de-DE" sz="2400" dirty="0">
                <a:solidFill>
                  <a:srgbClr val="000000"/>
                </a:solidFill>
                <a:latin typeface="Arial"/>
                <a:ea typeface="Droid Sans Fallback"/>
              </a:rPr>
              <a:t>			</a:t>
            </a:r>
            <a:endParaRPr lang="de-DE" sz="2400" dirty="0"/>
          </a:p>
          <a:p>
            <a:endParaRPr lang="de-DE" sz="2400" dirty="0"/>
          </a:p>
          <a:p>
            <a:endParaRPr lang="de-DE" sz="2400" dirty="0"/>
          </a:p>
          <a:p>
            <a:endParaRPr lang="de-DE" sz="2400" dirty="0"/>
          </a:p>
        </p:txBody>
      </p:sp>
      <p:sp>
        <p:nvSpPr>
          <p:cNvPr id="3" name="Rechteck 2">
            <a:extLst>
              <a:ext uri="{FF2B5EF4-FFF2-40B4-BE49-F238E27FC236}">
                <a16:creationId xmlns:a16="http://schemas.microsoft.com/office/drawing/2014/main" id="{ED92A072-3B22-437A-B6C0-E5C23BEB722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1255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3076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Literatur – Außenwirtschaft</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88414" y="347256"/>
            <a:ext cx="10680887" cy="5832102"/>
          </a:xfrm>
          <a:prstGeom prst="rect">
            <a:avLst/>
          </a:prstGeom>
          <a:noFill/>
        </p:spPr>
        <p:txBody>
          <a:bodyPr wrap="square" rtlCol="0">
            <a:noAutofit/>
          </a:bodyPr>
          <a:lstStyle/>
          <a:p>
            <a:pPr marL="342900" indent="-34290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Appleyard, D. und A. Field </a:t>
            </a:r>
            <a:r>
              <a:rPr lang="de-DE" sz="2000" b="1" dirty="0">
                <a:latin typeface="Times New Roman" panose="02020603050405020304" pitchFamily="18" charset="0"/>
                <a:cs typeface="Times New Roman" panose="02020603050405020304" pitchFamily="18" charset="0"/>
              </a:rPr>
              <a:t>International Economics</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Broll U., </a:t>
            </a:r>
            <a:r>
              <a:rPr lang="en-US" sz="2000" b="1" dirty="0" err="1">
                <a:latin typeface="Times New Roman" panose="02020603050405020304" pitchFamily="18" charset="0"/>
                <a:cs typeface="Times New Roman" panose="02020603050405020304" pitchFamily="18" charset="0"/>
              </a:rPr>
              <a:t>Einführung</a:t>
            </a:r>
            <a:r>
              <a:rPr lang="en-US" sz="2000" b="1" dirty="0">
                <a:latin typeface="Times New Roman" panose="02020603050405020304" pitchFamily="18" charset="0"/>
                <a:cs typeface="Times New Roman" panose="02020603050405020304" pitchFamily="18" charset="0"/>
              </a:rPr>
              <a:t> in die </a:t>
            </a:r>
            <a:r>
              <a:rPr lang="en-US" sz="2000" b="1" dirty="0" err="1">
                <a:latin typeface="Times New Roman" panose="02020603050405020304" pitchFamily="18" charset="0"/>
                <a:cs typeface="Times New Roman" panose="02020603050405020304" pitchFamily="18" charset="0"/>
              </a:rPr>
              <a:t>moneträre</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Außenwirtschaft</a:t>
            </a: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err="1">
                <a:latin typeface="Times New Roman" panose="02020603050405020304" pitchFamily="18" charset="0"/>
                <a:cs typeface="Times New Roman" panose="02020603050405020304" pitchFamily="18" charset="0"/>
              </a:rPr>
              <a:t>Feenstra</a:t>
            </a:r>
            <a:r>
              <a:rPr lang="en-US" sz="2000" b="1" dirty="0">
                <a:latin typeface="Times New Roman" panose="02020603050405020304" pitchFamily="18" charset="0"/>
                <a:cs typeface="Times New Roman" panose="02020603050405020304" pitchFamily="18" charset="0"/>
              </a:rPr>
              <a:t>, R. und A Taylor, International Economics</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a:latin typeface="Times New Roman" panose="02020603050405020304" pitchFamily="18" charset="0"/>
                <a:cs typeface="Times New Roman" panose="02020603050405020304" pitchFamily="18" charset="0"/>
              </a:rPr>
              <a:t>Gandolfo, G., Elements </a:t>
            </a:r>
            <a:r>
              <a:rPr lang="de-DE" sz="2000" b="1" dirty="0" err="1">
                <a:latin typeface="Times New Roman" panose="02020603050405020304" pitchFamily="18" charset="0"/>
                <a:cs typeface="Times New Roman" panose="02020603050405020304" pitchFamily="18" charset="0"/>
              </a:rPr>
              <a:t>of</a:t>
            </a:r>
            <a:r>
              <a:rPr lang="de-DE" sz="2000" b="1" dirty="0">
                <a:latin typeface="Times New Roman" panose="02020603050405020304" pitchFamily="18" charset="0"/>
                <a:cs typeface="Times New Roman" panose="02020603050405020304" pitchFamily="18" charset="0"/>
              </a:rPr>
              <a:t> International Economics</a:t>
            </a: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Gandolfo, G., International Finance and Open-Economy Macroeconomics</a:t>
            </a: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a:latin typeface="Times New Roman" panose="02020603050405020304" pitchFamily="18" charset="0"/>
                <a:cs typeface="Times New Roman" panose="02020603050405020304" pitchFamily="18" charset="0"/>
              </a:rPr>
              <a:t>Lorz O. und H. Siebert, Außenwirtschaft</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err="1">
                <a:latin typeface="Times New Roman" panose="02020603050405020304" pitchFamily="18" charset="0"/>
                <a:cs typeface="Times New Roman" panose="02020603050405020304" pitchFamily="18" charset="0"/>
              </a:rPr>
              <a:t>Krugman</a:t>
            </a:r>
            <a:r>
              <a:rPr lang="de-DE" sz="2000" b="1" dirty="0">
                <a:latin typeface="Times New Roman" panose="02020603050405020304" pitchFamily="18" charset="0"/>
                <a:cs typeface="Times New Roman" panose="02020603050405020304" pitchFamily="18" charset="0"/>
              </a:rPr>
              <a:t>, P., </a:t>
            </a:r>
            <a:r>
              <a:rPr lang="de-DE" sz="2000" b="1" dirty="0" err="1">
                <a:latin typeface="Times New Roman" panose="02020603050405020304" pitchFamily="18" charset="0"/>
                <a:cs typeface="Times New Roman" panose="02020603050405020304" pitchFamily="18" charset="0"/>
              </a:rPr>
              <a:t>Obstfeld</a:t>
            </a:r>
            <a:r>
              <a:rPr lang="de-DE" sz="2000" b="1" dirty="0">
                <a:latin typeface="Times New Roman" panose="02020603050405020304" pitchFamily="18" charset="0"/>
                <a:cs typeface="Times New Roman" panose="02020603050405020304" pitchFamily="18" charset="0"/>
              </a:rPr>
              <a:t>, M. und M. </a:t>
            </a:r>
            <a:r>
              <a:rPr lang="de-DE" sz="2000" b="1" dirty="0" err="1">
                <a:latin typeface="Times New Roman" panose="02020603050405020304" pitchFamily="18" charset="0"/>
                <a:cs typeface="Times New Roman" panose="02020603050405020304" pitchFamily="18" charset="0"/>
              </a:rPr>
              <a:t>Melitz</a:t>
            </a:r>
            <a:r>
              <a:rPr lang="de-DE" sz="2000" b="1" dirty="0">
                <a:latin typeface="Times New Roman" panose="02020603050405020304" pitchFamily="18" charset="0"/>
                <a:cs typeface="Times New Roman" panose="02020603050405020304" pitchFamily="18" charset="0"/>
              </a:rPr>
              <a:t>, International Economics</a:t>
            </a:r>
            <a:endParaRPr lang="de-DE" sz="2000" dirty="0">
              <a:latin typeface="Times New Roman" panose="02020603050405020304" pitchFamily="18" charset="0"/>
              <a:cs typeface="Times New Roman" panose="02020603050405020304" pitchFamily="18" charset="0"/>
            </a:endParaRPr>
          </a:p>
        </p:txBody>
      </p:sp>
      <p:sp>
        <p:nvSpPr>
          <p:cNvPr id="12" name="Rechteck 11">
            <a:extLst>
              <a:ext uri="{FF2B5EF4-FFF2-40B4-BE49-F238E27FC236}">
                <a16:creationId xmlns:a16="http://schemas.microsoft.com/office/drawing/2014/main" id="{3B5DD906-0E05-42F8-BAF0-6D3E2F517DB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71743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Datenquellen zum Außenhandel</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0" y="795446"/>
            <a:ext cx="12172951" cy="5796547"/>
          </a:xfrm>
          <a:prstGeom prst="rect">
            <a:avLst/>
          </a:prstGeom>
          <a:noFill/>
        </p:spPr>
        <p:txBody>
          <a:bodyPr wrap="square" rtlCol="0">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2"/>
              </a:rPr>
              <a:t>WTO</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3"/>
              </a:rPr>
              <a:t>UN </a:t>
            </a:r>
            <a:r>
              <a:rPr lang="de-DE" sz="2400" dirty="0" err="1">
                <a:latin typeface="Times New Roman" panose="02020603050405020304" pitchFamily="18" charset="0"/>
                <a:cs typeface="Times New Roman" panose="02020603050405020304" pitchFamily="18" charset="0"/>
                <a:hlinkClick r:id="rId3"/>
              </a:rPr>
              <a:t>Comtrade</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Destatis → Genesis-Datenbank → </a:t>
            </a:r>
            <a:r>
              <a:rPr lang="de-DE" sz="2400" dirty="0" err="1">
                <a:latin typeface="Times New Roman" panose="02020603050405020304" pitchFamily="18" charset="0"/>
                <a:cs typeface="Times New Roman" panose="02020603050405020304" pitchFamily="18" charset="0"/>
                <a:hlinkClick r:id="rId4"/>
              </a:rPr>
              <a:t>Aussenhandel</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Bundesbank → Statistiken → </a:t>
            </a:r>
            <a:r>
              <a:rPr lang="de-DE" sz="2400" dirty="0">
                <a:latin typeface="Times New Roman" panose="02020603050405020304" pitchFamily="18" charset="0"/>
                <a:cs typeface="Times New Roman" panose="02020603050405020304" pitchFamily="18" charset="0"/>
                <a:hlinkClick r:id="rId5"/>
              </a:rPr>
              <a:t>Zahlungsbilanz/Wechselkurse</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Eurostat → </a:t>
            </a:r>
            <a:r>
              <a:rPr lang="de-DE" sz="2400" dirty="0">
                <a:latin typeface="Times New Roman" panose="02020603050405020304" pitchFamily="18" charset="0"/>
                <a:cs typeface="Times New Roman" panose="02020603050405020304" pitchFamily="18" charset="0"/>
                <a:hlinkClick r:id="rId6"/>
              </a:rPr>
              <a:t>Internationaler Handel</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7"/>
              </a:rPr>
              <a:t>IMF Data</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8"/>
              </a:rPr>
              <a:t>ITC</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0B0ABB54-5A5F-47D6-B47B-FFA46D2A1B7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0662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Literatur – Öffentliche Finanzen</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9524" y="561974"/>
            <a:ext cx="12172951" cy="6286502"/>
          </a:xfrm>
          <a:prstGeom prst="rect">
            <a:avLst/>
          </a:prstGeom>
          <a:noFill/>
        </p:spPr>
        <p:txBody>
          <a:bodyPr wrap="square" rtlCol="0">
            <a:noAutofit/>
          </a:bodyPr>
          <a:lstStyle/>
          <a:p>
            <a:pPr marL="342900" indent="-342900">
              <a:buFont typeface="Arial" panose="020B0604020202020204" pitchFamily="34" charset="0"/>
              <a:buChar char="•"/>
            </a:pPr>
            <a:r>
              <a:rPr lang="de-DE" sz="1900" dirty="0">
                <a:latin typeface="Times New Roman" panose="02020603050405020304" pitchFamily="18" charset="0"/>
                <a:cs typeface="Times New Roman" panose="02020603050405020304" pitchFamily="18" charset="0"/>
              </a:rPr>
              <a:t>Brümmerhoff, D., </a:t>
            </a:r>
            <a:r>
              <a:rPr lang="de-DE" sz="1900" b="1" dirty="0">
                <a:latin typeface="Times New Roman" panose="02020603050405020304" pitchFamily="18" charset="0"/>
                <a:cs typeface="Times New Roman" panose="02020603050405020304" pitchFamily="18" charset="0"/>
              </a:rPr>
              <a:t>Finanzwissenschaft</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err="1">
                <a:latin typeface="Times New Roman" panose="02020603050405020304" pitchFamily="18" charset="0"/>
                <a:cs typeface="Times New Roman" panose="02020603050405020304" pitchFamily="18" charset="0"/>
              </a:rPr>
              <a:t>Blankart</a:t>
            </a:r>
            <a:r>
              <a:rPr lang="de-DE" sz="1900" dirty="0">
                <a:latin typeface="Times New Roman" panose="02020603050405020304" pitchFamily="18" charset="0"/>
                <a:cs typeface="Times New Roman" panose="02020603050405020304" pitchFamily="18" charset="0"/>
              </a:rPr>
              <a:t>, B. , </a:t>
            </a:r>
            <a:r>
              <a:rPr lang="de-DE" sz="1900" b="1" dirty="0">
                <a:latin typeface="Times New Roman" panose="02020603050405020304" pitchFamily="18" charset="0"/>
                <a:cs typeface="Times New Roman" panose="02020603050405020304" pitchFamily="18" charset="0"/>
              </a:rPr>
              <a:t>Öffentliche Finanzen in der Demokratie</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err="1">
                <a:latin typeface="Times New Roman" panose="02020603050405020304" pitchFamily="18" charset="0"/>
                <a:cs typeface="Times New Roman" panose="02020603050405020304" pitchFamily="18" charset="0"/>
              </a:rPr>
              <a:t>Cansier</a:t>
            </a:r>
            <a:r>
              <a:rPr lang="en-US" sz="1900" dirty="0">
                <a:latin typeface="Times New Roman" panose="02020603050405020304" pitchFamily="18" charset="0"/>
                <a:cs typeface="Times New Roman" panose="02020603050405020304" pitchFamily="18" charset="0"/>
              </a:rPr>
              <a:t>, D. und Beyer, S. , </a:t>
            </a:r>
            <a:r>
              <a:rPr lang="en-US" sz="1900" b="1" dirty="0" err="1">
                <a:latin typeface="Times New Roman" panose="02020603050405020304" pitchFamily="18" charset="0"/>
                <a:cs typeface="Times New Roman" panose="02020603050405020304" pitchFamily="18" charset="0"/>
              </a:rPr>
              <a:t>Einführung</a:t>
            </a:r>
            <a:r>
              <a:rPr lang="en-US" sz="1900" b="1" dirty="0">
                <a:latin typeface="Times New Roman" panose="02020603050405020304" pitchFamily="18" charset="0"/>
                <a:cs typeface="Times New Roman" panose="02020603050405020304" pitchFamily="18" charset="0"/>
              </a:rPr>
              <a:t> in die </a:t>
            </a:r>
            <a:r>
              <a:rPr lang="en-US" sz="1900" b="1" dirty="0" err="1">
                <a:latin typeface="Times New Roman" panose="02020603050405020304" pitchFamily="18" charset="0"/>
                <a:cs typeface="Times New Roman" panose="02020603050405020304" pitchFamily="18" charset="0"/>
              </a:rPr>
              <a:t>Finanzwissenschaft</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err="1">
                <a:latin typeface="Times New Roman" panose="02020603050405020304" pitchFamily="18" charset="0"/>
                <a:cs typeface="Times New Roman" panose="02020603050405020304" pitchFamily="18" charset="0"/>
              </a:rPr>
              <a:t>Corneo</a:t>
            </a:r>
            <a:r>
              <a:rPr lang="de-DE" sz="1900" dirty="0">
                <a:latin typeface="Times New Roman" panose="02020603050405020304" pitchFamily="18" charset="0"/>
                <a:cs typeface="Times New Roman" panose="02020603050405020304" pitchFamily="18" charset="0"/>
              </a:rPr>
              <a:t>, G., </a:t>
            </a:r>
            <a:r>
              <a:rPr lang="de-DE" sz="1900" b="1" dirty="0">
                <a:latin typeface="Times New Roman" panose="02020603050405020304" pitchFamily="18" charset="0"/>
                <a:cs typeface="Times New Roman" panose="02020603050405020304" pitchFamily="18" charset="0"/>
              </a:rPr>
              <a:t>Öffentliche Finanzen: Ausgabenpolitik</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err="1">
                <a:latin typeface="Times New Roman" panose="02020603050405020304" pitchFamily="18" charset="0"/>
                <a:cs typeface="Times New Roman" panose="02020603050405020304" pitchFamily="18" charset="0"/>
              </a:rPr>
              <a:t>Hindriks</a:t>
            </a:r>
            <a:r>
              <a:rPr lang="en-US" sz="1900" dirty="0">
                <a:latin typeface="Times New Roman" panose="02020603050405020304" pitchFamily="18" charset="0"/>
                <a:cs typeface="Times New Roman" panose="02020603050405020304" pitchFamily="18" charset="0"/>
              </a:rPr>
              <a:t>, J. und G. Myles, </a:t>
            </a:r>
            <a:r>
              <a:rPr lang="en-US" sz="1900" b="1" dirty="0">
                <a:latin typeface="Times New Roman" panose="02020603050405020304" pitchFamily="18" charset="0"/>
                <a:cs typeface="Times New Roman" panose="02020603050405020304" pitchFamily="18" charset="0"/>
              </a:rPr>
              <a:t>Intermediate Public Economics</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Zimmermann H., Henke, K, und </a:t>
            </a:r>
            <a:r>
              <a:rPr lang="en-US" sz="1900" dirty="0" err="1">
                <a:latin typeface="Times New Roman" panose="02020603050405020304" pitchFamily="18" charset="0"/>
                <a:cs typeface="Times New Roman" panose="02020603050405020304" pitchFamily="18" charset="0"/>
              </a:rPr>
              <a:t>Broer</a:t>
            </a:r>
            <a:r>
              <a:rPr lang="en-US" sz="1900" dirty="0">
                <a:latin typeface="Times New Roman" panose="02020603050405020304" pitchFamily="18" charset="0"/>
                <a:cs typeface="Times New Roman" panose="02020603050405020304" pitchFamily="18" charset="0"/>
              </a:rPr>
              <a:t> M., </a:t>
            </a:r>
            <a:r>
              <a:rPr lang="en-US" sz="1900" b="1" dirty="0" err="1">
                <a:latin typeface="Times New Roman" panose="02020603050405020304" pitchFamily="18" charset="0"/>
                <a:cs typeface="Times New Roman" panose="02020603050405020304" pitchFamily="18" charset="0"/>
              </a:rPr>
              <a:t>Finanzwissenschaft</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a:latin typeface="Times New Roman" panose="02020603050405020304" pitchFamily="18" charset="0"/>
                <a:cs typeface="Times New Roman" panose="02020603050405020304" pitchFamily="18" charset="0"/>
              </a:rPr>
              <a:t>Auerbach A., </a:t>
            </a:r>
            <a:r>
              <a:rPr lang="de-DE" sz="1900" dirty="0" err="1">
                <a:latin typeface="Times New Roman" panose="02020603050405020304" pitchFamily="18" charset="0"/>
                <a:cs typeface="Times New Roman" panose="02020603050405020304" pitchFamily="18" charset="0"/>
              </a:rPr>
              <a:t>Chetty</a:t>
            </a:r>
            <a:r>
              <a:rPr lang="de-DE" sz="1900" dirty="0">
                <a:latin typeface="Times New Roman" panose="02020603050405020304" pitchFamily="18" charset="0"/>
                <a:cs typeface="Times New Roman" panose="02020603050405020304" pitchFamily="18" charset="0"/>
              </a:rPr>
              <a:t> R., Feldstein M. und </a:t>
            </a:r>
            <a:r>
              <a:rPr lang="de-DE" sz="1900" dirty="0" err="1">
                <a:latin typeface="Times New Roman" panose="02020603050405020304" pitchFamily="18" charset="0"/>
                <a:cs typeface="Times New Roman" panose="02020603050405020304" pitchFamily="18" charset="0"/>
              </a:rPr>
              <a:t>Saez</a:t>
            </a:r>
            <a:r>
              <a:rPr lang="de-DE" sz="1900" dirty="0">
                <a:latin typeface="Times New Roman" panose="02020603050405020304" pitchFamily="18" charset="0"/>
                <a:cs typeface="Times New Roman" panose="02020603050405020304" pitchFamily="18" charset="0"/>
              </a:rPr>
              <a:t>, E., </a:t>
            </a:r>
            <a:r>
              <a:rPr lang="en-US" sz="1900" b="1" dirty="0">
                <a:latin typeface="Times New Roman" panose="02020603050405020304" pitchFamily="18" charset="0"/>
                <a:cs typeface="Times New Roman" panose="02020603050405020304" pitchFamily="18" charset="0"/>
              </a:rPr>
              <a:t>Handbook of public economics</a:t>
            </a:r>
            <a:r>
              <a:rPr lang="en-US" sz="1600" dirty="0">
                <a:latin typeface="Times New Roman" panose="02020603050405020304" pitchFamily="18" charset="0"/>
                <a:cs typeface="Times New Roman" panose="02020603050405020304" pitchFamily="18" charset="0"/>
              </a:rPr>
              <a:t>.</a:t>
            </a:r>
          </a:p>
        </p:txBody>
      </p:sp>
      <p:sp>
        <p:nvSpPr>
          <p:cNvPr id="14" name="Rechteck 13">
            <a:extLst>
              <a:ext uri="{FF2B5EF4-FFF2-40B4-BE49-F238E27FC236}">
                <a16:creationId xmlns:a16="http://schemas.microsoft.com/office/drawing/2014/main" id="{CBCC9AC0-5295-47AB-A539-C33E2A8F6B8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73368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Datenquellen zum öffentlichen Sektor </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0" y="795446"/>
            <a:ext cx="12172951" cy="5597041"/>
          </a:xfrm>
          <a:prstGeom prst="rect">
            <a:avLst/>
          </a:prstGeom>
          <a:noFill/>
        </p:spPr>
        <p:txBody>
          <a:bodyPr wrap="square" rtlCol="0">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2"/>
              </a:rPr>
              <a:t>Statistisches Bundesamt  → Genesis Online</a:t>
            </a:r>
            <a:r>
              <a:rPr lang="de-DE" sz="2400" dirty="0">
                <a:latin typeface="Times New Roman" panose="02020603050405020304" pitchFamily="18" charset="0"/>
                <a:cs typeface="Times New Roman" panose="02020603050405020304" pitchFamily="18" charset="0"/>
              </a:rPr>
              <a:t> (Finanzen und Steuern)</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Bundesfinanzministerium → Service → </a:t>
            </a:r>
            <a:r>
              <a:rPr lang="de-DE" sz="2400" dirty="0">
                <a:latin typeface="Times New Roman" panose="02020603050405020304" pitchFamily="18" charset="0"/>
                <a:cs typeface="Times New Roman" panose="02020603050405020304" pitchFamily="18" charset="0"/>
                <a:hlinkClick r:id="rId3"/>
              </a:rPr>
              <a:t>Datenportal</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Bundesbank → Statistiken → </a:t>
            </a:r>
            <a:r>
              <a:rPr lang="de-DE" sz="2400" dirty="0">
                <a:latin typeface="Times New Roman" panose="02020603050405020304" pitchFamily="18" charset="0"/>
                <a:cs typeface="Times New Roman" panose="02020603050405020304" pitchFamily="18" charset="0"/>
                <a:hlinkClick r:id="rId4"/>
              </a:rPr>
              <a:t>Öffentliche Finanzen</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Eurostat → Wirtschaft und Finanzen → </a:t>
            </a:r>
            <a:r>
              <a:rPr lang="de-DE" sz="2400" dirty="0">
                <a:latin typeface="Times New Roman" panose="02020603050405020304" pitchFamily="18" charset="0"/>
                <a:cs typeface="Times New Roman" panose="02020603050405020304" pitchFamily="18" charset="0"/>
                <a:hlinkClick r:id="rId5"/>
              </a:rPr>
              <a:t>Sektor Staat</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OECD → </a:t>
            </a:r>
            <a:r>
              <a:rPr lang="de-DE" sz="2400" dirty="0">
                <a:latin typeface="Times New Roman" panose="02020603050405020304" pitchFamily="18" charset="0"/>
                <a:cs typeface="Times New Roman" panose="02020603050405020304" pitchFamily="18" charset="0"/>
                <a:hlinkClick r:id="rId6"/>
              </a:rPr>
              <a:t>Data</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0B0ABB54-5A5F-47D6-B47B-FFA46D2A1B7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5185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3076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Allgemeines</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591142" y="645637"/>
            <a:ext cx="7961188" cy="6001558"/>
          </a:xfrm>
          <a:prstGeom prst="rect">
            <a:avLst/>
          </a:prstGeom>
          <a:noFill/>
        </p:spPr>
        <p:txBody>
          <a:bodyPr wrap="square" rtlCol="0">
            <a:noAutofit/>
          </a:bodyPr>
          <a:lstStyle/>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Wie in jeder Vorlesung ist es immer ratsam über den Tellerrand hinauszuschauen und das eine oder andere Buch über die Thematik zur Hand zu nehmen.</a:t>
            </a:r>
          </a:p>
          <a:p>
            <a:pPr marL="342900" indent="-342900">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Ich gehöre allerdings noch zu den Dozenten, die nicht die vorgefertigten Foliensätze der Verlage verwenden und </a:t>
            </a:r>
            <a:r>
              <a:rPr lang="de-DE" sz="2000" b="1" dirty="0">
                <a:latin typeface="Times New Roman" panose="02020603050405020304" pitchFamily="18" charset="0"/>
                <a:cs typeface="Times New Roman" panose="02020603050405020304" pitchFamily="18" charset="0"/>
              </a:rPr>
              <a:t>den Krugman</a:t>
            </a:r>
            <a:r>
              <a:rPr lang="de-DE" sz="2000" dirty="0">
                <a:latin typeface="Times New Roman" panose="02020603050405020304" pitchFamily="18" charset="0"/>
                <a:cs typeface="Times New Roman" panose="02020603050405020304" pitchFamily="18" charset="0"/>
              </a:rPr>
              <a:t> (in Finanzwissenschaft hat sich bisher noch nicht solch ein Werk herausgebildet!) 1:1 nachbeten, das können Sie auch alleine, sondern gestalte noch meine eigenen Vorlesungsinhalte. Trotzdem werden Sie natürlich viele Inhalte meiner Vorlesung insbesondere in den Standardlehrbüchern wiederfinden, aber an der einen oder anderen Stelle etwas anders dargestellt.</a:t>
            </a:r>
          </a:p>
          <a:p>
            <a:pPr marL="342900" indent="-342900">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Für die Prüfung am Ende des Semesters gilt, dass nur die Inhalte dieser Vorlesung/Übung prüfungsrelevant sind.</a:t>
            </a:r>
          </a:p>
        </p:txBody>
      </p:sp>
      <p:sp>
        <p:nvSpPr>
          <p:cNvPr id="4" name="Rechteck 3">
            <a:extLst>
              <a:ext uri="{FF2B5EF4-FFF2-40B4-BE49-F238E27FC236}">
                <a16:creationId xmlns:a16="http://schemas.microsoft.com/office/drawing/2014/main" id="{E6900AA1-7F62-4763-A471-C79C13E07C2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94976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B0F35BEA-CB47-4C5D-98A3-9C3243FE0824}"/>
              </a:ext>
            </a:extLst>
          </p:cNvPr>
          <p:cNvSpPr txBox="1"/>
          <p:nvPr/>
        </p:nvSpPr>
        <p:spPr>
          <a:xfrm>
            <a:off x="0" y="0"/>
            <a:ext cx="7265439" cy="567680"/>
          </a:xfrm>
          <a:prstGeom prst="rect">
            <a:avLst/>
          </a:prstGeom>
          <a:noFill/>
        </p:spPr>
        <p:txBody>
          <a:bodyPr wrap="square" rtlCol="0">
            <a:noAutofit/>
          </a:bodyPr>
          <a:lstStyle/>
          <a:p>
            <a:pPr algn="ctr"/>
            <a:r>
              <a:rPr lang="de-DE" sz="3000" b="1" dirty="0">
                <a:latin typeface="Times New Roman" panose="02020603050405020304" pitchFamily="18" charset="0"/>
                <a:cs typeface="Times New Roman" panose="02020603050405020304" pitchFamily="18" charset="0"/>
              </a:rPr>
              <a:t>Welthandel und Weltproduktion (nominal)</a:t>
            </a:r>
          </a:p>
          <a:p>
            <a:endParaRPr lang="de-DE" sz="240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4EFE902C-4502-4719-BE52-6C2F9B3BFC6F}"/>
              </a:ext>
            </a:extLst>
          </p:cNvPr>
          <p:cNvSpPr txBox="1"/>
          <p:nvPr/>
        </p:nvSpPr>
        <p:spPr>
          <a:xfrm>
            <a:off x="66176" y="4430218"/>
            <a:ext cx="1018309" cy="465782"/>
          </a:xfrm>
          <a:prstGeom prst="rect">
            <a:avLst/>
          </a:prstGeom>
          <a:noFill/>
        </p:spPr>
        <p:txBody>
          <a:bodyPr wrap="square" rtlCol="0">
            <a:noAutofit/>
          </a:bodyPr>
          <a:lstStyle/>
          <a:p>
            <a:r>
              <a:rPr lang="de-DE" sz="1000" dirty="0">
                <a:latin typeface="Times New Roman" panose="02020603050405020304" pitchFamily="18" charset="0"/>
                <a:cs typeface="Times New Roman" panose="02020603050405020304" pitchFamily="18" charset="0"/>
              </a:rPr>
              <a:t>Quelle:</a:t>
            </a:r>
          </a:p>
          <a:p>
            <a:r>
              <a:rPr lang="de-DE" sz="1000" dirty="0">
                <a:latin typeface="Times New Roman" panose="02020603050405020304" pitchFamily="18" charset="0"/>
                <a:cs typeface="Times New Roman" panose="02020603050405020304" pitchFamily="18" charset="0"/>
              </a:rPr>
              <a:t>World Bank</a:t>
            </a:r>
          </a:p>
        </p:txBody>
      </p:sp>
      <p:sp>
        <p:nvSpPr>
          <p:cNvPr id="14" name="Rechteck 13">
            <a:extLst>
              <a:ext uri="{FF2B5EF4-FFF2-40B4-BE49-F238E27FC236}">
                <a16:creationId xmlns:a16="http://schemas.microsoft.com/office/drawing/2014/main" id="{6297DE65-0B01-45A0-8054-1A668150523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17FBED83-3ED9-0D1D-4DF5-E0706D6AAB4B}"/>
              </a:ext>
            </a:extLst>
          </p:cNvPr>
          <p:cNvPicPr>
            <a:picLocks noChangeAspect="1"/>
          </p:cNvPicPr>
          <p:nvPr/>
        </p:nvPicPr>
        <p:blipFill>
          <a:blip r:embed="rId2"/>
          <a:stretch>
            <a:fillRect/>
          </a:stretch>
        </p:blipFill>
        <p:spPr>
          <a:xfrm>
            <a:off x="375722" y="567680"/>
            <a:ext cx="6126678" cy="3741358"/>
          </a:xfrm>
          <a:prstGeom prst="rect">
            <a:avLst/>
          </a:prstGeom>
        </p:spPr>
      </p:pic>
      <mc:AlternateContent xmlns:mc="http://schemas.openxmlformats.org/markup-compatibility/2006">
        <mc:Choice xmlns:p14="http://schemas.microsoft.com/office/powerpoint/2010/main" Requires="p14">
          <p:contentPart p14:bwMode="auto" r:id="rId3">
            <p14:nvContentPartPr>
              <p14:cNvPr id="3" name="Freihand 2">
                <a:extLst>
                  <a:ext uri="{FF2B5EF4-FFF2-40B4-BE49-F238E27FC236}">
                    <a16:creationId xmlns:a16="http://schemas.microsoft.com/office/drawing/2014/main" id="{B5EE2ECC-04B4-40A7-9F6E-13A1553D7056}"/>
                  </a:ext>
                </a:extLst>
              </p14:cNvPr>
              <p14:cNvContentPartPr/>
              <p14:nvPr/>
            </p14:nvContentPartPr>
            <p14:xfrm>
              <a:off x="4051520" y="1327560"/>
              <a:ext cx="1074240" cy="342000"/>
            </p14:xfrm>
          </p:contentPart>
        </mc:Choice>
        <mc:Fallback>
          <p:pic>
            <p:nvPicPr>
              <p:cNvPr id="3" name="Freihand 2">
                <a:extLst>
                  <a:ext uri="{FF2B5EF4-FFF2-40B4-BE49-F238E27FC236}">
                    <a16:creationId xmlns:a16="http://schemas.microsoft.com/office/drawing/2014/main" id="{B5EE2ECC-04B4-40A7-9F6E-13A1553D7056}"/>
                  </a:ext>
                </a:extLst>
              </p:cNvPr>
              <p:cNvPicPr/>
              <p:nvPr/>
            </p:nvPicPr>
            <p:blipFill>
              <a:blip r:embed="rId4"/>
              <a:stretch>
                <a:fillRect/>
              </a:stretch>
            </p:blipFill>
            <p:spPr>
              <a:xfrm>
                <a:off x="4047200" y="1323240"/>
                <a:ext cx="1082880" cy="35064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4" name="Freihand 3">
                <a:extLst>
                  <a:ext uri="{FF2B5EF4-FFF2-40B4-BE49-F238E27FC236}">
                    <a16:creationId xmlns:a16="http://schemas.microsoft.com/office/drawing/2014/main" id="{6C1BB1C2-E310-489A-9B33-A4A5789660E7}"/>
                  </a:ext>
                </a:extLst>
              </p14:cNvPr>
              <p14:cNvContentPartPr/>
              <p14:nvPr/>
            </p14:nvContentPartPr>
            <p14:xfrm>
              <a:off x="4786280" y="1267800"/>
              <a:ext cx="257040" cy="18360"/>
            </p14:xfrm>
          </p:contentPart>
        </mc:Choice>
        <mc:Fallback>
          <p:pic>
            <p:nvPicPr>
              <p:cNvPr id="4" name="Freihand 3">
                <a:extLst>
                  <a:ext uri="{FF2B5EF4-FFF2-40B4-BE49-F238E27FC236}">
                    <a16:creationId xmlns:a16="http://schemas.microsoft.com/office/drawing/2014/main" id="{6C1BB1C2-E310-489A-9B33-A4A5789660E7}"/>
                  </a:ext>
                </a:extLst>
              </p:cNvPr>
              <p:cNvPicPr/>
              <p:nvPr/>
            </p:nvPicPr>
            <p:blipFill>
              <a:blip r:embed="rId6"/>
              <a:stretch>
                <a:fillRect/>
              </a:stretch>
            </p:blipFill>
            <p:spPr>
              <a:xfrm>
                <a:off x="4781960" y="1263480"/>
                <a:ext cx="265680" cy="27000"/>
              </a:xfrm>
              <a:prstGeom prst="rect">
                <a:avLst/>
              </a:prstGeom>
            </p:spPr>
          </p:pic>
        </mc:Fallback>
      </mc:AlternateContent>
      <p:grpSp>
        <p:nvGrpSpPr>
          <p:cNvPr id="18" name="Gruppieren 17">
            <a:extLst>
              <a:ext uri="{FF2B5EF4-FFF2-40B4-BE49-F238E27FC236}">
                <a16:creationId xmlns:a16="http://schemas.microsoft.com/office/drawing/2014/main" id="{047BB4E7-43FD-477B-9A4B-69D8FBC25193}"/>
              </a:ext>
            </a:extLst>
          </p:cNvPr>
          <p:cNvGrpSpPr/>
          <p:nvPr/>
        </p:nvGrpSpPr>
        <p:grpSpPr>
          <a:xfrm>
            <a:off x="4906520" y="903480"/>
            <a:ext cx="1104120" cy="213480"/>
            <a:chOff x="4906520" y="903480"/>
            <a:chExt cx="1104120" cy="213480"/>
          </a:xfrm>
        </p:grpSpPr>
        <mc:AlternateContent xmlns:mc="http://schemas.openxmlformats.org/markup-compatibility/2006">
          <mc:Choice xmlns:p14="http://schemas.microsoft.com/office/powerpoint/2010/main" Requires="p14">
            <p:contentPart p14:bwMode="auto" r:id="rId7">
              <p14:nvContentPartPr>
                <p14:cNvPr id="5" name="Freihand 4">
                  <a:extLst>
                    <a:ext uri="{FF2B5EF4-FFF2-40B4-BE49-F238E27FC236}">
                      <a16:creationId xmlns:a16="http://schemas.microsoft.com/office/drawing/2014/main" id="{ED66882B-20FF-4598-97AB-8E398DC9C4CF}"/>
                    </a:ext>
                  </a:extLst>
                </p14:cNvPr>
                <p14:cNvContentPartPr/>
                <p14:nvPr/>
              </p14:nvContentPartPr>
              <p14:xfrm>
                <a:off x="4906520" y="1050000"/>
                <a:ext cx="108000" cy="60480"/>
              </p14:xfrm>
            </p:contentPart>
          </mc:Choice>
          <mc:Fallback>
            <p:pic>
              <p:nvPicPr>
                <p:cNvPr id="5" name="Freihand 4">
                  <a:extLst>
                    <a:ext uri="{FF2B5EF4-FFF2-40B4-BE49-F238E27FC236}">
                      <a16:creationId xmlns:a16="http://schemas.microsoft.com/office/drawing/2014/main" id="{ED66882B-20FF-4598-97AB-8E398DC9C4CF}"/>
                    </a:ext>
                  </a:extLst>
                </p:cNvPr>
                <p:cNvPicPr/>
                <p:nvPr/>
              </p:nvPicPr>
              <p:blipFill>
                <a:blip r:embed="rId8"/>
                <a:stretch>
                  <a:fillRect/>
                </a:stretch>
              </p:blipFill>
              <p:spPr>
                <a:xfrm>
                  <a:off x="4902200" y="1045680"/>
                  <a:ext cx="116640" cy="691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6" name="Freihand 5">
                  <a:extLst>
                    <a:ext uri="{FF2B5EF4-FFF2-40B4-BE49-F238E27FC236}">
                      <a16:creationId xmlns:a16="http://schemas.microsoft.com/office/drawing/2014/main" id="{EDE3237C-0A40-4EFC-B7A9-EF76BC6BBD37}"/>
                    </a:ext>
                  </a:extLst>
                </p14:cNvPr>
                <p14:cNvContentPartPr/>
                <p14:nvPr/>
              </p14:nvContentPartPr>
              <p14:xfrm>
                <a:off x="5107040" y="1000320"/>
                <a:ext cx="75240" cy="96480"/>
              </p14:xfrm>
            </p:contentPart>
          </mc:Choice>
          <mc:Fallback>
            <p:pic>
              <p:nvPicPr>
                <p:cNvPr id="6" name="Freihand 5">
                  <a:extLst>
                    <a:ext uri="{FF2B5EF4-FFF2-40B4-BE49-F238E27FC236}">
                      <a16:creationId xmlns:a16="http://schemas.microsoft.com/office/drawing/2014/main" id="{EDE3237C-0A40-4EFC-B7A9-EF76BC6BBD37}"/>
                    </a:ext>
                  </a:extLst>
                </p:cNvPr>
                <p:cNvPicPr/>
                <p:nvPr/>
              </p:nvPicPr>
              <p:blipFill>
                <a:blip r:embed="rId10"/>
                <a:stretch>
                  <a:fillRect/>
                </a:stretch>
              </p:blipFill>
              <p:spPr>
                <a:xfrm>
                  <a:off x="5102720" y="996000"/>
                  <a:ext cx="83880" cy="10512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7" name="Freihand 6">
                  <a:extLst>
                    <a:ext uri="{FF2B5EF4-FFF2-40B4-BE49-F238E27FC236}">
                      <a16:creationId xmlns:a16="http://schemas.microsoft.com/office/drawing/2014/main" id="{A20C73AA-51D7-4FB6-8738-8C1E57376BF1}"/>
                    </a:ext>
                  </a:extLst>
                </p14:cNvPr>
                <p14:cNvContentPartPr/>
                <p14:nvPr/>
              </p14:nvContentPartPr>
              <p14:xfrm>
                <a:off x="5119280" y="971880"/>
                <a:ext cx="144360" cy="130680"/>
              </p14:xfrm>
            </p:contentPart>
          </mc:Choice>
          <mc:Fallback>
            <p:pic>
              <p:nvPicPr>
                <p:cNvPr id="7" name="Freihand 6">
                  <a:extLst>
                    <a:ext uri="{FF2B5EF4-FFF2-40B4-BE49-F238E27FC236}">
                      <a16:creationId xmlns:a16="http://schemas.microsoft.com/office/drawing/2014/main" id="{A20C73AA-51D7-4FB6-8738-8C1E57376BF1}"/>
                    </a:ext>
                  </a:extLst>
                </p:cNvPr>
                <p:cNvPicPr/>
                <p:nvPr/>
              </p:nvPicPr>
              <p:blipFill>
                <a:blip r:embed="rId12"/>
                <a:stretch>
                  <a:fillRect/>
                </a:stretch>
              </p:blipFill>
              <p:spPr>
                <a:xfrm>
                  <a:off x="5114960" y="967560"/>
                  <a:ext cx="153000" cy="13932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0" name="Freihand 9">
                  <a:extLst>
                    <a:ext uri="{FF2B5EF4-FFF2-40B4-BE49-F238E27FC236}">
                      <a16:creationId xmlns:a16="http://schemas.microsoft.com/office/drawing/2014/main" id="{6AD7DD7D-6E63-48D9-8628-E085CF391736}"/>
                    </a:ext>
                  </a:extLst>
                </p14:cNvPr>
                <p14:cNvContentPartPr/>
                <p14:nvPr/>
              </p14:nvContentPartPr>
              <p14:xfrm>
                <a:off x="5303240" y="965040"/>
                <a:ext cx="82080" cy="127080"/>
              </p14:xfrm>
            </p:contentPart>
          </mc:Choice>
          <mc:Fallback>
            <p:pic>
              <p:nvPicPr>
                <p:cNvPr id="10" name="Freihand 9">
                  <a:extLst>
                    <a:ext uri="{FF2B5EF4-FFF2-40B4-BE49-F238E27FC236}">
                      <a16:creationId xmlns:a16="http://schemas.microsoft.com/office/drawing/2014/main" id="{6AD7DD7D-6E63-48D9-8628-E085CF391736}"/>
                    </a:ext>
                  </a:extLst>
                </p:cNvPr>
                <p:cNvPicPr/>
                <p:nvPr/>
              </p:nvPicPr>
              <p:blipFill>
                <a:blip r:embed="rId14"/>
                <a:stretch>
                  <a:fillRect/>
                </a:stretch>
              </p:blipFill>
              <p:spPr>
                <a:xfrm>
                  <a:off x="5298920" y="960720"/>
                  <a:ext cx="90720" cy="13572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1" name="Freihand 10">
                  <a:extLst>
                    <a:ext uri="{FF2B5EF4-FFF2-40B4-BE49-F238E27FC236}">
                      <a16:creationId xmlns:a16="http://schemas.microsoft.com/office/drawing/2014/main" id="{26671A62-E8CF-4304-B3D5-06E6AF2A5355}"/>
                    </a:ext>
                  </a:extLst>
                </p14:cNvPr>
                <p14:cNvContentPartPr/>
                <p14:nvPr/>
              </p14:nvContentPartPr>
              <p14:xfrm>
                <a:off x="5472800" y="970440"/>
                <a:ext cx="57600" cy="89280"/>
              </p14:xfrm>
            </p:contentPart>
          </mc:Choice>
          <mc:Fallback>
            <p:pic>
              <p:nvPicPr>
                <p:cNvPr id="11" name="Freihand 10">
                  <a:extLst>
                    <a:ext uri="{FF2B5EF4-FFF2-40B4-BE49-F238E27FC236}">
                      <a16:creationId xmlns:a16="http://schemas.microsoft.com/office/drawing/2014/main" id="{26671A62-E8CF-4304-B3D5-06E6AF2A5355}"/>
                    </a:ext>
                  </a:extLst>
                </p:cNvPr>
                <p:cNvPicPr/>
                <p:nvPr/>
              </p:nvPicPr>
              <p:blipFill>
                <a:blip r:embed="rId16"/>
                <a:stretch>
                  <a:fillRect/>
                </a:stretch>
              </p:blipFill>
              <p:spPr>
                <a:xfrm>
                  <a:off x="5468480" y="966120"/>
                  <a:ext cx="6624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12" name="Freihand 11">
                  <a:extLst>
                    <a:ext uri="{FF2B5EF4-FFF2-40B4-BE49-F238E27FC236}">
                      <a16:creationId xmlns:a16="http://schemas.microsoft.com/office/drawing/2014/main" id="{9BC3D7ED-84C2-4966-B154-9AC8E3BF1EFA}"/>
                    </a:ext>
                  </a:extLst>
                </p14:cNvPr>
                <p14:cNvContentPartPr/>
                <p14:nvPr/>
              </p14:nvContentPartPr>
              <p14:xfrm>
                <a:off x="5425640" y="930840"/>
                <a:ext cx="63000" cy="69840"/>
              </p14:xfrm>
            </p:contentPart>
          </mc:Choice>
          <mc:Fallback>
            <p:pic>
              <p:nvPicPr>
                <p:cNvPr id="12" name="Freihand 11">
                  <a:extLst>
                    <a:ext uri="{FF2B5EF4-FFF2-40B4-BE49-F238E27FC236}">
                      <a16:creationId xmlns:a16="http://schemas.microsoft.com/office/drawing/2014/main" id="{9BC3D7ED-84C2-4966-B154-9AC8E3BF1EFA}"/>
                    </a:ext>
                  </a:extLst>
                </p:cNvPr>
                <p:cNvPicPr/>
                <p:nvPr/>
              </p:nvPicPr>
              <p:blipFill>
                <a:blip r:embed="rId18"/>
                <a:stretch>
                  <a:fillRect/>
                </a:stretch>
              </p:blipFill>
              <p:spPr>
                <a:xfrm>
                  <a:off x="5421320" y="926520"/>
                  <a:ext cx="71640" cy="7848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3" name="Freihand 12">
                  <a:extLst>
                    <a:ext uri="{FF2B5EF4-FFF2-40B4-BE49-F238E27FC236}">
                      <a16:creationId xmlns:a16="http://schemas.microsoft.com/office/drawing/2014/main" id="{3487393B-B5BD-4AFB-8C2C-72F233C9B35C}"/>
                    </a:ext>
                  </a:extLst>
                </p14:cNvPr>
                <p14:cNvContentPartPr/>
                <p14:nvPr/>
              </p14:nvContentPartPr>
              <p14:xfrm>
                <a:off x="5506640" y="1030200"/>
                <a:ext cx="40320" cy="52560"/>
              </p14:xfrm>
            </p:contentPart>
          </mc:Choice>
          <mc:Fallback>
            <p:pic>
              <p:nvPicPr>
                <p:cNvPr id="13" name="Freihand 12">
                  <a:extLst>
                    <a:ext uri="{FF2B5EF4-FFF2-40B4-BE49-F238E27FC236}">
                      <a16:creationId xmlns:a16="http://schemas.microsoft.com/office/drawing/2014/main" id="{3487393B-B5BD-4AFB-8C2C-72F233C9B35C}"/>
                    </a:ext>
                  </a:extLst>
                </p:cNvPr>
                <p:cNvPicPr/>
                <p:nvPr/>
              </p:nvPicPr>
              <p:blipFill>
                <a:blip r:embed="rId20"/>
                <a:stretch>
                  <a:fillRect/>
                </a:stretch>
              </p:blipFill>
              <p:spPr>
                <a:xfrm>
                  <a:off x="5502320" y="1025880"/>
                  <a:ext cx="48960" cy="6120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15" name="Freihand 14">
                  <a:extLst>
                    <a:ext uri="{FF2B5EF4-FFF2-40B4-BE49-F238E27FC236}">
                      <a16:creationId xmlns:a16="http://schemas.microsoft.com/office/drawing/2014/main" id="{1B14F291-DBBD-4623-9EA0-0823A4F8CDBE}"/>
                    </a:ext>
                  </a:extLst>
                </p14:cNvPr>
                <p14:cNvContentPartPr/>
                <p14:nvPr/>
              </p14:nvContentPartPr>
              <p14:xfrm>
                <a:off x="5694200" y="945240"/>
                <a:ext cx="84240" cy="171720"/>
              </p14:xfrm>
            </p:contentPart>
          </mc:Choice>
          <mc:Fallback>
            <p:pic>
              <p:nvPicPr>
                <p:cNvPr id="15" name="Freihand 14">
                  <a:extLst>
                    <a:ext uri="{FF2B5EF4-FFF2-40B4-BE49-F238E27FC236}">
                      <a16:creationId xmlns:a16="http://schemas.microsoft.com/office/drawing/2014/main" id="{1B14F291-DBBD-4623-9EA0-0823A4F8CDBE}"/>
                    </a:ext>
                  </a:extLst>
                </p:cNvPr>
                <p:cNvPicPr/>
                <p:nvPr/>
              </p:nvPicPr>
              <p:blipFill>
                <a:blip r:embed="rId22"/>
                <a:stretch>
                  <a:fillRect/>
                </a:stretch>
              </p:blipFill>
              <p:spPr>
                <a:xfrm>
                  <a:off x="5689880" y="940920"/>
                  <a:ext cx="92880" cy="18036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16" name="Freihand 15">
                  <a:extLst>
                    <a:ext uri="{FF2B5EF4-FFF2-40B4-BE49-F238E27FC236}">
                      <a16:creationId xmlns:a16="http://schemas.microsoft.com/office/drawing/2014/main" id="{392CF889-F92D-42E4-8598-7CDC2F2B5F19}"/>
                    </a:ext>
                  </a:extLst>
                </p14:cNvPr>
                <p14:cNvContentPartPr/>
                <p14:nvPr/>
              </p14:nvContentPartPr>
              <p14:xfrm>
                <a:off x="5832080" y="1012200"/>
                <a:ext cx="360" cy="360"/>
              </p14:xfrm>
            </p:contentPart>
          </mc:Choice>
          <mc:Fallback>
            <p:pic>
              <p:nvPicPr>
                <p:cNvPr id="16" name="Freihand 15">
                  <a:extLst>
                    <a:ext uri="{FF2B5EF4-FFF2-40B4-BE49-F238E27FC236}">
                      <a16:creationId xmlns:a16="http://schemas.microsoft.com/office/drawing/2014/main" id="{392CF889-F92D-42E4-8598-7CDC2F2B5F19}"/>
                    </a:ext>
                  </a:extLst>
                </p:cNvPr>
                <p:cNvPicPr/>
                <p:nvPr/>
              </p:nvPicPr>
              <p:blipFill>
                <a:blip r:embed="rId24"/>
                <a:stretch>
                  <a:fillRect/>
                </a:stretch>
              </p:blipFill>
              <p:spPr>
                <a:xfrm>
                  <a:off x="5827760" y="100788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5">
              <p14:nvContentPartPr>
                <p14:cNvPr id="17" name="Freihand 16">
                  <a:extLst>
                    <a:ext uri="{FF2B5EF4-FFF2-40B4-BE49-F238E27FC236}">
                      <a16:creationId xmlns:a16="http://schemas.microsoft.com/office/drawing/2014/main" id="{3D426A4A-4196-4943-AAC0-D9B6CC85971E}"/>
                    </a:ext>
                  </a:extLst>
                </p14:cNvPr>
                <p14:cNvContentPartPr/>
                <p14:nvPr/>
              </p14:nvContentPartPr>
              <p14:xfrm>
                <a:off x="5909480" y="903480"/>
                <a:ext cx="101160" cy="110160"/>
              </p14:xfrm>
            </p:contentPart>
          </mc:Choice>
          <mc:Fallback>
            <p:pic>
              <p:nvPicPr>
                <p:cNvPr id="17" name="Freihand 16">
                  <a:extLst>
                    <a:ext uri="{FF2B5EF4-FFF2-40B4-BE49-F238E27FC236}">
                      <a16:creationId xmlns:a16="http://schemas.microsoft.com/office/drawing/2014/main" id="{3D426A4A-4196-4943-AAC0-D9B6CC85971E}"/>
                    </a:ext>
                  </a:extLst>
                </p:cNvPr>
                <p:cNvPicPr/>
                <p:nvPr/>
              </p:nvPicPr>
              <p:blipFill>
                <a:blip r:embed="rId26"/>
                <a:stretch>
                  <a:fillRect/>
                </a:stretch>
              </p:blipFill>
              <p:spPr>
                <a:xfrm>
                  <a:off x="5905160" y="899160"/>
                  <a:ext cx="109800" cy="1188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7">
            <p14:nvContentPartPr>
              <p14:cNvPr id="29" name="Freihand 28">
                <a:extLst>
                  <a:ext uri="{FF2B5EF4-FFF2-40B4-BE49-F238E27FC236}">
                    <a16:creationId xmlns:a16="http://schemas.microsoft.com/office/drawing/2014/main" id="{E8A6E0ED-B66F-4103-852C-816B40334626}"/>
                  </a:ext>
                </a:extLst>
              </p14:cNvPr>
              <p14:cNvContentPartPr/>
              <p14:nvPr/>
            </p14:nvContentPartPr>
            <p14:xfrm>
              <a:off x="6788240" y="1612320"/>
              <a:ext cx="206640" cy="174960"/>
            </p14:xfrm>
          </p:contentPart>
        </mc:Choice>
        <mc:Fallback>
          <p:pic>
            <p:nvPicPr>
              <p:cNvPr id="29" name="Freihand 28">
                <a:extLst>
                  <a:ext uri="{FF2B5EF4-FFF2-40B4-BE49-F238E27FC236}">
                    <a16:creationId xmlns:a16="http://schemas.microsoft.com/office/drawing/2014/main" id="{E8A6E0ED-B66F-4103-852C-816B40334626}"/>
                  </a:ext>
                </a:extLst>
              </p:cNvPr>
              <p:cNvPicPr/>
              <p:nvPr/>
            </p:nvPicPr>
            <p:blipFill>
              <a:blip r:embed="rId28"/>
              <a:stretch>
                <a:fillRect/>
              </a:stretch>
            </p:blipFill>
            <p:spPr>
              <a:xfrm>
                <a:off x="6783920" y="1608000"/>
                <a:ext cx="215280" cy="18360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30" name="Freihand 29">
                <a:extLst>
                  <a:ext uri="{FF2B5EF4-FFF2-40B4-BE49-F238E27FC236}">
                    <a16:creationId xmlns:a16="http://schemas.microsoft.com/office/drawing/2014/main" id="{BDBF9C64-0DF7-433D-B569-48BB323F41C4}"/>
                  </a:ext>
                </a:extLst>
              </p14:cNvPr>
              <p14:cNvContentPartPr/>
              <p14:nvPr/>
            </p14:nvContentPartPr>
            <p14:xfrm>
              <a:off x="7021160" y="1530600"/>
              <a:ext cx="250200" cy="210960"/>
            </p14:xfrm>
          </p:contentPart>
        </mc:Choice>
        <mc:Fallback>
          <p:pic>
            <p:nvPicPr>
              <p:cNvPr id="30" name="Freihand 29">
                <a:extLst>
                  <a:ext uri="{FF2B5EF4-FFF2-40B4-BE49-F238E27FC236}">
                    <a16:creationId xmlns:a16="http://schemas.microsoft.com/office/drawing/2014/main" id="{BDBF9C64-0DF7-433D-B569-48BB323F41C4}"/>
                  </a:ext>
                </a:extLst>
              </p:cNvPr>
              <p:cNvPicPr/>
              <p:nvPr/>
            </p:nvPicPr>
            <p:blipFill>
              <a:blip r:embed="rId30"/>
              <a:stretch>
                <a:fillRect/>
              </a:stretch>
            </p:blipFill>
            <p:spPr>
              <a:xfrm>
                <a:off x="7016840" y="1526280"/>
                <a:ext cx="258840" cy="21960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32" name="Freihand 31">
                <a:extLst>
                  <a:ext uri="{FF2B5EF4-FFF2-40B4-BE49-F238E27FC236}">
                    <a16:creationId xmlns:a16="http://schemas.microsoft.com/office/drawing/2014/main" id="{DB827A3A-D44D-4266-B9D3-2DFFADF08D4B}"/>
                  </a:ext>
                </a:extLst>
              </p14:cNvPr>
              <p14:cNvContentPartPr/>
              <p14:nvPr/>
            </p14:nvContentPartPr>
            <p14:xfrm>
              <a:off x="7298000" y="1522320"/>
              <a:ext cx="79560" cy="195480"/>
            </p14:xfrm>
          </p:contentPart>
        </mc:Choice>
        <mc:Fallback>
          <p:pic>
            <p:nvPicPr>
              <p:cNvPr id="32" name="Freihand 31">
                <a:extLst>
                  <a:ext uri="{FF2B5EF4-FFF2-40B4-BE49-F238E27FC236}">
                    <a16:creationId xmlns:a16="http://schemas.microsoft.com/office/drawing/2014/main" id="{DB827A3A-D44D-4266-B9D3-2DFFADF08D4B}"/>
                  </a:ext>
                </a:extLst>
              </p:cNvPr>
              <p:cNvPicPr/>
              <p:nvPr/>
            </p:nvPicPr>
            <p:blipFill>
              <a:blip r:embed="rId32"/>
              <a:stretch>
                <a:fillRect/>
              </a:stretch>
            </p:blipFill>
            <p:spPr>
              <a:xfrm>
                <a:off x="7293680" y="1518000"/>
                <a:ext cx="88200" cy="20412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33" name="Freihand 32">
                <a:extLst>
                  <a:ext uri="{FF2B5EF4-FFF2-40B4-BE49-F238E27FC236}">
                    <a16:creationId xmlns:a16="http://schemas.microsoft.com/office/drawing/2014/main" id="{1CC3A93A-34B1-41E2-932E-02049AF93C3A}"/>
                  </a:ext>
                </a:extLst>
              </p14:cNvPr>
              <p14:cNvContentPartPr/>
              <p14:nvPr/>
            </p14:nvContentPartPr>
            <p14:xfrm>
              <a:off x="7383680" y="1640760"/>
              <a:ext cx="245520" cy="76320"/>
            </p14:xfrm>
          </p:contentPart>
        </mc:Choice>
        <mc:Fallback>
          <p:pic>
            <p:nvPicPr>
              <p:cNvPr id="33" name="Freihand 32">
                <a:extLst>
                  <a:ext uri="{FF2B5EF4-FFF2-40B4-BE49-F238E27FC236}">
                    <a16:creationId xmlns:a16="http://schemas.microsoft.com/office/drawing/2014/main" id="{1CC3A93A-34B1-41E2-932E-02049AF93C3A}"/>
                  </a:ext>
                </a:extLst>
              </p:cNvPr>
              <p:cNvPicPr/>
              <p:nvPr/>
            </p:nvPicPr>
            <p:blipFill>
              <a:blip r:embed="rId34"/>
              <a:stretch>
                <a:fillRect/>
              </a:stretch>
            </p:blipFill>
            <p:spPr>
              <a:xfrm>
                <a:off x="7379360" y="1636440"/>
                <a:ext cx="25416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34" name="Freihand 33">
                <a:extLst>
                  <a:ext uri="{FF2B5EF4-FFF2-40B4-BE49-F238E27FC236}">
                    <a16:creationId xmlns:a16="http://schemas.microsoft.com/office/drawing/2014/main" id="{752D8DEC-B676-4561-B5D7-8EC98A496FC8}"/>
                  </a:ext>
                </a:extLst>
              </p14:cNvPr>
              <p14:cNvContentPartPr/>
              <p14:nvPr/>
            </p14:nvContentPartPr>
            <p14:xfrm>
              <a:off x="7656200" y="1491000"/>
              <a:ext cx="323280" cy="203760"/>
            </p14:xfrm>
          </p:contentPart>
        </mc:Choice>
        <mc:Fallback>
          <p:pic>
            <p:nvPicPr>
              <p:cNvPr id="34" name="Freihand 33">
                <a:extLst>
                  <a:ext uri="{FF2B5EF4-FFF2-40B4-BE49-F238E27FC236}">
                    <a16:creationId xmlns:a16="http://schemas.microsoft.com/office/drawing/2014/main" id="{752D8DEC-B676-4561-B5D7-8EC98A496FC8}"/>
                  </a:ext>
                </a:extLst>
              </p:cNvPr>
              <p:cNvPicPr/>
              <p:nvPr/>
            </p:nvPicPr>
            <p:blipFill>
              <a:blip r:embed="rId36"/>
              <a:stretch>
                <a:fillRect/>
              </a:stretch>
            </p:blipFill>
            <p:spPr>
              <a:xfrm>
                <a:off x="7651880" y="1486680"/>
                <a:ext cx="331920" cy="212400"/>
              </a:xfrm>
              <a:prstGeom prst="rect">
                <a:avLst/>
              </a:prstGeom>
            </p:spPr>
          </p:pic>
        </mc:Fallback>
      </mc:AlternateContent>
      <mc:AlternateContent xmlns:mc="http://schemas.openxmlformats.org/markup-compatibility/2006">
        <mc:Choice xmlns:p14="http://schemas.microsoft.com/office/powerpoint/2010/main" Requires="p14">
          <p:contentPart p14:bwMode="auto" r:id="rId37">
            <p14:nvContentPartPr>
              <p14:cNvPr id="35" name="Freihand 34">
                <a:extLst>
                  <a:ext uri="{FF2B5EF4-FFF2-40B4-BE49-F238E27FC236}">
                    <a16:creationId xmlns:a16="http://schemas.microsoft.com/office/drawing/2014/main" id="{3D835583-7E6A-42E7-9541-328218E9FA8D}"/>
                  </a:ext>
                </a:extLst>
              </p14:cNvPr>
              <p14:cNvContentPartPr/>
              <p14:nvPr/>
            </p14:nvContentPartPr>
            <p14:xfrm>
              <a:off x="8203760" y="1547160"/>
              <a:ext cx="176040" cy="122400"/>
            </p14:xfrm>
          </p:contentPart>
        </mc:Choice>
        <mc:Fallback>
          <p:pic>
            <p:nvPicPr>
              <p:cNvPr id="35" name="Freihand 34">
                <a:extLst>
                  <a:ext uri="{FF2B5EF4-FFF2-40B4-BE49-F238E27FC236}">
                    <a16:creationId xmlns:a16="http://schemas.microsoft.com/office/drawing/2014/main" id="{3D835583-7E6A-42E7-9541-328218E9FA8D}"/>
                  </a:ext>
                </a:extLst>
              </p:cNvPr>
              <p:cNvPicPr/>
              <p:nvPr/>
            </p:nvPicPr>
            <p:blipFill>
              <a:blip r:embed="rId38"/>
              <a:stretch>
                <a:fillRect/>
              </a:stretch>
            </p:blipFill>
            <p:spPr>
              <a:xfrm>
                <a:off x="8199440" y="1542840"/>
                <a:ext cx="184680" cy="131040"/>
              </a:xfrm>
              <a:prstGeom prst="rect">
                <a:avLst/>
              </a:prstGeom>
            </p:spPr>
          </p:pic>
        </mc:Fallback>
      </mc:AlternateContent>
      <mc:AlternateContent xmlns:mc="http://schemas.openxmlformats.org/markup-compatibility/2006">
        <mc:Choice xmlns:p14="http://schemas.microsoft.com/office/powerpoint/2010/main" Requires="p14">
          <p:contentPart p14:bwMode="auto" r:id="rId39">
            <p14:nvContentPartPr>
              <p14:cNvPr id="36" name="Freihand 35">
                <a:extLst>
                  <a:ext uri="{FF2B5EF4-FFF2-40B4-BE49-F238E27FC236}">
                    <a16:creationId xmlns:a16="http://schemas.microsoft.com/office/drawing/2014/main" id="{4D701AFF-8DA5-4175-B4F5-7660417AFA5D}"/>
                  </a:ext>
                </a:extLst>
              </p14:cNvPr>
              <p14:cNvContentPartPr/>
              <p14:nvPr/>
            </p14:nvContentPartPr>
            <p14:xfrm>
              <a:off x="8420840" y="1563000"/>
              <a:ext cx="113400" cy="73800"/>
            </p14:xfrm>
          </p:contentPart>
        </mc:Choice>
        <mc:Fallback>
          <p:pic>
            <p:nvPicPr>
              <p:cNvPr id="36" name="Freihand 35">
                <a:extLst>
                  <a:ext uri="{FF2B5EF4-FFF2-40B4-BE49-F238E27FC236}">
                    <a16:creationId xmlns:a16="http://schemas.microsoft.com/office/drawing/2014/main" id="{4D701AFF-8DA5-4175-B4F5-7660417AFA5D}"/>
                  </a:ext>
                </a:extLst>
              </p:cNvPr>
              <p:cNvPicPr/>
              <p:nvPr/>
            </p:nvPicPr>
            <p:blipFill>
              <a:blip r:embed="rId40"/>
              <a:stretch>
                <a:fillRect/>
              </a:stretch>
            </p:blipFill>
            <p:spPr>
              <a:xfrm>
                <a:off x="8416520" y="1558680"/>
                <a:ext cx="122040" cy="8244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37" name="Freihand 36">
                <a:extLst>
                  <a:ext uri="{FF2B5EF4-FFF2-40B4-BE49-F238E27FC236}">
                    <a16:creationId xmlns:a16="http://schemas.microsoft.com/office/drawing/2014/main" id="{61604117-554F-42FC-8594-05897D2C8E9D}"/>
                  </a:ext>
                </a:extLst>
              </p14:cNvPr>
              <p14:cNvContentPartPr/>
              <p14:nvPr/>
            </p14:nvContentPartPr>
            <p14:xfrm>
              <a:off x="8597960" y="1417200"/>
              <a:ext cx="113400" cy="189000"/>
            </p14:xfrm>
          </p:contentPart>
        </mc:Choice>
        <mc:Fallback>
          <p:pic>
            <p:nvPicPr>
              <p:cNvPr id="37" name="Freihand 36">
                <a:extLst>
                  <a:ext uri="{FF2B5EF4-FFF2-40B4-BE49-F238E27FC236}">
                    <a16:creationId xmlns:a16="http://schemas.microsoft.com/office/drawing/2014/main" id="{61604117-554F-42FC-8594-05897D2C8E9D}"/>
                  </a:ext>
                </a:extLst>
              </p:cNvPr>
              <p:cNvPicPr/>
              <p:nvPr/>
            </p:nvPicPr>
            <p:blipFill>
              <a:blip r:embed="rId42"/>
              <a:stretch>
                <a:fillRect/>
              </a:stretch>
            </p:blipFill>
            <p:spPr>
              <a:xfrm>
                <a:off x="8593640" y="1412880"/>
                <a:ext cx="122040" cy="19764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43" name="Freihand 42">
                <a:extLst>
                  <a:ext uri="{FF2B5EF4-FFF2-40B4-BE49-F238E27FC236}">
                    <a16:creationId xmlns:a16="http://schemas.microsoft.com/office/drawing/2014/main" id="{92295572-CF34-4C1A-B121-BB7B879EBE11}"/>
                  </a:ext>
                </a:extLst>
              </p14:cNvPr>
              <p14:cNvContentPartPr/>
              <p14:nvPr/>
            </p14:nvContentPartPr>
            <p14:xfrm>
              <a:off x="8427320" y="1401720"/>
              <a:ext cx="34920" cy="37800"/>
            </p14:xfrm>
          </p:contentPart>
        </mc:Choice>
        <mc:Fallback>
          <p:pic>
            <p:nvPicPr>
              <p:cNvPr id="43" name="Freihand 42">
                <a:extLst>
                  <a:ext uri="{FF2B5EF4-FFF2-40B4-BE49-F238E27FC236}">
                    <a16:creationId xmlns:a16="http://schemas.microsoft.com/office/drawing/2014/main" id="{92295572-CF34-4C1A-B121-BB7B879EBE11}"/>
                  </a:ext>
                </a:extLst>
              </p:cNvPr>
              <p:cNvPicPr/>
              <p:nvPr/>
            </p:nvPicPr>
            <p:blipFill>
              <a:blip r:embed="rId44"/>
              <a:stretch>
                <a:fillRect/>
              </a:stretch>
            </p:blipFill>
            <p:spPr>
              <a:xfrm>
                <a:off x="8423000" y="1397400"/>
                <a:ext cx="43560" cy="4644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44" name="Freihand 43">
                <a:extLst>
                  <a:ext uri="{FF2B5EF4-FFF2-40B4-BE49-F238E27FC236}">
                    <a16:creationId xmlns:a16="http://schemas.microsoft.com/office/drawing/2014/main" id="{769C8B35-EF9C-42C9-B299-5D515BD12CFA}"/>
                  </a:ext>
                </a:extLst>
              </p14:cNvPr>
              <p14:cNvContentPartPr/>
              <p14:nvPr/>
            </p14:nvContentPartPr>
            <p14:xfrm>
              <a:off x="8474120" y="1383720"/>
              <a:ext cx="15120" cy="36000"/>
            </p14:xfrm>
          </p:contentPart>
        </mc:Choice>
        <mc:Fallback>
          <p:pic>
            <p:nvPicPr>
              <p:cNvPr id="44" name="Freihand 43">
                <a:extLst>
                  <a:ext uri="{FF2B5EF4-FFF2-40B4-BE49-F238E27FC236}">
                    <a16:creationId xmlns:a16="http://schemas.microsoft.com/office/drawing/2014/main" id="{769C8B35-EF9C-42C9-B299-5D515BD12CFA}"/>
                  </a:ext>
                </a:extLst>
              </p:cNvPr>
              <p:cNvPicPr/>
              <p:nvPr/>
            </p:nvPicPr>
            <p:blipFill>
              <a:blip r:embed="rId46"/>
              <a:stretch>
                <a:fillRect/>
              </a:stretch>
            </p:blipFill>
            <p:spPr>
              <a:xfrm>
                <a:off x="8469800" y="1379400"/>
                <a:ext cx="23760" cy="4464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47" name="Freihand 46">
                <a:extLst>
                  <a:ext uri="{FF2B5EF4-FFF2-40B4-BE49-F238E27FC236}">
                    <a16:creationId xmlns:a16="http://schemas.microsoft.com/office/drawing/2014/main" id="{A8C896A5-8C58-4FCD-B2D3-B681BFDAAD5E}"/>
                  </a:ext>
                </a:extLst>
              </p14:cNvPr>
              <p14:cNvContentPartPr/>
              <p14:nvPr/>
            </p14:nvContentPartPr>
            <p14:xfrm>
              <a:off x="8732960" y="1555080"/>
              <a:ext cx="66960" cy="76320"/>
            </p14:xfrm>
          </p:contentPart>
        </mc:Choice>
        <mc:Fallback>
          <p:pic>
            <p:nvPicPr>
              <p:cNvPr id="47" name="Freihand 46">
                <a:extLst>
                  <a:ext uri="{FF2B5EF4-FFF2-40B4-BE49-F238E27FC236}">
                    <a16:creationId xmlns:a16="http://schemas.microsoft.com/office/drawing/2014/main" id="{A8C896A5-8C58-4FCD-B2D3-B681BFDAAD5E}"/>
                  </a:ext>
                </a:extLst>
              </p:cNvPr>
              <p:cNvPicPr/>
              <p:nvPr/>
            </p:nvPicPr>
            <p:blipFill>
              <a:blip r:embed="rId48"/>
              <a:stretch>
                <a:fillRect/>
              </a:stretch>
            </p:blipFill>
            <p:spPr>
              <a:xfrm>
                <a:off x="8728640" y="1550760"/>
                <a:ext cx="7560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49">
            <p14:nvContentPartPr>
              <p14:cNvPr id="48" name="Freihand 47">
                <a:extLst>
                  <a:ext uri="{FF2B5EF4-FFF2-40B4-BE49-F238E27FC236}">
                    <a16:creationId xmlns:a16="http://schemas.microsoft.com/office/drawing/2014/main" id="{97560590-810D-4FAE-82A1-FE0E17B480BD}"/>
                  </a:ext>
                </a:extLst>
              </p14:cNvPr>
              <p14:cNvContentPartPr/>
              <p14:nvPr/>
            </p14:nvContentPartPr>
            <p14:xfrm>
              <a:off x="8829080" y="1435200"/>
              <a:ext cx="95400" cy="181800"/>
            </p14:xfrm>
          </p:contentPart>
        </mc:Choice>
        <mc:Fallback>
          <p:pic>
            <p:nvPicPr>
              <p:cNvPr id="48" name="Freihand 47">
                <a:extLst>
                  <a:ext uri="{FF2B5EF4-FFF2-40B4-BE49-F238E27FC236}">
                    <a16:creationId xmlns:a16="http://schemas.microsoft.com/office/drawing/2014/main" id="{97560590-810D-4FAE-82A1-FE0E17B480BD}"/>
                  </a:ext>
                </a:extLst>
              </p:cNvPr>
              <p:cNvPicPr/>
              <p:nvPr/>
            </p:nvPicPr>
            <p:blipFill>
              <a:blip r:embed="rId50"/>
              <a:stretch>
                <a:fillRect/>
              </a:stretch>
            </p:blipFill>
            <p:spPr>
              <a:xfrm>
                <a:off x="8824760" y="1430880"/>
                <a:ext cx="104040" cy="19044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50" name="Freihand 49">
                <a:extLst>
                  <a:ext uri="{FF2B5EF4-FFF2-40B4-BE49-F238E27FC236}">
                    <a16:creationId xmlns:a16="http://schemas.microsoft.com/office/drawing/2014/main" id="{074781E2-B4DA-4522-8D78-27722E4B28CD}"/>
                  </a:ext>
                </a:extLst>
              </p14:cNvPr>
              <p14:cNvContentPartPr/>
              <p14:nvPr/>
            </p14:nvContentPartPr>
            <p14:xfrm>
              <a:off x="9075320" y="1506840"/>
              <a:ext cx="257400" cy="70560"/>
            </p14:xfrm>
          </p:contentPart>
        </mc:Choice>
        <mc:Fallback>
          <p:pic>
            <p:nvPicPr>
              <p:cNvPr id="50" name="Freihand 49">
                <a:extLst>
                  <a:ext uri="{FF2B5EF4-FFF2-40B4-BE49-F238E27FC236}">
                    <a16:creationId xmlns:a16="http://schemas.microsoft.com/office/drawing/2014/main" id="{074781E2-B4DA-4522-8D78-27722E4B28CD}"/>
                  </a:ext>
                </a:extLst>
              </p:cNvPr>
              <p:cNvPicPr/>
              <p:nvPr/>
            </p:nvPicPr>
            <p:blipFill>
              <a:blip r:embed="rId52"/>
              <a:stretch>
                <a:fillRect/>
              </a:stretch>
            </p:blipFill>
            <p:spPr>
              <a:xfrm>
                <a:off x="9071000" y="1502520"/>
                <a:ext cx="266040" cy="79200"/>
              </a:xfrm>
              <a:prstGeom prst="rect">
                <a:avLst/>
              </a:prstGeom>
            </p:spPr>
          </p:pic>
        </mc:Fallback>
      </mc:AlternateContent>
      <mc:AlternateContent xmlns:mc="http://schemas.openxmlformats.org/markup-compatibility/2006">
        <mc:Choice xmlns:p14="http://schemas.microsoft.com/office/powerpoint/2010/main" Requires="p14">
          <p:contentPart p14:bwMode="auto" r:id="rId53">
            <p14:nvContentPartPr>
              <p14:cNvPr id="51" name="Freihand 50">
                <a:extLst>
                  <a:ext uri="{FF2B5EF4-FFF2-40B4-BE49-F238E27FC236}">
                    <a16:creationId xmlns:a16="http://schemas.microsoft.com/office/drawing/2014/main" id="{D450AFE7-7CC4-4D88-8B01-4E7FD71828DE}"/>
                  </a:ext>
                </a:extLst>
              </p14:cNvPr>
              <p14:cNvContentPartPr/>
              <p14:nvPr/>
            </p14:nvContentPartPr>
            <p14:xfrm>
              <a:off x="9316520" y="1424400"/>
              <a:ext cx="360" cy="360"/>
            </p14:xfrm>
          </p:contentPart>
        </mc:Choice>
        <mc:Fallback>
          <p:pic>
            <p:nvPicPr>
              <p:cNvPr id="51" name="Freihand 50">
                <a:extLst>
                  <a:ext uri="{FF2B5EF4-FFF2-40B4-BE49-F238E27FC236}">
                    <a16:creationId xmlns:a16="http://schemas.microsoft.com/office/drawing/2014/main" id="{D450AFE7-7CC4-4D88-8B01-4E7FD71828DE}"/>
                  </a:ext>
                </a:extLst>
              </p:cNvPr>
              <p:cNvPicPr/>
              <p:nvPr/>
            </p:nvPicPr>
            <p:blipFill>
              <a:blip r:embed="rId24"/>
              <a:stretch>
                <a:fillRect/>
              </a:stretch>
            </p:blipFill>
            <p:spPr>
              <a:xfrm>
                <a:off x="9312200" y="142008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59" name="Freihand 58">
                <a:extLst>
                  <a:ext uri="{FF2B5EF4-FFF2-40B4-BE49-F238E27FC236}">
                    <a16:creationId xmlns:a16="http://schemas.microsoft.com/office/drawing/2014/main" id="{F12E7B40-B799-4817-936D-E95C3D2D890E}"/>
                  </a:ext>
                </a:extLst>
              </p14:cNvPr>
              <p14:cNvContentPartPr/>
              <p14:nvPr/>
            </p14:nvContentPartPr>
            <p14:xfrm>
              <a:off x="6937640" y="1873320"/>
              <a:ext cx="693360" cy="227160"/>
            </p14:xfrm>
          </p:contentPart>
        </mc:Choice>
        <mc:Fallback>
          <p:pic>
            <p:nvPicPr>
              <p:cNvPr id="59" name="Freihand 58">
                <a:extLst>
                  <a:ext uri="{FF2B5EF4-FFF2-40B4-BE49-F238E27FC236}">
                    <a16:creationId xmlns:a16="http://schemas.microsoft.com/office/drawing/2014/main" id="{F12E7B40-B799-4817-936D-E95C3D2D890E}"/>
                  </a:ext>
                </a:extLst>
              </p:cNvPr>
              <p:cNvPicPr/>
              <p:nvPr/>
            </p:nvPicPr>
            <p:blipFill>
              <a:blip r:embed="rId55"/>
              <a:stretch>
                <a:fillRect/>
              </a:stretch>
            </p:blipFill>
            <p:spPr>
              <a:xfrm>
                <a:off x="6933320" y="1869000"/>
                <a:ext cx="702000" cy="23580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60" name="Freihand 59">
                <a:extLst>
                  <a:ext uri="{FF2B5EF4-FFF2-40B4-BE49-F238E27FC236}">
                    <a16:creationId xmlns:a16="http://schemas.microsoft.com/office/drawing/2014/main" id="{5FF129ED-4B0D-4CFA-BBC6-29B227D3391D}"/>
                  </a:ext>
                </a:extLst>
              </p14:cNvPr>
              <p14:cNvContentPartPr/>
              <p14:nvPr/>
            </p14:nvContentPartPr>
            <p14:xfrm>
              <a:off x="7612280" y="1892400"/>
              <a:ext cx="25200" cy="10800"/>
            </p14:xfrm>
          </p:contentPart>
        </mc:Choice>
        <mc:Fallback>
          <p:pic>
            <p:nvPicPr>
              <p:cNvPr id="60" name="Freihand 59">
                <a:extLst>
                  <a:ext uri="{FF2B5EF4-FFF2-40B4-BE49-F238E27FC236}">
                    <a16:creationId xmlns:a16="http://schemas.microsoft.com/office/drawing/2014/main" id="{5FF129ED-4B0D-4CFA-BBC6-29B227D3391D}"/>
                  </a:ext>
                </a:extLst>
              </p:cNvPr>
              <p:cNvPicPr/>
              <p:nvPr/>
            </p:nvPicPr>
            <p:blipFill>
              <a:blip r:embed="rId57"/>
              <a:stretch>
                <a:fillRect/>
              </a:stretch>
            </p:blipFill>
            <p:spPr>
              <a:xfrm>
                <a:off x="7607960" y="1888080"/>
                <a:ext cx="33840" cy="1944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61" name="Freihand 60">
                <a:extLst>
                  <a:ext uri="{FF2B5EF4-FFF2-40B4-BE49-F238E27FC236}">
                    <a16:creationId xmlns:a16="http://schemas.microsoft.com/office/drawing/2014/main" id="{A4B7D3F4-EE3F-4A16-8DB4-7554F0F72F73}"/>
                  </a:ext>
                </a:extLst>
              </p14:cNvPr>
              <p14:cNvContentPartPr/>
              <p14:nvPr/>
            </p14:nvContentPartPr>
            <p14:xfrm>
              <a:off x="7660520" y="1887000"/>
              <a:ext cx="140400" cy="165600"/>
            </p14:xfrm>
          </p:contentPart>
        </mc:Choice>
        <mc:Fallback>
          <p:pic>
            <p:nvPicPr>
              <p:cNvPr id="61" name="Freihand 60">
                <a:extLst>
                  <a:ext uri="{FF2B5EF4-FFF2-40B4-BE49-F238E27FC236}">
                    <a16:creationId xmlns:a16="http://schemas.microsoft.com/office/drawing/2014/main" id="{A4B7D3F4-EE3F-4A16-8DB4-7554F0F72F73}"/>
                  </a:ext>
                </a:extLst>
              </p:cNvPr>
              <p:cNvPicPr/>
              <p:nvPr/>
            </p:nvPicPr>
            <p:blipFill>
              <a:blip r:embed="rId59"/>
              <a:stretch>
                <a:fillRect/>
              </a:stretch>
            </p:blipFill>
            <p:spPr>
              <a:xfrm>
                <a:off x="7656200" y="1882680"/>
                <a:ext cx="149040" cy="17424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62" name="Freihand 61">
                <a:extLst>
                  <a:ext uri="{FF2B5EF4-FFF2-40B4-BE49-F238E27FC236}">
                    <a16:creationId xmlns:a16="http://schemas.microsoft.com/office/drawing/2014/main" id="{2F2CC9A6-8429-4F63-B187-4F1BD0584A4B}"/>
                  </a:ext>
                </a:extLst>
              </p14:cNvPr>
              <p14:cNvContentPartPr/>
              <p14:nvPr/>
            </p14:nvContentPartPr>
            <p14:xfrm>
              <a:off x="7964720" y="1929480"/>
              <a:ext cx="81360" cy="114840"/>
            </p14:xfrm>
          </p:contentPart>
        </mc:Choice>
        <mc:Fallback>
          <p:pic>
            <p:nvPicPr>
              <p:cNvPr id="62" name="Freihand 61">
                <a:extLst>
                  <a:ext uri="{FF2B5EF4-FFF2-40B4-BE49-F238E27FC236}">
                    <a16:creationId xmlns:a16="http://schemas.microsoft.com/office/drawing/2014/main" id="{2F2CC9A6-8429-4F63-B187-4F1BD0584A4B}"/>
                  </a:ext>
                </a:extLst>
              </p:cNvPr>
              <p:cNvPicPr/>
              <p:nvPr/>
            </p:nvPicPr>
            <p:blipFill>
              <a:blip r:embed="rId61"/>
              <a:stretch>
                <a:fillRect/>
              </a:stretch>
            </p:blipFill>
            <p:spPr>
              <a:xfrm>
                <a:off x="7960400" y="1925160"/>
                <a:ext cx="9000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63" name="Freihand 62">
                <a:extLst>
                  <a:ext uri="{FF2B5EF4-FFF2-40B4-BE49-F238E27FC236}">
                    <a16:creationId xmlns:a16="http://schemas.microsoft.com/office/drawing/2014/main" id="{966FA574-59A4-433D-9C99-78E389D97100}"/>
                  </a:ext>
                </a:extLst>
              </p14:cNvPr>
              <p14:cNvContentPartPr/>
              <p14:nvPr/>
            </p14:nvContentPartPr>
            <p14:xfrm>
              <a:off x="8060120" y="1956480"/>
              <a:ext cx="113400" cy="79560"/>
            </p14:xfrm>
          </p:contentPart>
        </mc:Choice>
        <mc:Fallback>
          <p:pic>
            <p:nvPicPr>
              <p:cNvPr id="63" name="Freihand 62">
                <a:extLst>
                  <a:ext uri="{FF2B5EF4-FFF2-40B4-BE49-F238E27FC236}">
                    <a16:creationId xmlns:a16="http://schemas.microsoft.com/office/drawing/2014/main" id="{966FA574-59A4-433D-9C99-78E389D97100}"/>
                  </a:ext>
                </a:extLst>
              </p:cNvPr>
              <p:cNvPicPr/>
              <p:nvPr/>
            </p:nvPicPr>
            <p:blipFill>
              <a:blip r:embed="rId63"/>
              <a:stretch>
                <a:fillRect/>
              </a:stretch>
            </p:blipFill>
            <p:spPr>
              <a:xfrm>
                <a:off x="8055800" y="1952160"/>
                <a:ext cx="122040" cy="8820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64" name="Freihand 63">
                <a:extLst>
                  <a:ext uri="{FF2B5EF4-FFF2-40B4-BE49-F238E27FC236}">
                    <a16:creationId xmlns:a16="http://schemas.microsoft.com/office/drawing/2014/main" id="{1F040CC5-44DF-4AE9-BA9D-912F5FA2C1FC}"/>
                  </a:ext>
                </a:extLst>
              </p14:cNvPr>
              <p14:cNvContentPartPr/>
              <p14:nvPr/>
            </p14:nvContentPartPr>
            <p14:xfrm>
              <a:off x="8150120" y="1847400"/>
              <a:ext cx="101160" cy="160200"/>
            </p14:xfrm>
          </p:contentPart>
        </mc:Choice>
        <mc:Fallback>
          <p:pic>
            <p:nvPicPr>
              <p:cNvPr id="64" name="Freihand 63">
                <a:extLst>
                  <a:ext uri="{FF2B5EF4-FFF2-40B4-BE49-F238E27FC236}">
                    <a16:creationId xmlns:a16="http://schemas.microsoft.com/office/drawing/2014/main" id="{1F040CC5-44DF-4AE9-BA9D-912F5FA2C1FC}"/>
                  </a:ext>
                </a:extLst>
              </p:cNvPr>
              <p:cNvPicPr/>
              <p:nvPr/>
            </p:nvPicPr>
            <p:blipFill>
              <a:blip r:embed="rId65"/>
              <a:stretch>
                <a:fillRect/>
              </a:stretch>
            </p:blipFill>
            <p:spPr>
              <a:xfrm>
                <a:off x="8145800" y="1843080"/>
                <a:ext cx="109800" cy="16884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65" name="Freihand 64">
                <a:extLst>
                  <a:ext uri="{FF2B5EF4-FFF2-40B4-BE49-F238E27FC236}">
                    <a16:creationId xmlns:a16="http://schemas.microsoft.com/office/drawing/2014/main" id="{0D6E91AF-C170-4295-BCE9-EE2EAD9F0345}"/>
                  </a:ext>
                </a:extLst>
              </p14:cNvPr>
              <p14:cNvContentPartPr/>
              <p14:nvPr/>
            </p14:nvContentPartPr>
            <p14:xfrm>
              <a:off x="8260280" y="1942440"/>
              <a:ext cx="93600" cy="68400"/>
            </p14:xfrm>
          </p:contentPart>
        </mc:Choice>
        <mc:Fallback>
          <p:pic>
            <p:nvPicPr>
              <p:cNvPr id="65" name="Freihand 64">
                <a:extLst>
                  <a:ext uri="{FF2B5EF4-FFF2-40B4-BE49-F238E27FC236}">
                    <a16:creationId xmlns:a16="http://schemas.microsoft.com/office/drawing/2014/main" id="{0D6E91AF-C170-4295-BCE9-EE2EAD9F0345}"/>
                  </a:ext>
                </a:extLst>
              </p:cNvPr>
              <p:cNvPicPr/>
              <p:nvPr/>
            </p:nvPicPr>
            <p:blipFill>
              <a:blip r:embed="rId67"/>
              <a:stretch>
                <a:fillRect/>
              </a:stretch>
            </p:blipFill>
            <p:spPr>
              <a:xfrm>
                <a:off x="8255960" y="1938120"/>
                <a:ext cx="102240" cy="7704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66" name="Freihand 65">
                <a:extLst>
                  <a:ext uri="{FF2B5EF4-FFF2-40B4-BE49-F238E27FC236}">
                    <a16:creationId xmlns:a16="http://schemas.microsoft.com/office/drawing/2014/main" id="{C7E0EEEC-CEE6-4E56-ACBD-5821F9992A3A}"/>
                  </a:ext>
                </a:extLst>
              </p14:cNvPr>
              <p14:cNvContentPartPr/>
              <p14:nvPr/>
            </p14:nvContentPartPr>
            <p14:xfrm>
              <a:off x="8387000" y="1926960"/>
              <a:ext cx="104760" cy="95040"/>
            </p14:xfrm>
          </p:contentPart>
        </mc:Choice>
        <mc:Fallback>
          <p:pic>
            <p:nvPicPr>
              <p:cNvPr id="66" name="Freihand 65">
                <a:extLst>
                  <a:ext uri="{FF2B5EF4-FFF2-40B4-BE49-F238E27FC236}">
                    <a16:creationId xmlns:a16="http://schemas.microsoft.com/office/drawing/2014/main" id="{C7E0EEEC-CEE6-4E56-ACBD-5821F9992A3A}"/>
                  </a:ext>
                </a:extLst>
              </p:cNvPr>
              <p:cNvPicPr/>
              <p:nvPr/>
            </p:nvPicPr>
            <p:blipFill>
              <a:blip r:embed="rId69"/>
              <a:stretch>
                <a:fillRect/>
              </a:stretch>
            </p:blipFill>
            <p:spPr>
              <a:xfrm>
                <a:off x="8382680" y="1922640"/>
                <a:ext cx="113400" cy="10368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67" name="Freihand 66">
                <a:extLst>
                  <a:ext uri="{FF2B5EF4-FFF2-40B4-BE49-F238E27FC236}">
                    <a16:creationId xmlns:a16="http://schemas.microsoft.com/office/drawing/2014/main" id="{D66FCB2F-1A0B-48C8-9A99-F9B2C2710C20}"/>
                  </a:ext>
                </a:extLst>
              </p14:cNvPr>
              <p14:cNvContentPartPr/>
              <p14:nvPr/>
            </p14:nvContentPartPr>
            <p14:xfrm>
              <a:off x="8516240" y="1851000"/>
              <a:ext cx="59760" cy="145800"/>
            </p14:xfrm>
          </p:contentPart>
        </mc:Choice>
        <mc:Fallback>
          <p:pic>
            <p:nvPicPr>
              <p:cNvPr id="67" name="Freihand 66">
                <a:extLst>
                  <a:ext uri="{FF2B5EF4-FFF2-40B4-BE49-F238E27FC236}">
                    <a16:creationId xmlns:a16="http://schemas.microsoft.com/office/drawing/2014/main" id="{D66FCB2F-1A0B-48C8-9A99-F9B2C2710C20}"/>
                  </a:ext>
                </a:extLst>
              </p:cNvPr>
              <p:cNvPicPr/>
              <p:nvPr/>
            </p:nvPicPr>
            <p:blipFill>
              <a:blip r:embed="rId71"/>
              <a:stretch>
                <a:fillRect/>
              </a:stretch>
            </p:blipFill>
            <p:spPr>
              <a:xfrm>
                <a:off x="8511920" y="1846680"/>
                <a:ext cx="68400" cy="15444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68" name="Freihand 67">
                <a:extLst>
                  <a:ext uri="{FF2B5EF4-FFF2-40B4-BE49-F238E27FC236}">
                    <a16:creationId xmlns:a16="http://schemas.microsoft.com/office/drawing/2014/main" id="{001E4313-25B3-4553-9E68-14F1DC8B8F91}"/>
                  </a:ext>
                </a:extLst>
              </p14:cNvPr>
              <p14:cNvContentPartPr/>
              <p14:nvPr/>
            </p14:nvContentPartPr>
            <p14:xfrm>
              <a:off x="8572760" y="1828320"/>
              <a:ext cx="20160" cy="162000"/>
            </p14:xfrm>
          </p:contentPart>
        </mc:Choice>
        <mc:Fallback>
          <p:pic>
            <p:nvPicPr>
              <p:cNvPr id="68" name="Freihand 67">
                <a:extLst>
                  <a:ext uri="{FF2B5EF4-FFF2-40B4-BE49-F238E27FC236}">
                    <a16:creationId xmlns:a16="http://schemas.microsoft.com/office/drawing/2014/main" id="{001E4313-25B3-4553-9E68-14F1DC8B8F91}"/>
                  </a:ext>
                </a:extLst>
              </p:cNvPr>
              <p:cNvPicPr/>
              <p:nvPr/>
            </p:nvPicPr>
            <p:blipFill>
              <a:blip r:embed="rId73"/>
              <a:stretch>
                <a:fillRect/>
              </a:stretch>
            </p:blipFill>
            <p:spPr>
              <a:xfrm>
                <a:off x="8568440" y="1824000"/>
                <a:ext cx="28800" cy="17064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69" name="Freihand 68">
                <a:extLst>
                  <a:ext uri="{FF2B5EF4-FFF2-40B4-BE49-F238E27FC236}">
                    <a16:creationId xmlns:a16="http://schemas.microsoft.com/office/drawing/2014/main" id="{4FD92D10-14F5-4161-88F9-04B878E0F6B9}"/>
                  </a:ext>
                </a:extLst>
              </p14:cNvPr>
              <p14:cNvContentPartPr/>
              <p14:nvPr/>
            </p14:nvContentPartPr>
            <p14:xfrm>
              <a:off x="8639360" y="1887000"/>
              <a:ext cx="206280" cy="81360"/>
            </p14:xfrm>
          </p:contentPart>
        </mc:Choice>
        <mc:Fallback>
          <p:pic>
            <p:nvPicPr>
              <p:cNvPr id="69" name="Freihand 68">
                <a:extLst>
                  <a:ext uri="{FF2B5EF4-FFF2-40B4-BE49-F238E27FC236}">
                    <a16:creationId xmlns:a16="http://schemas.microsoft.com/office/drawing/2014/main" id="{4FD92D10-14F5-4161-88F9-04B878E0F6B9}"/>
                  </a:ext>
                </a:extLst>
              </p:cNvPr>
              <p:cNvPicPr/>
              <p:nvPr/>
            </p:nvPicPr>
            <p:blipFill>
              <a:blip r:embed="rId75"/>
              <a:stretch>
                <a:fillRect/>
              </a:stretch>
            </p:blipFill>
            <p:spPr>
              <a:xfrm>
                <a:off x="8635040" y="1882680"/>
                <a:ext cx="214920" cy="9000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70" name="Freihand 69">
                <a:extLst>
                  <a:ext uri="{FF2B5EF4-FFF2-40B4-BE49-F238E27FC236}">
                    <a16:creationId xmlns:a16="http://schemas.microsoft.com/office/drawing/2014/main" id="{4CFF7CCC-8639-4543-ACD9-38115D202E30}"/>
                  </a:ext>
                </a:extLst>
              </p14:cNvPr>
              <p14:cNvContentPartPr/>
              <p14:nvPr/>
            </p14:nvContentPartPr>
            <p14:xfrm>
              <a:off x="9054800" y="1896000"/>
              <a:ext cx="147600" cy="108720"/>
            </p14:xfrm>
          </p:contentPart>
        </mc:Choice>
        <mc:Fallback>
          <p:pic>
            <p:nvPicPr>
              <p:cNvPr id="70" name="Freihand 69">
                <a:extLst>
                  <a:ext uri="{FF2B5EF4-FFF2-40B4-BE49-F238E27FC236}">
                    <a16:creationId xmlns:a16="http://schemas.microsoft.com/office/drawing/2014/main" id="{4CFF7CCC-8639-4543-ACD9-38115D202E30}"/>
                  </a:ext>
                </a:extLst>
              </p:cNvPr>
              <p:cNvPicPr/>
              <p:nvPr/>
            </p:nvPicPr>
            <p:blipFill>
              <a:blip r:embed="rId77"/>
              <a:stretch>
                <a:fillRect/>
              </a:stretch>
            </p:blipFill>
            <p:spPr>
              <a:xfrm>
                <a:off x="9050480" y="1891680"/>
                <a:ext cx="156240" cy="11736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71" name="Freihand 70">
                <a:extLst>
                  <a:ext uri="{FF2B5EF4-FFF2-40B4-BE49-F238E27FC236}">
                    <a16:creationId xmlns:a16="http://schemas.microsoft.com/office/drawing/2014/main" id="{6C3C869C-9B9A-45E7-BC09-F1C7911D4628}"/>
                  </a:ext>
                </a:extLst>
              </p14:cNvPr>
              <p14:cNvContentPartPr/>
              <p14:nvPr/>
            </p14:nvContentPartPr>
            <p14:xfrm>
              <a:off x="9193760" y="1788720"/>
              <a:ext cx="127800" cy="167040"/>
            </p14:xfrm>
          </p:contentPart>
        </mc:Choice>
        <mc:Fallback>
          <p:pic>
            <p:nvPicPr>
              <p:cNvPr id="71" name="Freihand 70">
                <a:extLst>
                  <a:ext uri="{FF2B5EF4-FFF2-40B4-BE49-F238E27FC236}">
                    <a16:creationId xmlns:a16="http://schemas.microsoft.com/office/drawing/2014/main" id="{6C3C869C-9B9A-45E7-BC09-F1C7911D4628}"/>
                  </a:ext>
                </a:extLst>
              </p:cNvPr>
              <p:cNvPicPr/>
              <p:nvPr/>
            </p:nvPicPr>
            <p:blipFill>
              <a:blip r:embed="rId79"/>
              <a:stretch>
                <a:fillRect/>
              </a:stretch>
            </p:blipFill>
            <p:spPr>
              <a:xfrm>
                <a:off x="9189440" y="1784400"/>
                <a:ext cx="136440" cy="17568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72" name="Freihand 71">
                <a:extLst>
                  <a:ext uri="{FF2B5EF4-FFF2-40B4-BE49-F238E27FC236}">
                    <a16:creationId xmlns:a16="http://schemas.microsoft.com/office/drawing/2014/main" id="{32542259-F92D-4FDC-BC30-7CC6761C8B17}"/>
                  </a:ext>
                </a:extLst>
              </p14:cNvPr>
              <p14:cNvContentPartPr/>
              <p14:nvPr/>
            </p14:nvContentPartPr>
            <p14:xfrm>
              <a:off x="9320840" y="1860720"/>
              <a:ext cx="90000" cy="100440"/>
            </p14:xfrm>
          </p:contentPart>
        </mc:Choice>
        <mc:Fallback>
          <p:pic>
            <p:nvPicPr>
              <p:cNvPr id="72" name="Freihand 71">
                <a:extLst>
                  <a:ext uri="{FF2B5EF4-FFF2-40B4-BE49-F238E27FC236}">
                    <a16:creationId xmlns:a16="http://schemas.microsoft.com/office/drawing/2014/main" id="{32542259-F92D-4FDC-BC30-7CC6761C8B17}"/>
                  </a:ext>
                </a:extLst>
              </p:cNvPr>
              <p:cNvPicPr/>
              <p:nvPr/>
            </p:nvPicPr>
            <p:blipFill>
              <a:blip r:embed="rId81"/>
              <a:stretch>
                <a:fillRect/>
              </a:stretch>
            </p:blipFill>
            <p:spPr>
              <a:xfrm>
                <a:off x="9316520" y="1856400"/>
                <a:ext cx="9864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52" name="Freihand 51">
                <a:extLst>
                  <a:ext uri="{FF2B5EF4-FFF2-40B4-BE49-F238E27FC236}">
                    <a16:creationId xmlns:a16="http://schemas.microsoft.com/office/drawing/2014/main" id="{A3CFBFE6-9460-4FCE-A8CF-1F5A3783C92B}"/>
                  </a:ext>
                </a:extLst>
              </p14:cNvPr>
              <p14:cNvContentPartPr/>
              <p14:nvPr/>
            </p14:nvContentPartPr>
            <p14:xfrm>
              <a:off x="9684080" y="1397040"/>
              <a:ext cx="16920" cy="136440"/>
            </p14:xfrm>
          </p:contentPart>
        </mc:Choice>
        <mc:Fallback>
          <p:pic>
            <p:nvPicPr>
              <p:cNvPr id="52" name="Freihand 51">
                <a:extLst>
                  <a:ext uri="{FF2B5EF4-FFF2-40B4-BE49-F238E27FC236}">
                    <a16:creationId xmlns:a16="http://schemas.microsoft.com/office/drawing/2014/main" id="{A3CFBFE6-9460-4FCE-A8CF-1F5A3783C92B}"/>
                  </a:ext>
                </a:extLst>
              </p:cNvPr>
              <p:cNvPicPr/>
              <p:nvPr/>
            </p:nvPicPr>
            <p:blipFill>
              <a:blip r:embed="rId83"/>
              <a:stretch>
                <a:fillRect/>
              </a:stretch>
            </p:blipFill>
            <p:spPr>
              <a:xfrm>
                <a:off x="9679760" y="1392720"/>
                <a:ext cx="25560" cy="14508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53" name="Freihand 52">
                <a:extLst>
                  <a:ext uri="{FF2B5EF4-FFF2-40B4-BE49-F238E27FC236}">
                    <a16:creationId xmlns:a16="http://schemas.microsoft.com/office/drawing/2014/main" id="{3375A6AD-1980-4C0A-8B99-DC88E7B0A4BE}"/>
                  </a:ext>
                </a:extLst>
              </p14:cNvPr>
              <p14:cNvContentPartPr/>
              <p14:nvPr/>
            </p14:nvContentPartPr>
            <p14:xfrm>
              <a:off x="9618200" y="1352760"/>
              <a:ext cx="147600" cy="176040"/>
            </p14:xfrm>
          </p:contentPart>
        </mc:Choice>
        <mc:Fallback>
          <p:pic>
            <p:nvPicPr>
              <p:cNvPr id="53" name="Freihand 52">
                <a:extLst>
                  <a:ext uri="{FF2B5EF4-FFF2-40B4-BE49-F238E27FC236}">
                    <a16:creationId xmlns:a16="http://schemas.microsoft.com/office/drawing/2014/main" id="{3375A6AD-1980-4C0A-8B99-DC88E7B0A4BE}"/>
                  </a:ext>
                </a:extLst>
              </p:cNvPr>
              <p:cNvPicPr/>
              <p:nvPr/>
            </p:nvPicPr>
            <p:blipFill>
              <a:blip r:embed="rId85"/>
              <a:stretch>
                <a:fillRect/>
              </a:stretch>
            </p:blipFill>
            <p:spPr>
              <a:xfrm>
                <a:off x="9613880" y="1348440"/>
                <a:ext cx="156240" cy="18468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54" name="Freihand 53">
                <a:extLst>
                  <a:ext uri="{FF2B5EF4-FFF2-40B4-BE49-F238E27FC236}">
                    <a16:creationId xmlns:a16="http://schemas.microsoft.com/office/drawing/2014/main" id="{40744B1F-155F-42A0-BE98-71EF12F465D3}"/>
                  </a:ext>
                </a:extLst>
              </p14:cNvPr>
              <p14:cNvContentPartPr/>
              <p14:nvPr/>
            </p14:nvContentPartPr>
            <p14:xfrm>
              <a:off x="9779120" y="1449600"/>
              <a:ext cx="172080" cy="63000"/>
            </p14:xfrm>
          </p:contentPart>
        </mc:Choice>
        <mc:Fallback>
          <p:pic>
            <p:nvPicPr>
              <p:cNvPr id="54" name="Freihand 53">
                <a:extLst>
                  <a:ext uri="{FF2B5EF4-FFF2-40B4-BE49-F238E27FC236}">
                    <a16:creationId xmlns:a16="http://schemas.microsoft.com/office/drawing/2014/main" id="{40744B1F-155F-42A0-BE98-71EF12F465D3}"/>
                  </a:ext>
                </a:extLst>
              </p:cNvPr>
              <p:cNvPicPr/>
              <p:nvPr/>
            </p:nvPicPr>
            <p:blipFill>
              <a:blip r:embed="rId87"/>
              <a:stretch>
                <a:fillRect/>
              </a:stretch>
            </p:blipFill>
            <p:spPr>
              <a:xfrm>
                <a:off x="9774800" y="1445280"/>
                <a:ext cx="180720" cy="7164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55" name="Freihand 54">
                <a:extLst>
                  <a:ext uri="{FF2B5EF4-FFF2-40B4-BE49-F238E27FC236}">
                    <a16:creationId xmlns:a16="http://schemas.microsoft.com/office/drawing/2014/main" id="{FC59C64A-9008-4DDB-9E44-DCC461A2A62E}"/>
                  </a:ext>
                </a:extLst>
              </p14:cNvPr>
              <p14:cNvContentPartPr/>
              <p14:nvPr/>
            </p14:nvContentPartPr>
            <p14:xfrm>
              <a:off x="10007000" y="1320000"/>
              <a:ext cx="129600" cy="160200"/>
            </p14:xfrm>
          </p:contentPart>
        </mc:Choice>
        <mc:Fallback>
          <p:pic>
            <p:nvPicPr>
              <p:cNvPr id="55" name="Freihand 54">
                <a:extLst>
                  <a:ext uri="{FF2B5EF4-FFF2-40B4-BE49-F238E27FC236}">
                    <a16:creationId xmlns:a16="http://schemas.microsoft.com/office/drawing/2014/main" id="{FC59C64A-9008-4DDB-9E44-DCC461A2A62E}"/>
                  </a:ext>
                </a:extLst>
              </p:cNvPr>
              <p:cNvPicPr/>
              <p:nvPr/>
            </p:nvPicPr>
            <p:blipFill>
              <a:blip r:embed="rId89"/>
              <a:stretch>
                <a:fillRect/>
              </a:stretch>
            </p:blipFill>
            <p:spPr>
              <a:xfrm>
                <a:off x="10002680" y="1315680"/>
                <a:ext cx="138240" cy="16884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56" name="Freihand 55">
                <a:extLst>
                  <a:ext uri="{FF2B5EF4-FFF2-40B4-BE49-F238E27FC236}">
                    <a16:creationId xmlns:a16="http://schemas.microsoft.com/office/drawing/2014/main" id="{A013B6FB-4980-4FA5-8D52-6B48D7E96948}"/>
                  </a:ext>
                </a:extLst>
              </p14:cNvPr>
              <p14:cNvContentPartPr/>
              <p14:nvPr/>
            </p14:nvContentPartPr>
            <p14:xfrm>
              <a:off x="10156400" y="1388400"/>
              <a:ext cx="68040" cy="90360"/>
            </p14:xfrm>
          </p:contentPart>
        </mc:Choice>
        <mc:Fallback>
          <p:pic>
            <p:nvPicPr>
              <p:cNvPr id="56" name="Freihand 55">
                <a:extLst>
                  <a:ext uri="{FF2B5EF4-FFF2-40B4-BE49-F238E27FC236}">
                    <a16:creationId xmlns:a16="http://schemas.microsoft.com/office/drawing/2014/main" id="{A013B6FB-4980-4FA5-8D52-6B48D7E96948}"/>
                  </a:ext>
                </a:extLst>
              </p:cNvPr>
              <p:cNvPicPr/>
              <p:nvPr/>
            </p:nvPicPr>
            <p:blipFill>
              <a:blip r:embed="rId91"/>
              <a:stretch>
                <a:fillRect/>
              </a:stretch>
            </p:blipFill>
            <p:spPr>
              <a:xfrm>
                <a:off x="10152080" y="1384080"/>
                <a:ext cx="76680" cy="9900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57" name="Freihand 56">
                <a:extLst>
                  <a:ext uri="{FF2B5EF4-FFF2-40B4-BE49-F238E27FC236}">
                    <a16:creationId xmlns:a16="http://schemas.microsoft.com/office/drawing/2014/main" id="{9286E324-8B4E-4EC6-839B-35F4719D1D81}"/>
                  </a:ext>
                </a:extLst>
              </p14:cNvPr>
              <p14:cNvContentPartPr/>
              <p14:nvPr/>
            </p14:nvContentPartPr>
            <p14:xfrm>
              <a:off x="10226600" y="1282920"/>
              <a:ext cx="350280" cy="195480"/>
            </p14:xfrm>
          </p:contentPart>
        </mc:Choice>
        <mc:Fallback>
          <p:pic>
            <p:nvPicPr>
              <p:cNvPr id="57" name="Freihand 56">
                <a:extLst>
                  <a:ext uri="{FF2B5EF4-FFF2-40B4-BE49-F238E27FC236}">
                    <a16:creationId xmlns:a16="http://schemas.microsoft.com/office/drawing/2014/main" id="{9286E324-8B4E-4EC6-839B-35F4719D1D81}"/>
                  </a:ext>
                </a:extLst>
              </p:cNvPr>
              <p:cNvPicPr/>
              <p:nvPr/>
            </p:nvPicPr>
            <p:blipFill>
              <a:blip r:embed="rId93"/>
              <a:stretch>
                <a:fillRect/>
              </a:stretch>
            </p:blipFill>
            <p:spPr>
              <a:xfrm>
                <a:off x="10222280" y="1278600"/>
                <a:ext cx="358920" cy="20412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58" name="Freihand 57">
                <a:extLst>
                  <a:ext uri="{FF2B5EF4-FFF2-40B4-BE49-F238E27FC236}">
                    <a16:creationId xmlns:a16="http://schemas.microsoft.com/office/drawing/2014/main" id="{F1BF95D8-4AD8-4A5D-AFFA-FE5FC879A457}"/>
                  </a:ext>
                </a:extLst>
              </p14:cNvPr>
              <p14:cNvContentPartPr/>
              <p14:nvPr/>
            </p14:nvContentPartPr>
            <p14:xfrm>
              <a:off x="10646720" y="1245840"/>
              <a:ext cx="118440" cy="177480"/>
            </p14:xfrm>
          </p:contentPart>
        </mc:Choice>
        <mc:Fallback>
          <p:pic>
            <p:nvPicPr>
              <p:cNvPr id="58" name="Freihand 57">
                <a:extLst>
                  <a:ext uri="{FF2B5EF4-FFF2-40B4-BE49-F238E27FC236}">
                    <a16:creationId xmlns:a16="http://schemas.microsoft.com/office/drawing/2014/main" id="{F1BF95D8-4AD8-4A5D-AFFA-FE5FC879A457}"/>
                  </a:ext>
                </a:extLst>
              </p:cNvPr>
              <p:cNvPicPr/>
              <p:nvPr/>
            </p:nvPicPr>
            <p:blipFill>
              <a:blip r:embed="rId95"/>
              <a:stretch>
                <a:fillRect/>
              </a:stretch>
            </p:blipFill>
            <p:spPr>
              <a:xfrm>
                <a:off x="10642400" y="1241520"/>
                <a:ext cx="127080" cy="18612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73" name="Freihand 72">
                <a:extLst>
                  <a:ext uri="{FF2B5EF4-FFF2-40B4-BE49-F238E27FC236}">
                    <a16:creationId xmlns:a16="http://schemas.microsoft.com/office/drawing/2014/main" id="{0C0FD843-B116-4EEB-9464-496C4D0127DB}"/>
                  </a:ext>
                </a:extLst>
              </p14:cNvPr>
              <p14:cNvContentPartPr/>
              <p14:nvPr/>
            </p14:nvContentPartPr>
            <p14:xfrm>
              <a:off x="9749960" y="1953240"/>
              <a:ext cx="360" cy="360"/>
            </p14:xfrm>
          </p:contentPart>
        </mc:Choice>
        <mc:Fallback>
          <p:pic>
            <p:nvPicPr>
              <p:cNvPr id="73" name="Freihand 72">
                <a:extLst>
                  <a:ext uri="{FF2B5EF4-FFF2-40B4-BE49-F238E27FC236}">
                    <a16:creationId xmlns:a16="http://schemas.microsoft.com/office/drawing/2014/main" id="{0C0FD843-B116-4EEB-9464-496C4D0127DB}"/>
                  </a:ext>
                </a:extLst>
              </p:cNvPr>
              <p:cNvPicPr/>
              <p:nvPr/>
            </p:nvPicPr>
            <p:blipFill>
              <a:blip r:embed="rId24"/>
              <a:stretch>
                <a:fillRect/>
              </a:stretch>
            </p:blipFill>
            <p:spPr>
              <a:xfrm>
                <a:off x="9745640" y="194892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97">
            <p14:nvContentPartPr>
              <p14:cNvPr id="74" name="Freihand 73">
                <a:extLst>
                  <a:ext uri="{FF2B5EF4-FFF2-40B4-BE49-F238E27FC236}">
                    <a16:creationId xmlns:a16="http://schemas.microsoft.com/office/drawing/2014/main" id="{769CEBCA-8904-4A7E-A50F-7AD93CC07034}"/>
                  </a:ext>
                </a:extLst>
              </p14:cNvPr>
              <p14:cNvContentPartPr/>
              <p14:nvPr/>
            </p14:nvContentPartPr>
            <p14:xfrm>
              <a:off x="9688040" y="1792320"/>
              <a:ext cx="300960" cy="134280"/>
            </p14:xfrm>
          </p:contentPart>
        </mc:Choice>
        <mc:Fallback>
          <p:pic>
            <p:nvPicPr>
              <p:cNvPr id="74" name="Freihand 73">
                <a:extLst>
                  <a:ext uri="{FF2B5EF4-FFF2-40B4-BE49-F238E27FC236}">
                    <a16:creationId xmlns:a16="http://schemas.microsoft.com/office/drawing/2014/main" id="{769CEBCA-8904-4A7E-A50F-7AD93CC07034}"/>
                  </a:ext>
                </a:extLst>
              </p:cNvPr>
              <p:cNvPicPr/>
              <p:nvPr/>
            </p:nvPicPr>
            <p:blipFill>
              <a:blip r:embed="rId98"/>
              <a:stretch>
                <a:fillRect/>
              </a:stretch>
            </p:blipFill>
            <p:spPr>
              <a:xfrm>
                <a:off x="9683720" y="1788000"/>
                <a:ext cx="309600" cy="142920"/>
              </a:xfrm>
              <a:prstGeom prst="rect">
                <a:avLst/>
              </a:prstGeom>
            </p:spPr>
          </p:pic>
        </mc:Fallback>
      </mc:AlternateContent>
      <mc:AlternateContent xmlns:mc="http://schemas.openxmlformats.org/markup-compatibility/2006">
        <mc:Choice xmlns:p14="http://schemas.microsoft.com/office/powerpoint/2010/main" Requires="p14">
          <p:contentPart p14:bwMode="auto" r:id="rId99">
            <p14:nvContentPartPr>
              <p14:cNvPr id="75" name="Freihand 74">
                <a:extLst>
                  <a:ext uri="{FF2B5EF4-FFF2-40B4-BE49-F238E27FC236}">
                    <a16:creationId xmlns:a16="http://schemas.microsoft.com/office/drawing/2014/main" id="{4F6A1670-01C1-427B-BD99-BF6DA659EC38}"/>
                  </a:ext>
                </a:extLst>
              </p14:cNvPr>
              <p14:cNvContentPartPr/>
              <p14:nvPr/>
            </p14:nvContentPartPr>
            <p14:xfrm>
              <a:off x="9952640" y="1740480"/>
              <a:ext cx="12240" cy="20160"/>
            </p14:xfrm>
          </p:contentPart>
        </mc:Choice>
        <mc:Fallback>
          <p:pic>
            <p:nvPicPr>
              <p:cNvPr id="75" name="Freihand 74">
                <a:extLst>
                  <a:ext uri="{FF2B5EF4-FFF2-40B4-BE49-F238E27FC236}">
                    <a16:creationId xmlns:a16="http://schemas.microsoft.com/office/drawing/2014/main" id="{4F6A1670-01C1-427B-BD99-BF6DA659EC38}"/>
                  </a:ext>
                </a:extLst>
              </p:cNvPr>
              <p:cNvPicPr/>
              <p:nvPr/>
            </p:nvPicPr>
            <p:blipFill>
              <a:blip r:embed="rId100"/>
              <a:stretch>
                <a:fillRect/>
              </a:stretch>
            </p:blipFill>
            <p:spPr>
              <a:xfrm>
                <a:off x="9948320" y="1736160"/>
                <a:ext cx="20880" cy="28800"/>
              </a:xfrm>
              <a:prstGeom prst="rect">
                <a:avLst/>
              </a:prstGeom>
            </p:spPr>
          </p:pic>
        </mc:Fallback>
      </mc:AlternateContent>
      <mc:AlternateContent xmlns:mc="http://schemas.openxmlformats.org/markup-compatibility/2006">
        <mc:Choice xmlns:p14="http://schemas.microsoft.com/office/powerpoint/2010/main" Requires="p14">
          <p:contentPart p14:bwMode="auto" r:id="rId101">
            <p14:nvContentPartPr>
              <p14:cNvPr id="76" name="Freihand 75">
                <a:extLst>
                  <a:ext uri="{FF2B5EF4-FFF2-40B4-BE49-F238E27FC236}">
                    <a16:creationId xmlns:a16="http://schemas.microsoft.com/office/drawing/2014/main" id="{14A46901-C961-4D21-831E-B290933FFEAE}"/>
                  </a:ext>
                </a:extLst>
              </p14:cNvPr>
              <p14:cNvContentPartPr/>
              <p14:nvPr/>
            </p14:nvContentPartPr>
            <p14:xfrm>
              <a:off x="10296080" y="1699080"/>
              <a:ext cx="230040" cy="180360"/>
            </p14:xfrm>
          </p:contentPart>
        </mc:Choice>
        <mc:Fallback>
          <p:pic>
            <p:nvPicPr>
              <p:cNvPr id="76" name="Freihand 75">
                <a:extLst>
                  <a:ext uri="{FF2B5EF4-FFF2-40B4-BE49-F238E27FC236}">
                    <a16:creationId xmlns:a16="http://schemas.microsoft.com/office/drawing/2014/main" id="{14A46901-C961-4D21-831E-B290933FFEAE}"/>
                  </a:ext>
                </a:extLst>
              </p:cNvPr>
              <p:cNvPicPr/>
              <p:nvPr/>
            </p:nvPicPr>
            <p:blipFill>
              <a:blip r:embed="rId102"/>
              <a:stretch>
                <a:fillRect/>
              </a:stretch>
            </p:blipFill>
            <p:spPr>
              <a:xfrm>
                <a:off x="10291760" y="1694760"/>
                <a:ext cx="238680" cy="189000"/>
              </a:xfrm>
              <a:prstGeom prst="rect">
                <a:avLst/>
              </a:prstGeom>
            </p:spPr>
          </p:pic>
        </mc:Fallback>
      </mc:AlternateContent>
      <mc:AlternateContent xmlns:mc="http://schemas.openxmlformats.org/markup-compatibility/2006">
        <mc:Choice xmlns:p14="http://schemas.microsoft.com/office/powerpoint/2010/main" Requires="p14">
          <p:contentPart p14:bwMode="auto" r:id="rId103">
            <p14:nvContentPartPr>
              <p14:cNvPr id="77" name="Freihand 76">
                <a:extLst>
                  <a:ext uri="{FF2B5EF4-FFF2-40B4-BE49-F238E27FC236}">
                    <a16:creationId xmlns:a16="http://schemas.microsoft.com/office/drawing/2014/main" id="{DE7B62F7-51DF-4851-913A-08C5116A880F}"/>
                  </a:ext>
                </a:extLst>
              </p14:cNvPr>
              <p14:cNvContentPartPr/>
              <p14:nvPr/>
            </p14:nvContentPartPr>
            <p14:xfrm>
              <a:off x="10571840" y="1619880"/>
              <a:ext cx="271800" cy="217080"/>
            </p14:xfrm>
          </p:contentPart>
        </mc:Choice>
        <mc:Fallback>
          <p:pic>
            <p:nvPicPr>
              <p:cNvPr id="77" name="Freihand 76">
                <a:extLst>
                  <a:ext uri="{FF2B5EF4-FFF2-40B4-BE49-F238E27FC236}">
                    <a16:creationId xmlns:a16="http://schemas.microsoft.com/office/drawing/2014/main" id="{DE7B62F7-51DF-4851-913A-08C5116A880F}"/>
                  </a:ext>
                </a:extLst>
              </p:cNvPr>
              <p:cNvPicPr/>
              <p:nvPr/>
            </p:nvPicPr>
            <p:blipFill>
              <a:blip r:embed="rId104"/>
              <a:stretch>
                <a:fillRect/>
              </a:stretch>
            </p:blipFill>
            <p:spPr>
              <a:xfrm>
                <a:off x="10567520" y="1615560"/>
                <a:ext cx="280440" cy="225720"/>
              </a:xfrm>
              <a:prstGeom prst="rect">
                <a:avLst/>
              </a:prstGeom>
            </p:spPr>
          </p:pic>
        </mc:Fallback>
      </mc:AlternateContent>
      <mc:AlternateContent xmlns:mc="http://schemas.openxmlformats.org/markup-compatibility/2006">
        <mc:Choice xmlns:p14="http://schemas.microsoft.com/office/powerpoint/2010/main" Requires="p14">
          <p:contentPart p14:bwMode="auto" r:id="rId105">
            <p14:nvContentPartPr>
              <p14:cNvPr id="78" name="Freihand 77">
                <a:extLst>
                  <a:ext uri="{FF2B5EF4-FFF2-40B4-BE49-F238E27FC236}">
                    <a16:creationId xmlns:a16="http://schemas.microsoft.com/office/drawing/2014/main" id="{128C5CF5-63E1-46E6-A558-1557CD1F31A9}"/>
                  </a:ext>
                </a:extLst>
              </p14:cNvPr>
              <p14:cNvContentPartPr/>
              <p14:nvPr/>
            </p14:nvContentPartPr>
            <p14:xfrm>
              <a:off x="10878920" y="1696920"/>
              <a:ext cx="92520" cy="189720"/>
            </p14:xfrm>
          </p:contentPart>
        </mc:Choice>
        <mc:Fallback>
          <p:pic>
            <p:nvPicPr>
              <p:cNvPr id="78" name="Freihand 77">
                <a:extLst>
                  <a:ext uri="{FF2B5EF4-FFF2-40B4-BE49-F238E27FC236}">
                    <a16:creationId xmlns:a16="http://schemas.microsoft.com/office/drawing/2014/main" id="{128C5CF5-63E1-46E6-A558-1557CD1F31A9}"/>
                  </a:ext>
                </a:extLst>
              </p:cNvPr>
              <p:cNvPicPr/>
              <p:nvPr/>
            </p:nvPicPr>
            <p:blipFill>
              <a:blip r:embed="rId106"/>
              <a:stretch>
                <a:fillRect/>
              </a:stretch>
            </p:blipFill>
            <p:spPr>
              <a:xfrm>
                <a:off x="10874600" y="1692600"/>
                <a:ext cx="101160" cy="198360"/>
              </a:xfrm>
              <a:prstGeom prst="rect">
                <a:avLst/>
              </a:prstGeom>
            </p:spPr>
          </p:pic>
        </mc:Fallback>
      </mc:AlternateContent>
      <mc:AlternateContent xmlns:mc="http://schemas.openxmlformats.org/markup-compatibility/2006">
        <mc:Choice xmlns:p14="http://schemas.microsoft.com/office/powerpoint/2010/main" Requires="p14">
          <p:contentPart p14:bwMode="auto" r:id="rId107">
            <p14:nvContentPartPr>
              <p14:cNvPr id="79" name="Freihand 78">
                <a:extLst>
                  <a:ext uri="{FF2B5EF4-FFF2-40B4-BE49-F238E27FC236}">
                    <a16:creationId xmlns:a16="http://schemas.microsoft.com/office/drawing/2014/main" id="{74CCBE91-B31B-41FB-9C47-0A3FD201FE69}"/>
                  </a:ext>
                </a:extLst>
              </p14:cNvPr>
              <p14:cNvContentPartPr/>
              <p14:nvPr/>
            </p14:nvContentPartPr>
            <p14:xfrm>
              <a:off x="11002040" y="1693680"/>
              <a:ext cx="61560" cy="85320"/>
            </p14:xfrm>
          </p:contentPart>
        </mc:Choice>
        <mc:Fallback>
          <p:pic>
            <p:nvPicPr>
              <p:cNvPr id="79" name="Freihand 78">
                <a:extLst>
                  <a:ext uri="{FF2B5EF4-FFF2-40B4-BE49-F238E27FC236}">
                    <a16:creationId xmlns:a16="http://schemas.microsoft.com/office/drawing/2014/main" id="{74CCBE91-B31B-41FB-9C47-0A3FD201FE69}"/>
                  </a:ext>
                </a:extLst>
              </p:cNvPr>
              <p:cNvPicPr/>
              <p:nvPr/>
            </p:nvPicPr>
            <p:blipFill>
              <a:blip r:embed="rId108"/>
              <a:stretch>
                <a:fillRect/>
              </a:stretch>
            </p:blipFill>
            <p:spPr>
              <a:xfrm>
                <a:off x="10997720" y="1689360"/>
                <a:ext cx="7020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109">
            <p14:nvContentPartPr>
              <p14:cNvPr id="80" name="Freihand 79">
                <a:extLst>
                  <a:ext uri="{FF2B5EF4-FFF2-40B4-BE49-F238E27FC236}">
                    <a16:creationId xmlns:a16="http://schemas.microsoft.com/office/drawing/2014/main" id="{9FC3419B-AC20-47B0-8095-FC4AC2257BD5}"/>
                  </a:ext>
                </a:extLst>
              </p14:cNvPr>
              <p14:cNvContentPartPr/>
              <p14:nvPr/>
            </p14:nvContentPartPr>
            <p14:xfrm>
              <a:off x="11074400" y="1705200"/>
              <a:ext cx="89280" cy="69840"/>
            </p14:xfrm>
          </p:contentPart>
        </mc:Choice>
        <mc:Fallback>
          <p:pic>
            <p:nvPicPr>
              <p:cNvPr id="80" name="Freihand 79">
                <a:extLst>
                  <a:ext uri="{FF2B5EF4-FFF2-40B4-BE49-F238E27FC236}">
                    <a16:creationId xmlns:a16="http://schemas.microsoft.com/office/drawing/2014/main" id="{9FC3419B-AC20-47B0-8095-FC4AC2257BD5}"/>
                  </a:ext>
                </a:extLst>
              </p:cNvPr>
              <p:cNvPicPr/>
              <p:nvPr/>
            </p:nvPicPr>
            <p:blipFill>
              <a:blip r:embed="rId110"/>
              <a:stretch>
                <a:fillRect/>
              </a:stretch>
            </p:blipFill>
            <p:spPr>
              <a:xfrm>
                <a:off x="11070080" y="1700880"/>
                <a:ext cx="97920" cy="78480"/>
              </a:xfrm>
              <a:prstGeom prst="rect">
                <a:avLst/>
              </a:prstGeom>
            </p:spPr>
          </p:pic>
        </mc:Fallback>
      </mc:AlternateContent>
      <mc:AlternateContent xmlns:mc="http://schemas.openxmlformats.org/markup-compatibility/2006">
        <mc:Choice xmlns:p14="http://schemas.microsoft.com/office/powerpoint/2010/main" Requires="p14">
          <p:contentPart p14:bwMode="auto" r:id="rId111">
            <p14:nvContentPartPr>
              <p14:cNvPr id="81" name="Freihand 80">
                <a:extLst>
                  <a:ext uri="{FF2B5EF4-FFF2-40B4-BE49-F238E27FC236}">
                    <a16:creationId xmlns:a16="http://schemas.microsoft.com/office/drawing/2014/main" id="{6BCD5127-0507-4FF2-8AB8-16581C22874A}"/>
                  </a:ext>
                </a:extLst>
              </p14:cNvPr>
              <p14:cNvContentPartPr/>
              <p14:nvPr/>
            </p14:nvContentPartPr>
            <p14:xfrm>
              <a:off x="11177000" y="1621320"/>
              <a:ext cx="239760" cy="151200"/>
            </p14:xfrm>
          </p:contentPart>
        </mc:Choice>
        <mc:Fallback>
          <p:pic>
            <p:nvPicPr>
              <p:cNvPr id="81" name="Freihand 80">
                <a:extLst>
                  <a:ext uri="{FF2B5EF4-FFF2-40B4-BE49-F238E27FC236}">
                    <a16:creationId xmlns:a16="http://schemas.microsoft.com/office/drawing/2014/main" id="{6BCD5127-0507-4FF2-8AB8-16581C22874A}"/>
                  </a:ext>
                </a:extLst>
              </p:cNvPr>
              <p:cNvPicPr/>
              <p:nvPr/>
            </p:nvPicPr>
            <p:blipFill>
              <a:blip r:embed="rId112"/>
              <a:stretch>
                <a:fillRect/>
              </a:stretch>
            </p:blipFill>
            <p:spPr>
              <a:xfrm>
                <a:off x="11172680" y="1617000"/>
                <a:ext cx="248400" cy="159840"/>
              </a:xfrm>
              <a:prstGeom prst="rect">
                <a:avLst/>
              </a:prstGeom>
            </p:spPr>
          </p:pic>
        </mc:Fallback>
      </mc:AlternateContent>
      <mc:AlternateContent xmlns:mc="http://schemas.openxmlformats.org/markup-compatibility/2006">
        <mc:Choice xmlns:p14="http://schemas.microsoft.com/office/powerpoint/2010/main" Requires="p14">
          <p:contentPart p14:bwMode="auto" r:id="rId113">
            <p14:nvContentPartPr>
              <p14:cNvPr id="82" name="Freihand 81">
                <a:extLst>
                  <a:ext uri="{FF2B5EF4-FFF2-40B4-BE49-F238E27FC236}">
                    <a16:creationId xmlns:a16="http://schemas.microsoft.com/office/drawing/2014/main" id="{5D26BA7D-8340-4E95-AF82-21E30DCC49B9}"/>
                  </a:ext>
                </a:extLst>
              </p14:cNvPr>
              <p14:cNvContentPartPr/>
              <p14:nvPr/>
            </p14:nvContentPartPr>
            <p14:xfrm>
              <a:off x="11464280" y="1590000"/>
              <a:ext cx="97920" cy="165960"/>
            </p14:xfrm>
          </p:contentPart>
        </mc:Choice>
        <mc:Fallback>
          <p:pic>
            <p:nvPicPr>
              <p:cNvPr id="82" name="Freihand 81">
                <a:extLst>
                  <a:ext uri="{FF2B5EF4-FFF2-40B4-BE49-F238E27FC236}">
                    <a16:creationId xmlns:a16="http://schemas.microsoft.com/office/drawing/2014/main" id="{5D26BA7D-8340-4E95-AF82-21E30DCC49B9}"/>
                  </a:ext>
                </a:extLst>
              </p:cNvPr>
              <p:cNvPicPr/>
              <p:nvPr/>
            </p:nvPicPr>
            <p:blipFill>
              <a:blip r:embed="rId114"/>
              <a:stretch>
                <a:fillRect/>
              </a:stretch>
            </p:blipFill>
            <p:spPr>
              <a:xfrm>
                <a:off x="11459960" y="1585680"/>
                <a:ext cx="106560" cy="174600"/>
              </a:xfrm>
              <a:prstGeom prst="rect">
                <a:avLst/>
              </a:prstGeom>
            </p:spPr>
          </p:pic>
        </mc:Fallback>
      </mc:AlternateContent>
      <mc:AlternateContent xmlns:mc="http://schemas.openxmlformats.org/markup-compatibility/2006">
        <mc:Choice xmlns:p14="http://schemas.microsoft.com/office/powerpoint/2010/main" Requires="p14">
          <p:contentPart p14:bwMode="auto" r:id="rId115">
            <p14:nvContentPartPr>
              <p14:cNvPr id="83" name="Freihand 82">
                <a:extLst>
                  <a:ext uri="{FF2B5EF4-FFF2-40B4-BE49-F238E27FC236}">
                    <a16:creationId xmlns:a16="http://schemas.microsoft.com/office/drawing/2014/main" id="{75957CF5-9FE4-499A-A62E-D5EDEDFC3A0F}"/>
                  </a:ext>
                </a:extLst>
              </p14:cNvPr>
              <p14:cNvContentPartPr/>
              <p14:nvPr/>
            </p14:nvContentPartPr>
            <p14:xfrm>
              <a:off x="11592080" y="1568400"/>
              <a:ext cx="108720" cy="166680"/>
            </p14:xfrm>
          </p:contentPart>
        </mc:Choice>
        <mc:Fallback>
          <p:pic>
            <p:nvPicPr>
              <p:cNvPr id="83" name="Freihand 82">
                <a:extLst>
                  <a:ext uri="{FF2B5EF4-FFF2-40B4-BE49-F238E27FC236}">
                    <a16:creationId xmlns:a16="http://schemas.microsoft.com/office/drawing/2014/main" id="{75957CF5-9FE4-499A-A62E-D5EDEDFC3A0F}"/>
                  </a:ext>
                </a:extLst>
              </p:cNvPr>
              <p:cNvPicPr/>
              <p:nvPr/>
            </p:nvPicPr>
            <p:blipFill>
              <a:blip r:embed="rId116"/>
              <a:stretch>
                <a:fillRect/>
              </a:stretch>
            </p:blipFill>
            <p:spPr>
              <a:xfrm>
                <a:off x="11587760" y="1564080"/>
                <a:ext cx="117360" cy="175320"/>
              </a:xfrm>
              <a:prstGeom prst="rect">
                <a:avLst/>
              </a:prstGeom>
            </p:spPr>
          </p:pic>
        </mc:Fallback>
      </mc:AlternateContent>
      <mc:AlternateContent xmlns:mc="http://schemas.openxmlformats.org/markup-compatibility/2006">
        <mc:Choice xmlns:p14="http://schemas.microsoft.com/office/powerpoint/2010/main" Requires="p14">
          <p:contentPart p14:bwMode="auto" r:id="rId117">
            <p14:nvContentPartPr>
              <p14:cNvPr id="84" name="Freihand 83">
                <a:extLst>
                  <a:ext uri="{FF2B5EF4-FFF2-40B4-BE49-F238E27FC236}">
                    <a16:creationId xmlns:a16="http://schemas.microsoft.com/office/drawing/2014/main" id="{3EB9815C-872D-4021-926B-BDDF5030CD80}"/>
                  </a:ext>
                </a:extLst>
              </p14:cNvPr>
              <p14:cNvContentPartPr/>
              <p14:nvPr/>
            </p14:nvContentPartPr>
            <p14:xfrm>
              <a:off x="11716640" y="1562280"/>
              <a:ext cx="12600" cy="52200"/>
            </p14:xfrm>
          </p:contentPart>
        </mc:Choice>
        <mc:Fallback>
          <p:pic>
            <p:nvPicPr>
              <p:cNvPr id="84" name="Freihand 83">
                <a:extLst>
                  <a:ext uri="{FF2B5EF4-FFF2-40B4-BE49-F238E27FC236}">
                    <a16:creationId xmlns:a16="http://schemas.microsoft.com/office/drawing/2014/main" id="{3EB9815C-872D-4021-926B-BDDF5030CD80}"/>
                  </a:ext>
                </a:extLst>
              </p:cNvPr>
              <p:cNvPicPr/>
              <p:nvPr/>
            </p:nvPicPr>
            <p:blipFill>
              <a:blip r:embed="rId118"/>
              <a:stretch>
                <a:fillRect/>
              </a:stretch>
            </p:blipFill>
            <p:spPr>
              <a:xfrm>
                <a:off x="11712320" y="1557960"/>
                <a:ext cx="21240" cy="60840"/>
              </a:xfrm>
              <a:prstGeom prst="rect">
                <a:avLst/>
              </a:prstGeom>
            </p:spPr>
          </p:pic>
        </mc:Fallback>
      </mc:AlternateContent>
      <mc:AlternateContent xmlns:mc="http://schemas.openxmlformats.org/markup-compatibility/2006">
        <mc:Choice xmlns:p14="http://schemas.microsoft.com/office/powerpoint/2010/main" Requires="p14">
          <p:contentPart p14:bwMode="auto" r:id="rId119">
            <p14:nvContentPartPr>
              <p14:cNvPr id="85" name="Freihand 84">
                <a:extLst>
                  <a:ext uri="{FF2B5EF4-FFF2-40B4-BE49-F238E27FC236}">
                    <a16:creationId xmlns:a16="http://schemas.microsoft.com/office/drawing/2014/main" id="{7480D4BE-7B9A-4745-9885-E9ACE1375B53}"/>
                  </a:ext>
                </a:extLst>
              </p14:cNvPr>
              <p14:cNvContentPartPr/>
              <p14:nvPr/>
            </p14:nvContentPartPr>
            <p14:xfrm>
              <a:off x="11729960" y="1659840"/>
              <a:ext cx="160200" cy="67320"/>
            </p14:xfrm>
          </p:contentPart>
        </mc:Choice>
        <mc:Fallback>
          <p:pic>
            <p:nvPicPr>
              <p:cNvPr id="85" name="Freihand 84">
                <a:extLst>
                  <a:ext uri="{FF2B5EF4-FFF2-40B4-BE49-F238E27FC236}">
                    <a16:creationId xmlns:a16="http://schemas.microsoft.com/office/drawing/2014/main" id="{7480D4BE-7B9A-4745-9885-E9ACE1375B53}"/>
                  </a:ext>
                </a:extLst>
              </p:cNvPr>
              <p:cNvPicPr/>
              <p:nvPr/>
            </p:nvPicPr>
            <p:blipFill>
              <a:blip r:embed="rId120"/>
              <a:stretch>
                <a:fillRect/>
              </a:stretch>
            </p:blipFill>
            <p:spPr>
              <a:xfrm>
                <a:off x="11725640" y="1655520"/>
                <a:ext cx="168840" cy="75960"/>
              </a:xfrm>
              <a:prstGeom prst="rect">
                <a:avLst/>
              </a:prstGeom>
            </p:spPr>
          </p:pic>
        </mc:Fallback>
      </mc:AlternateContent>
      <mc:AlternateContent xmlns:mc="http://schemas.openxmlformats.org/markup-compatibility/2006">
        <mc:Choice xmlns:p14="http://schemas.microsoft.com/office/powerpoint/2010/main" Requires="p14">
          <p:contentPart p14:bwMode="auto" r:id="rId121">
            <p14:nvContentPartPr>
              <p14:cNvPr id="86" name="Freihand 85">
                <a:extLst>
                  <a:ext uri="{FF2B5EF4-FFF2-40B4-BE49-F238E27FC236}">
                    <a16:creationId xmlns:a16="http://schemas.microsoft.com/office/drawing/2014/main" id="{4DBE5974-24D0-46C3-9C65-60B6C46C435A}"/>
                  </a:ext>
                </a:extLst>
              </p14:cNvPr>
              <p14:cNvContentPartPr/>
              <p14:nvPr/>
            </p14:nvContentPartPr>
            <p14:xfrm>
              <a:off x="11935880" y="1506480"/>
              <a:ext cx="21600" cy="240480"/>
            </p14:xfrm>
          </p:contentPart>
        </mc:Choice>
        <mc:Fallback>
          <p:pic>
            <p:nvPicPr>
              <p:cNvPr id="86" name="Freihand 85">
                <a:extLst>
                  <a:ext uri="{FF2B5EF4-FFF2-40B4-BE49-F238E27FC236}">
                    <a16:creationId xmlns:a16="http://schemas.microsoft.com/office/drawing/2014/main" id="{4DBE5974-24D0-46C3-9C65-60B6C46C435A}"/>
                  </a:ext>
                </a:extLst>
              </p:cNvPr>
              <p:cNvPicPr/>
              <p:nvPr/>
            </p:nvPicPr>
            <p:blipFill>
              <a:blip r:embed="rId122"/>
              <a:stretch>
                <a:fillRect/>
              </a:stretch>
            </p:blipFill>
            <p:spPr>
              <a:xfrm>
                <a:off x="11931560" y="1502160"/>
                <a:ext cx="30240" cy="249120"/>
              </a:xfrm>
              <a:prstGeom prst="rect">
                <a:avLst/>
              </a:prstGeom>
            </p:spPr>
          </p:pic>
        </mc:Fallback>
      </mc:AlternateContent>
      <mc:AlternateContent xmlns:mc="http://schemas.openxmlformats.org/markup-compatibility/2006">
        <mc:Choice xmlns:p14="http://schemas.microsoft.com/office/powerpoint/2010/main" Requires="p14">
          <p:contentPart p14:bwMode="auto" r:id="rId123">
            <p14:nvContentPartPr>
              <p14:cNvPr id="140" name="Freihand 139">
                <a:extLst>
                  <a:ext uri="{FF2B5EF4-FFF2-40B4-BE49-F238E27FC236}">
                    <a16:creationId xmlns:a16="http://schemas.microsoft.com/office/drawing/2014/main" id="{7F406A16-7484-4537-9745-B70DE0B6D7CB}"/>
                  </a:ext>
                </a:extLst>
              </p14:cNvPr>
              <p14:cNvContentPartPr/>
              <p14:nvPr/>
            </p14:nvContentPartPr>
            <p14:xfrm>
              <a:off x="2228120" y="4795080"/>
              <a:ext cx="155520" cy="190440"/>
            </p14:xfrm>
          </p:contentPart>
        </mc:Choice>
        <mc:Fallback>
          <p:pic>
            <p:nvPicPr>
              <p:cNvPr id="140" name="Freihand 139">
                <a:extLst>
                  <a:ext uri="{FF2B5EF4-FFF2-40B4-BE49-F238E27FC236}">
                    <a16:creationId xmlns:a16="http://schemas.microsoft.com/office/drawing/2014/main" id="{7F406A16-7484-4537-9745-B70DE0B6D7CB}"/>
                  </a:ext>
                </a:extLst>
              </p:cNvPr>
              <p:cNvPicPr/>
              <p:nvPr/>
            </p:nvPicPr>
            <p:blipFill>
              <a:blip r:embed="rId124"/>
              <a:stretch>
                <a:fillRect/>
              </a:stretch>
            </p:blipFill>
            <p:spPr>
              <a:xfrm>
                <a:off x="2223800" y="4790760"/>
                <a:ext cx="164160" cy="199080"/>
              </a:xfrm>
              <a:prstGeom prst="rect">
                <a:avLst/>
              </a:prstGeom>
            </p:spPr>
          </p:pic>
        </mc:Fallback>
      </mc:AlternateContent>
      <mc:AlternateContent xmlns:mc="http://schemas.openxmlformats.org/markup-compatibility/2006">
        <mc:Choice xmlns:p14="http://schemas.microsoft.com/office/powerpoint/2010/main" Requires="p14">
          <p:contentPart p14:bwMode="auto" r:id="rId125">
            <p14:nvContentPartPr>
              <p14:cNvPr id="141" name="Freihand 140">
                <a:extLst>
                  <a:ext uri="{FF2B5EF4-FFF2-40B4-BE49-F238E27FC236}">
                    <a16:creationId xmlns:a16="http://schemas.microsoft.com/office/drawing/2014/main" id="{BB7C48BA-25DF-46EA-A2C9-470DAACF2B72}"/>
                  </a:ext>
                </a:extLst>
              </p14:cNvPr>
              <p14:cNvContentPartPr/>
              <p14:nvPr/>
            </p14:nvContentPartPr>
            <p14:xfrm>
              <a:off x="2299400" y="4918200"/>
              <a:ext cx="79560" cy="68400"/>
            </p14:xfrm>
          </p:contentPart>
        </mc:Choice>
        <mc:Fallback>
          <p:pic>
            <p:nvPicPr>
              <p:cNvPr id="141" name="Freihand 140">
                <a:extLst>
                  <a:ext uri="{FF2B5EF4-FFF2-40B4-BE49-F238E27FC236}">
                    <a16:creationId xmlns:a16="http://schemas.microsoft.com/office/drawing/2014/main" id="{BB7C48BA-25DF-46EA-A2C9-470DAACF2B72}"/>
                  </a:ext>
                </a:extLst>
              </p:cNvPr>
              <p:cNvPicPr/>
              <p:nvPr/>
            </p:nvPicPr>
            <p:blipFill>
              <a:blip r:embed="rId126"/>
              <a:stretch>
                <a:fillRect/>
              </a:stretch>
            </p:blipFill>
            <p:spPr>
              <a:xfrm>
                <a:off x="2295080" y="4913880"/>
                <a:ext cx="88200" cy="77040"/>
              </a:xfrm>
              <a:prstGeom prst="rect">
                <a:avLst/>
              </a:prstGeom>
            </p:spPr>
          </p:pic>
        </mc:Fallback>
      </mc:AlternateContent>
      <mc:AlternateContent xmlns:mc="http://schemas.openxmlformats.org/markup-compatibility/2006">
        <mc:Choice xmlns:p14="http://schemas.microsoft.com/office/powerpoint/2010/main" Requires="p14">
          <p:contentPart p14:bwMode="auto" r:id="rId127">
            <p14:nvContentPartPr>
              <p14:cNvPr id="142" name="Freihand 141">
                <a:extLst>
                  <a:ext uri="{FF2B5EF4-FFF2-40B4-BE49-F238E27FC236}">
                    <a16:creationId xmlns:a16="http://schemas.microsoft.com/office/drawing/2014/main" id="{A321C8BA-CFEB-4926-9F56-786887432BD3}"/>
                  </a:ext>
                </a:extLst>
              </p14:cNvPr>
              <p14:cNvContentPartPr/>
              <p14:nvPr/>
            </p14:nvContentPartPr>
            <p14:xfrm>
              <a:off x="2410280" y="4921080"/>
              <a:ext cx="352440" cy="97200"/>
            </p14:xfrm>
          </p:contentPart>
        </mc:Choice>
        <mc:Fallback>
          <p:pic>
            <p:nvPicPr>
              <p:cNvPr id="142" name="Freihand 141">
                <a:extLst>
                  <a:ext uri="{FF2B5EF4-FFF2-40B4-BE49-F238E27FC236}">
                    <a16:creationId xmlns:a16="http://schemas.microsoft.com/office/drawing/2014/main" id="{A321C8BA-CFEB-4926-9F56-786887432BD3}"/>
                  </a:ext>
                </a:extLst>
              </p:cNvPr>
              <p:cNvPicPr/>
              <p:nvPr/>
            </p:nvPicPr>
            <p:blipFill>
              <a:blip r:embed="rId128"/>
              <a:stretch>
                <a:fillRect/>
              </a:stretch>
            </p:blipFill>
            <p:spPr>
              <a:xfrm>
                <a:off x="2405960" y="4916760"/>
                <a:ext cx="361080" cy="105840"/>
              </a:xfrm>
              <a:prstGeom prst="rect">
                <a:avLst/>
              </a:prstGeom>
            </p:spPr>
          </p:pic>
        </mc:Fallback>
      </mc:AlternateContent>
      <mc:AlternateContent xmlns:mc="http://schemas.openxmlformats.org/markup-compatibility/2006">
        <mc:Choice xmlns:p14="http://schemas.microsoft.com/office/powerpoint/2010/main" Requires="p14">
          <p:contentPart p14:bwMode="auto" r:id="rId129">
            <p14:nvContentPartPr>
              <p14:cNvPr id="143" name="Freihand 142">
                <a:extLst>
                  <a:ext uri="{FF2B5EF4-FFF2-40B4-BE49-F238E27FC236}">
                    <a16:creationId xmlns:a16="http://schemas.microsoft.com/office/drawing/2014/main" id="{4881D220-3AAC-488E-990E-83FE046D33F4}"/>
                  </a:ext>
                </a:extLst>
              </p14:cNvPr>
              <p14:cNvContentPartPr/>
              <p14:nvPr/>
            </p14:nvContentPartPr>
            <p14:xfrm>
              <a:off x="2782160" y="4924680"/>
              <a:ext cx="353520" cy="86400"/>
            </p14:xfrm>
          </p:contentPart>
        </mc:Choice>
        <mc:Fallback>
          <p:pic>
            <p:nvPicPr>
              <p:cNvPr id="143" name="Freihand 142">
                <a:extLst>
                  <a:ext uri="{FF2B5EF4-FFF2-40B4-BE49-F238E27FC236}">
                    <a16:creationId xmlns:a16="http://schemas.microsoft.com/office/drawing/2014/main" id="{4881D220-3AAC-488E-990E-83FE046D33F4}"/>
                  </a:ext>
                </a:extLst>
              </p:cNvPr>
              <p:cNvPicPr/>
              <p:nvPr/>
            </p:nvPicPr>
            <p:blipFill>
              <a:blip r:embed="rId130"/>
              <a:stretch>
                <a:fillRect/>
              </a:stretch>
            </p:blipFill>
            <p:spPr>
              <a:xfrm>
                <a:off x="2777840" y="4920360"/>
                <a:ext cx="362160" cy="95040"/>
              </a:xfrm>
              <a:prstGeom prst="rect">
                <a:avLst/>
              </a:prstGeom>
            </p:spPr>
          </p:pic>
        </mc:Fallback>
      </mc:AlternateContent>
      <mc:AlternateContent xmlns:mc="http://schemas.openxmlformats.org/markup-compatibility/2006">
        <mc:Choice xmlns:p14="http://schemas.microsoft.com/office/powerpoint/2010/main" Requires="p14">
          <p:contentPart p14:bwMode="auto" r:id="rId131">
            <p14:nvContentPartPr>
              <p14:cNvPr id="146" name="Freihand 145">
                <a:extLst>
                  <a:ext uri="{FF2B5EF4-FFF2-40B4-BE49-F238E27FC236}">
                    <a16:creationId xmlns:a16="http://schemas.microsoft.com/office/drawing/2014/main" id="{4BE67653-C157-4B1A-9178-FEE6DA7A8362}"/>
                  </a:ext>
                </a:extLst>
              </p14:cNvPr>
              <p14:cNvContentPartPr/>
              <p14:nvPr/>
            </p14:nvContentPartPr>
            <p14:xfrm>
              <a:off x="3196520" y="4928640"/>
              <a:ext cx="23040" cy="78480"/>
            </p14:xfrm>
          </p:contentPart>
        </mc:Choice>
        <mc:Fallback>
          <p:pic>
            <p:nvPicPr>
              <p:cNvPr id="146" name="Freihand 145">
                <a:extLst>
                  <a:ext uri="{FF2B5EF4-FFF2-40B4-BE49-F238E27FC236}">
                    <a16:creationId xmlns:a16="http://schemas.microsoft.com/office/drawing/2014/main" id="{4BE67653-C157-4B1A-9178-FEE6DA7A8362}"/>
                  </a:ext>
                </a:extLst>
              </p:cNvPr>
              <p:cNvPicPr/>
              <p:nvPr/>
            </p:nvPicPr>
            <p:blipFill>
              <a:blip r:embed="rId132"/>
              <a:stretch>
                <a:fillRect/>
              </a:stretch>
            </p:blipFill>
            <p:spPr>
              <a:xfrm>
                <a:off x="3192200" y="4924320"/>
                <a:ext cx="31680" cy="87120"/>
              </a:xfrm>
              <a:prstGeom prst="rect">
                <a:avLst/>
              </a:prstGeom>
            </p:spPr>
          </p:pic>
        </mc:Fallback>
      </mc:AlternateContent>
      <mc:AlternateContent xmlns:mc="http://schemas.openxmlformats.org/markup-compatibility/2006">
        <mc:Choice xmlns:p14="http://schemas.microsoft.com/office/powerpoint/2010/main" Requires="p14">
          <p:contentPart p14:bwMode="auto" r:id="rId133">
            <p14:nvContentPartPr>
              <p14:cNvPr id="147" name="Freihand 146">
                <a:extLst>
                  <a:ext uri="{FF2B5EF4-FFF2-40B4-BE49-F238E27FC236}">
                    <a16:creationId xmlns:a16="http://schemas.microsoft.com/office/drawing/2014/main" id="{538D68A0-25DF-4808-9C75-285461DB97A7}"/>
                  </a:ext>
                </a:extLst>
              </p14:cNvPr>
              <p14:cNvContentPartPr/>
              <p14:nvPr/>
            </p14:nvContentPartPr>
            <p14:xfrm>
              <a:off x="3218480" y="4859520"/>
              <a:ext cx="42840" cy="35640"/>
            </p14:xfrm>
          </p:contentPart>
        </mc:Choice>
        <mc:Fallback>
          <p:pic>
            <p:nvPicPr>
              <p:cNvPr id="147" name="Freihand 146">
                <a:extLst>
                  <a:ext uri="{FF2B5EF4-FFF2-40B4-BE49-F238E27FC236}">
                    <a16:creationId xmlns:a16="http://schemas.microsoft.com/office/drawing/2014/main" id="{538D68A0-25DF-4808-9C75-285461DB97A7}"/>
                  </a:ext>
                </a:extLst>
              </p:cNvPr>
              <p:cNvPicPr/>
              <p:nvPr/>
            </p:nvPicPr>
            <p:blipFill>
              <a:blip r:embed="rId134"/>
              <a:stretch>
                <a:fillRect/>
              </a:stretch>
            </p:blipFill>
            <p:spPr>
              <a:xfrm>
                <a:off x="3214160" y="4855200"/>
                <a:ext cx="51480" cy="44280"/>
              </a:xfrm>
              <a:prstGeom prst="rect">
                <a:avLst/>
              </a:prstGeom>
            </p:spPr>
          </p:pic>
        </mc:Fallback>
      </mc:AlternateContent>
      <mc:AlternateContent xmlns:mc="http://schemas.openxmlformats.org/markup-compatibility/2006">
        <mc:Choice xmlns:p14="http://schemas.microsoft.com/office/powerpoint/2010/main" Requires="p14">
          <p:contentPart p14:bwMode="auto" r:id="rId135">
            <p14:nvContentPartPr>
              <p14:cNvPr id="148" name="Freihand 147">
                <a:extLst>
                  <a:ext uri="{FF2B5EF4-FFF2-40B4-BE49-F238E27FC236}">
                    <a16:creationId xmlns:a16="http://schemas.microsoft.com/office/drawing/2014/main" id="{CEC95892-21C8-46FC-A0F9-6C2BA6A5551D}"/>
                  </a:ext>
                </a:extLst>
              </p14:cNvPr>
              <p14:cNvContentPartPr/>
              <p14:nvPr/>
            </p14:nvContentPartPr>
            <p14:xfrm>
              <a:off x="3256640" y="4910280"/>
              <a:ext cx="80280" cy="112320"/>
            </p14:xfrm>
          </p:contentPart>
        </mc:Choice>
        <mc:Fallback>
          <p:pic>
            <p:nvPicPr>
              <p:cNvPr id="148" name="Freihand 147">
                <a:extLst>
                  <a:ext uri="{FF2B5EF4-FFF2-40B4-BE49-F238E27FC236}">
                    <a16:creationId xmlns:a16="http://schemas.microsoft.com/office/drawing/2014/main" id="{CEC95892-21C8-46FC-A0F9-6C2BA6A5551D}"/>
                  </a:ext>
                </a:extLst>
              </p:cNvPr>
              <p:cNvPicPr/>
              <p:nvPr/>
            </p:nvPicPr>
            <p:blipFill>
              <a:blip r:embed="rId136"/>
              <a:stretch>
                <a:fillRect/>
              </a:stretch>
            </p:blipFill>
            <p:spPr>
              <a:xfrm>
                <a:off x="3252320" y="4905960"/>
                <a:ext cx="88920" cy="120960"/>
              </a:xfrm>
              <a:prstGeom prst="rect">
                <a:avLst/>
              </a:prstGeom>
            </p:spPr>
          </p:pic>
        </mc:Fallback>
      </mc:AlternateContent>
      <mc:AlternateContent xmlns:mc="http://schemas.openxmlformats.org/markup-compatibility/2006">
        <mc:Choice xmlns:p14="http://schemas.microsoft.com/office/powerpoint/2010/main" Requires="p14">
          <p:contentPart p14:bwMode="auto" r:id="rId137">
            <p14:nvContentPartPr>
              <p14:cNvPr id="149" name="Freihand 148">
                <a:extLst>
                  <a:ext uri="{FF2B5EF4-FFF2-40B4-BE49-F238E27FC236}">
                    <a16:creationId xmlns:a16="http://schemas.microsoft.com/office/drawing/2014/main" id="{6D1270C0-41D9-4DB4-B3A6-BB6D52C8672F}"/>
                  </a:ext>
                </a:extLst>
              </p14:cNvPr>
              <p14:cNvContentPartPr/>
              <p14:nvPr/>
            </p14:nvContentPartPr>
            <p14:xfrm>
              <a:off x="3374360" y="4889400"/>
              <a:ext cx="324360" cy="101160"/>
            </p14:xfrm>
          </p:contentPart>
        </mc:Choice>
        <mc:Fallback>
          <p:pic>
            <p:nvPicPr>
              <p:cNvPr id="149" name="Freihand 148">
                <a:extLst>
                  <a:ext uri="{FF2B5EF4-FFF2-40B4-BE49-F238E27FC236}">
                    <a16:creationId xmlns:a16="http://schemas.microsoft.com/office/drawing/2014/main" id="{6D1270C0-41D9-4DB4-B3A6-BB6D52C8672F}"/>
                  </a:ext>
                </a:extLst>
              </p:cNvPr>
              <p:cNvPicPr/>
              <p:nvPr/>
            </p:nvPicPr>
            <p:blipFill>
              <a:blip r:embed="rId138"/>
              <a:stretch>
                <a:fillRect/>
              </a:stretch>
            </p:blipFill>
            <p:spPr>
              <a:xfrm>
                <a:off x="3370040" y="4885080"/>
                <a:ext cx="333000" cy="109800"/>
              </a:xfrm>
              <a:prstGeom prst="rect">
                <a:avLst/>
              </a:prstGeom>
            </p:spPr>
          </p:pic>
        </mc:Fallback>
      </mc:AlternateContent>
      <mc:AlternateContent xmlns:mc="http://schemas.openxmlformats.org/markup-compatibility/2006">
        <mc:Choice xmlns:p14="http://schemas.microsoft.com/office/powerpoint/2010/main" Requires="p14">
          <p:contentPart p14:bwMode="auto" r:id="rId139">
            <p14:nvContentPartPr>
              <p14:cNvPr id="150" name="Freihand 149">
                <a:extLst>
                  <a:ext uri="{FF2B5EF4-FFF2-40B4-BE49-F238E27FC236}">
                    <a16:creationId xmlns:a16="http://schemas.microsoft.com/office/drawing/2014/main" id="{E9381150-2118-422A-961D-7F498D431B3D}"/>
                  </a:ext>
                </a:extLst>
              </p14:cNvPr>
              <p14:cNvContentPartPr/>
              <p14:nvPr/>
            </p14:nvContentPartPr>
            <p14:xfrm>
              <a:off x="3758120" y="4930800"/>
              <a:ext cx="96120" cy="92880"/>
            </p14:xfrm>
          </p:contentPart>
        </mc:Choice>
        <mc:Fallback>
          <p:pic>
            <p:nvPicPr>
              <p:cNvPr id="150" name="Freihand 149">
                <a:extLst>
                  <a:ext uri="{FF2B5EF4-FFF2-40B4-BE49-F238E27FC236}">
                    <a16:creationId xmlns:a16="http://schemas.microsoft.com/office/drawing/2014/main" id="{E9381150-2118-422A-961D-7F498D431B3D}"/>
                  </a:ext>
                </a:extLst>
              </p:cNvPr>
              <p:cNvPicPr/>
              <p:nvPr/>
            </p:nvPicPr>
            <p:blipFill>
              <a:blip r:embed="rId140"/>
              <a:stretch>
                <a:fillRect/>
              </a:stretch>
            </p:blipFill>
            <p:spPr>
              <a:xfrm>
                <a:off x="3753800" y="4926480"/>
                <a:ext cx="104760" cy="101520"/>
              </a:xfrm>
              <a:prstGeom prst="rect">
                <a:avLst/>
              </a:prstGeom>
            </p:spPr>
          </p:pic>
        </mc:Fallback>
      </mc:AlternateContent>
      <mc:AlternateContent xmlns:mc="http://schemas.openxmlformats.org/markup-compatibility/2006">
        <mc:Choice xmlns:p14="http://schemas.microsoft.com/office/powerpoint/2010/main" Requires="p14">
          <p:contentPart p14:bwMode="auto" r:id="rId141">
            <p14:nvContentPartPr>
              <p14:cNvPr id="94" name="Freihand 93">
                <a:extLst>
                  <a:ext uri="{FF2B5EF4-FFF2-40B4-BE49-F238E27FC236}">
                    <a16:creationId xmlns:a16="http://schemas.microsoft.com/office/drawing/2014/main" id="{237630FC-B159-4D5C-A507-4C83EC26907D}"/>
                  </a:ext>
                </a:extLst>
              </p14:cNvPr>
              <p14:cNvContentPartPr/>
              <p14:nvPr/>
            </p14:nvContentPartPr>
            <p14:xfrm>
              <a:off x="2756240" y="3059880"/>
              <a:ext cx="45720" cy="105120"/>
            </p14:xfrm>
          </p:contentPart>
        </mc:Choice>
        <mc:Fallback>
          <p:pic>
            <p:nvPicPr>
              <p:cNvPr id="94" name="Freihand 93">
                <a:extLst>
                  <a:ext uri="{FF2B5EF4-FFF2-40B4-BE49-F238E27FC236}">
                    <a16:creationId xmlns:a16="http://schemas.microsoft.com/office/drawing/2014/main" id="{237630FC-B159-4D5C-A507-4C83EC26907D}"/>
                  </a:ext>
                </a:extLst>
              </p:cNvPr>
              <p:cNvPicPr/>
              <p:nvPr/>
            </p:nvPicPr>
            <p:blipFill>
              <a:blip r:embed="rId142"/>
              <a:stretch>
                <a:fillRect/>
              </a:stretch>
            </p:blipFill>
            <p:spPr>
              <a:xfrm>
                <a:off x="2751920" y="3055560"/>
                <a:ext cx="54360" cy="113760"/>
              </a:xfrm>
              <a:prstGeom prst="rect">
                <a:avLst/>
              </a:prstGeom>
            </p:spPr>
          </p:pic>
        </mc:Fallback>
      </mc:AlternateContent>
      <mc:AlternateContent xmlns:mc="http://schemas.openxmlformats.org/markup-compatibility/2006">
        <mc:Choice xmlns:p14="http://schemas.microsoft.com/office/powerpoint/2010/main" Requires="p14">
          <p:contentPart p14:bwMode="auto" r:id="rId143">
            <p14:nvContentPartPr>
              <p14:cNvPr id="91" name="Freihand 90">
                <a:extLst>
                  <a:ext uri="{FF2B5EF4-FFF2-40B4-BE49-F238E27FC236}">
                    <a16:creationId xmlns:a16="http://schemas.microsoft.com/office/drawing/2014/main" id="{A74D57EB-F25D-46BC-9079-48752DE13DDC}"/>
                  </a:ext>
                </a:extLst>
              </p14:cNvPr>
              <p14:cNvContentPartPr/>
              <p14:nvPr/>
            </p14:nvContentPartPr>
            <p14:xfrm>
              <a:off x="4380920" y="1776480"/>
              <a:ext cx="875520" cy="490680"/>
            </p14:xfrm>
          </p:contentPart>
        </mc:Choice>
        <mc:Fallback>
          <p:pic>
            <p:nvPicPr>
              <p:cNvPr id="91" name="Freihand 90">
                <a:extLst>
                  <a:ext uri="{FF2B5EF4-FFF2-40B4-BE49-F238E27FC236}">
                    <a16:creationId xmlns:a16="http://schemas.microsoft.com/office/drawing/2014/main" id="{A74D57EB-F25D-46BC-9079-48752DE13DDC}"/>
                  </a:ext>
                </a:extLst>
              </p:cNvPr>
              <p:cNvPicPr/>
              <p:nvPr/>
            </p:nvPicPr>
            <p:blipFill>
              <a:blip r:embed="rId144"/>
              <a:stretch>
                <a:fillRect/>
              </a:stretch>
            </p:blipFill>
            <p:spPr>
              <a:xfrm>
                <a:off x="4376600" y="1772160"/>
                <a:ext cx="884160" cy="499320"/>
              </a:xfrm>
              <a:prstGeom prst="rect">
                <a:avLst/>
              </a:prstGeom>
            </p:spPr>
          </p:pic>
        </mc:Fallback>
      </mc:AlternateContent>
      <mc:AlternateContent xmlns:mc="http://schemas.openxmlformats.org/markup-compatibility/2006">
        <mc:Choice xmlns:p14="http://schemas.microsoft.com/office/powerpoint/2010/main" Requires="p14">
          <p:contentPart p14:bwMode="auto" r:id="rId145">
            <p14:nvContentPartPr>
              <p14:cNvPr id="93" name="Freihand 92">
                <a:extLst>
                  <a:ext uri="{FF2B5EF4-FFF2-40B4-BE49-F238E27FC236}">
                    <a16:creationId xmlns:a16="http://schemas.microsoft.com/office/drawing/2014/main" id="{E91C8EAD-D32E-4F22-9E07-B75ECD91DC78}"/>
                  </a:ext>
                </a:extLst>
              </p14:cNvPr>
              <p14:cNvContentPartPr/>
              <p14:nvPr/>
            </p14:nvContentPartPr>
            <p14:xfrm>
              <a:off x="4338800" y="2673240"/>
              <a:ext cx="881640" cy="277560"/>
            </p14:xfrm>
          </p:contentPart>
        </mc:Choice>
        <mc:Fallback>
          <p:pic>
            <p:nvPicPr>
              <p:cNvPr id="93" name="Freihand 92">
                <a:extLst>
                  <a:ext uri="{FF2B5EF4-FFF2-40B4-BE49-F238E27FC236}">
                    <a16:creationId xmlns:a16="http://schemas.microsoft.com/office/drawing/2014/main" id="{E91C8EAD-D32E-4F22-9E07-B75ECD91DC78}"/>
                  </a:ext>
                </a:extLst>
              </p:cNvPr>
              <p:cNvPicPr/>
              <p:nvPr/>
            </p:nvPicPr>
            <p:blipFill>
              <a:blip r:embed="rId146"/>
              <a:stretch>
                <a:fillRect/>
              </a:stretch>
            </p:blipFill>
            <p:spPr>
              <a:xfrm>
                <a:off x="4334480" y="2668920"/>
                <a:ext cx="890280" cy="286200"/>
              </a:xfrm>
              <a:prstGeom prst="rect">
                <a:avLst/>
              </a:prstGeom>
            </p:spPr>
          </p:pic>
        </mc:Fallback>
      </mc:AlternateContent>
      <mc:AlternateContent xmlns:mc="http://schemas.openxmlformats.org/markup-compatibility/2006">
        <mc:Choice xmlns:p14="http://schemas.microsoft.com/office/powerpoint/2010/main" Requires="p14">
          <p:contentPart p14:bwMode="auto" r:id="rId147">
            <p14:nvContentPartPr>
              <p14:cNvPr id="95" name="Freihand 94">
                <a:extLst>
                  <a:ext uri="{FF2B5EF4-FFF2-40B4-BE49-F238E27FC236}">
                    <a16:creationId xmlns:a16="http://schemas.microsoft.com/office/drawing/2014/main" id="{419E237F-C754-4F8A-888E-3C7D239D9DB9}"/>
                  </a:ext>
                </a:extLst>
              </p14:cNvPr>
              <p14:cNvContentPartPr/>
              <p14:nvPr/>
            </p14:nvContentPartPr>
            <p14:xfrm>
              <a:off x="2654720" y="2818680"/>
              <a:ext cx="360" cy="360"/>
            </p14:xfrm>
          </p:contentPart>
        </mc:Choice>
        <mc:Fallback>
          <p:pic>
            <p:nvPicPr>
              <p:cNvPr id="95" name="Freihand 94">
                <a:extLst>
                  <a:ext uri="{FF2B5EF4-FFF2-40B4-BE49-F238E27FC236}">
                    <a16:creationId xmlns:a16="http://schemas.microsoft.com/office/drawing/2014/main" id="{419E237F-C754-4F8A-888E-3C7D239D9DB9}"/>
                  </a:ext>
                </a:extLst>
              </p:cNvPr>
              <p:cNvPicPr/>
              <p:nvPr/>
            </p:nvPicPr>
            <p:blipFill>
              <a:blip r:embed="rId24"/>
              <a:stretch>
                <a:fillRect/>
              </a:stretch>
            </p:blipFill>
            <p:spPr>
              <a:xfrm>
                <a:off x="2650400" y="281436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96" name="Freihand 95">
                <a:extLst>
                  <a:ext uri="{FF2B5EF4-FFF2-40B4-BE49-F238E27FC236}">
                    <a16:creationId xmlns:a16="http://schemas.microsoft.com/office/drawing/2014/main" id="{9DF8C622-6B92-42EE-A250-554BF70A70EC}"/>
                  </a:ext>
                </a:extLst>
              </p14:cNvPr>
              <p14:cNvContentPartPr/>
              <p14:nvPr/>
            </p14:nvContentPartPr>
            <p14:xfrm>
              <a:off x="2654360" y="2654880"/>
              <a:ext cx="838080" cy="157680"/>
            </p14:xfrm>
          </p:contentPart>
        </mc:Choice>
        <mc:Fallback>
          <p:pic>
            <p:nvPicPr>
              <p:cNvPr id="96" name="Freihand 95">
                <a:extLst>
                  <a:ext uri="{FF2B5EF4-FFF2-40B4-BE49-F238E27FC236}">
                    <a16:creationId xmlns:a16="http://schemas.microsoft.com/office/drawing/2014/main" id="{9DF8C622-6B92-42EE-A250-554BF70A70EC}"/>
                  </a:ext>
                </a:extLst>
              </p:cNvPr>
              <p:cNvPicPr/>
              <p:nvPr/>
            </p:nvPicPr>
            <p:blipFill>
              <a:blip r:embed="rId149"/>
              <a:stretch>
                <a:fillRect/>
              </a:stretch>
            </p:blipFill>
            <p:spPr>
              <a:xfrm>
                <a:off x="2650040" y="2650560"/>
                <a:ext cx="846720" cy="16632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97" name="Freihand 96">
                <a:extLst>
                  <a:ext uri="{FF2B5EF4-FFF2-40B4-BE49-F238E27FC236}">
                    <a16:creationId xmlns:a16="http://schemas.microsoft.com/office/drawing/2014/main" id="{A2300F60-7B45-4C38-B0FC-18DE2015809D}"/>
                  </a:ext>
                </a:extLst>
              </p14:cNvPr>
              <p14:cNvContentPartPr/>
              <p14:nvPr/>
            </p14:nvContentPartPr>
            <p14:xfrm>
              <a:off x="2780720" y="2608440"/>
              <a:ext cx="587520" cy="188640"/>
            </p14:xfrm>
          </p:contentPart>
        </mc:Choice>
        <mc:Fallback>
          <p:pic>
            <p:nvPicPr>
              <p:cNvPr id="97" name="Freihand 96">
                <a:extLst>
                  <a:ext uri="{FF2B5EF4-FFF2-40B4-BE49-F238E27FC236}">
                    <a16:creationId xmlns:a16="http://schemas.microsoft.com/office/drawing/2014/main" id="{A2300F60-7B45-4C38-B0FC-18DE2015809D}"/>
                  </a:ext>
                </a:extLst>
              </p:cNvPr>
              <p:cNvPicPr/>
              <p:nvPr/>
            </p:nvPicPr>
            <p:blipFill>
              <a:blip r:embed="rId151"/>
              <a:stretch>
                <a:fillRect/>
              </a:stretch>
            </p:blipFill>
            <p:spPr>
              <a:xfrm>
                <a:off x="2776400" y="2604120"/>
                <a:ext cx="596160" cy="19728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99" name="Freihand 98">
                <a:extLst>
                  <a:ext uri="{FF2B5EF4-FFF2-40B4-BE49-F238E27FC236}">
                    <a16:creationId xmlns:a16="http://schemas.microsoft.com/office/drawing/2014/main" id="{AB6FF034-C278-4762-A90B-862D3986763A}"/>
                  </a:ext>
                </a:extLst>
              </p14:cNvPr>
              <p14:cNvContentPartPr/>
              <p14:nvPr/>
            </p14:nvContentPartPr>
            <p14:xfrm>
              <a:off x="2967920" y="2200920"/>
              <a:ext cx="11880" cy="240120"/>
            </p14:xfrm>
          </p:contentPart>
        </mc:Choice>
        <mc:Fallback>
          <p:pic>
            <p:nvPicPr>
              <p:cNvPr id="99" name="Freihand 98">
                <a:extLst>
                  <a:ext uri="{FF2B5EF4-FFF2-40B4-BE49-F238E27FC236}">
                    <a16:creationId xmlns:a16="http://schemas.microsoft.com/office/drawing/2014/main" id="{AB6FF034-C278-4762-A90B-862D3986763A}"/>
                  </a:ext>
                </a:extLst>
              </p:cNvPr>
              <p:cNvPicPr/>
              <p:nvPr/>
            </p:nvPicPr>
            <p:blipFill>
              <a:blip r:embed="rId153"/>
              <a:stretch>
                <a:fillRect/>
              </a:stretch>
            </p:blipFill>
            <p:spPr>
              <a:xfrm>
                <a:off x="2963600" y="2196600"/>
                <a:ext cx="20520" cy="24876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100" name="Freihand 99">
                <a:extLst>
                  <a:ext uri="{FF2B5EF4-FFF2-40B4-BE49-F238E27FC236}">
                    <a16:creationId xmlns:a16="http://schemas.microsoft.com/office/drawing/2014/main" id="{488B365E-22B6-4E32-8940-979704B31DCB}"/>
                  </a:ext>
                </a:extLst>
              </p14:cNvPr>
              <p14:cNvContentPartPr/>
              <p14:nvPr/>
            </p14:nvContentPartPr>
            <p14:xfrm>
              <a:off x="2939840" y="2412240"/>
              <a:ext cx="96120" cy="117360"/>
            </p14:xfrm>
          </p:contentPart>
        </mc:Choice>
        <mc:Fallback>
          <p:pic>
            <p:nvPicPr>
              <p:cNvPr id="100" name="Freihand 99">
                <a:extLst>
                  <a:ext uri="{FF2B5EF4-FFF2-40B4-BE49-F238E27FC236}">
                    <a16:creationId xmlns:a16="http://schemas.microsoft.com/office/drawing/2014/main" id="{488B365E-22B6-4E32-8940-979704B31DCB}"/>
                  </a:ext>
                </a:extLst>
              </p:cNvPr>
              <p:cNvPicPr/>
              <p:nvPr/>
            </p:nvPicPr>
            <p:blipFill>
              <a:blip r:embed="rId155"/>
              <a:stretch>
                <a:fillRect/>
              </a:stretch>
            </p:blipFill>
            <p:spPr>
              <a:xfrm>
                <a:off x="2935520" y="2407920"/>
                <a:ext cx="10476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102" name="Freihand 101">
                <a:extLst>
                  <a:ext uri="{FF2B5EF4-FFF2-40B4-BE49-F238E27FC236}">
                    <a16:creationId xmlns:a16="http://schemas.microsoft.com/office/drawing/2014/main" id="{9B5F1D90-7F07-43F0-83F3-92E5A0615907}"/>
                  </a:ext>
                </a:extLst>
              </p14:cNvPr>
              <p14:cNvContentPartPr/>
              <p14:nvPr/>
            </p14:nvContentPartPr>
            <p14:xfrm>
              <a:off x="2372480" y="1845240"/>
              <a:ext cx="92880" cy="163440"/>
            </p14:xfrm>
          </p:contentPart>
        </mc:Choice>
        <mc:Fallback>
          <p:pic>
            <p:nvPicPr>
              <p:cNvPr id="102" name="Freihand 101">
                <a:extLst>
                  <a:ext uri="{FF2B5EF4-FFF2-40B4-BE49-F238E27FC236}">
                    <a16:creationId xmlns:a16="http://schemas.microsoft.com/office/drawing/2014/main" id="{9B5F1D90-7F07-43F0-83F3-92E5A0615907}"/>
                  </a:ext>
                </a:extLst>
              </p:cNvPr>
              <p:cNvPicPr/>
              <p:nvPr/>
            </p:nvPicPr>
            <p:blipFill>
              <a:blip r:embed="rId157"/>
              <a:stretch>
                <a:fillRect/>
              </a:stretch>
            </p:blipFill>
            <p:spPr>
              <a:xfrm>
                <a:off x="2368160" y="1840920"/>
                <a:ext cx="101520" cy="17208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103" name="Freihand 102">
                <a:extLst>
                  <a:ext uri="{FF2B5EF4-FFF2-40B4-BE49-F238E27FC236}">
                    <a16:creationId xmlns:a16="http://schemas.microsoft.com/office/drawing/2014/main" id="{6F79BE4C-B528-4632-B178-90833588FC9E}"/>
                  </a:ext>
                </a:extLst>
              </p14:cNvPr>
              <p14:cNvContentPartPr/>
              <p14:nvPr/>
            </p14:nvContentPartPr>
            <p14:xfrm>
              <a:off x="2485520" y="1825080"/>
              <a:ext cx="223200" cy="160920"/>
            </p14:xfrm>
          </p:contentPart>
        </mc:Choice>
        <mc:Fallback>
          <p:pic>
            <p:nvPicPr>
              <p:cNvPr id="103" name="Freihand 102">
                <a:extLst>
                  <a:ext uri="{FF2B5EF4-FFF2-40B4-BE49-F238E27FC236}">
                    <a16:creationId xmlns:a16="http://schemas.microsoft.com/office/drawing/2014/main" id="{6F79BE4C-B528-4632-B178-90833588FC9E}"/>
                  </a:ext>
                </a:extLst>
              </p:cNvPr>
              <p:cNvPicPr/>
              <p:nvPr/>
            </p:nvPicPr>
            <p:blipFill>
              <a:blip r:embed="rId159"/>
              <a:stretch>
                <a:fillRect/>
              </a:stretch>
            </p:blipFill>
            <p:spPr>
              <a:xfrm>
                <a:off x="2481200" y="1820760"/>
                <a:ext cx="231840" cy="16956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104" name="Freihand 103">
                <a:extLst>
                  <a:ext uri="{FF2B5EF4-FFF2-40B4-BE49-F238E27FC236}">
                    <a16:creationId xmlns:a16="http://schemas.microsoft.com/office/drawing/2014/main" id="{156DEDC2-0257-4189-9095-50453ECC633A}"/>
                  </a:ext>
                </a:extLst>
              </p14:cNvPr>
              <p14:cNvContentPartPr/>
              <p14:nvPr/>
            </p14:nvContentPartPr>
            <p14:xfrm>
              <a:off x="2755880" y="1730040"/>
              <a:ext cx="276480" cy="163800"/>
            </p14:xfrm>
          </p:contentPart>
        </mc:Choice>
        <mc:Fallback>
          <p:pic>
            <p:nvPicPr>
              <p:cNvPr id="104" name="Freihand 103">
                <a:extLst>
                  <a:ext uri="{FF2B5EF4-FFF2-40B4-BE49-F238E27FC236}">
                    <a16:creationId xmlns:a16="http://schemas.microsoft.com/office/drawing/2014/main" id="{156DEDC2-0257-4189-9095-50453ECC633A}"/>
                  </a:ext>
                </a:extLst>
              </p:cNvPr>
              <p:cNvPicPr/>
              <p:nvPr/>
            </p:nvPicPr>
            <p:blipFill>
              <a:blip r:embed="rId161"/>
              <a:stretch>
                <a:fillRect/>
              </a:stretch>
            </p:blipFill>
            <p:spPr>
              <a:xfrm>
                <a:off x="2751560" y="1725720"/>
                <a:ext cx="285120" cy="172440"/>
              </a:xfrm>
              <a:prstGeom prst="rect">
                <a:avLst/>
              </a:prstGeom>
            </p:spPr>
          </p:pic>
        </mc:Fallback>
      </mc:AlternateContent>
      <mc:AlternateContent xmlns:mc="http://schemas.openxmlformats.org/markup-compatibility/2006">
        <mc:Choice xmlns:p14="http://schemas.microsoft.com/office/powerpoint/2010/main" Requires="p14">
          <p:contentPart p14:bwMode="auto" r:id="rId162">
            <p14:nvContentPartPr>
              <p14:cNvPr id="106" name="Freihand 105">
                <a:extLst>
                  <a:ext uri="{FF2B5EF4-FFF2-40B4-BE49-F238E27FC236}">
                    <a16:creationId xmlns:a16="http://schemas.microsoft.com/office/drawing/2014/main" id="{5336F567-5A97-4F1B-8DA8-209C154D2699}"/>
                  </a:ext>
                </a:extLst>
              </p14:cNvPr>
              <p14:cNvContentPartPr/>
              <p14:nvPr/>
            </p14:nvContentPartPr>
            <p14:xfrm>
              <a:off x="3153680" y="1631760"/>
              <a:ext cx="127440" cy="125280"/>
            </p14:xfrm>
          </p:contentPart>
        </mc:Choice>
        <mc:Fallback>
          <p:pic>
            <p:nvPicPr>
              <p:cNvPr id="106" name="Freihand 105">
                <a:extLst>
                  <a:ext uri="{FF2B5EF4-FFF2-40B4-BE49-F238E27FC236}">
                    <a16:creationId xmlns:a16="http://schemas.microsoft.com/office/drawing/2014/main" id="{5336F567-5A97-4F1B-8DA8-209C154D2699}"/>
                  </a:ext>
                </a:extLst>
              </p:cNvPr>
              <p:cNvPicPr/>
              <p:nvPr/>
            </p:nvPicPr>
            <p:blipFill>
              <a:blip r:embed="rId163"/>
              <a:stretch>
                <a:fillRect/>
              </a:stretch>
            </p:blipFill>
            <p:spPr>
              <a:xfrm>
                <a:off x="3149360" y="1627440"/>
                <a:ext cx="136080" cy="133920"/>
              </a:xfrm>
              <a:prstGeom prst="rect">
                <a:avLst/>
              </a:prstGeom>
            </p:spPr>
          </p:pic>
        </mc:Fallback>
      </mc:AlternateContent>
      <mc:AlternateContent xmlns:mc="http://schemas.openxmlformats.org/markup-compatibility/2006">
        <mc:Choice xmlns:p14="http://schemas.microsoft.com/office/powerpoint/2010/main" Requires="p14">
          <p:contentPart p14:bwMode="auto" r:id="rId164">
            <p14:nvContentPartPr>
              <p14:cNvPr id="107" name="Freihand 106">
                <a:extLst>
                  <a:ext uri="{FF2B5EF4-FFF2-40B4-BE49-F238E27FC236}">
                    <a16:creationId xmlns:a16="http://schemas.microsoft.com/office/drawing/2014/main" id="{C369920F-4BCB-45F3-AD97-F58D832463A4}"/>
                  </a:ext>
                </a:extLst>
              </p14:cNvPr>
              <p14:cNvContentPartPr/>
              <p14:nvPr/>
            </p14:nvContentPartPr>
            <p14:xfrm>
              <a:off x="3302360" y="1682880"/>
              <a:ext cx="76680" cy="54000"/>
            </p14:xfrm>
          </p:contentPart>
        </mc:Choice>
        <mc:Fallback>
          <p:pic>
            <p:nvPicPr>
              <p:cNvPr id="107" name="Freihand 106">
                <a:extLst>
                  <a:ext uri="{FF2B5EF4-FFF2-40B4-BE49-F238E27FC236}">
                    <a16:creationId xmlns:a16="http://schemas.microsoft.com/office/drawing/2014/main" id="{C369920F-4BCB-45F3-AD97-F58D832463A4}"/>
                  </a:ext>
                </a:extLst>
              </p:cNvPr>
              <p:cNvPicPr/>
              <p:nvPr/>
            </p:nvPicPr>
            <p:blipFill>
              <a:blip r:embed="rId165"/>
              <a:stretch>
                <a:fillRect/>
              </a:stretch>
            </p:blipFill>
            <p:spPr>
              <a:xfrm>
                <a:off x="3298040" y="1678560"/>
                <a:ext cx="85320" cy="62640"/>
              </a:xfrm>
              <a:prstGeom prst="rect">
                <a:avLst/>
              </a:prstGeom>
            </p:spPr>
          </p:pic>
        </mc:Fallback>
      </mc:AlternateContent>
      <mc:AlternateContent xmlns:mc="http://schemas.openxmlformats.org/markup-compatibility/2006">
        <mc:Choice xmlns:p14="http://schemas.microsoft.com/office/powerpoint/2010/main" Requires="p14">
          <p:contentPart p14:bwMode="auto" r:id="rId166">
            <p14:nvContentPartPr>
              <p14:cNvPr id="109" name="Freihand 108">
                <a:extLst>
                  <a:ext uri="{FF2B5EF4-FFF2-40B4-BE49-F238E27FC236}">
                    <a16:creationId xmlns:a16="http://schemas.microsoft.com/office/drawing/2014/main" id="{420AF48B-27DC-486F-8A77-E2E3F13FBD27}"/>
                  </a:ext>
                </a:extLst>
              </p14:cNvPr>
              <p14:cNvContentPartPr/>
              <p14:nvPr/>
            </p14:nvContentPartPr>
            <p14:xfrm>
              <a:off x="3377600" y="1563720"/>
              <a:ext cx="121680" cy="169560"/>
            </p14:xfrm>
          </p:contentPart>
        </mc:Choice>
        <mc:Fallback>
          <p:pic>
            <p:nvPicPr>
              <p:cNvPr id="109" name="Freihand 108">
                <a:extLst>
                  <a:ext uri="{FF2B5EF4-FFF2-40B4-BE49-F238E27FC236}">
                    <a16:creationId xmlns:a16="http://schemas.microsoft.com/office/drawing/2014/main" id="{420AF48B-27DC-486F-8A77-E2E3F13FBD27}"/>
                  </a:ext>
                </a:extLst>
              </p:cNvPr>
              <p:cNvPicPr/>
              <p:nvPr/>
            </p:nvPicPr>
            <p:blipFill>
              <a:blip r:embed="rId167"/>
              <a:stretch>
                <a:fillRect/>
              </a:stretch>
            </p:blipFill>
            <p:spPr>
              <a:xfrm>
                <a:off x="3373280" y="1559400"/>
                <a:ext cx="130320" cy="178200"/>
              </a:xfrm>
              <a:prstGeom prst="rect">
                <a:avLst/>
              </a:prstGeom>
            </p:spPr>
          </p:pic>
        </mc:Fallback>
      </mc:AlternateContent>
      <mc:AlternateContent xmlns:mc="http://schemas.openxmlformats.org/markup-compatibility/2006">
        <mc:Choice xmlns:p14="http://schemas.microsoft.com/office/powerpoint/2010/main" Requires="p14">
          <p:contentPart p14:bwMode="auto" r:id="rId168">
            <p14:nvContentPartPr>
              <p14:cNvPr id="110" name="Freihand 109">
                <a:extLst>
                  <a:ext uri="{FF2B5EF4-FFF2-40B4-BE49-F238E27FC236}">
                    <a16:creationId xmlns:a16="http://schemas.microsoft.com/office/drawing/2014/main" id="{DC74C3E7-1569-4F13-AFB5-BA5097BC17C1}"/>
                  </a:ext>
                </a:extLst>
              </p14:cNvPr>
              <p14:cNvContentPartPr/>
              <p14:nvPr/>
            </p14:nvContentPartPr>
            <p14:xfrm>
              <a:off x="3503600" y="1510800"/>
              <a:ext cx="194400" cy="164160"/>
            </p14:xfrm>
          </p:contentPart>
        </mc:Choice>
        <mc:Fallback>
          <p:pic>
            <p:nvPicPr>
              <p:cNvPr id="110" name="Freihand 109">
                <a:extLst>
                  <a:ext uri="{FF2B5EF4-FFF2-40B4-BE49-F238E27FC236}">
                    <a16:creationId xmlns:a16="http://schemas.microsoft.com/office/drawing/2014/main" id="{DC74C3E7-1569-4F13-AFB5-BA5097BC17C1}"/>
                  </a:ext>
                </a:extLst>
              </p:cNvPr>
              <p:cNvPicPr/>
              <p:nvPr/>
            </p:nvPicPr>
            <p:blipFill>
              <a:blip r:embed="rId169"/>
              <a:stretch>
                <a:fillRect/>
              </a:stretch>
            </p:blipFill>
            <p:spPr>
              <a:xfrm>
                <a:off x="3499280" y="1506480"/>
                <a:ext cx="20304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170">
            <p14:nvContentPartPr>
              <p14:cNvPr id="111" name="Freihand 110">
                <a:extLst>
                  <a:ext uri="{FF2B5EF4-FFF2-40B4-BE49-F238E27FC236}">
                    <a16:creationId xmlns:a16="http://schemas.microsoft.com/office/drawing/2014/main" id="{16EF19D3-DFA1-46E8-AED3-9D0881AE8874}"/>
                  </a:ext>
                </a:extLst>
              </p14:cNvPr>
              <p14:cNvContentPartPr/>
              <p14:nvPr/>
            </p14:nvContentPartPr>
            <p14:xfrm>
              <a:off x="3658760" y="1466160"/>
              <a:ext cx="30960" cy="7560"/>
            </p14:xfrm>
          </p:contentPart>
        </mc:Choice>
        <mc:Fallback>
          <p:pic>
            <p:nvPicPr>
              <p:cNvPr id="111" name="Freihand 110">
                <a:extLst>
                  <a:ext uri="{FF2B5EF4-FFF2-40B4-BE49-F238E27FC236}">
                    <a16:creationId xmlns:a16="http://schemas.microsoft.com/office/drawing/2014/main" id="{16EF19D3-DFA1-46E8-AED3-9D0881AE8874}"/>
                  </a:ext>
                </a:extLst>
              </p:cNvPr>
              <p:cNvPicPr/>
              <p:nvPr/>
            </p:nvPicPr>
            <p:blipFill>
              <a:blip r:embed="rId171"/>
              <a:stretch>
                <a:fillRect/>
              </a:stretch>
            </p:blipFill>
            <p:spPr>
              <a:xfrm>
                <a:off x="3654440" y="1461840"/>
                <a:ext cx="39600" cy="16200"/>
              </a:xfrm>
              <a:prstGeom prst="rect">
                <a:avLst/>
              </a:prstGeom>
            </p:spPr>
          </p:pic>
        </mc:Fallback>
      </mc:AlternateContent>
      <mc:AlternateContent xmlns:mc="http://schemas.openxmlformats.org/markup-compatibility/2006">
        <mc:Choice xmlns:p14="http://schemas.microsoft.com/office/powerpoint/2010/main" Requires="p14">
          <p:contentPart p14:bwMode="auto" r:id="rId172">
            <p14:nvContentPartPr>
              <p14:cNvPr id="113" name="Freihand 112">
                <a:extLst>
                  <a:ext uri="{FF2B5EF4-FFF2-40B4-BE49-F238E27FC236}">
                    <a16:creationId xmlns:a16="http://schemas.microsoft.com/office/drawing/2014/main" id="{FFC7221F-044E-4F72-A2CE-F21D97D98051}"/>
                  </a:ext>
                </a:extLst>
              </p14:cNvPr>
              <p14:cNvContentPartPr/>
              <p14:nvPr/>
            </p14:nvContentPartPr>
            <p14:xfrm>
              <a:off x="2591360" y="1933800"/>
              <a:ext cx="156960" cy="165600"/>
            </p14:xfrm>
          </p:contentPart>
        </mc:Choice>
        <mc:Fallback>
          <p:pic>
            <p:nvPicPr>
              <p:cNvPr id="113" name="Freihand 112">
                <a:extLst>
                  <a:ext uri="{FF2B5EF4-FFF2-40B4-BE49-F238E27FC236}">
                    <a16:creationId xmlns:a16="http://schemas.microsoft.com/office/drawing/2014/main" id="{FFC7221F-044E-4F72-A2CE-F21D97D98051}"/>
                  </a:ext>
                </a:extLst>
              </p:cNvPr>
              <p:cNvPicPr/>
              <p:nvPr/>
            </p:nvPicPr>
            <p:blipFill>
              <a:blip r:embed="rId173"/>
              <a:stretch>
                <a:fillRect/>
              </a:stretch>
            </p:blipFill>
            <p:spPr>
              <a:xfrm>
                <a:off x="2587040" y="1929480"/>
                <a:ext cx="165600" cy="174240"/>
              </a:xfrm>
              <a:prstGeom prst="rect">
                <a:avLst/>
              </a:prstGeom>
            </p:spPr>
          </p:pic>
        </mc:Fallback>
      </mc:AlternateContent>
      <mc:AlternateContent xmlns:mc="http://schemas.openxmlformats.org/markup-compatibility/2006">
        <mc:Choice xmlns:p14="http://schemas.microsoft.com/office/powerpoint/2010/main" Requires="p14">
          <p:contentPart p14:bwMode="auto" r:id="rId174">
            <p14:nvContentPartPr>
              <p14:cNvPr id="114" name="Freihand 113">
                <a:extLst>
                  <a:ext uri="{FF2B5EF4-FFF2-40B4-BE49-F238E27FC236}">
                    <a16:creationId xmlns:a16="http://schemas.microsoft.com/office/drawing/2014/main" id="{9F1A4931-FA95-4677-9FDD-C6ABD574E7C1}"/>
                  </a:ext>
                </a:extLst>
              </p14:cNvPr>
              <p14:cNvContentPartPr/>
              <p14:nvPr/>
            </p14:nvContentPartPr>
            <p14:xfrm>
              <a:off x="2753720" y="1975920"/>
              <a:ext cx="54000" cy="108720"/>
            </p14:xfrm>
          </p:contentPart>
        </mc:Choice>
        <mc:Fallback>
          <p:pic>
            <p:nvPicPr>
              <p:cNvPr id="114" name="Freihand 113">
                <a:extLst>
                  <a:ext uri="{FF2B5EF4-FFF2-40B4-BE49-F238E27FC236}">
                    <a16:creationId xmlns:a16="http://schemas.microsoft.com/office/drawing/2014/main" id="{9F1A4931-FA95-4677-9FDD-C6ABD574E7C1}"/>
                  </a:ext>
                </a:extLst>
              </p:cNvPr>
              <p:cNvPicPr/>
              <p:nvPr/>
            </p:nvPicPr>
            <p:blipFill>
              <a:blip r:embed="rId175"/>
              <a:stretch>
                <a:fillRect/>
              </a:stretch>
            </p:blipFill>
            <p:spPr>
              <a:xfrm>
                <a:off x="2749400" y="1971600"/>
                <a:ext cx="62640" cy="117360"/>
              </a:xfrm>
              <a:prstGeom prst="rect">
                <a:avLst/>
              </a:prstGeom>
            </p:spPr>
          </p:pic>
        </mc:Fallback>
      </mc:AlternateContent>
      <mc:AlternateContent xmlns:mc="http://schemas.openxmlformats.org/markup-compatibility/2006">
        <mc:Choice xmlns:p14="http://schemas.microsoft.com/office/powerpoint/2010/main" Requires="p14">
          <p:contentPart p14:bwMode="auto" r:id="rId176">
            <p14:nvContentPartPr>
              <p14:cNvPr id="115" name="Freihand 114">
                <a:extLst>
                  <a:ext uri="{FF2B5EF4-FFF2-40B4-BE49-F238E27FC236}">
                    <a16:creationId xmlns:a16="http://schemas.microsoft.com/office/drawing/2014/main" id="{A58C901C-1595-4B7E-9005-39BB5C5D425F}"/>
                  </a:ext>
                </a:extLst>
              </p14:cNvPr>
              <p14:cNvContentPartPr/>
              <p14:nvPr/>
            </p14:nvContentPartPr>
            <p14:xfrm>
              <a:off x="2911400" y="1936680"/>
              <a:ext cx="178560" cy="69480"/>
            </p14:xfrm>
          </p:contentPart>
        </mc:Choice>
        <mc:Fallback>
          <p:pic>
            <p:nvPicPr>
              <p:cNvPr id="115" name="Freihand 114">
                <a:extLst>
                  <a:ext uri="{FF2B5EF4-FFF2-40B4-BE49-F238E27FC236}">
                    <a16:creationId xmlns:a16="http://schemas.microsoft.com/office/drawing/2014/main" id="{A58C901C-1595-4B7E-9005-39BB5C5D425F}"/>
                  </a:ext>
                </a:extLst>
              </p:cNvPr>
              <p:cNvPicPr/>
              <p:nvPr/>
            </p:nvPicPr>
            <p:blipFill>
              <a:blip r:embed="rId177"/>
              <a:stretch>
                <a:fillRect/>
              </a:stretch>
            </p:blipFill>
            <p:spPr>
              <a:xfrm>
                <a:off x="2907080" y="1932360"/>
                <a:ext cx="187200" cy="78120"/>
              </a:xfrm>
              <a:prstGeom prst="rect">
                <a:avLst/>
              </a:prstGeom>
            </p:spPr>
          </p:pic>
        </mc:Fallback>
      </mc:AlternateContent>
      <mc:AlternateContent xmlns:mc="http://schemas.openxmlformats.org/markup-compatibility/2006">
        <mc:Choice xmlns:p14="http://schemas.microsoft.com/office/powerpoint/2010/main" Requires="p14">
          <p:contentPart p14:bwMode="auto" r:id="rId178">
            <p14:nvContentPartPr>
              <p14:cNvPr id="116" name="Freihand 115">
                <a:extLst>
                  <a:ext uri="{FF2B5EF4-FFF2-40B4-BE49-F238E27FC236}">
                    <a16:creationId xmlns:a16="http://schemas.microsoft.com/office/drawing/2014/main" id="{9BA5B627-D91E-408C-B8B9-F41D600C7C91}"/>
                  </a:ext>
                </a:extLst>
              </p14:cNvPr>
              <p14:cNvContentPartPr/>
              <p14:nvPr/>
            </p14:nvContentPartPr>
            <p14:xfrm>
              <a:off x="3089600" y="1875480"/>
              <a:ext cx="360" cy="360"/>
            </p14:xfrm>
          </p:contentPart>
        </mc:Choice>
        <mc:Fallback>
          <p:pic>
            <p:nvPicPr>
              <p:cNvPr id="116" name="Freihand 115">
                <a:extLst>
                  <a:ext uri="{FF2B5EF4-FFF2-40B4-BE49-F238E27FC236}">
                    <a16:creationId xmlns:a16="http://schemas.microsoft.com/office/drawing/2014/main" id="{9BA5B627-D91E-408C-B8B9-F41D600C7C91}"/>
                  </a:ext>
                </a:extLst>
              </p:cNvPr>
              <p:cNvPicPr/>
              <p:nvPr/>
            </p:nvPicPr>
            <p:blipFill>
              <a:blip r:embed="rId24"/>
              <a:stretch>
                <a:fillRect/>
              </a:stretch>
            </p:blipFill>
            <p:spPr>
              <a:xfrm>
                <a:off x="3085280" y="187116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79">
            <p14:nvContentPartPr>
              <p14:cNvPr id="118" name="Freihand 117">
                <a:extLst>
                  <a:ext uri="{FF2B5EF4-FFF2-40B4-BE49-F238E27FC236}">
                    <a16:creationId xmlns:a16="http://schemas.microsoft.com/office/drawing/2014/main" id="{32AD3F1B-AC1A-42A5-82C1-B97DF385A4C7}"/>
                  </a:ext>
                </a:extLst>
              </p14:cNvPr>
              <p14:cNvContentPartPr/>
              <p14:nvPr/>
            </p14:nvContentPartPr>
            <p14:xfrm>
              <a:off x="3267440" y="1820400"/>
              <a:ext cx="98640" cy="150480"/>
            </p14:xfrm>
          </p:contentPart>
        </mc:Choice>
        <mc:Fallback>
          <p:pic>
            <p:nvPicPr>
              <p:cNvPr id="118" name="Freihand 117">
                <a:extLst>
                  <a:ext uri="{FF2B5EF4-FFF2-40B4-BE49-F238E27FC236}">
                    <a16:creationId xmlns:a16="http://schemas.microsoft.com/office/drawing/2014/main" id="{32AD3F1B-AC1A-42A5-82C1-B97DF385A4C7}"/>
                  </a:ext>
                </a:extLst>
              </p:cNvPr>
              <p:cNvPicPr/>
              <p:nvPr/>
            </p:nvPicPr>
            <p:blipFill>
              <a:blip r:embed="rId180"/>
              <a:stretch>
                <a:fillRect/>
              </a:stretch>
            </p:blipFill>
            <p:spPr>
              <a:xfrm>
                <a:off x="3263120" y="1816080"/>
                <a:ext cx="107280" cy="159120"/>
              </a:xfrm>
              <a:prstGeom prst="rect">
                <a:avLst/>
              </a:prstGeom>
            </p:spPr>
          </p:pic>
        </mc:Fallback>
      </mc:AlternateContent>
      <mc:AlternateContent xmlns:mc="http://schemas.openxmlformats.org/markup-compatibility/2006">
        <mc:Choice xmlns:p14="http://schemas.microsoft.com/office/powerpoint/2010/main" Requires="p14">
          <p:contentPart p14:bwMode="auto" r:id="rId181">
            <p14:nvContentPartPr>
              <p14:cNvPr id="119" name="Freihand 118">
                <a:extLst>
                  <a:ext uri="{FF2B5EF4-FFF2-40B4-BE49-F238E27FC236}">
                    <a16:creationId xmlns:a16="http://schemas.microsoft.com/office/drawing/2014/main" id="{1B099FD2-F1D3-4EDA-9136-FCB1E1B79E7E}"/>
                  </a:ext>
                </a:extLst>
              </p14:cNvPr>
              <p14:cNvContentPartPr/>
              <p14:nvPr/>
            </p14:nvContentPartPr>
            <p14:xfrm>
              <a:off x="3319280" y="1740840"/>
              <a:ext cx="27720" cy="311040"/>
            </p14:xfrm>
          </p:contentPart>
        </mc:Choice>
        <mc:Fallback>
          <p:pic>
            <p:nvPicPr>
              <p:cNvPr id="119" name="Freihand 118">
                <a:extLst>
                  <a:ext uri="{FF2B5EF4-FFF2-40B4-BE49-F238E27FC236}">
                    <a16:creationId xmlns:a16="http://schemas.microsoft.com/office/drawing/2014/main" id="{1B099FD2-F1D3-4EDA-9136-FCB1E1B79E7E}"/>
                  </a:ext>
                </a:extLst>
              </p:cNvPr>
              <p:cNvPicPr/>
              <p:nvPr/>
            </p:nvPicPr>
            <p:blipFill>
              <a:blip r:embed="rId182"/>
              <a:stretch>
                <a:fillRect/>
              </a:stretch>
            </p:blipFill>
            <p:spPr>
              <a:xfrm>
                <a:off x="3314960" y="1736520"/>
                <a:ext cx="36360" cy="319680"/>
              </a:xfrm>
              <a:prstGeom prst="rect">
                <a:avLst/>
              </a:prstGeom>
            </p:spPr>
          </p:pic>
        </mc:Fallback>
      </mc:AlternateContent>
      <mc:AlternateContent xmlns:mc="http://schemas.openxmlformats.org/markup-compatibility/2006">
        <mc:Choice xmlns:p14="http://schemas.microsoft.com/office/powerpoint/2010/main" Requires="p14">
          <p:contentPart p14:bwMode="auto" r:id="rId183">
            <p14:nvContentPartPr>
              <p14:cNvPr id="121" name="Freihand 120">
                <a:extLst>
                  <a:ext uri="{FF2B5EF4-FFF2-40B4-BE49-F238E27FC236}">
                    <a16:creationId xmlns:a16="http://schemas.microsoft.com/office/drawing/2014/main" id="{A8B14C60-AB0E-4002-A48E-8D04D89D7FA7}"/>
                  </a:ext>
                </a:extLst>
              </p14:cNvPr>
              <p14:cNvContentPartPr/>
              <p14:nvPr/>
            </p14:nvContentPartPr>
            <p14:xfrm>
              <a:off x="3523040" y="2025960"/>
              <a:ext cx="905760" cy="42480"/>
            </p14:xfrm>
          </p:contentPart>
        </mc:Choice>
        <mc:Fallback>
          <p:pic>
            <p:nvPicPr>
              <p:cNvPr id="121" name="Freihand 120">
                <a:extLst>
                  <a:ext uri="{FF2B5EF4-FFF2-40B4-BE49-F238E27FC236}">
                    <a16:creationId xmlns:a16="http://schemas.microsoft.com/office/drawing/2014/main" id="{A8B14C60-AB0E-4002-A48E-8D04D89D7FA7}"/>
                  </a:ext>
                </a:extLst>
              </p:cNvPr>
              <p:cNvPicPr/>
              <p:nvPr/>
            </p:nvPicPr>
            <p:blipFill>
              <a:blip r:embed="rId184"/>
              <a:stretch>
                <a:fillRect/>
              </a:stretch>
            </p:blipFill>
            <p:spPr>
              <a:xfrm>
                <a:off x="3518720" y="2021640"/>
                <a:ext cx="914400"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185">
            <p14:nvContentPartPr>
              <p14:cNvPr id="122" name="Freihand 121">
                <a:extLst>
                  <a:ext uri="{FF2B5EF4-FFF2-40B4-BE49-F238E27FC236}">
                    <a16:creationId xmlns:a16="http://schemas.microsoft.com/office/drawing/2014/main" id="{C442D759-16FC-44A4-AF4B-98154AAD00CB}"/>
                  </a:ext>
                </a:extLst>
              </p14:cNvPr>
              <p14:cNvContentPartPr/>
              <p14:nvPr/>
            </p14:nvContentPartPr>
            <p14:xfrm>
              <a:off x="4555520" y="2074560"/>
              <a:ext cx="13680" cy="18000"/>
            </p14:xfrm>
          </p:contentPart>
        </mc:Choice>
        <mc:Fallback>
          <p:pic>
            <p:nvPicPr>
              <p:cNvPr id="122" name="Freihand 121">
                <a:extLst>
                  <a:ext uri="{FF2B5EF4-FFF2-40B4-BE49-F238E27FC236}">
                    <a16:creationId xmlns:a16="http://schemas.microsoft.com/office/drawing/2014/main" id="{C442D759-16FC-44A4-AF4B-98154AAD00CB}"/>
                  </a:ext>
                </a:extLst>
              </p:cNvPr>
              <p:cNvPicPr/>
              <p:nvPr/>
            </p:nvPicPr>
            <p:blipFill>
              <a:blip r:embed="rId186"/>
              <a:stretch>
                <a:fillRect/>
              </a:stretch>
            </p:blipFill>
            <p:spPr>
              <a:xfrm>
                <a:off x="4551200" y="2070240"/>
                <a:ext cx="22320" cy="26640"/>
              </a:xfrm>
              <a:prstGeom prst="rect">
                <a:avLst/>
              </a:prstGeom>
            </p:spPr>
          </p:pic>
        </mc:Fallback>
      </mc:AlternateContent>
      <mc:AlternateContent xmlns:mc="http://schemas.openxmlformats.org/markup-compatibility/2006">
        <mc:Choice xmlns:p14="http://schemas.microsoft.com/office/powerpoint/2010/main" Requires="p14">
          <p:contentPart p14:bwMode="auto" r:id="rId187">
            <p14:nvContentPartPr>
              <p14:cNvPr id="123" name="Freihand 122">
                <a:extLst>
                  <a:ext uri="{FF2B5EF4-FFF2-40B4-BE49-F238E27FC236}">
                    <a16:creationId xmlns:a16="http://schemas.microsoft.com/office/drawing/2014/main" id="{23724C6E-326C-4450-BDFF-EE565B50BF96}"/>
                  </a:ext>
                </a:extLst>
              </p14:cNvPr>
              <p14:cNvContentPartPr/>
              <p14:nvPr/>
            </p14:nvContentPartPr>
            <p14:xfrm>
              <a:off x="4383080" y="1969800"/>
              <a:ext cx="209160" cy="192960"/>
            </p14:xfrm>
          </p:contentPart>
        </mc:Choice>
        <mc:Fallback>
          <p:pic>
            <p:nvPicPr>
              <p:cNvPr id="123" name="Freihand 122">
                <a:extLst>
                  <a:ext uri="{FF2B5EF4-FFF2-40B4-BE49-F238E27FC236}">
                    <a16:creationId xmlns:a16="http://schemas.microsoft.com/office/drawing/2014/main" id="{23724C6E-326C-4450-BDFF-EE565B50BF96}"/>
                  </a:ext>
                </a:extLst>
              </p:cNvPr>
              <p:cNvPicPr/>
              <p:nvPr/>
            </p:nvPicPr>
            <p:blipFill>
              <a:blip r:embed="rId188"/>
              <a:stretch>
                <a:fillRect/>
              </a:stretch>
            </p:blipFill>
            <p:spPr>
              <a:xfrm>
                <a:off x="4378760" y="1965480"/>
                <a:ext cx="217800" cy="201600"/>
              </a:xfrm>
              <a:prstGeom prst="rect">
                <a:avLst/>
              </a:prstGeom>
            </p:spPr>
          </p:pic>
        </mc:Fallback>
      </mc:AlternateContent>
      <mc:AlternateContent xmlns:mc="http://schemas.openxmlformats.org/markup-compatibility/2006">
        <mc:Choice xmlns:p14="http://schemas.microsoft.com/office/powerpoint/2010/main" Requires="p14">
          <p:contentPart p14:bwMode="auto" r:id="rId189">
            <p14:nvContentPartPr>
              <p14:cNvPr id="124" name="Freihand 123">
                <a:extLst>
                  <a:ext uri="{FF2B5EF4-FFF2-40B4-BE49-F238E27FC236}">
                    <a16:creationId xmlns:a16="http://schemas.microsoft.com/office/drawing/2014/main" id="{5443CDE8-BF26-40E3-AE01-B23618424D45}"/>
                  </a:ext>
                </a:extLst>
              </p14:cNvPr>
              <p14:cNvContentPartPr/>
              <p14:nvPr/>
            </p14:nvContentPartPr>
            <p14:xfrm>
              <a:off x="3624560" y="2068440"/>
              <a:ext cx="776520" cy="658080"/>
            </p14:xfrm>
          </p:contentPart>
        </mc:Choice>
        <mc:Fallback>
          <p:pic>
            <p:nvPicPr>
              <p:cNvPr id="124" name="Freihand 123">
                <a:extLst>
                  <a:ext uri="{FF2B5EF4-FFF2-40B4-BE49-F238E27FC236}">
                    <a16:creationId xmlns:a16="http://schemas.microsoft.com/office/drawing/2014/main" id="{5443CDE8-BF26-40E3-AE01-B23618424D45}"/>
                  </a:ext>
                </a:extLst>
              </p:cNvPr>
              <p:cNvPicPr/>
              <p:nvPr/>
            </p:nvPicPr>
            <p:blipFill>
              <a:blip r:embed="rId190"/>
              <a:stretch>
                <a:fillRect/>
              </a:stretch>
            </p:blipFill>
            <p:spPr>
              <a:xfrm>
                <a:off x="3620240" y="2064120"/>
                <a:ext cx="785160" cy="666720"/>
              </a:xfrm>
              <a:prstGeom prst="rect">
                <a:avLst/>
              </a:prstGeom>
            </p:spPr>
          </p:pic>
        </mc:Fallback>
      </mc:AlternateContent>
      <mc:AlternateContent xmlns:mc="http://schemas.openxmlformats.org/markup-compatibility/2006">
        <mc:Choice xmlns:p14="http://schemas.microsoft.com/office/powerpoint/2010/main" Requires="p14">
          <p:contentPart p14:bwMode="auto" r:id="rId191">
            <p14:nvContentPartPr>
              <p14:cNvPr id="125" name="Freihand 124">
                <a:extLst>
                  <a:ext uri="{FF2B5EF4-FFF2-40B4-BE49-F238E27FC236}">
                    <a16:creationId xmlns:a16="http://schemas.microsoft.com/office/drawing/2014/main" id="{46EEC6FC-5651-4238-93D7-EADDEB613541}"/>
                  </a:ext>
                </a:extLst>
              </p14:cNvPr>
              <p14:cNvContentPartPr/>
              <p14:nvPr/>
            </p14:nvContentPartPr>
            <p14:xfrm>
              <a:off x="4203800" y="2535360"/>
              <a:ext cx="218160" cy="237960"/>
            </p14:xfrm>
          </p:contentPart>
        </mc:Choice>
        <mc:Fallback>
          <p:pic>
            <p:nvPicPr>
              <p:cNvPr id="125" name="Freihand 124">
                <a:extLst>
                  <a:ext uri="{FF2B5EF4-FFF2-40B4-BE49-F238E27FC236}">
                    <a16:creationId xmlns:a16="http://schemas.microsoft.com/office/drawing/2014/main" id="{46EEC6FC-5651-4238-93D7-EADDEB613541}"/>
                  </a:ext>
                </a:extLst>
              </p:cNvPr>
              <p:cNvPicPr/>
              <p:nvPr/>
            </p:nvPicPr>
            <p:blipFill>
              <a:blip r:embed="rId192"/>
              <a:stretch>
                <a:fillRect/>
              </a:stretch>
            </p:blipFill>
            <p:spPr>
              <a:xfrm>
                <a:off x="4199480" y="2531040"/>
                <a:ext cx="226800" cy="246600"/>
              </a:xfrm>
              <a:prstGeom prst="rect">
                <a:avLst/>
              </a:prstGeom>
            </p:spPr>
          </p:pic>
        </mc:Fallback>
      </mc:AlternateContent>
      <mc:AlternateContent xmlns:mc="http://schemas.openxmlformats.org/markup-compatibility/2006">
        <mc:Choice xmlns:p14="http://schemas.microsoft.com/office/powerpoint/2010/main" Requires="p14">
          <p:contentPart p14:bwMode="auto" r:id="rId193">
            <p14:nvContentPartPr>
              <p14:cNvPr id="127" name="Freihand 126">
                <a:extLst>
                  <a:ext uri="{FF2B5EF4-FFF2-40B4-BE49-F238E27FC236}">
                    <a16:creationId xmlns:a16="http://schemas.microsoft.com/office/drawing/2014/main" id="{1BB5997A-52F9-4E9D-AC63-6D41A36BE743}"/>
                  </a:ext>
                </a:extLst>
              </p14:cNvPr>
              <p14:cNvContentPartPr/>
              <p14:nvPr/>
            </p14:nvContentPartPr>
            <p14:xfrm>
              <a:off x="2715200" y="3166080"/>
              <a:ext cx="44640" cy="1238040"/>
            </p14:xfrm>
          </p:contentPart>
        </mc:Choice>
        <mc:Fallback>
          <p:pic>
            <p:nvPicPr>
              <p:cNvPr id="127" name="Freihand 126">
                <a:extLst>
                  <a:ext uri="{FF2B5EF4-FFF2-40B4-BE49-F238E27FC236}">
                    <a16:creationId xmlns:a16="http://schemas.microsoft.com/office/drawing/2014/main" id="{1BB5997A-52F9-4E9D-AC63-6D41A36BE743}"/>
                  </a:ext>
                </a:extLst>
              </p:cNvPr>
              <p:cNvPicPr/>
              <p:nvPr/>
            </p:nvPicPr>
            <p:blipFill>
              <a:blip r:embed="rId194"/>
              <a:stretch>
                <a:fillRect/>
              </a:stretch>
            </p:blipFill>
            <p:spPr>
              <a:xfrm>
                <a:off x="2710880" y="3161760"/>
                <a:ext cx="53280" cy="1246680"/>
              </a:xfrm>
              <a:prstGeom prst="rect">
                <a:avLst/>
              </a:prstGeom>
            </p:spPr>
          </p:pic>
        </mc:Fallback>
      </mc:AlternateContent>
      <mc:AlternateContent xmlns:mc="http://schemas.openxmlformats.org/markup-compatibility/2006">
        <mc:Choice xmlns:p14="http://schemas.microsoft.com/office/powerpoint/2010/main" Requires="p14">
          <p:contentPart p14:bwMode="auto" r:id="rId195">
            <p14:nvContentPartPr>
              <p14:cNvPr id="128" name="Freihand 127">
                <a:extLst>
                  <a:ext uri="{FF2B5EF4-FFF2-40B4-BE49-F238E27FC236}">
                    <a16:creationId xmlns:a16="http://schemas.microsoft.com/office/drawing/2014/main" id="{2C862326-C969-41D0-A386-FE8981AA5A1D}"/>
                  </a:ext>
                </a:extLst>
              </p14:cNvPr>
              <p14:cNvContentPartPr/>
              <p14:nvPr/>
            </p14:nvContentPartPr>
            <p14:xfrm>
              <a:off x="2654000" y="3068160"/>
              <a:ext cx="241560" cy="241200"/>
            </p14:xfrm>
          </p:contentPart>
        </mc:Choice>
        <mc:Fallback>
          <p:pic>
            <p:nvPicPr>
              <p:cNvPr id="128" name="Freihand 127">
                <a:extLst>
                  <a:ext uri="{FF2B5EF4-FFF2-40B4-BE49-F238E27FC236}">
                    <a16:creationId xmlns:a16="http://schemas.microsoft.com/office/drawing/2014/main" id="{2C862326-C969-41D0-A386-FE8981AA5A1D}"/>
                  </a:ext>
                </a:extLst>
              </p:cNvPr>
              <p:cNvPicPr/>
              <p:nvPr/>
            </p:nvPicPr>
            <p:blipFill>
              <a:blip r:embed="rId196"/>
              <a:stretch>
                <a:fillRect/>
              </a:stretch>
            </p:blipFill>
            <p:spPr>
              <a:xfrm>
                <a:off x="2649680" y="3063840"/>
                <a:ext cx="250200" cy="249840"/>
              </a:xfrm>
              <a:prstGeom prst="rect">
                <a:avLst/>
              </a:prstGeom>
            </p:spPr>
          </p:pic>
        </mc:Fallback>
      </mc:AlternateContent>
      <mc:AlternateContent xmlns:mc="http://schemas.openxmlformats.org/markup-compatibility/2006">
        <mc:Choice xmlns:p14="http://schemas.microsoft.com/office/powerpoint/2010/main" Requires="p14">
          <p:contentPart p14:bwMode="auto" r:id="rId197">
            <p14:nvContentPartPr>
              <p14:cNvPr id="130" name="Freihand 129">
                <a:extLst>
                  <a:ext uri="{FF2B5EF4-FFF2-40B4-BE49-F238E27FC236}">
                    <a16:creationId xmlns:a16="http://schemas.microsoft.com/office/drawing/2014/main" id="{5FE7ABA4-E20F-4A04-9EA3-B9A2969B4C67}"/>
                  </a:ext>
                </a:extLst>
              </p14:cNvPr>
              <p14:cNvContentPartPr/>
              <p14:nvPr/>
            </p14:nvContentPartPr>
            <p14:xfrm>
              <a:off x="2187440" y="4473600"/>
              <a:ext cx="246960" cy="184680"/>
            </p14:xfrm>
          </p:contentPart>
        </mc:Choice>
        <mc:Fallback>
          <p:pic>
            <p:nvPicPr>
              <p:cNvPr id="130" name="Freihand 129">
                <a:extLst>
                  <a:ext uri="{FF2B5EF4-FFF2-40B4-BE49-F238E27FC236}">
                    <a16:creationId xmlns:a16="http://schemas.microsoft.com/office/drawing/2014/main" id="{5FE7ABA4-E20F-4A04-9EA3-B9A2969B4C67}"/>
                  </a:ext>
                </a:extLst>
              </p:cNvPr>
              <p:cNvPicPr/>
              <p:nvPr/>
            </p:nvPicPr>
            <p:blipFill>
              <a:blip r:embed="rId198"/>
              <a:stretch>
                <a:fillRect/>
              </a:stretch>
            </p:blipFill>
            <p:spPr>
              <a:xfrm>
                <a:off x="2183120" y="4469280"/>
                <a:ext cx="255600" cy="193320"/>
              </a:xfrm>
              <a:prstGeom prst="rect">
                <a:avLst/>
              </a:prstGeom>
            </p:spPr>
          </p:pic>
        </mc:Fallback>
      </mc:AlternateContent>
      <mc:AlternateContent xmlns:mc="http://schemas.openxmlformats.org/markup-compatibility/2006">
        <mc:Choice xmlns:p14="http://schemas.microsoft.com/office/powerpoint/2010/main" Requires="p14">
          <p:contentPart p14:bwMode="auto" r:id="rId199">
            <p14:nvContentPartPr>
              <p14:cNvPr id="131" name="Freihand 130">
                <a:extLst>
                  <a:ext uri="{FF2B5EF4-FFF2-40B4-BE49-F238E27FC236}">
                    <a16:creationId xmlns:a16="http://schemas.microsoft.com/office/drawing/2014/main" id="{9929476B-74AF-4F4F-ADA7-48088BA22B3D}"/>
                  </a:ext>
                </a:extLst>
              </p14:cNvPr>
              <p14:cNvContentPartPr/>
              <p14:nvPr/>
            </p14:nvContentPartPr>
            <p14:xfrm>
              <a:off x="2429720" y="4520760"/>
              <a:ext cx="86040" cy="138240"/>
            </p14:xfrm>
          </p:contentPart>
        </mc:Choice>
        <mc:Fallback>
          <p:pic>
            <p:nvPicPr>
              <p:cNvPr id="131" name="Freihand 130">
                <a:extLst>
                  <a:ext uri="{FF2B5EF4-FFF2-40B4-BE49-F238E27FC236}">
                    <a16:creationId xmlns:a16="http://schemas.microsoft.com/office/drawing/2014/main" id="{9929476B-74AF-4F4F-ADA7-48088BA22B3D}"/>
                  </a:ext>
                </a:extLst>
              </p:cNvPr>
              <p:cNvPicPr/>
              <p:nvPr/>
            </p:nvPicPr>
            <p:blipFill>
              <a:blip r:embed="rId200"/>
              <a:stretch>
                <a:fillRect/>
              </a:stretch>
            </p:blipFill>
            <p:spPr>
              <a:xfrm>
                <a:off x="2425400" y="4516440"/>
                <a:ext cx="94680" cy="146880"/>
              </a:xfrm>
              <a:prstGeom prst="rect">
                <a:avLst/>
              </a:prstGeom>
            </p:spPr>
          </p:pic>
        </mc:Fallback>
      </mc:AlternateContent>
      <mc:AlternateContent xmlns:mc="http://schemas.openxmlformats.org/markup-compatibility/2006">
        <mc:Choice xmlns:p14="http://schemas.microsoft.com/office/powerpoint/2010/main" Requires="p14">
          <p:contentPart p14:bwMode="auto" r:id="rId201">
            <p14:nvContentPartPr>
              <p14:cNvPr id="132" name="Freihand 131">
                <a:extLst>
                  <a:ext uri="{FF2B5EF4-FFF2-40B4-BE49-F238E27FC236}">
                    <a16:creationId xmlns:a16="http://schemas.microsoft.com/office/drawing/2014/main" id="{DEFC2E9B-A6CE-4F77-86C3-53041CDB50B0}"/>
                  </a:ext>
                </a:extLst>
              </p14:cNvPr>
              <p14:cNvContentPartPr/>
              <p14:nvPr/>
            </p14:nvContentPartPr>
            <p14:xfrm>
              <a:off x="2623760" y="4554240"/>
              <a:ext cx="360" cy="360"/>
            </p14:xfrm>
          </p:contentPart>
        </mc:Choice>
        <mc:Fallback>
          <p:pic>
            <p:nvPicPr>
              <p:cNvPr id="132" name="Freihand 131">
                <a:extLst>
                  <a:ext uri="{FF2B5EF4-FFF2-40B4-BE49-F238E27FC236}">
                    <a16:creationId xmlns:a16="http://schemas.microsoft.com/office/drawing/2014/main" id="{DEFC2E9B-A6CE-4F77-86C3-53041CDB50B0}"/>
                  </a:ext>
                </a:extLst>
              </p:cNvPr>
              <p:cNvPicPr/>
              <p:nvPr/>
            </p:nvPicPr>
            <p:blipFill>
              <a:blip r:embed="rId24"/>
              <a:stretch>
                <a:fillRect/>
              </a:stretch>
            </p:blipFill>
            <p:spPr>
              <a:xfrm>
                <a:off x="2619440" y="454992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02">
            <p14:nvContentPartPr>
              <p14:cNvPr id="133" name="Freihand 132">
                <a:extLst>
                  <a:ext uri="{FF2B5EF4-FFF2-40B4-BE49-F238E27FC236}">
                    <a16:creationId xmlns:a16="http://schemas.microsoft.com/office/drawing/2014/main" id="{5631D8E4-5C9F-4B59-B129-76CF85429455}"/>
                  </a:ext>
                </a:extLst>
              </p14:cNvPr>
              <p14:cNvContentPartPr/>
              <p14:nvPr/>
            </p14:nvContentPartPr>
            <p14:xfrm>
              <a:off x="2556800" y="4528680"/>
              <a:ext cx="476280" cy="104400"/>
            </p14:xfrm>
          </p:contentPart>
        </mc:Choice>
        <mc:Fallback>
          <p:pic>
            <p:nvPicPr>
              <p:cNvPr id="133" name="Freihand 132">
                <a:extLst>
                  <a:ext uri="{FF2B5EF4-FFF2-40B4-BE49-F238E27FC236}">
                    <a16:creationId xmlns:a16="http://schemas.microsoft.com/office/drawing/2014/main" id="{5631D8E4-5C9F-4B59-B129-76CF85429455}"/>
                  </a:ext>
                </a:extLst>
              </p:cNvPr>
              <p:cNvPicPr/>
              <p:nvPr/>
            </p:nvPicPr>
            <p:blipFill>
              <a:blip r:embed="rId203"/>
              <a:stretch>
                <a:fillRect/>
              </a:stretch>
            </p:blipFill>
            <p:spPr>
              <a:xfrm>
                <a:off x="2552480" y="4524360"/>
                <a:ext cx="484920" cy="113040"/>
              </a:xfrm>
              <a:prstGeom prst="rect">
                <a:avLst/>
              </a:prstGeom>
            </p:spPr>
          </p:pic>
        </mc:Fallback>
      </mc:AlternateContent>
      <mc:AlternateContent xmlns:mc="http://schemas.openxmlformats.org/markup-compatibility/2006">
        <mc:Choice xmlns:p14="http://schemas.microsoft.com/office/powerpoint/2010/main" Requires="p14">
          <p:contentPart p14:bwMode="auto" r:id="rId204">
            <p14:nvContentPartPr>
              <p14:cNvPr id="134" name="Freihand 133">
                <a:extLst>
                  <a:ext uri="{FF2B5EF4-FFF2-40B4-BE49-F238E27FC236}">
                    <a16:creationId xmlns:a16="http://schemas.microsoft.com/office/drawing/2014/main" id="{997C4264-1FE9-40BB-84E3-59AB6ADFBC64}"/>
                  </a:ext>
                </a:extLst>
              </p14:cNvPr>
              <p14:cNvContentPartPr/>
              <p14:nvPr/>
            </p14:nvContentPartPr>
            <p14:xfrm>
              <a:off x="3101840" y="4499520"/>
              <a:ext cx="59760" cy="139320"/>
            </p14:xfrm>
          </p:contentPart>
        </mc:Choice>
        <mc:Fallback>
          <p:pic>
            <p:nvPicPr>
              <p:cNvPr id="134" name="Freihand 133">
                <a:extLst>
                  <a:ext uri="{FF2B5EF4-FFF2-40B4-BE49-F238E27FC236}">
                    <a16:creationId xmlns:a16="http://schemas.microsoft.com/office/drawing/2014/main" id="{997C4264-1FE9-40BB-84E3-59AB6ADFBC64}"/>
                  </a:ext>
                </a:extLst>
              </p:cNvPr>
              <p:cNvPicPr/>
              <p:nvPr/>
            </p:nvPicPr>
            <p:blipFill>
              <a:blip r:embed="rId205"/>
              <a:stretch>
                <a:fillRect/>
              </a:stretch>
            </p:blipFill>
            <p:spPr>
              <a:xfrm>
                <a:off x="3097520" y="4495200"/>
                <a:ext cx="68400" cy="147960"/>
              </a:xfrm>
              <a:prstGeom prst="rect">
                <a:avLst/>
              </a:prstGeom>
            </p:spPr>
          </p:pic>
        </mc:Fallback>
      </mc:AlternateContent>
      <mc:AlternateContent xmlns:mc="http://schemas.openxmlformats.org/markup-compatibility/2006">
        <mc:Choice xmlns:p14="http://schemas.microsoft.com/office/powerpoint/2010/main" Requires="p14">
          <p:contentPart p14:bwMode="auto" r:id="rId206">
            <p14:nvContentPartPr>
              <p14:cNvPr id="135" name="Freihand 134">
                <a:extLst>
                  <a:ext uri="{FF2B5EF4-FFF2-40B4-BE49-F238E27FC236}">
                    <a16:creationId xmlns:a16="http://schemas.microsoft.com/office/drawing/2014/main" id="{F25CE427-06F8-459C-9F16-47CD3DC81CD8}"/>
                  </a:ext>
                </a:extLst>
              </p14:cNvPr>
              <p14:cNvContentPartPr/>
              <p14:nvPr/>
            </p14:nvContentPartPr>
            <p14:xfrm>
              <a:off x="3207320" y="4548120"/>
              <a:ext cx="174240" cy="55080"/>
            </p14:xfrm>
          </p:contentPart>
        </mc:Choice>
        <mc:Fallback>
          <p:pic>
            <p:nvPicPr>
              <p:cNvPr id="135" name="Freihand 134">
                <a:extLst>
                  <a:ext uri="{FF2B5EF4-FFF2-40B4-BE49-F238E27FC236}">
                    <a16:creationId xmlns:a16="http://schemas.microsoft.com/office/drawing/2014/main" id="{F25CE427-06F8-459C-9F16-47CD3DC81CD8}"/>
                  </a:ext>
                </a:extLst>
              </p:cNvPr>
              <p:cNvPicPr/>
              <p:nvPr/>
            </p:nvPicPr>
            <p:blipFill>
              <a:blip r:embed="rId207"/>
              <a:stretch>
                <a:fillRect/>
              </a:stretch>
            </p:blipFill>
            <p:spPr>
              <a:xfrm>
                <a:off x="3203000" y="4543800"/>
                <a:ext cx="182880" cy="63720"/>
              </a:xfrm>
              <a:prstGeom prst="rect">
                <a:avLst/>
              </a:prstGeom>
            </p:spPr>
          </p:pic>
        </mc:Fallback>
      </mc:AlternateContent>
      <mc:AlternateContent xmlns:mc="http://schemas.openxmlformats.org/markup-compatibility/2006">
        <mc:Choice xmlns:p14="http://schemas.microsoft.com/office/powerpoint/2010/main" Requires="p14">
          <p:contentPart p14:bwMode="auto" r:id="rId208">
            <p14:nvContentPartPr>
              <p14:cNvPr id="136" name="Freihand 135">
                <a:extLst>
                  <a:ext uri="{FF2B5EF4-FFF2-40B4-BE49-F238E27FC236}">
                    <a16:creationId xmlns:a16="http://schemas.microsoft.com/office/drawing/2014/main" id="{ED16E881-5B01-41BC-A365-4592E7C72032}"/>
                  </a:ext>
                </a:extLst>
              </p14:cNvPr>
              <p14:cNvContentPartPr/>
              <p14:nvPr/>
            </p14:nvContentPartPr>
            <p14:xfrm>
              <a:off x="3373640" y="4432200"/>
              <a:ext cx="124920" cy="172800"/>
            </p14:xfrm>
          </p:contentPart>
        </mc:Choice>
        <mc:Fallback>
          <p:pic>
            <p:nvPicPr>
              <p:cNvPr id="136" name="Freihand 135">
                <a:extLst>
                  <a:ext uri="{FF2B5EF4-FFF2-40B4-BE49-F238E27FC236}">
                    <a16:creationId xmlns:a16="http://schemas.microsoft.com/office/drawing/2014/main" id="{ED16E881-5B01-41BC-A365-4592E7C72032}"/>
                  </a:ext>
                </a:extLst>
              </p:cNvPr>
              <p:cNvPicPr/>
              <p:nvPr/>
            </p:nvPicPr>
            <p:blipFill>
              <a:blip r:embed="rId209"/>
              <a:stretch>
                <a:fillRect/>
              </a:stretch>
            </p:blipFill>
            <p:spPr>
              <a:xfrm>
                <a:off x="3369320" y="4427880"/>
                <a:ext cx="133560" cy="181440"/>
              </a:xfrm>
              <a:prstGeom prst="rect">
                <a:avLst/>
              </a:prstGeom>
            </p:spPr>
          </p:pic>
        </mc:Fallback>
      </mc:AlternateContent>
      <mc:AlternateContent xmlns:mc="http://schemas.openxmlformats.org/markup-compatibility/2006">
        <mc:Choice xmlns:p14="http://schemas.microsoft.com/office/powerpoint/2010/main" Requires="p14">
          <p:contentPart p14:bwMode="auto" r:id="rId210">
            <p14:nvContentPartPr>
              <p14:cNvPr id="137" name="Freihand 136">
                <a:extLst>
                  <a:ext uri="{FF2B5EF4-FFF2-40B4-BE49-F238E27FC236}">
                    <a16:creationId xmlns:a16="http://schemas.microsoft.com/office/drawing/2014/main" id="{BF29210B-15F9-41E2-9B56-352BB425B3CF}"/>
                  </a:ext>
                </a:extLst>
              </p14:cNvPr>
              <p14:cNvContentPartPr/>
              <p14:nvPr/>
            </p14:nvContentPartPr>
            <p14:xfrm>
              <a:off x="3581720" y="4473600"/>
              <a:ext cx="196560" cy="111960"/>
            </p14:xfrm>
          </p:contentPart>
        </mc:Choice>
        <mc:Fallback>
          <p:pic>
            <p:nvPicPr>
              <p:cNvPr id="137" name="Freihand 136">
                <a:extLst>
                  <a:ext uri="{FF2B5EF4-FFF2-40B4-BE49-F238E27FC236}">
                    <a16:creationId xmlns:a16="http://schemas.microsoft.com/office/drawing/2014/main" id="{BF29210B-15F9-41E2-9B56-352BB425B3CF}"/>
                  </a:ext>
                </a:extLst>
              </p:cNvPr>
              <p:cNvPicPr/>
              <p:nvPr/>
            </p:nvPicPr>
            <p:blipFill>
              <a:blip r:embed="rId211"/>
              <a:stretch>
                <a:fillRect/>
              </a:stretch>
            </p:blipFill>
            <p:spPr>
              <a:xfrm>
                <a:off x="3577400" y="4469280"/>
                <a:ext cx="205200" cy="120600"/>
              </a:xfrm>
              <a:prstGeom prst="rect">
                <a:avLst/>
              </a:prstGeom>
            </p:spPr>
          </p:pic>
        </mc:Fallback>
      </mc:AlternateContent>
      <mc:AlternateContent xmlns:mc="http://schemas.openxmlformats.org/markup-compatibility/2006">
        <mc:Choice xmlns:p14="http://schemas.microsoft.com/office/powerpoint/2010/main" Requires="p14">
          <p:contentPart p14:bwMode="auto" r:id="rId212">
            <p14:nvContentPartPr>
              <p14:cNvPr id="138" name="Freihand 137">
                <a:extLst>
                  <a:ext uri="{FF2B5EF4-FFF2-40B4-BE49-F238E27FC236}">
                    <a16:creationId xmlns:a16="http://schemas.microsoft.com/office/drawing/2014/main" id="{A5CA957C-64D5-487E-9034-5C1F0B21C6ED}"/>
                  </a:ext>
                </a:extLst>
              </p14:cNvPr>
              <p14:cNvContentPartPr/>
              <p14:nvPr/>
            </p14:nvContentPartPr>
            <p14:xfrm>
              <a:off x="3767480" y="4525080"/>
              <a:ext cx="70560" cy="49680"/>
            </p14:xfrm>
          </p:contentPart>
        </mc:Choice>
        <mc:Fallback>
          <p:pic>
            <p:nvPicPr>
              <p:cNvPr id="138" name="Freihand 137">
                <a:extLst>
                  <a:ext uri="{FF2B5EF4-FFF2-40B4-BE49-F238E27FC236}">
                    <a16:creationId xmlns:a16="http://schemas.microsoft.com/office/drawing/2014/main" id="{A5CA957C-64D5-487E-9034-5C1F0B21C6ED}"/>
                  </a:ext>
                </a:extLst>
              </p:cNvPr>
              <p:cNvPicPr/>
              <p:nvPr/>
            </p:nvPicPr>
            <p:blipFill>
              <a:blip r:embed="rId213"/>
              <a:stretch>
                <a:fillRect/>
              </a:stretch>
            </p:blipFill>
            <p:spPr>
              <a:xfrm>
                <a:off x="3763160" y="4520760"/>
                <a:ext cx="79200" cy="58320"/>
              </a:xfrm>
              <a:prstGeom prst="rect">
                <a:avLst/>
              </a:prstGeom>
            </p:spPr>
          </p:pic>
        </mc:Fallback>
      </mc:AlternateContent>
      <mc:AlternateContent xmlns:mc="http://schemas.openxmlformats.org/markup-compatibility/2006">
        <mc:Choice xmlns:p14="http://schemas.microsoft.com/office/powerpoint/2010/main" Requires="p14">
          <p:contentPart p14:bwMode="auto" r:id="rId214">
            <p14:nvContentPartPr>
              <p14:cNvPr id="139" name="Freihand 138">
                <a:extLst>
                  <a:ext uri="{FF2B5EF4-FFF2-40B4-BE49-F238E27FC236}">
                    <a16:creationId xmlns:a16="http://schemas.microsoft.com/office/drawing/2014/main" id="{BE9AFA3B-8F6A-44CF-A14A-3DC908A93371}"/>
                  </a:ext>
                </a:extLst>
              </p14:cNvPr>
              <p14:cNvContentPartPr/>
              <p14:nvPr/>
            </p14:nvContentPartPr>
            <p14:xfrm>
              <a:off x="3798800" y="4377480"/>
              <a:ext cx="360" cy="360"/>
            </p14:xfrm>
          </p:contentPart>
        </mc:Choice>
        <mc:Fallback>
          <p:pic>
            <p:nvPicPr>
              <p:cNvPr id="139" name="Freihand 138">
                <a:extLst>
                  <a:ext uri="{FF2B5EF4-FFF2-40B4-BE49-F238E27FC236}">
                    <a16:creationId xmlns:a16="http://schemas.microsoft.com/office/drawing/2014/main" id="{BE9AFA3B-8F6A-44CF-A14A-3DC908A93371}"/>
                  </a:ext>
                </a:extLst>
              </p:cNvPr>
              <p:cNvPicPr/>
              <p:nvPr/>
            </p:nvPicPr>
            <p:blipFill>
              <a:blip r:embed="rId24"/>
              <a:stretch>
                <a:fillRect/>
              </a:stretch>
            </p:blipFill>
            <p:spPr>
              <a:xfrm>
                <a:off x="3794480" y="437316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15">
            <p14:nvContentPartPr>
              <p14:cNvPr id="152" name="Freihand 151">
                <a:extLst>
                  <a:ext uri="{FF2B5EF4-FFF2-40B4-BE49-F238E27FC236}">
                    <a16:creationId xmlns:a16="http://schemas.microsoft.com/office/drawing/2014/main" id="{244F59B6-D179-4AD9-97B0-5FE0EFE0B6D1}"/>
                  </a:ext>
                </a:extLst>
              </p14:cNvPr>
              <p14:cNvContentPartPr/>
              <p14:nvPr/>
            </p14:nvContentPartPr>
            <p14:xfrm>
              <a:off x="4041080" y="2429520"/>
              <a:ext cx="134640" cy="809280"/>
            </p14:xfrm>
          </p:contentPart>
        </mc:Choice>
        <mc:Fallback>
          <p:pic>
            <p:nvPicPr>
              <p:cNvPr id="152" name="Freihand 151">
                <a:extLst>
                  <a:ext uri="{FF2B5EF4-FFF2-40B4-BE49-F238E27FC236}">
                    <a16:creationId xmlns:a16="http://schemas.microsoft.com/office/drawing/2014/main" id="{244F59B6-D179-4AD9-97B0-5FE0EFE0B6D1}"/>
                  </a:ext>
                </a:extLst>
              </p:cNvPr>
              <p:cNvPicPr/>
              <p:nvPr/>
            </p:nvPicPr>
            <p:blipFill>
              <a:blip r:embed="rId216"/>
              <a:stretch>
                <a:fillRect/>
              </a:stretch>
            </p:blipFill>
            <p:spPr>
              <a:xfrm>
                <a:off x="4036760" y="2425200"/>
                <a:ext cx="143280" cy="817920"/>
              </a:xfrm>
              <a:prstGeom prst="rect">
                <a:avLst/>
              </a:prstGeom>
            </p:spPr>
          </p:pic>
        </mc:Fallback>
      </mc:AlternateContent>
      <mc:AlternateContent xmlns:mc="http://schemas.openxmlformats.org/markup-compatibility/2006">
        <mc:Choice xmlns:p14="http://schemas.microsoft.com/office/powerpoint/2010/main" Requires="p14">
          <p:contentPart p14:bwMode="auto" r:id="rId217">
            <p14:nvContentPartPr>
              <p14:cNvPr id="154" name="Freihand 153">
                <a:extLst>
                  <a:ext uri="{FF2B5EF4-FFF2-40B4-BE49-F238E27FC236}">
                    <a16:creationId xmlns:a16="http://schemas.microsoft.com/office/drawing/2014/main" id="{B54FB61A-AD75-4B96-9507-0AAB8DA757B0}"/>
                  </a:ext>
                </a:extLst>
              </p14:cNvPr>
              <p14:cNvContentPartPr/>
              <p14:nvPr/>
            </p14:nvContentPartPr>
            <p14:xfrm>
              <a:off x="4069880" y="3355440"/>
              <a:ext cx="501480" cy="1143720"/>
            </p14:xfrm>
          </p:contentPart>
        </mc:Choice>
        <mc:Fallback>
          <p:pic>
            <p:nvPicPr>
              <p:cNvPr id="154" name="Freihand 153">
                <a:extLst>
                  <a:ext uri="{FF2B5EF4-FFF2-40B4-BE49-F238E27FC236}">
                    <a16:creationId xmlns:a16="http://schemas.microsoft.com/office/drawing/2014/main" id="{B54FB61A-AD75-4B96-9507-0AAB8DA757B0}"/>
                  </a:ext>
                </a:extLst>
              </p:cNvPr>
              <p:cNvPicPr/>
              <p:nvPr/>
            </p:nvPicPr>
            <p:blipFill>
              <a:blip r:embed="rId218"/>
              <a:stretch>
                <a:fillRect/>
              </a:stretch>
            </p:blipFill>
            <p:spPr>
              <a:xfrm>
                <a:off x="4065560" y="3351120"/>
                <a:ext cx="510120" cy="1152360"/>
              </a:xfrm>
              <a:prstGeom prst="rect">
                <a:avLst/>
              </a:prstGeom>
            </p:spPr>
          </p:pic>
        </mc:Fallback>
      </mc:AlternateContent>
      <mc:AlternateContent xmlns:mc="http://schemas.openxmlformats.org/markup-compatibility/2006">
        <mc:Choice xmlns:p14="http://schemas.microsoft.com/office/powerpoint/2010/main" Requires="p14">
          <p:contentPart p14:bwMode="auto" r:id="rId219">
            <p14:nvContentPartPr>
              <p14:cNvPr id="155" name="Freihand 154">
                <a:extLst>
                  <a:ext uri="{FF2B5EF4-FFF2-40B4-BE49-F238E27FC236}">
                    <a16:creationId xmlns:a16="http://schemas.microsoft.com/office/drawing/2014/main" id="{6C57F3C7-21BE-4BCB-8F59-7C92B3396E51}"/>
                  </a:ext>
                </a:extLst>
              </p14:cNvPr>
              <p14:cNvContentPartPr/>
              <p14:nvPr/>
            </p14:nvContentPartPr>
            <p14:xfrm>
              <a:off x="3974120" y="3246000"/>
              <a:ext cx="265320" cy="351000"/>
            </p14:xfrm>
          </p:contentPart>
        </mc:Choice>
        <mc:Fallback>
          <p:pic>
            <p:nvPicPr>
              <p:cNvPr id="155" name="Freihand 154">
                <a:extLst>
                  <a:ext uri="{FF2B5EF4-FFF2-40B4-BE49-F238E27FC236}">
                    <a16:creationId xmlns:a16="http://schemas.microsoft.com/office/drawing/2014/main" id="{6C57F3C7-21BE-4BCB-8F59-7C92B3396E51}"/>
                  </a:ext>
                </a:extLst>
              </p:cNvPr>
              <p:cNvPicPr/>
              <p:nvPr/>
            </p:nvPicPr>
            <p:blipFill>
              <a:blip r:embed="rId220"/>
              <a:stretch>
                <a:fillRect/>
              </a:stretch>
            </p:blipFill>
            <p:spPr>
              <a:xfrm>
                <a:off x="3969800" y="3241680"/>
                <a:ext cx="273960" cy="359640"/>
              </a:xfrm>
              <a:prstGeom prst="rect">
                <a:avLst/>
              </a:prstGeom>
            </p:spPr>
          </p:pic>
        </mc:Fallback>
      </mc:AlternateContent>
      <mc:AlternateContent xmlns:mc="http://schemas.openxmlformats.org/markup-compatibility/2006">
        <mc:Choice xmlns:p14="http://schemas.microsoft.com/office/powerpoint/2010/main" Requires="p14">
          <p:contentPart p14:bwMode="auto" r:id="rId221">
            <p14:nvContentPartPr>
              <p14:cNvPr id="157" name="Freihand 156">
                <a:extLst>
                  <a:ext uri="{FF2B5EF4-FFF2-40B4-BE49-F238E27FC236}">
                    <a16:creationId xmlns:a16="http://schemas.microsoft.com/office/drawing/2014/main" id="{45C5DD04-4B47-46FA-A325-CAD6780D12F0}"/>
                  </a:ext>
                </a:extLst>
              </p14:cNvPr>
              <p14:cNvContentPartPr/>
              <p14:nvPr/>
            </p14:nvContentPartPr>
            <p14:xfrm>
              <a:off x="4562360" y="4637400"/>
              <a:ext cx="21240" cy="189000"/>
            </p14:xfrm>
          </p:contentPart>
        </mc:Choice>
        <mc:Fallback>
          <p:pic>
            <p:nvPicPr>
              <p:cNvPr id="157" name="Freihand 156">
                <a:extLst>
                  <a:ext uri="{FF2B5EF4-FFF2-40B4-BE49-F238E27FC236}">
                    <a16:creationId xmlns:a16="http://schemas.microsoft.com/office/drawing/2014/main" id="{45C5DD04-4B47-46FA-A325-CAD6780D12F0}"/>
                  </a:ext>
                </a:extLst>
              </p:cNvPr>
              <p:cNvPicPr/>
              <p:nvPr/>
            </p:nvPicPr>
            <p:blipFill>
              <a:blip r:embed="rId222"/>
              <a:stretch>
                <a:fillRect/>
              </a:stretch>
            </p:blipFill>
            <p:spPr>
              <a:xfrm>
                <a:off x="4558040" y="4633080"/>
                <a:ext cx="29880" cy="197640"/>
              </a:xfrm>
              <a:prstGeom prst="rect">
                <a:avLst/>
              </a:prstGeom>
            </p:spPr>
          </p:pic>
        </mc:Fallback>
      </mc:AlternateContent>
      <mc:AlternateContent xmlns:mc="http://schemas.openxmlformats.org/markup-compatibility/2006">
        <mc:Choice xmlns:p14="http://schemas.microsoft.com/office/powerpoint/2010/main" Requires="p14">
          <p:contentPart p14:bwMode="auto" r:id="rId223">
            <p14:nvContentPartPr>
              <p14:cNvPr id="158" name="Freihand 157">
                <a:extLst>
                  <a:ext uri="{FF2B5EF4-FFF2-40B4-BE49-F238E27FC236}">
                    <a16:creationId xmlns:a16="http://schemas.microsoft.com/office/drawing/2014/main" id="{32545529-2E2C-4CE6-A2EE-94032B344E9D}"/>
                  </a:ext>
                </a:extLst>
              </p14:cNvPr>
              <p14:cNvContentPartPr/>
              <p14:nvPr/>
            </p14:nvContentPartPr>
            <p14:xfrm>
              <a:off x="4591520" y="4607160"/>
              <a:ext cx="190800" cy="193680"/>
            </p14:xfrm>
          </p:contentPart>
        </mc:Choice>
        <mc:Fallback>
          <p:pic>
            <p:nvPicPr>
              <p:cNvPr id="158" name="Freihand 157">
                <a:extLst>
                  <a:ext uri="{FF2B5EF4-FFF2-40B4-BE49-F238E27FC236}">
                    <a16:creationId xmlns:a16="http://schemas.microsoft.com/office/drawing/2014/main" id="{32545529-2E2C-4CE6-A2EE-94032B344E9D}"/>
                  </a:ext>
                </a:extLst>
              </p:cNvPr>
              <p:cNvPicPr/>
              <p:nvPr/>
            </p:nvPicPr>
            <p:blipFill>
              <a:blip r:embed="rId224"/>
              <a:stretch>
                <a:fillRect/>
              </a:stretch>
            </p:blipFill>
            <p:spPr>
              <a:xfrm>
                <a:off x="4587200" y="4602840"/>
                <a:ext cx="199440" cy="202320"/>
              </a:xfrm>
              <a:prstGeom prst="rect">
                <a:avLst/>
              </a:prstGeom>
            </p:spPr>
          </p:pic>
        </mc:Fallback>
      </mc:AlternateContent>
      <mc:AlternateContent xmlns:mc="http://schemas.openxmlformats.org/markup-compatibility/2006">
        <mc:Choice xmlns:p14="http://schemas.microsoft.com/office/powerpoint/2010/main" Requires="p14">
          <p:contentPart p14:bwMode="auto" r:id="rId225">
            <p14:nvContentPartPr>
              <p14:cNvPr id="159" name="Freihand 158">
                <a:extLst>
                  <a:ext uri="{FF2B5EF4-FFF2-40B4-BE49-F238E27FC236}">
                    <a16:creationId xmlns:a16="http://schemas.microsoft.com/office/drawing/2014/main" id="{9F16CA63-7256-4926-8D48-0F04BC8077E8}"/>
                  </a:ext>
                </a:extLst>
              </p14:cNvPr>
              <p14:cNvContentPartPr/>
              <p14:nvPr/>
            </p14:nvContentPartPr>
            <p14:xfrm>
              <a:off x="4787720" y="4504920"/>
              <a:ext cx="400680" cy="307800"/>
            </p14:xfrm>
          </p:contentPart>
        </mc:Choice>
        <mc:Fallback>
          <p:pic>
            <p:nvPicPr>
              <p:cNvPr id="159" name="Freihand 158">
                <a:extLst>
                  <a:ext uri="{FF2B5EF4-FFF2-40B4-BE49-F238E27FC236}">
                    <a16:creationId xmlns:a16="http://schemas.microsoft.com/office/drawing/2014/main" id="{9F16CA63-7256-4926-8D48-0F04BC8077E8}"/>
                  </a:ext>
                </a:extLst>
              </p:cNvPr>
              <p:cNvPicPr/>
              <p:nvPr/>
            </p:nvPicPr>
            <p:blipFill>
              <a:blip r:embed="rId226"/>
              <a:stretch>
                <a:fillRect/>
              </a:stretch>
            </p:blipFill>
            <p:spPr>
              <a:xfrm>
                <a:off x="4783400" y="4500600"/>
                <a:ext cx="409320" cy="316440"/>
              </a:xfrm>
              <a:prstGeom prst="rect">
                <a:avLst/>
              </a:prstGeom>
            </p:spPr>
          </p:pic>
        </mc:Fallback>
      </mc:AlternateContent>
      <mc:AlternateContent xmlns:mc="http://schemas.openxmlformats.org/markup-compatibility/2006">
        <mc:Choice xmlns:p14="http://schemas.microsoft.com/office/powerpoint/2010/main" Requires="p14">
          <p:contentPart p14:bwMode="auto" r:id="rId227">
            <p14:nvContentPartPr>
              <p14:cNvPr id="160" name="Freihand 159">
                <a:extLst>
                  <a:ext uri="{FF2B5EF4-FFF2-40B4-BE49-F238E27FC236}">
                    <a16:creationId xmlns:a16="http://schemas.microsoft.com/office/drawing/2014/main" id="{E2B7BAE7-2053-472A-9B7F-CAAB6DD34735}"/>
                  </a:ext>
                </a:extLst>
              </p14:cNvPr>
              <p14:cNvContentPartPr/>
              <p14:nvPr/>
            </p14:nvContentPartPr>
            <p14:xfrm>
              <a:off x="5297120" y="4324920"/>
              <a:ext cx="247320" cy="182520"/>
            </p14:xfrm>
          </p:contentPart>
        </mc:Choice>
        <mc:Fallback>
          <p:pic>
            <p:nvPicPr>
              <p:cNvPr id="160" name="Freihand 159">
                <a:extLst>
                  <a:ext uri="{FF2B5EF4-FFF2-40B4-BE49-F238E27FC236}">
                    <a16:creationId xmlns:a16="http://schemas.microsoft.com/office/drawing/2014/main" id="{E2B7BAE7-2053-472A-9B7F-CAAB6DD34735}"/>
                  </a:ext>
                </a:extLst>
              </p:cNvPr>
              <p:cNvPicPr/>
              <p:nvPr/>
            </p:nvPicPr>
            <p:blipFill>
              <a:blip r:embed="rId228"/>
              <a:stretch>
                <a:fillRect/>
              </a:stretch>
            </p:blipFill>
            <p:spPr>
              <a:xfrm>
                <a:off x="5292800" y="4320600"/>
                <a:ext cx="255960" cy="191160"/>
              </a:xfrm>
              <a:prstGeom prst="rect">
                <a:avLst/>
              </a:prstGeom>
            </p:spPr>
          </p:pic>
        </mc:Fallback>
      </mc:AlternateContent>
      <mc:AlternateContent xmlns:mc="http://schemas.openxmlformats.org/markup-compatibility/2006">
        <mc:Choice xmlns:p14="http://schemas.microsoft.com/office/powerpoint/2010/main" Requires="p14">
          <p:contentPart p14:bwMode="auto" r:id="rId229">
            <p14:nvContentPartPr>
              <p14:cNvPr id="161" name="Freihand 160">
                <a:extLst>
                  <a:ext uri="{FF2B5EF4-FFF2-40B4-BE49-F238E27FC236}">
                    <a16:creationId xmlns:a16="http://schemas.microsoft.com/office/drawing/2014/main" id="{F99600F4-2324-4488-B45C-C477EFD6330A}"/>
                  </a:ext>
                </a:extLst>
              </p14:cNvPr>
              <p14:cNvContentPartPr/>
              <p14:nvPr/>
            </p14:nvContentPartPr>
            <p14:xfrm>
              <a:off x="5719400" y="4157160"/>
              <a:ext cx="149040" cy="161640"/>
            </p14:xfrm>
          </p:contentPart>
        </mc:Choice>
        <mc:Fallback>
          <p:pic>
            <p:nvPicPr>
              <p:cNvPr id="161" name="Freihand 160">
                <a:extLst>
                  <a:ext uri="{FF2B5EF4-FFF2-40B4-BE49-F238E27FC236}">
                    <a16:creationId xmlns:a16="http://schemas.microsoft.com/office/drawing/2014/main" id="{F99600F4-2324-4488-B45C-C477EFD6330A}"/>
                  </a:ext>
                </a:extLst>
              </p:cNvPr>
              <p:cNvPicPr/>
              <p:nvPr/>
            </p:nvPicPr>
            <p:blipFill>
              <a:blip r:embed="rId230"/>
              <a:stretch>
                <a:fillRect/>
              </a:stretch>
            </p:blipFill>
            <p:spPr>
              <a:xfrm>
                <a:off x="5715080" y="4152840"/>
                <a:ext cx="157680" cy="170280"/>
              </a:xfrm>
              <a:prstGeom prst="rect">
                <a:avLst/>
              </a:prstGeom>
            </p:spPr>
          </p:pic>
        </mc:Fallback>
      </mc:AlternateContent>
      <mc:AlternateContent xmlns:mc="http://schemas.openxmlformats.org/markup-compatibility/2006">
        <mc:Choice xmlns:p14="http://schemas.microsoft.com/office/powerpoint/2010/main" Requires="p14">
          <p:contentPart p14:bwMode="auto" r:id="rId231">
            <p14:nvContentPartPr>
              <p14:cNvPr id="162" name="Freihand 161">
                <a:extLst>
                  <a:ext uri="{FF2B5EF4-FFF2-40B4-BE49-F238E27FC236}">
                    <a16:creationId xmlns:a16="http://schemas.microsoft.com/office/drawing/2014/main" id="{CE076C73-5348-4C22-A6FF-7E8E4B0AECF1}"/>
                  </a:ext>
                </a:extLst>
              </p14:cNvPr>
              <p14:cNvContentPartPr/>
              <p14:nvPr/>
            </p14:nvContentPartPr>
            <p14:xfrm>
              <a:off x="5870600" y="4127280"/>
              <a:ext cx="63360" cy="87120"/>
            </p14:xfrm>
          </p:contentPart>
        </mc:Choice>
        <mc:Fallback>
          <p:pic>
            <p:nvPicPr>
              <p:cNvPr id="162" name="Freihand 161">
                <a:extLst>
                  <a:ext uri="{FF2B5EF4-FFF2-40B4-BE49-F238E27FC236}">
                    <a16:creationId xmlns:a16="http://schemas.microsoft.com/office/drawing/2014/main" id="{CE076C73-5348-4C22-A6FF-7E8E4B0AECF1}"/>
                  </a:ext>
                </a:extLst>
              </p:cNvPr>
              <p:cNvPicPr/>
              <p:nvPr/>
            </p:nvPicPr>
            <p:blipFill>
              <a:blip r:embed="rId232"/>
              <a:stretch>
                <a:fillRect/>
              </a:stretch>
            </p:blipFill>
            <p:spPr>
              <a:xfrm>
                <a:off x="5866280" y="4122960"/>
                <a:ext cx="72000" cy="95760"/>
              </a:xfrm>
              <a:prstGeom prst="rect">
                <a:avLst/>
              </a:prstGeom>
            </p:spPr>
          </p:pic>
        </mc:Fallback>
      </mc:AlternateContent>
      <mc:AlternateContent xmlns:mc="http://schemas.openxmlformats.org/markup-compatibility/2006">
        <mc:Choice xmlns:p14="http://schemas.microsoft.com/office/powerpoint/2010/main" Requires="p14">
          <p:contentPart p14:bwMode="auto" r:id="rId233">
            <p14:nvContentPartPr>
              <p14:cNvPr id="163" name="Freihand 162">
                <a:extLst>
                  <a:ext uri="{FF2B5EF4-FFF2-40B4-BE49-F238E27FC236}">
                    <a16:creationId xmlns:a16="http://schemas.microsoft.com/office/drawing/2014/main" id="{B58D75EF-773E-4263-9C7C-0476BD0C2C0C}"/>
                  </a:ext>
                </a:extLst>
              </p14:cNvPr>
              <p14:cNvContentPartPr/>
              <p14:nvPr/>
            </p14:nvContentPartPr>
            <p14:xfrm>
              <a:off x="5973200" y="4029000"/>
              <a:ext cx="91800" cy="131040"/>
            </p14:xfrm>
          </p:contentPart>
        </mc:Choice>
        <mc:Fallback>
          <p:pic>
            <p:nvPicPr>
              <p:cNvPr id="163" name="Freihand 162">
                <a:extLst>
                  <a:ext uri="{FF2B5EF4-FFF2-40B4-BE49-F238E27FC236}">
                    <a16:creationId xmlns:a16="http://schemas.microsoft.com/office/drawing/2014/main" id="{B58D75EF-773E-4263-9C7C-0476BD0C2C0C}"/>
                  </a:ext>
                </a:extLst>
              </p:cNvPr>
              <p:cNvPicPr/>
              <p:nvPr/>
            </p:nvPicPr>
            <p:blipFill>
              <a:blip r:embed="rId234"/>
              <a:stretch>
                <a:fillRect/>
              </a:stretch>
            </p:blipFill>
            <p:spPr>
              <a:xfrm>
                <a:off x="5968880" y="4024680"/>
                <a:ext cx="100440" cy="139680"/>
              </a:xfrm>
              <a:prstGeom prst="rect">
                <a:avLst/>
              </a:prstGeom>
            </p:spPr>
          </p:pic>
        </mc:Fallback>
      </mc:AlternateContent>
      <mc:AlternateContent xmlns:mc="http://schemas.openxmlformats.org/markup-compatibility/2006">
        <mc:Choice xmlns:p14="http://schemas.microsoft.com/office/powerpoint/2010/main" Requires="p14">
          <p:contentPart p14:bwMode="auto" r:id="rId235">
            <p14:nvContentPartPr>
              <p14:cNvPr id="164" name="Freihand 163">
                <a:extLst>
                  <a:ext uri="{FF2B5EF4-FFF2-40B4-BE49-F238E27FC236}">
                    <a16:creationId xmlns:a16="http://schemas.microsoft.com/office/drawing/2014/main" id="{A1028C07-DD9A-4E48-9D4A-C310B83D5FAF}"/>
                  </a:ext>
                </a:extLst>
              </p14:cNvPr>
              <p14:cNvContentPartPr/>
              <p14:nvPr/>
            </p14:nvContentPartPr>
            <p14:xfrm>
              <a:off x="6101000" y="3915240"/>
              <a:ext cx="89640" cy="195120"/>
            </p14:xfrm>
          </p:contentPart>
        </mc:Choice>
        <mc:Fallback>
          <p:pic>
            <p:nvPicPr>
              <p:cNvPr id="164" name="Freihand 163">
                <a:extLst>
                  <a:ext uri="{FF2B5EF4-FFF2-40B4-BE49-F238E27FC236}">
                    <a16:creationId xmlns:a16="http://schemas.microsoft.com/office/drawing/2014/main" id="{A1028C07-DD9A-4E48-9D4A-C310B83D5FAF}"/>
                  </a:ext>
                </a:extLst>
              </p:cNvPr>
              <p:cNvPicPr/>
              <p:nvPr/>
            </p:nvPicPr>
            <p:blipFill>
              <a:blip r:embed="rId236"/>
              <a:stretch>
                <a:fillRect/>
              </a:stretch>
            </p:blipFill>
            <p:spPr>
              <a:xfrm>
                <a:off x="6096680" y="3910920"/>
                <a:ext cx="98280" cy="203760"/>
              </a:xfrm>
              <a:prstGeom prst="rect">
                <a:avLst/>
              </a:prstGeom>
            </p:spPr>
          </p:pic>
        </mc:Fallback>
      </mc:AlternateContent>
      <mc:AlternateContent xmlns:mc="http://schemas.openxmlformats.org/markup-compatibility/2006">
        <mc:Choice xmlns:p14="http://schemas.microsoft.com/office/powerpoint/2010/main" Requires="p14">
          <p:contentPart p14:bwMode="auto" r:id="rId237">
            <p14:nvContentPartPr>
              <p14:cNvPr id="165" name="Freihand 164">
                <a:extLst>
                  <a:ext uri="{FF2B5EF4-FFF2-40B4-BE49-F238E27FC236}">
                    <a16:creationId xmlns:a16="http://schemas.microsoft.com/office/drawing/2014/main" id="{E19F0270-B148-4F95-B10C-06B03A196617}"/>
                  </a:ext>
                </a:extLst>
              </p14:cNvPr>
              <p14:cNvContentPartPr/>
              <p14:nvPr/>
            </p14:nvContentPartPr>
            <p14:xfrm>
              <a:off x="6228080" y="3776640"/>
              <a:ext cx="195120" cy="224280"/>
            </p14:xfrm>
          </p:contentPart>
        </mc:Choice>
        <mc:Fallback>
          <p:pic>
            <p:nvPicPr>
              <p:cNvPr id="165" name="Freihand 164">
                <a:extLst>
                  <a:ext uri="{FF2B5EF4-FFF2-40B4-BE49-F238E27FC236}">
                    <a16:creationId xmlns:a16="http://schemas.microsoft.com/office/drawing/2014/main" id="{E19F0270-B148-4F95-B10C-06B03A196617}"/>
                  </a:ext>
                </a:extLst>
              </p:cNvPr>
              <p:cNvPicPr/>
              <p:nvPr/>
            </p:nvPicPr>
            <p:blipFill>
              <a:blip r:embed="rId238"/>
              <a:stretch>
                <a:fillRect/>
              </a:stretch>
            </p:blipFill>
            <p:spPr>
              <a:xfrm>
                <a:off x="6223760" y="3772320"/>
                <a:ext cx="203760" cy="232920"/>
              </a:xfrm>
              <a:prstGeom prst="rect">
                <a:avLst/>
              </a:prstGeom>
            </p:spPr>
          </p:pic>
        </mc:Fallback>
      </mc:AlternateContent>
      <mc:AlternateContent xmlns:mc="http://schemas.openxmlformats.org/markup-compatibility/2006">
        <mc:Choice xmlns:p14="http://schemas.microsoft.com/office/powerpoint/2010/main" Requires="p14">
          <p:contentPart p14:bwMode="auto" r:id="rId239">
            <p14:nvContentPartPr>
              <p14:cNvPr id="167" name="Freihand 166">
                <a:extLst>
                  <a:ext uri="{FF2B5EF4-FFF2-40B4-BE49-F238E27FC236}">
                    <a16:creationId xmlns:a16="http://schemas.microsoft.com/office/drawing/2014/main" id="{D0448222-2C8B-4431-82DE-6A10B6EF4C2D}"/>
                  </a:ext>
                </a:extLst>
              </p14:cNvPr>
              <p14:cNvContentPartPr/>
              <p14:nvPr/>
            </p14:nvContentPartPr>
            <p14:xfrm>
              <a:off x="5050520" y="4866360"/>
              <a:ext cx="108000" cy="236160"/>
            </p14:xfrm>
          </p:contentPart>
        </mc:Choice>
        <mc:Fallback>
          <p:pic>
            <p:nvPicPr>
              <p:cNvPr id="167" name="Freihand 166">
                <a:extLst>
                  <a:ext uri="{FF2B5EF4-FFF2-40B4-BE49-F238E27FC236}">
                    <a16:creationId xmlns:a16="http://schemas.microsoft.com/office/drawing/2014/main" id="{D0448222-2C8B-4431-82DE-6A10B6EF4C2D}"/>
                  </a:ext>
                </a:extLst>
              </p:cNvPr>
              <p:cNvPicPr/>
              <p:nvPr/>
            </p:nvPicPr>
            <p:blipFill>
              <a:blip r:embed="rId240"/>
              <a:stretch>
                <a:fillRect/>
              </a:stretch>
            </p:blipFill>
            <p:spPr>
              <a:xfrm>
                <a:off x="5046200" y="4862040"/>
                <a:ext cx="116640" cy="244800"/>
              </a:xfrm>
              <a:prstGeom prst="rect">
                <a:avLst/>
              </a:prstGeom>
            </p:spPr>
          </p:pic>
        </mc:Fallback>
      </mc:AlternateContent>
      <mc:AlternateContent xmlns:mc="http://schemas.openxmlformats.org/markup-compatibility/2006">
        <mc:Choice xmlns:p14="http://schemas.microsoft.com/office/powerpoint/2010/main" Requires="p14">
          <p:contentPart p14:bwMode="auto" r:id="rId241">
            <p14:nvContentPartPr>
              <p14:cNvPr id="168" name="Freihand 167">
                <a:extLst>
                  <a:ext uri="{FF2B5EF4-FFF2-40B4-BE49-F238E27FC236}">
                    <a16:creationId xmlns:a16="http://schemas.microsoft.com/office/drawing/2014/main" id="{0148A0F5-8B30-491C-B578-BEB23B09F459}"/>
                  </a:ext>
                </a:extLst>
              </p14:cNvPr>
              <p14:cNvContentPartPr/>
              <p14:nvPr/>
            </p14:nvContentPartPr>
            <p14:xfrm>
              <a:off x="5121440" y="4655400"/>
              <a:ext cx="400680" cy="379080"/>
            </p14:xfrm>
          </p:contentPart>
        </mc:Choice>
        <mc:Fallback>
          <p:pic>
            <p:nvPicPr>
              <p:cNvPr id="168" name="Freihand 167">
                <a:extLst>
                  <a:ext uri="{FF2B5EF4-FFF2-40B4-BE49-F238E27FC236}">
                    <a16:creationId xmlns:a16="http://schemas.microsoft.com/office/drawing/2014/main" id="{0148A0F5-8B30-491C-B578-BEB23B09F459}"/>
                  </a:ext>
                </a:extLst>
              </p:cNvPr>
              <p:cNvPicPr/>
              <p:nvPr/>
            </p:nvPicPr>
            <p:blipFill>
              <a:blip r:embed="rId242"/>
              <a:stretch>
                <a:fillRect/>
              </a:stretch>
            </p:blipFill>
            <p:spPr>
              <a:xfrm>
                <a:off x="5117120" y="4651080"/>
                <a:ext cx="409320" cy="387720"/>
              </a:xfrm>
              <a:prstGeom prst="rect">
                <a:avLst/>
              </a:prstGeom>
            </p:spPr>
          </p:pic>
        </mc:Fallback>
      </mc:AlternateContent>
      <mc:AlternateContent xmlns:mc="http://schemas.openxmlformats.org/markup-compatibility/2006">
        <mc:Choice xmlns:p14="http://schemas.microsoft.com/office/powerpoint/2010/main" Requires="p14">
          <p:contentPart p14:bwMode="auto" r:id="rId243">
            <p14:nvContentPartPr>
              <p14:cNvPr id="169" name="Freihand 168">
                <a:extLst>
                  <a:ext uri="{FF2B5EF4-FFF2-40B4-BE49-F238E27FC236}">
                    <a16:creationId xmlns:a16="http://schemas.microsoft.com/office/drawing/2014/main" id="{21938930-6A4B-471B-9226-1B535FC7B1BF}"/>
                  </a:ext>
                </a:extLst>
              </p14:cNvPr>
              <p14:cNvContentPartPr/>
              <p14:nvPr/>
            </p14:nvContentPartPr>
            <p14:xfrm>
              <a:off x="5691320" y="4517160"/>
              <a:ext cx="287640" cy="191160"/>
            </p14:xfrm>
          </p:contentPart>
        </mc:Choice>
        <mc:Fallback>
          <p:pic>
            <p:nvPicPr>
              <p:cNvPr id="169" name="Freihand 168">
                <a:extLst>
                  <a:ext uri="{FF2B5EF4-FFF2-40B4-BE49-F238E27FC236}">
                    <a16:creationId xmlns:a16="http://schemas.microsoft.com/office/drawing/2014/main" id="{21938930-6A4B-471B-9226-1B535FC7B1BF}"/>
                  </a:ext>
                </a:extLst>
              </p:cNvPr>
              <p:cNvPicPr/>
              <p:nvPr/>
            </p:nvPicPr>
            <p:blipFill>
              <a:blip r:embed="rId244"/>
              <a:stretch>
                <a:fillRect/>
              </a:stretch>
            </p:blipFill>
            <p:spPr>
              <a:xfrm>
                <a:off x="5687000" y="4512840"/>
                <a:ext cx="296280" cy="199800"/>
              </a:xfrm>
              <a:prstGeom prst="rect">
                <a:avLst/>
              </a:prstGeom>
            </p:spPr>
          </p:pic>
        </mc:Fallback>
      </mc:AlternateContent>
      <mc:AlternateContent xmlns:mc="http://schemas.openxmlformats.org/markup-compatibility/2006">
        <mc:Choice xmlns:p14="http://schemas.microsoft.com/office/powerpoint/2010/main" Requires="p14">
          <p:contentPart p14:bwMode="auto" r:id="rId245">
            <p14:nvContentPartPr>
              <p14:cNvPr id="170" name="Freihand 169">
                <a:extLst>
                  <a:ext uri="{FF2B5EF4-FFF2-40B4-BE49-F238E27FC236}">
                    <a16:creationId xmlns:a16="http://schemas.microsoft.com/office/drawing/2014/main" id="{40C2546D-F028-4515-921C-D1AEFC063342}"/>
                  </a:ext>
                </a:extLst>
              </p14:cNvPr>
              <p14:cNvContentPartPr/>
              <p14:nvPr/>
            </p14:nvContentPartPr>
            <p14:xfrm>
              <a:off x="6105320" y="4260480"/>
              <a:ext cx="193320" cy="190800"/>
            </p14:xfrm>
          </p:contentPart>
        </mc:Choice>
        <mc:Fallback>
          <p:pic>
            <p:nvPicPr>
              <p:cNvPr id="170" name="Freihand 169">
                <a:extLst>
                  <a:ext uri="{FF2B5EF4-FFF2-40B4-BE49-F238E27FC236}">
                    <a16:creationId xmlns:a16="http://schemas.microsoft.com/office/drawing/2014/main" id="{40C2546D-F028-4515-921C-D1AEFC063342}"/>
                  </a:ext>
                </a:extLst>
              </p:cNvPr>
              <p:cNvPicPr/>
              <p:nvPr/>
            </p:nvPicPr>
            <p:blipFill>
              <a:blip r:embed="rId246"/>
              <a:stretch>
                <a:fillRect/>
              </a:stretch>
            </p:blipFill>
            <p:spPr>
              <a:xfrm>
                <a:off x="6101000" y="4256160"/>
                <a:ext cx="201960" cy="199440"/>
              </a:xfrm>
              <a:prstGeom prst="rect">
                <a:avLst/>
              </a:prstGeom>
            </p:spPr>
          </p:pic>
        </mc:Fallback>
      </mc:AlternateContent>
      <mc:AlternateContent xmlns:mc="http://schemas.openxmlformats.org/markup-compatibility/2006">
        <mc:Choice xmlns:p14="http://schemas.microsoft.com/office/powerpoint/2010/main" Requires="p14">
          <p:contentPart p14:bwMode="auto" r:id="rId247">
            <p14:nvContentPartPr>
              <p14:cNvPr id="171" name="Freihand 170">
                <a:extLst>
                  <a:ext uri="{FF2B5EF4-FFF2-40B4-BE49-F238E27FC236}">
                    <a16:creationId xmlns:a16="http://schemas.microsoft.com/office/drawing/2014/main" id="{917DFA97-6DE0-47F2-A85A-20944B85CDB0}"/>
                  </a:ext>
                </a:extLst>
              </p14:cNvPr>
              <p14:cNvContentPartPr/>
              <p14:nvPr/>
            </p14:nvContentPartPr>
            <p14:xfrm>
              <a:off x="6276680" y="4175880"/>
              <a:ext cx="140040" cy="160560"/>
            </p14:xfrm>
          </p:contentPart>
        </mc:Choice>
        <mc:Fallback>
          <p:pic>
            <p:nvPicPr>
              <p:cNvPr id="171" name="Freihand 170">
                <a:extLst>
                  <a:ext uri="{FF2B5EF4-FFF2-40B4-BE49-F238E27FC236}">
                    <a16:creationId xmlns:a16="http://schemas.microsoft.com/office/drawing/2014/main" id="{917DFA97-6DE0-47F2-A85A-20944B85CDB0}"/>
                  </a:ext>
                </a:extLst>
              </p:cNvPr>
              <p:cNvPicPr/>
              <p:nvPr/>
            </p:nvPicPr>
            <p:blipFill>
              <a:blip r:embed="rId248"/>
              <a:stretch>
                <a:fillRect/>
              </a:stretch>
            </p:blipFill>
            <p:spPr>
              <a:xfrm>
                <a:off x="6272360" y="4171560"/>
                <a:ext cx="148680" cy="169200"/>
              </a:xfrm>
              <a:prstGeom prst="rect">
                <a:avLst/>
              </a:prstGeom>
            </p:spPr>
          </p:pic>
        </mc:Fallback>
      </mc:AlternateContent>
      <mc:AlternateContent xmlns:mc="http://schemas.openxmlformats.org/markup-compatibility/2006">
        <mc:Choice xmlns:p14="http://schemas.microsoft.com/office/powerpoint/2010/main" Requires="p14">
          <p:contentPart p14:bwMode="auto" r:id="rId249">
            <p14:nvContentPartPr>
              <p14:cNvPr id="172" name="Freihand 171">
                <a:extLst>
                  <a:ext uri="{FF2B5EF4-FFF2-40B4-BE49-F238E27FC236}">
                    <a16:creationId xmlns:a16="http://schemas.microsoft.com/office/drawing/2014/main" id="{62EDC368-5B0E-4D2A-BA91-132D085AD06A}"/>
                  </a:ext>
                </a:extLst>
              </p14:cNvPr>
              <p14:cNvContentPartPr/>
              <p14:nvPr/>
            </p14:nvContentPartPr>
            <p14:xfrm>
              <a:off x="6419960" y="4075080"/>
              <a:ext cx="141120" cy="157680"/>
            </p14:xfrm>
          </p:contentPart>
        </mc:Choice>
        <mc:Fallback>
          <p:pic>
            <p:nvPicPr>
              <p:cNvPr id="172" name="Freihand 171">
                <a:extLst>
                  <a:ext uri="{FF2B5EF4-FFF2-40B4-BE49-F238E27FC236}">
                    <a16:creationId xmlns:a16="http://schemas.microsoft.com/office/drawing/2014/main" id="{62EDC368-5B0E-4D2A-BA91-132D085AD06A}"/>
                  </a:ext>
                </a:extLst>
              </p:cNvPr>
              <p:cNvPicPr/>
              <p:nvPr/>
            </p:nvPicPr>
            <p:blipFill>
              <a:blip r:embed="rId250"/>
              <a:stretch>
                <a:fillRect/>
              </a:stretch>
            </p:blipFill>
            <p:spPr>
              <a:xfrm>
                <a:off x="6415640" y="4070760"/>
                <a:ext cx="149760" cy="166320"/>
              </a:xfrm>
              <a:prstGeom prst="rect">
                <a:avLst/>
              </a:prstGeom>
            </p:spPr>
          </p:pic>
        </mc:Fallback>
      </mc:AlternateContent>
      <mc:AlternateContent xmlns:mc="http://schemas.openxmlformats.org/markup-compatibility/2006">
        <mc:Choice xmlns:p14="http://schemas.microsoft.com/office/powerpoint/2010/main" Requires="p14">
          <p:contentPart p14:bwMode="auto" r:id="rId251">
            <p14:nvContentPartPr>
              <p14:cNvPr id="174" name="Freihand 173">
                <a:extLst>
                  <a:ext uri="{FF2B5EF4-FFF2-40B4-BE49-F238E27FC236}">
                    <a16:creationId xmlns:a16="http://schemas.microsoft.com/office/drawing/2014/main" id="{64A33D37-ACE6-4C5B-A578-688412BB0724}"/>
                  </a:ext>
                </a:extLst>
              </p14:cNvPr>
              <p14:cNvContentPartPr/>
              <p14:nvPr/>
            </p14:nvContentPartPr>
            <p14:xfrm>
              <a:off x="6623720" y="4148160"/>
              <a:ext cx="360" cy="360"/>
            </p14:xfrm>
          </p:contentPart>
        </mc:Choice>
        <mc:Fallback>
          <p:pic>
            <p:nvPicPr>
              <p:cNvPr id="174" name="Freihand 173">
                <a:extLst>
                  <a:ext uri="{FF2B5EF4-FFF2-40B4-BE49-F238E27FC236}">
                    <a16:creationId xmlns:a16="http://schemas.microsoft.com/office/drawing/2014/main" id="{64A33D37-ACE6-4C5B-A578-688412BB0724}"/>
                  </a:ext>
                </a:extLst>
              </p:cNvPr>
              <p:cNvPicPr/>
              <p:nvPr/>
            </p:nvPicPr>
            <p:blipFill>
              <a:blip r:embed="rId24"/>
              <a:stretch>
                <a:fillRect/>
              </a:stretch>
            </p:blipFill>
            <p:spPr>
              <a:xfrm>
                <a:off x="6619400" y="4143840"/>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52">
            <p14:nvContentPartPr>
              <p14:cNvPr id="175" name="Freihand 174">
                <a:extLst>
                  <a:ext uri="{FF2B5EF4-FFF2-40B4-BE49-F238E27FC236}">
                    <a16:creationId xmlns:a16="http://schemas.microsoft.com/office/drawing/2014/main" id="{D64262D9-F8AE-42EE-B0EA-CF45A203D1F1}"/>
                  </a:ext>
                </a:extLst>
              </p14:cNvPr>
              <p14:cNvContentPartPr/>
              <p14:nvPr/>
            </p14:nvContentPartPr>
            <p14:xfrm>
              <a:off x="6594560" y="3873840"/>
              <a:ext cx="200880" cy="265680"/>
            </p14:xfrm>
          </p:contentPart>
        </mc:Choice>
        <mc:Fallback>
          <p:pic>
            <p:nvPicPr>
              <p:cNvPr id="175" name="Freihand 174">
                <a:extLst>
                  <a:ext uri="{FF2B5EF4-FFF2-40B4-BE49-F238E27FC236}">
                    <a16:creationId xmlns:a16="http://schemas.microsoft.com/office/drawing/2014/main" id="{D64262D9-F8AE-42EE-B0EA-CF45A203D1F1}"/>
                  </a:ext>
                </a:extLst>
              </p:cNvPr>
              <p:cNvPicPr/>
              <p:nvPr/>
            </p:nvPicPr>
            <p:blipFill>
              <a:blip r:embed="rId253"/>
              <a:stretch>
                <a:fillRect/>
              </a:stretch>
            </p:blipFill>
            <p:spPr>
              <a:xfrm>
                <a:off x="6590240" y="3869520"/>
                <a:ext cx="209520" cy="274320"/>
              </a:xfrm>
              <a:prstGeom prst="rect">
                <a:avLst/>
              </a:prstGeom>
            </p:spPr>
          </p:pic>
        </mc:Fallback>
      </mc:AlternateContent>
      <mc:AlternateContent xmlns:mc="http://schemas.openxmlformats.org/markup-compatibility/2006">
        <mc:Choice xmlns:p14="http://schemas.microsoft.com/office/powerpoint/2010/main" Requires="p14">
          <p:contentPart p14:bwMode="auto" r:id="rId254">
            <p14:nvContentPartPr>
              <p14:cNvPr id="176" name="Freihand 175">
                <a:extLst>
                  <a:ext uri="{FF2B5EF4-FFF2-40B4-BE49-F238E27FC236}">
                    <a16:creationId xmlns:a16="http://schemas.microsoft.com/office/drawing/2014/main" id="{732FA2AE-2708-48CD-89D0-1F912486BAFF}"/>
                  </a:ext>
                </a:extLst>
              </p14:cNvPr>
              <p14:cNvContentPartPr/>
              <p14:nvPr/>
            </p14:nvContentPartPr>
            <p14:xfrm>
              <a:off x="6737840" y="3859080"/>
              <a:ext cx="142560" cy="115560"/>
            </p14:xfrm>
          </p:contentPart>
        </mc:Choice>
        <mc:Fallback>
          <p:pic>
            <p:nvPicPr>
              <p:cNvPr id="176" name="Freihand 175">
                <a:extLst>
                  <a:ext uri="{FF2B5EF4-FFF2-40B4-BE49-F238E27FC236}">
                    <a16:creationId xmlns:a16="http://schemas.microsoft.com/office/drawing/2014/main" id="{732FA2AE-2708-48CD-89D0-1F912486BAFF}"/>
                  </a:ext>
                </a:extLst>
              </p:cNvPr>
              <p:cNvPicPr/>
              <p:nvPr/>
            </p:nvPicPr>
            <p:blipFill>
              <a:blip r:embed="rId255"/>
              <a:stretch>
                <a:fillRect/>
              </a:stretch>
            </p:blipFill>
            <p:spPr>
              <a:xfrm>
                <a:off x="6733520" y="3854760"/>
                <a:ext cx="151200" cy="124200"/>
              </a:xfrm>
              <a:prstGeom prst="rect">
                <a:avLst/>
              </a:prstGeom>
            </p:spPr>
          </p:pic>
        </mc:Fallback>
      </mc:AlternateContent>
      <mc:AlternateContent xmlns:mc="http://schemas.openxmlformats.org/markup-compatibility/2006">
        <mc:Choice xmlns:p14="http://schemas.microsoft.com/office/powerpoint/2010/main" Requires="p14">
          <p:contentPart p14:bwMode="auto" r:id="rId256">
            <p14:nvContentPartPr>
              <p14:cNvPr id="177" name="Freihand 176">
                <a:extLst>
                  <a:ext uri="{FF2B5EF4-FFF2-40B4-BE49-F238E27FC236}">
                    <a16:creationId xmlns:a16="http://schemas.microsoft.com/office/drawing/2014/main" id="{E238F3BB-2638-4CDA-AD5B-C502F72B24D2}"/>
                  </a:ext>
                </a:extLst>
              </p14:cNvPr>
              <p14:cNvContentPartPr/>
              <p14:nvPr/>
            </p14:nvContentPartPr>
            <p14:xfrm>
              <a:off x="6863840" y="3698880"/>
              <a:ext cx="309240" cy="294480"/>
            </p14:xfrm>
          </p:contentPart>
        </mc:Choice>
        <mc:Fallback>
          <p:pic>
            <p:nvPicPr>
              <p:cNvPr id="177" name="Freihand 176">
                <a:extLst>
                  <a:ext uri="{FF2B5EF4-FFF2-40B4-BE49-F238E27FC236}">
                    <a16:creationId xmlns:a16="http://schemas.microsoft.com/office/drawing/2014/main" id="{E238F3BB-2638-4CDA-AD5B-C502F72B24D2}"/>
                  </a:ext>
                </a:extLst>
              </p:cNvPr>
              <p:cNvPicPr/>
              <p:nvPr/>
            </p:nvPicPr>
            <p:blipFill>
              <a:blip r:embed="rId257"/>
              <a:stretch>
                <a:fillRect/>
              </a:stretch>
            </p:blipFill>
            <p:spPr>
              <a:xfrm>
                <a:off x="6859520" y="3694560"/>
                <a:ext cx="317880" cy="303120"/>
              </a:xfrm>
              <a:prstGeom prst="rect">
                <a:avLst/>
              </a:prstGeom>
            </p:spPr>
          </p:pic>
        </mc:Fallback>
      </mc:AlternateContent>
      <p:grpSp>
        <p:nvGrpSpPr>
          <p:cNvPr id="183" name="Gruppieren 182">
            <a:extLst>
              <a:ext uri="{FF2B5EF4-FFF2-40B4-BE49-F238E27FC236}">
                <a16:creationId xmlns:a16="http://schemas.microsoft.com/office/drawing/2014/main" id="{1AF01094-4A74-4251-B8C8-51F86E245698}"/>
              </a:ext>
            </a:extLst>
          </p:cNvPr>
          <p:cNvGrpSpPr/>
          <p:nvPr/>
        </p:nvGrpSpPr>
        <p:grpSpPr>
          <a:xfrm>
            <a:off x="5123960" y="1844520"/>
            <a:ext cx="1276560" cy="533880"/>
            <a:chOff x="5123960" y="1844520"/>
            <a:chExt cx="1276560" cy="533880"/>
          </a:xfrm>
        </p:grpSpPr>
        <mc:AlternateContent xmlns:mc="http://schemas.openxmlformats.org/markup-compatibility/2006">
          <mc:Choice xmlns:p14="http://schemas.microsoft.com/office/powerpoint/2010/main" Requires="p14">
            <p:contentPart p14:bwMode="auto" r:id="rId258">
              <p14:nvContentPartPr>
                <p14:cNvPr id="19" name="Freihand 18">
                  <a:extLst>
                    <a:ext uri="{FF2B5EF4-FFF2-40B4-BE49-F238E27FC236}">
                      <a16:creationId xmlns:a16="http://schemas.microsoft.com/office/drawing/2014/main" id="{F9F9BBF5-9715-4795-9DCA-3029603F2FAD}"/>
                    </a:ext>
                  </a:extLst>
                </p14:cNvPr>
                <p14:cNvContentPartPr/>
                <p14:nvPr/>
              </p14:nvContentPartPr>
              <p14:xfrm>
                <a:off x="5168960" y="2368680"/>
                <a:ext cx="215640" cy="9720"/>
              </p14:xfrm>
            </p:contentPart>
          </mc:Choice>
          <mc:Fallback>
            <p:pic>
              <p:nvPicPr>
                <p:cNvPr id="19" name="Freihand 18">
                  <a:extLst>
                    <a:ext uri="{FF2B5EF4-FFF2-40B4-BE49-F238E27FC236}">
                      <a16:creationId xmlns:a16="http://schemas.microsoft.com/office/drawing/2014/main" id="{F9F9BBF5-9715-4795-9DCA-3029603F2FAD}"/>
                    </a:ext>
                  </a:extLst>
                </p:cNvPr>
                <p:cNvPicPr/>
                <p:nvPr/>
              </p:nvPicPr>
              <p:blipFill>
                <a:blip r:embed="rId259"/>
                <a:stretch>
                  <a:fillRect/>
                </a:stretch>
              </p:blipFill>
              <p:spPr>
                <a:xfrm>
                  <a:off x="5164640" y="2364360"/>
                  <a:ext cx="224280" cy="18360"/>
                </a:xfrm>
                <a:prstGeom prst="rect">
                  <a:avLst/>
                </a:prstGeom>
              </p:spPr>
            </p:pic>
          </mc:Fallback>
        </mc:AlternateContent>
        <mc:AlternateContent xmlns:mc="http://schemas.openxmlformats.org/markup-compatibility/2006">
          <mc:Choice xmlns:p14="http://schemas.microsoft.com/office/powerpoint/2010/main" Requires="p14">
            <p:contentPart p14:bwMode="auto" r:id="rId260">
              <p14:nvContentPartPr>
                <p14:cNvPr id="20" name="Freihand 19">
                  <a:extLst>
                    <a:ext uri="{FF2B5EF4-FFF2-40B4-BE49-F238E27FC236}">
                      <a16:creationId xmlns:a16="http://schemas.microsoft.com/office/drawing/2014/main" id="{711A4DC4-8CA5-4CF8-80B9-B0DD94AC7AFA}"/>
                    </a:ext>
                  </a:extLst>
                </p14:cNvPr>
                <p14:cNvContentPartPr/>
                <p14:nvPr/>
              </p14:nvContentPartPr>
              <p14:xfrm>
                <a:off x="5329520" y="2148720"/>
                <a:ext cx="102240" cy="63720"/>
              </p14:xfrm>
            </p:contentPart>
          </mc:Choice>
          <mc:Fallback>
            <p:pic>
              <p:nvPicPr>
                <p:cNvPr id="20" name="Freihand 19">
                  <a:extLst>
                    <a:ext uri="{FF2B5EF4-FFF2-40B4-BE49-F238E27FC236}">
                      <a16:creationId xmlns:a16="http://schemas.microsoft.com/office/drawing/2014/main" id="{711A4DC4-8CA5-4CF8-80B9-B0DD94AC7AFA}"/>
                    </a:ext>
                  </a:extLst>
                </p:cNvPr>
                <p:cNvPicPr/>
                <p:nvPr/>
              </p:nvPicPr>
              <p:blipFill>
                <a:blip r:embed="rId261"/>
                <a:stretch>
                  <a:fillRect/>
                </a:stretch>
              </p:blipFill>
              <p:spPr>
                <a:xfrm>
                  <a:off x="5325200" y="2144400"/>
                  <a:ext cx="11088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262">
              <p14:nvContentPartPr>
                <p14:cNvPr id="21" name="Freihand 20">
                  <a:extLst>
                    <a:ext uri="{FF2B5EF4-FFF2-40B4-BE49-F238E27FC236}">
                      <a16:creationId xmlns:a16="http://schemas.microsoft.com/office/drawing/2014/main" id="{AD5716CC-FF69-4836-9D08-33C390906230}"/>
                    </a:ext>
                  </a:extLst>
                </p14:cNvPr>
                <p14:cNvContentPartPr/>
                <p14:nvPr/>
              </p14:nvContentPartPr>
              <p14:xfrm>
                <a:off x="5341040" y="2191920"/>
                <a:ext cx="141840" cy="40680"/>
              </p14:xfrm>
            </p:contentPart>
          </mc:Choice>
          <mc:Fallback>
            <p:pic>
              <p:nvPicPr>
                <p:cNvPr id="21" name="Freihand 20">
                  <a:extLst>
                    <a:ext uri="{FF2B5EF4-FFF2-40B4-BE49-F238E27FC236}">
                      <a16:creationId xmlns:a16="http://schemas.microsoft.com/office/drawing/2014/main" id="{AD5716CC-FF69-4836-9D08-33C390906230}"/>
                    </a:ext>
                  </a:extLst>
                </p:cNvPr>
                <p:cNvPicPr/>
                <p:nvPr/>
              </p:nvPicPr>
              <p:blipFill>
                <a:blip r:embed="rId263"/>
                <a:stretch>
                  <a:fillRect/>
                </a:stretch>
              </p:blipFill>
              <p:spPr>
                <a:xfrm>
                  <a:off x="5336720" y="2187600"/>
                  <a:ext cx="150480" cy="49320"/>
                </a:xfrm>
                <a:prstGeom prst="rect">
                  <a:avLst/>
                </a:prstGeom>
              </p:spPr>
            </p:pic>
          </mc:Fallback>
        </mc:AlternateContent>
        <mc:AlternateContent xmlns:mc="http://schemas.openxmlformats.org/markup-compatibility/2006">
          <mc:Choice xmlns:p14="http://schemas.microsoft.com/office/powerpoint/2010/main" Requires="p14">
            <p:contentPart p14:bwMode="auto" r:id="rId264">
              <p14:nvContentPartPr>
                <p14:cNvPr id="22" name="Freihand 21">
                  <a:extLst>
                    <a:ext uri="{FF2B5EF4-FFF2-40B4-BE49-F238E27FC236}">
                      <a16:creationId xmlns:a16="http://schemas.microsoft.com/office/drawing/2014/main" id="{62EEF1C1-8D04-47A4-8DCD-97D7E2D443B2}"/>
                    </a:ext>
                  </a:extLst>
                </p14:cNvPr>
                <p14:cNvContentPartPr/>
                <p14:nvPr/>
              </p14:nvContentPartPr>
              <p14:xfrm>
                <a:off x="5588360" y="2069880"/>
                <a:ext cx="67680" cy="118800"/>
              </p14:xfrm>
            </p:contentPart>
          </mc:Choice>
          <mc:Fallback>
            <p:pic>
              <p:nvPicPr>
                <p:cNvPr id="22" name="Freihand 21">
                  <a:extLst>
                    <a:ext uri="{FF2B5EF4-FFF2-40B4-BE49-F238E27FC236}">
                      <a16:creationId xmlns:a16="http://schemas.microsoft.com/office/drawing/2014/main" id="{62EEF1C1-8D04-47A4-8DCD-97D7E2D443B2}"/>
                    </a:ext>
                  </a:extLst>
                </p:cNvPr>
                <p:cNvPicPr/>
                <p:nvPr/>
              </p:nvPicPr>
              <p:blipFill>
                <a:blip r:embed="rId265"/>
                <a:stretch>
                  <a:fillRect/>
                </a:stretch>
              </p:blipFill>
              <p:spPr>
                <a:xfrm>
                  <a:off x="5584040" y="2065560"/>
                  <a:ext cx="76320" cy="127440"/>
                </a:xfrm>
                <a:prstGeom prst="rect">
                  <a:avLst/>
                </a:prstGeom>
              </p:spPr>
            </p:pic>
          </mc:Fallback>
        </mc:AlternateContent>
        <mc:AlternateContent xmlns:mc="http://schemas.openxmlformats.org/markup-compatibility/2006">
          <mc:Choice xmlns:p14="http://schemas.microsoft.com/office/powerpoint/2010/main" Requires="p14">
            <p:contentPart p14:bwMode="auto" r:id="rId266">
              <p14:nvContentPartPr>
                <p14:cNvPr id="23" name="Freihand 22">
                  <a:extLst>
                    <a:ext uri="{FF2B5EF4-FFF2-40B4-BE49-F238E27FC236}">
                      <a16:creationId xmlns:a16="http://schemas.microsoft.com/office/drawing/2014/main" id="{D36830DA-937A-437A-BF5B-F66422E8501C}"/>
                    </a:ext>
                  </a:extLst>
                </p14:cNvPr>
                <p14:cNvContentPartPr/>
                <p14:nvPr/>
              </p14:nvContentPartPr>
              <p14:xfrm>
                <a:off x="5696360" y="2175000"/>
                <a:ext cx="15840" cy="39960"/>
              </p14:xfrm>
            </p:contentPart>
          </mc:Choice>
          <mc:Fallback>
            <p:pic>
              <p:nvPicPr>
                <p:cNvPr id="23" name="Freihand 22">
                  <a:extLst>
                    <a:ext uri="{FF2B5EF4-FFF2-40B4-BE49-F238E27FC236}">
                      <a16:creationId xmlns:a16="http://schemas.microsoft.com/office/drawing/2014/main" id="{D36830DA-937A-437A-BF5B-F66422E8501C}"/>
                    </a:ext>
                  </a:extLst>
                </p:cNvPr>
                <p:cNvPicPr/>
                <p:nvPr/>
              </p:nvPicPr>
              <p:blipFill>
                <a:blip r:embed="rId267"/>
                <a:stretch>
                  <a:fillRect/>
                </a:stretch>
              </p:blipFill>
              <p:spPr>
                <a:xfrm>
                  <a:off x="5692040" y="2170680"/>
                  <a:ext cx="24480" cy="48600"/>
                </a:xfrm>
                <a:prstGeom prst="rect">
                  <a:avLst/>
                </a:prstGeom>
              </p:spPr>
            </p:pic>
          </mc:Fallback>
        </mc:AlternateContent>
        <mc:AlternateContent xmlns:mc="http://schemas.openxmlformats.org/markup-compatibility/2006">
          <mc:Choice xmlns:p14="http://schemas.microsoft.com/office/powerpoint/2010/main" Requires="p14">
            <p:contentPart p14:bwMode="auto" r:id="rId268">
              <p14:nvContentPartPr>
                <p14:cNvPr id="24" name="Freihand 23">
                  <a:extLst>
                    <a:ext uri="{FF2B5EF4-FFF2-40B4-BE49-F238E27FC236}">
                      <a16:creationId xmlns:a16="http://schemas.microsoft.com/office/drawing/2014/main" id="{07D2F380-CDCF-4C62-A188-4A399AC63388}"/>
                    </a:ext>
                  </a:extLst>
                </p14:cNvPr>
                <p14:cNvContentPartPr/>
                <p14:nvPr/>
              </p14:nvContentPartPr>
              <p14:xfrm>
                <a:off x="5760800" y="2044320"/>
                <a:ext cx="87480" cy="126360"/>
              </p14:xfrm>
            </p:contentPart>
          </mc:Choice>
          <mc:Fallback>
            <p:pic>
              <p:nvPicPr>
                <p:cNvPr id="24" name="Freihand 23">
                  <a:extLst>
                    <a:ext uri="{FF2B5EF4-FFF2-40B4-BE49-F238E27FC236}">
                      <a16:creationId xmlns:a16="http://schemas.microsoft.com/office/drawing/2014/main" id="{07D2F380-CDCF-4C62-A188-4A399AC63388}"/>
                    </a:ext>
                  </a:extLst>
                </p:cNvPr>
                <p:cNvPicPr/>
                <p:nvPr/>
              </p:nvPicPr>
              <p:blipFill>
                <a:blip r:embed="rId269"/>
                <a:stretch>
                  <a:fillRect/>
                </a:stretch>
              </p:blipFill>
              <p:spPr>
                <a:xfrm>
                  <a:off x="5756480" y="2040000"/>
                  <a:ext cx="96120" cy="135000"/>
                </a:xfrm>
                <a:prstGeom prst="rect">
                  <a:avLst/>
                </a:prstGeom>
              </p:spPr>
            </p:pic>
          </mc:Fallback>
        </mc:AlternateContent>
        <mc:AlternateContent xmlns:mc="http://schemas.openxmlformats.org/markup-compatibility/2006">
          <mc:Choice xmlns:p14="http://schemas.microsoft.com/office/powerpoint/2010/main" Requires="p14">
            <p:contentPart p14:bwMode="auto" r:id="rId270">
              <p14:nvContentPartPr>
                <p14:cNvPr id="25" name="Freihand 24">
                  <a:extLst>
                    <a:ext uri="{FF2B5EF4-FFF2-40B4-BE49-F238E27FC236}">
                      <a16:creationId xmlns:a16="http://schemas.microsoft.com/office/drawing/2014/main" id="{5DC82DF5-BD71-429E-9BE6-E8833A3A7BA0}"/>
                    </a:ext>
                  </a:extLst>
                </p14:cNvPr>
                <p14:cNvContentPartPr/>
                <p14:nvPr/>
              </p14:nvContentPartPr>
              <p14:xfrm>
                <a:off x="5784920" y="2039280"/>
                <a:ext cx="232200" cy="116280"/>
              </p14:xfrm>
            </p:contentPart>
          </mc:Choice>
          <mc:Fallback>
            <p:pic>
              <p:nvPicPr>
                <p:cNvPr id="25" name="Freihand 24">
                  <a:extLst>
                    <a:ext uri="{FF2B5EF4-FFF2-40B4-BE49-F238E27FC236}">
                      <a16:creationId xmlns:a16="http://schemas.microsoft.com/office/drawing/2014/main" id="{5DC82DF5-BD71-429E-9BE6-E8833A3A7BA0}"/>
                    </a:ext>
                  </a:extLst>
                </p:cNvPr>
                <p:cNvPicPr/>
                <p:nvPr/>
              </p:nvPicPr>
              <p:blipFill>
                <a:blip r:embed="rId271"/>
                <a:stretch>
                  <a:fillRect/>
                </a:stretch>
              </p:blipFill>
              <p:spPr>
                <a:xfrm>
                  <a:off x="5780600" y="2034960"/>
                  <a:ext cx="24084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272">
              <p14:nvContentPartPr>
                <p14:cNvPr id="26" name="Freihand 25">
                  <a:extLst>
                    <a:ext uri="{FF2B5EF4-FFF2-40B4-BE49-F238E27FC236}">
                      <a16:creationId xmlns:a16="http://schemas.microsoft.com/office/drawing/2014/main" id="{38021137-5785-4E6B-99AA-99045869B9AA}"/>
                    </a:ext>
                  </a:extLst>
                </p14:cNvPr>
                <p14:cNvContentPartPr/>
                <p14:nvPr/>
              </p14:nvContentPartPr>
              <p14:xfrm>
                <a:off x="5913800" y="1990320"/>
                <a:ext cx="47520" cy="86040"/>
              </p14:xfrm>
            </p:contentPart>
          </mc:Choice>
          <mc:Fallback>
            <p:pic>
              <p:nvPicPr>
                <p:cNvPr id="26" name="Freihand 25">
                  <a:extLst>
                    <a:ext uri="{FF2B5EF4-FFF2-40B4-BE49-F238E27FC236}">
                      <a16:creationId xmlns:a16="http://schemas.microsoft.com/office/drawing/2014/main" id="{38021137-5785-4E6B-99AA-99045869B9AA}"/>
                    </a:ext>
                  </a:extLst>
                </p:cNvPr>
                <p:cNvPicPr/>
                <p:nvPr/>
              </p:nvPicPr>
              <p:blipFill>
                <a:blip r:embed="rId273"/>
                <a:stretch>
                  <a:fillRect/>
                </a:stretch>
              </p:blipFill>
              <p:spPr>
                <a:xfrm>
                  <a:off x="5909480" y="1986000"/>
                  <a:ext cx="56160" cy="94680"/>
                </a:xfrm>
                <a:prstGeom prst="rect">
                  <a:avLst/>
                </a:prstGeom>
              </p:spPr>
            </p:pic>
          </mc:Fallback>
        </mc:AlternateContent>
        <mc:AlternateContent xmlns:mc="http://schemas.openxmlformats.org/markup-compatibility/2006">
          <mc:Choice xmlns:p14="http://schemas.microsoft.com/office/powerpoint/2010/main" Requires="p14">
            <p:contentPart p14:bwMode="auto" r:id="rId274">
              <p14:nvContentPartPr>
                <p14:cNvPr id="27" name="Freihand 26">
                  <a:extLst>
                    <a:ext uri="{FF2B5EF4-FFF2-40B4-BE49-F238E27FC236}">
                      <a16:creationId xmlns:a16="http://schemas.microsoft.com/office/drawing/2014/main" id="{AC918C78-4099-4953-B39F-2DD18D404277}"/>
                    </a:ext>
                  </a:extLst>
                </p14:cNvPr>
                <p14:cNvContentPartPr/>
                <p14:nvPr/>
              </p14:nvContentPartPr>
              <p14:xfrm>
                <a:off x="6032600" y="2084640"/>
                <a:ext cx="46440" cy="43920"/>
              </p14:xfrm>
            </p:contentPart>
          </mc:Choice>
          <mc:Fallback>
            <p:pic>
              <p:nvPicPr>
                <p:cNvPr id="27" name="Freihand 26">
                  <a:extLst>
                    <a:ext uri="{FF2B5EF4-FFF2-40B4-BE49-F238E27FC236}">
                      <a16:creationId xmlns:a16="http://schemas.microsoft.com/office/drawing/2014/main" id="{AC918C78-4099-4953-B39F-2DD18D404277}"/>
                    </a:ext>
                  </a:extLst>
                </p:cNvPr>
                <p:cNvPicPr/>
                <p:nvPr/>
              </p:nvPicPr>
              <p:blipFill>
                <a:blip r:embed="rId275"/>
                <a:stretch>
                  <a:fillRect/>
                </a:stretch>
              </p:blipFill>
              <p:spPr>
                <a:xfrm>
                  <a:off x="6028280" y="2080320"/>
                  <a:ext cx="55080" cy="52560"/>
                </a:xfrm>
                <a:prstGeom prst="rect">
                  <a:avLst/>
                </a:prstGeom>
              </p:spPr>
            </p:pic>
          </mc:Fallback>
        </mc:AlternateContent>
        <mc:AlternateContent xmlns:mc="http://schemas.openxmlformats.org/markup-compatibility/2006">
          <mc:Choice xmlns:p14="http://schemas.microsoft.com/office/powerpoint/2010/main" Requires="p14">
            <p:contentPart p14:bwMode="auto" r:id="rId276">
              <p14:nvContentPartPr>
                <p14:cNvPr id="40" name="Freihand 39">
                  <a:extLst>
                    <a:ext uri="{FF2B5EF4-FFF2-40B4-BE49-F238E27FC236}">
                      <a16:creationId xmlns:a16="http://schemas.microsoft.com/office/drawing/2014/main" id="{CA56C0C1-C7C7-4FB9-B0A4-13A2C21D0721}"/>
                    </a:ext>
                  </a:extLst>
                </p14:cNvPr>
                <p14:cNvContentPartPr/>
                <p14:nvPr/>
              </p14:nvContentPartPr>
              <p14:xfrm>
                <a:off x="6166160" y="2032080"/>
                <a:ext cx="70920" cy="223920"/>
              </p14:xfrm>
            </p:contentPart>
          </mc:Choice>
          <mc:Fallback>
            <p:pic>
              <p:nvPicPr>
                <p:cNvPr id="40" name="Freihand 39">
                  <a:extLst>
                    <a:ext uri="{FF2B5EF4-FFF2-40B4-BE49-F238E27FC236}">
                      <a16:creationId xmlns:a16="http://schemas.microsoft.com/office/drawing/2014/main" id="{CA56C0C1-C7C7-4FB9-B0A4-13A2C21D0721}"/>
                    </a:ext>
                  </a:extLst>
                </p:cNvPr>
                <p:cNvPicPr/>
                <p:nvPr/>
              </p:nvPicPr>
              <p:blipFill>
                <a:blip r:embed="rId277"/>
                <a:stretch>
                  <a:fillRect/>
                </a:stretch>
              </p:blipFill>
              <p:spPr>
                <a:xfrm>
                  <a:off x="6161840" y="2027760"/>
                  <a:ext cx="79560" cy="232560"/>
                </a:xfrm>
                <a:prstGeom prst="rect">
                  <a:avLst/>
                </a:prstGeom>
              </p:spPr>
            </p:pic>
          </mc:Fallback>
        </mc:AlternateContent>
        <mc:AlternateContent xmlns:mc="http://schemas.openxmlformats.org/markup-compatibility/2006">
          <mc:Choice xmlns:p14="http://schemas.microsoft.com/office/powerpoint/2010/main" Requires="p14">
            <p:contentPart p14:bwMode="auto" r:id="rId278">
              <p14:nvContentPartPr>
                <p14:cNvPr id="41" name="Freihand 40">
                  <a:extLst>
                    <a:ext uri="{FF2B5EF4-FFF2-40B4-BE49-F238E27FC236}">
                      <a16:creationId xmlns:a16="http://schemas.microsoft.com/office/drawing/2014/main" id="{BA8B71AC-7298-4682-8F15-076B13834435}"/>
                    </a:ext>
                  </a:extLst>
                </p14:cNvPr>
                <p14:cNvContentPartPr/>
                <p14:nvPr/>
              </p14:nvContentPartPr>
              <p14:xfrm>
                <a:off x="6259040" y="2115600"/>
                <a:ext cx="20880" cy="23040"/>
              </p14:xfrm>
            </p:contentPart>
          </mc:Choice>
          <mc:Fallback>
            <p:pic>
              <p:nvPicPr>
                <p:cNvPr id="41" name="Freihand 40">
                  <a:extLst>
                    <a:ext uri="{FF2B5EF4-FFF2-40B4-BE49-F238E27FC236}">
                      <a16:creationId xmlns:a16="http://schemas.microsoft.com/office/drawing/2014/main" id="{BA8B71AC-7298-4682-8F15-076B13834435}"/>
                    </a:ext>
                  </a:extLst>
                </p:cNvPr>
                <p:cNvPicPr/>
                <p:nvPr/>
              </p:nvPicPr>
              <p:blipFill>
                <a:blip r:embed="rId279"/>
                <a:stretch>
                  <a:fillRect/>
                </a:stretch>
              </p:blipFill>
              <p:spPr>
                <a:xfrm>
                  <a:off x="6254720" y="2111280"/>
                  <a:ext cx="29520" cy="31680"/>
                </a:xfrm>
                <a:prstGeom prst="rect">
                  <a:avLst/>
                </a:prstGeom>
              </p:spPr>
            </p:pic>
          </mc:Fallback>
        </mc:AlternateContent>
        <mc:AlternateContent xmlns:mc="http://schemas.openxmlformats.org/markup-compatibility/2006">
          <mc:Choice xmlns:p14="http://schemas.microsoft.com/office/powerpoint/2010/main" Requires="p14">
            <p:contentPart p14:bwMode="auto" r:id="rId280">
              <p14:nvContentPartPr>
                <p14:cNvPr id="42" name="Freihand 41">
                  <a:extLst>
                    <a:ext uri="{FF2B5EF4-FFF2-40B4-BE49-F238E27FC236}">
                      <a16:creationId xmlns:a16="http://schemas.microsoft.com/office/drawing/2014/main" id="{1FE63069-830B-4B16-93D7-ED6BB06AEF5A}"/>
                    </a:ext>
                  </a:extLst>
                </p14:cNvPr>
                <p14:cNvContentPartPr/>
                <p14:nvPr/>
              </p14:nvContentPartPr>
              <p14:xfrm>
                <a:off x="6337160" y="2047560"/>
                <a:ext cx="63360" cy="104040"/>
              </p14:xfrm>
            </p:contentPart>
          </mc:Choice>
          <mc:Fallback>
            <p:pic>
              <p:nvPicPr>
                <p:cNvPr id="42" name="Freihand 41">
                  <a:extLst>
                    <a:ext uri="{FF2B5EF4-FFF2-40B4-BE49-F238E27FC236}">
                      <a16:creationId xmlns:a16="http://schemas.microsoft.com/office/drawing/2014/main" id="{1FE63069-830B-4B16-93D7-ED6BB06AEF5A}"/>
                    </a:ext>
                  </a:extLst>
                </p:cNvPr>
                <p:cNvPicPr/>
                <p:nvPr/>
              </p:nvPicPr>
              <p:blipFill>
                <a:blip r:embed="rId281"/>
                <a:stretch>
                  <a:fillRect/>
                </a:stretch>
              </p:blipFill>
              <p:spPr>
                <a:xfrm>
                  <a:off x="6332840" y="2043240"/>
                  <a:ext cx="72000" cy="112680"/>
                </a:xfrm>
                <a:prstGeom prst="rect">
                  <a:avLst/>
                </a:prstGeom>
              </p:spPr>
            </p:pic>
          </mc:Fallback>
        </mc:AlternateContent>
        <mc:AlternateContent xmlns:mc="http://schemas.openxmlformats.org/markup-compatibility/2006">
          <mc:Choice xmlns:p14="http://schemas.microsoft.com/office/powerpoint/2010/main" Requires="p14">
            <p:contentPart p14:bwMode="auto" r:id="rId282">
              <p14:nvContentPartPr>
                <p14:cNvPr id="179" name="Freihand 178">
                  <a:extLst>
                    <a:ext uri="{FF2B5EF4-FFF2-40B4-BE49-F238E27FC236}">
                      <a16:creationId xmlns:a16="http://schemas.microsoft.com/office/drawing/2014/main" id="{F395A71F-83A0-49DA-888E-D04BAF8CC92D}"/>
                    </a:ext>
                  </a:extLst>
                </p14:cNvPr>
                <p14:cNvContentPartPr/>
                <p14:nvPr/>
              </p14:nvContentPartPr>
              <p14:xfrm>
                <a:off x="5224040" y="1991400"/>
                <a:ext cx="8280" cy="5760"/>
              </p14:xfrm>
            </p:contentPart>
          </mc:Choice>
          <mc:Fallback>
            <p:pic>
              <p:nvPicPr>
                <p:cNvPr id="179" name="Freihand 178">
                  <a:extLst>
                    <a:ext uri="{FF2B5EF4-FFF2-40B4-BE49-F238E27FC236}">
                      <a16:creationId xmlns:a16="http://schemas.microsoft.com/office/drawing/2014/main" id="{F395A71F-83A0-49DA-888E-D04BAF8CC92D}"/>
                    </a:ext>
                  </a:extLst>
                </p:cNvPr>
                <p:cNvPicPr/>
                <p:nvPr/>
              </p:nvPicPr>
              <p:blipFill>
                <a:blip r:embed="rId283"/>
                <a:stretch>
                  <a:fillRect/>
                </a:stretch>
              </p:blipFill>
              <p:spPr>
                <a:xfrm>
                  <a:off x="5219720" y="1987080"/>
                  <a:ext cx="16920" cy="14400"/>
                </a:xfrm>
                <a:prstGeom prst="rect">
                  <a:avLst/>
                </a:prstGeom>
              </p:spPr>
            </p:pic>
          </mc:Fallback>
        </mc:AlternateContent>
        <mc:AlternateContent xmlns:mc="http://schemas.openxmlformats.org/markup-compatibility/2006">
          <mc:Choice xmlns:p14="http://schemas.microsoft.com/office/powerpoint/2010/main" Requires="p14">
            <p:contentPart p14:bwMode="auto" r:id="rId284">
              <p14:nvContentPartPr>
                <p14:cNvPr id="180" name="Freihand 179">
                  <a:extLst>
                    <a:ext uri="{FF2B5EF4-FFF2-40B4-BE49-F238E27FC236}">
                      <a16:creationId xmlns:a16="http://schemas.microsoft.com/office/drawing/2014/main" id="{08D80FBE-4F70-452B-8329-E0E0A0DCC2D1}"/>
                    </a:ext>
                  </a:extLst>
                </p14:cNvPr>
                <p14:cNvContentPartPr/>
                <p14:nvPr/>
              </p14:nvContentPartPr>
              <p14:xfrm>
                <a:off x="5123960" y="2041080"/>
                <a:ext cx="19800" cy="240480"/>
              </p14:xfrm>
            </p:contentPart>
          </mc:Choice>
          <mc:Fallback>
            <p:pic>
              <p:nvPicPr>
                <p:cNvPr id="180" name="Freihand 179">
                  <a:extLst>
                    <a:ext uri="{FF2B5EF4-FFF2-40B4-BE49-F238E27FC236}">
                      <a16:creationId xmlns:a16="http://schemas.microsoft.com/office/drawing/2014/main" id="{08D80FBE-4F70-452B-8329-E0E0A0DCC2D1}"/>
                    </a:ext>
                  </a:extLst>
                </p:cNvPr>
                <p:cNvPicPr/>
                <p:nvPr/>
              </p:nvPicPr>
              <p:blipFill>
                <a:blip r:embed="rId285"/>
                <a:stretch>
                  <a:fillRect/>
                </a:stretch>
              </p:blipFill>
              <p:spPr>
                <a:xfrm>
                  <a:off x="5119640" y="2036760"/>
                  <a:ext cx="28440" cy="249120"/>
                </a:xfrm>
                <a:prstGeom prst="rect">
                  <a:avLst/>
                </a:prstGeom>
              </p:spPr>
            </p:pic>
          </mc:Fallback>
        </mc:AlternateContent>
        <mc:AlternateContent xmlns:mc="http://schemas.openxmlformats.org/markup-compatibility/2006">
          <mc:Choice xmlns:p14="http://schemas.microsoft.com/office/powerpoint/2010/main" Requires="p14">
            <p:contentPart p14:bwMode="auto" r:id="rId286">
              <p14:nvContentPartPr>
                <p14:cNvPr id="181" name="Freihand 180">
                  <a:extLst>
                    <a:ext uri="{FF2B5EF4-FFF2-40B4-BE49-F238E27FC236}">
                      <a16:creationId xmlns:a16="http://schemas.microsoft.com/office/drawing/2014/main" id="{0947FEE4-CC10-47FD-99BB-4A0F50038C11}"/>
                    </a:ext>
                  </a:extLst>
                </p14:cNvPr>
                <p14:cNvContentPartPr/>
                <p14:nvPr/>
              </p14:nvContentPartPr>
              <p14:xfrm>
                <a:off x="5145560" y="1915800"/>
                <a:ext cx="14040" cy="25560"/>
              </p14:xfrm>
            </p:contentPart>
          </mc:Choice>
          <mc:Fallback>
            <p:pic>
              <p:nvPicPr>
                <p:cNvPr id="181" name="Freihand 180">
                  <a:extLst>
                    <a:ext uri="{FF2B5EF4-FFF2-40B4-BE49-F238E27FC236}">
                      <a16:creationId xmlns:a16="http://schemas.microsoft.com/office/drawing/2014/main" id="{0947FEE4-CC10-47FD-99BB-4A0F50038C11}"/>
                    </a:ext>
                  </a:extLst>
                </p:cNvPr>
                <p:cNvPicPr/>
                <p:nvPr/>
              </p:nvPicPr>
              <p:blipFill>
                <a:blip r:embed="rId287"/>
                <a:stretch>
                  <a:fillRect/>
                </a:stretch>
              </p:blipFill>
              <p:spPr>
                <a:xfrm>
                  <a:off x="5141240" y="1911480"/>
                  <a:ext cx="22680" cy="34200"/>
                </a:xfrm>
                <a:prstGeom prst="rect">
                  <a:avLst/>
                </a:prstGeom>
              </p:spPr>
            </p:pic>
          </mc:Fallback>
        </mc:AlternateContent>
        <mc:AlternateContent xmlns:mc="http://schemas.openxmlformats.org/markup-compatibility/2006">
          <mc:Choice xmlns:p14="http://schemas.microsoft.com/office/powerpoint/2010/main" Requires="p14">
            <p:contentPart p14:bwMode="auto" r:id="rId288">
              <p14:nvContentPartPr>
                <p14:cNvPr id="182" name="Freihand 181">
                  <a:extLst>
                    <a:ext uri="{FF2B5EF4-FFF2-40B4-BE49-F238E27FC236}">
                      <a16:creationId xmlns:a16="http://schemas.microsoft.com/office/drawing/2014/main" id="{FB9A7D4D-4F0B-427B-A4C7-8496C8770681}"/>
                    </a:ext>
                  </a:extLst>
                </p14:cNvPr>
                <p14:cNvContentPartPr/>
                <p14:nvPr/>
              </p14:nvContentPartPr>
              <p14:xfrm>
                <a:off x="5139080" y="1844520"/>
                <a:ext cx="61920" cy="421200"/>
              </p14:xfrm>
            </p:contentPart>
          </mc:Choice>
          <mc:Fallback>
            <p:pic>
              <p:nvPicPr>
                <p:cNvPr id="182" name="Freihand 181">
                  <a:extLst>
                    <a:ext uri="{FF2B5EF4-FFF2-40B4-BE49-F238E27FC236}">
                      <a16:creationId xmlns:a16="http://schemas.microsoft.com/office/drawing/2014/main" id="{FB9A7D4D-4F0B-427B-A4C7-8496C8770681}"/>
                    </a:ext>
                  </a:extLst>
                </p:cNvPr>
                <p:cNvPicPr/>
                <p:nvPr/>
              </p:nvPicPr>
              <p:blipFill>
                <a:blip r:embed="rId289"/>
                <a:stretch>
                  <a:fillRect/>
                </a:stretch>
              </p:blipFill>
              <p:spPr>
                <a:xfrm>
                  <a:off x="5134760" y="1840200"/>
                  <a:ext cx="70560" cy="42984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90">
            <p14:nvContentPartPr>
              <p14:cNvPr id="184" name="Freihand 183">
                <a:extLst>
                  <a:ext uri="{FF2B5EF4-FFF2-40B4-BE49-F238E27FC236}">
                    <a16:creationId xmlns:a16="http://schemas.microsoft.com/office/drawing/2014/main" id="{5DAB5156-F1DE-4705-A184-64F87E2BEF3F}"/>
                  </a:ext>
                </a:extLst>
              </p14:cNvPr>
              <p14:cNvContentPartPr/>
              <p14:nvPr/>
            </p14:nvContentPartPr>
            <p14:xfrm>
              <a:off x="5503400" y="480480"/>
              <a:ext cx="1876680" cy="115920"/>
            </p14:xfrm>
          </p:contentPart>
        </mc:Choice>
        <mc:Fallback>
          <p:pic>
            <p:nvPicPr>
              <p:cNvPr id="184" name="Freihand 183">
                <a:extLst>
                  <a:ext uri="{FF2B5EF4-FFF2-40B4-BE49-F238E27FC236}">
                    <a16:creationId xmlns:a16="http://schemas.microsoft.com/office/drawing/2014/main" id="{5DAB5156-F1DE-4705-A184-64F87E2BEF3F}"/>
                  </a:ext>
                </a:extLst>
              </p:cNvPr>
              <p:cNvPicPr/>
              <p:nvPr/>
            </p:nvPicPr>
            <p:blipFill>
              <a:blip r:embed="rId291"/>
              <a:stretch>
                <a:fillRect/>
              </a:stretch>
            </p:blipFill>
            <p:spPr>
              <a:xfrm>
                <a:off x="5499080" y="476160"/>
                <a:ext cx="1885320" cy="124560"/>
              </a:xfrm>
              <a:prstGeom prst="rect">
                <a:avLst/>
              </a:prstGeom>
            </p:spPr>
          </p:pic>
        </mc:Fallback>
      </mc:AlternateContent>
    </p:spTree>
    <p:extLst>
      <p:ext uri="{BB962C8B-B14F-4D97-AF65-F5344CB8AC3E}">
        <p14:creationId xmlns:p14="http://schemas.microsoft.com/office/powerpoint/2010/main" val="391230575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502</Words>
  <Application>Microsoft Office PowerPoint</Application>
  <PresentationFormat>Breitbild</PresentationFormat>
  <Paragraphs>107</Paragraphs>
  <Slides>11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Calibri</vt:lpstr>
      <vt:lpstr>Calibri Light</vt:lpstr>
      <vt:lpstr>Sparkasse Rg</vt:lpstr>
      <vt:lpstr>Times New Roman</vt:lpstr>
      <vt:lpstr>Office</vt:lpstr>
      <vt:lpstr>PowerPoint-Präsentation</vt:lpstr>
      <vt:lpstr>Öffentliche Finanzen und Außenwirtschaft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457</cp:revision>
  <dcterms:created xsi:type="dcterms:W3CDTF">2019-02-11T10:45:01Z</dcterms:created>
  <dcterms:modified xsi:type="dcterms:W3CDTF">2026-03-05T10:50:41Z</dcterms:modified>
</cp:coreProperties>
</file>