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notesSlides/notesSlide1.xml" ContentType="application/vnd.openxmlformats-officedocument.presentationml.notesSlide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8" r:id="rId2"/>
    <p:sldId id="266" r:id="rId3"/>
    <p:sldId id="267" r:id="rId4"/>
    <p:sldId id="268" r:id="rId5"/>
    <p:sldId id="269" r:id="rId6"/>
    <p:sldId id="277" r:id="rId7"/>
    <p:sldId id="271" r:id="rId8"/>
    <p:sldId id="270" r:id="rId9"/>
    <p:sldId id="260" r:id="rId10"/>
    <p:sldId id="273" r:id="rId11"/>
    <p:sldId id="274" r:id="rId12"/>
    <p:sldId id="278" r:id="rId13"/>
    <p:sldId id="899" r:id="rId14"/>
    <p:sldId id="900" r:id="rId15"/>
    <p:sldId id="901" r:id="rId16"/>
    <p:sldId id="902" r:id="rId17"/>
    <p:sldId id="903" r:id="rId18"/>
    <p:sldId id="1402" r:id="rId19"/>
    <p:sldId id="1403" r:id="rId20"/>
    <p:sldId id="1530" r:id="rId21"/>
    <p:sldId id="904" r:id="rId22"/>
    <p:sldId id="905" r:id="rId23"/>
    <p:sldId id="906" r:id="rId24"/>
    <p:sldId id="907" r:id="rId25"/>
    <p:sldId id="909" r:id="rId26"/>
    <p:sldId id="910" r:id="rId27"/>
    <p:sldId id="1397" r:id="rId28"/>
    <p:sldId id="911" r:id="rId29"/>
    <p:sldId id="912" r:id="rId30"/>
    <p:sldId id="913" r:id="rId31"/>
    <p:sldId id="1398" r:id="rId32"/>
    <p:sldId id="914" r:id="rId33"/>
    <p:sldId id="915" r:id="rId34"/>
    <p:sldId id="916" r:id="rId35"/>
    <p:sldId id="1399" r:id="rId36"/>
    <p:sldId id="917" r:id="rId37"/>
    <p:sldId id="918" r:id="rId38"/>
    <p:sldId id="919" r:id="rId3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17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1 240 13229,'268'0'3463,"784"-4"-2149,-251-38 208,-205 7 320,2469-32-641,-434 39 753,-716-35-1527,-542 86-342,-1263-13-100,1222 67-888,-1026-78 1077,373 14 154,-690-23-4476,-14-16-2456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8:24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1 428 10890,'0'0'6657,"11"0"-6278,24-3-168,0-2 0,-1-2 0,58-17-1,-49 11-142,0 2 0,72-8 0,-10 17 188,193 20 0,-13 3 844,365-62 1590,-137 0-1456,185 41-1116,341-18 41,-890 5-139,1083-62 280,118 20-97,-962 29-144,662-57 64,-483 52 3176,-544 34-2999,-23-3-292,1 1 0,-1-1 0,0 0 0,0 0 0,0 0 0,0 0 0,0 0 0,0 1 0,0-1 0,0 0 0,0 0 0,0 0 0,0 0 0,0 1 0,0-1 0,0 0 0,0 0 0,0 0 0,0 1 0,0-1 0,0 0 0,0 0 0,0 0 0,0 0 0,0 1 0,0-1 0,0 0 0,0 0 0,0 0 0,0 0 0,0 0 0,0 1 0,0-1 0,-1 0 0,1 0 0,0 0 0,0 0 0,0 0 0,0 0 0,0 1 0,-1-1 0,1 0 0,0 0 0,0 0 0,0 0 0,0 0 0,0 0 0,-1 0 0,1 0 0,0 0 0,0 0 0,-1 0 0,-3 2-150,-1 0-1,1 0 1,-1 0 0,0-1-1,0 0 1,-8 1 0,7-1-1007,-1-1 0,0 0 1,0 0-1,0-1 0,-13-2 1,-17-11-6449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14574,'0'0'11515,"-7"14"-8601,-1 3-2396,0 1 0,2 0 0,0 1 0,1-1 0,0 1-1,-2 33 1,5-30-389,1-11-127,0 0-1,1 0 1,0 0 0,1 0-1,2 13 1,-3-23-2,0 0 0,1-1 0,-1 1 0,0 0 0,1 0 0,-1-1 0,1 1 0,-1 0 0,1 0 0,-1-1 0,1 1 0,0 0 0,-1-1 0,1 1 0,0-1 0,-1 1 0,1-1 0,0 1 0,0-1 0,-1 0 0,1 1 0,0-1 0,0 0 0,0 0 0,0 1 0,0-1 0,-1 0 0,1 0 0,0 0 0,0 0 0,0 0 0,0 0 0,0 0 0,-1-1 0,1 1 0,0 0 0,0 0 0,1-1 0,1 0 0,0 0 0,0 0 0,0 0 0,-1-1 0,1 1 0,0-1 0,0 0 0,-1 0 0,4-3 0,54-66-49,-47 52 24,2 1 0,0 1 0,1 0 0,0 1 0,1 1 0,32-22 0,-47 36 26,-1 0 0,1 0 1,0 0-1,-1 0 0,1 1 0,0-1 0,-1 0 1,1 1-1,0-1 0,0 1 0,-1 0 1,1-1-1,0 1 0,0 0 0,0 0 1,-1 0-1,1 0 0,0 1 0,0-1 1,3 1-1,-4 0 3,0 0 0,0 0 0,0 0-1,0 0 1,0 0 0,0 0 0,0 1 0,0-1 0,0 0 0,0 0 0,0 1 0,-1-1 0,1 1-1,-1-1 1,1 0 0,-1 1 0,0-1 0,1 1 0,-1 1 0,1 8 16,-1-1 0,0 1 0,-1-1 0,0 1 0,-4 18 0,0-9-386,-1 0-1,-1 0 1,-1-1-1,-16 29 1,21-41-166,-1-1 0,1 0 0,-1 0 0,-1-1 0,1 1 0,-1-1 0,0 0 0,0 0 0,0 0 0,-1-1 0,1 1 0,-1-2 0,0 1 0,0 0 0,-1-1 0,1-1 0,-9 4 0,-17-4-20090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8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12716,'0'0'8114,"2"13"-7137,27 254 3313,-11 13-5387,-16-249 1448,-1 6-6016,-7-40 1429,-7-21 82,-4-10-1665,-7-6 342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8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120 186 3395,'-31'-32'6022,"-1"7"-865,6 6-1089,8 8-1378,6 6 1538,29 2-4260,18-3 320,11-6 97,8-2-225,8-3-96,-3-2-1313,-5-4-5125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9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0 769 10378,'0'0'12065,"11"-11"-10427,88-88 1260,115-149-1,-161 177-2269,-3-1 0,-3-3 0,53-118 0,-98 232-382,-39 182-231,18-128 24,5 0 1,-4 119-1,18-210-67,0-1 0,0 1 0,0-1 0,0 1 0,0-1 0,0 1 0,1 0 0,-1-1 0,0 0 0,1 1 0,-1-1 0,1 1 0,0-1 0,-1 1 0,1-1 0,0 0 0,0 0 0,2 3 0,-3-4-20,1 0 0,-1 1 0,1-1 1,0 0-1,-1 0 0,1 1 0,0-1 0,-1 0 0,1 0 1,0 0-1,-1 0 0,1 0 0,0 0 0,-1 0 1,1 0-1,0 0 0,-1 0 0,1-1 0,0 1 0,-1 0 1,1 0-1,0-1 0,-1 1 0,1 0 0,-1-1 1,1 1-1,0-1 0,1 0-63,-1 0 0,0-1 0,1 1 0,-1 0 0,0-1 0,0 1 0,0-1 0,0 1 0,0-1 0,-1 0 0,1 1 0,0-1 0,-1 0 0,1 1 0,-1-1 0,0 0 0,1 0-1,-1 1 1,0-1 0,0 0 0,0 0 0,-1 0 0,1 1 0,0-1 0,0 0 0,-1 0 0,1 1 0,-1-1 0,0 0 0,0 1 0,0-3 0,-3 0-1025,0-1 0,-1 1 1,1 0-1,-1 0 0,0 0 0,1 0 0,-11-4 0,14 7 774,-34-20-6129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9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24 108 13261,'0'0'9641,"-24"-53"-7335,50 42-705,10 3-159,10-1-257,8 3-545,2 2-447,1 2-161,-5 1-929,-9-2-3619,-11-8-7047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0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0 618 10602,'0'0'9908,"6"-10"-8691,46-71 1159,97-114 0,-85 116-1018,82-131 1,-124 168 429,-52 130-1590,-39 135-231,35-52-1416,26-57-3043,8-111 4226,-1-1 0,1 1 0,1-1 1,-1 1-1,0 0 0,1-1 0,-1 1 0,1-1 1,0 0-1,0 1 0,0-1 0,0 1 0,0-1 1,0 0-1,3 3 0,-3-4 68,0 0 0,1 0 0,-1-1 0,0 1-1,1-1 1,-1 1 0,1-1 0,-1 0 0,1 1 0,-1-1 0,0 0 0,1 0 0,-1 0-1,1 0 1,-1 0 0,1 0 0,-1-1 0,1 1 0,-1 0 0,1-1 0,-1 1-1,0-1 1,1 0 0,-1 1 0,0-1 0,1 0 0,-1 0 0,0 0 0,1-1 0,39-31-5717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0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13196,'-8'15'1906,"-78"166"2269,76-156-3577,1 0 0,1 0 0,1 1 0,1 0-1,1 0 1,-1 34 0,6-59-561,0 0 0,-1 0 0,1 0 0,0 0-1,0 0 1,0 0 0,0 0 0,1 0 0,-1 0 0,0 0 0,0 0-1,1 0 1,-1 0 0,0 0 0,1 0 0,-1 0 0,1 0 0,-1 0-1,1-1 1,-1 1 0,1 0 0,0 0 0,0 0 0,-1-1 0,1 1-1,0 0 1,0-1 0,0 1 0,0-1 0,-1 1 0,1-1-1,0 1 1,0-1 0,0 0 0,0 1 0,0-1 0,0 0 0,0 0-1,0 0 1,0 0 0,0 0 0,1 0 0,-1 0 0,0 0 0,0 0-1,0 0 1,0-1 0,0 1 0,0 0 0,1-1 0,5-2 215,-1 1 0,0-1 0,0 0 0,0-1 1,-1 1-1,1-1 0,4-5 0,9-8 120,-2-1 0,0-1-1,-1-1 1,0 0 0,-2-1 0,12-23-1,-17 27-100,-1 0-1,0-1 0,-1 0 0,-2 0 0,1-1 1,-2 1-1,-1-1 0,2-30 0,-4 47-260,-1 0-1,0 0 0,0 0 1,0 0-1,0 0 1,0 0-1,-1-1 0,1 1 1,-1 0-1,1 0 1,-1 1-1,0-1 0,1 0 1,-1 0-1,0 0 0,0 0 1,-1 1-1,1-1 1,0 0-1,0 1 0,-1-1 1,1 1-1,-1-1 1,0 1-1,1 0 0,-1 0 1,0 0-1,0 0 1,1 0-1,-4-1 0,2 2-5,1-1 0,-1 1 0,0 0-1,0 0 1,0 0 0,0 1 0,0-1-1,1 1 1,-1-1 0,0 1 0,0 0-1,1 0 1,-1 0 0,1 0 0,-1 1-1,1-1 1,-1 1 0,1 0 0,0-1-1,0 1 1,-4 4 0,-3 3-377,0 1-1,1 0 1,0 1 0,0-1-1,1 2 1,1-1 0,0 1-1,0 0 1,1 0-1,1 0 1,0 1 0,0 0-1,2 0 1,-1 0 0,0 20-1,3-32 157,1-1 0,-1 1 0,0 0 0,0 0 0,1 0 0,-1 0 0,0 0 0,1-1 0,-1 1 0,1 0 0,-1 0 0,1-1 1,0 1-1,-1 0 0,1-1 0,0 1 0,-1-1 0,1 1 0,0-1 0,0 1 0,-1-1 0,1 1 0,0-1 0,0 0 0,0 1 0,0-1 0,-1 0 0,1 0 0,0 1 0,0-1 0,0 0 0,0 0 0,2 0 0,33-4-6675,3-8-2429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1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1 17777,'-9'10'2552,"-23"29"230,-47 74 0,69-97-2481,0 1-1,2 0 1,0 0-1,0 1 1,2 0-1,0 0 1,1 0-1,-4 32 1,9-49-294,0 0 1,0 0-1,0 0 1,0 0-1,0 0 1,0 0-1,0 0 1,0 1-1,0-1 1,0 0-1,1 0 1,-1 0-1,0 0 1,1 0-1,-1 0 1,1 0-1,-1 0 1,1 0-1,0 0 1,-1 0-1,1-1 1,0 1-1,-1 0 1,1 0 0,0-1-1,0 1 1,2 1-1,-1-2 60,0 1 1,0-1-1,0 0 1,0 1-1,0-1 1,0 0-1,0-1 1,0 1-1,0 0 1,0-1-1,0 1 1,0-1-1,4-1 1,2-1 210,0-1 0,0 0 0,0 0 0,-1-1 0,1 0 0,7-8 0,-2 0-172,0-2 0,-1 1 0,0-2 0,-2 1 0,0-2 0,11-23 0,-17 32-86,-1 0-1,1 0 0,-2 0 0,1-1 0,-1 1 0,0-1 0,-1 1 1,0-1-1,-1 0 0,1 0 0,-2 1 0,1-1 0,-1 0 1,-1 0-1,1 1 0,-4-10 0,4 16-81,1 0-1,-1 0 1,0 0-1,0 0 1,0 0 0,0 0-1,-1 0 1,1 0-1,0 0 1,-1 1 0,0-1-1,1 0 1,-1 1-1,0-1 1,1 1 0,-1 0-1,0 0 1,0-1-1,0 1 1,0 1 0,-1-1-1,1 0 1,0 0-1,0 1 1,0-1-1,-1 1 1,1 0 0,0 0-1,0 0 1,-1 0-1,1 0 1,0 0 0,0 0-1,-1 1 1,1-1-1,0 1 1,0 0 0,0 0-1,0-1 1,0 1-1,0 1 1,0-1 0,0 0-1,0 0 1,0 1-1,0-1 1,1 1 0,-1-1-1,1 1 1,-1 0-1,1 0 1,0 0 0,-1 0-1,1 0 1,0 0-1,0 0 1,-1 3 0,-2 18-4362,6 1-4973,6-15 156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1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19859,'0'0'11659,"-46"62"-11147,18-16-127,-2 6-225,-2 2-128,1-1 0,3-5 0,7-10-32,5-9-192,5-9-449,7-9-640,2-8-705,2-16-4452,0-15-1121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1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55 20563,'-8'1'2024,"3"0"-1861,1-1-1,-1 1 1,0 1 0,1-1 0,-1 1 0,1 0-1,-1 0 1,1 0 0,0 0 0,0 1 0,0 0 0,0 0-1,0 0 1,1 0 0,-1 0 0,1 1 0,0 0-1,0-1 1,0 1 0,0 0 0,1 1 0,0-1 0,0 0-1,0 1 1,0-1 0,1 1 0,-2 5 0,1-4-97,0 1 1,1 0-1,-1-1 0,1 1 1,0 0-1,1 0 1,0-1-1,0 1 1,0 0-1,3 12 0,-3-17-49,1 0 0,0 0 0,0 0 0,0 1 0,0-1 0,1 0 0,-1 0 0,0 0 0,1-1 0,0 1 0,-1 0 0,1-1 0,0 1 0,0-1 0,0 1 0,0-1 0,0 0 0,0 1 0,0-1 1,0-1-1,0 1 0,1 0 0,-1 0 0,0-1 0,1 1 0,-1-1 0,0 0 0,1 0 0,-1 0 0,1 0 0,-1 0 0,4-1 0,1 0 149,0-1-1,-1 0 1,1 0 0,0 0 0,-1-1 0,1 0 0,-1-1 0,0 1 0,0-1 0,0 0 0,0-1 0,-1 1 0,0-1 0,0 0 0,0-1 0,-1 1 0,1-1 0,-1 0-1,5-11 1,-2 7-76,-1-1 0,-1-1 0,0 1 0,0-1 0,-2 0 0,1 0 0,-1-1 0,-1 1 0,0-1 0,0-16 0,-2 27-109,0 1 0,0 0 0,0 0 0,0 0-1,0-1 1,0 1 0,0 0 0,0 0 0,-1 0 0,1-1 0,-1 1 0,1 0 0,0 0 0,-1 0 0,0 0 0,1 0 0,-1 0 0,0 0 0,0 0 0,1 0 0,-1 0 0,0 0 0,0 1 0,0-1 0,0 0 0,0 1 0,0-1 0,0 0 0,0 1 0,0-1 0,0 1-1,-1 0 1,1-1 0,0 1 0,0 0 0,0 0 0,-1 0 0,1-1 0,0 1 0,0 0 0,0 1 0,-1-1 0,1 0 0,0 0 0,0 1 0,0-1 0,-1 0 0,1 1 0,-2 0 0,-2 1-210,-1 1 0,1-1 0,0 1 0,0 0 1,0 0-1,1 0 0,-1 1 0,1 0 0,-7 6 0,1 3-745,1 1-1,0 0 1,0 1 0,-9 24-1,12-26-711,2 1 0,0 0 0,-2 16 0,2 9-5088</inkml:trace>
  <inkml:trace contextRef="#ctx0" brushRef="#br0" timeOffset="1">506 360 19378,'-9'4'2168,"-5"3"-1537,0 1 1,1 0-1,0 0 0,1 1 1,0 1-1,-15 16 1,21-21-445,0 2-1,1-1 1,0 0 0,0 1 0,1 0 0,0 0 0,0 0 0,1 1-1,-1-1 1,2 1 0,-1 0 0,1 0 0,0 0 0,1 0 0,-1 11-1,2-18-175,0 0-1,0 0 0,0 0 1,0-1-1,0 1 1,0 0-1,0 0 0,0 0 1,1-1-1,-1 1 0,0 0 1,1 0-1,-1 0 1,0-1-1,1 1 0,-1 0 1,1-1-1,-1 1 0,1 0 1,-1-1-1,1 1 1,0-1-1,-1 1 0,1 0 1,0-1-1,-1 0 0,1 1 1,1 0-1,0-1 92,0 1-1,0-1 1,0 0-1,0 0 0,1 0 1,-1 0-1,0 0 1,0 0-1,0-1 1,0 1-1,3-1 1,2-1 226,0-1 0,0 0 0,-1 0 0,1 0-1,11-9 1,-9 5-285,-1 0-1,-1 0 0,1-1 0,-1-1 0,-1 1 0,11-18 0,-14 21-40,0 0 0,-1 0 0,0-1 0,0 1 1,0-1-1,0 1 0,-1-1 0,0 0 0,-1 1 0,1-1 0,-1 0 0,0 0 0,0 0 0,-2-8 0,1 12-119,1 0 0,-1 1 0,0-1 0,1 0-1,-1 0 1,0 1 0,0-1 0,0 1 0,0-1 0,0 0 0,-1 1 0,1 0 0,0-1-1,-1 1 1,1 0 0,-1 0 0,1 0 0,-1 0 0,0 0 0,1 0 0,-1 0 0,0 1-1,-3-2 1,-45-3-5976,23 5-1563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2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98 17457,'0'0'2130,"12"-10"-331,-5 3-1646,52-40 2733,-54 43-2579,1 1 0,-1 0-1,1 0 1,0 1-1,0-1 1,0 1-1,0 0 1,0 1 0,0 0-1,1 0 1,-1 0-1,7 0 1,-11 2-296,-1-1 0,1 0 0,-1 1 1,1 0-1,-1-1 0,1 1 0,-1 0 0,0 0 1,1-1-1,-1 1 0,0 0 0,0 1 0,1-1 1,-1 0-1,0 0 0,0 0 0,0 1 0,0-1 1,-1 0-1,1 1 0,0-1 0,-1 1 0,1-1 1,-1 1-1,1-1 0,-1 1 0,1-1 0,-1 1 1,0 0-1,0 1 0,2 61 144,-3-46-49,-1 38 108,0-34-178,2 1 0,0 0 0,4 22 0,-4-43-25,0 0 0,0-1 0,1 1 0,-1-1 0,1 1 0,-1-1 0,1 1 0,0-1 0,-1 1-1,1-1 1,0 1 0,0-1 0,0 0 0,0 0 0,0 1 0,0-1 0,1 0 0,-1 0 0,0 0 0,0 0 0,1 0 0,-1-1 0,1 1-1,-1 0 1,1-1 0,-1 1 0,1-1 0,-1 1 0,1-1 0,-1 0 0,1 1 0,0-1 0,-1 0 0,1 0 0,-1 0 0,1 0 0,0-1-1,2 1 1,1-2 150,0 1 0,0 0 0,0-1-1,-1 0 1,1 0 0,0 0-1,-1-1 1,1 0 0,-1 0 0,8-6-1,-2-1-97,-1-1 0,0 0 0,0 0 0,-1-1 0,0 0 0,-1 0 0,-1-1 0,0 0 0,-1 0 0,0-1 0,-1 1-1,0-1 1,-1 0 0,-1 0 0,0 0 0,-1 0 0,-1 0 0,-2-27 0,2 39-68,0 1 1,0 0-1,0 0 0,0 0 1,0 0-1,0 0 0,-1 0 1,1 0-1,0 0 0,-1-1 1,1 1-1,-1 0 0,1 0 1,-1 0-1,0 1 1,1-1-1,-1 0 0,0 0 1,1 0-1,-1 0 0,0 1 1,0-1-1,0 0 0,0 1 1,0-1-1,0 1 0,0-1 1,0 1-1,0-1 0,0 1 1,0 0-1,0-1 0,0 1 1,0 0-1,-1 0 0,1 0 1,0 0-1,0 0 0,0 0 1,-2 0-1,1 1-39,-1 0 0,1 0 0,0 0-1,0 0 1,0 0 0,0 1 0,0-1 0,0 0 0,0 1-1,1 0 1,-1-1 0,0 1 0,1 0 0,-1 0-1,1 0 1,0 0 0,0 0 0,-2 2 0,0 5-798,0 1-1,1-1 1,0 0 0,0 0 0,0 18 0,1-23 64,1-1 0,0 1 0,1 0 0,-1-1 1,1 1-1,0 0 0,0-1 0,0 1 0,0-1 0,0 1 1,3 3-1,14 11-8212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8936,'0'0'17601,"2"8"-16320,17 41 107,3 0 1,30 50-1,-3-7-689,-28-48-627,77 138-59,-97-180-103,0 0-1,1 0 1,-1 1 0,1-1-1,-1-1 1,1 1 0,0 0 0,0 0-1,0-1 1,0 1 0,0-1-1,0 1 1,0-1 0,0 0-1,1 0 1,-1 0 0,3 1-1,-3-2-19,-1-1-1,0 1 0,1 0 0,-1-1 0,0 1 1,1-1-1,-1 0 0,0 1 0,0-1 0,0 0 1,0 0-1,1 1 0,-1-1 0,0 0 0,0 0 0,-1 0 1,1 0-1,0-1 0,0 1 0,0 0 0,-1 0 1,1 0-1,-1-1 0,1 1 0,-1 0 0,1-1 0,-1 1 1,0 0-1,1-1 0,-1-1 0,5-21-3620,-1 0-1,1-28 1,-1-9-5574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2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0 17681,'0'0'6027,"-9"10"-5157,0-1-683,0 1 0,1 0 0,1 0 0,-8 15 1,13-21-119,-1 0 0,1 0 1,0 0-1,1 1 0,-1-1 1,1 1-1,0-1 0,0 1 1,0 0-1,1-1 0,-1 1 0,1 0 1,0 0-1,1-1 0,-1 1 1,1 0-1,0-1 0,2 7 1,-2-9-17,0-1-1,0 0 1,0 0 0,1 0 0,-1 0 0,0 0 0,1 0 0,-1 0 0,1 0-1,-1 0 1,1 0 0,-1-1 0,1 1 0,0-1 0,-1 1 0,1-1-1,0 0 1,-1 0 0,1 0 0,0 0 0,0 0 0,-1 0 0,1 0-1,0 0 1,-1-1 0,1 1 0,0 0 0,-1-1 0,1 0 0,2-1 0,50-21 1351,1-15-494,-39 26-848,0 0 1,1 2 0,1 0 0,0 0-1,32-11 1,-50 21-67,1-1-1,-1 1 1,1 0-1,0 0 0,0-1 1,-1 1-1,1 0 1,0 0-1,-1 0 1,1 0-1,0 0 1,0 0-1,-1 0 0,1 0 1,0 0-1,-1 1 1,1-1-1,0 0 1,-1 0-1,1 1 1,0-1-1,-1 0 1,1 1-1,0-1 0,-1 1 1,1-1-1,-1 0 1,1 1-1,-1-1 1,1 1-1,-1 0 1,1-1-1,-1 1 0,1 0 1,0 2 3,-1 0 0,1-1 1,-1 1-1,0-1 0,0 1 0,0 0 0,0-1 1,0 1-1,0 0 0,-1 2 0,-22 70 137,20-67-125,0-1 28,1 0 0,-1 0 0,1 0 0,1 0 1,-1 1-1,1-1 0,1 1 0,-1 14 0,2-21-21,-1-1 0,1 1 0,-1 0 0,0-1 1,1 1-1,-1-1 0,1 1 0,-1-1 0,1 1 0,0-1 0,-1 1 0,1-1 0,0 1 0,-1-1 0,1 0 0,0 1 1,-1-1-1,1 0 0,0 0 0,0 1 0,-1-1 0,1 0 0,0 0 0,0 0 0,-1 0 0,1 0 0,0 0 0,0 0 1,-1 0-1,1 0 0,0-1 0,0 1 0,-1 0 0,1 0 0,1-1 0,28-9 490,-13 0-472,0 0 0,0-2 0,15-12 0,-21 14-40,0 0 1,1 2 0,0-1-1,1 2 1,0 0 0,0 0-1,23-8 1,-35 15-6,-1 0 0,1 0 0,-1 0-1,1 0 1,-1-1 0,1 1 0,-1 0 0,1 0 0,-1 0 0,1 0 0,0 0-1,-1 0 1,1 1 0,-1-1 0,1 0 0,-1 0 0,1 0 0,-1 0-1,1 1 1,-1-1 0,1 0 0,-1 0 0,1 1 0,-1-1 0,1 0 0,-1 1-1,0-1 1,1 1 0,-1-1 0,0 1 0,1-1 0,-1 0 0,0 1-1,1 0 1,0 23-943,-17 23-2810,-1-24-3856,-3-3-6251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3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339 1 6854,'0'0'19219,"-64"86"-17041,30-37-801,-1 7-736,1 5-225,-1 2-320,5-2-64,1-3-192,7-8-577,4-11-608,4-15-1506,6-15-1377,1-9 64,-1-19-2466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3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16848,'0'0'6534,"62"9"-4388,-33 16-288,6 5-705,7 3-576,6 5-417,4-3-64,-1 3-64,-1-3-513,-7-5-2241,-10-11-3780,-12-12-9097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4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74 10858,'0'0'2632,"2"-9"-534,-2 8-2464,7-41 5134,-4 31-1308,-3 34-2295,-6 43-304,2-40-656,1 52 0,3-77-195,0 0 1,-1 0-1,1 1 0,0-1 1,0 0-1,0 0 1,1 0-1,-1 0 1,0 0-1,0 0 0,1 1 1,-1-1-1,0 0 1,1 0-1,-1 0 0,1 0 1,-1 0-1,1 0 1,0 0-1,0 0 0,-1-1 1,1 1-1,0 0 1,0 0-1,0 0 0,0-1 1,0 1-1,0-1 1,0 1-1,0 0 1,0-1-1,0 0 0,0 1 1,0-1-1,0 0 1,0 1-1,0-1 0,0 0 1,1 0-1,-1 0 1,0 0-1,0 0 0,0 0 1,0 0-1,0-1 1,1 1-1,-1 0 1,0-1-1,1 0 0,4-1 143,-1 0 0,1-1 0,-1 0-1,0 0 1,0 0 0,-1-1-1,1 0 1,6-5 0,10-15 238,0-1-1,-2-1 1,-1-1-1,-1 0 1,20-44-1,-43 113-428,3-14 87,0-12-43,1 1 1,0 0-1,1 0 0,0 1 0,3 17 1,-2-34 2,0 1 0,1-1 1,-1 0-1,0 0 1,1 0-1,-1 0 0,1 0 1,-1 0-1,1 0 1,0 0-1,-1-1 0,1 1 1,0 0-1,0 0 1,-1 0-1,1-1 0,0 1 1,0 0-1,0-1 1,0 1-1,0-1 0,0 1 1,0-1-1,0 1 1,0-1-1,0 0 1,0 0-1,0 1 0,1-1 1,-1 0-1,0 0 1,0 0-1,0 0 0,0 0 1,0-1-1,0 1 1,0 0-1,0 0 0,0-1 1,1 1-1,0-1 1,6-2 145,-1 1 1,0-1 0,0 0 0,13-8 0,45-35 483,-40 27-379,1 2 1,46-25-1,-72 42-260,1-1 0,0 0 0,0 1 0,0-1 0,0 1 0,0-1 0,0 1 0,0-1 0,0 1 0,0 0 0,0-1 0,0 1 0,0 0 0,1 0 0,-1 0 0,0 0 0,0 0 0,0 0 0,0 0 0,0 0 0,0 0 0,0 1 0,0-1 0,0 0 0,0 1 0,1-1 0,-2 1 0,1-1 0,0 1 0,0-1 0,0 1 0,0 0 0,0-1 0,0 1 0,0 0 0,-1 0 0,1 0 0,0 0 0,-1 0 0,1-1 0,-1 1 0,1 0 0,-1 0 0,1 0 0,0 2 0,0 6 0,0 0 0,0 0 0,-1 0 0,0 0 0,-2 10 0,1 25 0,2-43-19,-1-1 1,0 1-1,0 0 1,1-1-1,-1 1 1,1 0-1,-1-1 0,1 1 1,-1 0-1,1-1 1,-1 1-1,1-1 0,-1 1 1,1-1-1,0 1 1,-1-1-1,1 1 1,0-1-1,-1 0 0,1 1 1,0-1-1,-1 0 1,1 0-1,0 0 0,0 1 1,-1-1-1,1 0 1,0 0-1,0 0 1,0 0-1,-1 0 0,1 0 1,0 0-1,0-1 1,-1 1-1,1 0 0,0 0 1,0-1-1,32-13-2187,100-69-12325,-79 46 3358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4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147 266 17072,'-12'10'1991,"0"-2"-1517,-56 48 2662,63-51-2821,-1 0 1,1 1-1,0 0 0,0 0 1,1 0-1,0 1 0,0-1 1,0 1-1,1 0 1,-4 11-1,7-18-302,-1 1-1,1 0 1,0 0-1,-1 0 1,1 0-1,0 0 1,0 0-1,0 0 1,0 0-1,0 0 1,0 0-1,0-1 1,0 1-1,0 0 1,0 0-1,0 0 1,1 0 0,-1 0-1,0 0 1,1 0-1,-1 0 1,0 0-1,1-1 1,0 1-1,-1 0 1,1 0-1,-1-1 1,1 1-1,0 0 1,-1-1-1,1 1 1,0-1-1,0 1 1,-1 0 0,1-1-1,0 0 1,0 1-1,0-1 1,0 0-1,0 1 1,0-1-1,0 0 1,-1 0-1,1 0 1,0 0-1,0 1 1,0-2-1,0 1 1,0 0-1,0 0 1,0 0-1,1-1 1,6 0 91,-1 0 0,0-1-1,0 0 1,-1-1 0,13-5 0,2-4 198,0-1 0,-2-1 0,0-1 0,0-1 0,-2 0 1,0-1-1,0-1 0,16-24 0,-15 16 107,-1 0 0,0-1 0,-2-1 0,-2-1 0,19-53 0,-23 34-244,-9 48-165,-1 0 0,1 0 0,0-1 0,0 1 0,0 0 0,0 0 0,0 0 0,-1 0 0,1 0 0,0-1 0,0 1 0,0 0 0,-1 0 0,1 0 0,0 0 0,0 0 0,0 0 0,-1 0 0,1 0 0,0 0 0,0 0 0,0 0 0,-1 0 0,1 0 0,0 0 0,0 0 0,-1 0 0,1 0 0,0 0 0,0 0 0,0 0 0,-1 0 0,1 0 0,0 0 0,0 0 0,0 1 0,0-1 0,-1 0 0,1 0 0,0 0 0,0 0 0,0 0 0,0 1 0,-1-1 0,1 0 0,0 0 0,0 0 0,0 1 0,0-1 0,0 0 0,0 0 0,0 0 0,0 1 0,0-1 0,0 0 0,0 0 0,0 0 0,0 1 0,0-1 0,0 0 0,-17 26 0,2 0 0,1 1 0,1 1 0,1 0 0,-15 56 0,22-70-1106,2 1-1,-1 0 1,2 0-1,-1 28 1,3-40 827,-1-1-1,1 1 0,1 0 1,-1-1-1,0 1 1,1 0-1,-1-1 1,1 1-1,0-1 1,-1 1-1,2-1 1,-1 1-1,0-1 1,0 0-1,1 1 0,-1-1 1,1 0-1,-1 0 1,1 0-1,0 0 1,0 0-1,0-1 1,0 1-1,0 0 1,1-1-1,-1 0 1,0 1-1,1-1 0,-1 0 1,1 0-1,-1 0 1,1-1-1,-1 1 1,5 0-1,32 0-9516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5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0 0 15118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5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41 22485,'-5'10'1682,"-3"3"-868,1 1 0,1 0 0,0 0 0,1 0 1,-6 30-1,10-40-642,1 0 1,-1 1 0,1-1 0,0 0 0,0 0 0,0 1-1,1-1 1,0 0 0,-1 0 0,2 0 0,-1 0-1,3 8 1,-2-10-161,0 0-1,-1 1 0,1-1 1,0 0-1,0 0 1,0 0-1,1-1 1,-1 1-1,0 0 1,1-1-1,-1 1 0,1-1 1,-1 0-1,1 0 1,0 0-1,-1 0 1,1-1-1,0 1 1,0-1-1,0 1 0,5-1 1,1 0-13,1-1 1,-1 0 0,1 0-1,-1-1 1,0 0 0,0-1-1,0 0 1,0 0-1,0-1 1,-1 0 0,0-1-1,0 0 1,0 0 0,0 0-1,11-12 1,-6 6-209,-1-1 0,-1 0 1,0-1-1,-1 0 0,0-1 1,-1 0-1,-1-1 0,8-16 0,-15 28 4,1-1 0,0 0 0,-1 1 0,1-1 0,-1 0 0,0 0-1,-1 0 1,1 0 0,-1 0 0,1 0 0,-1 0 0,-1 0-1,1-5 1,-2 9 191,1-1 0,0 1-1,0 0 1,-1 0-1,1 1 1,0-1-1,0 0 1,0 0 0,-1 0-1,1 1 1,0-1-1,0 1 1,0-1 0,0 1-1,0-1 1,0 1-1,0 0 1,0-1-1,-2 2 1,-12 13 126,0 0-1,1 1 1,1 1 0,1 0-1,-17 30 1,1-3 350,0-3-42,-82 131 1690,93-142-1800,1 0 0,2 1-1,-19 62 1,30-81-315,0 0 0,1 0 1,-1 21-1,9-1-2562,-5-30 2114,0-1 0,-1 0 0,1 0-1,0 1 1,0-1 0,0 0 0,0 0 0,0 0 0,0 0 0,0 0 0,0 0 0,1 0 0,-1-1 0,0 1-1,0 0 1,1-1 0,-1 1 0,3 0 0,14 1-12423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6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350 0 18962,'0'0'8632,"-11"2"-7041,4 0-1506,0 0 0,0 1 0,0-1 1,1 1-1,0 1 0,-1-1 0,1 1 0,0 0 0,1 0 1,-7 7-1,-2 3 46,0 0 1,1 1-1,-13 22 1,-10 16 157,-52 107 0,74-131-203,2 0 0,2 1 0,0 0 0,2 1 0,-7 55 0,14-81-95,0 0 0,1 0 0,0 0 0,0-1 0,0 1 0,0 0 0,1 0 0,0 0 0,0-1 0,0 1 0,0-1-1,1 1 1,0-1 0,0 1 0,0-1 0,3 4 0,-2-5-85,1 0 0,-1 0 0,1-1 0,0 1 0,0-1 0,-1 0 0,2 0 0,-1-1 0,0 1 0,0-1-1,0 0 1,1 0 0,-1 0 0,0 0 0,1-1 0,-1 0 0,6 0 0,80-4-3931,-1-15-4346,-28-1-2370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6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393 1 20019,'0'0'10479,"-8"13"-9470,-58 98-665,-5-3-1,-134 158 0,178-242-3693,16-23-2398,7-19-1751,4-17-4501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7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18866,'0'0'7751,"49"12"-5925,-27 10-353,3 7-736,4 3-513,1 1-160,3-1-64,0-1-1153,-2-8-2338,-8-6-3171,-6-11-5702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29 208 11435,'0'0'5322,"0"9"-1814,-13 76 1697,7-57-4339,2 1 0,0-1-1,2 1 1,3 48 0,-1-76-868,0-1 1,0 1-1,0-1 1,0 1-1,0-1 1,0 1-1,0-1 1,0 1-1,0-1 1,0 1-1,0-1 1,1 1-1,-1-1 1,0 1-1,0-1 1,1 1-1,-1-1 0,0 1 1,0-1-1,1 0 1,-1 1-1,1-1 1,-1 0-1,0 1 1,1-1-1,-1 0 1,1 1-1,-1-1 1,1 0-1,-1 0 1,0 1-1,1-1 1,-1 0-1,1 0 1,-1 0-1,1 0 1,-1 0-1,1 0 1,0 0-1,-1 0 0,1 0 1,-1 0-1,1 0 1,-1 0-1,1 0 1,-1 0-1,1 0 1,-1 0-1,1-1 1,-1 1-1,1 0 1,-1 0-1,0-1 1,1 1-1,-1 0 1,1-1-1,-1 1 1,0 0-1,1-1 1,-1 0-1,22-25 106,-15 8-74,-2 0 1,0-1 0,-1 0 0,2-20 0,-3 19-11,0-1 0,2 1 0,7-24 0,-11 43-22,-1 0 0,0-1-1,1 1 1,-1 0-1,1 0 1,-1 0-1,1 0 1,0-1-1,-1 1 1,1 0 0,0 0-1,0 0 1,0 1-1,-1-1 1,1 0-1,0 0 1,0 0-1,0 1 1,1-1-1,-1 0 1,0 1 0,0-1-1,2 0 1,-1 1-5,-1 0 1,0 1 0,1-1 0,-1 0-1,0 1 1,1-1 0,-1 1 0,0 0-1,0-1 1,0 1 0,1 0 0,-1-1-1,0 1 1,0 0 0,0 0 0,0 0-1,-1 0 1,2 1 0,5 7-12,-1 1-1,0-1 1,8 19 0,-6-8 151,23 43 726,-30-61-790,1 0-1,-1 1 1,0-1-1,1 0 1,0 0-1,-1 0 0,1-1 1,0 1-1,0 0 1,0-1-1,0 1 1,0-1-1,0 1 0,1-1 1,-1 0-1,0 0 1,1 0-1,-1 0 1,1-1-1,-1 1 0,5 0 1,-5-1-57,0-1 0,0 1 0,0-1 0,-1 0 0,1 1 0,0-1 0,-1 0 0,1 0 0,-1 0 0,1 0 0,-1 0 0,1 0 0,-1 0 0,0-1-1,1 1 1,-1-1 0,0 1 0,0 0 0,0-1 0,0 0 0,1-1 0,16-42 189,-15 35-190,35-135-11,-14 49 0,-24 94-4,0 0 1,1 0-1,0 0 1,-1 0-1,1 0 0,0 0 1,0 0-1,0 0 1,1 0-1,-1 0 0,0 1 1,1-1-1,-1 1 0,1-1 1,-1 1-1,3-2 1,-3 2-1,0 1 0,1 0 0,-1-1 1,0 1-1,0 0 0,1 0 0,-1 0 0,0 0 1,0 0-1,1 1 0,-1-1 0,0 0 1,0 0-1,1 1 0,-1-1 0,0 1 0,0-1 1,0 1-1,0 0 0,0-1 0,0 1 1,0 0-1,0 0 0,0-1 0,0 1 0,0 0 1,0 0-1,0 2 0,3 1 34,3 4-340,1-1 0,-1 1 0,2-1-1,-1-1 1,12 8 0,-19-13 74,1 0 1,0-1-1,-1 1 1,1 0 0,0 0-1,0-1 1,0 1-1,-1-1 1,1 0-1,0 1 1,0-1-1,0 0 1,0 0 0,0 0-1,0 0 1,0-1-1,0 1 1,-1 0-1,1-1 1,0 0-1,0 1 1,0-1 0,-1 0-1,1 0 1,0 0-1,-1 0 1,1 0-1,-1 0 1,1 0-1,-1 0 1,1-1 0,-1 1-1,0-1 1,0 1-1,0-1 1,0 1-1,1-3 1,34-65-8792,-15 23 304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7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86 17617,'0'0'8199,"25"-50"-6053,9 37-992,7 3-514,8 2-416,4 3-192,1 5-256,-2 0-1505,-9 5-2115,-5 4-2722</inkml:trace>
  <inkml:trace contextRef="#ctx0" brushRef="#br0" timeOffset="1">668 532 18001,'0'0'2819,"9"61"896,-6-23-1152,0 5-1058,0 0-992,-3-2-449,2-2-673,-2-7-2210,1-10-1473,1-12-1217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8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 22517,'0'0'8019,"9"9"-7053,-3-3-885,-2-1-76,0 0 0,1 0 0,-1-1 0,1 1 0,0-1 0,0-1 0,1 1-1,-1-1 1,1 0 0,0 0 0,-1 0 0,1-1 0,1 0 0,6 2 0,-6-4-431,0 0 0,1 0 0,-1 0 0,1-1 1,-1 0-1,8-3 0,-6 1-544,0 0 0,0 0 0,-1-1 0,1 0 0,-1-1 0,0 0 0,-1 0 1,1-1-1,-1 0 0,0 0 0,0-1 0,-1 0 0,8-10 0,10-27 244,-59 141 11173,-19 64-6908,11-29-2695,42-130-944,-9 28 12,-10 45 1,16-31-7101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8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86 2691,'0'0'23414,"30"-55"-21941,11 45-288,12 0-512,4 3-449,2 3-128,-4 4-32,-5 0-929,-8 0-1921,-10 0-3812,-10 0-8425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1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 9897,'0'0'13138,"8"7"-11243,14 11-1225,0 2-1,-2 0 0,-1 1 0,0 1 1,-2 1-1,0 1 0,-2 0 1,0 1-1,17 42 0,-26-51-635,0 1 1,-1-1-1,-1 1 0,-1 0 0,0 0 0,-1 0 1,-1 1-1,0-1 0,-1 0 0,-1 0 0,-1 1 0,-1-1 1,0 0-1,-1 0 0,-1-1 0,0 1 0,-15 28 1,3-12-422,-3-1 0,-1 0 0,-39 46 0,42-58-1573,-41 34 0,44-42-208,0-2-1,0 0 1,-27 13-1,-9-5-10355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34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26 139 10826,'0'0'18893,"-6"3"-18616,-13 13-75,20-15-166,0 0 0,0-1-1,1 1 1,-1 0 0,0-1-1,0 1 1,1-1 0,-1 1 0,0-1-1,1 1 1,-1-1 0,0 0-1,1 0 1,-1 0 0,0 0 0,1 0-1,-1 0 1,1 0 0,-1 0 0,0 0-1,2-1 1,1 1 21,-1-1 1,1 1 0,0-1-1,-1 0 1,1 0-1,-1 0 1,0 0-1,1-1 1,-1 1-1,0-1 1,0 0-1,0 0 1,0 0-1,0-1 1,0 1-1,-1 0 1,1-1-1,-1 0 1,0 0-1,1 0 1,-1 0-1,-1 0 1,1 0-1,0 0 1,-1 0-1,1-1 1,-1 1-1,0-1 1,0 1 0,0-7-1,-2 8-57,0 1 0,0 0 0,0 1 0,0-1 0,0 0 0,0 0 0,0 0 0,0 1 0,-1-1 0,1 0 0,0 1 0,0-1 0,-1 1 0,1 0 0,0-1 0,-1 1 0,1 0 0,-1 0 0,1 0 0,0 0 0,-1 0 0,1 0 0,-3 0 0,-37 4 0,39-4 0,0 1 0,0-1 0,1 1 0,-1 0 0,0 0 0,0 0 0,0 0 0,1 0 0,-1 0 0,1 0 0,-1 0 0,0 1 0,1-1 0,0 0 0,-1 1 0,1 0 0,0-1 0,0 1 0,0 0 0,0-1 0,0 1 0,0 0 0,1 0 0,-1 0 0,1 0 0,-1 0 0,1 0 0,0 0 0,-1 0 0,1 0 0,0 2 0,3-3 0,0-1 0,-1 0 0,1 0 0,0 0 0,-1-1 0,1 1 0,0-1 0,-1 1 0,1-1 0,-1 0 0,1 0 0,2-1 0,4-4 0,1 1 0,-1-1 0,0-1 0,0 0 0,-1 0 0,0-1 0,0 1 0,-1-2 0,0 1 0,0-1 0,5-10 0,-13 18 0,1 1 0,0-1 0,-1 1 0,1 0 0,-1-1 0,1 1 0,-1-1 0,1 1 0,-1 0 0,1-1 0,-1 1 0,1 0 0,-1 0 0,0 0 0,1-1 0,-1 1 0,1 0 0,-1 0 0,0 0 0,1 0 0,-1 0 0,1 0 0,-1 0 0,0 0 0,1 0 0,-1 0 0,0 0 0,1 1 0,-2-1 0,-23 3 0,16 1 0,0 0 0,0 1 0,1-1 0,-10 8 0,15-10 0,0 0 0,0 0 0,0 0 0,0 0 0,1 1 0,-1-1 0,1 1 0,0 0 0,0 0 0,0 0 0,0 0 0,0 0 0,0 0 0,-1 5 0,6-7 0,0-1 0,1 0 0,-1 0 0,0 0 0,0-1 0,0 1 0,1-1 0,-1 0 0,4-1 0,14-7 0,1-1 0,-2-1 0,28-19 0,3-2 0,-67 46 0,0 0 0,1 1 0,1 1 0,-16 22 0,20-21-2022,-2 4-5987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0:01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3908,'0'0'7196,"4"5"-6278,9 9-155,-8-9 388,0-1-1,0 1 1,0-1-1,0 0 0,1-1 1,6 4-1,7 0-1019,-11-2 5675,-14-1-4641,-17 1-2787,15-6 831,0-1-1,0 0 0,0 0 0,0 0 1,1-1-1,-1 0 0,0 0 1,1-1-1,0 0 0,-8-6 0,-3-1-1875,-23-13-4876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0:02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215 123 26489,'-47'14'857,"30"-8"-459,0-1 0,0 0-1,-1-2 1,1 0 0,-1 0-1,-27-1 1,43-7-348,1 0 0,0 1 0,0-1 0,1 1 1,-1-1-1,1 0 0,0 0 0,0 1 0,1-6 0,0 2 842,4-28-490,-4 35-376,0-1-1,-1 0 1,1 0-1,-1 0 1,1 0-1,-1 0 1,0 0-1,0 0 1,0 0-1,0-1 1,0 1-1,0 0 1,0 0-1,-1 0 1,1 0-1,-1 0 1,1 0-1,-1 1 1,0-1-1,0 0 1,0 0-1,0 0 1,0 1-1,0-1 1,0 0-1,-1 1 1,1-1-1,-1 1 1,1-1-1,-1 1 1,1 0-1,-4-2 1,6 3-51,-1 0 1,0 0-1,0 0 0,0 0 1,0 0-1,0 0 0,1 0 1,-1 0-1,0 0 0,0 0 1,0 0-1,0 0 0,0 0 1,1 0-1,-1 0 0,0 0 1,0 0-1,0 0 0,0-1 1,0 1-1,0 0 0,1 0 1,-1 0-1,0 0 1,0 0-1,0 0 0,0-1 1,0 1-1,0 0 0,0 0 1,0 0-1,0 0 0,0 0 1,0-1-1,0 1 0,0 0 1,0 0-1,0 0 0,0 0 1,0 0-1,0-1 0,0 1 1,0 0-1,0 0 0,0 0 1,0 0-1,0-1 0,0 1 1,0 0-1,0 0 0,0 0 1,0 0-1,0 0 0,0 0 1,-1-1-1,1 1 0,0 0 1,0 0-1,0 0 0,0 0 1,0 0-1,19 0-3907,-13 0 1903,11 0-5279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0:04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14061,'0'0'4549,"18"-23"-4966,-1 11-1088,-4 6-2307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0:05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6822,'0'0'13122,"-2"4"-12497,-9 36 912,2-2-5882,-2-14-1020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3.8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38 134 4676,'0'0'6737,"-5"-10"-4377,-4-4-1369,-6-9 175,7-4 2677,8 26-3662,0 1-1,1-1 1,-1 0 0,1 1-1,-1-1 1,0 0-1,1 1 1,0-1-1,-1 0 1,1 1-1,-1-1 1,1 1-1,0-1 1,-1 1 0,1 0-1,0-1 1,-1 1-1,1 0 1,0-1-1,0 1 1,-1 0-1,1 0 1,0 0 0,0-1-1,0 1 1,-1 0-1,1 0 1,0 0-1,0 0 1,0 0-1,-1 1 1,2-1-1,40 0-326,-31 0 719,29 0-271,947-29 1227,-955 26-1501,107-13 323,-260 19-6421,58 0 652,-1-1-3166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42 521 5637,'0'0'14937,"-6"9"-11707,1 2-2752,-1 1 0,1 0 1,1-1-1,0 2 0,1-1 0,0 0 0,1 1 1,1-1-1,-1 1 0,2 0 0,1 15 1,-1-27-479,0 0 0,0 0 0,0-1 0,0 1 0,0 0 0,0-1 0,0 1 0,0 0 0,0-1-1,0 1 1,1 0 0,-1-1 0,0 1 0,0 0 0,1-1 0,-1 1 0,1-1 0,-1 1 0,0-1 0,1 1 0,-1 0 0,1-1 0,-1 0 0,1 1 0,0-1 0,-1 1 0,1-1 0,-1 0 0,1 1 0,0-1 0,-1 0 0,1 0 0,0 1 0,-1-1 0,1 0 0,0 0 0,-1 0 0,1 0 0,0 0 0,-1 0 0,1 0 0,0 0 0,-1 0 0,1 0 0,0 0 0,0-1 0,-1 1 0,2-1 0,0 0 0,0 0 0,1 0 0,-1-1 0,0 1 0,0-1 0,0 1 0,0-1 0,-1 0 0,1 0 0,0 0 1,-1 0-1,3-3 0,4-11 7,0-2 0,-2 1 0,0-1 0,0 0 0,-2 0 0,0 0 0,1-20 0,0-132 38,-5 149-24,0 13-11,0 1-1,-1-1 1,1 0-1,-1 1 1,-1-1-1,0 1 1,0-1-1,-5-11 1,6 59-282,4-7 460,0-1 1,12 44-1,-11-61 69,0 0 0,1-1 0,1 1 0,0-2 0,0 1 0,2 0 0,12 16 0,-19-28-247,0 0 0,1 0 0,0 0 0,0 0 0,-1 0 0,1 0 0,0 0 0,1-1 0,-1 1 1,0-1-1,0 0 0,1 1 0,-1-1 0,0 0 0,1 0 0,-1-1 0,1 1 0,-1-1 0,1 1 0,0-1 0,-1 0 1,1 1-1,0-1 0,-1-1 0,1 1 0,-1 0 0,1-1 0,0 1 0,-1-1 0,1 0 0,-1 0 0,0 0 1,1 0-1,-1 0 0,4-3 0,0 0 7,0-1 0,-1 0-1,1 0 1,-1 0 0,-1-1 0,1 1 0,-1-1 0,1 0 0,-2-1 0,1 1 0,4-12 0,-2-8 3,0-1 0,-2 0 0,-2 1 1,1-42-1,-3 68-20,0 5 0,0 0 0,1 0 0,0 0 0,0 0 0,0 0 0,0 0 0,1 0 0,0 0 0,0-1 0,0 1 0,1-1 0,0 1 0,0-1 0,0 0 0,0 0 0,0 0 0,1-1 0,0 1 0,0-1 0,0 0 0,0 0 0,0 0 0,0 0 0,1-1 0,0 0 0,-1 0 0,1 0 0,0 0 0,0-1 0,0 0 0,0 0 0,0 0 0,0-1 0,0 1 0,0-1 0,0-1 0,1 1 0,-1-1 0,0 1 0,0-2 0,0 1 0,0 0 0,-1-1 0,1 0 0,0 0 0,-1 0 0,1-1 0,-1 0 0,0 1 0,0-2 0,0 1 0,7-7 0,-10 9 0,1 0 0,-1 0 0,0-1 0,1 1 0,-1 0 0,0-1 0,0 1 0,0 0 0,0-1 0,0 0 0,0 1 0,-1-1 0,1 1 0,0-1 0,-1 0 0,0 1 0,1-1 0,-1 0 0,0 0 0,0 1 0,0-1 0,0 0 0,0 0 0,0 1 0,0-1 0,0 0 0,-1 0 0,1 1 0,-1-1 0,0 0 0,1 1 0,-1-1 0,0 1 0,0-1 0,0 1 0,0-1 0,0 1 0,0 0 0,0-1 0,0 1 0,-1 0 0,-1-1 0,-6-5 0,-1 1 0,-1 0 0,1 0 0,-1 1 0,-14-4 0,7 1 0,7 4 0,0-1 0,0 0 0,1-1 0,0 0 0,0-1 0,-11-9 0,19 14 0,0 0 0,0 0 0,1 0 0,-1 0 0,0 0 0,1 0 0,0 0 0,-1-1 0,1 1 0,0 0 0,0-1 0,0 1 0,1-1 0,-1 1 0,1-1 0,-1 0 0,1 1 0,0-1 0,0 0 0,0 1 0,0-1 0,0 1 0,1-1 0,-1 0 0,1 1 0,0-1 0,0 1 0,0-1 0,0 1 0,0 0 0,0-1 0,1 1 0,-1 0 0,4-4 0,9-10 19,0 0-1,1 1 1,1 1 0,35-24-1,8-8-720,-51 37-1479,-24 6-10275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4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363 58 9257,'0'0'400,"10"-7"273,54-30 2624,-59 35-2788,0 0 0,0 0 0,0 0 0,0 0 0,1 1 0,-1 0 1,0 0-1,1 1 0,-1-1 0,0 1 0,1 0 0,-1 1 0,1-1 0,7 3 0,-12-3-444,-1 1 0,1-1 0,0 1-1,0-1 1,0 1 0,-1-1 0,1 1 0,0 0 0,-1-1 0,1 1 0,-1 0 0,1-1 0,-1 1 0,1 0-1,-1 0 1,1 0 0,-1 0 0,0-1 0,1 1 0,-1 0 0,0 0 0,0 0 0,0 0 0,0 0 0,0 0-1,0 0 1,0 0 0,0 0 0,0 0 0,0-1 0,0 1 0,-1 0 0,1 0 0,0 0 0,0 0 0,-1 0 0,1 0-1,-1-1 1,1 1 0,-1 0 0,1 0 0,-1-1 0,-1 2 0,-27 33 1200,-10-8-967,0-2 0,-2-2 0,-1-2 1,-1-1-1,-64 20 0,-63 29 2445,151-56-2335,19-13-406,0 0 0,0 1 0,0-1 0,0 0 0,0 1-1,1-1 1,-1 0 0,0 0 0,0 1 0,0-1 0,0 0 0,0 0-1,0 1 1,0-1 0,1 0 0,-1 0 0,0 0 0,0 1 0,0-1-1,1 0 1,-1 0 0,0 0 0,0 1 0,0-1 0,1 0 0,-1 0-1,0 0 1,0 0 0,1 0 0,-1 0 0,0 0 0,0 0 0,1 1 0,-1-1-1,0 0 1,1 0 0,-1 0 0,0 0 0,1 0 0,44 2-16,-37-2 100,107-1 205,-25-2-279,1 4-1,-1 4 0,103 20 1,-184-23-182,1 0 0,-1 1 0,0 0 0,1 1 0,14 8-1,-21-10-114,-1 0 0,1 0 0,-1 0 0,0 0 0,1 0-1,-1 0 1,0 0 0,0 1 0,2 3 0,-3-4-250,-1 0 1,1 0-1,0 0 1,0 0 0,-1 0-1,1 0 1,-1 0-1,0 0 1,0 0 0,0 0-1,0 0 1,0 0 0,0 0-1,0 0 1,-1 3-1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02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4 257 13293,'0'0'13410,"8"-2"-12551,-5 1-688,29-12 276,-31 13-333,0-1 1,0 1-1,0-1 0,0 0 1,0 1-1,0-1 1,0 0-1,0 1 1,-1-1-1,1 0 0,0 0 1,0 0-1,-1 0 1,1 0-1,-1 0 0,1 0 1,-1 0-1,1 0 1,-1 0-1,0 0 1,1 0-1,-1 0 0,0-1 1,0 1-1,0 0 1,0 0-1,0 0 0,0 0 1,0 0-1,0 0 1,0-1-1,-1-1 1,0 2-96,0 0 0,1 0 0,-1 0 0,0 1 1,0-1-1,1 0 0,-1 0 0,0 0 0,0 1 0,0-1 1,0 0-1,0 1 0,0-1 0,0 1 0,0-1 1,0 1-1,-1 0 0,1-1 0,0 1 0,0 0 0,0 0 1,0 0-1,-1 0 0,1 0 0,0 0 0,0 0 1,0 0-1,0 0 0,0 0 0,-1 1 0,-1 0 0,2-1-11,-1 0-1,1 1 0,0-1 1,-1 1-1,1-1 0,0 1 1,0 0-1,-1-1 0,1 1 1,0 0-1,0 0 0,0 0 1,0 0-1,0 0 0,0 0 1,0 0-1,0 0 0,0 0 0,0 0 1,1 1-1,-1-1 0,1 0 1,-1 1-1,1-1 0,-1 0 1,0 3-1,1-3-7,0-1 0,1 1 0,-1-1 0,0 1 0,0-1 0,0 1 0,0-1 0,1 1 0,-1-1 0,0 1 0,1-1 0,-1 1 0,0-1 0,1 0 0,-1 1 0,0-1 0,1 0 0,-1 1 0,1-1 0,-1 0 0,0 1 0,1-1 0,-1 0 0,1 0 0,-1 0 0,1 1 0,-1-1 0,1 0 0,-1 0 0,1 0 0,-1 0 0,1 0 0,-1 0 0,1 0 0,0 0 0,-1 0 0,1 0 0,-1 0 0,1 0 0,-1-1 0,1 1 0,-1 0 0,1 0 0,-1 0 0,0-1 0,1 1 0,-1 0 0,1-1 0,0 1 0,25-15 0,-21 11 0,0 0 0,-1 0 0,0 0 0,0-1 0,0 1 0,0-1 0,-1 0 0,0 0 0,0 0 0,0 0 0,0-1 0,-1 1 0,0-1 0,0 0 0,1-7 0,-7 8 0,-7 10 0,-5 12 0,13-11 0,1 0 0,0 0 0,0 1 0,0-1 0,0 1 0,1 0 0,1-1 0,-1 1 0,1 8 0,0-15 0,0 0 0,0 1 0,0-1 0,0 0 0,0 0 0,0 0 0,0 0 0,0 1 0,0-1 0,0 0 0,0 0 0,0 0 0,0 0 0,0 1 0,0-1 0,0 0 0,0 0 0,0 0 0,1 0 0,-1 0 0,0 0 0,0 1 0,0-1 0,0 0 0,0 0 0,0 0 0,0 0 0,1 0 0,-1 0 0,0 0 0,0 0 0,0 0 0,0 1 0,0-1 0,1 0 0,-1 0 0,0 0 0,0 0 0,0 0 0,0 0 0,1 0 0,-1 0 0,0 0 0,0 0 0,0 0 0,0 0 0,1 0 0,-1 0 0,0-1 0,12-5 0,7-11 0,12-34 0,-14 22 0,-13 24 0,-3 10 0,-2 9 0,7-28 0,-5 10 0,0 0 0,0 1 0,0-1 0,1 1 0,-1-1 0,1 1 0,0 0 0,0 0 0,0-1 0,4-2 0,-6 6 0,1 1 0,0 0 0,0 0 0,-1 0 0,1 0 0,-1 0 0,1 0 0,-1 0 0,0 0 0,1 0 0,-1 1 0,0-1 0,0 0 0,1 0 0,-1 0 0,0 0 0,0 0 0,0 1 0,-1-1 0,1 2 0,0-2 0,-1 0 0,1 0 0,0 0 0,0 1 0,0-1 0,0 0 0,0 0 0,0 0 0,1 1 0,-1-1 0,0 0 0,0 0 0,1 0 0,-1 0 0,1 0 0,-1 1 0,1-1 0,0 0 0,-1 0 0,1 0 0,1 1 0,-1-3 0,0 0 0,0-1 0,0 1 0,0 0 0,-1-1 0,1 1 0,0-1 0,0 1 0,-1-1 0,1 1 0,-1-1 0,0 0 0,1 1 0,-1-1 0,0 1 0,0-1 0,0 0 0,0 1 0,0-1 0,-1 0 0,1-1 0,-11-3 0,3-2 0,13-12 0,0 3-1599,-5 15 1127,0 0 0,1 1 0,-1-1-1,0 0 1,0 0 0,0 0-1,0 0 1,0 1 0,-1-1 0,1 0-1,-1 0 1,1 1 0,-2-4 0,-13-11-6981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49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6246,'0'0'17312,"-10"14"-15801,10-13-1434,1 0 0,-1 0 0,1 0 0,0 0 0,-1 1 0,1-1 0,0 0-1,0 0 1,0-1 0,-1 1 0,1 0 0,0 0 0,0 0 0,0-1 0,0 1 0,1 0 0,-1-1 0,0 1 0,0-1 0,0 1-1,0-1 1,1 0 0,-1 1 0,0-1 0,0 0 0,3 0 0,36 7 1316,33-8-547,1 3-1,-1 4 1,0 2-1,89 23 1,-140-26-846,0-1 0,1-1 0,28-1 0,-28-1 0,0 0 0,-1 2 0,30 7 0,231 47 0,-60-15 0,-183-30 0,0 1 0,52 26 0,-59-23 0,1-2 0,1-2 0,67 16 0,71 7 0,-145-28 0,-1 2 0,0 1 0,0 2 0,27 15 0,8 4 0,1-2 0,104 32 0,-108-41 0,-7 1 0,-2 2 0,91 58 0,47 22 0,-84-50 0,-2 4 0,126 93 0,215 148 0,-384-258 0,297 217 0,-227-159 0,157 89 0,-172-112 0,-2 5 0,110 104 0,185 206 0,-355-339 0,41 42 0,336 349 0,-241-221 0,46 51 0,395 498 0,-337-398 0,108 157 0,-332-425 0,338 542 0,-350-551 0,72 121 0,103 240 0,56 167 0,-176-353 0,-74-170 0,-12-32 0,-10-26 0,2 0 0,34 64 0,-48-94-1249,-15-21-6727,-7-11-9704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53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6662,'0'0'6134,"3"-12"-1815,-3 10-3852,11-47 2267,-10 46-2264,-1 0 0,1 0 0,0 0 1,0 0-1,0 0 0,1 1 0,-1-1 1,0 0-1,1 1 0,0-1 0,0 1 1,-1 0-1,2 0 0,-1-1 0,4-2 1,-5 5-412,0 0 0,-1 0 0,1 0 0,-1 0 0,1 1 0,0-1 0,-1 0 0,1 0 0,0 0 0,-1 1 0,1-1 0,-1 0 0,1 1 0,-1-1 1,1 1-1,0-1 0,-1 1 0,0-1 0,1 1 0,-1-1 0,1 1 0,-1-1 0,0 1 0,1-1 0,-1 1 0,0 0 0,0-1 0,1 1 0,-1 0 0,0-1 0,0 1 0,0 0 1,0-1-1,0 2 0,6 29 443,-6-28-317,5 67 519,-5 113 0,1 22 61,5-172-3174,12 14-6254,-17-41-156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53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 17905,'0'0'9529,"12"-4"-7570,66-28 3,-54 20-1914,0 2 1,1 0-1,1 1 1,-1 2-1,1 1 1,41-5-1,-54 11-864,19-1-3315,-16-9-4444,-11-2-308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54.0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0 200 20083,'0'0'6854,"2"-49"-4547,24 30-898,9-6-32,7 3-640,6-1-737,2 0 0,1 7 0,-2 3 0,-3 6-416,-7 5-1538,-4 2-1570,-7 0-1697,-10 6-3106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54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18129,'0'0'11595,"3"52"-10506,1-16-128,2 8-416,-1 1-385,1-3-160,1-4 0,-2-8-32,2-4-833,-3-7-288,-2-10-801,-8-20-13517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2:54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 14253,'0'0'14713,"9"-9"-12690,5-4-1754,1 0-1,0 1 0,1 1 0,27-14 1,-35 20-240,0 1 0,0 0 0,0 1 0,0-1 0,1 2 0,0-1 0,-1 1 0,1 1 0,0-1 1,0 2-1,0-1 0,0 1 0,0 0 0,11 2 0,-19-1-29,1 0 0,0 0 0,-1 0 0,1 0 0,0 1 0,-1-1 0,0 0 0,1 1 0,-1-1 0,0 1 0,1-1 0,-1 1 0,0 0 0,0-1 0,-1 1 0,1 0 0,0 0 0,0-1 0,-1 1 0,1 0 0,-1 0 0,0 0 0,1 0 0,-1 4 0,0 56 0,0-47 0,-12 89 0,12-103 0,0-1 0,1 0 0,-1 1 0,0-1 0,1 0 0,-1 1 0,0-1 0,1 0 0,-1 1 0,0-1 0,1 0 0,-1 0 0,1 0 0,-1 1 0,1-1 0,-1 0 0,1 0 0,-1 0 0,0 0 0,1 0 0,-1 0 0,1 0 0,-1 0 0,1 0 0,-1 0 0,1 0 0,-1 0 0,1 0 0,-1 0 0,1-1 0,-1 1 0,0 0 0,1 0 0,0-1 0,18-4 0,-5-1 0,-3 2 0,1-1 0,0 1 0,0 1 0,0 0 0,17-1 0,-28 4 0,1-1 0,0 1 0,0 0 0,0 1 0,0-1 0,0 0 0,0 1 0,0-1 0,0 1 0,0-1 0,-1 1 0,1 0 0,0 0 0,0 0 0,-1 0 0,1 0 0,-1 0 0,1 0 0,-1 0 0,1 1 0,-1-1 0,0 1 0,0-1 0,1 1 0,-1-1 0,0 1 0,0 0 0,-1 0 0,1-1 0,0 1 0,-1 0 0,1 0 0,-1 0 0,1 0 0,-1 0 0,0-1 0,0 1 0,0 0 0,0 0 0,0 0 0,-1 3 0,0 7 0,0 1 0,-2-1 0,0 0 0,0 1 0,-1-1 0,0-1 0,-1 1 0,0 0 0,-1-1 0,-1 0 0,0-1 0,0 0 0,-14 16 0,2-5 0,0-1 0,-2-1 0,0 0 0,-1-2 0,-28 18 0,40-31 0,0 1 0,0-1 0,0 0 0,0-1 0,-1-1 0,0 1 0,1-2 0,-1 1 0,-20-1 0,26-1 0,0-1 0,0 1 0,-1-1 0,1 0 0,0 0 0,0-1 0,0 1 0,0-1 0,-10-5 0,13 5 0,0 1 0,0-1 0,-1 0 0,1 0 0,0 0 0,1 0 0,-1 0 0,0 0 0,1 0 0,-1-1 0,1 1 0,-1-1 0,1 1 0,0-1 0,0 0 0,0 1 0,1-1 0,-1 0 0,0-4 0,1 4-163,0 0 1,1 0-1,-1-1 0,1 1 1,0 1-1,-1-1 0,1 0 1,1 0-1,-1 0 0,0 0 1,1 1-1,-1-1 0,1 0 1,3-3-1,8-16-5986,0-4-12328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21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21332,'0'0'10939,"0"0"-10973,0 0 33,0 1-1,1-1 1,-1 0-1,0 1 1,0-1 0,0 0-1,1 0 1,-1 1-1,0-1 1,0 0 0,1 0-1,-1 1 1,0-1-1,1 0 1,-1 0-1,0 0 1,0 0 0,1 1-1,-1-1 1,0 0-1,1 0 1,-1 0 0,1 0-1,-1 0 1,0 0-1,1 0 1,-1 0-1,0 0 1,1 0 0,-1 0-1,0 0 1,1 0-1,10-7-84,-2 10-4691,-6 19-5137,-3-22 9829,0 18-7954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19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8808,'0'0'19870,"3"14"-19342,1 15-35,-2 1 0,-2 58 0,-4 99 232,12-109-4770,-8-77 3326,1 4-145,-12-3-13739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0 252 18289,'0'0'5125,"3"-74"-3331,30 41-577,10-3-737,5 5-383,3 0-642,-6 5-2722,-10 6-7623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20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15759,'0'0'8771,"15"6"-6700,-1-1-1703,1 0-1,0 0 1,0-1 0,1-1-1,-1-1 1,27 2-1,79-3-109,1-5 0,212-34 0,-330 38-629,37-13-1045,-25 1-2734,-9-7-6125,-7 5-931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20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82 16143,'0'0'6534,"51"-45"-4580,-2 41-256,12 0-545,16-1-673,6 3-223,7-1-161,-3 2-96,-5 0-673,-10-1-2113,-10-3-2435,-11-4-3620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20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315 0 15695,'0'0'13031,"-6"12"-11899,-19 23-864,-2-1 0,-1-1 0,-2-1 0,-33 28 0,-72 79-135,135-135-2910,8-8 1232,12-11-662,39-50-6478,-24 25 2369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21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10698,'0'0'15166,"5"8"-14034,0 5-994,0 0 1,-1 0-1,-1 0 0,0 1 1,-1-1-1,0 1 0,-1 0 0,-1-1 1,-1 21-1,2-14-165,1 0 1,1 0 0,1 0-1,1 0 1,1-1-1,14 34 1,-12-33-494,-5-6-1205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21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12588,'0'0'12812,"60"-3"-11787,-18 0-577,7 2-223,0-3-161,-3 0-865,-2-8-3523,-7-4-5926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3:12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8 354 5637,'0'0'16918,"-2"-3"-16481,1 2-373,0-1 0,1 1-1,-1 0 1,0-1 0,1 1-1,0-1 1,-1 0 0,1 1-1,0-1 1,-1 1 0,1-1-1,0 0 1,0 1-1,1-1 1,-1 1 0,0-1-1,0 0 1,1 1 0,-1-1-1,1 1 1,-1-1 0,1 1-1,0-1 1,1-1 0,30-47 831,-9 16-376,8-26 164,-20 36-543,1 0 0,1 0-1,1 1 1,1 1 0,25-27-1,-40 49-68,1-1-1,-1 1 1,0 0-1,1 0 1,-1 0-1,0 0 1,1 0-1,-1 0 1,0 0 0,1 0-1,-1 0 1,0 0-1,1 0 1,-1 0-1,0 0 1,1 0-1,-1 1 1,0-1-1,1 0 1,-1 0-1,0 0 1,0 0-1,1 1 1,-1-1-1,0 0 1,0 0-1,1 1 1,-1-1-1,0 0 1,0 0-1,1 1 1,-1-1-1,0 0 1,0 0-1,0 1 1,0-1-1,0 0 1,0 1-1,1-1 1,-1 0-1,0 1 1,0-1-1,0 1 1,11 30 755,3 38-826,-13 97 229,0-14-36,-1-152-190,0 0 0,-1 0 1,1 0-1,0 0 0,0 1 0,0-1 0,0 0 0,0 0 1,0 0-1,0 0 0,0 0 0,0 1 0,0-1 0,0 0 1,0 0-1,0 0 0,0 0 0,0 1 0,0-1 0,0 0 1,0 0-1,0 0 0,0 0 0,0 1 0,0-1 0,0 0 1,0 0-1,0 0 0,0 0 0,1 0 0,-1 1 0,0-1 1,0 0-1,0 0 0,0 0 0,0 0 0,0 0 0,0 0 1,1 0-1,-1 0 0,0 1 0,0-1 0,0 0 0,0 0 1,1 0-1,-1 0 0,0 0 0,0 0 0,0 0 0,0 0 1,0 0-1,1 0 0,-1 0 0,0 0 0,0 0 0,0 0 1,0 0-1,1 0 0,-1 0 0,0 0 0,0-1 0,4-14 169,-4 14-353,-1-14-21274,-6 4 13768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3:13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61 9673,'0'0'17046,"0"-1"-16913,0 1-1,1-1 1,-1 0 0,1 0 0,-1 0 0,1 1 0,-1-1 0,1 0 0,0 1 0,-1-1 0,1 0 0,0 1 0,-1-1 0,1 1-1,0-1 1,0 1 0,0-1 0,-1 1 0,3-1 0,14-6-76,1 1 1,1 0-1,-1 1 0,1 1 0,0 1 0,35-1 1,-54 4-56,0 0 0,0 0 0,0 0 0,0 0 0,0 0 1,-1 0-1,1 0 0,0 0 0,0 0 0,0 1 1,0-1-1,0 0 0,0 0 0,0 0 0,-1 0 0,1 0 1,0 1-1,0-1 0,0 0 0,0 0 0,0 0 1,0 0-1,0 1 0,0-1 0,0 0 0,0 0 0,0 0 1,0 0-1,0 1 0,0-1 0,0 0 0,0 0 1,0 0-1,0 0 0,0 1 0,0-1 0,0 0 0,0 0 1,0 0-1,1 0 0,-1 0 0,0 1 0,0-1 1,0 0-1,0 0 0,0 0 0,0 0 0,1 0 1,-1 0-1,0 1 0,0-1 0,0 0 0,0 0 0,0 0 1,1 0-1,-1 0 0,0 0 0,0 0 0,0 0 1,0 0-1,1 0 0,-1 0 0,0 0 0,0 0 0,1 0 1,-14 9 237,-35 6 320,32-9-219,-1 0 0,0-2 0,0 0-1,0 0 1,-25 0 0,42-4-352,-1 0 0,0 0 0,1 0 0,-1 0 0,1-1-1,-1 1 1,1 0 0,-1 0 0,1-1 0,-1 1 0,1-1 0,0 1 0,-1 0 0,1-1 0,-1 1 0,1-1-1,0 1 1,-1-1 0,1 1 0,0-1 0,0 1 0,-1-1 0,1 1 0,0-1 0,0 1 0,0-1-1,0 1 1,0-1 0,0 0 0,0 1 0,0-1 0,0 1 0,0-1 0,0 1 0,0-1 0,0 0 0,0 1-1,0-1 1,0 1 0,1-1 0,-1 1 0,0-1 0,0 1 0,1-1 0,-1 1 0,0-1 0,2 0 0,15-27-1459,-6 21-741,2-1-4173,-5 1-3294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32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26649,'0'0'673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33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18866,'0'0'1409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33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18161,'0'0'6438,"0"-52"-8360,7 24 930,1 1-546,-2 10-1697,-3 10-4997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42 7591,'0'0'8584,"-7"-8"-4649,-22-25-1421,52 58 378,44 48 793,113 101-2874,-176-170-806,1 0 0,0 0 0,1-1 0,-1 0 0,11 5 0,-15-8-1,0 1 0,0-1 0,0 0 0,0 1 0,0-1 0,0 0 0,-1 0 0,1 0 0,0 0 0,0 0 0,0 0 0,0 0 0,0 0 0,0-1 0,0 1 0,0 0 0,-1-1 0,1 1 0,0 0 0,0-1 0,0 1 0,0-1 0,-1 1 0,1-1 0,0 1 0,-1-1 0,1 0 0,0 1 0,-1-1 0,1 0 0,-1 1 0,1-1 0,-1 0 0,1 0 0,-1 0 0,1 0 0,-1 1 0,0-1 0,0 0 0,1 0 0,-1 0 0,0 0 0,0 0 0,0 0 0,0-1 0,3-25 194,-2 0 0,0-1 0,-2 1 0,-5-36-1,1 9-182,5 54-21,-1 0 0,1 0 1,0-1-1,0 1 0,0 0 1,0-1-1,0 1 1,-1 0-1,1-1 0,0 1 1,0 0-1,0-1 1,0 1-1,0 0 0,0 0 1,0-1-1,0 1 1,0 0-1,1-1 0,-1 1 1,0 0-1,0-1 1,0 1-1,0 0 0,0-1 1,0 1-1,1 0 0,-1 0 1,0-1-1,0 1 1,0 0-1,1 0 0,-1-1 1,0 1-1,0 0 1,1 0-1,-1 0 0,0-1 1,1 1-1,-1 0 1,0 0-1,0 0 0,1 0 1,-1 0-1,0 0 1,1 0-1,-1 0 0,0 0 1,1 0-1,17 13-96,14 28 154,9 30 2,12 16-226,-53-86 122,0-1 0,1 0 0,-1 1 0,0-1 0,0 0 0,0 1 0,0-1 0,1 0 0,-1 1 0,0-1 0,0 0 0,1 0 0,-1 1 1,0-1-1,0 0 0,1 0 0,-1 0 0,0 1 0,1-1 0,-1 0 0,0 0 0,1 0 0,-1 0 0,0 0 0,1 0 0,-1 0 0,1 0 0,-1 0 0,0 0 0,1 0 0,-1 0 0,0 0 0,1 0 0,-1 0 0,0 0 0,1 0 0,5-14-1610,-4-25-1370,-2 37 2704,0-42-4815,0-7-2680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33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16944,'0'0'7495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7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0 979 5541,'0'0'929,"92"-75"-929,-32 25 2691,11-9-2563,4-12 288,11-6 609,6-1 64,1-3-320,4 5-353,0 4-288,-4 8-96,-2 2-32,-6 6-576,-6 1-801,-9 2-1634,-8 3-2883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7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1952 6951,'15'-8'1398,"413"-274"3569,-9-45-5022,62-101 680,-22-23-100,-444 436-533,29-29 12,152-145-2,-146 145-23,1 3-1,62-38 0,-46 44-787,-62 33 52,1 0 0,0 1 0,0 0 1,0 0-1,0 0 0,7 0 0,2 1-6263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8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2224 8296,'0'0'2883,"7"-11"-2915,34-45 614,3 1 1,100-95-1,132-92 3472,-260 228-4069,540-422 968,-102 83-1019,520-407-2025,-969 756 2030,93-72-3206,-13 10-2344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8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2570 10025,'0'0'2312,"-9"7"-993,-26 24-770,29-23-455,10-5-81,7-4-18,2-4 122,0 0-1,-1 0 1,0-1 0,0-1 0,0 0-1,-1 0 1,14-12 0,4-3 289,738-562 2260,-29-40-2475,151-121 240,-784 661-678,259-202 317,-114 109-5204,-197 143 895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9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2564 7783,'0'0'2557,"-4"9"-1008,0-1-1210,2-5-252,1 0 1,-1 0 0,1 0 0,0 0 0,0 0 0,0 0 0,0 0-1,0 1 1,1-1 0,-1 0 0,1 5 0,0-7-77,1-1 1,-1 1-1,0 0 1,1-1-1,-1 1 1,1 0-1,0-1 1,-1 1-1,1-1 1,-1 1-1,1 0 1,0-1-1,-1 0 1,1 1-1,0-1 1,-1 1-1,1-1 1,0 0-1,0 0 1,0 1-1,-1-1 1,1 0-1,0 0 1,0 0-1,0 0 1,-1 0-1,1 0 1,0 0-1,0 0 1,0 0-1,-1 0 0,1-1 1,0 1-1,0 0 1,0 0-1,-1-1 1,2 0-1,36-11 44,6-13 94,-2-2 0,73-61 0,-61 44 306,863-683 3553,482-374-3953,-898 744-651,-153 146-6528,-278 172 398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49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2964 9513,'11'-7'1126,"441"-337"1086,-334 248-1781,747-620 1918,445-346 699,-1218 993-3152,422-310 362,-165 147-2825,-285 194-230,-28 17-1896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50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2512 12620,'0'0'3433,"9"1"-3295,1-2-264,0 1-1,0-1 0,0-1 1,0 0-1,0 0 0,-1-1 0,1 0 1,-1-1-1,1 0 0,-1-1 1,15-9-1,19-15-341,41-34 0,-65 47 549,450-386 1482,-194 158-745,-171 154-673,1209-1009 1402,-1145 966-2220,264-158 1,-407 275 28,0 2 1,1 1-1,0 1 0,1 1 1,0 1-1,1 2 1,0 0-1,33-3 1,-13 9-3767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50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2203 12139,'0'0'2365,"10"-2"-1964,9-3-368,0 0 0,-1-1 0,1-1 0,-1-1 0,-1-1-1,26-16 1,106-80 67,-138 97-99,599-515 1160,-451 377-849,8-6-284,504-446 1209,35 48-5854,-629 497 709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50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1838 11435,'0'0'1286,"-4"8"-31,-13 27-721,17-34-528,0-1 1,0 0-1,-1 1 0,1-1 1,0 0-1,0 0 1,0 1-1,0-1 1,0 0-1,0 1 0,-1-1 1,1 0-1,0 1 1,0-1-1,0 0 1,0 1-1,0-1 0,0 0 1,0 1-1,0-1 1,0 0-1,1 1 1,-1-1-1,0 0 0,0 0 1,0 1-1,0-1 1,0 0-1,0 1 1,1-1-1,-1 0 0,0 0 1,0 1-1,0-1 1,1 0-1,-1 1 1,14-2 57,15-10-46,-1-9 148,-1-1 0,-1-1 0,-1-2 1,-1-1-1,25-32 0,1 0 257,711-742 1228,-519 569-2636,354-257-1,-493 413-2308,-14 10-1495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5 375 17040,'0'14'2936,"-2"39"-312,0-8-431,1 0 1,8 57-1,-7-100-2170,0-1 1,0 0 0,0 1 0,0-1 0,0 0 0,1 0 0,-1 0 0,0 1 0,1-1 0,-1 0-1,1 0 1,-1 0 0,1 0 0,0 0 0,0 0 0,-1 0 0,1 0 0,0 0 0,0 0 0,0 0-1,0 0 1,0 0 0,0-1 0,0 1 0,0 0 0,0-1 0,0 1 0,1-1 0,-1 1 0,2-1-1,-2 0-15,1 0 0,-1-1 0,1 1-1,-1-1 1,1 0 0,-1 1-1,1-1 1,-1 0 0,1 0 0,-1 0-1,0 0 1,0 0 0,1 0-1,-1 0 1,0 0 0,0-1 0,0 1-1,0 0 1,0-1 0,-1 1-1,1 0 1,1-4 0,5-12 163,-1 0 0,0-1 1,-1 1-1,-1-1 0,0-1 1,0-26-1,-3-113 50,1 175-627,1-1 0,0 0-1,1 0 1,1 0 0,0-1 0,2 0 0,-1 0 0,2 0 0,0-1 0,0 0-1,2 0 1,11 12 0,-21-25 253,1 0 0,0 0 0,-1 0 0,1-1 0,0 1 0,0 0 0,0-1 0,0 1 0,0 0 0,-1-1 0,1 1 0,0-1 0,0 1 0,1-1 0,-1 0 0,0 0 0,0 1 0,0-1 0,0 0 0,0 0 0,0 0 0,0 0 0,0 0 0,0 0 0,0 0 0,0-1 0,2 1 1,-2-1-28,1 0 0,-1-1 0,0 1 1,0 0-1,0-1 0,0 1 1,0 0-1,0-1 0,0 1 0,0-1 1,-1 0-1,1 1 0,0-1 1,-1 0-1,1-2 0,1-11-609,0 0-1,0 0 0,-2-17 0,0 25 453,0-30-396,-1 0-1,-2 0 1,-2 0 0,-11-40 0,9 51 1193,-1 0 0,-15-30 0,14 38 707,-1-1 0,0 1-1,-19-22 1,17 30 799,7 17 257,8 22-588,5 0-1045,2-1 0,1 0 0,1 0-1,1-1 1,1-1 0,2 0 0,24 32 0,-38-57-563,-1 1 1,0-1-1,0 1 0,0-1 1,1 1-1,-1-1 1,1 1-1,-1-1 0,1 0 1,-1 0-1,1 0 0,0 0 1,0 0-1,-1 0 1,1-1-1,0 1 0,0 0 1,0-1-1,0 0 0,0 1 1,0-1-1,0 0 0,0 0 1,0 0-1,0 0 1,0 0-1,0-1 0,0 1 1,0-1-1,-1 1 0,1-1 1,0 1-1,0-1 1,0 0-1,-1 0 0,1 0 1,0 0-1,1-2 0,6-5 170,-1-1 0,0 0 0,-1 0 0,0 0-1,9-17 1,11-13 75,-27 39-272,54-52-495,-52 50 475,0 0-1,0 0 1,0 0 0,0 1-1,1-1 1,-1 1-1,1-1 1,-1 1 0,1 0-1,0 0 1,-1 0 0,1 0-1,0 1 1,0-1 0,0 1-1,-1 0 1,1 0 0,0-1-1,0 2 1,0-1-1,0 0 1,-1 1 0,1-1-1,3 2 1,-5 0 55,1 0 0,-1 0 0,1 0 0,-1 0 0,0 0 0,1 0 0,-1 0 0,0 1 0,-1-1 0,1 0 0,0 1 0,-1-1 0,1 1 0,-1-1 0,0 1 0,0-1 0,0 1 0,0 3 0,-5 48 1409,2-43-1397,-1 1 1,0-1-1,-1 0 0,0 0 1,-1-1-1,0 0 1,-1 0-1,0 0 1,0-1-1,-12 12 1,15-17-43,0 1 0,-1-1 0,1 0 0,-1 0 0,0-1 0,0 1 1,0-1-1,0 0 0,-1 0 0,1-1 0,-1 1 0,0-1 1,0-1-1,0 1 0,0-1 0,0 0 0,0 0 0,0-1 1,0 0-1,0 0 0,-11-1 0,16 0-72,0 1 1,-1 0-1,1-1 0,0 1 1,0-1-1,0 1 1,0-1-1,-1 0 0,1 1 1,0-1-1,0 0 0,0 0 1,1 0-1,-1 0 0,0 0 1,0 0-1,0 0 1,1 0-1,-1 0 0,0 0 1,1 0-1,-1 0 0,1-1 1,-1-1-1,1 0-324,-1 0 0,1-1 0,0 1 0,0 0 0,0 0 0,1-1 0,-1 1 0,1 0 0,2-5 0,0-3-1214,2 1 0,-1 0-1,1 0 1,12-16 0,14-12-4209,4 0-2156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4:51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2400 13453,'0'0'2781,"11"-2"-2327,19-5-406,0-1 0,0-1 1,-1-2-1,-1-1 0,0-1 0,0-1 1,-1-2-1,32-24 0,201-174-82,207-252 362,-24-28 232,-42 45-300,-7 24-2054,-201 205-1964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09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1089,'0'0'1025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1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13421,'0'0'8328,"1"71"-7047,-10-26 32,2 9-192,-2 8-416,6 2-289,3-4-320,0-5-96,12-12-1313,4-8-1634,-4-16-864,-6-9-1474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1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0 133 14894,'0'0'3507,"10"-12"-624,-6 6-2548,2-1-19,0 0 0,0 0 0,0 0 0,1 1 0,0 0 0,1 0 0,-1 1 0,1 0 1,0 0-1,14-6 0,3 2 165,0 1 0,1 1 0,-1 1 0,1 1 0,1 2 0,-1 0 0,0 2 0,1 1 0,46 5 0,-70-4-444,1-1 0,0 1 0,-1 0 0,1 0 0,0 1 0,-1-1 0,0 1 0,1 0 0,-1 0 0,0 0 0,0 0 0,0 0 0,0 1 0,0-1 0,-1 1 0,1 0 0,-1 0 0,0 0 0,1 0 0,-1 0 0,-1 1 0,1-1 0,0 0 0,-1 1 0,0 0 1,0-1-1,0 1 0,0 0 0,-1-1 0,1 1 0,-1 0 0,0 0 0,0-1 0,-1 6 0,0 1 91,-1 0 1,0 0 0,0 0-1,-1 0 1,-1-1 0,0 1-1,0-1 1,0 0 0,-2 0-1,1 0 1,-10 11 0,-3-2-106,14-14-24,0-1 1,1 1 0,-1 0 0,1 0 0,-1 0 0,1 1 0,0-1-1,1 1 1,-1-1 0,-2 8 0,8-11-2,0 0-1,0 0 1,0-1-1,0 1 1,0 0-1,0-1 1,-1 0-1,1 0 1,0 0 0,0 0-1,5-1 1,-4 1-65,22 0-326,-4-1-157,0 1-1,0 1 1,-1 1-1,1 1 1,27 7-1,-44-9 496,-1 0 0,0 1 0,0-1 0,0 1 0,0 0 0,-1 0 0,1 1-1,0-1 1,-1 1 0,0 0 0,1 0 0,-1 0 0,0 0 0,-1 0 0,1 1-1,-1 0 1,1-1 0,-1 1 0,0 0 0,0 0 0,-1 0 0,1 0 0,-1 0-1,0 0 1,0 1 0,0-1 0,-1 0 0,1 1 0,-1-1 0,0 0 0,0 1-1,-2 7 1,0-1 245,-1 0 0,0 1 0,-1-1 0,0 0 0,-1-1 0,0 1 0,0-1 0,-1 0 0,-1 0 0,0-1 0,0 0 0,-1 0 0,0-1 0,-11 10 0,-8 5 500,-1-1 0,-1-1 1,-42 23-1,44-29-690,-1-1 0,-59 20 0,75-30 0,-1 0 0,0-2 0,0 1 0,0-2 0,0 1 0,0-2 0,-1 0 0,1 0 0,-22-5 0,29 3 8,1 0-1,0 0 1,0 0-1,-1-1 1,2 0-1,-1 0 1,0 0-1,1 0 1,-1-1-1,1 0 1,0 0-1,0 0 1,0-1-1,1 1 1,0-1 0,-5-7-1,6 9-31,1 0 1,-1-1-1,0 1 0,1 0 0,0-1 1,0 1-1,0-1 0,0 1 1,1-1-1,-1 1 0,1-1 0,0 0 1,0 1-1,0-1 0,0 0 1,1 1-1,-1-1 0,1 1 0,0-1 1,0 1-1,1-1 0,-1 1 0,0 0 1,1-1-1,0 1 0,4-5 1,46-36-8443,-43 37 5774,30-21-13120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2.1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0 164 14446,'0'0'9240,"6"8"-6864,-2-1-1810,-3-4-410,1 0 1,-1 0 0,1-1-1,0 1 1,0-1 0,0 1-1,0-1 1,0 1 0,1-1 0,-1 0-1,1 0 1,-1 0 0,1-1-1,0 1 1,0-1 0,-1 1-1,1-1 1,0 0 0,6 2-1,2-3-78,1 1-1,-1-2 1,0 0-1,1 0 1,-1-1-1,0 0 0,0 0 1,0-2-1,-1 1 1,1-1-1,-1-1 0,0 0 1,0-1-1,0 1 1,-1-2-1,1 1 0,-2-2 1,1 1-1,-1-1 1,0 0-1,-1-1 0,0 0 1,11-17-1,-16 23-62,0-1 1,0 1-1,-1 0 0,1-1 0,-1 1 0,0-1 0,0 1 1,0-1-1,-1 0 0,1 1 0,-1-1 0,0 0 0,0 1 1,0-1-1,-1-5 0,0 7-13,1 1 1,-1-1-1,0 0 1,0 0-1,0 0 1,0 1-1,0-1 1,-1 1-1,1-1 1,-1 1-1,1-1 1,-1 1-1,1 0 1,-1 0-1,1-1 1,-1 1-1,0 0 1,0 1-1,0-1 1,0 0-1,0 0 1,1 1-1,-1-1 1,0 1-1,0 0 1,0 0-1,0 0 1,-4 0-1,-1 0 15,0 0 0,0 1 0,0 0 0,0 1 0,0 0 0,0 0 0,0 0 0,0 1 0,0 0 0,1 0 0,0 1 0,0-1 0,0 2 0,0-1 0,0 0 0,1 1 0,0 0 0,0 1 1,0-1-1,0 1 0,1 0 0,0 0 0,-3 7 0,0-2 15,1 1 1,0 0 0,1 0-1,0 0 1,1 1-1,1-1 1,-1 1 0,2 0-1,0 0 1,1 0 0,0 0-1,1 14 1,0-25-62,1 0 0,-1-1 0,0 1 0,1 0 1,-1 0-1,1-1 0,-1 1 0,1 0 0,0-1 0,0 1 0,0-1 0,0 1 0,0-1 0,0 1 1,0-1-1,0 0 0,1 1 0,-1-1 0,0 0 0,1 0 0,-1 0 0,4 1 0,-1 0-143,0-1 0,0 0 0,0 1 0,0-2 0,0 1-1,0 0 1,0-1 0,0 0 0,7-1 0,1 0-540,0-1 1,0 0-1,0-1 1,0 0-1,-1-1 1,13-6-1,33-24-5940,-3-6-3832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2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0 8264,'-9'4'9144,"-10"4"-7002,-1 1-1,1 2 1,0 0-1,-28 22 0,35-24-1663,1 0 0,1 0-1,-1 1 1,1 1 0,1-1 0,0 2-1,1-1 1,-12 23 0,19-34-476,1 1 1,-1 0-1,1-1 1,0 1-1,0-1 1,-1 1-1,1 0 1,0-1-1,0 1 1,0 0-1,0-1 1,0 1 0,0 0-1,0-1 1,0 1-1,0 0 1,0-1-1,0 1 1,0 0-1,0-1 1,1 1-1,-1-1 1,0 1-1,0 0 1,1-1-1,-1 1 1,1-1-1,-1 1 1,0-1 0,1 1-1,-1-1 1,1 1-1,-1-1 1,2 1-1,27 5 72,39-16-2,-66 9-71,47-9-1025,1 3 1,97-4 0,-146 11 1022,1 0 0,-1 0-1,0 0 1,0-1 0,1 2 0,-1-1 0,0 0 0,1 0 0,-1 0-1,0 0 1,1 1 0,-1-1 0,0 1 0,0-1 0,0 1-1,1-1 1,-1 1 0,0 0 0,0 0 0,0-1 0,0 1-1,0 0 1,0 0 0,0 0 0,0 0 0,-1 0 0,1 0-1,0 0 1,-1 0 0,1 1 0,0-1 0,-1 0 0,1 0-1,-1 1 1,0-1 0,1 0 0,-1 0 0,0 1 0,0-1 0,0 0-1,0 1 1,0 1 0,-1 1 141,0 0 1,0 0-1,0 0 1,0-1-1,-1 1 1,0 0-1,0-1 1,0 1-1,0-1 1,0 0-1,0 0 1,-1 1-1,-4 2 0,-9 9 91,-2 0 0,1-2 0,-21 12 0,32-21-206,-1-1 0,1 0-1,-1 0 1,1 0 0,-1-1 0,0 1 0,0-2-1,0 1 1,0-1 0,0 0 0,0-1-1,-1 1 1,-9-2 0,16 1-45,0 0 1,0-1-1,0 1 1,0 0-1,0 0 1,1-1-1,-1 1 0,0-1 1,0 1-1,0-1 1,1 1-1,-1-1 1,0 1-1,1-1 0,-1 0 1,0 1-1,1-1 1,-1 0-1,1 1 1,-1-1-1,1 0 0,-1 0 1,1 0-1,0 0 1,-1 1-1,1-2 1,1-29-1379,1 24 788,0 0 0,1 0-1,-1 1 1,1-1 0,1 1-1,5-9 1,53-45-12154,-26 29-272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2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0 18738,'0'0'11264,"-11"5"-9609,-61 30-764,67-32-876,0 0-1,0 0 1,0 1 0,1 0-1,-1 0 1,1 0-1,0 0 1,0 1-1,0 0 1,1-1 0,0 1-1,0 1 1,0-1-1,-2 6 1,5-10-15,0-1 0,0 1 0,0 0 0,0 0 0,0 0 0,1 0 0,-1 0 0,0-1 0,0 1 0,1 0 0,-1 0 0,1-1 0,-1 1 0,1 0 0,-1 0 0,1-1 0,-1 1 0,1-1 0,-1 1 0,1 0 0,0-1 0,-1 1 0,1-1 0,0 1 0,0-1 0,-1 0 0,1 1 0,0-1 0,0 0 0,0 0 0,0 1 0,-1-1 0,1 0 0,0 0 0,0 0 0,0 0 0,0 0 0,0 0 0,1 0 0,46 1 0,-38-1 0,28-2-413,37 0-1172,-70 2 1500,-1 0 0,1 1 1,0 0-1,0 0 0,0 0 0,0 0 0,-1 1 0,1 0 0,0 0 1,-1 0-1,5 3 0,-7-3 124,-1-1 0,1 1 0,-1 0 0,0-1 0,0 1 0,0 0 0,0 0 0,0 0 1,0 0-1,0 0 0,-1 0 0,1 0 0,-1 0 0,1 0 0,-1 0 0,0 0 0,0 0 0,0 0 0,0 1 0,0-1 0,0 0 1,-1 0-1,1 0 0,-1 0 0,1 0 0,-1 0 0,0 0 0,0 0 0,0 0 0,0 0 0,0-1 0,0 1 0,-3 2 0,-2 5 230,0 0 0,-1 0 0,0-1 0,0 0-1,-10 7 1,8-6-262,-1-2 0,1 1 0,-1-1-1,-1-1 1,1 0 0,-1 0 0,0-1 0,-1-1-1,1 1 1,-24 4 0,34-9-7,1 0-1,-1 0 1,1 0-1,-1 0 1,1 0 0,-1 0-1,0 0 1,1 0-1,-1 0 1,1 0 0,-1 0-1,1 0 1,-1 0-1,1-1 1,-1 1 0,1 0-1,-1 0 1,1-1-1,-1 1 1,1 0 0,-1-1-1,1 1 1,-1 0-1,1-1 1,-1 1-1,1-1 1,0 1 0,-1 0-1,1-1 1,0 1-1,-1-1 1,1 0 0,3-20-306,20-22-2776,2 11-4567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3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20 176 9161,'0'0'17259,"12"-4"-15871,-2 0-1200,0 0 0,0 0 0,-1-1 0,1-1 1,-1 1-1,13-12 0,-18 13-132,0 1-1,0-1 1,0 0 0,-1 0 0,1 0-1,-1-1 1,0 1 0,-1-1-1,1 0 1,-1 0 0,0 0-1,0 0 1,0 0 0,-1 0-1,0-1 1,0 1 0,0 0 0,0-6-1,-1 10-41,-1-1 1,1 1-1,0 0 0,0 0 0,-1 0 0,1 0 0,0 0 1,-1 0-1,1 0 0,-1 0 0,1 0 0,-1 0 0,0 0 1,0 0-1,1 0 0,-1 0 0,0 1 0,0-1 0,0 0 1,0 0-1,0 1 0,0-1 0,0 1 0,0-1 0,0 1 1,0-1-1,0 1 0,0 0 0,0-1 0,0 1 0,0 0 1,0 0-1,-1 0 0,1 0 0,0 0 0,0 0 0,0 0 1,0 0-1,0 0 0,0 1 0,-3 0 0,0-1-25,0 1 0,-1 0 1,1 0-1,0 1 0,0-1 0,0 1 0,0 0 0,0 0 0,0 0 0,-4 4 0,1 1 18,0 0 0,0 1 0,1 0 0,0 1-1,1-1 1,0 1 0,0 0 0,0 1 0,1-1 0,1 1-1,0-1 1,0 1 0,1 0 0,0 1 0,1-1-1,0 0 1,0 14 0,2-22-4,-1-1 0,1 1 1,0-1-1,-1 1 0,1-1 0,0 0 0,0 1 0,0-1 0,0 0 1,0 0-1,0 1 0,0-1 0,1 0 0,-1 0 0,0 0 0,1 0 0,-1-1 1,1 1-1,-1 0 0,0-1 0,1 1 0,0 0 0,-1-1 0,1 0 1,-1 1-1,1-1 0,-1 0 0,1 0 0,2 0 0,55-2 142,-50 2-112,91-16 62,-70 9-123,1 2 0,44-2 0,-73 7 18,0 0 0,1 1-1,-1-1 1,0 0 0,0 1 0,0-1-1,0 1 1,0-1 0,0 1 0,-1 0 0,1 0-1,0 0 1,0 0 0,0 0 0,-1 0-1,1 0 1,-1 1 0,1-1 0,-1 1 0,1-1-1,-1 1 1,0-1 0,0 1 0,1 0-1,-1 0 1,-1 0 0,3 3 0,-2 0 168,0 0 0,0-1 0,0 1 1,0 0-1,-1 0 0,0 0 0,0 0 0,0-1 1,-1 1-1,1 0 0,-3 6 0,-14-47-67,3-8-91,6 24 0,2 1 0,0-1 0,1-1 0,1 1 0,-2-35 0,7 54 3,-1-1-1,0 1 1,0 0 0,1-1-1,-1 1 1,1 0 0,-1-1-1,1 1 1,0 0 0,-1 0-1,1 0 1,0 0 0,0-1 0,0 1-1,0 0 1,0 0 0,0 0-1,0 1 1,0-1 0,0 0-1,0 0 1,1 1 0,-1-1-1,0 0 1,0 1 0,1-1-1,-1 1 1,0 0 0,3-1-1,48-6-389,-35 6-101,33-5-4414,-15-1-2977,9-3-9358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71 9801,'0'0'5958,"0"-10"-2915,0-4-1849,-1-11-123,0 3 5493,1 59-5841,-2-21-271,2 1 1,0-1-1,1 1 0,0-1 0,1 0 0,1 0 0,8 27 1,-10-42-440,0 1 0,1 0 0,-1 0 0,0 0 0,1-1 0,-1 1 0,1-1 0,-1 1 0,1-1 0,0 0 0,0 1 0,-1-1 0,1 0 0,0 0 0,0 0 0,0-1 0,0 1 0,0 0 0,0-1 0,0 1 0,1-1 0,-1 0 0,0 1 0,0-1 0,0 0 0,0-1 0,1 1 0,-1 0 0,0 0 0,0-1 0,0 0 0,0 1 0,0-1 0,0 0 0,0 0 0,2-1 0,7-3 50,0 0 0,0-1 0,-1-1-1,17-12 1,0-6-63,-23 20 0,0 0 0,1 0 0,0 0 0,0 1 0,0 0 0,0 0 0,0 0 0,1 1 0,0-1 0,0 2 0,7-4 0,-13 6 0,1 1 0,-1-1 0,1 0 0,0 0 0,-1 1 0,1-1 0,-1 0 0,1 1 0,0-1 0,-1 1 0,1-1 0,-1 1 0,1-1 0,-1 1 0,0-1 0,1 1 0,-1-1 0,0 1 0,1 0 0,-1-1 0,0 1 0,1-1 0,-1 1 0,0 0 0,0-1 0,0 1 0,0 0 0,0-1 0,0 1 0,0 0 0,0 1 0,2 30 0,-2-22 0,1-5 0,-1 0 0,0 1 0,1-1 0,-1 1 0,1-1 0,1 1 0,-1-1 0,4 8 0,-4-12 0,0 0 0,0 1 0,0-1 0,0 0 0,0 0 0,0 0 0,1 0 0,-1 0 0,0 0 0,1-1 0,-1 1 0,0 0 0,1-1 0,-1 1 0,1-1 0,-1 1 0,1-1 0,-1 0 0,1 1 0,-1-1 0,1 0 0,0 0 0,-1 0 0,1 0 0,-1 0 0,1-1 0,-1 1 0,1 0 0,-1-1 0,1 1 0,2-2 0,7-3 0,0 0 0,-1-1 0,0 0 0,0 0 0,0-1 0,0 0 0,-1-1 0,15-16 0,-12 12 0,1 0 0,0 1 0,19-12 0,-31 22 0,-1 1 0,1 0 0,-1-1 0,1 1 0,-1 0 0,0 0 0,1-1 0,-1 1 0,1 0 0,0 0 0,-1 0 0,1 0 0,-1-1 0,1 1 0,-1 0 0,1 0 0,-1 0 0,1 0 0,-1 0 0,1 0 0,-1 1 0,1-1 0,-1 0 0,1 0 0,-1 0 0,1 0 0,-1 1 0,1-1 0,-1 0 0,1 0 0,-1 1 0,1-1 0,0 1 0,5 21 0,-12 43 0,4-42 0,2-23-69,0 0 0,0 1 0,0-1 0,0 0 0,0 1 0,0-1 0,0 1 0,0-1 0,0 0 1,0 1-1,0-1 0,0 0 0,0 1 0,0-1 0,0 1 0,0-1 0,0 0 0,1 1 0,-1-1 0,0 0 0,0 1 0,0-1 0,1 0 0,-1 0 0,0 1 0,1-1 0,-1 0 0,0 0 1,0 1-1,1-1 0,-1 0 0,0 0 0,1 0 0,-1 1 0,1-1 0,-1 0 0,0 0 0,1 0 0,-1 0 0,0 0 0,1 0 0,-1 0 0,1 0 0,-1 0 0,0 0 0,1 0 0,-1 0 1,0 0-1,1 0 0,-1 0 0,1 0 0,-1-1 0,0 1 0,1 0 0,-1 0 0,0 0 0,1-1 0,-1 1 0,0 0 0,0 0 0,1-1 0,-1 1 0,0 0 0,1-1 0,19-19-7663,-8-2 311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5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57 166 5926,'0'0'21636,"10"4"-19431,29 11-646,-38-15-1525,0 0 1,0 0 0,1-1 0,-1 1-1,0 0 1,1 0 0,-1-1 0,0 1-1,0-1 1,0 1 0,1-1 0,-1 1-1,0-1 1,0 0 0,0 0 0,0 0-1,0 1 1,0-1 0,0 0 0,0 0-1,-1 0 1,1 0 0,0 0 0,-1-1-1,1 1 1,0 0 0,-1 0 0,1 0-1,-1-1 1,0 1 0,1 0 0,-1 0-1,0-2 1,1-1-11,0 0 0,0 0 0,0 0-1,-1 0 1,0 0 0,0 1 0,0-1 0,0 0 0,-1-5 0,0 8-24,0 0 1,1-1 0,-1 1-1,0 0 1,0 0 0,0 0 0,0 0-1,0 0 1,0 0 0,0 0-1,0 0 1,0 1 0,-1-1-1,1 0 1,0 1 0,-1-1 0,1 1-1,0-1 1,-1 1 0,1-1-1,0 1 1,-1 0 0,1 0 0,-1 0-1,1 0 1,-1 0 0,1 0-1,0 0 1,-1 0 0,1 1-1,-1-1 1,1 1 0,0-1 0,-1 1-1,1-1 1,0 1 0,-2 0-1,-2 1 0,0 1-1,0-1 1,0 1-1,0 0 0,1 0 1,-1 0-1,1 1 1,-5 4-1,5-3 1,-1 0 0,1 0 0,0 1 0,0-1 0,1 1 0,0 0 0,0 0 0,0 1 0,1-1 0,0 1 0,0-1 0,0 1 0,1-1 0,0 1 0,1 0 0,-1 0 0,1-1 0,2 13 0,-1-17 0,0 0 0,0 0 0,1-1 0,-1 1 0,0-1 0,1 1 0,-1-1 0,1 1 0,0-1 0,-1 0 0,1 0 0,0 0 0,0 0 0,0 0 0,0 0 0,0-1 0,0 1 0,0-1 0,0 1 0,0-1 0,0 0 0,0 0 0,0 1 0,0-1 0,3-1 0,57-4 0,-43-1 0,1-1 0,-2 0 0,1-2 0,-1 0 0,0-1 0,29-21 0,-21 14 0,45-23 0,-70 39 0,-1 1 0,1 0 0,-1-1 0,1 1 0,-1 0 0,1 0 0,-1 0 0,1-1 0,-1 1 0,1 0 0,-1 0 0,1 0 0,0 0 0,-1 0 0,1 0 0,-1 0 0,1 0 0,-1 0 0,1 0 0,-1 1 0,1-1 0,-1 0 0,1 0 0,-1 0 0,1 1 0,-1-1 0,1 0 0,-1 1 0,1-1 0,-1 0 0,1 1 0,-1-1 0,1 1 0,4 22 0,-15 44 0,6-44 0,4-22 0,0 0 0,0 0 0,0 0 0,0 0 0,0 0 0,0 0 0,0 0 0,0 0 0,0 0 0,1 0 0,-1 0 0,0-1 0,0 1 0,1 0 0,-1 0 0,1 0 0,-1 0 0,1 0 0,-1-1 0,1 1 0,0 0 0,-1 0 0,1-1 0,0 1 0,-1-1 0,1 1 0,1 0 0,1 0 0,-1 0 0,0-1 0,0 1 0,0-1 0,0 0 0,1 0 0,-1 0 0,0 0 0,0 0 0,0 0 0,5-2 0,2 0 0,0-1 0,0 0 0,1-1 0,15-8 0,110-85-1730,-134 97 1555,-1-1-1,1 1 1,0-1-1,-1 1 0,1-1 1,0 1-1,-1-1 0,1 1 1,0-1-1,-1 1 1,1 0-1,0-1 0,0 1 1,-1 0-1,1 0 0,0 0 1,0 0-1,-1 0 1,1-1-1,0 1 0,0 1 1,0-1-1,-1 0 0,1 0 1,0 0-1,0 0 1,0 0-1,0 1 0,1 18-792,-2-18 980,-1 0 0,1 0 0,0 0 0,0 0 0,-1 0-1,1 0 1,0 0 0,0 0 0,0 0 0,0 0 0,0 0-1,0 0 1,0 0 0,1 0 0,-1 1 0,0-1 0,0 0-1,1 0 1,-1-1 0,1 1 0,-1 0 0,1 0 0,-1 0-1,1 0 1,0 0 0,-1 0 0,1-1 0,0 1 0,0 0 0,-1-1-1,1 1 1,0 0 0,0-1 0,0 1 0,0-1 0,0 1-1,0-1 1,0 0 0,0 1 0,0-1 0,0 0 0,2 0-1,3-1-13,1 0-1,0-1 0,-1 0 0,1-1 0,-1 1 1,0-1-1,0 0 0,0-1 0,0 1 0,-1-1 0,1-1 1,4-4-1,-5 4-230,0 1 0,1 0 0,-1 0 0,1 0 0,0 0 0,0 1 1,0 0-1,0 1 0,1-1 0,-1 1 0,1 0 0,12-1 0,-18 4 253,0 0-1,-1 0 1,1 0 0,0 0-1,0 1 1,-1-1 0,1 0-1,-1 1 1,1-1 0,-1 1-1,1-1 1,-1 0 0,0 1-1,0-1 1,0 1-1,0-1 1,0 1 0,0-1-1,0 1 1,-1 1 0,0 37 1558,-6 22 595,3-29-1465,0 1 0,3 0 1,0-1-1,3 1 0,10 65 1,-8-80-667,-1 0 1,0 1 0,-1-1-1,-1 38 1,-1-57-31,0 1-1,0-1 1,0 1-1,0-1 1,0 1-1,0-1 1,0 1 0,0-1-1,0 1 1,0-1-1,0 0 1,0 1-1,0-1 1,-1 1-1,1-1 1,0 1 0,0-1-1,0 1 1,-1-1-1,1 0 1,0 1-1,-1-1 1,1 0-1,0 1 1,-1-1 0,1 0-1,0 1 1,-1-1-1,1 0 1,0 1-1,-1-1 1,1 0 0,-1 0-1,1 0 1,-1 0-1,1 1 1,-1-1-1,1 0 1,-1 0-1,1 0 1,0 0 0,-1 0-1,1 0 1,-1 0-1,1 0 1,-1 0-1,1 0 1,-1 0-1,1-1 1,-1 1 0,1 0-1,-1 0 1,1 0-1,0-1 1,-1 1-1,1 0 1,-1 0 0,1-1-1,0 1 1,-1 0-1,1-1 1,0 1-1,-1 0 1,1-1-1,0 1 1,-1-1 0,-21-28 718,18 18-722,1 0 0,-1 0-1,2 0 1,0-1-1,0 1 1,1-1-1,0 1 1,1-1-1,1 1 1,-1-1-1,2 1 1,0-1-1,0 1 1,1 0-1,8-20 1,3 1 5,2 1 0,1 0 1,2 2-1,23-28 0,39-60 8,-73 101-20,-1 0 0,0 0 0,-1-1-1,0 1 1,-1-1 0,5-27 0,-10 41-1,0 0 0,0 0 0,0 0 0,1-1 0,-1 1 0,0 0 0,0 0 0,-1 0 0,1 0 0,0 0 0,0 0 0,0 0 0,-1 0 0,1 0 0,0 0 0,-1 0 0,0-2 0,-12 1 0,9 4 0,1-1 0,0 1 0,0 0 0,-1 0 0,1 0 0,0 0 0,1 0 0,-5 5 0,-7 8 0,1 1 0,1 0 0,1 1 0,-12 22 0,20-33 0,-1 0 0,1 1 0,0 0 0,1 0 0,0 0 0,0 0 0,0 0 0,1 0 0,0 1 0,0-1 0,1 0 0,0 0 0,0 1 0,1-1 0,1 9 0,0-14 0,-1 1 0,1 0 0,-1-1 0,1 0 0,0 1 0,0-1 0,0 0 0,0 0 0,0 0 0,0 0 0,0 0 0,1 0 0,-1-1 0,1 1 0,0-1 0,-1 0 0,1 1 0,0-1 0,-1-1 0,1 1 0,0 0 0,5 0 0,8 1 0,1 0 0,29-1 0,-37-1 0,12 0-573,0-1 0,0-1 1,35-8-1,21-18-6003,-9-7-8548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7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79 329 17681,'0'0'13869,"-9"-4"-13810,6 3-58,1 0 1,-1-1 1,0 1 0,0 0 0,0 0-1,0 0 1,0 1 0,0-1 0,0 1-1,-4-1 1,6 2-9,-1-1 0,1 1 0,-1-1 0,1 1 0,0-1-1,-1 1 1,1 0 0,0 0 0,0-1 0,-1 1 0,1 0 0,0 0-1,0 0 1,0 0 0,0 1 0,0-1 0,0 0 0,0 0 0,1 0-1,-1 1 1,0-1 0,1 1 0,-1-1 0,1 0 0,-1 1 0,1-1-1,0 1 1,-1 1 0,-1 6-89,1 0 0,-1 1 0,2-1 0,-1 0 0,1 1 0,0-1 0,1 1 0,0-1 0,4 12 0,-5-18 64,1 0-1,0 1 1,0-1-1,0 0 1,1 0-1,-1 1 1,1-1-1,-1 0 1,1-1-1,0 1 1,1 0-1,-1 0 1,0-1-1,1 1 1,-1-1 0,1 0-1,0 0 1,0 0-1,-1 0 1,2 0-1,-1-1 1,0 1-1,0-1 1,0 0-1,1 0 1,-1 0-1,6 1 1,-6-3 20,0 1-1,0 0 1,0-1-1,-1 0 1,1 0-1,0 1 1,0-2-1,0 1 1,-1 0-1,1 0 1,-1-1-1,1 0 1,-1 1-1,1-1 1,-1 0-1,0 0 1,0 0-1,0-1 1,0 1-1,0 0 1,-1-1-1,1 1 0,-1-1 1,1 0-1,1-5 1,3-7-82,0 0-1,-1 0 1,5-22-1,-6 17-1,-1 0 0,2-34-1,-5 48 138,0 0 0,0 0 0,0 0 0,-1 0-1,0 0 1,0 1 0,-1-1 0,1 0-1,-1 0 1,0 1 0,-1-1 0,1 1 0,-5-7-1,7 12-33,-1-1-1,1 1 1,0 0-1,0 0 1,0-1-1,0 1 1,0 0-1,0 0 0,0 0 1,0-1-1,0 1 1,0 0-1,-1 0 1,1 0-1,0-1 1,0 1-1,0 0 1,0 0-1,-1 0 0,1 0 1,0 0-1,0-1 1,0 1-1,-1 0 1,1 0-1,0 0 1,0 0-1,-1 0 1,1 0-1,0 0 1,0 0-1,0 0 0,-1 0 1,1 0-1,0 0 1,0 0-1,-1 0 1,1 0-1,0 0 1,0 0-1,-1 0 1,1 0-1,0 0 0,0 0 1,0 0-1,-1 1 1,1-1-1,0 0 1,0 0-1,0 0 1,-1 0-1,1 0 1,0 1-1,0-1 0,0 0 1,0 0-1,0 0 1,-1 1-1,1-1 1,0 0-1,0 0 1,0 1-1,-1 24 114,8 28 94,-4-43-90,9 29 598,-11-37-628,-1 0-1,1-1 1,0 1-1,0 0 1,0-1 0,0 1-1,0-1 1,0 1-1,0-1 1,0 1 0,0-1-1,1 0 1,-1 1-1,1-1 1,-1 0 0,4 1-1,-5-2-88,1 0 1,-1 0-1,1 0 0,-1 0 0,1 0 1,-1 0-1,1-1 0,-1 1 0,1 0 1,0 0-1,-1-1 0,0 1 0,1 0 1,-1-1-1,1 1 0,-1 0 1,1-1-1,-1 1 0,0-1 0,1 1 1,-1-1-1,0 1 0,1 0 0,-1-1 1,0 1-1,0-1 0,0 0 0,1 1 1,-1-2-1,7-20 55,-6 18-59,32-131-573,-33 134 567,1 0 0,-1 0 0,0 0 1,0 0-1,1 1 0,-1-1 0,0 0 0,1 0 0,-1 0 1,1 0-1,-1 0 0,1 1 0,0-1 0,-1 0 0,1 0 1,0 1-1,0-1 0,-1 0 0,1 1 0,0-1 1,0 1-1,0-1 0,0 1 0,-1 0 0,1-1 0,0 1 1,0 0-1,0 0 0,0-1 0,0 1 0,0 0 1,0 0-1,0 0 0,0 0 0,0 0 0,0 0 0,0 1 1,0-1-1,0 0 0,0 0 0,0 1 0,0-1 1,0 0-1,-1 1 0,1-1 0,0 1 0,0-1 0,0 1 1,-1 0-1,1-1 0,0 1 0,0 0 0,-1-1 1,1 2-1,7 6 27,0 0 0,-1 1 0,10 16 1,-12-18 61,6 11 65,-9-14-118,0-1 1,0 1-1,0-1 1,0 0-1,0 1 0,1-1 1,-1 0-1,1 0 0,0-1 1,0 1-1,0 0 0,0-1 1,6 3-1,-8-5-32,1 0 0,-1-1 0,0 1 0,0-1 0,0 1 0,0-1 0,0 1 0,0-1 0,0 0 0,0 1 0,0-1 0,0 0 0,0 0 0,0 0 0,-1 0 0,1 0 0,0 0 0,-1 0 0,1 0 0,-1 0 0,1 0 0,-1 0 0,1 0 0,-1 0 0,0-1 0,1 1 0,-1 0 0,0 0 0,0 0 0,0-3 0,1 0 0,19-83 0,-14 56 0,1 1 0,21-57 0,-28 86 0,0-1 0,1 0 1,0 1-1,-1-1 0,1 0 0,0 1 0,0-1 1,0 1-1,0 0 0,0-1 0,0 1 0,0 0 1,1-1-1,-1 1 0,0 0 0,1 0 1,-1 0-1,1 0 0,-1 0 0,3 0 0,-3 1 1,1 0-1,-1 0 0,0 1 0,0-1 1,0 0-1,0 1 0,0-1 0,0 1 1,0-1-1,0 1 0,0 0 0,0-1 1,0 1-1,0 0 0,0 0 0,-1 0 1,1 0-1,0 0 0,0 0 0,-1 0 1,1 0-1,0 1 0,6 13-7,0-1 1,-2 1-1,7 22 0,-8-22-19,8 17-768,-3-11-6387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19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8 11531,'-16'-8'8557,"-1"12"-5551,14-3-2869,0 1 0,0 0 0,1-1 1,-1 1-1,1 0 0,-1 0 0,1 1 0,0-1 1,-4 5-1,-4 11 223,2-1 0,-1 2 0,2-1-1,1 1 1,0 0 0,1 0 0,1 0 0,-2 35 0,2 8 1061,7 91-1,1-117-1064,2 0 0,1 0 0,2 0 0,2-1 0,23 51 0,-19-45-271,-31-82-85,-4-5 0,2-2 0,2 0 0,-19-96 0,35 144 0,0-1 0,0 1 0,0 0 0,0-1 0,0 1 0,0-1 0,0 1 0,1 0 0,-1-1 0,0 1 0,0 0 0,0 0 0,1-1 0,-1 1 0,0 0 0,0-1 0,1 1 0,-1 0 0,0 0 0,1-1 0,-1 1 0,0 0 0,0 0 0,1 0 0,-1 0 0,0 0 0,1-1 0,-1 1 0,1 0 0,-1 0 0,0 0 0,1 0 0,-1 0 0,0 0 0,1 0 0,-1 0 0,1 0 0,-1 0 0,0 0 0,1 0 0,-1 1 0,0-1 0,1 0 0,-1 0 0,1 1 0,16 4 0,-17-5 0,11 5 0,-1-2 0,1 1 0,-1-1 0,1-1 0,0 0 0,0 0 0,0-1 0,0 0 0,1-1 0,19-3 0,-27 2 0,1 0 0,0 0 0,-1-1 0,0 1 0,1-1 0,-1 0 0,0-1 0,0 1 0,0-1 0,0 0 0,-1 0 0,1 0 0,-1 0 0,1-1 0,-1 1 0,0-1 0,-1 0 0,1 0 0,-1 0 0,1 0 0,-1 0 0,0 0 0,-1-1 0,1 1 0,-1-1 0,0 1 0,1-10 0,1-22 0,-4 27 0,-6 24 0,0 9 0,2 0 0,0 0 0,2 0 0,-2 44 0,5-66 0,0 0 0,0 0 0,0 0 0,0 0 0,1 0 0,-1 0 0,0 0 0,1-1 0,-1 1 0,1 0 0,0 0 0,0 0 0,0 0 0,0-1 0,0 1 0,0 0 0,2 1 0,-2-2 0,0 0 0,0 0 0,0-1 0,1 1 0,-1-1 0,0 1 0,0-1 0,1 1 0,-1-1 0,0 0 0,1 1 0,-1-1 0,0 0 0,1 0 0,-1 0 0,0 0 0,1 0 0,-1-1 0,2 1 0,2-2 0,0 0 0,0 0 0,-1 0 0,1 0 0,-1 0 0,1-1 0,-1 0 0,0 0 0,0 0 0,0-1 0,-1 1 0,4-5 0,6-9 0,-2-1 0,0 0 0,-1-1 0,-1 0 0,-1 0 0,-1-1 0,9-38 0,-18 89 0,1 0 0,4 32 0,-2-62 0,-1 1 0,1-1 0,0 1 0,0-1 0,0 0 0,0 0 0,0 0 0,0 0 0,0 1 0,1-1 0,-1 0 0,0-1 0,1 1 0,-1 0 0,0 0 0,1-1 0,-1 1 0,1-1 0,-1 1 0,1-1 0,-1 1 0,1-1 0,0 0 0,-1 0 0,1 0 0,-1 0 0,1 0 0,0 0 0,-1 0 0,1-1 0,-1 1 0,3-1 0,5 0 0,-1 0 0,1-1 0,0 0 0,13-5 0,46-25 0,-68 31 0,0-1 0,0 1 0,0 0 0,0-1 0,0 1 0,0 0 0,-1-1 0,1 1 0,-1 0 0,1-1 0,-1 1 0,1 0 0,-1-1 0,1 1 0,-1 0 0,0 0 0,0 0 0,0 0 0,-1-2 0,0 0 0,-4-6 0,2-1 0,-1 0 0,1 0 0,0-1 0,1 1 0,1-1 0,-1 1 0,2-1 0,-1-12 0,2 22 0,0 0 0,1 0 0,0 0 0,-1 0 0,1 0 0,-1 0 0,1 0 0,0 0 0,0 0 0,0 0 0,0 0 0,-1 1 0,1-1 0,0 0 0,0 1 0,0-1 0,0 1 0,1-1 0,-1 1 0,0-1 0,0 1 0,0 0 0,0 0 0,0-1 0,0 1 0,1 0 0,-1 0 0,2 0 0,41-2 0,-39 2 0,26 2-1606,-22-1-13,0 0-1,0-1 0,0 0 1,0-1-1,0 0 0,0 0 1,15-4-1,-14-1-10722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1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22 2723,'-5'5'6854,"4"-5"-5284,-1 0 383,2-4-2241,0-7-1602,3-1-4548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2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1 513 15855,'0'0'12193,"10"-8"-10453,23-23-1094,-1-1-1,-2-1 1,44-63-1,69-133-275,-128 199-339,-12 21-32,1 1 1,0 0-1,1 1 0,10-15 0,-15 23 1,0-1 0,0 0 0,0 0 0,0 0 0,0 0 0,0 0 0,-1 1 0,1-1 0,0 0 0,0 0 0,0 0 0,0 0 0,0 0 0,0 1 0,0-1 0,0 0 0,1 0 0,-1 0 0,0 0 0,0 0 0,0 0 0,0 1 0,0-1 0,0 0 0,0 0 0,0 0 0,0 0 0,0 0 0,0 0 0,0 1 0,1-1 0,-1 0 0,0 0 0,0 0 0,0 0 0,0 0 0,0 0 0,0 0 0,1 0 0,-1 0 0,0 0 0,0 0 0,0 0 0,0 0 0,0 0 0,0 0 0,1 0 0,-1 0 0,0 0 0,0 0 0,0 0 0,0 0 0,0 0 0,1 0 0,-1 0 0,0 3 0,-3 31 0,-1-1 0,-15 61 0,2-10 0,8-20 0,-1 111 0,10-174 0,0 1 0,0 0 0,0-1 0,0 1 0,0 0 0,0-1 0,1 1 0,-1 0 0,1-1 0,-1 1 0,1 0-1,0-1 1,0 1 0,0-1 0,1 3 0,-2-4-4,1 1 1,-1-1-1,1 0 0,0 1 0,-1-1 0,1 1 0,0-1 0,-1 0 0,1 0 1,0 1-1,-1-1 0,1 0 0,0 0 0,-1 0 0,1 0 0,0 0 1,-1 0-1,1 0 0,0 0 0,0 0 0,-1 0 0,1 0 0,0 0 0,1-1 1,-1 0-38,1 0 1,0 0-1,-1 0 1,1 0 0,0 0-1,-1 0 1,0-1-1,1 1 1,-1 0 0,0-1-1,0 1 1,0-1-1,0 0 1,0 1 0,0-1-1,0 0 1,0 0-1,-1 1 1,1-1 0,-1 0-1,1 0 1,-1 0-1,0 0 1,1 0 0,-1-2-1,0 0-787,0 0 0,0 0 0,-1 0 0,1 0-1,-1 0 1,0 0 0,0 0 0,0 0 0,0 0 0,-1 0-1,1 1 1,-1-1 0,0 0 0,-4-5 0,-14-16-6069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2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9929,'0'0'20500,"48"-30"-19699,-6 17-481,1-1-224,3 0-160,0 1-1666,-10 4-3266,-7-2-3428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2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18770,'0'0'4137,"-7"13"-1051,-10 18-1022,-23 58-1,33-71-1621,1 0-1,1 1 0,0 0 0,1 0 0,-2 36 0,6-54-441,0 0 1,0 0-1,0-1 0,0 1 1,0 0-1,0 0 0,0 0 0,1 0 1,-1 0-1,0-1 0,0 1 1,1 0-1,-1 0 0,0 0 1,1-1-1,-1 1 0,1 0 1,-1 0-1,1-1 0,-1 1 0,1 0 1,0-1-1,-1 1 0,1-1 1,0 1-1,-1-1 0,1 1 1,0-1-1,0 0 0,0 1 1,2 0-1,-1-1 1,0 0 0,1 0 0,-1 0 0,0 0 0,1 0 0,-1-1 0,0 1 0,1-1 0,-1 1 0,3-2 0,59-32-74,-59 31 40,1-2-91,1 1 1,0 0 0,-1 1 0,1 0-1,0 0 1,1 0 0,-1 1-1,0 0 1,1 0 0,14 0 0,-21 2 122,0 1 1,0-1 0,1 1-1,-1-1 1,0 1 0,0 0-1,0-1 1,-1 1-1,1 0 1,0 0 0,0 0-1,0 0 1,0 0 0,-1 0-1,1 0 1,-1 0 0,1 0-1,0 0 1,-1 0 0,0 0-1,1 0 1,-1 0 0,0 1-1,1-1 1,-1 0 0,0 0-1,0 0 1,0 1-1,0-1 1,0 0 0,-1 0-1,1 1 1,-1 1 0,-7 47 706,3-40-648,-1 1 0,0-1 1,0 0-1,-1 0 1,0-1-1,0 0 1,-1 0-1,-13 11 0,15-15-42,1 0 0,-2-1 0,1 1 0,0-1 0,-1 0-1,0-1 1,0 0 0,0 0 0,0 0 0,0-1 0,-1 0-1,1 0 1,-15 1 0,20-3-15,1 0 0,-1 0 0,1-1 0,0 1 0,-1 0 0,1 0 0,0-1 0,0 1 0,-1-1 0,1 1 0,0-1 0,0 0 0,0 0 0,-1 1 0,1-1 0,0 0 0,0 0 0,0 0 0,0 0 0,1 0 0,-1 0 0,0 0 0,0 0 0,1-1 0,-1 1 0,0 0 0,1 0 0,0-1 0,-1 1 0,1 0 0,-1-1 0,1 1 0,0 0 0,0-1 0,0 1 0,0 0 0,0-1 0,0 1 0,0 0 0,1-1 0,-1 1 0,0 0 0,1-2 0,0-2-21,0-1 0,1 1 0,-1 0 0,1 0 0,0 0 0,0 0 0,1 0 0,-1 0 0,1 1 0,4-5 0,46-36-6765,-23 25-572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3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 17777,'0'0'7644,"11"-8"-4782,-4 2-2598,1 1-1,-1-1 1,1 1 0,0 1 0,0 0-1,1 0 1,-1 0 0,1 1 0,0 0 0,0 1-1,0 0 1,0 0 0,0 1 0,1 0-1,-1 1 1,11 1 0,-19-1-264,0 0 0,0 0 0,0 1 0,0-1 0,0 0 0,0 1 0,0-1 0,0 1 0,0 0 0,0-1 0,0 1 0,0 0 0,0-1 0,0 1 0,0 0 0,-1 0 0,1 0 0,0 0 0,-1-1 0,1 1 0,-1 0 0,1 0 0,-1 0 0,1 2 0,0 0 0,0 0 0,-1 0 0,0 0 0,0 0 0,0 0 0,0 0 0,0 0 0,0 0 0,-2 4 0,0 2 0,-1 1 0,0-1 0,-1 0 0,-9 16 0,-30 33 0,33-47 0,1-1 0,1 1 0,0 1 0,0-1 0,1 1 0,1 1 0,0-1 0,-8 24 0,14-36 0,0 1 0,0 0 0,1-1 0,-1 1 0,0-1 0,0 1 0,0 0 0,1-1 0,-1 1 0,0-1 0,1 1 0,-1 0 0,0-1 0,1 1 0,-1-1 0,1 1 0,-1-1 0,0 1 0,1-1 0,-1 0 0,1 1 0,0-1 0,-1 0 0,1 1 0,-1-1 0,1 0 0,0 0 0,-1 1 0,1-1 0,-1 0 0,1 0 0,0 0 0,-1 0 0,1 0 0,0 0 0,-1 0 0,1 0 0,0 0 0,-1 0 0,1 0 0,0 0 0,-1-1 0,2 1 0,31-7 0,-7-4-401,0-1-1,-1-2 1,-1 0-1,44-35 1,-52 34-5063,-9 3-1644,-6 0-4674</inkml:trace>
  <inkml:trace contextRef="#ctx0" brushRef="#br0" timeOffset="1">146 124 12268,'0'0'5445,"-53"-2"-2114,35 2-32,7 0-1537,8 0 736,11 0-2370,16 0-96,3-1 0,4-5-800,6-5-2051,-1-4-2306,-4-1-5317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3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17392,'0'0'3470,"-8"10"-224,1-3-2813,-33 42 2668,37-44-2787,0 0-1,0-1 0,1 1 0,-1 0 0,1 1 0,0-1 1,0 0-1,1 0 0,0 1 0,0-1 0,-1 7 0,3-12-319,-1 1-1,0 0 1,1-1-1,-1 1 1,1-1-1,-1 1 1,1-1-1,-1 1 1,1-1-1,-1 1 1,1-1-1,0 1 1,-1-1-1,1 0 0,-1 1 1,1-1-1,0 0 1,-1 0-1,1 0 1,0 1-1,0-1 1,-1 0-1,1 0 1,0 0-1,-1 0 1,1 0-1,0 0 1,0 0-1,-1 0 1,1-1-1,0 1 1,-1 0-1,1 0 1,0 0-1,-1-1 0,2 0 1,28-9-895,-27 8 696,-1 1 0,0-1 0,1 1 0,0-1 0,-1 1 0,1 0 0,0 0 0,-1 0 0,1 0 0,0 1 0,0-1 0,0 1 0,0 0 0,0-1 0,0 1 0,0 1 0,3-1 0,-4 2 164,-1-1 1,1 1-1,0-1 1,-1 1 0,0 0-1,1-1 1,-1 1-1,0 0 1,0 0-1,0 0 1,0 0 0,0 0-1,-1 0 1,1 0-1,-1 0 1,1 0-1,-1 1 1,0-1 0,1 0-1,-1 0 1,0 0-1,-1 0 1,1 4 0,1 56 529,-2 119 3457,-1-164-3642,0 0 0,-1 0-1,0-1 1,-2 1 0,0-1 0,0 0-1,-2 0 1,-10 19 0,16-34-304,1 0 0,-1 1 0,1-1 0,-1 0 0,0 0 0,1 0 0,-1 0 0,0 0 0,0 0 0,0 0 0,0 0 0,0 0 0,0 0 0,0-1 0,0 1 0,0 0 0,0-1 0,0 1 0,0-1 0,0 1 0,-1-1 0,1 1 0,0-1 0,-3 1 0,3-2 0,0 0 0,0 1 0,0-1 0,0 0 0,0 0 0,0 0 0,0 1 0,0-1 0,0 0 0,0 0 0,0 0 0,1-1 0,-1 1 0,0 0 0,1 0 0,-1 0 0,1 0 0,-1-1 0,1 0 0,-4-11 0,1 1 0,0-1 0,-1-18 0,1 6 21,2-1 0,0 1-1,2-1 1,7-47 0,-6 64-50,0 0 0,0 1 0,1 0 0,0-1 1,1 1-1,-1 0 0,2 1 0,-1-1 0,1 1 0,0 0 0,1 0 0,-1 0 0,1 1 0,1 0 0,-1 0 0,1 0 1,14-8-1,-2 4-2512,1 0-3428,-1 3-2978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4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23 21717,'0'0'11050,"-7"-22"-21268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4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6086,'0'0'23206,"0"9"-21834,-10 109-321,6 146 1,5-254-1042,0-1 0,1 0 1,0 0-1,1 0 0,3 11 0,-5-19-28,-1 1 0,0-1 0,1 0 0,-1 1-1,1-1 1,-1 0 0,1 1 0,0-1-1,-1 0 1,1 0 0,0 0 0,0 1 0,0-1-1,0 0 1,0 0 0,0 0 0,0-1 0,0 1-1,1 0 1,-1 0 0,0-1 0,0 1 0,1 0-1,-1-1 1,0 1 0,1-1 0,-1 0-1,0 1 1,1-1 0,-1 0 0,1 0 0,-1 0-1,1 0 1,-1 0 0,0 0 0,1-1 0,-1 1-1,1 0 1,-1-1 0,0 1 0,1-1 0,-1 1-1,0-1 1,2-1 0,0 0-768,-1-1 0,0 1 0,0-1 0,0 1 0,0-1 0,0 0 0,-1 0 0,0 1 0,1-1 0,-1 0 0,0-1 0,1-3 0,5-21-10595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5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101 297 8616,'0'0'2392,"4"-8"256,-2 3-2214,17-42 3397,-13 9 3248,-6 37-6959,0 1 1,-1 0 0,1-1 0,0 1 0,-1 0-1,1 0 1,0-1 0,-1 1 0,1 0-1,0 0 1,-1-1 0,1 1 0,-1 0 0,1 0-1,0 0 1,-1 0 0,1 0 0,-1 0-1,1 0 1,0 0 0,-1-1 0,1 2 0,-1-1-1,1 0 1,-1 0 0,1 0 0,-1 0-1,1 0 1,0 0 0,-1 0 0,1 0 0,-1 1-1,1-1 1,-19 6 946,11 0-915,0 0 1,0 1-1,1 0 1,0 0 0,0 1-1,1 0 1,0 0-1,0 0 1,1 1 0,0 0-1,0 0 1,1 0 0,0 1-1,1-1 1,0 1-1,-3 18 1,6-27-153,-1 0 0,1 0 0,0 0 0,0 0 0,0 0 0,-1 0 0,1 0 0,0 0 0,0 0 0,1 0 0,-1 0 0,0 0 0,0 0 0,0 0 0,1-1 0,-1 1 0,0 0 0,1 0 0,-1 0 0,1 0 0,-1 0 0,1 0 0,-1-1 0,1 1 0,0 0 0,-1 0 0,1-1 0,0 1 0,0 0 0,-1-1 0,1 1 0,0-1 0,0 1 0,0-1 0,0 1 0,0-1 0,0 0 0,0 0 0,0 1 0,0-1 0,0 0 0,0 0 0,0 0 0,0 0 0,0 0 0,0 0 0,0 0 0,0 0 0,0 0 0,-1-1 0,1 1 0,0 0 0,0-1 0,2 0 0,3-1 0,1-1 0,-1 1 0,0-1 0,0-1 0,0 1 0,9-8 0,2-6 0,-2 0 0,1 0 0,-2-2 0,-1 0 0,0 0 0,-1-1 0,-1-1 0,-1 0 0,-1 0 0,-1-1 0,-1 0 0,-1-1 0,0 1 0,-2-1 0,2-28 0,-6 51 0,0 0 0,0 0 0,0 0 0,0 0 0,0-1 0,0 1 0,0 0 0,0 0 0,0 0 0,0 0 0,0 0 0,0 0 0,1 0 0,-1-1 0,0 1 0,0 0 0,0 0 0,0 0 0,0 0 0,0 0 0,0-1 0,0 1 0,0 0 0,-1 0 0,1 0 0,0 0 0,0 0 0,0 0 0,0-1 0,0 1 0,0 0 0,0 0 0,0 0 0,0 0 0,0 0 0,0 0 0,0 0 0,-1 0 0,1 0 0,0-1 0,0 1 0,0 0 0,0 0 0,0 0 0,0 0 0,0 0 0,-1 0 0,1 0 0,0 0 0,0 0 0,0 0 0,0 0 0,0 0 0,0 0 0,-1 0 0,1 0 0,0 0 0,0 0 0,0 0 0,0 0 0,0 0 0,0 0 0,-1 0 0,1 0 0,0 0 0,-9 11 0,-8 20 0,6-8 0,1 1 0,1 0 0,1 1 0,2 0 0,0 0 0,1 0 0,2 1 0,1 0 0,1 30 0,1-53 0,0 0 0,0-1 0,1 1 0,-1 0 0,1 0 0,0-1 0,0 1 0,0 0 0,0-1 0,1 1 0,-1-1 0,1 1 0,-1-1 0,1 0 0,0 0 0,0 0 0,0 0 0,0 0 0,0 0 0,0 0 0,1-1 0,-1 1 0,0-1 0,1 0 0,-1 1 0,1-1 0,0 0 0,-1-1 0,1 1 0,0 0 0,0-1 0,-1 1 0,1-1 0,0 0 0,0 0 0,0 0 0,0 0 0,-1-1 0,5 0 0,2-1 0,0 1 0,-1-1 0,1-1 0,-1 0 0,1 0 0,-1-1 0,0 0 0,0 0 0,0 0 0,-1-1 0,10-9 0,-9 6 0,0-1 0,0 1 0,-1-2 0,-1 1 0,0-1 0,5-10 0,-8 14 0,-1 1 0,1 0 0,-1-1 0,-1 1 0,1-1 0,-1 0 0,0 1 0,0-1 0,-1 0 0,0 0 0,0 0 0,0 1 0,-2-11 0,1 15 0,1 1 0,0-1 0,-1 1 0,1-1 0,0 1 0,-1-1 0,1 1 0,-1-1 0,1 1 0,-1 0 0,1-1 0,-1 1 0,1-1 0,-1 1 0,1 0 0,-1 0 0,1-1 0,-1 1 0,0 0 0,1 0 0,-1 0 0,1 0 0,-1-1 0,0 1 0,1 0 0,-1 0 0,0 0 0,1 0 0,-1 1 0,1-1 0,-1 0 0,0 0 0,0 1 0,-23 7 0,14 0 0,1 1 0,0 0 0,0 0 0,1 1 0,0 0 0,0 0 0,1 1 0,0 0 0,1 0 0,1 1 0,0-1 0,0 1 0,1 1 0,1-1 0,0 0 0,-3 25 0,6-36-2,0 0-1,0 0 1,0 1 0,0-1 0,0 0-1,0 0 1,0 0 0,1 0 0,-1 0-1,0 1 1,1-1 0,-1 0 0,1 0-1,-1 0 1,1 0 0,-1 0 0,1 0-1,0 0 1,-1 0 0,1-1-1,0 1 1,0 0 0,0 0 0,0 0-1,0-1 1,0 1 0,1 0 0,0 0-31,1-1 1,-1 1 0,0-1-1,1 0 1,-1 0 0,1 0 0,-1 0-1,0 0 1,1-1 0,-1 1-1,0-1 1,5-1 0,1-1-438,1 0 1,-1-1 0,1 0-1,-1-1 1,0 0 0,8-7-1,14-19-8664,-2-6-7687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13036,'0'0'11948,"2"54"-11212,22-4-447,8 4-1,10 5-224,2-1-448,1-8-962,-3-12-1152,-4-11-321,-8-8-1665,-14-9-3652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5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4933,'0'0'21236,"-10"5"-17425,4-1-3275,-47 27 1212,50-29-1721,1 0-1,-1 0 1,1 0-1,-1 0 1,1 0-1,0 1 1,0-1-1,0 1 0,0 0 1,0-1-1,1 1 1,-1 0-1,1 0 1,0 0-1,0 0 1,0 0-1,0 0 1,0 5-1,3-7-26,0 0 0,1 0 0,-1 0 0,0 0 0,1 0 0,-1-1 0,1 1 0,-1-1 0,0 0 0,1 0 0,-1 0 0,1 0 0,-1 0 0,5-1 0,-1 1 0,6 0 0,0 0 0,0 1 0,-1 1 0,1 0 0,0 0 0,19 8 0,-29-9 0,1 0 0,-1 0 0,0 0 0,0 0 0,-1 0 0,1 1 0,0-1 0,0 1 0,-1-1 0,1 1 0,0 0 0,-1-1 0,0 1 0,1 0 0,-1 0 0,0 0 0,1 3 0,-1-2 0,-1-1 0,0 1 0,0 0 0,0-1 0,0 1 0,0 0 0,-1-1 0,1 1 0,-1 0 0,1-1 0,-1 1 0,0-1 0,0 1 0,0-1 0,-1 0 0,1 1 0,0-1 0,-1 0 0,-1 2 0,-6 7 38,1-1 0,-1 0 0,0-1 1,-1 0-1,0 0 0,-13 7 0,17-11-141,-1-1 1,1 0-1,-1-1 0,0 0 1,0 0-1,0 0 0,-1-1 1,1 0-1,0 0 0,-1-1 1,0 0-1,-8 0 0,-1-5-7712,1-11-10976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6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38 174 10090,'0'0'12956,"-2"13"-11840,-4 35-373,-24 265 2048,31-318-2728,0 0 1,0 0 0,0 1 0,1-1-1,0 0 1,-1 1 0,4-5 0,5-14-3,8-41-335,-2-1 1,-3 0-1,8-105 0,-27 274 675,3-71-46,1-1 1,2 1-1,0 0 1,9 49-1,-8-78-297,-1-1-1,1 1 0,0-1 0,0 0 0,0 0 1,0 1-1,0-1 0,1 0 0,0 0 1,-1 0-1,1 0 0,0-1 0,0 1 0,1-1 1,-1 1-1,1-1 0,-1 1 0,1-1 0,0 0 1,-1 0-1,1-1 0,0 1 0,0-1 1,1 1-1,-1-1 0,6 2 0,-5-3-5,0 0 0,1 0 0,-1-1 0,1 1 0,-1-1 0,0 0 0,0 0 0,1 0 0,-1-1 0,0 0 0,0 0 0,0 0 0,0 0 0,-1 0 0,1-1 0,-1 1 1,1-1-1,-1 0 0,0 0 0,4-5 0,8-12-9,0 0 0,-2-1 0,0 0 1,-1-1-1,-2 0 0,0-1 1,-1 0-1,-2 0 0,0-1 1,-1 0-1,-2-1 0,0 1 0,-2-1 1,-1 1-1,0-1 0,-2 0 1,-5-29-1,6 53-43,0 0 0,0 0 0,0 0 0,0 0 0,-1 0 0,1 0 0,0 0 0,-1 0 0,1 0 0,-1 0 0,1 0 0,-1 0 0,1 0 0,-1 0 0,1 1 0,-1-1 0,0 0 0,0 0 0,1 1 0,-1-1 0,0 0 0,0 1 0,-1-1 0,1 1 0,1 0 0,-1 0 0,0 0 0,1 0 0,-1 0 0,0 0 0,1 0 0,-1 1 0,0-1 0,1 0 0,-1 1 0,1-1 0,-1 0 0,0 1 0,1-1 0,-1 0 0,1 1 0,-1-1 0,1 1 0,-1-1 0,1 1 0,0-1 0,-1 1 0,1 0 0,-1-1 0,1 1 0,0-1 0,0 1 0,-1 0 0,1-1 0,0 1 0,0 0 0,0 0 0,-5 14-88,1 1-1,0-1 1,1 1-1,1-1 1,0 1 0,2 0-1,0 0 1,3 30 0,5-35-3822,5-9-5190,-7-2-189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7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64 10602,'0'0'16197,"-3"12"-15028,2-8-1061,-16 87 1416,15-79-1318,1-1 0,0 1 0,0 0 1,2 0-1,-1-1 0,5 20 0,-5-29-180,0-1 1,1 0-1,-1 0 1,0 0-1,1 0 1,-1 0-1,1 1 1,0-1-1,-1 0 1,1 0-1,0 0 1,-1 0-1,1 0 1,0-1-1,0 1 1,0 0-1,0 0 1,0-1-1,0 1 1,0 0-1,0-1 1,0 1-1,0-1 1,0 1-1,2 0 1,0-1 9,-1 0 1,0 0-1,0-1 0,0 1 1,0 0-1,1-1 0,-1 1 1,0-1-1,0 0 0,0 0 1,0 0-1,0 0 0,2-1 1,4-4 44,0 1 1,-1-1-1,0-1 1,0 1-1,8-11 1,3-8-77,-1-1 0,-2-1 1,-1 0-1,-1 0 0,-1-2 1,13-50-1,-24 132-5,-8 6 0,-7 133 0,13-190-98,1-1 1,0 1-1,0-1 1,0 1-1,0-1 1,0 1-1,0-1 1,0 1-1,0-1 1,0 1-1,1-1 0,-1 1 1,1-1-1,-1 1 1,1-1-1,0 0 1,-1 1-1,1-1 1,0 0-1,0 1 0,0-1 1,0 0-1,0 0 1,0 0-1,0 0 1,1 0-1,-1 0 1,0 0-1,1 0 1,-1-1-1,0 1 0,1 0 1,-1-1-1,1 1 1,-1-1-1,1 0 1,-1 1-1,1-1 1,-1 0-1,1 0 1,-1 0-1,1 0 0,2 0 1,0-1-460,1 0-1,-1-1 1,0 1 0,0-1-1,1 0 1,-1 0 0,0 0-1,-1 0 1,1-1 0,0 1-1,-1-1 1,1 0 0,-1 0-1,3-4 1,10-16-8796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7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17489,'0'0'5519,"-5"12"-3421,-21 69 293,23-71-1893,1 0 1,0 0 0,1 0-1,0 0 1,1 1-1,0-1 1,3 18 0,-3-27-475,1 0 0,0 1 0,0-1 0,0 0 0,0 0 0,0 0 0,0 0 0,0 0 0,0 0 0,0-1 0,0 1 0,0 0 0,1 0 0,-1-1-1,0 1 1,1-1 0,-1 1 0,0-1 0,1 0 0,-1 0 0,1 1 0,-1-1 0,0 0 0,1 0 0,-1 0 0,1 0 0,-1-1 0,3 1 0,40-7 146,-22-1-125,-19 6-49,0 1 0,1-1 0,-1 0 0,1 1 1,-1 0-1,1 0 0,0 0 0,0 1 0,-1-1 1,1 1-1,0 0 0,0 0 0,-1 0 0,1 0 0,5 1 1,-7 1-3,-1-1 0,0 1 1,0 0-1,0-1 0,-1 1 1,1-1-1,0 1 0,-1 0 1,1 0-1,-1 0 0,1-1 1,-1 1-1,0 0 0,1 0 0,-1 0 1,0 0-1,-1-1 0,1 1 1,-1 4-1,-6 38 77,-10 8 108,13-41-130,0-1 1,1 1-1,0 0 0,0 0 1,-1 21-1,5-31-49,1-1 0,0 0 0,0 1 0,-1-1 0,1 0 0,0 0 0,0 0 0,-1-1 0,1 1 0,0 0 0,0-1 0,-1 1 0,1-1 0,0 1 0,2-2 0,84-45-2545,9-4-4028,-83 45-2022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8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96 16976,'0'0'7244,"-2"10"-4420,-7 34-1212,9-43-1556,0 0 0,1 0-1,-1 0 1,0 0 0,0 0 0,0 0-1,0 0 1,1 0 0,-1 0-1,1 0 1,-1 0 0,1 0-1,-1 0 1,1 0 0,-1 0-1,1-1 1,0 1 0,-1 0-1,1 0 1,0-1 0,-1 1-1,1 0 1,0-1 0,0 1-1,0-1 1,0 1 0,0-1-1,0 1 1,0-1 0,0 0-1,0 0 1,1 1 0,32 1 673,-29-2-578,2-1-114,0 1 1,0-2-1,0 1 1,-1-1 0,1 0-1,-1 0 1,1-1-1,-1 0 1,0 0 0,0 0-1,0-1 1,0 0-1,-1 0 1,0-1 0,9-8-1,-11 10-24,0 0 0,0-1 0,0 1-1,0-1 1,-1 0 0,0 1 0,1-1 0,-1-1-1,-1 1 1,1 0 0,-1 0 0,1 0 0,-1-1-1,0 1 1,-1-1 0,1 1 0,-1-1 0,0 1-1,0-1 1,0 1 0,-1-1 0,1 1 0,-1-1-1,0 1 1,-3-7 0,4 11-14,0-1 1,-1 1-1,1-1 0,0 0 0,-1 1 1,1-1-1,-1 1 0,1-1 1,-1 1-1,1-1 0,-1 1 1,1-1-1,-1 1 0,1-1 1,-1 1-1,0 0 0,1-1 0,-1 1 1,1 0-1,-1 0 0,0-1 1,1 1-1,-1 0 0,0 0 1,0 0-1,1 0 0,-1 0 0,0 0 1,1 0-1,-1 0 0,0 0 1,1 0-1,-1 0 0,0 1 1,1-1-1,-1 0 0,0 0 1,1 1-1,-1-1 0,0 0 0,1 1 1,-1-1-1,1 1 0,-1-1 1,1 1-1,-1-1 0,0 1 1,-23 27-79,15-12 132,2 0 1,0 0-1,0 0 0,2 1 1,0 0-1,0 0 0,2 0 1,0 1-1,0 18 1,3-35-53,0 0 0,0 0 0,1 0 0,-1-1 0,0 1 0,0 0 0,0 0 0,1-1 0,-1 1 0,1 0 0,-1 0 0,0-1 0,1 1 0,-1 0 0,1-1 0,-1 1 0,1-1 0,0 1 0,-1 0 0,1-1 0,-1 0 0,1 1 1,0-1-1,0 1 0,-1-1 0,1 0 0,0 1 0,0-1 0,-1 0 0,1 0 0,0 0 0,0 1 0,0-1 0,-1 0 0,1 0 0,0 0 0,0 0 0,0 0 0,-1-1 0,1 1 0,0 0 0,0 0 0,0-1 0,0 1 0,38-16-10,-18 2 9,-1-2 0,19-18 0,30-24 0,-68 57 0,1-1 0,-1 1 0,1 0 0,0 0 0,-1 0 0,1 0 0,0 1 0,-1-1 0,1 0 0,0 1 0,0-1 0,0 1 0,0 0 0,0 0 0,0-1 0,-1 1 0,5 1 0,-5-1 0,0 1 0,0-1 0,0 1 0,0-1 0,0 1 0,0 0 0,0 0 0,-1-1 0,1 1 0,0 0 0,0 0 0,-1 0 0,1 0 0,0 0 0,-1 0 0,1 0 0,-1 0 0,1 0 0,-1 0 0,0 0 0,1 2 0,1 9 0,-1-1 0,0 1 0,-1 0 0,-2 20 0,1-9 0,1-22 0,0 0 0,-1 0 0,1 0 0,0 0 0,0 0 0,0 0 0,0 0 0,1 0 0,-1 0 0,0 0 0,0 0 0,1 0 0,-1 0 0,0 0 0,1 0 0,-1-1 0,1 1 0,-1 0 0,1 0 0,-1 0 0,1-1 0,0 1 0,-1 0 0,1 0 0,0-1 0,0 1 0,-1-1 0,1 1 0,0-1 0,2 1 0,-1 0 0,0-1 0,0 0 0,0-1 0,1 1 0,-1 0 0,0-1 0,0 1 0,0-1 0,0 1 0,0-1 0,0 0 0,0 0 0,3-2 0,12-8 0,-1 0 0,23-20 0,-28 21 0,8-6 0,33-24 0,-48 37 0,0 0 0,0 1 0,0 0 0,0 0 0,0 0 0,1 1 0,-1-1 0,1 1 0,-1 0 0,8-1 0,-11 4 0,0 0 0,0 1 0,0-1 0,-1 0 0,1 1 0,-1-1 0,0 0 0,0 1 0,0-1 0,0 0 0,0 1 0,-1 2 0,1-1 0,-2 25-2655,-8-2-7038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9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26 9513,'-3'-13'9158,"-7"4"-3316,-21 5-1204,25 5-4467,-1-1 0,1 2 0,0-1 0,-1 1 0,1-1 0,0 2 0,-10 4 1,8-1-69,0-1 1,0 2-1,1-1 1,-13 14-1,17-16-89,1-1-1,-1 0 0,1 1 1,0 0-1,-1-1 0,2 1 1,-1 0-1,0 0 0,1 0 1,0 0-1,0 0 1,0 1-1,-1 6 0,3-10-12,-1-1 1,0 1-1,1 0 0,-1 0 0,1-1 0,-1 1 1,1 0-1,-1 0 0,1-1 0,0 1 0,-1 0 1,1-1-1,0 1 0,0-1 0,-1 1 0,1-1 1,0 1-1,0-1 0,0 0 0,-1 1 0,1-1 0,0 0 1,0 0-1,0 0 0,0 0 0,0 1 0,0-1 1,0 0-1,0-1 0,1 1 0,39 0 40,-28-1-55,100 1-803,-112 0 813,1 0 0,-1 0 0,0 0 0,0 0-1,1 1 1,-1-1 0,0 0 0,0 1-1,1-1 1,-1 1 0,0-1 0,0 1-1,0 0 1,0-1 0,0 1 0,0 0-1,0 0 1,0 0 0,0 0 0,0 0-1,0 0 1,-1 0 0,1 0 0,0 0-1,-1 0 1,1 2 0,0 0 60,0 0-1,-1 0 1,1 0-1,-1 0 1,0 0-1,0 0 1,0 0 0,-1 0-1,1 0 1,-2 6-1,-1 1 230,0 0 0,-1 0-1,0 0 1,-1 0 0,-7 12-1,9-17-279,0-1-1,0 1 0,-1-1 1,1 0-1,-1 0 0,0 0 0,0 0 1,0-1-1,-1 1 0,1-1 1,-1 0-1,1-1 0,-1 1 1,0-1-1,0 0 0,-1 0 1,1 0-1,0-1 0,-1 0 1,-7 1-1,12-2-62,0 0 0,1 0 0,-1-1 0,0 1 1,0 0-1,1-1 0,-1 1 0,0 0 0,0-1 0,1 1 0,-1-1 0,0 1 1,1-1-1,-1 0 0,1 1 0,-1-1 0,1 0 0,-1 1 0,1-1 0,-1 0 0,1 1 1,-1-1-1,1 0 0,0 0 0,0 1 0,-1-1 0,1 0 0,0 0 0,0 0 1,0 0-1,0 1 0,0-1 0,0 0 0,0 0 0,0 0 0,0 0 0,0 1 1,1-1-1,-1 0 0,0 0 0,0 0 0,1 1 0,-1-1 0,1 0 0,0 0 0,17-39-5783,4 16-1190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29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148 287 6086,'0'0'18625,"-9"0"-16105,3 0-2422,1 1-1,0 0 0,0-1 1,-1 2-1,1-1 1,0 1-1,0 0 1,0 0-1,1 0 0,-1 0 1,0 1-1,1 0 1,0 0-1,-1 0 0,1 1 1,0-1-1,1 1 1,-1 0-1,1 0 1,-1 0-1,1 1 0,1-1 1,-4 8-1,-18 35 191,23-44-230,-1 0-1,1 0 1,0 0-1,1 0 1,-1 0 0,0 0-1,1 0 1,0 1 0,0-1-1,0 0 1,0 0-1,0 1 1,2 4 0,-1-7-41,-1 0 1,1-1-1,0 1 1,-1 0-1,1-1 1,0 1-1,0-1 1,0 1-1,0-1 1,-1 1-1,1-1 1,0 0-1,0 1 1,0-1-1,0 0 1,0 0 0,0 0-1,0 1 1,0-1-1,0 0 1,0 0-1,0-1 1,0 1-1,0 0 1,0 0-1,0 0 1,0-1-1,0 1 1,-1 0-1,1-1 1,2 0-1,29-14 245,-14 1-202,0-1 1,0-1 0,-2 0-1,0-1 1,-1-1 0,-1-1-1,17-26 1,2-12-23,34-81-1,-39 69 245,-20 49 13,-23 66-151,-3 5-144,2 1 0,2 1 0,2 1 0,3 0 0,-4 72 0,13-124 0,0 0 0,0 1 0,0-1 0,0 0 0,1 0 0,-1 1 0,1-1 0,-1 0 0,1 0 0,0 0 0,0 0 0,0 1 0,0-1 0,0 0 0,0-1 0,2 4 0,-1-4 0,-1-1 0,0 1 0,0 0 0,1-1 0,-1 1 0,1-1 0,-1 1 0,0-1 0,1 0 0,-1 0 0,1 0 0,-1 1 0,1-1 0,-1-1 0,1 1 0,-1 0 0,0 0 0,1 0 0,-1-1 0,1 1 0,-1-1 0,0 1 0,1-1 0,-1 0 0,0 1 0,2-2 0,23-20-1435,-6-8-4652,1-9-5001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0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51 9545,'0'0'12465,"-4"10"-7345,-2 1-4042,4-8-759,0 1-1,0 0 1,0-1-1,1 1 1,-1 0-1,1 0 1,0 0-1,0 0 1,0 0-1,1 0 1,-1 7-1,1-11-309,0 0-1,0 0 0,0 0 0,0 1 1,0-1-1,0 0 0,0 0 0,0 1 1,0-1-1,0 0 0,0 0 0,0 0 1,0 1-1,0-1 0,0 0 0,0 0 1,0 1-1,0-1 0,0 0 0,0 0 1,0 0-1,0 1 0,1-1 0,-1 0 1,0 0-1,0 0 0,0 0 0,0 1 0,0-1 1,1 0-1,-1 0 0,0 0 0,0 0 1,0 0-1,1 0 0,-1 1 0,0-1 1,0 0-1,0 0 0,1 0 0,-1 0 1,0 0-1,0 0 0,1 0 0,-1 0 1,0 0-1,0 0 0,0 0 0,1 0 1,13-10 211,8-18-116,-20 22-104,0 0 0,0-1 0,-1 1 0,0 0 0,0-1 0,0 1 0,-1-14 0,0 19 0,0 0 0,0 0 0,0 0 0,0 0 0,0-1 0,0 1 0,-1 0 0,1 0 0,0 0 0,0 0 0,-1 0 0,1 0 0,-1 0 0,1 0 0,-1 0 0,0 0 0,1 0 0,-1 0 0,0 0 0,0 0 0,0 0 0,1 1 0,-1-1 0,0 0 0,0 1 0,0-1 0,0 0 0,0 1 0,0-1 0,0 1 0,0 0 0,-1-1 0,1 1 0,0 0 0,0 0 0,0 0 0,0-1 0,0 1 0,-1 0 0,1 1 0,0-1 0,0 0 0,0 0 0,0 0 0,0 1 0,-1-1 0,1 0 0,0 1 0,0-1 0,0 1 0,-1 1 0,-1 0 0,0 0 0,0 1 0,0-1 0,0 1 0,0 0 0,1-1 0,0 1 0,-1 1 0,1-1 0,0 0 0,0 0 0,1 1 0,-1-1 0,1 1 0,0 0 0,0-1 0,-1 7 0,-1 4 0,0-1 0,1 1 0,0 21 0,2-34 0,0 0 0,0 0 0,0 0 0,0 0 0,0 0 0,0 1 0,1-1 0,-1 0 0,0 0 0,0 0 0,1 0 0,-1 0 0,1 0 0,-1 0 0,1 0 0,-1 0 0,1 0 0,0 0 0,-1 0 0,1 0 0,0-1 0,0 1 0,0 0 0,0 0 0,-1-1 0,1 1 0,2 0 0,0 0 0,-1 0 0,1-1 0,-1 0 0,0 0 0,1 0 0,-1 0 0,1 0 0,-1 0 0,1-1 0,-1 1 0,1-1 0,2-1 0,7-2 0,-1-1 0,1 0 0,20-14 0,-7 0 0,-17 13 0,-1 0 0,1 1 0,0-1 0,0 1 0,1 1 0,-1 0 0,15-5 0,-23 9 0,1 0 0,-1 0 0,1 0 0,-1 0 0,1 0 0,-1 0 0,1 0 0,-1 0 0,1 0 0,-1 1 0,1-1 0,-1 0 0,1 0 0,-1 0 0,1 1 0,-1-1 0,0 0 0,1 0 0,-1 1 0,1-1 0,-1 0 0,0 1 0,1-1 0,-1 1 0,0-1 0,0 0 0,1 1 0,-1-1 0,0 1 0,0 0 0,6 22 0,-7 34 0,1-42 0,0-14 0,-1 1 0,1 0 0,0-1 0,0 1 0,0-1 0,0 1 0,0 0 0,0-1 0,1 1 0,-1-1 0,1 1 0,-1-1 0,1 1 0,-1-1 0,1 1 0,0-1 0,0 1 0,0-1 0,0 0 0,0 1 0,0-1 0,0 0 0,0 0 0,0 0 0,0 0 0,1 0 0,-1 0 0,0 0 0,3 1 0,-1-2 0,-1 0 0,0 0 0,0 0 0,1-1 0,-1 1 0,0-1 0,1 1 0,-1-1 0,0 0 0,0 0 0,0 0 0,0 0 0,0 0 0,0 0 0,0 0 0,0-1 0,0 1 0,-1-1 0,1 0 0,1-1 0,32-40 0,-29 35 0,-1 0 0,1 1 0,0 0 0,0-1 0,1 2 0,0-1 0,1 1 0,-1 0 0,1 1 0,13-8 0,-20 13 0,-1 1 0,1-1 0,0 0 0,-1 0 0,1 0 0,-1 0 0,1 1 0,0-1 0,-1 0 0,1 1 0,-1-1 0,1 0 0,-1 1 0,1-1 0,-1 1 0,1-1 0,-1 1 0,1-1 0,-1 1 0,0-1 0,1 1 0,-1-1 0,0 1 0,0 0 0,1-1 0,-1 1 0,0-1 0,0 1 0,0 0 0,0-1 0,0 1 0,1 0 0,-1-1 0,0 1 0,-1 0 0,1-1 0,0 1 0,0 0 0,0-1 0,-1 2 0,-1 31 0,-12 36-1069,1-24-2651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1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9353,'0'0'17360,"15"53"-15886,-15-11-225,0 7-769,0 4-320,0 2-63,0-2-65,0-7-32,0-9-289,3-6-1280,1-10-1026,-4-8-415,0-11-1283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1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17649,'0'0'6886,"77"26"-5925,-30-26 256,6-6-672,3-7-449,-1 2-32,-5 1-288,-9 0-641,-10 2-256,-10 2 224,-10-1-737,-11 0-1344,0-2-3557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38 554 17360,'-6'-16'1517,"-1"-5"-822,0 0 0,2-1 0,0 1 1,2-1-1,0 0 0,1-1 1,3-42-1,2 46-259,1-1 0,1 1-1,0 0 1,2 0 0,0 1 0,1 0 0,1 0-1,19-28 1,-21 36-391,0 0 0,0 1 0,1 0-1,1 0 1,-1 0 0,1 1 0,0 1 0,1-1-1,0 1 1,0 1 0,1 0 0,0 1 0,0 0 0,0 0-1,16-4 1,-22 9-45,-1-1 0,0 0 0,1 1 0,-1 0 0,1 0 0,-1 0 0,1 1 0,-1-1 0,0 1 0,1 0 0,-1 0 0,0 1 0,0-1 0,0 1 0,0 0 0,0 0-1,0 0 1,0 1 0,-1-1 0,1 1 0,-1 0 0,0 0 0,1 0 0,-1 1 0,-1-1 0,1 1 0,-1-1 0,1 1 0,-1 0 0,3 7 0,4 12 78,0-1 0,-2 2 0,-1-1 0,6 36 0,-7-27 72,7 29 170,17 78 182,-25-124-471,1-1-1,0 0 1,1 0-1,1 0 1,0-1-1,17 24 1,-22-34-39,0-1 1,0 1-1,0-1 0,0 0 0,0 0 1,0 0-1,1 0 0,-1 0 0,1 0 1,0 0-1,-1-1 0,1 0 0,0 1 1,0-1-1,0 0 0,0 0 0,0-1 1,0 1-1,3 0 0,-3-1-97,0-1 0,0 1-1,0-1 1,0 0 0,0 0-1,0 0 1,-1 0 0,1 0-1,0-1 1,-1 1 0,1-1-1,-1 0 1,1 1 0,-1-1-1,0 0 1,3-3-1,2-5-1172,0 1-1,0-1 1,-1 0-1,0 0 1,-1 0-1,0-1 0,-1 0 1,5-18-1,3-30-10572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2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19090,'0'0'7495,"73"-37"-6086,-31 31-223,3 3-738,2 0-352,-2 3-64,0 0-1121,-7 0-2114,-7 5-1569,-4 4-3172</inkml:trace>
  <inkml:trace contextRef="#ctx0" brushRef="#br0" timeOffset="1">641 331 20852,'0'0'3203,"-18"57"-481,6-25-319,0-2-1731,0 1-416,0 1-191,-2-3-1,2-2-96,4-2-193,1-5-415,1-5-385,3-7-1089,-2-5-1121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2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20820,'0'0'4196,"2"50"-1826,2-28-1153,1 4 128,0 0-416,-3 3-673,1 1-224,0 4-160,-3 1-640,0 1-546,0-4-896,0-3-288,0-7 384,0-10-481,0-8-992,4-4-1538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2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18610,'0'0'7943,"51"2"-6630,-19-2 129,2 0-609,1-6-609,-2-1-160,-2 2-993,-5-1-2626,-8 1-2819,-7-1-11595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4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35 17168,'0'0'10175,"1"13"-9134,0 30-722,-2 1 0,-2-1 0,-15 70 0,15-97-125,1-9 158,0 0 0,0 0 0,0 0 0,-1-1 0,-3 8 0,7-48 449,46-172-801,-47 206 0,0 0 0,0 0 0,0 0 0,0-1 0,0 1 0,0 0 0,0 0 0,1 0 0,-1 0 0,0 0 0,0-1 0,0 1 0,0 0 0,1 0 0,-1 0 0,0 0 0,0 0 0,0 0 0,0 0 0,1 0 0,-1 0 0,0 0 0,0 0 0,0 0 0,0 0 0,1 0 0,-1 0 0,0 0 0,0 0 0,0 0 0,1 0 0,-1 0 0,0 0 0,0 0 0,0 0 0,0 0 0,1 0 0,-1 0 0,0 0 0,0 1 0,0-1 0,0 0 0,0 0 0,1 0 0,-1 0 0,0 0 0,0 0 0,0 1 0,0-1 0,0 0 0,0 0 0,0 0 0,0 0 0,0 1 0,1-1 0,-1 0 0,0 0 0,0 0 0,0 0 0,0 1 0,0-1 0,0 0 0,0 0 0,0 0 0,0 1 0,0-1 0,14 24 0,10 14 0,-21-35 0,0-1 0,0 1 0,0 0 0,0-1 0,0 0 0,0 0 0,1 0 0,-1 0 0,1-1 0,0 1 0,-1-1 0,1 0 0,0 0 0,0 0 0,-1 0 0,1-1 0,0 0 0,0 0 0,0 0 0,0 0 0,0 0 0,0-1 0,-1 1 0,1-1 0,0 0 0,0-1 0,-1 1 0,1-1 0,-1 1 0,1-1 0,-1 0 0,0 0 0,1 0 0,-1-1 0,0 1 0,-1-1 0,5-5 0,0 1 0,-1 0 0,0 0 0,-1-1 0,1 0 0,-2 0 0,1-1 0,-1 1 0,0-1 0,-1 0 0,0 0 0,0 0 0,-1 0 0,-1-1 0,2-14 0,-3 23 0,1 0 0,-1-1 0,0 1 0,0 0 0,0 0 0,0 0 0,0-1 0,0 1 0,0 0 0,-1 0 0,1 0 0,0-1 0,-1 1 0,1 0 0,-1 0 0,1 0 0,-1 0 0,1 0 0,-1 0 0,0 0 0,0 0 0,1 0 0,-1 0 0,0 0 0,0 1 0,0-1 0,0 0 0,0 1 0,0-1 0,0 0 0,0 1 0,0-1 0,0 1 0,-1 0 0,1-1 0,0 1 0,0 0 0,0 0 0,0-1 0,-1 1 0,1 0 0,0 0 0,0 0 0,0 1 0,-1-1 0,1 0 0,0 0 0,0 1 0,0-1 0,0 0 0,-1 1 0,1-1 0,0 1 0,0 0 0,0-1 0,0 1 0,0 0 0,0 0 0,1-1 0,-1 1 0,0 0 0,0 0 0,1 0 0,-1 0 0,-1 2 0,-6 8 0,0 0 0,1 0 0,0 0 0,1 1 0,1 0 0,-1 1 0,2-1 0,-5 19 0,3-8 0,2 1 0,0 0 0,0 42 0,4-64-20,0 0 0,0-1 0,0 1-1,0 0 1,0 0 0,0 0 0,0 0 0,1-1 0,-1 1 0,1 0-1,0 0 1,-1-1 0,1 1 0,0 0 0,0-1 0,0 1 0,0-1 0,0 1-1,0-1 1,1 0 0,-1 1 0,0-1 0,1 0 0,-1 0 0,1 0-1,-1 0 1,1 0 0,-1 0 0,1 0 0,0-1 0,0 1 0,-1-1-1,1 1 1,0-1 0,0 0 0,-1 1 0,1-1 0,0 0 0,0 0-1,0 0 1,0 0 0,-1-1 0,1 1 0,3-1 0,4-1-402,0 0 0,-1-1 0,0 0 0,0 0 0,0-1 1,0 0-1,0 0 0,9-7 0,20-21-6566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5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64,'0'0'23281,"1"10"-22198,-1 7-996,6 149 4039,-26 262 0,16-590-4126,6 112 0,3-1 0,2 1 0,2 0 0,2 1 0,3 0 0,19-48 0,-30 92 0,0 0 0,0 0 0,0 0 0,1 1 0,-1-1 0,1 1 0,0-1 0,1 1 0,-1 1 0,1-1 0,5-3 0,-9 7 0,0-1 0,0 0 0,0 1 0,0-1 0,1 1 0,-1-1 0,0 1 0,1 0 0,-1-1 0,0 1 0,1 0 0,-1 0 0,0 0 0,1 0 0,-1 0 0,1 0 0,-1 0 0,0 1 0,1-1 0,0 1 0,0 0 0,-1 0 0,0 0 0,1 1 0,-1-1 0,0 0 0,0 1 0,1-1 0,-1 1 0,0-1 0,-1 1 0,1-1 0,0 1 0,0 0 0,-1-1 0,1 1 0,-1 0 0,1 0 0,-1 0 0,0 2 0,1 6 0,0 0 0,-1 0 0,0 0 0,0 0 0,-1 0 0,-1 0 0,0 0 0,0-1 0,-1 1 0,0-1 0,-1 1 0,-8 16 0,8-20 0,0 1 0,0-1 0,0 1 0,-1-1 0,0-1 0,0 1 0,0-1 0,-1 1 0,0-2 0,0 1 0,0-1 0,0 1 0,-1-2 0,0 1 0,0-1 0,0 0 0,-10 3 0,16-6-26,0 0 0,0 1 0,1-1 0,-1 0 1,0 0-1,1 1 0,-1-1 0,0 0 0,0 0 0,0 0 0,1 0 0,-1 0 1,0 0-1,0 0 0,1 0 0,-1 0 0,0-1 0,0 1 0,1 0 0,-1 0 0,0-1 1,1 1-1,-1 0 0,0-1 0,1 1 0,-1-1 0,0 1 0,1-1 0,-1 1 1,1-1-1,-1 1 0,1-1 0,-1 0 0,0 0 0,1-1-148,0 0-1,0 0 0,0 0 1,0 0-1,0 0 1,1 0-1,-1 0 1,0 0-1,1 0 1,-1 0-1,1 0 1,1-3-1,33-54-5763,-10 26-996,3 0-3732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5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2819,'0'0'18604,"2"10"-15705,1 3-2002,-1 1-1,0-1 1,-1 1 0,0 0 0,-1-1 0,-4 28 0,-4-3-312,4-21-359,0 1 0,1 1 0,1-1 0,0 0 0,2 1 0,1 20 0,-1-39-226,1 1 0,-1-1 0,0 0 0,0 0 0,0 1 0,0-1 0,0 0 0,0 0 0,1 1 0,-1-1 0,0 0 0,0 0 0,0 1 0,1-1 0,-1 0 0,0 0 0,0 0 0,0 0 0,1 1 0,-1-1 0,0 0 0,1 0 0,-1 0 0,0 0 0,0 0 0,1 0 0,-1 0 0,0 0 0,1 0 0,-1 0 0,0 0 0,0 0 0,1 0 0,-1 0 0,0 0 0,1 0 0,-1 0 0,0 0 0,0 0 0,1 0 0,-1 0 0,0 0 0,1 0 0,-1-1 0,0 1 0,0 0 0,1 0 0,-1 0 0,0-1 0,0 1 0,0 0 0,1 0 0,-1 0 0,0-1 0,0 1 0,0 0 0,0-1 0,13-13 0,-5 1 0,-2-1 0,1 0 0,-2-1 0,0 1 0,-1-1 0,0 0 0,2-20 0,-2-10 0,-1-54 0,-5 91 0,-1 15 0,-4 16 0,7-19-423,-1-1 1,1 0-1,0 0 0,0 0 0,0 0 1,1 0-1,-1 0 0,1 0 0,-1 0 1,1 0-1,0 0 0,0 0 0,0 0 1,1 0-1,1 3 0,-1-4 26,0-1 0,-1 0 1,1 0-1,0 0 0,0 0 0,0 0 0,-1 0 0,1-1 0,0 1 0,0-1 0,0 1 1,0-1-1,0 0 0,0 0 0,0 1 0,1-1 0,-1-1 0,0 1 0,0 0 1,0-1-1,0 1 0,0-1 0,0 1 0,-1-1 0,4-1 0,16-9-7952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5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18 4965,'0'0'20173,"-11"13"-18123,2-2-1626,1 1 0,0 0 0,0 0 0,1 0-1,1 1 1,0 0 0,1 0 0,0 1-1,1-1 1,0 1 0,2 0 0,-3 21 0,5-35-423,0 1 1,0 0-1,0-1 1,0 1-1,0-1 1,0 1-1,0-1 1,0 1-1,0-1 1,0 1-1,1 0 1,-1-1-1,0 1 1,0-1-1,1 1 1,-1-1-1,0 1 1,1-1-1,-1 0 1,0 1-1,1-1 1,-1 1-1,0-1 1,1 0-1,-1 1 1,1-1-1,-1 0 0,1 1 1,-1-1-1,1 0 1,-1 0-1,1 0 1,-1 1-1,1-1 1,0 0-1,-1 0 1,1 0-1,-1 0 1,1 0-1,-1 0 1,1 0-1,-1 0 1,1 0-1,0 0 1,-1 0-1,1-1 1,-1 1-1,1 0 1,-1 0-1,1-1 1,-1 1-1,1 0 1,-1 0-1,1-1 1,-1 1-1,0 0 1,2-2-1,28-21-18,-17 8 17,-1 0 0,-1-1 0,0 0 0,-1-1 0,-1 0 0,0-1 0,-1 1 0,-1-2 0,8-36 0,-40 146 0,13-54 0,-8 39 0,18-63 0,0-3 0,0 0 0,1 0 0,0 0 0,1 12 0,0-22 1,0 0 0,0 0 0,0 1 0,0-1 0,0 0 0,0 1 0,0-1 0,0 0 0,0 1 0,0-1 1,0 0-1,0 0 0,0 1 0,0-1 0,0 0 0,1 1 0,-1-1 0,0 0 0,0 0 0,0 1 0,0-1 0,1 0 0,-1 0 0,0 0 0,0 1 0,1-1 0,-1 0 0,0 0 0,0 0 0,1 0 0,-1 0 1,0 1-1,0-1 0,1 0 0,-1 0 0,0 0 0,1 0 0,-1 0 0,0 0 0,1 0 0,-1 0 0,15-8-9,10-16-1005,13-39-8991,-20 26 1575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6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15375,'0'0'9753,"-8"7"-6678,-10 5-2423,0 2 0,2 1 0,0 0 0,0 1 0,1 0 0,-16 26 0,30-42-652,1 0 0,0 0 0,0 1 0,-1-1 0,1 0 0,0 1 0,0-1 0,-1 0 0,1 1 0,0-1 0,0 0 0,0 1 0,0-1 0,0 1 0,0-1 0,-1 0 0,1 1 0,0-1 0,0 0 0,0 1 0,0-1 0,0 1 0,0-1 0,1 0 0,-1 1 0,0-1 0,0 1 0,0-1 0,0 0 0,0 1 0,1-1 0,-1 0 0,0 1 0,0-1 0,0 0 0,1 1 0,-1-1 0,0 0 0,0 0 0,1 1 0,-1-1 0,0 0 0,1 0 0,0 1 0,22-3 0,27-16 0,-49 17 0,25-11-448,-18 8 121,0-1 0,0 2 0,1-1 0,-1 1 1,1 1-1,0 0 0,-1 0 0,13-1 0,-21 4 322,1 0-1,0 0 0,-1-1 1,1 1-1,0 0 1,-1 0-1,1 0 1,-1 0-1,0 0 1,1 0-1,-1 0 1,0 0-1,1 0 1,-1 0-1,0 0 0,0 0 1,0 0-1,0 0 1,0 1-1,0-1 1,0 0-1,-1 1 1,-2 30 901,-5-12-605,-1 0 0,0-1 1,-1 0-1,-2 0 0,0-1 0,0-1 1,-2 0-1,-25 25 0,22-33-357,12-18-232,5 6 87,0 0 1,0-1-1,1 1 1,-1 0 0,1-1-1,0 1 1,0 0-1,2-6 1,29-37-10494,-14 21 1725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6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90 10890,'0'0'21231,"4"3"-20681,-3-1-545,0-1 0,0 0 0,1 0 0,-1 0 0,1 1 0,-1-2 0,1 1 0,-1 0 0,1 0 0,0 0 0,-1-1 0,1 1 0,0-1 0,-1 1 0,1-1 0,0 0 0,0 0 0,-1 0 0,1 0 0,0 0 0,0 0 0,0 0 0,2-1 0,-2 0-6,1 0-1,-1 0 1,1 0 0,-1-1-1,1 1 1,-1-1 0,0 0-1,0 0 1,0 1 0,0-1-1,0-1 1,0 1 0,0 0-1,-1 0 1,1-1 0,-1 1-1,2-4 1,-1 1 1,0 1 0,-1 0 0,1 0 0,-1-1 0,0 1 0,0-1 0,-1 1 0,1-1 0,-1 0 0,0 1 0,0-1 0,-1-6 0,0 11 0,1-1 0,0 1 0,-1 0 0,1-1 0,0 1 0,-1 0 0,1 0 0,0-1 0,-1 1 0,1 0 0,0 0 0,-1 0 0,1-1 0,-1 1 0,1 0 0,-1 0 0,1 0 0,0 0 0,-1 0 0,1 0 0,-1 0 0,1 0 0,-1 0 0,1 0 0,-1 0 0,1 0 0,0 0 0,-1 1 0,1-1 0,-1 0 0,1 0 0,0 0 0,-1 0 0,1 1 0,0-1 0,-1 0 0,0 1 0,-14 10 0,6 0 0,1 1 0,0 0 0,1 1 0,1-1 0,-1 1 0,2 0 0,0 1 0,1-1 0,0 1 0,1 0 0,-2 28 0,4-41 0,1 0 0,0-1 0,0 1 0,0-1 0,0 1 0,0-1 0,1 1 0,-1-1 0,0 1 0,0-1 0,0 1 0,0-1 0,1 1 0,-1-1 0,0 1 0,0-1 0,1 1 0,-1-1 0,0 0 0,1 1 0,-1-1 0,0 0 0,1 1 0,-1-1 0,1 0 0,-1 1 0,1-1 0,-1 0 0,1 1 0,-1-1 0,0 0 0,1 0 0,0 0 0,21-3 0,20-21 0,68-75 0,-110 99 0,0 0 0,1 0 0,-1-1 0,0 1 0,0 0 0,0 0 0,0 0 0,1-1 0,-1 1 0,0 0 0,0 0 0,0 0 0,1 0 0,-1 0 0,0 0 0,0-1 0,1 1 0,-1 0 0,0 0 0,0 0 0,1 0 0,-1 0 0,0 0 0,1 0 0,-1 0 0,0 0 0,0 0 0,1 0 0,-1 0 0,0 0 0,0 0 0,1 1 0,-1-1 0,0 0 0,0 0 0,1 0 0,-1 0 0,0 0 0,0 0 0,0 1 0,1-1 0,-1 0 0,0 0 0,0 0 0,0 1 0,0-1 0,1 0 0,2 19 0,-5 26 0,1-42 0,-3 120 0,4-122 0,-1 0 0,1-1 0,0 1 0,0 0 0,0-1 0,0 1 0,0 0 0,0-1 0,0 1 0,0 0 0,0-1 0,0 1 0,1 0 0,-1-1 0,0 1 0,0 0 0,0-1 0,1 1 0,-1 0 0,1-1 0,-1 1 0,0-1 0,1 1 0,-1-1 0,1 1 0,-1-1 0,1 1 0,-1-1 0,1 1 0,-1-1 0,1 0 0,0 1 0,-1-1 0,2 1 0,0-2 0,-1 1 0,1-1 0,0 1 0,-1-1 0,1 1 0,-1-1 0,1 0 0,-1 0 0,1 0 0,-1 0 0,1 0 0,-1 0 0,2-1 0,36-42 0,-9-2-2208,-22 31 214,0 1 0,-1-2-1,-1 1 1,0-1 0,5-26 0,-6 9-5518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7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20 101 14286,'0'0'7425,"0"9"-5145,-18 375 6496,18-381-8776,-1 34 0,6-29 0,8-21 0,-5 0 0,-1 0 0,-1 0 0,0-1 0,-1 0 0,0 0 0,-1 0 0,-1 0 0,0-1 0,-1 0 0,0 1 0,-1-1 0,-1 0 0,-3-23 0,-1 31 0,-2 17 0,-2 17 0,7-21 0,1 1 0,-1-1 0,2 1 0,-1-1 0,0 0 0,1 1 0,0-1 0,4 11 0,-5-16 0,1 0 0,0 0 0,-1 1 0,1-1 0,0 0 0,-1 0 0,1 0 0,0 0 0,0 0 0,0 0 0,0 0 0,0 0 0,0 0 0,0-1 0,0 1 0,0 0 0,1-1 0,-1 1 0,1 0 0,1-1 0,-1 0 0,0 0 0,0 1 0,0-2 0,0 1 0,0 0 0,0 0 0,1-1 0,-1 1 0,0-1 0,0 0 0,0 1 0,0-1 0,-1 0 0,1 0 0,2-2 0,3-2 0,-1 0 0,0 0 0,0-1 0,-1 0 0,1 0 0,-1 0 0,-1-1 0,1 1 0,-1-1 0,7-14 0,-7 11 0,0-1 0,0 1 0,0-1 0,-1 1 0,-1-1 0,0 0 0,1-15 0,-22 52 0,11-8 0,-1 1 0,2 0 0,1 1 0,0-1 0,1 1 0,2 0 0,0 0 0,-1 34 0,4-53 0,1 0 0,-1 0 0,0 0 0,0 0 0,1 0 0,-1 0 0,1-1 0,-1 1 0,1 0 0,-1 0 0,1 0 0,0-1 0,-1 1 0,1 0 0,0-1 0,-1 1 0,1 0 0,0-1 0,0 1 0,0-1 0,0 1 0,-1-1 0,1 0 0,0 1 0,0-1 0,0 0 0,0 0 0,0 0 0,0 1 0,0-1 0,0 0 0,0 0 0,0 0 0,0 0 0,0-1 0,0 1 0,0 0 0,0 0 0,0-1 0,0 1 0,-1 0 0,1-1 0,0 1 0,1-2 0,4 1 0,-1-1 0,0 0 0,0-1 0,0 1 0,0-1 0,8-6 0,-3 0 0,-2-1 0,1 0 0,-1 0 0,0-1 0,-1 0 0,-1 0 0,0 0 0,0-1 0,-1 0 0,0 0 0,-1-1 0,-1 1 0,0-1 0,-1 0 0,0 0 0,0-14 0,-2 27 0,0 0 0,-1 0 0,1-1 0,0 1 0,0 0 0,-1 0 0,1 0 0,0-1 0,-1 1 0,1 0 0,-1 0 0,1 0 0,0 0 0,-1 0 0,1 0 0,0-1 0,-1 1 0,1 0 0,0 0 0,-1 0 0,1 0 0,-1 0 0,1 1 0,0-1 0,-1 0 0,1 0 0,0 0 0,-1 0 0,1 0 0,0 0 0,-1 1 0,1-1 0,0 0 0,-1 0 0,1 0 0,0 1 0,-1-1 0,1 0 0,0 1 0,0-1 0,-1 0 0,1 0 0,0 1 0,0-1 0,-1 1 0,-15 12 0,13-10 0,-42 57 0,43-57 0,0 0 0,0 0 0,0 0 0,1 1 0,-1-1 0,1 0 0,0 1 0,0-1 0,0 1 0,1 0 0,-1-1 0,1 1 0,0 0 0,0-1 0,0 1 0,0-1 0,1 1 0,0 4 0,1-6 0,0 1 0,1 0 0,-1 0 0,0-1 0,1 1 0,-1-1 0,1 0 0,0 0 0,0 0 0,0 0 0,0 0 0,0-1 0,0 1 0,1-1 0,-1 0 0,0 0 0,1 0 0,-1-1 0,1 1 0,5 0 0,-4 0 0,-1-1 0,1 1 0,0-1 0,0 0 0,-1 0 0,1-1 0,0 1 0,0-1 0,-1 0 0,1 0 0,-1-1 0,1 1 0,-1-1 0,8-4 0,-8 3 0,-1 0 0,1 0 0,-1 0 0,0-1 0,0 1 0,0-1 0,-1 0 0,1 0 0,-1 0 0,0 0 0,0 0 0,0 0 0,-1 0 0,1-1 0,-1 1 0,0 0 0,-1-1 0,1 0 0,-1 1 0,1-1 0,-2-6 0,0 10 0,0 0 0,0 0 0,0 0 0,0 0 0,0 1 0,-1-1 0,1 0 0,0 1 0,0-1 0,-1 1 0,1-1 0,0 1 0,-1 0 0,1 0 0,0-1 0,-1 1 0,1 0 0,0 0 0,-1 0 0,1 0 0,0 1 0,-1-1 0,1 0 0,0 1 0,-1-1 0,1 1 0,0-1 0,0 1 0,-1-1 0,1 1 0,0 0 0,0 0 0,-2 1 0,4-2 0,-1 1 0,1-1 0,-1 1 0,1-1 0,0 0 0,-1 1 0,1-1 0,0 0 0,-1 1 0,1-1 0,0 0 0,-1 0 0,1 0 0,0 0 0,0 0 0,-1 0 0,1 0 0,0 0 0,0 0 0,-1 0 0,1 0 0,0 0 0,-1 0 0,1 0 0,0-1 0,-1 1 0,2-1 0,23-6 0,-17 0 0,0 1 0,0-1 0,-1 0 0,0-1 0,-1 0 0,1 0 0,-2 0 0,1-1 0,-1 0 0,0 0 0,-1 0 0,0-1 0,0 1 0,-1-1 0,2-13 0,2-8 0,-2 0 0,-1 0 0,1-53 0,-5 84 0,-1 0 0,1 0 0,0 0 0,0 0 0,0 0 0,0 0 0,0 0 0,0 0 0,0 0 0,0 0 0,0 0 0,0 0 0,0 0 0,0 0 0,0 0 0,0 0 0,-1 0 0,1 0 0,0 0 0,0 0 0,0 0 0,0 0 0,0 0 0,0 0 0,0 0 0,0 0 0,0 0 0,0 0 0,0 0 0,-1 0 0,1 0 0,0 0 0,0 0 0,0 0 0,0 0 0,0 0 0,0 0 0,0 0 0,0 0 0,0 0 0,0 0 0,0 0 0,0 0 0,0-1 0,0 1 0,0 0 0,0 0 0,0 0 0,0 0 0,0 0 0,0 0 0,0 0 0,0 0 0,-1 0 0,1 0 0,0 0 0,0 0 0,0-1 0,1 1 0,-1 0 0,0 0 0,-7 10 0,-5 15 0,3 0 0,1 1 0,1 0 0,2 1 0,1-1 0,0 1 0,2 0 0,2 0 0,0 0 0,6 38 0,-4-57 0,0 0 0,1 0 0,0 0 0,0-1 0,1 1 0,0-1 0,9 13 0,-12-18 0,1 1 0,0 0 0,0-1 0,0 1 0,1-1 0,-1 0 0,0 0 0,1 1 0,0-2 0,-1 1 0,1 0 0,0-1 0,0 1 0,0-1 0,0 0 0,0 0 0,0 0 0,0 0 0,1 0 0,-1-1 0,0 1 0,4-1 0,-6-4 0,0 0 0,-1 0 0,1 0 0,-1 0 0,0 0 0,0 0 0,-1 0 0,1 0 0,-2-6 0,-5-11 0,0 0 0,-2 0 0,-20-36 0,18 37 0,0-1 0,2-1 0,-9-27 0,18 48 0,0 0 0,0 1 0,0-1 0,0 0 0,1 1 0,-1-1 0,0 1 0,0-1 0,1 0 0,-1 1 0,0-1 0,1 1 0,-1-1 0,0 1 0,1-1 0,-1 1 0,1-1 0,-1 1 0,1-1 0,-1 1 0,1-1 0,-1 1 0,1 0 0,-1-1 0,1 1 0,0 0 0,-1 0 0,1-1 0,-1 1 0,1 0 0,0 0 0,-1 0 0,1 0 0,0 0 0,-1 0 0,1 0 0,0 0 0,-1 0 0,2 0 0,38 0 0,-28 1 0,-8-1-97,0 0-441,-1 0-1,0 0 1,1 0-1,-1 0 1,0 0-1,1-1 1,-1 1-1,0-1 1,1 0 0,-1 0-1,0 0 1,0 0-1,0-1 1,0 1-1,5-4 1,-7-5-5772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2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14734,'10'3'961,"48"15"-598,1-4 0,0-2 0,88 7 0,503 2 1681,-232-10-389,1344-34 1372,760-48-1986,-2286 71-950,2221-26 2274,-919 34 656,-1479-6-3128,44 1 88,-34-2-2839,-56-2-1194,-10-5-2487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0 278 16303,'0'0'2547,"9"3"-1704,-7-2-816,0-1-1,0 1 0,0 0 1,0-1-1,0 1 0,0-1 1,0 0-1,0 0 0,0 0 1,0 0-1,1 0 0,-1 0 1,0 0-1,0-1 1,0 1-1,0-1 0,0 1 1,0-1-1,0 0 0,0 0 1,0 0-1,0 0 0,2-2 1,0-2 179,0 0 1,1 0 0,-2 0 0,1-1-1,0 0 1,-1 1 0,0-1 0,3-10-1,3-7 748,-1-1 0,6-26-1,-12 39-401,0 1 0,0 0 0,-1-1 0,-1 1 0,0-1 0,0 1 0,-3-19 0,2 28-500,1 0 1,0 0-1,-1 0 1,1 0 0,-1 0-1,1 1 1,-1-1 0,1 0-1,-1 0 1,1 1 0,-1-1-1,0 0 1,0 1 0,1-1-1,-1 0 1,0 1 0,0-1-1,0 1 1,1-1-1,-1 1 1,0 0 0,0-1-1,0 1 1,0 0 0,0 0-1,0 0 1,0-1 0,0 1-1,0 0 1,0 0 0,0 0-1,0 1 1,0-1 0,0 0-1,0 0 1,0 0-1,-1 1 1,-1 0 77,0 0 1,0 0-1,-1 0 1,1 1-1,0-1 0,0 1 1,1 0-1,-1-1 1,-5 6-1,2 1-167,1 0-1,-1 0 1,1 1-1,1 0 1,0 0-1,0 0 1,1 1-1,0-1 1,0 1-1,1-1 1,1 1 0,-1 0-1,2 0 1,-1 0-1,2 12 1,-1-8-51,1 1 0,1 0 0,0-1 0,1 1 0,1-1 0,0 0 0,1 0 0,0 0 0,12 20 0,-15-30-35,0-1-1,0 0 0,0 0 0,1-1 1,-1 1-1,1 0 0,0-1 1,0 1-1,-1-1 0,1 0 0,1 0 1,-1 0-1,4 1 0,-5-2-19,-1-1-1,1 0 1,0 0-1,0 1 1,0-1-1,-1 0 1,1 0-1,0-1 1,0 1-1,0 0 1,-1 0-1,1-1 1,0 1-1,0-1 1,-1 0-1,1 0 1,0 1-1,-1-1 1,1 0-1,-1 0 1,1 0-1,-1-1 1,1 1-1,-1 0 1,0 0-1,0-1 1,0 1-1,2-3 1,5-8-1095,-1-1 0,0 0 1,0 0-1,-2 0 1,6-19-1,8-34-4463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5:38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35 22389,'-15'0'4933,"7"0"384,17 0-5189,9-6-448,-3-5-3011,2-7-10090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07.3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70 179 8232,'0'0'11926,"-4"-8"-9134,-14-28-449,18 35-2245,-1 0 1,1 0-1,-1 0 0,1 0 0,-1 1 0,1-1 0,-1 0 0,0 0 0,1 0 1,-1 0-1,0 1 0,0-1 0,1 0 0,-1 1 0,0-1 0,0 0 1,0 1-1,0-1 0,0 1 0,0 0 0,0-1 0,0 1 0,0 0 0,0-1 1,0 1-1,0 0 0,0 0 0,0 0 0,0 0 0,0 0 0,0 0 0,0 0 1,0 0-1,0 1 0,0-1 0,0 0 0,0 1 0,0-1 0,0 1 1,0-1-1,0 1 0,0-1 0,0 1 0,0-1 0,0 1 0,1 0 0,-1 0 1,0-1-1,1 1 0,-1 0 0,0 0 0,1 0 0,-1 0 0,1 0 1,-1 0-1,1 0 0,0 0 0,-1 0 0,1 0 0,0 0 0,0 0 0,-1 0 1,1 0-1,0 0 0,0 0 0,0 0 0,1 2 0,-1-1-74,-1 0-1,1 0 1,1 0-1,-1 0 1,0 0 0,0 0-1,1 0 1,-1 0-1,1 0 1,0 0-1,-1-1 1,1 1-1,0 0 1,0 0-1,0-1 1,0 1-1,1 0 1,-1-1 0,0 1-1,1-1 1,-1 0-1,3 3 1,-1-3-16,0 0 1,0 0-1,0 0 0,0 0 1,0 0-1,0-1 0,0 1 1,0-1-1,0 0 1,0 0-1,0 0 0,0 0 1,5-1-1,0-1 4,0 0-1,1 0 0,-1-1 1,0 0-1,0-1 1,-1 0-1,1 0 1,-1 0-1,1-1 1,6-6-1,-11 8-10,0 0 1,0-1-1,0 1 1,-1 0-1,0-1 1,0 0-1,0 1 0,0-1 1,0 0-1,-1 0 1,1 0-1,-1 0 1,1-8-1,-2 11-1,0 0 0,0 0 0,0 0 0,0 0 0,0 0 0,0 1-1,-1-1 1,1 0 0,0 0 0,0 0 0,-1 0 0,1 0 0,0 0 0,-1 0 0,1 0 0,-1 1 0,0-1 0,1 0-1,-1 0 1,1 1 0,-1-1 0,0 0 0,-1 0 0,1 0 0,-1 1 0,0-1 0,0 0 0,0 1-1,0 0 1,0-1 0,0 1 0,0 0 0,0 0 0,0 0 0,0 1 0,0-1-1,0 0 1,0 1 0,1-1 0,-4 2 0,2-1 0,0 0 0,0 1 0,0-1 0,1 1 0,-1 0 0,0-1 0,1 2 0,-1-1 0,1 0 0,-1 0 0,1 1 0,0-1 0,0 1 0,0 0 0,1-1 0,-1 1 0,1 0 0,-1 0 0,1 0 0,-1 4 0,-1 1 0,1 1 0,0-1 0,1 1 0,0-1 0,0 1 0,1 11 0,0-20 0,0 1 0,0 0 0,0-1 0,0 1 0,1 0 0,-1-1 0,0 1 0,0 0 0,1-1 0,-1 1 0,0 0 0,1-1 0,-1 1 0,1-1 0,-1 1 0,1-1 0,-1 1 0,1-1 0,-1 1 0,1-1 0,0 0 0,-1 1 0,1-1 0,0 0 0,-1 1 0,1-1 0,0 0 0,-1 0 0,1 0 0,0 0 0,-1 0 0,1 0 0,0 0 0,-1 0 0,1 0 0,0 0 0,0 0 0,-1 0 0,1 0 0,0 0 0,-1 0 0,1-1 0,0 1 0,3-1 0,-1 0 0,0 0 0,0 0 0,1-1 0,-1 1 0,0-1 0,0 1 0,4-5 0,0 0 0,-1-2 0,0 1 0,-1-1 0,1 0 0,-2 0 0,1-1 0,-1 1 0,4-13 0,-5 15 0,-1-1 0,0 1 0,0-1 0,-1 0 0,0 0 0,0 1 0,0-1 0,-1 0 0,0 0 0,0 0 0,-1 0 0,-2-9 0,3 15 0,-1 1 0,1-1 0,0 0 0,0 1 0,-1-1 0,1 1 0,0-1 0,-1 1 0,1-1 0,-1 1 0,1-1 0,-1 1 0,1 0 0,-1-1 0,1 1 0,-1 0 0,1-1 0,-1 1 0,0 0 0,1 0 0,-1-1 0,1 1 0,-1 0 0,0 0 0,1 0 0,-1 0 0,0 0 0,1 0 0,-1 0 0,0 0 0,1 0 0,-1 0 0,1 0 0,-1 0 0,0 1 0,1-1 0,-1 0 0,0 0 0,1 1 0,-1-1 0,1 0 0,-1 1 0,1-1 0,-1 0 0,1 1 0,-1-1 0,0 2 0,-22 21 0,17-14 0,1 0 0,0 1 0,0 0 0,1 0 0,0 0 0,1 0 0,0 1 0,1-1 0,0 1 0,1 0 0,-1 17 0,3-27 0,-1-1 0,1 0 0,-1 0 0,1 0 0,-1 0 0,1 0 0,-1 0 0,1 0 0,-1 0 0,1 0 0,0 0 0,-1 0 0,1 0 0,-1 0 0,1 0 0,-1 0 0,1 0 0,-1-1 0,1 1 0,-1 0 0,1 0 0,-1-1 0,1 1 0,-1 0 0,0-1 0,1 1 0,5-7 0,0 0 0,0 0 0,-1 0 0,-1-1 0,1 0 0,-1 0 0,0 0 0,-1 0 0,0 0 0,0-1 0,-1 0 0,0 1 0,-1-1 0,0 0 0,0-9 0,-1 17 0,0 1 0,0 0 0,0-1 0,0 1 0,0 0 0,0-1 0,0 1 0,0 0 0,0-1 0,0 1 0,-1 0 0,1-1 0,0 1 0,0 0 0,0-1 0,0 1 0,-1 0 0,1 0 0,0-1 0,0 1 0,-1 0 0,1 0 0,0 0 0,-1-1 0,1 1 0,0 0 0,-1 0 0,1 0 0,0 0 0,0 0 0,-1 0 0,1-1 0,-1 1 0,1 0 0,0 0 0,-1 0 0,1 0 0,0 0 0,-1 0 0,1 0 0,0 1 0,-1-1 0,1 0 0,0 0 0,-1 0 0,1 0 0,0 0 0,-1 0 0,1 1 0,0-1 0,0 0 0,-1 0 0,1 0 0,0 1 0,0-1 0,-1 0 0,-16 14 0,-9 33-1178,8-11-3335,5-16-6131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0.6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118 541 4388,'-12'3'3326,"-4"1"-2230,-38 10 770,18-8 3815,50-8-5268,1-1 1,-1 0-1,-1 0 1,1-2-1,14-6 1,16-5-28,770-201 1861,14 49-1921,-292 63-86,-495 96-254,-7 1-143,1 2-1,52-3 1,-87 8 133,0 1 0,0 0 0,0 0 0,1 0 0,-1 0 0,0 0-1,0-1 1,0 1 0,1 0 0,-1 0 0,0 0 0,0 0 0,1 0 0,-1 0 0,0 0 0,0 0 0,1 0 0,-1 0-1,0 0 1,0 0 0,1 0 0,-1 0 0,0 0 0,0 0 0,1 0 0,-1 0 0,0 0 0,0 1 0,1-1-1,-1 0 1,0 0 0,0 0 0,0 0 0,1 0 0,-1 1 0,0-1 0,0 0 0,0 0 0,0 0 0,1 1 0,-1-1-1,0 0 1,0 0 0,0 1 0,0-1 0,0 0 0,0 0 0,0 0 0,0 1 0,0-1 0,0 0 0,0 0 0,1 1-1,-2-1 1,1 1 0,-14 9-1360,-37 9-1093,-22 3-1789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1.0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117 417 5541,'-29'16'2169,"-24"13"-656,50-27-1451,-1 0 0,2 0 0,-1 1 0,0-1 0,0 0 0,1 1 0,-1 0 0,1-1 0,0 1 0,0 0 0,-3 6 0,4-9-44,1 0 1,0 1-1,0-1 0,0 0 1,0 1-1,1-1 1,-1 0-1,0 0 0,0 1 1,0-1-1,0 0 1,0 1-1,0-1 0,0 0 1,0 0-1,1 1 0,-1-1 1,0 0-1,0 0 1,0 1-1,0-1 0,1 0 1,-1 0-1,0 0 1,0 0-1,1 1 0,-1-1 1,0 0-1,0 0 1,1 0-1,-1 0 0,0 0 1,0 0-1,1 0 1,-1 1-1,0-1 0,1 0 1,-1 0-1,0 0 1,0 0-1,1 0 0,-1 0 1,1-1-1,18 2 565,-13-1-283,76-5 1024,0-3-1,0-4 1,80-23-1,-42 9-878,1166-212 1835,10 75-1117,-868 144-1115,-396 24-544,-32-5 461,0 0 1,1 1-1,-1-1 1,0 0-1,0 0 1,0 1-1,0-1 1,0 0-1,0 1 1,0-1-1,0 0 1,1 0-1,-1 1 1,0-1-1,0 0 1,0 1-1,0-1 1,0 0-1,-1 0 1,1 1-1,0-1 1,0 0-1,0 1 1,0-1-1,0 0 1,0 0-1,0 1 0,0-1 1,-1 0-1,1 0 1,0 1-1,0-1 1,0 0-1,-1 0 1,1 0-1,0 1 1,0-1-1,-1 0 1,1 0-1,0 0 1,0 0-1,-1 0 1,1 1-1,0-1 1,0 0-1,-1 0 1,-6 4-354,0-1 1,-1 1 0,1-1 0,-1-1 0,-13 4 0,-63 8-3051,-21-1-3678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1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127 412 3587,'-14'7'486,"-2"1"-238,4-3 46,0 0-1,0 1 0,1 1 0,0 0 1,0 0-1,-13 13 0,23-20-247,1 0-1,0 0 1,0 0-1,-1 0 1,1 1-1,0-1 1,0 0-1,0 0 1,-1 1-1,1-1 1,0 0-1,0 0 1,0 1-1,0-1 1,0 0-1,0 0 1,-1 1 0,1-1-1,0 0 1,0 1-1,0-1 1,0 0-1,0 0 1,0 1-1,0-1 1,0 0-1,0 1 1,0-1-1,1 0 1,-1 0-1,0 1 1,0-1-1,0 0 1,0 1 0,0-1-1,0 0 1,1 0-1,-1 1 1,14 4 1034,28-4 255,-35-1-892,91-5 2294,165-30 1,-131 14-1546,1214-157 1471,15-1-2624,-1266 165-474,233-31 1439,-172 29-2153,-20 10-3354,-175 6 836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5.1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1 229 12684,'0'0'1009,"10"0"-1036,394-13 3812,-178 0-2904,2103-113 1334,-2175 114-2081,154-17-978,-222 12-2081,-33-2-3385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3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156 436 14542,'-25'7'48,"-106"35"-374,149-42-256,227-36 1487,-93 10-507,1298-145 1092,10 56-1311,-442 37 1798,-849 64-1380,379-27 1980,-6 37-1886,-533 5-763,0-2-98,0 1 0,0 1-1,0-1 1,0 2 0,-1-1 0,1 1 0,0 0 0,-1 1 0,0 0 0,13 7 0,-20-10 98,-1 0 0,0 0 0,0 0 0,1 0-1,-1 0 1,0 0 0,0 1 0,0-1 0,1 0 0,-1 0 0,0 0 0,0 0 0,0 0 0,1 1 0,-1-1 0,0 0 0,0 0 0,0 0-1,0 1 1,0-1 0,0 0 0,1 0 0,-1 0 0,0 1 0,0-1 0,0 0 0,0 0 0,0 1 0,0-1 0,0 0 0,0 0 0,0 1 0,0-1-1,0 0 1,0 0 0,0 1 0,0-1 0,0 0 0,0 0 0,0 0 0,-1 1 0,1-1 0,0 0 0,0 0 0,0 1 0,0-1 0,0 0 0,-1 0-1,1 0 1,0 0 0,0 1 0,0-1 0,0 0 0,-1 0 0,1 0 0,0 0 0,0 0 0,-1 0 0,1 1 0,0-1 0,-1 0 0,-29 6-8358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4.6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68 226 11371,'-10'4'1292,"-31"13"405,24-5-378,23-4-601,22 0-48,84 2 400,201-8 1,114-37-3,-314 24-636,1901-116 635,-1936 123-1101,606-48-588,-667 49 382,-9 3-80,-1-1-1,0 0 0,0 0 0,1 0 0,-1-1 0,0-1 0,-1 1 0,1-1 0,9-5 0,-16 8 112,1-1 0,-1 1 0,1-1 0,-1 1 0,1-1 0,-1 1-1,1-1 1,-1 1 0,0-1 0,1 1 0,-1-1 0,0 0 0,0 1 0,1-1 0,-1 1 0,0-1 0,0 0-1,0 1 1,0-1 0,0 0 0,0 1 0,0-1 0,0-1 0,-5-15-8920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2.2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264 634 9513,'-48'14'849,"7"-3"401,0 2 1,0 1-1,-50 27 1,89-37-1213,8-2-40,13-3 94,199-63 2502,-36 9-1739,810-160 1113,13 48-1588,-966 161-373,875-128 131,0 49-48,-718 81-143,-194 3-40,0 1 0,0 0 0,1 0 0,-1-1 0,0 2 1,1-1-1,-1 0 0,0 0 0,1 1 0,-1-1 0,0 1 0,0 0 0,1 0 0,2 1 0,-7 0-115,-1-1-1,1 0 1,0 1-1,0-1 1,0 0-1,-1 0 1,1-1-1,0 1 0,-1 0 1,1-1-1,-1 1 1,1-1-1,-4 0 1,-66 8-3631,-22-4-4259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2.8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101 722 14990,'-12'1'673,"7"-1"-600,-38 5 114,40-5-185,1 0 0,-1 1 0,1-1 0,-1 1 0,1 0 1,-1 0-1,1 0 0,-1 0 0,1 0 0,0 1 0,0-1 0,0 1 0,0-1 0,0 1 0,-3 2 0,5-3-4,0-1-1,0 0 1,0 0-1,0 0 1,0 1-1,0-1 1,0 0-1,0 0 1,0 1-1,0-1 0,0 0 1,0 0-1,0 0 1,0 1-1,0-1 1,0 0-1,0 0 1,0 0-1,0 1 1,1-1-1,-1 0 1,0 0-1,0 0 0,0 1 1,0-1-1,0 0 1,1 0-1,-1 0 1,0 0-1,0 0 1,0 1-1,0-1 1,1 0-1,-1 0 1,0 0-1,0 0 0,1 0 1,-1 0-1,0 0 1,0 0-1,0 0 1,1 0-1,-1 0 1,0 0-1,0 0 1,1 0-1,-1 0 1,0 0-1,17 2-62,-16-2 62,75-2 878,-1-2 0,134-27 0,-128 18-756,1510-218-59,-167 26-2068,-480 43 4138,-446 69-892,-472 86-1231,-26 7-15,0 0 1,-1 0 0,1 0-1,0 0 1,0 0 0,0 0-1,0 0 1,0-1-1,0 1 1,0 0 0,0 0-1,0 0 1,0 0 0,0 0-1,0 0 1,0 0 0,-1 0-1,1 0 1,0 0-1,0 0 1,0 0 0,0 0-1,0-1 1,0 1 0,0 0-1,0 0 1,0 0 0,0 0-1,0 0 1,0 0-1,0 0 1,0 0 0,0 0-1,0 0 1,0-1 0,0 1-1,0 0 1,0 0 0,0 0-1,0 0 1,0 0-1,0 0 1,0 0 0,0 0-1,1 0 1,-1 0 0,0 0-1,0-1 1,0 1 0,0 0-1,-42-1-1422,21 1 651,-47-2-2830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12 755 6822,'0'0'13176,"-2"14"-10977,-2 1-2058,2 1 0,0-1 1,1 1-1,0 0 0,2 0 0,0-1 0,0 1 0,5 18 1,-4-29-132,0 6 97,1 0 1,1-1-1,0 1 0,0-1 1,1 1-1,1-1 1,-1-1-1,12 15 0,-17-24-101,1 1-1,-1-1 0,1 0 1,0 1-1,0-1 0,-1 0 1,1 1-1,0-1 0,0 0 0,-1 1 1,1-1-1,0 0 0,0 0 1,-1 0-1,1 0 0,0 0 1,0 0-1,0 0 0,-1 0 0,1 0 1,0-1-1,0 1 0,0 0 1,-1 0-1,1-1 0,0 1 1,-1 0-1,1-1 0,0 1 0,-1-1 1,1 1-1,0-1 0,-1 1 1,2-1-1,23-28 393,-8 10-416,-13 16-5,1 0 0,0 0 0,-1 0 0,1 1 0,0 0-1,0 0 1,1 0 0,-1 0 0,0 1 0,1 0 0,-1 0-1,0 0 1,1 1 0,-1 0 0,1 0 0,-1 0 0,1 1 0,-1-1-1,1 1 1,-1 1 0,0-1 0,0 1 0,1 0 0,-1 0-1,0 0 1,7 5 0,-1 1 25,-1-1-1,1 2 1,-1-1 0,0 1-1,-1 1 1,0 0 0,-1 0-1,0 1 1,13 22 0,-11-13 143,0 0 0,-1 1 0,-2 0 0,0 1 0,6 35 0,-10-41 534,-2 0 0,0 0 0,0 0-1,-2 0 1,-1 16 0,2-30-646,0-1 0,0 0 1,0 1-1,-1-1 0,1 1 0,0-1 0,0 0 0,-1 1 1,1-1-1,-1 0 0,1 1 0,-1-1 0,1 0 0,-1 0 0,0 1 1,0-1-1,0 0 0,0 0 0,0 0 0,0 0 0,0 0 1,0 0-1,0 0 0,0 0 0,0-1 0,0 1 0,-1 0 1,1-1-1,0 1 0,-1-1 0,1 1 0,0-1 0,-1 0 1,1 0-1,-1 1 0,1-1 0,0 0 0,-1 0 0,1 0 0,-1 0 1,1-1-1,-2 1 0,-1-2-48,0 1 0,0-1 0,0 1 0,1-1 0,-1-1 1,1 1-1,-1 0 0,1-1 0,0 1 0,0-1 0,0 0 0,0 0 0,-3-5 0,-7-12-55,2-1 0,0 0-1,1 0 1,1-2 0,0 1 0,-8-42-1,-16-151-547,21 112 506,8 74 94,-6-40-243,-28-108 1,33 164 358,2 16 196,6 21-105,2-3-193,2 0-1,1-1 0,0 0 1,1 0-1,1-1 0,1 0 1,18 24-1,-28-41 1,1 0-1,-1-1 1,0 1-1,1 0 1,-1-1 0,1 1-1,-1-1 1,1 0-1,0 1 1,-1-1 0,1 0-1,0 0 1,0 0-1,0 0 1,0-1 0,0 1-1,0 0 1,4 0-1,-5-1 22,0-1 0,0 1 0,0-1 0,1 1 0,-1-1 0,0 1-1,0-1 1,0 0 0,0 1 0,0-1 0,0 0 0,-1 0 0,1 0 0,0 1-1,0-1 1,0 0 0,-1 0 0,1 0 0,0-1 0,-1 1 0,1 0-1,-1 0 1,1-1 0,2-9 146,0 1 0,-1 0-1,0-1 1,-1 0 0,1-17-1,-2 23-139,1-41 114,-6-58 0,3 92-117,0-1-1,0 1 0,-1-1 1,-1 1-1,0 0 1,0 0-1,-1 0 1,-1 1-1,-11-18 0,17 29-19,0 0 0,0-1 0,0 1 0,0-1 0,-1 1 0,1 0 0,0-1 0,0 1 0,0 0-1,-1-1 1,1 1 0,0 0 0,0-1 0,-1 1 0,1 0 0,0 0 0,-1-1 0,1 1 0,0 0 0,-1 0-1,1-1 1,0 1 0,-1 0 0,1 0 0,-1 0 0,1 0 0,0 0 0,-1 0 0,1 0 0,-1 0-1,1 0 1,0 0 0,-1 0 0,1 0 0,-1 0 0,1 0 0,0 0 0,-1 0 0,1 0 0,-1 0-1,1 1 1,-5 18-117,6 30 9,2-25 165,12 45 0,-12-60-15,-1 0 1,2-1-1,-1 1 1,1-1-1,0 0 1,1 0-1,-1 0 1,9 9-1,-12-16-42,0 0-1,0 0 0,0-1 1,-1 1-1,1 0 0,1 0 0,-1-1 1,0 1-1,0-1 0,0 1 1,0-1-1,0 1 0,1-1 1,-1 0-1,0 1 0,0-1 1,0 0-1,1 0 0,-1 0 0,0 0 1,0 0-1,1 0 0,-1 0 1,0-1-1,0 1 0,0 0 1,1-1-1,-1 1 0,0-1 0,0 1 1,0-1-1,0 0 0,0 1 1,0-1-1,0 0 0,0 0 1,0 0-1,0 1 0,0-1 0,-1 0 1,1 0-1,1-2 0,5-6 33,-1-1 0,0 1 0,8-20 0,-7 15-12,2-3 25,51-84-160,-54 93 94,0 0 0,0 0-1,1 0 1,0 1 0,0 0-1,1 0 1,0 1 0,0 0-1,10-6 1,-15 11 24,0 0-1,0 0 1,1 0 0,-1 0 0,0 1 0,0-1-1,0 1 1,0 0 0,1 0 0,-1 0 0,0 0-1,0 1 1,0-1 0,0 1 0,0 0 0,0 0-1,0 0 1,0 0 0,0 0 0,0 1 0,4 2-1,11 4 118,-39-48 1231,8 22-1349,-80-103 38,83 110-67,-1 0 1,0 1-1,-1 0 1,0 1-1,0 0 0,-1 1 1,-26-13-1,8 11-3709,-3-3-7201,11-4 7406,-23-19 276,8 6 2742,14 9 6230,60 22-4829,0 1-5123,-15-2-2481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3.3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261 441 11755,'-60'9'-81,"9"-2"87,-81 21 0,115-18-144,33-6 872,45-2 1286,-53-3-1796,77-4 672,0-3 0,106-26-1,-90 15-497,2757-325 1562,-1433 261-2030,-1414 82-1213,-13 0 283,-24 0-1133,20 1 1600,-75-3-4154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7.6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20756,'0'0'864,"0"70"770,0-30-801,0 5-385,0 5-160,1-1-223,10 5-194,4-3-1344,0-5-1602,-1-6-1890,-3-9-3042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8.1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15631,'0'0'1473,"11"-9"636,-6 4-1817,0 1-91,0-1-1,0 1 1,0 0 0,1 0-1,0 1 1,-1 0 0,1 0-1,0 0 1,1 1 0,-1 0-1,0 0 1,1 0 0,10-1-1,24 1 1376,47 2 0,-76 1-1453,0 0 0,-1 1 0,1 0 1,0 1-1,-1 0 0,0 1 0,1 0 0,17 10 0,-26-13-120,0 1-1,-1 0 0,1-1 0,-1 1 0,1 0 1,-1 0-1,0 0 0,1 1 0,-1-1 0,0 0 1,0 1-1,-1-1 0,1 1 0,-1 0 0,1 0 1,-1 0-1,0-1 0,0 1 0,0 0 0,0 1 1,0-1-1,-1 0 0,0 0 0,1 0 0,-1 0 0,0 0 1,-1 0-1,1 0 0,0 1 0,-1-1 0,0 0 1,0 0-1,0 0 0,-2 5 0,-5 7 39,-1 0-1,0 0 0,-1-1 1,-1 0-1,-14 15 0,-6 9 122,28-36-160,1 1 0,0 0 0,0-1 0,1 1 1,-1 0-1,1 0 0,-1 1 0,1-1 0,0 0 0,0 0 0,0 1 1,0 5-1,1-6-30,1-1 0,0 0 0,-1 0 0,1 0 0,0 0 0,0-1 0,0 1 0,0 0 0,0 0 0,0 0 0,1-1 0,-1 1 0,0-1 0,1 1 0,-1-1 0,1 1 0,0-1 1,0 0-1,-1 0 0,1 0 0,4 2 0,59 27-1454,-40-20 758,-1 1 1,41 26-1,-60-34 667,-1 0 1,1 0 0,-1 1-1,0 0 1,0 0-1,0 0 1,0 0 0,-1 0-1,0 1 1,0 0-1,0 0 1,0-1 0,-1 2-1,0-1 1,0 0-1,0 0 1,0 1 0,0 8-1,-2-8 218,0-1-1,-1 1 0,0-1 1,0 0-1,-1 1 0,1-1 1,-1 0-1,0 0 0,-1 0 1,1 0-1,-1 0 0,0-1 0,0 1 1,0-1-1,-1 0 0,0 0 1,0 0-1,0 0 0,0 0 1,0-1-1,-8 4 0,-5 5 971,-1-1 0,-1-1 0,1-1 0,-29 10 0,28-13-901,-1 0 1,0-1-1,-1 0 0,1-2 0,-1-1 1,1 0-1,-28-2 0,45 0-276,-1-1 0,1 1 0,0 0 1,0-1-1,0 0 0,0 0 0,0 0 0,0 0 0,0 0 0,0-1 1,0 1-1,1-1 0,-1 0 0,1 0 0,-1 0 0,1 0 0,-1 0 0,1 0 1,0-1-1,0 1 0,0-1 0,1 1 0,-1-1 0,0 0 0,1 0 1,0 0-1,0 0 0,0 0 0,0 0 0,0 0 0,0 0 0,1-6 1,-1 3-236,1 0 1,0 0 0,1 0 0,0 0-1,0 0 1,0 0 0,0 0-1,1 0 1,0 0 0,0 0 0,1 1-1,0-1 1,0 1 0,0 0 0,0 0-1,7-7 1,18-17-7119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8.7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1 258 17328,'0'0'10293,"14"-1"-8521,11-4-1391,-1-1 0,1-1 0,-1-2 0,-1 0 0,0-1 0,0-2 0,33-21 0,-37 20-298,0 0-1,20-20 0,-34 29-76,0-1 0,-1 1-1,0-1 1,0 0-1,0 0 1,-1 0 0,1-1-1,-1 0 1,-1 1 0,1-1-1,-1 0 1,0 0-1,1-7 1,-2 12-6,-1 0 0,0 0 0,0 0 0,0 0 0,0 1 0,0-1 0,0 0 0,0 0 0,0 0 0,0 0 0,0 1 0,-1-1 0,1 0 0,0 0 0,0 0 0,-1 1 0,1-1 0,-1 0 0,1 1 0,-1-1 0,1 0 0,-1 1 0,1-1 0,-1 0 0,1 1 0,-1-1 0,0 1 0,1-1 0,-2 0 0,0 1 0,0-1 0,0 0 0,0 1 0,0 0 0,0-1 0,0 1 0,0 0 0,-1 0 0,1 0 0,0 0 0,-3 1 0,-2 1 0,0-1 0,0 1 0,0 1 0,0-1 0,0 1 0,-7 4 0,-5 7 0,0 1 0,2 0 0,-1 1 0,2 1 0,0 1 0,1 0 0,1 1 0,1 0 0,0 1 0,-14 31 0,25-47 0,1 0 0,-1 0 0,1 0 0,0 0 0,0 0 0,0 0 0,0 1 0,1-1 0,-1 0 0,1 0 0,0 1 0,1-1 0,-1 0 0,1 0 0,-1 1 0,4 6 0,-2-8 0,0 0 0,0 0 0,0 0 0,1-1 0,-1 1 0,1-1 0,-1 1 0,1-1 0,0 0 0,0 0 0,0 0 0,1 0 0,-1-1 0,0 1 0,1-1 0,-1 0 0,1 0 0,-1 0 0,6 0 0,79 9-2780,-61-9-329,1-2 0,51-8 0,-26-5-5700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9.1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204 12 20307,'0'0'3342,"-9"-2"-43,5 1-3043,0-1-64,-1 1 0,0-1 0,0 1 0,1 0 0,-1 1 0,0-1 0,0 1 0,0 0-1,0 0 1,0 1 0,0-1 0,0 1 0,0 0 0,0 0 0,1 1 0,-1-1 0,0 1 0,-5 4 0,-2 2 44,0 1 1,1 0-1,-16 16 1,24-21-200,0-1 0,0 1 0,0 0-1,0 0 1,1 0 0,-1 0 0,1 1 0,0-1 0,1 0 0,-1 1 0,1 0 0,0-1 0,0 1 0,0 8 0,1-11-38,0-1 0,1 0 1,-1 1-1,1-1 1,0 1-1,-1-1 0,1 0 1,0 0-1,0 1 0,0-1 1,0 0-1,0 0 1,0 0-1,0 0 0,0 0 1,1 0-1,-1 0 1,0-1-1,1 1 0,-1 0 1,0-1-1,1 1 0,-1-1 1,1 1-1,-1-1 1,1 0-1,-1 1 0,1-1 1,2 0-1,57 4-140,-46-4 39,29 1-466,-25-1 294,-1 0-1,0 2 0,1 0 1,-1 0-1,21 7 1,-38-9 282,0 1-1,1-1 1,-1 0 0,1 0 0,-1 1 0,0-1 0,0 1 0,1-1 0,-1 1 0,0 0 0,0-1 0,1 1-1,-1 0 1,0 0 0,0 0 0,0 0 0,0 0 0,0 0 0,-1 0 0,1 0 0,0 0 0,0 0 0,-1 1 0,1-1-1,0 0 1,-1 1 0,0-1 0,1 0 0,-1 1 0,0-1 0,1 0 0,-1 1 0,0-1 0,0 0 0,0 1-1,0-1 1,0 1 0,-1-1 0,1 0 0,0 1 0,-1-1 0,1 0 0,-1 1 0,1-1 0,-1 0 0,0 0 0,1 1-1,-1-1 1,0 0 0,0 0 0,0 0 0,0 0 0,-1 1 0,-5 6 348,-1 0 0,0-1 0,0 0-1,0 0 1,-14 7 0,-4 1-189,-53 23 0,70-34-168,1-1 1,-1 0 0,0 0 0,-1-1-1,1 0 1,0-1 0,0 0 0,-1 0-1,1-1 1,-13-1 0,22 0 1,-1 1-1,0 0 1,1-1-1,-1 1 1,1 0-1,-1-1 1,1 1 0,-1-1-1,1 1 1,-1-1-1,1 1 1,0-1-1,-1 1 1,1-1-1,0 0 1,-1 1 0,1-1-1,0 1 1,0-1-1,0 0 1,-1 1-1,1-1 1,0 0 0,0 1-1,0-1 1,0 1-1,0-1 1,0 0-1,0 1 1,0-1 0,1 0-1,-1 0 1,7-22-95,-3 15-480,1 1 1,1-1-1,-1 1 0,12-10 0,60-47-9651,-58 50 7293,29-22-5758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9.5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0 18546,'0'0'6886,"-10"2"-4697,-2 2-1863,1-1 0,0 2 0,0-1 0,0 2 0,1-1 0,-1 2 0,1-1 0,1 1 0,-1 1 0,1 0 0,0 0 0,1 0 0,-14 20 0,18-23-279,1-1 0,0 1 0,0-1 0,0 1 0,1 0-1,0 0 1,-3 11 0,4-15-41,1 1-1,0-1 1,0 0 0,0 1-1,1-1 1,-1 0-1,0 1 1,0-1-1,1 0 1,-1 0 0,1 1-1,-1-1 1,1 0-1,-1 0 1,1 0 0,0 1-1,0-1 1,-1 0-1,1 0 1,0 0 0,0 0-1,0-1 1,0 1-1,0 0 1,0 0 0,0 0-1,1-1 1,-1 1-1,0-1 1,0 1-1,1-1 1,-1 1 0,0-1-1,0 0 1,1 0-1,1 1 1,21 4-293,1-1 0,25 0 0,-34-3 54,1 0 1,-1 1 0,1 1-1,-1 1 1,0 0 0,27 11-1,-42-15 244,0 0-1,0 1 1,0-1-1,0 1 1,0 0-1,0-1 1,0 1-1,0-1 1,0 1-1,0 0 1,0 0-1,-1 0 1,1 0-1,0-1 1,-1 1-1,1 0 1,0 0-1,-1 0 1,1 0-1,-1 0 1,0 1-1,1-1 1,-1 0-1,0 0 1,1 0-1,-1 0 1,0 0-1,0 0 1,0 1-1,0-1 1,0 0-1,-1 0 1,1 0-1,0 0 1,0 0-1,-1 0 1,1 0-1,0 0 1,-1 1-1,1-1 1,-1 0-1,0-1 1,1 1-1,-1 0 1,0 0-1,0 0 1,1 0-1,-1 0 1,0-1 0,0 1-1,0 0 1,-1 0-1,-6 6 431,-1 0 1,0-1-1,-17 11 1,13-9-426,0-1 1,0 0-1,-1-1 1,0-1-1,0 0 1,0 0-1,0-1 1,-1-1-1,-24 2 1,38-5-59,1 0 0,-1 0 0,0 0 0,1 0 0,-1 0 0,0 0 0,1 0 0,-1-1 0,0 1 0,1 0 0,-1 0 0,0 0 0,1-1 0,-1 1 0,1 0 0,-1-1 0,0 1 0,1-1 0,-1 1 0,1 0 0,-1-1 0,1 1 0,0-1 0,-1 1 0,1-1 0,-1 0 0,1 1 0,0-1 0,0 1 0,-1-1 0,1-1 0,3-23-3321,-1 18 2108,1 1 0,0 0 1,0 0-1,0 0 0,1 1 1,4-7-1,12-5-8061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29.9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36 204 14125,'0'0'9364,"8"-4"-5926,1-1-2823,-1 0-1,0 0 1,0-1 0,0 0 0,11-12 0,-16 14-481,0 1 1,0-1-1,0 0 0,0-1 1,0 1-1,-1 0 1,0-1-1,0 0 1,0 1-1,0-1 1,-1 0-1,0 0 1,0 0-1,0 0 1,0-6-1,-1 10-134,-1 0 0,1 0 0,0 0 0,0 0 0,0 0 0,-1 0 0,1 1 0,0-1 0,-1 0 0,1 0 0,-1 0 0,1 1 0,-1-1 0,1 0 0,-1 1 0,0-1 0,1 0 0,-1 1 0,0-1 0,1 1 0,-1-1 0,0 1 0,0-1 0,0 1 0,1 0 0,-1-1 0,0 1 0,0 0 0,0-1 0,0 1 0,0 0 0,0 0 0,1 0 0,-1 0 0,0 0 0,0 0 0,0 0 0,0 0 0,0 1 0,0-1 0,0 0 0,1 0 0,-1 1 0,0-1 0,-1 1 0,-3 0 0,0 1 0,1-1 0,-1 1 0,0 0 0,1 1 0,-1-1 0,-3 4 0,1 0 0,0 0 0,1 1 0,0 0 0,0 0 0,0 1 0,1 0 0,-7 15 0,11-21 0,0 0 0,0-1 0,0 1 0,0 0 0,0 1 0,1-1 0,-1 0 0,1 0 0,-1 0 0,1 0 0,0 0 0,0 0 0,0 1 0,0-1 0,0 0 0,0 0 0,1 0 0,-1 0 0,1 0 0,0 0 0,-1 1 0,1-1 0,0-1 0,0 1 0,0 0 0,0 0 0,1 0 0,-1 0 0,0-1 0,1 1 0,-1-1 0,1 1 0,0-1 0,0 0 0,-1 1 0,1-1 0,0 0 0,3 1 0,23 7 0,0-2 0,1-1 0,-1-1 0,1-1 0,0-2 0,45-1 0,-73-1 0,-1 0 0,1 0 0,0 0 0,0 0 0,-1-1 0,1 1 0,0 0 0,0 0 0,-1-1 0,1 1 0,0 0 0,-1-1 0,1 1 0,-1 0 0,1-1 0,0 1 0,-1-1 0,1 1 0,-1-1 0,1 1 0,-1-1 0,1 0 0,-1 1 0,0-1 0,1 1 0,-1-1 0,0 0 0,1-1 0,1-27 0,-16-26 0,11 47 0,-2-3 0,0-1 0,0 0 0,1-1 0,0 1 0,2-1 0,-1 0 0,1 0 0,0-25 0,3 37 4,-1 0-1,1 0 1,-1 0 0,1 0-1,0 0 1,-1 0 0,1 0-1,0 1 1,0-1-1,-1 0 1,1 0 0,0 1-1,0-1 1,0 1 0,0-1-1,0 1 1,0-1 0,0 1-1,0-1 1,0 1 0,0 0-1,1 0 1,-1 0 0,0-1-1,0 1 1,0 0 0,2 1-1,42-1-202,-33 0-147,52 0-8500,-27 0-603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2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4 13837,'-2'-4'8443,"-2"8"-6286,-5 8-1984,4 5 468,0 1 0,1 0 1,0 0-1,2 0 0,0 1 1,1-1-1,2 35 0,-1-51-616,0 0 0,1-1 0,-1 1 0,0-1 0,0 1 0,1 0 0,-1-1 0,1 1 0,0-1 0,-1 1 0,1-1 0,0 0 0,0 1 0,0-1 0,0 0 0,0 1 0,0-1-1,0 0 1,0 0 0,0 0 0,1 0 0,-1 0 0,0 0 0,1 0 0,-1 0 0,1-1 0,-1 1 0,1-1 0,-1 1 0,1-1 0,-1 1 0,1-1 0,-1 0 0,1 0 0,0 0 0,-1 0 0,1 0 0,0 0 0,-1 0 0,1 0 0,-1-1 0,1 1 0,0 0 0,-1-1 0,1 0-1,1 0 1,4-2 64,0 0-1,0 0 1,0 0-1,-1-1 1,0 0-1,0 0 1,0-1-1,11-9 1,5-19 333,-19 27-332,0 1 1,0-1 0,1 1 0,0 0-1,0 0 1,9-7 0,-12 42-91,-1-16 0,-1-8 0,1 0 0,0-1 0,0 1 0,1-1 0,-1 1 0,3 7 0,-2-12 0,-1 0 0,0 0 0,1 0 0,0 0 0,-1 0 0,1 0 0,-1-1 0,1 1 0,0 0 0,0 0 0,-1-1 0,1 1 0,0-1 0,0 1 0,0-1 0,0 1 0,0-1 0,0 1 0,0-1 0,0 0 0,0 1 0,0-1 0,0 0 0,0 0 0,0 0 0,0 0 0,0 0 0,0 0 0,0 0 0,0 0 0,0 0 0,0 0 0,0-1 0,0 1 0,0 0 0,0-1 0,0 1 0,0-1 0,0 1 0,-1-1 0,3-1 0,9-5 0,0 0 0,0-1 0,-1-1 0,0 0 0,-1 0 0,14-17 0,-10 12 0,0 0 0,23-16 0,-36 29 0,-1 1 0,1-1 0,-1 1 0,1-1 0,-1 1 0,1 0 0,0-1 0,-1 1 0,1 0 0,-1 0 0,1-1 0,0 1 0,-1 0 0,1 0 0,0 0 0,-1 0 0,1 0 0,0 0 0,0 0 0,-1 0 0,1 0 0,0 0 0,-1 0 0,1 0 0,0 1 0,-1-1 0,1 0 0,-1 0 0,1 1 0,1 0 0,8 22 0,-8 46 0,-2-51 0,-1-16-40,1-1-1,0 0 1,0 1 0,0-1-1,0 1 1,0-1 0,1 0-1,-1 1 1,0-1 0,1 0 0,-1 1-1,1-1 1,-1 0 0,1 1-1,-1-1 1,1 0 0,0 0-1,0 0 1,0 0 0,-1 0-1,1 0 1,0 0 0,0 0-1,0 0 1,1 0 0,-1 0 0,0-1-1,0 1 1,0 0 0,1-1-1,-1 1 1,0-1 0,3 1-1,-1-1-167,-1 0 0,1-1 0,-1 1-1,1-1 1,-1 0 0,1 1-1,-1-1 1,1 0 0,-1-1 0,0 1-1,1 0 1,-1-1 0,0 1 0,0-1-1,0 0 1,0 1 0,3-5-1,26-39-10980,-15 19 3571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2.8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58 169 11979,'0'0'19245,"5"1"-18823,-5-1-401,1 0 1,0 1 0,0-1-1,0 0 1,0 1-1,0-1 1,-1 0-1,1 0 1,0 0 0,0 0-1,0 0 1,0 0-1,0 0 1,0 0-1,0 0 1,0 0-1,-1-1 1,1 1 0,0 0-1,0-1 1,0 1-1,0 0 1,-1-1-1,1 1 1,0-1-1,0 1 1,-1-1 0,1 0-1,0 1 1,-1-1-1,1 0 1,-1 1-1,1-1 1,-1 0-1,1 0 1,-1 0 0,1 1-1,-1-1 1,0 0-1,1 0 1,-1 0-1,0 0 1,0 0-1,0 0 1,0 1 0,0-1-1,0 0 1,0 0-1,0 0 1,0 0-1,0-1 1,0 2-22,-1-1 0,1 1 0,-1-1 0,1 1 0,0-1 0,-1 1 0,1-1 0,-1 1 0,1 0 0,-1-1 0,1 1 0,-1 0 0,1-1 0,-1 1 0,1 0 0,-1 0 0,1 0 0,-1-1 0,0 1 0,1 0 0,-1 0 0,1 0 0,-1 0 0,0 0 0,1 0 0,-1 0 0,1 0 0,-1 0 0,1 0 0,-1 1 0,0-1 0,1 0 0,-2 1 0,-23 7 0,21-4 0,0 0 0,0 0 0,0 0 0,0 1 0,1 0 0,-1-1 0,1 1 0,0 0 0,1 1 0,-1-1 0,1 0 0,0 1 0,1-1 0,-1 1 0,1 0 0,0-1 0,1 1 0,-1 0 0,1 0 0,0 7 0,1-12 0,0 0 0,0 1 0,0-1 0,0 0 0,0 0 0,0 0 0,1 0 0,-1 0 0,0 0 0,0 0 0,1-1 0,-1 1 0,0 0 0,1-1 0,-1 1 0,1-1 0,-1 1 0,1-1 0,-1 0 0,1 1 0,-1-1 0,1 0 0,-1 0 0,1 0 0,-1 0 0,1-1 0,0 1 0,-1 0 0,3-1 0,44-12 0,4-20 0,-43 26 0,1 0 0,0 1 0,0 0 0,0 1 0,12-5 0,-22 10 0,1 0 0,-1 0 0,1-1 0,-1 1 0,1 0 0,-1 0 0,1 0 0,-1 0 0,1 0 0,-1 0 0,1 0 0,-1 0 0,1 0 0,-1 1 0,1-1 0,-1 0 0,1 0 0,-1 0 0,1 0 0,-1 1 0,1-1 0,-1 0 0,1 1 0,-1-1 0,1 0 0,-1 1 0,0-1 0,1 0 0,-1 1 0,0-1 0,1 1 0,-1-1 0,0 1 0,0-1 0,1 1 0,-1-1 0,0 0 0,0 1 0,0 0 0,0-1 0,0 1 0,0-1 0,1 1 0,-1-1 0,0 1 0,-1-1 0,1 1 0,0 0 0,0 0 0,0 0 0,1 0 0,-1 0 0,0 0 0,0 0 0,1 1 0,-1-1 0,0 0 0,1 0 0,-1 0 0,1 0 0,0 0 0,-1-1 0,1 1 0,0 0 0,-1 0 0,1 0 0,0 0 0,0-1 0,0 1 0,0 0 0,1 0 0,5 1-368,-1-1 0,0 0 0,1 0 0,-1-1 0,1 0 0,-1 0 0,1 0 0,-1-1 0,1 0 1,-1 0-1,1-1 0,-1 0 0,0 0 0,0 0 0,0-1 0,10-5 0,11-8-2445,-1-1 1,29-23-1,-34 24 5272,-54 49 2808,30-30-5072,0 1-1,0-1 1,0 1-1,1 0 1,0 0-1,-1 0 1,1 0-1,1 0 1,-1 0-1,1 1 1,0-1-1,0 1 1,-1 4-1,3 9-273,1-1 1,1 1-1,1-1 0,6 20 1,-5-18-327,0 0 0,-1 1 0,1 23 0,-4-32 376,-2-1-1,1 0 0,-1 1 0,-1-1 1,0 0-1,0 0 0,-1 0 0,0 0 1,-1-1-1,-5 11 0,5-13 339,0 0-1,0-1 1,-1 0 0,0 0-1,0 0 1,0 0-1,-1-1 1,-10 8 0,15-12-255,1-1 0,0 1 1,-1-1-1,1 0 0,0 1 1,-1-1-1,1 0 0,-1 1 0,1-1 1,-1 0-1,1 0 0,0 0 1,-1 1-1,1-1 0,-1 0 0,1 0 1,-1 0-1,1 0 0,-1 0 1,1 0-1,-1 0 0,1 0 1,-1 0-1,1 0 0,-1 0 0,1 0 1,-1 0-1,1 0 0,-1 0 1,1 0-1,-1-1 0,1 1 1,0 0-1,-1-1 0,-1-17 664,15-26-528,21-20-169,2 1 1,58-73 0,-45 68 73,45-85 1,-93 151-88,17-42 403,-17 43-402,-1 1 1,0-1-1,0 0 1,0 1-1,0-1 0,0 0 1,0 1-1,0-1 0,0 0 1,0 1-1,0-1 0,0 1 1,0-1-1,0 0 1,0 1-1,-1-1 0,1 0 1,0 1-1,-1-1 0,1 1 1,0-1-1,-1 1 0,0-2 1,0 2-5,0 0 0,0-1 0,0 1-1,0 0 1,0 0 0,-1 0 0,1 0 0,0 0 0,0 0 0,0 0 0,0 0 0,0 0 0,0 0 0,-1 1-1,1-1 1,0 0 0,0 1 0,0-1 0,-1 1 0,-8 5-5,-1 1 0,2-1 0,-1 1 0,1 1 0,0 0 0,0 0 0,1 1 0,0 0 0,1 1 0,0-1 0,0 1 0,1 1 0,0-1 0,1 1 0,0 0 0,1 0 0,-4 17 0,7-25 3,0 0-1,1 0 1,0 1-1,-1-1 1,1 0 0,0 1-1,1-1 1,-1 0 0,0 0-1,1 1 1,0-1-1,0 0 1,0 0 0,0 0-1,0 0 1,1 0-1,-1 0 1,1 0 0,0 0-1,0-1 1,0 1 0,0-1-1,0 1 1,5 3-1,-1-2-130,1-1-1,-1 0 0,1 0 0,-1-1 1,1 0-1,0 0 0,0 0 1,0-1-1,0 0 0,14 0 0,18-1-5401,6-3-4629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6.6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0 161 12236,'0'-6'794,"1"-1"0,0 0 1,0 1-1,1-1 0,-1 1 1,1 0-1,1-1 1,-1 1-1,1 0 0,0 0 1,8-10-1,-7 10-546,1 0-1,-1 0 1,2 1-1,-1 0 1,0 0-1,1 0 1,0 0 0,0 1-1,0 0 1,1 0-1,0 1 1,-1 0-1,1 0 1,0 0-1,0 1 1,15-3 0,-20 5-234,0 0 0,0 0 0,0 0 1,1 0-1,-1 0 0,0 0 1,0 1-1,0-1 0,1 1 1,-1 0-1,0-1 0,0 1 1,0 0-1,0 0 0,0 0 0,-1 1 1,1-1-1,0 0 0,0 1 1,-1-1-1,1 1 0,-1 0 1,1-1-1,-1 1 0,0 0 0,0 0 1,0 0-1,0 0 0,0 0 1,0 0-1,0 0 0,0 0 1,0 4-1,2 7 2,-1 0 0,-1 0 0,0 0 0,-1 20 0,0-21 10,-2 16 7,0 0 0,-3 0 0,-9 38 0,-5 24 22,18-89-32,1 1-1,0-1 1,-1 1-1,1-1 1,0 1-1,0-1 1,0 1 0,0-1-1,0 1 1,0-1-1,0 1 1,0-1-1,1 1 1,-1-1 0,1 1-1,-1-1 1,1 0-1,-1 1 1,1-1-1,0 0 1,0 1 0,1 1-1,-1-3 16,0 1 0,0-1 1,1 0-1,-1 0 0,0 0 0,0 0 0,1 1 0,-1-2 0,0 1 0,0 0 1,0 0-1,1 0 0,-1 0 0,0-1 0,0 1 0,0-1 0,0 1 1,0-1-1,0 1 0,1-1 0,0 0 0,8-6 263,0 0-1,0-1 1,0 0 0,9-10-1,-6 4-103,-1 0 0,0 0 0,-1-1 0,-1 0 0,0-1-1,-1 0 1,-1-1 0,0 0 0,-1 0 0,-1-1 0,-1 0 0,0 0-1,-2 0 1,0 0 0,1-35 0,-4 49-197,-1 0 0,1 1 0,-1-1 0,0 0 0,0 0 0,0 1 0,0-1 0,-1 1 0,-2-5 0,4 7 0,-1 0 0,1 0 0,-1 0 0,0 0 0,1 1 0,-1-1 0,0 0 0,0 0 0,1 0 0,-1 1 0,0-1 0,0 0 0,0 1 0,0-1 0,0 1 0,0-1 0,0 1 0,0 0 0,0-1 0,-1 1 0,1 0 0,0 0 0,0 0 0,0 0 0,0 0 0,0 0 0,0 0 0,-1 0 0,1 0 0,0 0 0,0 1 0,0-1 0,0 0 0,0 1 0,-2 0 0,2 0-79,0 0 0,0 0 0,0 0-1,0 0 1,0 1 0,1-1 0,-1 0 0,0 1 0,0-1 0,1 0-1,-1 1 1,1-1 0,-1 1 0,1-1 0,0 1 0,-1-1-1,1 1 1,0-1 0,0 1 0,0-1 0,0 1 0,0-1 0,1 1-1,-1-1 1,0 1 0,1-1 0,-1 1 0,1-1 0,-1 0 0,1 1-1,0-1 1,0 0 0,0 1 0,-1-1 0,1 0 0,0 0 0,0 0-1,1 0 1,-1 0 0,0 0 0,0 0 0,0 0 0,1 0-1,-1 0 1,3 0 0,4 1-1032,0-1 0,-1 0 1,1-1-1,0 1 0,0-2 0,0 1 0,-1-1 0,1 0 0,0-1 1,9-2-1,21-12-5546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0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17 363 24311,'-17'-5'6187,"34"20"-4814,4 3-1523,-15-13 207,-2 1-114,1-1 0,0 0 0,0 0 0,0 0 0,1-1 0,-1 0 0,1 0 0,0 0 0,0-1 0,1 0 0,-1 0 0,1 0 0,-1-1 0,1 0 0,8 1 1,-13-3 54,0-1 1,0 0 0,0 0 0,0 0-1,0 0 1,0 0 0,0 0 0,0-1 0,0 1-1,-1-1 1,1 1 0,-1-1 0,1 0 0,-1 1-1,1-1 1,-1 0 0,0 0 0,0 0 0,0 0-1,0 0 1,0 0 0,0 0 0,-1-1 0,1 1-1,-1 0 1,0 0 0,1-3 0,10-71 155,-10 68-152,2-143 751,-3 151-756,0-1 1,-1 1-1,1 0 1,0 0-1,0 0 0,0 0 1,0-1-1,0 1 0,0 0 1,0 0-1,0 0 1,0 0-1,0-1 0,0 1 1,0 0-1,0 0 0,0 0 1,0 0-1,1-1 1,-1 1-1,0 0 0,0 0 1,0 0-1,0 0 1,0 0-1,0-1 0,0 1 1,0 0-1,0 0 0,1 0 1,-1 0-1,0 0 1,0 0-1,0 0 0,0 0 1,0-1-1,1 1 0,-1 0 1,0 0-1,0 0 1,0 0-1,0 0 0,1 0 1,-1 0-1,0 0 0,0 0 1,0 0-1,0 0 1,1 0-1,-1 0 0,9 8-207,7 10 58,-10-9 30,0-1 0,1 0 1,0 0-1,0-1 0,1 0 1,10 7-1,-17-13 57,1 0-1,-1 1 1,1-1-1,0-1 1,-1 1-1,1 0 1,0 0 0,-1 0-1,1-1 1,0 1-1,0-1 1,0 0-1,0 1 1,0-1 0,-1 0-1,1 0 1,0 0-1,0 0 1,0-1 0,0 1-1,0 0 1,-1-1-1,1 0 1,0 1-1,0-1 1,-1 0 0,1 0-1,0 1 1,-1-2-1,1 1 1,-1 0-1,1 0 1,-1 0 0,1-1-1,-1 1 1,0 0-1,0-1 1,0 1-1,0-1 1,2-3 0,4-9-267,-1-1 0,0 0 0,-1 0 0,-1-1 0,-1 0 0,0 1 0,-1-1 1,1-30-1,4-25-2917,-1 91 586,2 4 3255,-2-3 107,0 0 0,2-1-1,0 0 1,1 0 0,1-1 0,1 0-1,0-1 1,23 27 0,-19-27-540,2-1 0,0-1 0,2 0 0,30 20 0,-31-25-90,-4-2-23,0 0-1,0 1 1,24 24 0,-35-31 164,0 0 0,0 1 0,0 0 0,-1 0 0,1 0 0,-1 0 0,0 0 0,0 0 0,-1 0 0,1 1 0,-1-1 0,0 1 0,0-1 0,0 1 0,-1-1 0,0 1 0,1 0 0,-2-1 0,0 7 0,1-9-171,-1-1 0,1 0 0,-1 0 0,0 1 0,0-1 0,0 0 0,0 0 0,0 0 0,0 0 0,0 0 0,0 0-1,0 0 1,0-1 0,0 1 0,0 0 0,-1-1 0,1 1 0,0 0 0,-1-1 0,1 0 0,0 1 0,-1-1 0,1 0 0,0 1 0,-1-1 0,1 0-1,-1 0 1,-1-1 0,-45-3 658,37 1-697,1-1 0,0 0 0,0-1 0,0 0 0,0-1 0,1 0 0,0 0 0,0-1 0,0 0 0,1-1 0,0 0 0,-11-16 0,11 15 0,1-1 0,0-1 0,1 1 0,0-1 0,0 0 0,1-1 0,1 1 0,0-1 0,1 0 0,0 0 0,-2-17 0,8-44-2914,1 52-619,0 0 1,16-40 0,-3 16-7780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7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6790,'0'0'10298,"-8"7"-5920,-6 6-3416,1 1 0,1 0 1,-17 24-1,23-30-501,1 1 1,0 0-1,0 1 0,0-1 0,2 1 0,-1 0 0,1 0 1,0 0-1,-1 13 0,4-22-447,0 0 0,0 0 0,0 0 1,0 0-1,0 0 0,0 0 0,1 0 0,-1 0 0,0 0 0,1 0 1,-1-1-1,0 1 0,1 0 0,-1 0 0,1 0 0,-1-1 0,1 1 1,0 0-1,-1 0 0,1-1 0,0 1 0,0-1 0,-1 1 0,1 0 1,0-1-1,0 0 0,0 1 0,0-1 0,-1 1 0,1-1 0,0 0 1,0 0-1,0 1 0,0-1 0,0 0 0,0 0 0,0 0 0,0 0 1,0 0-1,0 0 0,0-1 0,2 1 0,43-12 275,-23 1-191,-2-1 0,1-1 1,-2-1-1,0-1 0,18-18 0,30-22 12,-67 55-105,-1-1 0,0 1-1,1-1 1,-1 1 0,0 0-1,1-1 1,-1 1 0,1-1 0,-1 1-1,1 0 1,-1-1 0,1 1 0,-1 0-1,1 0 1,-1-1 0,1 1-1,-1 0 1,1 0 0,0 0 0,-1 0-1,1 0 1,-1-1 0,1 1 0,0 0-1,-1 0 1,1 1 0,-1-1-1,1 0 1,-1 0 0,1 0 0,0 0-1,-1 0 1,1 1 0,-1-1 0,1 0-1,-1 0 1,1 1 0,-1-1-1,1 0 1,-1 1 0,1-1 0,-1 1-1,1 0 1,0 2 38,-1-1-1,1 1 1,-1 0-1,0 0 1,1 0 0,-2 0-1,1 0 1,0-1-1,-1 6 1,-19 67 567,14-58-610,-7 29 0,13-45 0,0-1 0,0 1 0,0-1 0,0 0 0,1 1 0,-1-1 0,0 0 0,0 1 0,0-1 0,1 0 0,-1 1 0,0-1 0,0 0 0,0 0 0,1 1 0,-1-1 0,0 0 0,1 0 0,-1 1 0,0-1 0,1 0 0,-1 0 0,0 0 0,1 0 0,-1 1 0,0-1 0,1 0 0,-1 0 0,0 0 0,1 0 0,-1 0 0,1 0 0,-1 0 0,0 0 0,1 0 0,-1 0 0,0 0 0,1 0 0,-1 0 0,1-1 0,-1 1 0,0 0 0,1 0 0,-1 0 0,0 0 0,1-1 0,-1 1 0,0 0 0,0 0 0,1-1 0,-1 1 0,1 0 0,11-8 0,-1 0 0,1-1 0,-1 0 0,18-20 0,-22 21 0,0 1 0,0 0 0,0 0 0,1 0 0,0 1 0,0 0 0,0 1 0,1 0 0,0 0 0,0 1 0,0 0 0,12-3 0,-20 7 0,0 0 0,0 0 0,0 0 0,0 0 0,0 1 0,0-1 0,0 0 0,0 1 0,-1-1 0,1 1 0,0-1 0,0 1 0,0-1 0,0 1 0,-1-1 0,1 1 0,0 0 0,0 0 0,-1-1 0,1 1 0,-1 0 0,1 0 0,-1 0 0,1-1 0,-1 1 0,1 0 0,-1 0 0,0 0 0,1 0 0,-1 0 0,0 0 0,0 0 0,0 0 0,0 0 0,0 0 0,0 0 0,0 1 0,0 50 0,0-39 0,0 18-4030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7.7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20435,'0'0'2531,"-4"62"-1795,-2-15 289,-2 10-288,1 7-224,5-4-385,2-6-128,2-7-1410,11-14-576,4-14-31,-3-8-65,-7-11-1314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8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6 195 7495,'0'0'9209,"3"-10"-5499,-2 6-3447,1-1 0,0 1 1,0-1-1,0 1 0,0 0 0,1-1 0,0 1 1,0 1-1,0-1 0,0 0 0,7-5 0,-1 2 146,1 0 0,0 1 0,0 0-1,0 1 1,14-5 0,25-9 206,1 2 1,0 3 0,1 2-1,1 2 1,89-6 0,-136 15-615,0 1 0,1 0-1,-1 0 1,1 1 0,-1-1 0,1 1 0,-1 0 0,0 1 0,1-1 0,-1 1-1,9 5 1,-13-7-3,0 1 0,0 0 0,0 0 0,0 0 0,0 0 0,-1 0 0,1 0 0,0 0 0,0 0 0,-1 0 0,1 0 0,-1 0 0,1 0 0,-1 0 0,0 1 0,1-1 0,-1 0 0,0 0 0,0 1 0,1 1 0,-2 1 2,1-1 0,-1 0 0,0 1 0,0-1 0,0 0 0,0 0 0,-1 0 0,1 1 0,-1-1 0,0-1 0,-2 4 0,-8 10 48,-1-1-1,0 0 1,-1 0 0,-24 17 0,-73 49 60,80-59-92,-19 10 41,34-23 83,-1 2 0,1 0 0,1 0 0,0 2 0,-24 24 0,39-36-144,0-1 0,0 0 0,-1 1 0,1-1 0,0 1 0,0-1 0,0 1 0,-1-1 0,1 1 0,0-1 0,0 0 0,0 1 0,0-1 0,0 1 0,0-1 0,0 1 0,0-1 0,0 1 0,0-1 0,0 1 0,0-1 0,1 1 0,-1-1 0,0 1 0,0-1 0,0 1 0,1-1 0,-1 0 0,0 1 0,1-1 0,-1 1 0,0-1 0,1 0 0,-1 1 0,0-1 0,1 0 0,-1 0 0,0 1 0,1-1 0,-1 0 0,1 0 0,-1 1 0,1-1 0,-1 0 0,1 0 0,-1 0 0,1 0 0,-1 0 0,1 0 0,-1 0 0,0 0 0,1 0 0,-1 0 0,1 0 0,-1 0 0,1 0 1,-1 0-1,1-1 0,41 2 31,-33-1-49,56-3-210,-42 1 119,1 1 0,0 1 1,-1 1-1,43 8 1,-63-9 105,0 1 0,0 0 0,0-1 0,0 2 0,0-1 0,0 0 1,-1 0-1,1 1 0,0-1 0,-1 1 0,1 0 0,-1 0 0,0 0 1,1 0-1,-1 1 0,0-1 0,0 0 0,0 1 0,-1-1 0,1 1 0,-1 0 1,1 0-1,-1-1 0,0 1 0,0 0 0,0 0 0,-1 0 0,1 0 1,-1 0-1,1 0 0,-1 1 0,0-1 0,0 0 0,0 0 0,-1 0 0,0 3 1,-1 1 61,1 0 0,-2 0 1,1 0-1,-1-1 0,0 1 1,-1-1-1,0 0 1,1 0-1,-2 0 0,1 0 1,-1-1-1,0 1 0,0-1 1,-9 6-1,-14 7 151,-1-1 1,-1-1-1,0-2 0,-1-1 0,0-2 1,-1-1-1,0-1 0,-1-2 0,0-1 1,-53 2-1,83-7-206,0-1 0,0 0 0,0 0 0,0 0 0,0-1 0,-1 1 0,1-1 0,0 1 0,0-1 0,0 0 0,1 0 0,-1-1 0,0 1 0,0 0 0,1-1 0,-1 0 0,-2-2 0,3 2 0,1 0 0,-1 0 0,1-1 0,0 1 0,-1-1 0,1 1 0,0-1 0,1 1 0,-1-1 0,0 0 0,1 1 0,-1-1 0,1 0 0,0 0 0,0 1 0,0-1 0,0 0 0,1 0 0,0-3 0,0 0-192,0 0 1,1 0-1,0 0 1,0 0-1,1 0 1,5-10-1,25-31-4553,-26 37 3234,22-28-8989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9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1 20980,'0'0'3924,"-4"10"-2825,-9 26-523,1 0 0,2 1 0,2 0-1,1 1 1,2 0 0,0 41 0,5-76-578,0 0 1,0 0-1,0 0 1,0 0-1,1-1 1,-1 1-1,1 0 1,0 0-1,0-1 1,0 1-1,0 0 1,0-1-1,0 1 1,1-1-1,-1 1 1,1-1-1,0 0 1,0 0-1,0 1 1,0-1-1,0-1 1,0 1-1,0 0 1,4 2-1,-1-2-12,1-1-1,-1 1 0,0-1 0,0 0 0,1 0 1,-1 0-1,0-1 0,1 0 0,-1 0 1,1 0-1,-1-1 0,8-1 0,-7 0 5,1 0-1,-1-1 0,0 1 1,0-1-1,8-5 0,-10 5 5,0 0-1,0 1 1,0 0-1,0 0 0,1 0 1,-1 0-1,0 1 1,1 0-1,-1 0 0,1 0 1,0 0-1,5 1 1,-9 0 4,-1 1 0,1 0 0,-1-1 1,1 1-1,-1 0 0,1-1 0,-1 1 1,0 0-1,1 0 0,-1-1 0,0 1 1,0 0-1,1 0 0,-1 0 0,0-1 1,0 1-1,0 0 0,0 0 0,0 0 0,0 0 1,0-1-1,-1 1 0,1 1 0,-4 22 173,1-16-73,-1-1 0,0 0 0,0 1 0,0-2 0,-1 1 0,0 0 0,0-1 0,-1 0 0,0 0 0,0-1 0,0 1 0,-1-1 0,0-1 0,0 1 0,-10 4 0,9-5 3,-1 0 0,0 0 0,0-1 1,0 0-1,0-1 0,0 0 0,-1 0 0,1-1 0,-1 0 0,1-1 1,-1 0-1,0 0 0,-10-2 0,18 1-167,-1 0 1,0 0-1,0 0 0,0 0 1,1 0-1,-1-1 0,1 1 0,-1-1 1,1 0-1,-1 0 0,1 0 1,0 0-1,0 0 0,0 0 1,0 0-1,0-1 0,1 1 0,-1-1 1,1 1-1,-1-1 0,1 0 1,0 0-1,0 0 0,0 1 1,1-1-1,-1 0 0,1 0 1,-1 0-1,1 0 0,0 0 0,0 0 1,0 0-1,1 0 0,-1 0 1,1 0-1,-1 0 0,1 0 1,0 0-1,0 1 0,0-1 0,1 0 1,-1 1-1,1-1 0,-1 1 1,1-1-1,0 1 0,0 0 1,3-3-1,59-35-11075,-26 22 549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9.5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20724,'9'-6'1729,"4"-2"-968,1 0-1,0 1 1,0 1-1,1 0 1,-1 1-1,1 0 1,0 1-1,1 1 1,-1 0-1,26 0 0,-42 2-741,-18 0 327,0 0 1,-31 4-1,42-2-243,0 0 0,1 1 0,0 0 0,-1 0-1,-11 5 1,17-6-88,0 1 1,-1-1-1,1 0 0,0 1 0,0 0 1,-1-1-1,1 1 0,1 0 0,-1 0 0,0 0 1,0 0-1,1 0 0,-1 1 0,1-1 0,0 0 1,0 1-1,-1 2 0,-6 8-905,8-13 685,-1 1 0,0 0-1,1 0 1,-1 0 0,0 0-1,1 0 1,-1 0 0,1 0-1,0 1 1,-1-1 0,1 0-1,0 0 1,0 0 0,0 0-1,-1 0 1,1 0 0,1 2-1,0 25-9547,-1-14 3048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39.8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38 167 12107,'0'0'6636,"-3"-9"-4159,2 9-2466,0-3 170,0 0 0,0-1 0,0 1-1,0 0 1,0 0 0,0-1-1,1 1 1,0 0 0,0-1 0,0 1-1,0 0 1,0-1 0,0 1-1,1 0 1,0-1 0,0 1 0,0 0-1,0 0 1,0 0 0,0 0 0,1 0-1,0 0 1,0 0 0,-1 0-1,1 1 1,1-1 0,2-3 0,5-2 400,-1 0 0,2 1 0,-1 0 0,1 0 0,16-7 1,-21 11-373,1 1 1,-1-1-1,0 1 0,1 1 1,0-1-1,-1 1 1,1 0-1,0 0 1,-1 1-1,1 0 0,11 2 1,-17-2-203,0 1 1,0-1-1,0 1 0,0 0 1,0 0-1,0 0 1,0-1-1,-1 1 0,1 0 1,0 0-1,0 0 1,-1 0-1,1 0 0,-1 0 1,1 1-1,-1-1 1,1 0-1,-1 0 0,0 0 1,1 0-1,-1 1 1,0-1-1,0 0 0,0 0 1,0 0-1,0 3 0,-3 35 221,-1-22-219,-1-1-1,-1 1 1,0-1-1,-1 0 1,-1 0-1,-10 14 1,-62 87-21,77-114 12,-31 37 0,27-33 0,-1 1 0,1 0 0,0 0 0,1 1 0,0 0 0,1 0 0,-8 16 0,13-25 0,0 1 0,0-1 0,0 1 0,0-1 0,0 0 0,0 1 0,0-1 0,0 1 0,0-1 0,0 0 0,0 1 0,0-1 0,0 1 0,0-1 0,0 0 0,0 1 0,1-1 0,-1 0 0,0 1 0,0-1 0,1 0 0,-1 1 0,0-1 0,0 0 0,1 1 0,-1-1 0,0 0 0,1 0 0,-1 1 0,0-1 0,1 0 0,-1 0 0,0 0 0,1 0 0,-1 1 0,1-1 0,-1 0 0,1 0 0,25 2 0,26-8 0,-32 1 0,0 0 0,0-1 0,-1-1 0,0-1 0,0-1 0,-1 0 0,0-2 0,22-15 0,-30 12-2068,-9 13 1502,-1-1 1,1 0 0,0 0 0,-1 0-1,1 1 1,-1-1 0,0 0 0,1 0-1,-1 0 1,0 0 0,0 0 0,0 1-1,-1-1 1,1 0 0,0 0 0,-1 0-1,1 0 1,-1 1 0,0-1 0,-1-2-1,-12-12-7820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0.2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43 16528,'0'0'5317,"73"-15"-5093,-36 9-224,1-4-3011,-3-1-4260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0.5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128 135 18610,'0'0'2578,"-11"13"27,-5 7-1179,1 1 0,-19 33 0,28-43-1058,0 0 0,2 0 0,-1 0 1,1 1-1,1-1 0,0 1 0,1 0 0,0 0 1,0 15-1,3-11-383,1-1 0,0 1 0,2-1 1,0 1-1,10 24 0,-8-22-240,0 0-1,-1 0 1,5 31-1,-8-29 104,0 0-1,-1 1 0,0-1 1,-2 1-1,-1-1 0,0 1 1,-2-1-1,0 0 0,-9 26 1,12-45 170,0 1 0,1 0 0,-1-1 0,0 1 0,0-1 0,0 1 1,0-1-1,0 0 0,0 1 0,0-1 0,0 0 0,-1 0 1,1 0-1,0 0 0,-1 0 0,1 0 0,-1 0 0,1 0 1,-1 0-1,-2 0 0,3-1 18,0 0 0,0-1 0,0 1 0,0 0 0,0-1-1,0 1 1,0-1 0,0 1 0,0-1 0,0 0 0,1 1 0,-1-1 0,0 0 0,0 1 0,1-1 0,-1 0 0,1 0 0,-1 0 0,0 0-1,1 1 1,0-1 0,-1 0 0,1 0 0,-1 0 0,1 0 0,0 0 0,0 0 0,0 0 0,-1 0 0,1 0 0,0 0 0,0 0 0,0 0-1,1-2 1,-3-26 46,1 1-1,2-1 1,1 0-1,1 1 0,2-1 1,0 1-1,2 0 1,13-33-1,14-22-144,56-102 0,4-5 129,-91 183-50,0 1 0,0-1 0,-1 0 0,0 1 0,0-1 0,-1 0 0,1-13 0,-2 20-7,0 0-1,1 0 0,-1-1 1,0 1-1,0 0 1,0 0-1,-1-1 1,1 1-1,0 0 0,0 0 1,0-1-1,0 1 1,0 0-1,0 0 1,0 0-1,0-1 0,0 1 1,0 0-1,-1 0 1,1-1-1,0 1 1,0 0-1,0 0 0,0 0 1,-1 0-1,1-1 1,0 1-1,0 0 1,-1 0-1,1 0 0,0 0 1,0 0-1,0 0 1,-1 0-1,1 0 1,0-1-1,0 1 0,-1 0 1,1 0-1,0 0 1,0 0-1,-1 0 0,1 0 1,0 0-1,0 0 1,-1 1-1,-16 6 146,-10 16-26,8-2-11,0 1-1,2 1 1,1 0-1,-17 34 1,27-47-137,1-1 0,1 2 0,0-1 0,0 0 0,1 1 0,0 0 0,1 0 0,0 0 0,1 0 0,0 0 0,1 0 0,0 0 0,1 0 0,2 12 0,-2-19-382,1 0 0,-1 0 0,1 0-1,0 0 1,1-1 0,-1 1 0,1 0 0,-1-1 0,1 0 0,0 0-1,0 0 1,0 0 0,1 0 0,3 2 0,23 13-6319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0.9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0 23414,'0'0'9353,"-47"52"-14478,49-44-3203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1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280 299 12172,'0'0'5519,"-12"-5"-2422,2-1-2506,-1 1 0,0 1 1,0 0-1,-1 1 0,-15-4 1,21 6-427,1 1 1,0-1 0,-1 1-1,1 0 1,0 1-1,0-1 1,-1 1 0,1 0-1,0 0 1,0 1-1,0-1 1,0 1 0,0 0-1,0 0 1,1 1-1,-1 0 1,-6 4 0,2 1-18,0 1 0,1 0 0,0 0 0,1 0 0,0 1 1,-9 17-1,12-21-86,1 1 1,0-1-1,0 1 1,1 0 0,0 0-1,0 0 1,0 0-1,1 1 1,0-1 0,0 0-1,2 14 1,-1-20-63,0-1 0,0 1 1,1 0-1,-1-1 0,1 1 0,-1-1 1,1 1-1,-1-1 0,0 1 0,1-1 1,0 1-1,-1-1 0,1 1 1,-1-1-1,1 0 0,0 1 0,-1-1 1,1 0-1,0 0 0,-1 1 0,1-1 1,0 0-1,-1 0 0,1 0 0,0 0 1,-1 0-1,1 0 0,0 0 0,-1 0 1,1 0-1,0 0 0,0 0 0,-1-1 1,1 1-1,0 0 0,-1 0 1,1-1-1,-1 1 0,1 0 0,0-1 1,-1 1-1,1-1 0,0 0 0,30-17 122,-12 1-16,-1-2-1,0 0 0,-1-2 1,-1 1-1,22-40 1,-6 3 55,26-68 1,-51 109-82,0 0 0,-2 0 0,1 0 0,-2-1 0,3-18 0,-34 189-409,9-62 359,15-78-38,-2 13 139,0 1 0,2-1 1,1 1-1,1 0 0,5 43 1,-4-69-125,1-1 0,-1 1 0,1-1 1,-1 1-1,1-1 0,0 1 0,0-1 0,-1 1 1,1-1-1,0 0 0,0 0 0,1 1 0,-1-1 1,0 0-1,0 0 0,1 0 0,-1 0 0,0 0 1,1 0-1,-1-1 0,1 1 0,-1 0 0,1-1 1,-1 1-1,1-1 0,-1 0 0,1 1 0,0-1 1,-1 0-1,1 0 0,0 0 0,-1 0 1,1 0-1,-1 0 0,1-1 0,0 1 0,-1 0 1,4-2-1,2 0 54,0 0 1,0-1 0,0 1-1,0-1 1,0-1 0,0 0-1,7-5 1,5-7-2,0-2 0,-2 0-1,0-1 1,-1 0 0,-1-1 0,0-1 0,-2-1 0,-1 0 0,0 0 0,-2-1-1,0-1 1,-2 0 0,9-40 0,-17 64-60,1-1 0,-1 1 0,0-1 0,0 0 0,1 0 0,-1 1 0,0-1 0,0 0 0,0 1 0,0-1 0,0 0 0,0 0 0,0 1 0,0-1 0,0 0 0,0 1 0,0-1 0,0 0 0,0 0 0,-1 1 0,1-1 0,0 0 0,-1 1 0,1-1 0,0 1 0,-1-1 0,0-1 0,-13 17 0,-13 35 0,18-27 0,-8 12 0,3 2 0,0 0 0,3 1 0,1 0 0,-7 49 0,17-86-47,0 1 0,-1-1 0,1 1 0,0-1 0,0 0 0,0 1 0,0-1 0,0 1 0,0-1 0,1 0 0,-1 1 0,0-1 0,1 0 0,-1 1 0,1-1 0,-1 0 0,1 1 0,0-1 0,-1 0 0,1 0 0,0 0 1,0 0-1,0 0 0,0 0 0,0 0 0,0 0 0,0 0 0,0 0 0,1-1 0,-1 1 0,0 0 0,0-1 0,1 1 0,-1-1 0,0 1 0,1-1 0,-1 0 0,0 1 0,1-1 0,-1 0 0,1 0 0,-1 0 0,0 0 0,3-1 0,2 1-458,0-2-1,1 1 1,-1-1 0,0 0-1,0 0 1,0-1-1,-1 0 1,10-5 0,24-24-5608,-3-11-2732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24759,'0'0'4047,"-9"3"-1063,8-2-2922,-2-1-27,0 1 0,0 1 1,-1-1-1,1 0 0,0 1 0,1-1 0,-1 1 1,0 0-1,0 0 0,1 0 0,-1 0 0,1 0 1,0 1-1,-1-1 0,1 1 0,0 0 0,1 0 0,-1-1 1,0 1-1,1 0 0,0 0 0,-1 0 0,1 1 1,0-1-1,0 5 0,0 0-87,0-1 0,0 1 1,1-1-1,0 1 0,1-1 0,-1 1 0,2-1 1,-1 1-1,1-1 0,4 12 0,-5-17 28,1 1 0,-1-1-1,1 0 1,0 0 0,-1 0-1,1 0 1,0 0 0,0 0-1,1 0 1,-1-1 0,0 1-1,1-1 1,-1 1 0,0-1 0,1 0-1,0 0 1,-1 0 0,1 0-1,0-1 1,-1 1 0,1-1-1,0 1 1,0-1 0,-1 0-1,1 0 1,0 0 0,0-1 0,-1 1-1,1-1 1,0 1 0,-1-1-1,5-1 1,4-3-284,0 1-1,0-1 1,-1-1-1,1 0 0,-1-1 1,-1 1-1,11-11 1,-13 11 35,-1 0 0,1 1 0,1-1 0,-1 1 0,1 1 1,0-1-1,0 2 0,0-1 0,0 1 0,1 0 0,-1 0 0,1 1 0,11-1 0,-19 3 293,-1 0 0,1 1 0,0-1 0,0 0 0,-1 1 0,1-1 0,0 0-1,0 1 1,-1-1 0,1 1 0,-1 0 0,1-1 0,0 1 0,-1-1 0,1 1 0,-1 0-1,1-1 1,-1 1 0,0 0 0,1 0 0,-1-1 0,0 1 0,1 0 0,-1 0-1,0-1 1,0 1 0,0 0 0,0 0 0,0 0 0,0 0 0,0 1 0,-1 33 632,1-28-489,-1 4-121,-1 1-1,0-1 0,0 1 1,-1-1-1,-6 14 0,-17 26-3139,0-12-3890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1.8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0 19603,'0'0'1708,"-10"11"-256,-13 14-139,-29 42-1,45-57-1059,1 0 0,-1 0-1,2 1 1,-1 0-1,1 0 1,1 0 0,0 0-1,1 1 1,-3 15-1,8-26-257,-1 0-1,1-1 0,0 1 1,0 0-1,-1-1 0,1 0 1,0 1-1,0-1 1,-1 0-1,1 0 0,0 0 1,0 0-1,0 0 0,-1 0 1,1 0-1,3-2 0,78-15 189,-58 10-444,0 2 1,1 0-1,40-1 1,-65 6 264,0 0 1,0 0-1,0 0 0,0 0 1,0 0-1,0 1 1,0-1-1,0 0 0,0 0 1,0 1-1,-1-1 1,1 0-1,0 1 0,0-1 1,0 1-1,0-1 0,-1 1 1,1-1-1,0 1 1,-1 0-1,1-1 0,0 1 1,-1 0-1,1 0 1,-1-1-1,1 1 0,-1 0 1,1 0-1,-1 0 1,0 0-1,1 0 0,-1 0 1,0-1-1,0 1 0,0 0 1,0 0-1,0 0 1,0 0-1,0 0 0,0 0 1,0 0-1,0 0 1,0 1-1,-1 2 175,0-1 1,0 1-1,0 0 0,0-1 0,-1 1 1,1 0-1,-1-1 0,0 0 0,-4 6 1,-13 12 298,-1-1-1,-1-1 1,0-1 0,-2-1 0,0 0-1,-1-2 1,-35 16 0,42-26-1525,16-16-1567,21-22-4161,-17 29 5723,21-31-5429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2.3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17 15567,'0'0'3646,"-3"12"-1324,-24 79 1484,-24 96-220,43-150-3463,1 1 0,2-1 1,0 42-1,6-89-3,0 1-1,1-1 1,1 1 0,-1-1 0,7-13 0,7-28-92,3-56-503,5-151 0,-24 319 429,-2-13 74,2-1-1,3 0 1,16 94-1,-18-138-18,-1-1 1,1 1-1,0-1 0,0 1 1,0-1-1,0 0 0,0 1 0,0-1 1,1 0-1,-1 0 0,1 0 1,-1 0-1,1 0 0,0 0 0,0 0 1,0 0-1,0-1 0,0 1 1,0-1-1,4 3 0,-3-4 22,-1 0 0,0 0 1,0 1-1,0-2 0,0 1 0,0 0 0,0 0 0,0-1 0,0 1 1,0-1-1,0 1 0,0-1 0,0 0 0,0 0 0,0 0 0,0 0 0,0 0 1,-1 0-1,1-1 0,-1 1 0,1-1 0,-1 1 0,1-1 0,-1 1 0,0-1 1,2-2-1,13-20 157,-1 0 1,-1 0-1,-2-2 1,0 1-1,-2-2 1,0 1-1,-2-2 1,-1 1-1,-1-1 1,-2 0-1,-1 0 1,0-34-1,-10 69-188,-1 10 0,-9 56-5967,3-13-2181,9-37-575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2.6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 19250,'-5'9'1917,"-6"11"-335,1 0 0,-13 41 0,20-53-1285,0 1 0,1 0 0,0 0 0,0 0 0,1 1 1,0-1-1,1 0 0,0 0 0,0 0 0,1 1 0,3 12 1,-4-21-292,1 0 0,0 0 0,-1 0 1,1 0-1,0 0 0,-1 0 0,1 0 1,0 0-1,0 0 0,0 0 1,0-1-1,0 1 0,0 0 0,0-1 1,0 1-1,0 0 0,0-1 0,0 1 1,0-1-1,1 0 0,-1 1 1,0-1-1,0 0 0,0 0 0,1 0 1,-1 1-1,0-1 0,0-1 0,1 1 1,-1 0-1,0 0 0,0 0 1,0-1-1,2 0 0,1 1 28,-1-2 1,1 1-1,-1 0 1,1 0-1,-1-1 0,0 0 1,0 0-1,0 0 1,0 0-1,5-4 0,2-9 178,0 0-1,-1 0 1,0 0 0,-1-1-1,-1-1 1,5-18-1,14-57-111,-44 184-62,13-73-5,0 0-1,2 1 1,0-1 0,1 1 0,1 35 0,1-54-52,0 0 0,0 0 0,1 0 1,-1 0-1,0 0 0,0 0 0,1 0 1,-1 0-1,1 0 0,-1 0 0,1-1 1,-1 1-1,1 0 0,-1 0 1,1 0-1,0-1 0,-1 1 0,1 0 1,0-1-1,0 1 0,-1 0 0,1-1 1,0 1-1,0-1 0,0 1 0,1 0 1,1-1-112,0 1 1,0-1-1,-1 0 1,1 0-1,0 0 1,0 0-1,0 0 1,-1 0 0,6-2-1,0 0-473,0 0 0,0-1 0,0 0 0,0-1 0,13-8 0,-5 0-2570,0-1 0,26-29 1,-8-2-5135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3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1 15182,'0'0'9727,"-9"10"-8441,0 3-836,1-1 0,0 1 0,1 0-1,0 1 1,1-1 0,0 1 0,-7 30 0,9-26-249,0 0 0,1 0 1,1 0-1,1 1 0,0-1 1,4 30-1,-3-47-199,1 0 0,-1 0 0,1 0 0,0 0 0,0 0 0,-1 0 0,1 0 0,0 0 0,0 0 0,0 0 0,0 0 0,0 0 0,0-1 0,0 1 0,0 0 0,1-1 0,-1 1 0,0-1 0,0 0 0,0 1 0,1-1 0,-1 0 0,0 0 0,0 1 0,1-1 0,-1 0 0,0 0 0,1 0 0,-1-1 0,0 1 0,0 0 0,1 0 0,1-2 0,43-12 165,-39 11-325,0 0-1,0 0 1,0 0 0,0 1 0,0 0 0,1 0 0,13-1 0,-20 5 149,0 0 0,-1-1 1,1 1-1,0 0 1,-1 0-1,1 0 0,-1 0 1,0-1-1,1 1 1,-1 0-1,0 0 0,0 0 1,0 0-1,-1 0 1,1 0-1,0 0 0,-1 2 1,-2 8 66,0-1 0,0 0 0,-10 21-1,9-23 77,0 1-1,1 0 0,0 0 0,0 0 0,1 0 0,-1 12 0,2-22-124,1 0-1,0 1 1,0-1-1,0 0 0,0 1 1,0-1-1,0 1 1,1-1-1,-1 0 0,0 1 1,0-1-1,0 0 1,0 1-1,0-1 0,0 0 1,1 0-1,-1 1 1,0-1-1,0 0 0,0 1 1,1-1-1,-1 0 1,0 0-1,0 1 0,1-1 1,-1 0-1,0 0 1,0 0-1,1 0 0,-1 1 1,0-1-1,1 0 1,-1 0-1,0 0 0,1 0 1,-1 0-1,0 0 0,1 0 1,-1 0-1,0 0 1,1 0-1,-1 0 0,1 0 1,22-7 522,16-17 154,-7-2-3717,-30 24 2459,1-1 1,-1 1-1,0 0 1,0-1-1,0 0 1,-1 1-1,1-1 1,-1 0 0,1 0-1,-1 0 1,0 0-1,0 0 1,0 0-1,-1-1 1,1 1-1,0-4 1,-1-11-8733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3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 16816,'0'0'5990,"49"-16"-5190,-15 16-479,4 0-225,3 2-320,-6 8-2019,-3-1-3298,-5 2-7719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3.7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11 102 15599,'0'0'3096,"-2"9"-203,-5 30-1238,6-38-1623,1-1 0,0 1 0,0 0 0,0 0 0,0 0-1,-1-1 1,1 1 0,0 0 0,1 0 0,-1 0 0,0-1 0,0 1-1,0 0 1,0 0 0,1 0 0,-1-1 0,0 1 0,1 0-1,-1-1 1,0 1 0,1 0 0,-1-1 0,1 1 0,-1 0 0,1-1-1,0 1 1,-1-1 0,1 1 0,-1-1 0,1 1 0,0-1 0,0 0-1,-1 1 1,1-1 0,0 0 0,0 1 0,-1-1 0,1 0-1,0 0 1,0 0 0,-1 0 0,1 0 0,0 0 0,0 0 0,0 0-1,-1 0 1,1 0 0,0 0 0,1-1 0,1 1 6,0 0-1,-1-1 1,1 0 0,0 1-1,0-1 1,0 0 0,0-1-1,-1 1 1,1 0 0,4-4 0,-1-3 287,-1 0 0,-1 0 0,0 0 1,0-1-1,0 1 0,-1-1 1,0 0-1,-1 0 0,0 0 1,0 0-1,-1-1 0,0 1 1,-1 0-1,0-1 0,-2-14 0,2 24-316,0-1-1,0 1 0,0 0 0,0 0 0,0 0 0,-1 0 0,1-1 0,0 1 0,0 0 0,0 0 1,0 0-1,-1 0 0,1 0 0,0-1 0,0 1 0,0 0 0,0 0 0,-1 0 0,1 0 1,0 0-1,0 0 0,0 0 0,-1 0 0,1 0 0,0 0 0,0 0 0,-1 0 0,1 0 0,0 0 1,0 0-1,0 0 0,-1 0 0,1 0 0,0 0 0,0 0 0,0 0 0,-1 0 0,1 1 0,0-1 1,0 0-1,0 0 0,0 0 0,-1 0 0,1 0 0,0 0 0,0 1 0,0-1 0,0 0 0,0 0 1,0 0-1,-1 1 0,1-1 0,0 0 0,0 0 0,0 0 0,0 1 0,0-1 0,0 0 0,0 0 1,0 0-1,0 1 0,0-1 0,0 0 0,0 0 0,-9 14 47,-17 57 167,24-65-173,1-1-1,-1 0 0,2 0 0,-1 1 0,0-1 1,1 1-1,0-1 0,0 0 0,1 1 1,-1-1-1,1 1 0,2 5 0,-2-10-40,0 0 0,-1 0 0,1 0 1,0-1-1,0 1 0,0 0 0,0 0 0,0 0 0,0-1 0,0 1 0,0-1 0,1 1 0,-1-1 1,0 1-1,0-1 0,0 0 0,1 1 0,-1-1 0,0 0 0,0 0 0,1 0 0,-1 0 0,0 0 1,1 0-1,-1 0 0,0 0 0,0-1 0,0 1 0,1 0 0,0-2 0,39-14 195,27-35-57,-56 40-143,0 1-1,1 0 0,0 0 1,0 2-1,1 0 1,1 0-1,19-7 0,-33 15 0,-1 0-1,1 1 0,-1-1 0,0 0 0,1 1 1,-1-1-1,1 0 0,-1 1 0,0-1 0,1 0 1,-1 1-1,0-1 0,1 1 0,-1-1 0,0 0 0,0 1 1,1-1-1,-1 1 0,0-1 0,0 1 0,0-1 1,0 1-1,0-1 0,0 1 0,0-1 0,0 1 1,0-1-1,0 1 0,0-1 0,0 1 0,0-1 1,0 1-1,0 0 0,-1 22 157,1-22-143,-3 17 5,0-1 0,-11 30 0,10-33-23,0 1 1,0-1 0,1 1-1,-1 24 1,4-39 2,0 0 0,0 1 0,1-1 0,-1 0 0,0 0 0,0 1 0,1-1 0,-1 0 0,0 0 0,0 0 0,1 1 0,-1-1 0,0 0 0,1 0 0,-1 0 0,0 0 0,1 0 0,-1 0 0,0 0 0,1 0 0,-1 1 0,0-1 0,1 0 0,-1 0 0,0 0 0,1-1 0,-1 1 0,0 0 0,1 0 0,-1 0 0,0 0 0,0 0 0,1 0 0,-1 0 0,0-1 0,1 1 0,-1 0 0,0 0 0,1 0 0,-1-1 0,0 1 0,0 0 0,0 0 0,1-1 0,-1 1 0,15-9 0,44-37-5413,-20 18-240,-15 10-1410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4.1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155 0 20019,'0'0'3358,"-11"2"74,0 0-2677,0 1-1,0 0 0,1 0 1,-17 9-1,24-11-673,0 0 0,0 0 0,0 1 0,1 0 0,-1-1 0,1 1 0,-1 0 0,1 0 0,0 0 0,-1 0 0,1 1 0,1-1-1,-1 1 1,0-1 0,0 1 0,1 0 0,0 0 0,-1-1 0,1 1 0,0 0 0,0 0 0,1 0 0,-1 0 0,0 0 0,1 0 0,0 4 0,4-5-81,0-1 0,1 0 0,-1 0 0,1-1 0,-1 1 0,0-1 0,1 0 0,-1-1 0,9 0 0,37-6-369,53-3-799,-102 10 1176,0-1 0,0 1 0,-1 0 0,1 0 0,0 0 0,0 0 0,0 0 0,0 0 0,-1 0 0,1 1 0,0-1 1,0 0-1,0 0 0,-1 0 0,1 1 0,0-1 0,0 1 0,-1-1 0,1 0 0,0 1 0,0 0 0,-1-1 1,1 1-1,-1-1 0,1 1 0,-1 0 0,1-1 0,-1 1 0,1 0 0,-1-1 0,1 1 0,-1 0 0,0 0 0,1-1 1,-1 1-1,0 0 0,0 0 0,0 0 0,0 0 0,1-1 0,-1 1 0,0 0 0,0 0 0,-1 0 0,1 0 0,0 0 1,0-1-1,0 1 0,-1 0 0,1 0 0,0 0 0,-1-1 0,1 1 0,-1 1 0,-2 3 136,1 0 0,-1 0 0,0 0 0,-1 0 0,1 0 0,-8 7 0,-16 12-127,0-1 0,-1-1 0,-1-1 0,-41 21 0,51-35-1496,7-6-2407,0-1-4618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5.4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189 200 6822,'0'0'15460,"-9"-5"-13276,4 1-1823,4 2-291,-1 1 0,-1-1 0,1 0 0,0 1 0,0 0 0,0-1-1,-1 1 1,1 0 0,-1 0 0,1 0 0,-1 1 0,1-1 0,-1 1 0,1-1-1,-1 1 1,0 0 0,1 0 0,-1 0 0,0 0 0,1 0 0,-1 1-1,1-1 1,-1 1 0,1 0 0,-4 1 0,-3 6-34,-1 0 0,2 0 0,-1 1-1,1 0 1,0 1 0,1 0 0,0 0 0,1 1 0,0-1 0,1 1 0,0 1 0,1-1-1,0 1 1,0 0 0,1-1 0,1 1 0,-2 22 0,4-34-34,0 1-1,0 0 1,0 0 0,0-1-1,0 1 1,0 0 0,0-1-1,1 1 1,-1 0 0,0 0 0,0-1-1,0 1 1,1 0 0,-1-1-1,0 1 1,1-1 0,-1 1 0,1 0-1,-1-1 1,1 1 0,-1-1-1,1 1 1,-1-1 0,1 1-1,-1-1 1,1 0 0,0 1 0,-1-1-1,1 0 1,-1 1 0,1-1-1,0 0 1,0 1 0,2-1 12,-1-1 1,0 1-1,0 0 0,1 0 1,-1-1-1,0 0 1,0 1-1,0-1 0,1 0 1,3-2-1,2-2 90,1 0 0,-1-1 0,0 0 0,10-10 1,15-21 379,-2-2 0,-2-1 0,-2-1 1,-1-1-1,-3-2 0,29-73 0,-63 186-831,-10 9 403,10-43-91,2 1 1,1 0-1,2 0 0,-3 71 1,9-106 32,0-1 1,0 1-1,0-1 1,0 1-1,0-1 0,0 1 1,0-1-1,1 1 1,-1-1-1,0 1 0,0-1 1,0 1-1,1-1 1,-1 1-1,0-1 0,1 1 1,-1-1-1,0 1 1,1-1-1,-1 0 1,1 1-1,-1-1 0,1 0 1,-1 1-1,1-1 1,-1 0-1,1 0 0,-1 0 1,1 1-1,-1-1 1,1 0-1,-1 0 0,1 0 1,-1 0-1,1 0 1,-1 0-1,1 0 0,0 0 1,-1 0-1,1 0 1,-1 0-1,1 0 1,-1 0-1,1-1 0,-1 1 1,1 0-1,-1 0 1,1-1-1,-1 1 0,1-1 1,26-14 130,-7-2-98,-1-2-1,-1 0 1,-1-1-1,0 0 1,-2-1-1,0-1 1,-1-1 0,-2 0-1,0-1 1,11-33-1,-23 56-20,1 0-1,-1-1 0,1 1 0,-1-1 0,1 1 1,-1 0-1,0-1 0,0 1 0,0-1 0,0 1 1,0-1-1,0 1 0,0-1 0,-1 1 1,1-2-1,-1 2-10,1 1 1,0 0-1,-1 0 1,1-1 0,-1 1-1,1 0 1,0 0-1,-1 0 1,1 0 0,0 0-1,-1 0 1,1-1-1,-1 1 1,1 0 0,-1 0-1,1 0 1,0 0-1,-1 0 1,1 1 0,-1-1-1,1 0 1,0 0-1,-1 0 1,1 0-1,-1 0 1,1 0 0,0 1-1,-1-1 1,1 0-1,0 0 1,-1 1 0,-34 31-167,-43 78 212,70-95 144,0-1-1,0 1 1,2 1 0,0-1 0,0 1 0,-2 17 0,7-32-186,1 0-1,0 0 1,-1-1 0,1 1 0,0 0-1,0 0 1,0-1 0,0 1 0,0 0-1,0 0 1,0 0 0,0-1 0,0 1-1,0 0 1,0 0 0,1-1 0,-1 1-1,0 0 1,1 0 0,-1-1 0,0 1-1,1 0 1,-1-1 0,1 1 0,-1-1-1,1 1 1,-1 0 0,1-1-1,-1 1 1,1-1 0,0 1 0,-1-1-1,1 0 1,0 1 0,1 0-1,1-1 0,-1 0 0,0 0 0,0 0 0,1 0 0,-1-1 0,0 1 0,0 0 0,0-1 0,1 0 0,3-1 0,54-30-26,2-16 24,-46 34 0,-1 2 0,2 0 0,-1 0 0,29-13 0,-44 25 0,0-1 0,0 1 0,0 0 0,0-1 0,0 1 0,0 0 0,0 0 0,0 0 0,0 0 0,0 0 0,0 0 0,1 0 0,-1 0 0,0 0 0,0 0 0,0 1 0,0-1 0,0 0 0,0 1 0,0-1 0,-1 1 0,1-1 0,0 1 0,0-1 0,0 1 0,0 0 0,-1-1 0,1 1 0,0 0 0,0 0 0,-1 0 0,1-1 0,-1 1 0,1 0 0,-1 0 0,1 0 0,-1 0 0,1 0 0,-1 0 0,0 0 0,0 0 0,1 0 0,-1 0 0,0 0 0,0 0 0,0 0 0,0 2 0,1 11 0,-1 0 0,0-1 0,-1 16 0,-1-8 0,2 5 0,1 32 0,-1-58 0,1 1 0,-1 0 0,0-1 0,0 1 0,1 0 0,-1-1 0,0 1 0,1 0 0,-1-1 0,0 1 0,1-1 0,-1 1 0,1-1 0,-1 1 0,1-1 0,-1 1 0,1-1 0,-1 1 0,1-1 0,0 0 0,-1 1 0,1-1 0,-1 0 0,1 0 0,0 1 0,-1-1 0,1 0 0,0 0 0,-1 0 0,1 0 0,0 0 0,0 0 0,-1 0 0,1 0 0,0 0 0,-1 0 0,1 0 0,0 0 0,-1-1 0,1 1 0,0 0 0,-1 0 0,1-1 0,-1 1 0,1-1 0,0 1 0,-1 0 0,1-1 0,-1 1 0,1-1 0,0 0 0,29-24 0,10-30 0,-28 37 0,1 1 0,0 0 0,2 0 0,16-14 0,-31 30 1,0 1 0,0 0 0,1 0 0,-1 0 1,0 0-1,0-1 0,0 1 0,1 0 0,-1 0 0,0 0 0,0 0 0,0 0 1,1 0-1,-1 0 0,0 0 0,0 0 0,1-1 0,-1 1 0,0 0 0,0 0 1,0 0-1,1 0 0,-1 0 0,0 1 0,0-1 0,1 0 0,-1 0 0,0 0 1,0 0-1,1 0 0,-1 0 0,0 0 0,0 0 0,0 0 0,1 1 0,-1-1 0,0 0 1,0 0-1,0 0 0,0 0 0,1 0 0,-1 1 0,0-1 0,0 0 0,0 0 1,0 0-1,0 1 0,0-1 0,4 19 67,-4 28-473,0-43 185,-3 29-4407,2-23 1129,1 1-3698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5.8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81 0 19314,'0'0'5413,"-46"69"-3170,33-37-962,0 1-192,8 3 64,2-2-769,3-1-288,0-1-64,6 2-128,-1-2-737,-1 0-192,-1 0-384,-3-1-1089,0-5-1442,-3-4-3107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6.1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1 492 20595,'0'0'6919,"66"-11"-5349,-27 0-481,7-1 192,3-1-737,2 4-352,0 0-192,-2 2 32,-9 2-736,-7 2 95,-9 1-1120,-8-4-1186,-11-2-1986,-5-5-3202</inkml:trace>
  <inkml:trace contextRef="#ctx0" brushRef="#br0" timeOffset="1">26 22 20371,'0'0'6566,"55"-7"-5797,-16 2-32,11 1-353,7-1-320,-2 5-160,0 0-1505,-10 0-1859,-6 0-3010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6278,'0'0'17200,"4"14"-15748,26 67 217,4-2 0,47 81 0,-53-106-1332,-16-30-146,-7-13-156,0-1 1,0 1-1,1-1 0,1 0 0,-1-1 0,15 16 1,-20-24-37,0 0-1,0-1 1,0 1 0,-1 0 0,1-1 0,0 1-1,0-1 1,0 0 0,0 1 0,0-1 0,0 1 0,0-1-1,0 0 1,0 0 0,0 0 0,0 0 0,0 0-1,1 0 1,-1 0 0,0 0 0,0 0 0,0 0 0,0 0-1,0-1 1,0 1 0,0 0 0,0-1 0,0 1 0,0-1-1,-1 1 1,1-1 0,0 1 0,0-1 0,0 0-1,0 0 1,-1 1 0,1-1 0,0 0 0,-1 0 0,1 0-1,0-1 1,24-45 106,-20 35-43,3-4 19,3-10-110,2 1 0,1 0-1,18-24 1,-29 44-11,0 1 0,0-1 0,1 1 0,-1 0 0,1 0 1,0 1-1,0-1 0,0 1 0,1 0 0,-1 0 0,1 0 0,0 1 1,0-1-1,0 1 0,0 0 0,0 1 0,0-1 0,1 1 0,-1 0 1,0 0-1,1 1 0,-1 0 0,6 0 0,-9 0 47,1 1 0,-1 0-1,0 0 1,1 0 0,-1 0 0,0 1-1,0-1 1,0 0 0,0 1 0,0-1-1,0 1 1,0 0 0,-1 0 0,1 0-1,0 0 1,-1 0 0,0 0 0,1 0-1,-1 0 1,0 0 0,0 1 0,0-1-1,-1 0 1,1 1 0,0-1 0,-1 5-1,3 7 242,-1 1 0,-1 0 0,-1 19 0,0-26-66,-1 10-77,-2 0 0,0 0 0,-1-1 0,-1 1 0,-1-1 0,0 0 0,-1-1 0,-1 1 0,0-1 0,-1-1 0,-1 0 0,-1 0 0,0-1 0,-17 18 0,24-28-98,1-1 0,-1 0 0,0 0 0,0 0 0,0 0 1,0 0-1,0-1 0,-1 0 0,1 0 0,-1 0 0,1 0 0,-7 1 0,10-3-19,-1 0-1,0 0 1,0 0-1,1 0 1,-1 0-1,0-1 1,0 1 0,1 0-1,-1-1 1,0 1-1,1-1 1,-1 0-1,1 1 1,-1-1-1,1 0 1,-1 0 0,1 0-1,-1 0 1,1 0-1,0-1 1,0 1-1,-1 0 1,1-1-1,0 1 1,0 0 0,0-1-1,1 1 1,-1-1-1,0 0 1,1 1-1,-1-1 1,1 0-1,-1 1 1,1-1 0,-1 0-1,1-2 1,-3-13-1970,1 0 1,0-1-1,2 1 1,0-1 0,4-27-1,7-7-6164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6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19955,'0'0'2434,"5"86"129,0-38-1474,0 1-929,1-1-96,-4-8-96,0-8-961,-2-8-833,0-12-1121,-2-9-1633,-12-3-7816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6.8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0 105 5285,'0'0'14430,"10"-10"-9530,3-3-3946,1 1 0,0 1-1,1 1 1,22-13 0,-30 19-743,-1 1 1,1 0-1,0 0 1,0 0-1,0 1 1,0 0-1,0 0 0,1 1 1,-1 0-1,1 0 1,-1 1-1,1-1 1,-1 2-1,1-1 1,13 4-1,-19-3-211,0 0 0,0 0 0,0 0 0,0 1 0,0-1 0,-1 1 0,1-1 0,0 1 0,-1-1 0,1 1 0,-1 0 0,0 0 0,0 0 0,0 0 0,0 0 0,0 0 0,0 0 0,0 0 0,-1 0 0,1 0 0,-1 0 0,1 1 0,-1-1 0,0 0 0,0 0 0,0 0 0,0 1 0,0-1 0,0 0 0,-1 0 0,1 0 0,-2 3 0,1 4 0,-1 0 0,-1 0 0,0-1 0,0 1 0,0-1 0,-8 13 0,-4 2 0,-2-1 0,0-1 0,-24 23 0,74-52 0,-10 0 0,-1 2 0,1 0 0,0 2 0,1 0 0,-1 2 0,1 0 0,32 3 0,-54-2 0,0 1 0,1 0 0,-1 0 0,0 0 0,0 0 0,1 1 0,-1-1 0,0 1 0,0-1 0,1 1 0,-1 0 0,0-1 0,0 1 0,0 0 0,0 1 0,0-1 0,0 0 0,-1 1 0,1-1 0,0 1 0,0-1 0,-1 1 0,1 0 0,-1-1 0,0 1 0,0 0 0,1 0 0,-1 0 0,0 0 0,-1 0 0,1 1 0,0-1 0,0 4 0,-1-2 0,0 0 0,0 1 0,-1-1 0,1 0 0,-1 0 0,0 0 0,0 0 0,-1 0 0,1 0 0,-1-1 0,0 1 0,0 0 0,0-1 0,-1 1 0,1-1 0,-1 0 0,-5 6 0,-12 8 0,0-1 0,0-1 0,-2 0 0,0-2 0,0-1 0,-1 0 0,-1-2 0,0 0 0,0-2 0,-1-1 0,0 0 0,-1-2 0,-38 3 0,61-8-4,-26-4-2676,16-11-4731,7-4-10777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7.5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29 3748,'0'0'24978,"4"12"-23638,3 23-890,-1 0 0,-2 1 0,-2-1 1,-1 1-1,-4 39 0,-2 7-450,5-82 0,0 0 0,0 0 0,0 0 0,0 0 0,0 0 0,0 0 0,0 0 0,0 1 0,0-1 0,0 0 0,0 0 0,0 0 0,0 0 0,0 0 0,0 0 0,0 0 0,0 1 0,0-1 0,0 0 0,1 0 0,-1 0 0,0 0 0,0 0 0,0 0 0,0 0 0,0 0 0,0 0 0,0 1 0,0-1 0,0 0 0,0 0 0,1 0 0,-1 0 0,0 0 0,0 0 0,0 0 0,0 0 0,0 0 0,0 0 0,0 0 0,1 0 0,-1 0 0,0 0 0,0 0 0,0 0 0,0 0 0,0 0 0,0 0 0,0 0 0,1 0 0,-1 0 0,0 0 0,0 0 0,0 0 0,0 0 0,0 0 0,0 0 0,0 0 0,0-1 0,1 1 0,9-8 0,6-13 0,-5-2 0,-2-1 0,0 0 0,-2-1 0,0 0 0,-2 0 0,-1 0 0,-1-1 0,-1 0 0,-2-40 0,0 73 0,-1 8 0,2 1 0,-1-1 0,2 0 0,0 0 0,6 20 0,-7-32 0,0 0 0,0-1 0,0 1 0,0 0 0,1 0 0,-1 0 0,1-1 0,0 1 0,0-1 0,0 1 0,0-1 0,0 0 0,0 0 0,1 0 0,-1 0 0,1 0 0,0-1 0,-1 1 0,1-1 0,0 1 0,0-1 0,0 0 0,0 0 0,0 0 0,0-1 0,0 1 0,0-1 0,0 0 0,0 0 0,0 0 0,0 0 0,1 0 0,3-1 0,-1-1 0,0 0 0,0 0 0,0-1 0,-1 1 0,1-1 0,-1 0 0,0-1 0,0 1 0,0-1 0,0 0 0,0 0 0,-1-1 0,0 1 0,0-1 0,0 0 0,0 0 0,-1-1 0,0 1 0,2-6 0,3-4 0,-1 0 0,-1 0 0,-1-1 0,0 1 0,-1-1 0,3-17 0,-7 32 0,0 0 0,0 0 0,1 0 0,-1 0 0,0 0 0,0 1 0,0-1 0,0 0 0,0 0 0,0 0 0,0 0 0,0 0 0,0 0 0,0 1 0,-1-1 0,1 0 0,0 0 0,-1 0 0,1 0 0,0 1 0,-1-1 0,0-1 0,-13 10 0,-12 30 0,14-21 0,2 1 0,1 1 0,0 0 0,1 0 0,1 0 0,1 1 0,1 0 0,0 1 0,2-1 0,0 1 0,1 33 0,2-51-54,1-1 0,0 0 0,0 1 0,0-1-1,0 0 1,0 0 0,0 0 0,1 1 0,-1-1 0,1-1 0,-1 1 0,1 0-1,0 0 1,-1 0 0,1-1 0,0 1 0,0-1 0,1 0 0,-1 1 0,0-1 0,0 0-1,0 0 1,1-1 0,-1 1 0,1 0 0,-1-1 0,0 1 0,1-1 0,-1 0 0,5 0-1,5 1-618,0-1 0,0 0 0,0 0-1,0-1 1,14-4 0,16-11-6209,0-6-5599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8.2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0 13805,'0'0'12294,"2"13"-10932,3 24-809,-1 0-1,-2 1 1,-1-1 0,-6 42 0,-26 160 1930,26-204-2424,17-91-59,27-71 0,-1 3 0,-31 92 0,-5 21 0,0 1 0,0 0 0,1 0 0,1 0 0,-1 0 0,2 0 0,-1 1 0,11-17 0,-13 25 0,-1 0 0,0 0 0,0 0 0,0 0 0,0 0 0,1 0 0,-1 1 0,0-1 0,1 0 0,-1 1 0,1-1 0,-1 1 0,1-1 0,-1 1 0,1 0 0,-1-1 0,1 1 0,-1 0 0,1 0 0,0 0 0,-1 0 0,1 1 0,-1-1 0,1 0 0,-1 1 0,1-1 0,-1 1 0,1-1 0,-1 1 0,0 0 0,3 1 0,-2-1 0,0 0 0,0 1 0,0-1 0,0 1 0,0 0 0,-1 0 0,1-1 0,-1 1 0,1 0 0,-1 0 0,1 1 0,-1-1 0,0 0 0,0 0 0,0 1 0,0-1 0,-1 0 0,2 3 0,-3 0 0,1 0 0,-1 0 0,1 0 0,-1 0 0,-1 0 0,1 0 0,-1-1 0,0 1 0,0 0 0,0-1 0,0 0 0,-1 1 0,0-1 0,0 0 0,0 0 0,0-1 0,-1 1 0,1-1 0,-1 1 0,-5 2 0,-5 5 0,-1-1 0,0 0 0,0-1 0,-23 10 0,7-10-124,30-9 103,1 0 0,-1 0 0,1 0 0,-1 0 0,1 0 0,-1 0 0,1 0 0,-1 0 0,1 0 0,-1 0 0,1 0 1,-1 0-1,1-1 0,0 1 0,-1 0 0,1 0 0,-1 0 0,1-1 0,-1 1 0,1 0 0,0-1 0,-1 1 0,1 0 0,0-1 0,-1 1 0,1 0 0,0-1 0,-1 1 0,1-1 0,0 1 0,0-1 1,-1 1-1,1 0 0,0-1 0,0 1 0,0-1 0,0 1 0,0-1 0,0 1 0,0-1 0,0 1 0,0-1 0,0 1 0,0-1 0,0 1 0,0-1 0,0 1 0,0-1 0,0 1 0,0-1 1,1 1-1,-1-1 0,0 1 0,0 0 0,1-2 0,3-4-1176,-1-1 0,1 1 1,1 0-1,-1 0 0,1 0 0,0 0 1,0 1-1,1 0 0,10-8 1,-8 7-685,25-21-7381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8.8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40 11915,'0'0'14323,"1"13"-12823,1 34-137,1 52 1056,0-70-1525,-1-27-634,1-10-167,10-111-93,-13 118-127,1 0 0,0 0-1,-1 0 1,1 0 0,0 0 0,0 1-1,-1-1 1,1 0 0,0 1 0,0-1-1,0 0 1,0 1 0,0-1 0,0 1-1,0-1 1,0 1 0,0 0 0,0-1-1,0 1 1,1 0 0,-1 0 0,0 0-1,0 0 1,0 0 0,0 0 0,0 0 0,0 0-1,0 0 1,2 1 0,43 5-6183,-37-5 5066,44 3-10805,2-11 8312,-51 7 4148,-1-1 1,0-1-1,0 1 1,0 0-1,0-1 1,0 0 0,0 1-1,0-1 1,-1 0-1,1-1 1,-1 1-1,5-5 1,-6 5 483,1-1 0,-1 1 0,1-1 0,-1 0 0,0 1 0,0-1-1,-1 0 1,1 0 0,0 0 0,-1 0 0,0 0 0,1 0 0,-1 0 0,0 0 0,-1 0 0,0-5 0,1 8-802,0-1 0,-1 1 0,1 0 1,0-1-1,-1 1 0,1 0 0,0 0 0,-1-1 0,1 1 0,0 0 0,-1 0 1,1-1-1,0 1 0,-1 0 0,1 0 0,-1 0 0,1 0 0,0-1 0,-1 1 1,1 0-1,-1 0 0,1 0 0,-1 0 0,1 0 0,0 0 0,-1 0 0,1 0 1,-1 0-1,1 0 0,0 1 0,-1-1 0,1 0 0,-1 0 0,1 0 0,0 0 1,-1 1-1,1-1 0,-1 0 0,1 1 0,-19 9 330,9-1-274,1 1 0,-1 0-1,1 1 1,1 0 0,0 0 0,1 1-1,0 0 1,1 0 0,0 1 0,1 0-1,0 0 1,1 0 0,0 0 0,-2 23-1,6-35-144,0 0-1,1 0 0,-1-1 1,0 1-1,1 0 0,-1-1 1,1 1-1,-1 0 0,0-1 1,1 1-1,0 0 0,-1-1 0,1 1 1,-1-1-1,1 1 0,0-1 1,-1 1-1,1-1 0,0 0 1,0 1-1,-1-1 0,1 0 0,0 0 1,0 1-1,-1-1 0,1 0 1,0 0-1,0 0 0,0 0 1,-1 0-1,1 0 0,0 0 1,0 0-1,0 0 0,-1-1 0,1 1 1,0 0-1,0 0 0,-1-1 1,1 1-1,1-1 0,36-15 72,-25 6-75,-2 0 0,1-1 0,-1-1 0,-1 0 0,0-1 0,-1 1 0,0-2 0,-1 1 0,-1-1 0,0-1 0,-1 1 0,0-1 0,-1 0 0,4-22 0,-19 79 18,1-7-93,1 0-1,-6 72 1,14-105-126,0-1-1,0 1 1,0 0 0,0 0 0,0-1 0,0 1 0,1 0-1,-1 0 1,1-1 0,-1 1 0,1 0 0,0-1-1,-1 1 1,1-1 0,2 3 0,-2-3-65,0-1 0,0 1 0,0-1-1,0 1 1,0-1 0,0 1 0,0-1 0,0 0 0,0 0 0,0 1 0,1-1 0,-1 0 0,0 0-1,0 0 1,0 0 0,0-1 0,1 1 0,-1 0 0,0 0 0,0-1 0,0 1 0,0 0 0,0-1-1,0 1 1,2-2 0,21-14-6044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9.2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210 0 10474,'-11'9'7175,"-41"30"-3028,-95 78 6029,178-120-10064,-11-2-414,1 2 1,0 0 0,0 0 0,0 2 0,0 1-1,28 3 1,-48-3 300,0 0 0,0 0 0,0 1 0,1-1 0,-1 1 0,0-1 0,0 0 0,0 1 0,0 0 0,0-1 0,0 1 0,0 0 0,0-1 0,0 1 0,0 0 0,0 0 0,-1 0 0,1 0 0,0 0 0,0 0 0,-1 0 0,1 0 0,-1 0 0,1 0 0,-1 0 0,1 0 0,-1 1 0,0-1 0,1 0 0,-1 0 0,0 0 0,0 1 0,0-1 0,0 0 0,0 0 0,0 0 0,-1 1 0,1-1-1,0 0 1,0 0 0,-1 0 0,1 0 0,-1 1 0,1-1 0,-1 0 0,1 0 0,-2 1 0,-2 6 360,0 0 0,0 0 0,-1 0 0,-10 13 0,-8 6 463,2-1-753,-1-1 1,-29 26-1,49-71-10783,12-8 16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49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40 200 15278,'0'0'10239,"4"8"-8600,16 25-416,-19-32-1198,-1 0 1,0-1-1,0 1 1,1 0 0,-1-1-1,0 1 1,1 0-1,-1-1 1,1 1-1,-1-1 1,1 1-1,-1 0 1,1-1 0,-1 0-1,1 1 1,-1-1-1,1 1 1,0-1-1,-1 0 1,1 1-1,0-1 1,-1 0-1,1 1 1,0-1 0,0 0-1,-1 0 1,1 0-1,0 0 1,-1 0-1,1 0 1,0 0-1,0 0 1,-1 0-1,1 0 1,0 0 0,0 0-1,-1-1 1,1 1-1,0 0 1,-1 0-1,1-1 1,0 1-1,-1-1 1,1 1 0,-1 0-1,1-1 1,0 1-1,-1-1 1,1 1-1,-1-1 1,1 0-1,-1 1 1,0-1-1,1 0 1,-1 1 0,0-1-1,1 0 1,-1 1-1,0-1 1,0 0-1,1 1 1,-1-2-1,0 1-17,1-1 0,-1 1-1,1 0 1,-1 0 0,0-1 0,0 1-1,1 0 1,-1-1 0,0 1-1,0 0 1,0 0 0,0-1 0,-1 1-1,1 0 1,0-1 0,-1 1-1,1 0 1,0 0 0,-1-1-1,0 1 1,1 0 0,-1 0 0,0 0-1,1 0 1,-1 0 0,0 0-1,0 0 1,0 0 0,0 0-1,0 0 1,0 0 0,0 1 0,0-1-1,-2-1 1,0 2-11,0 0 0,1 0 0,-1 0 0,1 0 0,-1 0 0,1 1 0,-1-1 0,0 1 0,1 0 0,0-1 0,-1 1 0,1 0 0,-1 1-1,1-1 1,0 0 0,0 1 0,0-1 0,0 1 0,0-1 0,0 1 0,0 0 0,0 0 0,1 0 0,-1 0 0,1 0 0,-1 1 0,-1 3 0,0-1 11,0 1 0,1-1 0,0 1 0,0-1 0,0 1 0,0 0 0,1 0 0,0 0 0,0 0 0,1 0 0,0 9 0,0-14-4,1 0 0,-1 0 1,1 0-1,-1 0 1,1 0-1,0-1 0,0 1 1,-1 0-1,1 0 0,0 0 1,0-1-1,0 1 1,0-1-1,-1 1 0,1 0 1,0-1-1,0 0 1,0 1-1,0-1 0,1 0 1,-1 1-1,0-1 0,0 0 1,0 0-1,0 0 1,0 0-1,0 0 0,0 0 1,1 0-1,38-4 308,-29 0-271,0-1-1,0 0 1,-1-1 0,0 0 0,0-1 0,0 0-1,-1 0 1,15-16 0,-13 13 46,0 0 1,0 1-1,1 0 0,0 1 1,17-9-1,-29 17-75,1 0 1,0-1-1,0 1 0,-1 0 0,1-1 0,0 1 0,0 0 0,0 0 1,-1 0-1,1 0 0,0 0 0,0 0 0,0 0 0,-1 0 1,1 0-1,0 0 0,0 1 0,-1-1 0,1 0 0,0 0 0,0 1 1,-1-1-1,1 0 0,0 1 0,-1-1 0,1 1 0,0-1 1,-1 1-1,1-1 0,-1 1 0,1 0 0,-1-1 0,1 1 1,-1-1-1,1 1 0,-1 0 0,0 0 0,1-1 0,-1 1 0,0 0 1,0 0-1,1-1 0,-1 1 0,0 0 0,0 0 0,0 0 1,0-1-1,0 3 0,0 50 491,-1-36-438,1 46-65,0-63 0,0 1 0,0-1 0,0 1 0,0-1 0,0 0 0,0 1 0,1-1 0,-1 1 0,0-1 0,0 1 0,0-1 0,1 0 0,-1 1 0,0-1 0,0 1 0,1-1 0,-1 0 0,0 1 0,1-1 0,-1 0 0,0 1 0,1-1 0,-1 0 0,0 0 0,1 0 0,-1 1 0,1-1 0,-1 0 0,1 0 0,-1 0 0,1 0 0,-1 0 0,0 0 0,1 1 0,-1-1 0,1 0 0,-1 0 0,1-1 0,-1 1 0,1 0 0,-1 0 0,1 0 0,-1 0 0,0 0 0,1 0 0,-1-1 0,1 1 0,-1 0 0,0 0 0,1-1 0,0 1 0,23-15 0,46-56-2267,-39 34-1929,-2-2-1,46-79 0,-38 49-4488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50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151 121 17008,'-5'9'4340,"-25"47"-2110,2 1 0,-26 81 1,46-115-1759,1 1 1,2-1 0,0 1 0,1 1 0,2-1 0,0 0-1,2 1 1,0-1 0,7 40 0,-7-63-473,0 0 0,0 0 0,0 0 0,0 0 0,0 0 0,0 0 0,0 0 0,1-1 0,-1 1 0,0 0 0,1 0 0,-1 0 0,0 0 0,1 0 0,-1 0 0,1-1 0,-1 1 0,1 0 0,0 0 0,-1-1 0,1 1 0,0 0 0,0-1 0,-1 1 0,1-1 0,0 1 0,0-1 0,0 1 0,-1-1 0,1 1 0,0-1 0,0 0 0,0 0 0,0 1 0,0-1 0,0 0 0,0 0 0,0 0 0,0 0 0,1 0 0,0-1 0,0 0 0,0 0 0,-1 0 0,1-1 0,0 1 0,-1 0 0,1-1 0,-1 1 0,1-1 0,-1 1 0,1-1 0,-1 0 0,0 0 0,0 0 0,0 1 0,1-5 0,9-26 0,-2-1 0,-1 0 0,-2-1 0,3-35 0,-3 15 0,-7 62 0,1-1 0,0 1 0,0 0 0,0 0 0,1 0 0,2 7 0,-3-12 0,0-1 0,1 0 0,0 0 0,-1 0 0,1 1 0,0-1 0,0 0 0,0 0 0,0 0 0,1 0 0,-1 0 0,0-1 0,1 1 0,-1 0 0,1-1 0,0 1 0,0-1 0,-1 1 0,1-1 0,0 0 0,0 0 0,0 0 0,0 0 0,1 0 0,-1 0 0,0 0 0,0-1 0,0 1 0,1-1 0,3 0 0,0 0 0,0-1 0,0 0 0,0 0 0,0-1 0,0 0 0,0 0 0,0 0 0,0-1 0,-1 0 0,1 0 0,-1 0 0,0-1 0,0 1 0,0-1 0,8-9 0,7-8 0,-1-2 0,18-25 0,-21 26 0,-25 65 0,0-23 0,2 0 0,0 1 0,1-1 0,1 1 0,1 0 0,1 1 0,-1 26 0,4-45 0,0-1 0,0 0 0,0 0 0,1 0 0,-1 0 0,0 0 0,1 0 0,0 0 0,0 0 0,-1 0 0,1 0 0,0 0 0,0 0 0,1 0 0,-1 0 0,0-1 0,1 1 0,-1-1 0,1 1 0,-1-1 0,1 1 0,0-1 0,-1 0 0,1 0 0,0 0 0,0 0 0,0 0 0,0 0 0,0 0 0,0-1 0,0 1 0,0-1 0,0 1 0,0-1 0,4 0 0,-1 0 0,0 0 0,0 0 0,0-1 0,0 0 0,0 0 0,0 0 0,0 0 0,0-1 0,-1 0 0,1 0 0,-1 0 0,1-1 0,-1 1 0,6-6 0,4-4 0,-1-1 0,-1-1 0,0 0 0,-1 0 0,12-22 0,-17 27 0,-1-1 0,0 0 0,0-1 0,-1 1 0,0-1 0,-1 0 0,-1 0 0,1 0 0,0-19 0,-3 30 0,0-1 0,0 0 0,0 1 0,0-1 0,0 1 0,0-1 0,0 1 0,-1-1 0,1 1 0,0-1 0,0 1 0,0 0 0,-1-1 0,1 1 0,0-1 0,-1 1 0,1-1 0,0 1 0,-1 0 0,1-1 0,0 1 0,-1 0 0,1-1 0,-1 1 0,1 0 0,-1 0 0,1-1 0,-1 1 0,1 0 0,-1 0 0,1 0 0,-1 0 0,1 0 0,-1 0 0,1 0 0,-1 0 0,1 0 0,-1 0 0,1 0 0,-1 0 0,1 0 0,-1 0 0,1 0 0,-1 0 0,1 0 0,-1 1 0,1-1 0,-1 0 0,1 0 0,-1 1 0,1-1 0,0 0 0,-1 1 0,1-1 0,-1 0 0,1 1 0,-1 0 0,-26 20 0,21-15 0,1 0 0,0 0 0,0 0 0,0 1 0,1-1 0,0 1 0,1 0 0,0 0 0,0 1 0,0-1 0,1 1 0,0-1 0,0 1 0,-1 15 0,3-21 0,1-1 0,-1 0 0,1 1 0,-1-1 0,1 0 0,0 0 0,-1 0 0,1 1 0,0-1 0,0 0 0,0 0 0,0 0 0,0 0 0,0 0 0,0 0 0,0-1 0,0 1 0,0 0 0,0-1 0,1 1 0,-1 0 0,0-1 0,1 1 0,-1-1 0,0 0 0,1 1 0,-1-1 0,0 0 0,2 0 0,49 2 0,-40-3 0,-9 1-2,20 1-355,0 0-1,-1-2 1,1-1 0,0-1-1,0-1 1,-1-1-1,28-10 1,-45 13 471,-1-1 0,1-1 0,-1 1 0,1 0 0,-1-1 0,0 0 0,0 0 0,-1 0 0,1-1 1,-1 1-1,0-1 0,4-8 0,26-67-686,-23 54 72,29-84-3867,13-31-2451,-11 51 6616,-41 90 362,0-1 0,0 1-1,0 0 1,0-1 0,0 1 0,0 0 0,0-1 0,0 1 0,0 0-1,0-1 1,0 1 0,1 0 0,-1-1 0,0 1 0,0 0-1,0-1 1,0 1 0,1 0 0,-1 0 0,0-1 0,0 1 0,0 0-1,1 0 1,-1-1 0,0 1 0,0 0 0,1 0 0,-1 0-1,0 0 1,1-1 0,-1 1 0,0 0 0,0 0 0,1 0 0,-1 0-1,0 0 1,1 0 0,-1 0 0,0 0 0,1 0 0,-1 0-1,0 0 1,1 0 0,-1 0 0,0 0 0,1 0 0,-1 0 0,3 20 1983,-8 33-1517,-9 29 291,-6 118 0,20-170-722,0 1 0,2-1 0,1 1 0,1-1 0,2 0 1,1-1-1,14 38 0,-43-117-195,-2 1 0,-2 2 0,-2 0 0,-3 2 0,-1 1 0,-54-55 0,73 77 0,13 21 0,0 1 0,0-1 0,0 1 0,0-1 0,0 1 0,0 0 0,0-1 0,0 1 0,0-1 0,1 1 0,-1-1 0,0 1 0,0 0 0,0-1 0,1 1 0,-1 0 0,0-1 0,1 1 0,-1 0 0,0-1 0,1 1 0,-1 0 0,0-1 0,1 1 0,-1 0 0,0 0 0,1 0 0,-1-1 0,1 1 0,0 0 0,5-1 0,0 0 0,0 0 0,0 1 0,0-1 0,10 2 0,-1 0 0,53 1-450,-33 0-1330,57-5 1,-85-1-3389,-6-8-1638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51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14 182 20019,'-11'-15'2883,"8"4"-193,3 6-1184,13 4-1346,12 1-224,5 0-193,6 6-2369,3-2-2659,3 3-4773</inkml:trace>
  <inkml:trace contextRef="#ctx0" brushRef="#br0" timeOffset="1">575 0 23446,'0'0'8392,"7"72"-7559,-7-31-737,4 4-96,2 0 0,2 5-2210,0-1-3299,1 0-3780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6:51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19571,'0'0'9224,"3"63"-6053,1-52-2370,1-1-801,1-6 0,-1-4 0,0-1-3075,-3-17-7879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28 195 19186,'0'0'10922,"6"-11"-10425,-1 3-371,-1-1-1,0 0 1,0-1-1,-1 1 1,-1-1-1,0 1 1,2-12-1,-4 17-77,1 0 0,-1-1 0,0 1-1,0 0 1,-1-1 0,1 1 0,-1 0 0,0-1-1,0 1 1,0 0 0,-1 0 0,1 0-1,-1 0 1,0 0 0,0 0 0,-1 1 0,1-1-1,-1 0 1,0 1 0,1 0 0,-2 0-1,-2-3 1,5 5-46,1 1 0,-1-1 0,1 1 0,-1 0 0,1-1-1,-1 1 1,1-1 0,-1 1 0,1 0 0,-1 0 0,1-1 0,-1 1-1,0 0 1,1 0 0,-1 0 0,1-1 0,-1 1 0,0 0 0,1 0-1,-1 0 1,0 0 0,1 0 0,-1 0 0,1 1 0,-1-1 0,0 0 0,1 0-1,-1 0 1,0 1 0,-7 17 15,10 33-30,-2-45 12,3 19-28,1 0 1,2 0-1,0 0 0,2-1 1,0 0-1,2 0 0,14 26 0,-23-48-42,0 1-1,0-1 0,1 0 0,-1 0 0,0 0 0,1 0 0,0 0 0,-1 0 0,1 0 0,0-1 0,0 1 0,0-1 0,0 1 0,0-1 0,1 0 1,-1 0-1,0 0 0,0 0 0,1 0 0,-1 0 0,1 0 0,2-1 0,-3 0-139,0 0-1,0-1 1,1 1-1,-1-1 1,0 0-1,0 0 1,-1 1-1,1-1 1,0-1-1,0 1 1,0 0-1,-1 0 1,1-1-1,0 1 1,-1-1-1,0 1 1,1-1-1,-1 0 1,0 1-1,0-1 1,1 0-1,-2 0 1,1 0-1,0 0 1,1-3-1,9-32-5692,-4-5-3711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8:29.9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45 6342,'0'0'17115,"1"14"-15404,-2-10 3390,4-42-3121,-1 24-1462,-5 12-518,-3 7 0,-4 9 0,7 2 0,13-19 0,13-22 0,-20 10-7933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8:32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96 5061,'0'0'12689,"-15"-15"-7062,-1 12-5007,20-6-260,-2 8-255,-1-1-1,0 0 0,1 0 0,-1 0 0,0 0 1,0 0-1,0-1 0,-1 1 0,1 0 1,0 0-1,-1 0 0,1-1 0,-1-3 0,0 7-78,0-1-1,0 0 1,0 0-1,0 1 0,0-1 1,0 0-1,0 0 0,0 1 1,-1-1-1,1 0 1,0 0-1,0 1 0,0-1 1,0 0-1,-1 0 0,1 0 1,0 1-1,0-1 1,0 0-1,-1 0 0,1 0 1,0 0-1,0 0 0,-1 1 1,1-1-1,0 0 1,0 0-1,-1 0 0,1 0 1,0 0-1,0 0 0,-1 0 1,1 0-1,0 0 1,0 0-1,-1 0 0,1 0 1,0 0-1,-1 0 0,1 0 1,0 0-1,0 0 1,-1-1-1,1 1 0,0 0 1,0 0-1,0 0 0,-1 0 1,1 0-1,0-1 1,0 1-1,0 0 0,-1 0 1,1 0-1,0-1 1,0 1-1,0 0 0,0 0 1,-1-1-1,1 1 0,0 0 1,0 0-1,0-1 1,0 1-1,0 0 0,0 0 1,0-1-1,0 1 0,0-1 1,-12 19 125,12-25 14,0-24 84,0 31-242,0-1 1,0 1 0,0-1 0,0 1 0,0-1 0,0 1-1,0-1 1,0 1 0,0-1 0,0 1 0,0-1-1,0 1 1,0-1 0,0 1 0,-1-1 0,1 1 0,0-1-1,0 1 1,-1-1 0,1 1 0,0 0 0,0-1-1,-1 1 1,1-1 0,-1 1 0,1 0 0,0-1 0,-1 1-1,1 0 1,-1 0 0,1-1 0,-1 1 0,1 0-1,0 0 1,-1 0 0,1-1 0,-1 1 0,1 0 0,-1 0-1,1 0 1,-1 0 0,1 0 0,-2 0 0,1 2-36,0-1 0,0 0 0,0 1 0,0-1 0,0 1 0,0-1 0,0 1 0,0 0 0,1-1 0,-1 1 0,1 0 0,-1 0 0,1 0 0,0-1 0,-1 1 0,1 0 1,0 0-1,0 3 0,2 34-3013,-2-38 2824,0-1 1,1 1-1,-1 0 0,0-1 0,0 1 0,1-1 1,-1 1-1,0-1 0,0 1 0,1-1 0,-1 1 1,1-1-1,-1 1 0,0-1 0,1 1 0,-1-1 1,1 0-1,-1 1 0,1-1 0,-1 0 0,1 1 1,0-1-1,-1 0 0,1 0 0,-1 1 1,1-1-1,-1 0 0,1 0 0,0 0 0,-1 0 1,1 0-1,0 0 0,-1 0 0,1 0 0,0 0 1,11 0-7781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2.19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13805,'0'0'6161,"0"10"-5841,2 19 621,1 1 0,1 0 0,2-1 0,18 54 0,56 120 370,-6-19-1103,-38-98 90,3-1 0,4-1 0,59 83-1,57 111-126,-84-87 10,-61-147-147,2 0-1,2 0 0,2-2 0,49 77 0,169 265 832,-160-236-830,37 62 26,13-8-42,116 209 95,-183-296-21,5-3 0,4-4 0,5-2 0,113 122 0,-46-68-51,237 208 1,-217-207 77,-123-118-71,1-2-1,1-2 1,63 45 0,207 143 42,83 85 63,-14-25-79,-294-227-61,2-4-1,140 65 0,60 36 6,-254-135-19,47 29 0,96 45 0,-46-33-4,146 61 3,-117-61-186,-62-23 184,107 29 0,-162-57-20,90 26 29,-117-31-8,1 0-1,-2 1 1,1 0-1,-1 1 1,26 21-1,-24-17-2,1 0 1,0-1-1,1-1 0,1-1 0,-1 0 0,2-2 0,20 7 0,153 29-76,-30-8 47,-117-25 0,0-2 1,1-2-1,81 1 1,-101-5-168,44 9-1,-55-9-4172,0 0-3794,-31-5 139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2.58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1 1 1313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4.26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6755 6383 10954,'0'0'3433,"-2"9"-1997,-1 2-1035,1-7-219,1 0 0,-1 1 0,1-1 0,1 0 0,-1 1 1,0-1-1,1 8 0,0-12-168,0 0 0,0 1-1,0-1 1,0 0 0,0 0 0,0 0 0,-1 0 0,1 1 0,0-1 0,0 0 0,0 0 0,0 0 0,0 0-1,-1 0 1,1 0 0,0 1 0,0-1 0,0 0 0,-1 0 0,1 0 0,0 0 0,0 0 0,0 0 0,0 0-1,-1 0 1,1 0 0,0 0 0,0 0 0,0 0 0,-1 0 0,1 0 0,0 0 0,0 0 0,-1 0 0,1 0-1,0 0 1,0 0 0,0 0 0,0 0 0,-1 0 0,1-1 0,0 1 0,0 0 0,0 0 0,0 0-1,-1 0 1,1 0 0,0 0 0,0-1 0,0 1 0,0 0 0,0 0 0,0 0 0,-1 0 0,1-1 0,0 1-1,0 0 1,0 0 0,0 0 0,0-1 0,-10-9 654,-59-108 850,-256-390-447,210 375 699,72 87-1248,-70-97-1,38 14-176,-59-138 0,-46-81 919,110 230-736,19 28 61,-4 2 0,-73-88 1,-30-34 50,15 19 81,126 172-642,-1 1 1,-1 1-1,-1 1 1,0 1-1,-25-14 1,25 17-4,0-2 0,0 0 0,2-1 0,-1-1 0,2-1 0,-16-19 0,-84-126 237,-91-112-135,-284-245 879,376 407-1057,-103-92 0,118 118 0,-264-210 0,147 123 0,122 92 0,-116-72 0,89 67 0,-192-175 0,53 40 0,197 171 0,-3 3 0,-85-44 0,84 53 0,2-3 0,2-4 0,-71-61 0,56 41 0,-128-81 0,153 113 0,-1 3 0,-2 2 0,-95-32 0,126 52 0,-372-130 0,375 128-3,-3-2-314,0 1-1,0 1 0,-1 1 1,0 2-1,-1 0 1,-55-4-1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6.51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1 467 6502,'0'0'11953,"4"-11"-11046,16-31-33,2 1-1,51-74 0,75-71-124,-138 173-718,25-26 43,-33 37-79,-1 1-1,1-1 0,0 0 1,0 1-1,0-1 1,0 1-1,0 0 0,0 0 1,1-1-1,-1 2 1,0-1-1,0 0 1,1 0-1,-1 1 0,5-1 1,-6 1-4,-1 0 1,0 0-1,1 0 1,-1 0-1,0 1 1,0-1-1,1 0 1,-1 0-1,0 0 0,1 1 1,-1-1-1,0 0 1,0 0-1,0 1 1,1-1-1,-1 0 1,0 1-1,0-1 1,0 0-1,0 1 0,1-1 1,-1 0-1,0 1 1,0-1-1,0 0 1,0 1-1,0-1 1,0 0-1,0 1 1,0-1-1,0 0 1,0 1-1,0-1 0,0 1 1,0 10-25,-1 0 0,1 0 1,-2 0-1,0 1 0,0-2 0,-1 1 0,-4 12 1,-36 80 96,29-70-85,-55 110 35,-22 56 186,90-197-183,0 0 0,0 0 1,0 0-1,0 1 0,1-1 1,-1 0-1,1 0 0,-1 1 1,1-1-1,0 0 0,0 4 1,8-5 39,11-12-66,28-27 113,80-85 0,-33 29-168,-78 79 22,6-7-56,0 1-1,2 1 1,0 1-1,1 1 1,1 1-1,33-15 1,-56 30 94,0 1-1,0 0 1,0 0 0,0 0 0,1 0 0,-1 0 0,0 1 0,0-1 0,1 1 0,-1 0 0,0 0 0,1 0 0,-1 1 0,6 1 0,-7-2 0,0 1 1,-1 0 0,1 0 0,0 0-1,-1 1 1,1-1 0,0 0-1,-1 1 1,0-1 0,1 1-1,-1-1 1,0 1 0,0-1 0,0 1-1,0 0 1,0 0 0,0 0-1,0 2 1,2 9 6,0-1-1,-1 1 1,-1 0 0,0 0-1,-1 0 1,-2 14-1,2-25 2,-5 46 9,-2 0 0,-3-1-1,-1 0 1,-27 71 0,-20 83 1381,57-201-1373,1 1 1,0 0-1,-1-1 1,1 1-1,0 0 1,0 0-1,-1-1 1,1 1-1,0 0 1,0 0-1,0-1 1,0 1-1,0 0 1,0 0-1,0-1 1,0 1-1,1 0 1,-1 0-1,0-1 1,0 1-1,1 0 1,-1-1-1,0 1 1,1 0-1,-1-1 1,0 1-1,1 0 1,-1-1-1,1 1 1,-1-1-1,1 1 1,-1-1-1,2 1 1,0-1-10,-1 0 0,1 0 0,0 0 0,-1-1 0,1 1 0,-1 0 0,1-1 1,0 0-1,-1 1 0,1-1 0,-1 0 0,0 0 0,1 0 0,1-1 0,49-42 34,-51 43-33,74-74-266,-48 44 47,2 1 0,1 2 0,2 1 0,0 2 0,54-32 0,-80 53 215,0 1 0,0 1 0,1-1 0,-1 1 1,1 0-1,0 1 0,-1-1 0,11 1 0,-14 1 4,0 0-1,-1 0 1,1 0-1,-1 1 1,1-1-1,-1 1 1,1 0-1,-1 0 1,1 0-1,-1 0 1,0 0-1,1 0 1,-1 1-1,0-1 1,0 1-1,0-1 1,0 1-1,0 0 1,-1 0-1,1 0 1,0 0-1,-1 0 1,0 0-1,3 5 1,1 4 82,-1 0 1,0 0-1,-1 1 1,0-1-1,-1 1 1,0 0-1,0 11 1,-1 90 342,-2-85-380,-13 157 484,1 39 629,12-217-1154,1 0-1,1-1 0,-1 1 1,1 0-1,0-1 0,1 1 1,-1-1-1,1 1 0,1-1 1,3 9-1,-4-12-15,1 0 0,-1 0 0,1-1 0,0 1 0,-1-1-1,1 1 1,0-1 0,0 0 0,1 0 0,-1 0 0,0-1 0,1 1 0,-1-1 0,1 0-1,-1 0 1,1 0 0,-1 0 0,1-1 0,6 1 0,4 0-13,-1-1 0,0 0 0,1-1 0,-1 0-1,0-1 1,0-1 0,0 0 0,13-5 0,15-8-438,43-24 0,-59 26 164,1 2 0,1 0-1,-1 2 1,50-12 0,-70 21 277,-1 0 0,1 1 0,-1-1-1,1 1 1,-1 0 0,1 0 0,-1 1 0,1-1 0,-1 1 0,0 1-1,1-1 1,7 4 0,-10-3 17,0 0 1,0 0-1,-1 0 0,1 1 1,0-1-1,-1 1 1,1-1-1,-1 1 0,0 0 1,0 0-1,0 0 0,0 1 1,0-1-1,-1 0 0,0 1 1,1-1-1,-1 1 0,-1-1 1,2 6-1,2 18 141,-1 1-1,-2-1 1,0 1 0,-2 0-1,-1-1 1,-1 1 0,-12 48-1,-71 187 374,57-183-290,0-4 43,-31 99 416,52-149-550,2 0 0,1 0 0,1 0 0,-1 42 0,5-66-138,0-1 0,0 1 1,0 0-1,0 0 0,0 0 0,1 0 0,-1-1 0,1 1 0,-1 0 0,1 0 0,0 0 0,-1-1 1,1 1-1,0 0 0,0-1 0,0 1 0,0-1 0,0 1 0,1-1 0,-1 0 0,0 1 1,1-1-1,-1 0 0,3 1 0,-1-1-6,0 1 0,0-2-1,1 1 1,-1 0 0,0-1 0,0 1 0,1-1 0,-1 0 0,0 0-1,1 0 1,-1-1 0,6 0 0,5-3-108,0 0 0,0-1 0,-1-1 0,1 0-1,15-10 1,147-106-2738,-126 83 1913,3 2 0,1 3 0,66-32 0,-107 60 919,0 1 0,0 0-1,0 1 1,0 1 0,1 0-1,-1 1 1,1 0 0,14 1 0,-24 1 34,0 0 1,0 0-1,1 1 1,-1 0 0,0 0-1,0 0 1,0 0 0,0 0-1,0 1 1,0 0 0,0 0-1,-1 0 1,1 0 0,-1 1-1,1-1 1,-1 1 0,0 0-1,0 0 1,0 0 0,0 0-1,-1 1 1,1-1 0,-1 1-1,0 0 1,0-1-1,0 1 1,0 0 0,-1 0-1,1 5 1,3 8 166,-1 1 0,-1 0 0,-1-1 0,-1 1 0,0 0 0,-2 0 0,-3 28 0,-5 8 613,-19 61 0,18-82-301,1 0-1,2 0 0,2 1 0,0 0 1,1 62-1,5-94-490,-1 1 1,0-1 0,1 1-1,-1-1 1,1 1-1,0-1 1,0 1 0,0-1-1,0 1 1,0-1 0,1 0-1,-1 0 1,1 0-1,-1 0 1,1 0 0,0 0-1,0 0 1,0 0-1,0-1 1,0 1 0,0-1-1,0 1 1,1-1 0,-1 0-1,1 0 1,-1 0-1,0 0 1,1 0 0,0-1-1,-1 1 1,1-1-1,4 1 1,5-1-83,0 0-1,0 0 0,0-1 1,0-1-1,0 0 1,14-4-1,117-45-2194,-117 39 1967,1 1 0,1 1 0,0 1-1,0 1 1,1 2 0,-1 1 0,48-2-1,-70 7 313,0 1 1,0-1-1,0 1 0,0 0 0,0 1 0,0 0 0,0 0 0,0 0 0,0 0 0,-1 1 0,1 0 1,-1 0-1,0 1 0,0-1 0,0 1 0,4 4 0,-3 0 69,0-1 0,0 1 1,-1 0-1,0 0 0,0 0 0,-1 0 0,0 1 1,-1 0-1,4 14 0,1 13 281,-3 0-1,0 1 1,-3 0 0,-2 45-1,0-78-331,-23 280 1812,12-193-634,0 164 1,11-247-1171,1 1 1,-1-1-1,2 1 0,-1-1 1,1 0-1,1 0 0,-1 0 0,1 0 1,8 13-1,-8-16-34,0-1-1,1 0 1,0 1-1,0-1 1,0 0-1,0-1 1,1 1-1,-1-1 1,1 0-1,0 0 1,0 0-1,0-1 1,0 0-1,1 0 1,5 2 0,9 0-142,-1 0 0,1 0-1,0-2 1,0-1 0,0 0 0,0-1 0,37-6 0,9-6-815,66-21 0,-73 16 238,81-11 0,-115 24 688,1 2 0,0 1 0,-1 1 0,1 1 0,0 2 0,33 6 0,-45-5 147,0 1 1,0 0 0,0 0 0,-1 2 0,0-1 0,0 2-1,-1 0 1,1 0 0,-2 1 0,1 0 0,-1 1 0,13 16-1,-4-1 374,-1 1-1,-1 1 0,-1 0 0,14 31 0,44 122 987,1 1-629,-61-151-736,0-2 0,2 0 0,2-1 0,21 25 0,-29-40-93,1 0-1,1-1 1,0 0 0,1-1-1,0 0 1,24 12 0,96 34-2074,-2 0-581,-117-49 2405,-1 2-1,0-1 0,-1 2 0,0 0 1,-1 0-1,21 23 0,-17-12 406,-1 0 0,0 1-1,-2 0 1,-1 1 0,0 0-1,9 30 1,38 154 2553,-2-5-68,-48-177-2456,1-1 0,1 0 0,1 0-1,2-2 1,29 40 0,-34-52-263,0 0 0,0-1 0,1-1-1,1 0 1,-1 0 0,1-1 0,0 0 0,1-1 0,-1 0-1,1-1 1,1 0 0,-1-1 0,1 0 0,-1-1 0,1-1 0,0 0-1,0-1 1,0 0 0,22-1 0,16-5-703,1-2 0,-2-2 0,85-26 0,-47 11-500,-48 15-2703,0 2 0,65-4-1,-25 10-2100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7.40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2554 9641,'536'-473'-2690,"17"19"5635,618-358 6052,-310 377-5880,36 90-4110,-855 327-2263,-22 2-2590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8.369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28 107 17296,'0'0'4276,"1"9"-3699,-2 28-303,-1-1 1,-8 41 0,-4 55-127,14-121-138,-1 3-13,1 0 0,0-1 0,1 1 1,3 13-1,-4-25 5,0-1 0,0 1 1,0-1-1,0 1 0,1-1 0,-1 1 1,1-1-1,-1 1 0,1-1 0,-1 0 0,1 1 1,0-1-1,0 0 0,0 0 0,0 1 1,0-1-1,0 0 0,0 0 0,0 0 1,0 0-1,0 0 0,0-1 0,1 1 1,-1 0-1,0 0 0,1-1 0,-1 1 0,0-1 1,1 1-1,-1-1 0,1 0 0,-1 1 1,1-1-1,-1 0 0,1 0 0,-1 0 1,1 0-1,-1 0 0,1-1 0,-1 1 1,1 0-1,-1-1 0,1 1 0,-1-1 0,0 1 1,3-2-1,1-1 95,0 0 1,0 0-1,-1 0 0,1-1 0,-1 0 1,0 0-1,0 0 0,0 0 1,6-9-1,28-50 705,-29 47-746,21-43 20,-4-2 0,-2-1 0,29-114 0,-43 138-81,-11 91-561,-30 111 722,20-118-598,2 0 0,2 0 0,-1 52 0,8-97 404,-1 0-1,1 0 1,0 0 0,0 0-1,0 0 1,0 1 0,0-1 0,0 0-1,0 0 1,0 0 0,0 0-1,1 0 1,-1 0 0,0 0-1,1 0 1,-1 0 0,1 0 0,-1 0-1,1 0 1,0 0 0,-1 0-1,1 0 1,0 0 0,-1 0-1,1 0 1,0-1 0,0 1-1,0 0 1,0-1 0,0 1 0,0-1-1,0 1 1,0-1 0,0 1-1,1-1 1,0 0 7,0 0 1,0-1-1,0 1 0,-1-1 1,1 0-1,0 1 0,-1-1 1,1 0-1,-1 0 0,1 0 1,-1 0-1,1 0 0,-1 0 0,0-1 1,1 1-1,-1 0 0,0-1 1,0 1-1,0-1 0,1-2 1,5-10-224,-1-1 1,0 0-1,-1 1 1,-1-2 0,0 1-1,-1 0 1,-1-1-1,1-30 1,7-40 2480,-10 84-2114,0 1 1,1-1-1,-1 1 0,1-1 0,0 1 0,-1-1 0,1 1 0,0 0 0,0-1 0,0 1 1,0 0-1,0 0 0,0-1 0,0 1 0,1 0 0,-1 0 0,3-1 0,7-10 195,-10 12-309,-1-1 0,0 1 0,0 0 0,1-1 0,-1 1 0,0-1 0,0 1 0,0 0 1,1-1-1,-1 1 0,0-1 0,0 1 0,0-1 0,0 1 0,0-1 0,0 1 0,0-1 0,0 1 0,0-1 0,0 1 0,0-1 1,-1 1-1,1 0 0,0-1 0,0 1 0,0-1 0,0 1 0,-1-1 0,1 1 0,0 0 0,-1-1 0,1 1 0,0 0 0,-1-1 1,1 1-1,0 0 0,-1-1 0,1 1 0,0 0 0,-1 0 0,1 0 0,-1-1 0,1 1 0,-1 0 0,1 0 0,0 0 1,-1 0-1,1 0 0,-1 0 0,1 0 0,-1-1 0,1 2 0,-1-1 0,1 0 0,-1 0 0,1 0 0,-1 0 0,0 0 0,0 0-209,1 0-1,-1 0 1,0 0-1,0 0 1,0 0-1,1 0 1,-1 0-1,0 0 0,0 0 1,0-1-1,1 1 1,-1 0-1,0-1 1,0 1-1,1-1 1,-1 1-1,0-1 0,1 1 1,-1-1-1,1 1 1,-1-1-1,1 1 1,-1-1-1,1 0 1,-1 1-1,1-1 0,-1 0 1,1 0-1,-1-12-5218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8.74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78 1 13004,'0'0'10458,"-2"9"-9262,-8 48-370,2-1 0,3 1 0,5 109 0,0-163-828,0 0 0,1 0-1,-1 0 1,0 0-1,1 0 1,0 0 0,0 0-1,0 0 1,0 0-1,0-1 1,1 1-1,-1 0 1,1-1 0,0 1-1,-1-1 1,1 0-1,1 0 1,3 4 0,-4-5 10,0 0 0,0 0 1,1 0-1,-1 0 0,0-1 1,1 1-1,-1-1 0,1 0 1,-1 1-1,0-1 1,1 0-1,-1-1 0,1 1 1,-1 0-1,0-1 0,1 1 1,-1-1-1,0 0 0,1 0 1,-1 0-1,0 0 1,0 0-1,3-2 0,0 0-4,0 0 0,0 1-1,0 0 1,0 0 0,0 0 0,0 0-1,0 1 1,1 0 0,5-1 0,-10 3-8,0-1 0,0 1 0,-1-1 1,1 1-1,-1 0 0,1 0 0,-1-1 1,1 1-1,-1 0 0,1 0 1,-1-1-1,0 1 0,1 0 0,-1 0 1,0 0-1,0 0 0,0 0 0,1 0 1,-1-1-1,0 1 0,0 0 0,0 0 1,0 0-1,-1 0 0,1 1 1,-3 27 303,-1-21-124,1-1 0,-2 1 1,1-1-1,-1 1 0,0-2 1,-1 1-1,0 0 1,0-1-1,0 0 0,0-1 1,-1 1-1,0-1 0,-1 0 1,1-1-1,-1 0 1,1 0-1,-1-1 0,0 0 1,-1 0-1,1-1 0,0 0 1,-1 0-1,0-1 1,-16 1-1,25-2-191,-1 0 0,0 0 0,1 0 0,-1 0 0,1 0 0,-1-1 0,0 1 0,1 0 1,-1 0-1,1 0 0,-1-1 0,1 1 0,-1 0 0,1 0 0,-1-1 0,1 1 0,-1 0 0,1-1 0,-1 1 0,1-1 0,-1 1 0,1-1 0,0 1 0,-1-1 1,1 1-1,0-1 0,-1 1 0,1-1 0,0 1 0,0-2 0,5-19-1233,-2 17 676,0-1 1,1 0-1,-1 1 1,1 0-1,0 0 1,6-5-1,18-8-4820,6 1-1153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9.18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105 291 16752,'0'0'10132,"-2"-8"-10052,0 4-58,1-1 1,-1 1-1,0 0 0,0 0 1,-1 1-1,1-1 0,-1 0 1,0 1-1,-6-6 0,8 8-11,0 0-1,0 0 1,-1 0 0,1 0-1,0 0 1,-1 1-1,1-1 1,-1 0-1,1 1 1,0-1 0,-1 1-1,0 0 1,1-1-1,-1 1 1,1 0-1,-1 0 1,1 0 0,-1 0-1,1 0 1,-1 0-1,0 1 1,1-1-1,-1 1 1,1-1 0,-1 1-1,1-1 1,0 1-1,-1 0 1,1-1-1,0 1 1,-1 0 0,1 0-1,0 0 1,0 0-1,0 0 1,0 1-1,0-1 1,0 0 0,-1 2-1,0-2-3,1 0 0,-1 1 0,1-1 0,0 0 0,0 1 0,-1 0 0,1-1 0,0 1 0,0 0 0,0 0 0,1-1 0,-1 1 0,0 0 0,1 0 0,-1 0 0,1 0 0,-1 0 0,1 0 0,0 0 0,0 0 0,0 0-1,0 0 1,0 0 0,1 0 0,-1 0 0,1 3 0,1-3-8,0-1-1,-1 1 0,1 0 0,0-1 1,0 1-1,0-1 0,0 0 0,0 0 0,0 0 1,0 0-1,1 0 0,-1 0 0,0 0 1,1-1-1,-1 1 0,0-1 0,1 0 1,-1 1-1,0-1 0,1 0 0,2-1 1,21 0 85,46-9 0,-47 6-54,47-2 1,-71 6 42,0 0-1,0 0 1,0 0-1,0 1 1,0-1-1,0 0 1,0 1-1,0-1 1,0 1-1,0-1 1,0 1-1,-1-1 1,1 1-1,0 0 1,0-1-1,-1 1 1,1 0-1,0 0 1,-1-1-1,1 1 1,0 1-1,4 3 2180,1-20-1412,3-36-817,-2-1 0,-2 0-1,-2-77 1,1 116-1837,4 15-2711,-8-2 4296,1 1 0,-1-1 0,0 0 0,1 0 0,-1 1 0,0-1 1,0 0-1,1 0 0,-1 1 0,0-1 0,0 0 0,1 0 0,-1 1 0,0-1 1,0 0-1,0 1 0,0-1 0,1 1 0,-1-1 0,0 0 0,0 1 1,0-1-1,0 0 0,0 1 0,0-1 0,0 0 0,0 1 0,0-1 0,0 1 1,0-1-1,0 0 0,0 1 0,-1-1 0,1 0 0,0 1 0,0-1 0,0 0 1,0 1-1,-1-1 0,1 0 0,0 1 0,0-1 0,-1 0 0,1 0 1,0 1-1,0-1 0,-1 0 0,1 0 0,0 1 0,-1-1 0,-18 0-13469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14478,'0'0'13207,"12"-7"-12748,-11 7-458,7-6 38,0 1 1,1 1 0,0 0-1,0 0 1,1 1 0,11-4 0,-17 7-31,-1-1 1,0 1 0,1 0 0,-1 0 0,0 0 0,1 0 0,-1 0 0,0 1-1,1 0 1,-1-1 0,0 1 0,0 1 0,0-1 0,0 0 0,0 1 0,0-1-1,0 1 1,0 0 0,0 0 0,-1 0 0,1 0 0,-1 1 0,1-1 0,-1 1-1,0-1 1,0 1 0,2 4 0,2 4 116,-1 1 0,0 0 0,-1 0 0,0 0 1,-1 0-1,0 1 0,-1-1 0,0 1 0,-1 20 0,-7 116 175,5-147-299,-11 87-60,32-119-6,-6 6 174,64-115 714,-34 44-3712,-37 70-296,-6 10-2585,-3 7-2383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9.54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74 13677,'0'0'4644,"57"-59"-3298,-12 49-1026,5 6-224,5 4-576,0 0-2211,4 1-5285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39.89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122 0 20467,'0'0'2691,"-49"61"-289,26-19 769,-1 6-1729,9 5-417,5-3-641,10-4-256,0-6-128,11-3-224,7-6-609,2-6-192,-5-5-897,-3-6-352,0-6 96,-2-7-577,0-1 353,3-5-865,2-11-1986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0.23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143 6 13933,'0'0'4548,"-10"8"-1168,5-4-2968,-18 14 1402,-30 34-1,47-47-1590,1 0-1,0 1 0,1 0 0,0 0 1,0 1-1,0-1 0,0 1 1,1 0-1,0 0 0,1 0 0,-1 0 1,-1 13-1,4-19-219,0 0-1,0 0 1,0 0 0,1 0 0,-1 0-1,0 0 1,1-1 0,-1 1 0,0 0-1,1 0 1,-1 0 0,1-1-1,0 1 1,-1 0 0,1-1 0,-1 1-1,1 0 1,0-1 0,-1 1 0,1-1-1,0 1 1,0-1 0,0 0 0,-1 1-1,1-1 1,0 0 0,0 1 0,0-1-1,0 0 1,0 0 0,-1 0 0,1 0-1,0 0 1,0 0 0,0 0-1,0 0 1,0 0 0,0 0 0,0 0-1,1-1 1,41-9 146,-32 3-120,0 1-1,-1-1 1,0-1-1,0 0 1,0 0 0,-1-1-1,13-17 1,-16 19-6,-1 1 0,0-1 0,-1 0 0,1 0 0,-1-1 0,-1 1 0,1-1 0,-2 0 1,1 0-1,-1 0 0,0 0 0,1-14 0,-3 20 52,-2 6-33,-1-1 1,0 1-1,1 0 1,0-1 0,0 1-1,0 0 1,0 0-1,-1 7 1,2-9-15,0 0-41,-20 63 190,20-61-280,0 1 0,0 0-1,0-1 1,1 1 0,-1 0 0,1 0 0,0 0 0,1 0 0,-1-1 0,1 1 0,2 9 0,-2-13-84,0 0 1,0 0 0,0 0-1,0 0 1,0-1-1,0 1 1,0 0-1,0 0 1,0 0 0,0-1-1,1 1 1,-1-1-1,0 1 1,0-1 0,1 1-1,-1-1 1,0 0-1,1 0 1,-1 0 0,0 1-1,1-1 1,-1 0-1,0-1 1,1 1 0,-1 0-1,2-1 1,1 1-450,0-1 1,1 0 0,-1 0-1,0 0 1,0 0-1,-1-1 1,8-3 0,12-16-3951,0-4-2979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0.59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126 1 11307,'-5'9'5765,"-12"23"-3682,2 2-1,1 0 1,-15 56-1,25-69-1886,0-1-1,1 0 1,1 1-1,1-1 1,0 1-1,2 0 1,1-1-1,5 32 1,3-9-328,23 91-3,-29-169 1956,-1 21-1512,10-77 351,53-269-397,-65 355-262,0 1-1,1 0 0,-1-1 0,1 1 0,0 0 1,0 0-1,1 0 0,3-4 0,-5 7-56,0-1-1,1 1 0,-1 0 0,1-1 0,-1 1 1,1 0-1,-1 0 0,1 0 0,0 0 0,0 1 1,-1-1-1,1 0 0,0 1 0,0-1 1,0 1-1,0 0 0,-1-1 0,1 1 0,0 0 1,4 1-1,-6-1 32,0 0 0,1 0-1,-1 1 1,0-1 0,1 0 0,-1 1 0,0-1 0,0 0-1,1 1 1,-1-1 0,0 0 0,0 1 0,1-1 0,-1 0 0,0 1-1,0-1 1,0 1 0,0-1 0,0 1 0,0-1 0,0 0-1,0 1 1,0-1 0,0 1 0,0-1 0,0 1 0,0-1-1,0 0 1,0 1 0,0-1 0,0 1 0,0-1 0,-1 0 0,1 1-1,0-1 1,0 1 0,-1-1 0,-7 19-300,-6-5 349,-1-1-1,0 0 1,0-1 0,-1-1 0,-31 17 0,-34 25 1157,80-52-1175,-1 0 0,1 0 1,-1 1-1,1-1 1,-1 0-1,1 1 0,0-1 1,-1 1-1,1 0 1,0-1-1,0 1 0,0 0 1,1-1-1,-2 4 1,28-5-1785,-14-2 730,-1-1 1,0 0-1,0-1 1,-1-1-1,1 1 1,-1-2-1,0 1 1,16-13-1,16-12-4568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0.92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125 0 15022,'0'0'3983,"-7"9"-1175,-7 9-1929,0 1 0,2 0 1,0 1-1,1 0 0,1 0 0,-7 23 1,9-16-669,2 0 0,1 0 0,1 0 0,1 0 0,2 1 0,1 0 1,1-1-1,1 1 0,1-1 0,13 49 0,-11-37 352,-5-32 657,-5-26-563,0-15-654,1-1 0,2 1 1,1-1-1,2 0 1,2 1-1,1-1 0,1 1 1,2 0-1,1 1 1,23-58-1,-28 85-9,0 1-1,0-1 1,0 1-1,1 0 1,0 0-1,0 1 1,0-1-1,1 1 1,-1 0-1,1 0 1,0 0-1,0 1 1,7-4-1,-11 6 5,1 0 0,0 0 0,-1 1 1,1-1-1,0 1 0,0-1 0,-1 1 0,1-1 0,0 1 0,0 0 0,0 0 0,-1 0 0,1 0 0,0 0 0,0 0 0,0 1 0,-1-1 0,1 1 1,0-1-1,0 1 0,-1 0 0,1-1 0,-1 1 0,1 0 0,0 0 0,-1 0 0,0 0 0,1 0 0,-1 1 0,0-1 0,1 0 0,-1 1 0,0-1 1,0 1-1,0-1 0,0 1 0,0-1 0,-1 1 0,1 0 0,0-1 0,-1 1 0,1 0 0,-1 0 0,0-1 0,1 1 0,-1 3 0,1 2 7,-1-1-1,0 1 0,0-1 1,0 0-1,0 1 0,-1-1 1,0 0-1,-1 1 0,0-1 1,0 0-1,0 0 0,0 0 1,-1 0-1,0 0 0,0-1 1,-1 1-1,1-1 0,-1 0 1,0 0-1,-7 5 0,0 2 9,-2 0 0,1-1 0,-1-1 0,-1 0 0,0-1 0,-26 12 0,74-41-1965,31-29-5183,-31 24 3127,12-10-3557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1.48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37 11691,'0'0'16239,"3"10"-14295,0 11-1189,10 41 1132,-12-61-1881,0 0 0,0 0 0,0 0 0,0 0 0,0 0 0,0 0 0,0 0 0,0 0 0,0-1 0,0 1 1,0 0-1,1-1 0,-1 1 0,0-1 0,0 0 0,1 1 0,-1-1 0,0 0 0,1 0 0,-1 0 0,3 0 0,34-1 4,-30 1 13,15-4-280,-1 0 0,1-2 1,-1 0-1,-1-2 1,1 0-1,-1-1 0,31-19 1,-24 13-963,1 1 0,0 1-1,31-8 1,-61 29 2140,-11 11-437,0 0 257,12-18-490,6-2-287,0 0 0,0-1 0,-1 0 0,1 0 0,0 0 0,-1 0 0,1-1 0,-1 0 0,0 0 0,5-4 1,33-16-1230,-42 22 2237,-5 5 1067,4-4-2033,0-1 0,0 1 0,0 0 0,0 0 0,0 0 0,0-1 0,0 1 0,0 0 0,0 0 0,1 0 0,-1 0 0,0-1 0,0 1 0,0 0 0,0 0 0,0 0 0,0 0 0,0 0 0,1-1 0,-1 1 0,0 0 0,0 0 0,0 0 1,0 0-1,1 0 0,-1 0 0,0 0 0,0 0 0,0 0 0,0-1 0,1 1 0,-1 0 0,0 0 0,0 0 0,0 0 0,1 0 0,-1 0 0,0 0 0,0 0 0,0 0 0,0 0 0,1 1 0,-1-1 0,0 0 0,0 0 0,0 0 0,0 0 0,1 0 0,-1 0 0,0 0 0,0 0 0,0 0 0,0 1 0,1-1 0,-1 0 0,0 0 0,0 0 0,0 0 0,0 0 0,0 1 0,0-1 0,0 0 1,0 0-1,0 0 0,1 0 0,-1 1 0,0-1 0,-1 23 339,-7 26 154,-1 4-352,2 0 0,3 0-1,4 100 1,1-60-66,-1-87-34,-1 0 0,0 0 0,-1 0 0,1 0 0,-1 0 0,0-1 0,-1 1 0,0-1 0,0 1 0,0-1-1,0 0 1,-1 0 0,1 0 0,-9 8 0,9-10-17,0 0-1,0 0 0,-1 0 0,1 0 0,-1-1 0,1 1 0,-1-1 0,0 0 0,0 0 1,0 0-1,0-1 0,0 0 0,0 1 0,0-1 0,-1-1 0,1 1 0,0 0 1,-1-1-1,1 0 0,0 0 0,-9-2 0,12 2-29,-1-1 0,0 0 0,0 0 0,1 0 0,-1 0 0,0-1 0,1 1 0,-1 0 0,1-1 0,-1 1 0,1-1 0,0 0 0,0 1 0,0-1 0,0 0 0,0 1 0,0-1 0,0 0 0,0 0 0,1 0 0,-1 0 0,1 0 0,0 0 0,-1-2 0,-2-56 0,3 50 0,1-3-169,0 0-1,1 1 1,0-1-1,1 0 1,1 1-1,0 0 1,0 0-1,2 0 1,-1 0-1,1 1 1,1 0-1,0 0 1,1 1-1,14-17 1,7-3-1722,1 2 0,1 1 0,46-30 0,-24 18-10680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2.42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88 262 9161,'0'0'16207,"-10"4"-16106,6-3-46,-1 1 0,1 0-1,0-1 1,0 2 0,0-1-1,0 0 1,0 1 0,0-1-1,0 1 1,1 0 0,0 1-1,0-1 1,-1 0 0,2 1-1,-1 0 1,0-1 0,1 1-1,0 0 1,0 1 0,0-1-1,0 0 1,1 0 0,-1 1-1,0 7 1,2-12-45,0 1-1,0-1 1,0 1 0,0-1-1,0 1 1,0-1 0,0 1-1,0-1 1,0 1 0,0-1-1,0 1 1,0-1 0,0 1-1,1-1 1,-1 0 0,0 1 0,0-1-1,1 1 1,-1-1 0,0 1-1,1-1 1,-1 0 0,0 1-1,1-1 1,-1 0 0,0 1-1,1-1 1,-1 0 0,1 0-1,-1 1 1,0-1 0,1 0-1,-1 0 1,1 0 0,-1 0-1,1 0 1,-1 1 0,1-1-1,-1 0 1,1 0 0,-1 0-1,1 0 1,-1 0 0,1-1-1,0 1 1,25-7 175,-9-3-32,-1 0 1,0 0-1,0-1 0,-1-1 0,25-26 1,64-80 1,-93 105-146,9-14 39,24-41 0,-18 26 325,-58 93-109,-40 84-1,61-112-76,2 0 0,0 1 0,2 1 0,1-1 1,1 1-1,-3 36 0,7-58-162,1 0 0,0-1 0,0 1 1,0 0-1,0-1 0,0 1 0,1-1 0,-1 1 0,1-1 1,0 1-1,0-1 0,0 1 0,0-1 0,0 1 1,0-1-1,4 4 0,-4-5 7,1 0 0,-1 0 1,1 0-1,0 0 0,0 0 0,-1-1 0,1 1 1,0-1-1,0 1 0,0-1 0,0 0 0,0 0 1,-1 0-1,1 0 0,0 0 0,0 0 0,0 0 1,0-1-1,0 1 0,0-1 0,-1 1 0,1-1 1,0 0-1,2-1 0,4-2 7,0-1 1,0 1-1,0-2 0,0 1 0,-1-1 1,0 0-1,0-1 0,-1 0 0,0 0 1,0 0-1,6-11 0,-2 3 3,0-1-1,-2 0 0,0-1 1,11-32-1,-13 12-41,-8 24 0,-10 24 0,8-3 0,-1 1 0,2-1 0,-1 1 0,1-1 0,1 1 0,0 0 0,0 0 0,0 0 0,1 0 0,1 1 0,0 13 0,0-21 0,1-1 0,-1 0 0,1 1 0,-1-1 0,1 1 0,0-1 0,0 0 0,-1 0 0,1 1 0,0-1 0,0 0 0,0 0 0,0 0 0,1 0 0,-1 0 0,0 0 0,0 0 0,0-1 0,1 1 0,-1 0 0,1-1 0,-1 1 0,0-1 0,1 1 0,-1-1 0,1 0 0,-1 1 0,1-1 0,-1 0 0,3 0 0,56 1 0,-44-2 0,8 1 0,0 0 0,1-2 0,-1-1 0,0-1 0,-1-1 0,26-9 0,-46 13 0,0-1 0,0 0 0,-1 0 0,1 0 0,-1 0 0,1-1 0,-1 1 0,0-1 0,0 1 0,0-1 0,-1 0 0,1 0 0,-1 0 0,1 0 0,-1 0 0,0 0 0,0 0 0,0 0 0,0-1 0,-1-2 0,6-72 0,-6 64 0,0-6 0,-1 16 0,1-1 0,0 0 0,0 1 0,0-1 0,1 0 0,0 1 0,2-8 0,-3 11 0,1 0 0,0-1 0,0 1 0,0 0 0,0 0 0,0-1 0,0 1 0,0 0 0,1 0 0,-1 0 0,0 0 0,0 1 0,1-1 0,-1 0 0,1 0 0,-1 1 0,1-1 0,-1 1 0,1-1 0,-1 1 0,1 0 0,-1 0 0,1-1 0,-1 1 0,1 0 0,0 1 0,1-1 0,51 0-2885,3 1-5168,-11-1-3815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2.87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19731,'0'0'3427,"28"80"-1281,-20-37-1025,-3 7-801,1 2-192,-3 0-384,-3 1-1409,0-3-930,0-9-1633,-9-9-2530,-9-11 95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3.29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35 289 4388,'-20'-82'10698,"18"69"-9648,0-1 0,1 0 0,0 1-1,2-17 1,-1 24-845,1 1 0,-1 0 0,1 0 0,1 0 0,-1 0 0,1 0 0,-1 0 0,1 0 0,1 0 0,-1 0 0,1 1 0,0-1 0,0 1-1,0 0 1,0 0 0,1 0 0,0 0 0,0 1 0,0 0 0,0-1 0,0 1 0,1 1 0,-1-1 0,1 1 0,0-1 0,0 1 0,0 1 0,0-1 0,8-1 0,-4 1-94,0 0 0,1 1 1,0 0-1,-1 1 1,1-1-1,-1 2 0,1 0 1,0 0-1,-1 0 1,1 1-1,-1 1 0,10 3 1,-14-4-73,0 1 0,0-1 1,0 1-1,0 0 0,0 0 0,-1 1 1,1-1-1,-1 1 0,0 0 0,-1 0 1,1 1-1,0-1 0,-1 1 0,0-1 1,0 1-1,-1 0 0,1 0 0,-1 1 1,0-1-1,0 0 0,1 11 0,-2-6-22,0 0 0,0 1 1,-1-1-1,-1 0 0,0 1 0,0-1 0,-1 0 0,0 0 0,-1 0 1,0 0-1,-6 13 0,7-17-2,-2 1 0,1-1 0,-1 1-1,0-1 1,0 0 0,0-1 0,-1 1 0,0-1 0,0 0 0,-1 0 0,1 0 0,-1-1 0,0 0 0,0 0 0,-1 0-1,-12 5 1,6-9 112,16-10-225,-2 8 66,0-1 0,1 1 1,0 1-1,-1-1 0,1 0 0,0 0 1,0 1-1,0-1 0,0 1 1,3-2-1,-1 1-1,0 1 0,0 0 0,0 0-1,0 0 1,0 1 0,0-1 0,0 1 0,0 0 0,0 0 0,0 1 0,0-1-1,0 1 1,-1 0 0,1 0 0,0 0 0,0 0 0,0 1 0,-1-1-1,1 1 1,-1 0 0,1 0 0,-1 0 0,0 1 0,0-1 0,0 1-1,0 0 1,0 0 0,-1 0 0,1 0 0,-1 0 0,0 1 0,0-1-1,0 1 1,2 5 0,0-1 2,-1 0-1,0 1 0,-1-1 1,0 1-1,0 0 1,-1 0-1,0 0 1,-1-1-1,0 1 0,0 0 1,-1 0-1,0 0 1,0 0-1,-5 15 0,-1-10 270,0 0 0,-1-1 0,0 0-1,-1-1 1,0 1 0,-1-2-1,-1 1 1,0-2 0,0 1-1,-1-1 1,0-1 0,-1 0-1,0-1 1,0 0 0,-1-1-1,0-1 1,0 0 0,-1-1-1,1 0 1,-1-2 0,0 1-1,-20 1 1,32-5-305,0 0 0,0 0 0,0-1 0,0 1 0,0 0 0,0-1 0,0 0 0,0 0 0,0 0 0,0 0 0,0 0 0,0-1 0,1 1 0,-1-1 0,-4-3 0,6 4-22,0-1 0,0 1 0,0-1 0,0 1 0,0-1-1,0 0 1,1 1 0,-1-1 0,0 0 0,1 0 0,0 1 0,-1-1-1,1 0 1,0 0 0,0 0 0,0 0 0,0 1 0,0-1 0,0 0-1,0 0 1,1 0 0,-1 0 0,1 1 0,-1-1 0,1 0 0,0 1-1,0-1 1,1-1 0,2-5-1165,2 1 0,-1 0 0,1 0 0,0 0 0,1 1 0,-1 0 0,11-7 0,3-3-3693,12-13-6846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3.62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78 197 17873,'0'0'7719,"11"-6"-7030,0-1-554,-1-1 0,1 1 0,-2-2 0,1 1 0,12-16 0,-19 20-61,0 1 1,0-1-1,0 0 0,-1 1 0,0-1 0,1 0 0,-2 0 0,1-1 0,0 1 0,-1 0 1,0-1-1,0 1 0,0 0 0,0-1 0,-1 1 0,0-1 0,0 1 0,0-1 0,0 0 1,-1 1-1,1 0 0,-1-1 0,-2-5 0,2 9-9,0-1 0,0 1 0,0-1 0,0 1 0,-1 0 0,1-1 0,0 1 0,-1 0 0,1 0 0,0 0 0,-1 0 0,1 0 0,-1 0 0,0 1 0,1-1 0,-1 0 0,0 1 0,1-1 0,-1 1 0,0 0 0,1 0 0,-1-1 0,0 1 0,0 0 0,0 1 0,1-1 0,-1 0 0,-3 1 0,1 0 23,-1 0-1,0 0 1,0 0-1,0 1 1,0-1-1,1 1 1,-1 0-1,1 1 0,-6 3 1,1 3-38,1-1 0,0 1 0,1 1 1,0 0-1,0 0 0,1 0 0,1 0 0,0 1 1,0 0-1,1 0 0,0 1 0,1-1 0,0 1 0,1 0 1,1-1-1,-1 1 0,2 0 0,0 0 0,2 23 1,-1-32-126,1 0 0,-1 0 0,0 0 1,1 0-1,0 0 0,-1-1 0,1 1 1,0 0-1,1-1 0,-1 0 0,0 1 1,1-1-1,-1 0 0,1 0 0,0 0 1,-1-1-1,1 1 0,0-1 0,0 1 1,0-1-1,0 0 0,1 0 0,-1 0 1,0-1-1,0 1 0,0-1 0,1 1 1,-1-1-1,0 0 0,4-1 0,5 1-573,0-1-1,-1 0 1,1-1-1,-1-1 0,1 1 1,-1-2-1,15-5 1,-5-2-2263,-1 0 0,0-1 1,30-24-1,4-10-10222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19891,'0'0'7495,"75"-52"-7207,-42 27-160,-2-1-128,0 0-1889,-5 0-2500,-6 7-3202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3.96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290 0 14286,'0'0'4665,"-10"6"-1163,-9 4-2848,1 2-1,0 0 0,1 1 0,1 1 1,0 0-1,-15 18 0,4-1 270,1 0-1,-34 56 1,57-82-900,0 0 1,0 0-1,1 1 1,-1-1-1,1 1 1,0 0-1,-1 7 1,3-12-30,0-1 0,0 1 1,0-1-1,0 1 0,0-1 0,0 1 1,0-1-1,0 1 0,0-1 0,0 1 1,0-1-1,1 1 0,-1-1 1,0 0-1,0 1 0,0-1 0,1 1 1,-1-1-1,0 1 0,1-1 1,-1 0-1,0 1 0,1-1 0,-1 0 1,0 1-1,1-1 0,-1 0 0,1 1 1,-1-1-1,0 0 0,2 1 1,0-1-13,0 0 1,0 0 0,0 0 0,0-1-1,0 1 1,0 0 0,0-1 0,0 1 0,0-1-1,0 0 1,0 1 0,3-3 0,14-7-357,-1-1 0,0-1 0,18-15 1,-23 15 54,2 1 0,-1 1 0,1 1 1,0 0-1,1 1 0,17-7 0,-32 15 319,-1 0-1,1 0 0,-1 0 0,1-1 0,-1 1 0,0 0 0,1 0 0,-1 0 0,1 0 1,-1 0-1,1 0 0,-1 0 0,1 0 0,-1 0 0,1 0 0,-1 0 0,0 0 0,1 1 0,-1-1 1,1 0-1,-1 0 0,1 0 0,-1 1 0,0-1 0,1 0 0,-1 0 0,0 1 0,1-1 0,-1 0 1,0 1-1,1-1 0,-1 0 0,0 1 0,0-1 0,1 0 0,-1 1 0,0-1 0,0 1 1,1 24 91,-16 24 253,3-26 492,-1 0-1,-1-1 1,-27 34 0,33-47-547,0 0-1,0 0 1,-1-1 0,0 0-1,0-1 1,-1 0-1,0 0 1,0-1 0,0 0-1,-15 5 1,23-11-364,1 1 1,-1-1-1,0 1 0,0-1 1,1 0-1,-1 1 1,0-1-1,0 0 0,0 0 1,1 0-1,-1-1 0,0 1 1,0 0-1,0-1 1,1 1-1,-1-1 0,0 0 1,1 1-1,-1-1 0,0 0 1,1 0-1,-1 0 0,1 0 1,-1 0-1,1 0 1,0-1-1,0 1 0,-1 0 1,1-1-1,0 1 0,0-1 1,0 1-1,0-1 1,1 0-1,-1 1 0,0-1 1,1 0-1,-1 1 0,1-1 1,-1-3-1,-2-8-892,1-1 0,0 1-1,1-1 1,1-17 0,0 24 605,0 5-169,0 0 1,0 0 0,1 0 0,-1 0 0,0 0 0,1 0-1,0 0 1,-1 0 0,1 0 0,0 0 0,0 0-1,0 0 1,0 1 0,0-1 0,3-2 0,9-11-5599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4.35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250 5 11050,'0'0'12775,"-10"-2"-11355,4 1-1198,0 0-1,0 1 0,0-1 1,0 1-1,0 1 1,-1-1-1,1 1 0,0 0 1,0 1-1,0-1 0,1 1 1,-1 1-1,0-1 1,1 1-1,-1 0 0,-9 7 1,-2 0 181,0 1 0,1 1 0,1 0 0,0 1 0,-25 29 0,39-42-400,1 1 0,-1 0 0,0-1-1,1 1 1,-1 0 0,0-1 0,1 1 0,-1 0 0,1 0-1,-1-1 1,1 1 0,-1 0 0,1 0 0,0 0 0,-1 0-1,1 0 1,0-1 0,0 1 0,0 0 0,0 0 0,0 0 0,0 0-1,0 0 1,0 0 0,0 0 0,0 0 0,0 0 0,0 0-1,1-1 1,-1 1 0,0 0 0,1 0 0,-1 0 0,1 0-1,-1 0 1,1-1 0,-1 1 0,1 0 0,-1-1 0,1 1-1,0 0 1,0-1 0,-1 1 0,1-1 0,0 1 0,0-1 0,-1 1-1,1-1 1,0 1 0,0-1 0,0 0 0,0 0 0,0 1-1,0-1 1,0 0 0,-1 0 0,1 0 0,2 0 0,10 1 14,0 0 0,0 0 1,20-3-1,-15 1 45,49-1-48,67 4-562,-132-3 549,-1 1 1,1 0-1,-1 1 0,0-1 0,1 0 1,-1 0-1,0 0 0,1 1 0,-1-1 1,0 1-1,1-1 0,-1 1 0,0 0 0,0-1 1,0 1-1,1 0 0,-1 0 0,0 0 1,0 0-1,0 0 0,0 0 0,0 0 1,-1 0-1,1 0 0,0 0 0,0 0 0,-1 1 1,1-1-1,-1 0 0,1 0 0,-1 1 1,0-1-1,1 1 0,-1-1 0,0 0 1,0 1-1,0-1 0,0 0 0,0 1 0,0-1 1,0 1-1,-1-1 0,1 0 0,-1 3 1,-1 1 52,1 0 1,-2 1 0,1-1 0,0 0 0,-1 0-1,0-1 1,0 1 0,-1-1 0,-6 9-1,-14 8 247,-1-1 0,-36 24 0,48-36-305,0 0 0,-1-1 0,1-1 0,-1 0 0,0-1 0,-1 0 0,-17 3 0,32-8-59,-1 0 0,1 0 0,0 0 0,0 0 1,-1 0-1,1 0 0,0 0 0,0 0 1,0 0-1,-1 0 0,1 0 0,0 0 1,0 0-1,-1 0 0,1 0 0,0 0 0,0 0 1,0 0-1,-1 0 0,1-1 0,0 1 1,0 0-1,0 0 0,-1 0 0,1 0 1,0 0-1,0-1 0,0 1 0,0 0 0,0 0 1,-1 0-1,1 0 0,0-1 0,0 1 1,0 0-1,0 0 0,0 0 0,0-1 0,0 1 1,0 0-1,0 0 0,0-1 0,0 1 1,0 0-1,0 0 0,0 0 0,0-1 1,0 1-1,0 0 0,0-1 0,7-16-2540,13-15-2157,8-2-2612,7-3-4891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5.19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17 142 15439,'0'0'14520,"8"2"-14333,-6-1-175,1 0 1,-1 0 0,0-1-1,1 1 1,-1-1 0,1 0-1,-1 0 1,0 0 0,1 0-1,-1 0 1,1 0 0,-1-1-1,0 1 1,1-1 0,-1 1-1,0-1 1,1 0-1,-1 0 1,0 0 0,0-1-1,2 0 1,2-3 3,-1 0 0,0 0 0,-1-1 0,1 1 0,-1-1 0,0 0 0,-1 0 0,4-7 0,-3 6 41,-1 1-1,0-1 1,0 0 0,0-1 0,-1 1 0,0 0 0,-1-1 0,2-13 0,-3 21-36,0-1 0,0 1 0,-1 0 0,1 0-1,0 0 1,0 0 0,0-1 0,0 1 0,-1 0 0,1 0 0,0 0 0,0 0 0,0 0-1,-1 0 1,1 0 0,0 0 0,0-1 0,-1 1 0,1 0 0,0 0 0,0 0-1,-1 0 1,1 0 0,0 0 0,0 0 0,0 0 0,-1 0 0,1 1 0,0-1-1,0 0 1,-1 0 0,1 0 0,0 0 0,0 0 0,0 0 0,-1 0 0,1 0 0,0 1-1,0-1 1,0 0 0,0 0 0,-1 0 0,1 0 0,0 1 0,0-1 0,0 0-1,0 0 1,0 0 0,-1 1 0,-10 8 8,-20 37 93,-51 100-1,81-144-113,0 0 6,0 1 0,-1-1 1,1 0-1,0 1 0,0-1 0,1 1 1,-1-1-1,0 1 0,1 0 0,0-1 1,-1 1-1,1-1 0,0 1 0,1 3 1,-1-5-10,1 0 0,0 0 0,-1 0 0,1 0 0,0 0 0,0 0 1,0 0-1,0 0 0,0 0 0,0 0 0,0-1 0,0 1 1,0 0-1,0-1 0,0 1 0,0 0 0,0-1 0,1 0 0,-1 1 1,0-1-1,0 0 0,1 1 0,-1-1 0,0 0 0,0 0 1,1 0-1,-1 0 0,2-1 0,13 1-5,0 0 0,0-1 0,-1-1 0,1-1 0,-1 0 0,1-1 0,-1-1 0,0 0 0,0-1 0,-1-1 0,0 0 0,0-1 0,-1 0 0,0-1 0,21-19 0,37-35 0,-78 87 0,-6-1 0,8-15 0,0 0 0,0 1 0,1-1 0,0 1 0,0 0 0,-3 17 0,7-25 0,0-1 0,0 1 0,0-1 0,0 1 0,1-1 0,-1 1 0,0-1 0,1 0 0,-1 1 0,0-1 0,1 0 0,-1 1 0,0-1 0,1 0 0,-1 1 0,0-1 0,1 0 0,-1 0 0,1 1 0,-1-1 0,1 0 0,-1 0 0,1 0 0,-1 0 0,1 1 0,-1-1 0,1 0 0,-1 0 0,1 0 0,-1 0 0,1 0 0,-1 0 0,0-1 0,1 1 0,-1 0 0,1 0 0,-1 0 0,1 0 0,-1 0 0,1-1 0,-1 1 0,1 0 0,-1 0 0,1-1 0,-1 1 0,14-7 0,1-1 0,-1-1 0,-1 0 0,0 0 0,0-2 0,-1 1 0,13-16 0,18-14 0,-22 22 0,-15 11 0,0 1 0,0 1 0,1-1 0,0 1 0,0 0 0,0 1 0,0-1 0,1 1 0,8-2 0,-15 6 0,-1 0 0,1 1 0,0-1 0,-1 1 0,1-1 0,0 1 0,-1-1 0,1 1 0,-1 0 0,1-1 0,-1 1 0,1-1 0,-1 1 0,1 0 0,-1 0 0,0-1 0,0 1 0,1 0 0,-1 0 0,0-1 0,0 1 0,0 0 0,0 0 0,1 0 0,-1-1 0,0 1 0,-1 0 0,1 0 0,0 0 0,0-1 0,0 1 0,0 0 0,-1 0 0,1 1 0,-6 34 0,-11 9 0,13-37 0,1 0 0,-1 0 0,2 0 0,-1 1 0,1-1 0,0 1 0,0 9 0,2-17 0,0-1 0,0 0 0,0 1 0,0-1 0,0 0 0,0 1 0,0-1 0,0 0 0,0 0 0,1 1 0,-1-1 0,0 0 0,0 1 0,0-1 0,0 0 0,0 0 0,1 1 0,-1-1 0,0 0 0,0 0 0,0 0 0,1 1 0,-1-1 0,0 0 0,0 0 0,1 0 0,-1 1 0,0-1 0,0 0 0,1 0 0,-1 0 0,0 0 0,1 0 0,-1 0 0,0 0 0,0 0 0,1 0 0,0 0 0,16-4 0,14-13 0,31-29 0,-39 29 0,0 0 0,0 1 0,43-20 0,-66 36 0,1 0 0,-1 0 0,0-1 0,0 1 0,1 0 0,-1 0 0,0 0 0,0 0 0,1-1 0,-1 1 0,0 0 0,1 0 0,-1 0 0,0 0 0,1 0 0,-1 0 0,0 0 0,1 0 0,-1 0 0,0 0 0,1 0 0,-1 0 0,0 0 0,1 0 0,-1 0 0,0 0 0,1 0 0,-1 0 0,0 1 0,1-1 0,-1 0 0,0 0 0,1 0 0,-1 0 0,0 1 0,0-1 0,1 0 0,-1 0 0,0 1 0,0-1 0,0 0 0,1 0 0,-1 1 0,0-1 0,0 0 0,0 1 0,0-1 0,1 1 0,-7 22 0,-18 24 0,23-47 0,-1 5 0,-1-2 0,2 0 0,-1 0 0,0 0 0,0 0 0,1 1 0,0-1 0,0 1 0,0-1 0,-1 7 0,4-10 0,0 1 0,0-1 0,0 0 0,0 0 0,0 0 0,0-1 0,0 1 0,-1 0 0,1-1 0,0 1 0,0-1 0,0 1 0,0-1 0,0 0 0,2-1 0,54-42 0,-49 36 0,0 1 0,0 0 0,1 0 0,-1 1 0,1 0 0,20-8 0,-30 14-52,0 0 1,0-1-1,1 1 0,-1 0 1,0 0-1,0 0 1,1 0-1,-1 0 0,0 0 1,0 0-1,1 0 0,-1 0 1,0 0-1,1 0 0,-1 0 1,0 0-1,0 0 1,1 0-1,-1 0 0,0 0 1,0 0-1,1 0 0,-1 0 1,0 1-1,0-1 0,1 0 1,-1 0-1,0 0 1,0 0-1,1 1 0,-1-1 1,0 0-1,0 0 0,0 0 1,0 1-1,1-1 0,-1 0 1,0 0-1,0 1 1,0-1-1,0 0 0,0 0 1,0 1-1,0-1 0,0 0 1,1 0-1,-1 1 0,0-1 1,0 0-1,0 1 1,0-1-1,0 0 0,-1 0 1,1 1-1,-5 15-6824,-4-7-3395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6.32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25 194 4068,'-11'14'3190,"-2"9"7074,13-22-10100,1 0 0,-1 0 0,1 0 0,-1-1 0,1 1 0,0 0 0,-1-1 0,1 1 0,0 0 0,-1-1 0,1 1 0,0-1 0,0 1 0,0-1 0,-1 1 0,1-1 0,0 0 0,0 0 0,0 1 0,0-1 0,0 0 0,0 0 0,0 0 0,0 0 0,0 0 0,0 0 0,-1 0 0,1 0 0,0 0 0,0 0 0,0 0 0,1-1 0,3 0 121,0 0 0,0-1 1,-1 1-1,1-1 0,0 0 1,-1 0-1,0 0 0,0-1 0,1 1 1,-1-1-1,-1 0 0,1 0 1,0-1-1,-1 1 0,0-1 1,0 0-1,0 0 0,0 0 1,0 0-1,-1 0 0,4-8 0,1-2-111,0-1 0,-1 1 0,-1-1-1,0-1 1,4-22 0,-9-7 426,0 44-591,0 0-1,0 1 0,0-1 0,0 0 0,0 0 0,-1 1 0,1-1 1,0 0-1,-1 1 0,1-1 0,0 1 0,-1-1 0,1 0 0,-1 1 1,1-1-1,-1 1 0,1-1 0,-1 1 0,1-1 0,-1 1 1,-1-1-1,1 1-11,0 0 0,0 0-1,0 0 1,0 0 0,0 0 0,0 1 0,0-1 0,0 0 0,0 0 0,0 1 0,0-1 0,0 1 0,0-1 0,0 1-1,0-1 1,1 1 0,-1 0 0,0-1 0,0 1 0,-1 1 0,-4 6-9,-1-1 0,1 1 1,0 0-1,1 1 0,0 0 0,0 0 0,1 0 1,0 0-1,-5 17 0,4-9 4,1 0-1,1-1 1,0 1-1,0 34 1,3-50 7,0 0-1,1 0 1,-1 0 0,0 0 0,1 0 0,-1 0-1,0 0 1,1 0 0,0 0 0,-1 0 0,1 0 0,-1 0-1,1-1 1,0 1 0,0 0 0,-1-1 0,1 1-1,0 0 1,0-1 0,0 1 0,0-1 0,0 1-1,0-1 1,0 1 0,0-1 0,0 0 0,0 0-1,0 1 1,0-1 0,0 0 0,0 0 0,0 0-1,0 0 1,0 0 0,0 0 0,0-1 0,0 1-1,0 0 1,0 0 0,0-1 0,0 1 0,1-1 0,46-17 84,-16-2-31,-2-2-1,39-35 1,18-13 81,-86 69-121,-1 1-1,1-1 0,-1 1 1,1-1-1,0 1 1,-1 0-1,1-1 1,-1 1-1,1 0 1,0-1-1,-1 1 0,1 0 1,0 0-1,-1 0 1,1-1-1,0 1 1,0 0-1,-1 0 0,1 0 1,0 0-1,-1 0 1,1 0-1,0 0 1,-1 1-1,1-1 0,0 0 1,-1 0-1,1 0 1,1 1-1,-1 0 6,0 1 0,-1-1 1,1 0-1,0 0 0,-1 1 0,1-1 0,0 0 0,-1 1 0,1-1 0,-1 0 0,0 1 0,0-1 0,1 1 0,-1 1 0,-4 69 346,2-45-193,2-27-168,0 0 0,0 0 1,0 0-1,0 1 0,0-1 1,0 0-1,0 0 0,0 0 1,0 1-1,0-1 0,0 0 1,0 0-1,0 0 0,1 0 0,-1 1 1,0-1-1,0 0 0,0 0 1,0 0-1,0 0 0,1 1 1,-1-1-1,0 0 0,0 0 1,0 0-1,0 0 0,1 0 0,-1 0 1,0 0-1,0 0 0,0 0 1,0 0-1,1 1 0,-1-1 1,0 0-1,0 0 0,0 0 1,1 0-1,-1 0 0,0 0 0,0 0 1,0-1-1,1 1 0,-1 0 1,0 0-1,0 0 0,1 0 1,14-7 167,13-13 56,17-22-226,-34 31 0,1-1 0,-1 2 0,2-1 0,-1 2 0,1 0 0,1 0 0,0 1 0,17-7 0,-30 14 0,-1 1 0,1 0 0,-1 0 0,1 0 0,-1 0 0,1 0 0,-1 0 0,1 0 0,-1 0 0,1 0 0,-1 0 0,1 0 0,-1 0 0,1 0 0,-1 0 0,0 0 0,1 1 0,-1-1 0,1 0 0,-1 0 0,1 0 0,-1 1 0,0-1 0,1 0 0,-1 1 0,1-1 0,-1 0 0,0 1 0,0-1 0,1 0 0,-1 1 0,0-1 0,1 1 0,-1-1 0,0 1 0,0-1 0,0 1 0,3 26 0,-13 25 0,-1-6-368,12-45 278,-1-1 0,0 0 0,1 0 0,-1 1 0,0-1 0,1 0 0,-1 0 0,1 0 0,-1 0 0,1 1 0,-1-1 0,1 0 0,-1 0 0,0 0 0,1 0 0,-1 0 0,1 0 1,-1 0-1,1 0 0,-1 0 0,1-1 0,-1 1 0,0 0 0,1 0 0,-1 0 0,1 0 0,-1-1 0,0 1 0,1 0 0,-1 0 0,1-1 0,-1 1 0,1-1 0,15-7-1517,40-40-6000,-23 17 1030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49:47.04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86 181 16432,'-9'7'3363,"-4"1"-2131,3-2-113,-1 1 0,1 0 0,1 0 0,-14 14 1,77-17 241,-51-4-1361,0 0 1,0 0 0,-1 0-1,1 1 1,0-1-1,0 0 1,0 1-1,-1 0 1,1 0 0,0 0-1,0 0 1,-1 0-1,1 0 1,-1 1-1,0-1 1,4 4 0,-2-1 2,-1 0 1,0 1 0,-1-1-1,1 1 1,-1 0 0,1-1-1,-2 1 1,3 8 0,3 8 210,-1 1 1,-1-1 0,-2 1 0,0 0 0,0 43 0,-3-53-34,0-1 0,-1 0 0,-1 0 0,0 0 0,-1-1 0,0 1-1,0 0 1,-1-1 0,0 0 0,-1 0 0,0 0 0,-1 0 0,-11 14 0,15-22-117,0 0 0,0 0 1,0 0-1,0 0 0,0 0 1,-1 0-1,1-1 0,-1 1 1,-4 2-1,6-4-58,1 0 0,-1 0-1,0 0 1,1 0 0,-1 0-1,1 0 1,-1 0 0,0 0 0,1-1-1,-1 1 1,1 0 0,-1 0 0,0 0-1,1-1 1,-1 1 0,1 0-1,-1-1 1,1 1 0,-1 0 0,1-1-1,-1 1 1,1-1 0,-1 1 0,1-1-1,0 1 1,-1-1 0,1 1-1,0-1 1,-1 1 0,1-1 0,0 1-1,0-1 1,0 0 0,-1 1 0,1-1-1,0 1 1,0-1 0,0 0-1,0 1 1,0-1 0,0 0 0,0 1-1,0-1 1,0 1 0,0-1 0,1 0-1,-1 0 1,1-11-6,-1 0 0,2 0 0,0 1 0,0-1 0,1 1 0,0-1 0,1 1 0,10-19 0,53-86 0,-42 77 0,38-59-40,-25 40-9,-2-2 0,31-69 0,-66 128 53,0-1 0,-1 1 0,1 0 0,-1-1 0,1 1 0,-1 0 0,1-1 0,-1 1 0,0 0 0,0-1 0,1 1 0,-1-1 0,0 1 0,0-1 0,0 1 0,-1-2 0,1 3-6,-1 0 1,1-1-1,-1 1 0,0 0 0,1 0 0,-1 0 0,1 0 0,-1 0 1,1 0-1,-1 0 0,1 0 0,-1 0 0,1 0 0,-1 1 0,1-1 0,-1 0 1,1 0-1,-1 0 0,1 1 0,-1-1 0,1 0 0,-1 1 0,1-1 1,-1 0-1,1 1 0,-1 0 0,-36 33-165,19-14 196,0 1 1,1 0 0,1 1 0,2 1-1,0 1 1,-19 45 0,32-68-30,1 0 1,-1 0-1,1 0 1,-1 1-1,1-1 1,0 0-1,-1 0 1,1 0-1,0 1 1,0-1-1,0 0 0,0 0 1,0 0-1,0 1 1,0-1-1,0 0 1,0 0-1,1 0 1,-1 1-1,1-1 1,-1 0-1,1 0 1,-1 0-1,1 0 0,-1 0 1,2 2-1,0-2 1,-1-1-1,1 1 1,0-1-1,-1 1 1,1-1-1,-1 0 1,1 0 0,0 0-1,-1 0 1,1 0-1,0 0 1,-1 0-1,1 0 1,0-1-1,-1 1 1,4-1-1,8-4 23,1-1 0,-1 0-1,17-10 1,50-34-6,-44 25-17,2 2-1,0 2 1,72-28 0,-109 48 0,1 0 0,0 1 0,-1-1 0,1 1 0,0-1 0,0 1 0,-1 0 0,1 0 0,0 0 0,0 0 0,-1 0 0,1 0 0,0 1 0,3 0 0,-5-1 0,1 0 0,-1 1 0,1-1 0,-1 1 0,1-1 0,0 1 0,-1-1 0,0 1 0,1 0 0,-1-1 0,1 1 0,-1 0 0,0-1 0,1 1 0,-1 0 0,0-1 0,0 1 0,0 0 0,1-1 0,-1 1 0,0 0 0,0 0 0,0-1 0,0 2 0,-2 7 0,1-1 0,-1 1 0,0-1 0,-1 0 0,-4 9 0,-5 23 0,12-39 0,0-1 0,1 0 0,-1 1 0,0-1 0,1 1 0,-1-1 0,1 0 0,-1 1 0,1-1 0,-1 0 0,1 1 0,-1-1 0,1 0 0,-1 0 0,1 1 0,-1-1 0,1 0 0,0 0 0,-1 0 0,1 0 0,-1 0 0,1 0 0,-1 0 0,1 0 0,0 0 0,-1 0 0,1 0 0,-1 0 0,1 0 0,-1-1 0,1 1 0,-1 0 0,1 0 0,0-1 0,-1 1 0,0 0 0,1-1 0,-1 1 0,1-1 0,26-10 0,7-11 0,36-28 0,-39 25 0,44-24 0,-74 48-2,-1 1 1,1-1-1,0 0 0,-1 1 0,1-1 1,0 1-1,-1-1 0,1 1 0,0 0 1,0-1-1,0 1 0,-1 0 0,1-1 1,0 1-1,0 0 0,0 0 1,0 0-1,-1 0 0,1 0 0,0 0 1,0 0-1,0 0 0,0 0 0,0 0 1,-1 0-1,1 0 0,0 1 0,0-1 1,0 0-1,-1 1 0,1-1 1,1 1-1,-1 1-15,-1 0 0,0 0 0,0-1 0,0 1 0,0 0 0,0 0 1,0 0-1,0-1 0,0 1 0,-1 0 0,1 0 0,-1-1 0,1 1 0,-2 2 0,-31 64-1569,32-66 1428,-18 30-4662,5-13-2318,-6 0-8573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1:55.12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6 8456,'0'0'9059,"9"-1"-8221,33-2-102,-1 2 0,1 1 0,-1 3 0,63 12 0,175 48-306,-212-46-280,284 64-18,-109-29 571,256 93 0,-440-123-141,-2 2-1,0 3 1,-2 3 0,-1 1 0,91 73-1,-112-76-454,-1 1 1,-1 1-1,-1 2 0,-2 1 0,-1 1 0,-2 1 0,-1 1 0,-2 1 0,22 53 0,21 98 651,14 30 95,-65-189-633,1 0 0,2-1 0,1-1 0,1 0 0,28 32 0,-14-27-149,1 0-1,2-3 1,0-1 0,2-1 0,2-2-1,0-2 1,56 25 0,311 100 466,-135-57-396,36 49-141,-268-127-2928,-35-12 2380,-1 0 0,0-1 0,1 0 1,-1 1-1,0-1 0,1 0 0,-1-1 0,1 1 1,-1-1-1,0 1 0,1-1 0,-1 0 0,0 0 1,0-1-1,0 1 0,5-3 0,15-17-7678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1:55.46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64 14 18065,'43'-6'1771,"1"2"0,1 1-1,-1 3 1,76 9 0,-94-6-1374,0 2 1,0 1-1,-1 1 0,0 1 1,0 2-1,-1 0 1,0 2-1,-1 0 1,26 18-1,-43-25-365,0-1 1,-1 1-1,1-1 0,-1 2 0,0-1 0,-1 0 0,1 1 0,-1 0 1,0 0-1,0 1 0,-1-1 0,0 1 0,0-1 0,0 1 1,-1 0-1,0 0 0,-1 0 0,1 0 0,-1 0 0,0 1 1,-1-1-1,0 0 0,0 1 0,-1-1 0,0 0 0,0 0 0,-1 0 1,1 0-1,-1 0 0,-1 0 0,-4 9 0,-4 8 74,-2-1-1,0-1 1,-2 0 0,0 0-1,-1-2 1,-2 0-1,-28 27 1,-28 14-721,-3-2 0,-117 67-1,20-13-3234,151-97-6565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1:59.32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278 50 10025,'0'0'16021,"-2"-8"-13523,1 5-2377,1 1-1,-1 0 1,0 0-1,0 0 1,0 0-1,0 0 1,0 0-1,0 0 1,0 0-1,-1 0 1,1 0-1,-1 0 1,1 1-1,-1-1 1,0 1-1,0-1 1,0 1-1,0 0 1,0 0-1,-3-2 1,1 2-50,1 1 1,-1-1-1,1 1 1,-1 0-1,1 0 0,-1 0 1,1 1-1,0-1 1,-1 1-1,1 0 1,-1 0-1,1 0 1,0 0-1,0 0 1,0 1-1,-1 0 1,-2 2-1,-11 5-37,1 1 0,1 0 0,0 1 0,0 0-1,1 2 1,1-1 0,0 2 0,0 0 0,2 0-1,0 1 1,-9 16 0,19-29-34,0-1 0,0 0 0,1 0 1,-1 1-1,1-1 0,-1 0 0,1 1 0,-1-1 0,1 0 1,0 1-1,-1-1 0,1 1 0,0-1 0,0 1 0,0-1 0,0 0 1,1 1-1,-1-1 0,0 1 0,1-1 0,-1 0 0,1 1 1,-1-1-1,1 0 0,-1 1 0,1-1 0,0 0 0,0 0 0,-1 0 1,1 0-1,0 1 0,0-1 0,0-1 0,1 1 0,-1 0 0,0 0 1,0 0-1,0 0 0,1-1 0,-1 1 0,0-1 0,1 1 1,-1-1-1,0 1 0,1-1 0,-1 0 0,0 0 0,3 1 0,11 0-3,0 1 0,-1-2 0,1 0 0,15-2 0,-5 1-21,-17 1 2,13-1-102,0 2 1,0 0-1,26 6 1,-42-6 88,0 1 0,-1-1 0,1 1 0,0 0 0,-1 0 1,1 0-1,-1 1 0,6 4 0,-8-6 21,-1 1 0,1-1 0,0 1 0,-1 0 0,0 0 0,1-1 0,-1 1 1,0 0-1,0 0 0,0 0 0,0 1 0,0-1 0,-1 0 0,1 0 0,-1 0 0,1 1 0,-1-1 1,0 5-1,0-3 40,-1 1 0,0-1 0,-1 1 0,1-1 0,-1 1 0,0-1 0,0 0 0,0 0 0,0 0 0,-1 0 0,0 0 0,0 0 0,0-1 0,0 1 0,0-1 0,-1 0 0,-7 5 0,-9 7 186,-1-1 1,-24 11 0,34-18-193,-22 10-20,0 0 0,-62 20 0,152-74-2616,48-34-8061,-44 28 2574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1:59.66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70 0 20083,'0'0'2915,"-3"9"-273,-18 42 17,12-33-1765,0 1-1,2 0 1,0 1-1,-6 31 1,13-50-894,0 0 0,0 0 0,0 0 0,0 0 0,0 1 0,0-1 0,0 0 0,0 0 0,1 0 0,-1 1 0,0-1 0,1 0 0,-1 0 0,0 0 0,1 0 0,0 0 0,-1 0 0,1 0 0,0 0 0,-1 0 0,1 0 0,0 0 0,0 0 0,0-1 0,0 1 0,0 0 0,1 0 0,1 0 0,0 0 0,0 0 0,0 0 0,0 0 0,0-1 0,0 0 0,0 1 0,0-1 0,0 0 0,5-1 0,4-1 0,1 0 0,-1-1 0,-1-1 0,19-7 0,191-111 0,-219 121 0,-1 0 0,1 0 0,0 1 0,-1-1 0,1 0 0,0 1 0,0-1 0,-1 1 0,1-1 0,0 1 0,0 0 0,0 0 0,-1 0 0,1 0 0,0 0 0,0 0 0,0 1 0,0-1 0,2 1 0,-3 0 0,0 0 0,-1 0 0,1 0 0,0 0 0,-1-1 0,1 1 0,-1 0 0,1 0 0,-1 0 0,1 1 0,-1-1 0,0 0 0,1 0 0,-1 0 0,0 0 0,0 0 0,0 0 0,0 0 0,0 1 0,0-1 0,0 0 0,0 2 0,-3 10 0,0 0 0,-1 0 0,-11 24 0,11-27 0,-3 8 0,2-9 0,2 0 0,-1-1 0,1 1 0,1 1 0,0-1 0,-2 14 0,4-23 0,1 1 0,-1-1 0,0 1 0,1-1 0,-1 1 0,1-1 0,-1 1 0,1-1 0,-1 0 0,1 1 0,0-1 0,-1 0 0,1 1 0,-1-1 0,1 0 0,0 0 0,-1 0 0,1 1 0,-1-1 0,1 0 0,0 0 0,-1 0 0,1 0 0,0 0 0,-1 0 0,1 0 0,0 0 0,-1 0 0,1-1 0,0 1 0,-1 0 0,1 0 0,0-1 0,26-6 0,-8-1 26,0-2 1,22-15-1,-31 18-71,1 0 0,0 0-1,0 1 1,1 0 0,-1 1-1,1 0 1,0 1 0,1 0 0,23-3-1,-36 7-208,0 0-1,1 1 0,-1-1 1,1 0-1,-1 0 0,0 1 1,1-1-1,-1 0 0,1 1 0,-1-1 1,0 0-1,0 1 0,1-1 1,-1 1-1,0-1 0,0 0 1,1 1-1,-1-1 0,0 1 1,0-1-1,0 1 0,0-1 1,0 1-1,0-1 0,1 1 1,-1-1-1,0 1 0,0-1 1,-1 1-1,1-1 0,0 1 0,0-1 1,0 0-1,0 1 0,0-1 1,0 1-1,-1-1 0,1 1 1,0 0-1,-1-1-106,-3 10-5789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0.00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24599,'0'0'8168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3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15246,'0'0'6198,"4"10"-4788,10 22 339,2-1 0,1 0 1,31 40-1,33 34-1048,-59-84-688,-13-18-111,-10-17-63,-1 10-147,-1-1 0,1 1 0,0 0-1,-1 0 1,0 0 0,0 1 0,0-1 0,-1 1 0,1-1 0,-6-3-1,-8-5-3988,1 2-3433,8 5-1073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0.42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262 268 20019,'0'0'3764,"-11"-10"-396,5 4-2956,-1-1-1,0 1 1,0 1 0,-1-1-1,0 1 1,-11-5-1,15 8-296,0 1-1,0-1 0,-1 1 0,1 0 0,0 0 0,-1 0 0,1 1 0,-1 0 0,1 0 0,-1 0 0,1 0 0,-1 1 0,1-1 0,-1 1 0,1 0 0,0 1 0,-1-1 0,1 1 0,-6 3 0,2-1-91,2 1 0,-1 0-1,0 0 1,1 0 0,0 1-1,0-1 1,1 2 0,0-1-1,0 1 1,0-1 0,1 1-1,0 1 1,0-1 0,0 0 0,1 1-1,1 0 1,-1 0 0,1 0-1,-2 15 1,4-22-23,0 0 0,0 0 0,0 0 0,0 0 0,0 0 0,0 0 0,1 0 0,-1 0 0,0 0 0,0 0 0,1 0 0,-1-1 0,1 1 0,-1 0 0,1 0 0,-1 0 0,1-1 0,-1 1 0,1 0 0,0 0 0,-1-1 0,1 1 0,0-1 0,0 1 0,1 0 0,27 4 0,-19-6 0,-1 0 0,1-1 0,-1 0 0,0-1 0,9-3 0,5-5 0,-1-1 0,-1-1 0,1-1 0,-2 0 0,0-2 0,30-31 0,-17 13 0,-2-2 0,44-65 0,-30 26 0,-45 75 0,0 0 0,0 0 0,0 0 0,0 0 0,0 0 0,0 0 0,0 0 0,1 0 0,-1 0 0,0 0 0,0 0 0,0 0 0,0 0 0,0 0 0,0 0 0,0 0 0,0 0 0,0 0 0,0 0 0,0 0 0,1 0 0,-1 0 0,0 0 0,0 0 0,0 0 0,0 0 0,0 0 0,0 0 0,0 0 0,0 0 0,0 0 0,0 0 0,0 0 0,0 0 0,1 0 0,-1 0 0,0 0 0,0 0 0,0 0 0,0 0 0,0 0 0,0 0 0,0 0 0,0 0 0,-2 15 0,-6 24 0,-43 85 0,27-67 0,-27 92 0,49-141 0,0-1 0,0 1 0,1 0 0,0 0 0,0 0 0,1 0 0,1 15 0,0-22 0,-1 1 0,1 0 0,0 0 0,0 0 0,0-1 0,0 1 0,0 0 0,0-1 0,0 1 0,0-1 0,1 1 0,-1-1 0,1 0 0,-1 1 0,1-1 0,-1 0 0,1 0 0,0 0 0,0 0 0,-1 0 0,1-1 0,0 1 0,0 0 0,0-1 0,0 0 0,0 1 0,0-1 0,0 0 0,0 0 0,0 0 0,0 0 0,0 0 0,0-1 0,2 0 0,0 1-113,0 0 0,-1-1 0,1 0 0,-1 1 0,1-1 0,-1-1 0,1 1 0,5-3 0,12-13-4155,7-13-7167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1.30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152 145 15278,'0'0'3844,"-1"-10"-438,-7-30-352,8 39-2940,-1 0 1,1 0-1,0 0 1,-1 0-1,1 0 1,-1 1-1,0-1 1,1 0-1,-1 0 1,1 1-1,-1-1 1,0 0-1,0 1 1,0-1-1,1 1 1,-1-1-1,0 1 1,0-1-1,0 1 1,0-1-1,0 1 1,0 0-1,0-1 1,0 1-1,0 0 0,0 0 1,0 0-1,0 0 1,0 0-1,0 0 1,0 0-1,0 0 1,-1 1 0,-27 12 1180,20-5-1212,1 0 0,1 1-1,0 0 1,0 0-1,0 1 1,1 0 0,1 0-1,0 0 1,0 1-1,1 0 1,0 0 0,1 0-1,0 0 1,1 0 0,0 1-1,1-1 1,0 1-1,1 12 1,1-22-76,-1 0 0,1 0-1,-1-1 1,1 1 0,0 0 0,0-1-1,0 1 1,-1-1 0,1 1 0,1-1 0,-1 1-1,0-1 1,0 0 0,1 0 0,-1 1 0,0-1-1,1 0 1,-1 0 0,1 0 0,-1 0-1,1-1 1,0 1 0,-1 0 0,1-1 0,0 1-1,0-1 1,-1 0 0,1 1 0,0-1 0,0 0-1,0 0 1,-1 0 0,1 0 0,3-1-1,4 0 26,1 0 0,-1-1-1,0 1 1,0-2-1,14-5 1,-3-1-32,-1-1 0,0-1 0,-1 0 0,0-2 0,-1 0 0,0-1 0,26-28 0,-20 16 0,-1-1 0,-1 0 0,-2-2 0,18-34 0,-26 40 0,-19 33 0,-22 38 0,4-6 0,-45 83 0,66-113 0,-1 0 0,2 0 0,0 1 0,0-1 0,1 1 0,1 0 0,0 0 0,0 20 0,2-32 0,0 1 0,0-1 0,0 0 0,0 1 0,0-1 0,1 0 0,-1 1 0,1-1 0,-1 0 0,1 1 0,-1-1 0,1 0 0,0 0 0,-1 0 0,1 1 0,0-1 0,0 0 0,0 0 0,0 0 0,0 0 0,0-1 0,0 1 0,0 0 0,0 0 0,0-1 0,3 2 0,0-1 0,-1 0 0,1 0 0,0-1 0,-1 1 0,1-1 0,0 0 0,-1 0 0,1 0 0,0-1 0,3 0 0,6-2 0,-1 0 0,0-1 0,0 0 0,0-1 0,13-8 0,1-5 0,0-1 0,42-42 0,-27 23 0,-41 38 0,0 0 0,0-1 0,0 1 0,1 0 0,-1 0 0,0-1 0,0 1 0,0 0 0,0 0 0,1 0 0,-1 0 0,0-1 0,0 1 0,0 0 0,0 0 0,1 0 0,-1 0 0,0 0 0,0 0 0,1 0 0,-1-1 0,0 1 0,0 0 0,1 0 0,-1 0 0,0 0 0,0 0 0,1 0 0,-1 0 0,0 0 0,0 0 0,1 0 0,-1 0 0,0 1 0,0-1 0,0 0 0,1 0 0,-1 0 0,0 0 0,0 0 0,1 0 0,-1 0 0,0 1 0,0-1 0,0 0 0,0 0 0,1 0 0,-1 0 0,0 1 0,0-1 0,0 0 0,0 1 0,1 19 0,-9 24 0,5-32 0,0-4 0,0 0 0,0 0 0,1 1 0,1-1 0,-1 0 0,2 1 0,-1-1 0,1 1 0,0-1 0,2 15 0,0-21 0,-1-1 0,0 0 0,1 1 0,-1-1 0,0 1 0,1-1 0,0 0 0,-1 0 0,1 0 0,0 0 0,-1 0 0,1 0 0,0-1 0,0 1 0,0-1 0,0 1 0,0-1 0,-1 1 0,1-1 0,0 0 0,0 0 0,0 0 0,0 0 0,0-1 0,0 1 0,0 0 0,3-2 0,6 1 0,-1-1 0,0-1 0,0 0 0,10-4 0,-1-2 0,-1-1 0,0 0 0,32-25 0,-43 29 0,1-1 0,-1 1 0,0-1 0,0-1 0,-1 1 0,0-1 0,-1 0 0,0-1 0,0 1 0,5-14 0,-7-1 0,-3 22 0,0 1 0,0-1 0,0 1 0,-1 0 0,1-1 0,0 1 0,0 0 0,-1-1 0,1 1 0,0 0 0,0-1 0,-1 1 0,1 0 0,0 0 0,-1-1 0,1 1 0,0 0 0,-1 0 0,1 0 0,-1-1 0,1 1 0,0 0 0,-1 0 0,1 0 0,-1 0 0,1 0 0,-1 0 0,1 0 0,-1 0 0,-2 0 0,1 1 0,-1 0 0,1 0 0,-1-1 0,1 2 0,-1-1 0,1 0 0,0 0 0,0 1 0,-1-1 0,1 1 0,0 0 0,-2 2 0,-7 8 0,0 0 0,2 1 0,-1 0 0,-14 27 0,21-33 0,-1 0 0,1 0 0,0 1 0,1 0 0,0-1 0,0 1 0,0 0 0,1 0 0,0 0 0,1 0 0,1 14 0,-1-21 0,0 1 1,1-1-1,-1 1 0,1-1 1,-1 0-1,1 1 0,-1-1 1,1 0-1,0 1 0,0-1 1,0 0-1,0 0 1,0 0-1,0 0 0,0 0 1,0 0-1,0 0 0,0 0 1,1 0-1,-1-1 0,0 1 1,2 0-1,1 1 1,0-1 0,1 0 0,-1 0 0,0 0 0,1-1 0,-1 1 0,8-1 0,-5 0-8,-1-1-1,1 1 1,-1-1 0,0 0 0,1-1-1,-1 0 1,0 0 0,0 0-1,0-1 1,9-5 0,-11 5-288,0-1-1,0 0 1,0-1-1,0 1 1,-1-1-1,4-5 1,-3 2-1061,0 0-1,-1 0 1,0 0-1,0-1 1,-1 1-1,2-10 1,2-34-6620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1.63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88 48 8520,'0'0'16175,"-58"-47"-11819,45 47-2177,3 0-1443,4 1-608,6 9-160,0-2-1761,0 0-3300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2.20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69 73 12940,'0'0'14766,"3"15"-13148,0 2-1203,-1-1 1,0 1 0,-1-1-1,-1 1 1,0-1 0,-5 30-1,-25 87 12,-14 96-320,45-214-107,3-14 0,6-12 0,-10 11 0,12-22 0,-1 1 0,-1-1 0,-1-1 0,-1 0 0,9-44 0,12-123 0,-21-27 0,-10 203 0,-2 22 0,-3 22 0,3 4 0,1-1 0,1 1 0,2 0 0,4 37 0,-4-68 0,1 1 0,-1-1 0,1 0 0,0 0 0,0 1 0,0-1 0,0 0 0,1 0 0,-1 0 0,1 0 0,0 0 0,0-1 0,0 1 0,0 0 0,0-1 0,5 4 0,-5-4 0,0-1 0,1 0 0,-1 0 0,0 0 0,1 0 0,-1-1 0,1 1 0,-1-1 0,1 1 0,0-1 0,-1 0 0,1 0 0,-1 0 0,1 0 0,-1-1 0,1 1 0,2-1 0,5-2 0,-1-1 0,0 0 0,-1 0 0,1 0 0,-1-1 0,1-1 0,-2 1 0,1-1 0,13-14 0,3-9 0,-1-1 0,-1-1 0,-2-1 0,-2 0 0,20-46 0,-35 72 0,-2 45 0,-42 157 0,28-149 0,2 1 0,2 1 0,-5 88 0,14-133-14,0 0 0,0 0 1,0 0-1,1 0 0,-1 0 0,1 0 1,0-1-1,0 1 0,0 0 0,1 0 1,-1-1-1,4 6 0,-3-7-54,0 0 1,0-1-1,0 1 0,0 0 0,0 0 1,1-1-1,-1 0 0,0 1 0,1-1 0,0 0 1,-1 0-1,1 0 0,0 0 0,-1-1 1,1 1-1,0-1 0,5 0 0,1 0-814,-1 0 0,1-1 0,0 0 0,-1 0 0,1-1 0,-1 0 0,0-1 0,0 0 0,0 0-1,0-1 1,0 0 0,-1 0 0,1 0 0,-1-1 0,0-1 0,7-7 0,30-28-9661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2.53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181 1 15246,'0'0'4554,"-12"2"-353,7-2-3936,0 1-1,1-1 1,-1 1-1,0 0 0,0 0 1,1 1-1,-1 0 1,1-1-1,-1 1 0,1 1 1,0-1-1,0 1 0,0 0 1,0 0-1,0 0 1,0 0-1,1 0 0,-6 9 1,-1 1 23,0 2 0,1-1-1,1 1 1,0 1 0,1 0 0,1 0 0,1 0 0,0 0 0,1 1-1,1 0 1,0 0 0,0 25 0,3-40-288,0 0 0,0-1 0,0 1 0,0 0 0,0 0 0,0 0 0,1 0 0,-1 0 0,1-1 0,0 1 0,-1 0 0,1 0 0,0-1 0,0 1 0,0-1 0,0 1 0,0-1 0,0 1 0,1-1 0,-1 1 0,0-1 0,1 0 0,2 2 0,-2-2 0,1 0 0,0 0 0,-1-1 0,1 1 0,0 0 0,0-1 0,0 0 0,-1 0 0,1 0 0,0 0 0,0 0 0,0-1 0,0 1 0,2-2 0,4 0 0,-1 0 0,0-1 0,0-1 0,-1 1 0,1-1 0,-1-1 0,1 1 0,-1-1 0,11-11 0,-8 5 0,-1-1 0,0-1 0,-1 1 0,0-1 0,-1-1 0,-1 0 0,0 1 0,-1-2 0,-1 1 0,0-1 0,0 1 0,-2-1 0,0 0 0,-1 0 0,0-16 0,-1 29 0,0 1 0,0-1 0,0 0 0,0 1 0,0-1 0,0 0 0,0 1 0,-1-1 0,1 1 0,-1-1 0,1 0 0,-1 1 0,0-1 0,0 1 0,1-1 0,-1 1 0,0 0 0,0-1 0,-3-1 0,3 2 0,0 1 0,0-1 0,0 1 0,-1-1 0,1 1 0,0 0 0,0-1 0,-1 1 0,1 0 0,0 0 0,0 0 0,-1 0 0,1 0 0,0 0 0,-1 0 0,1 1 0,0-1 0,0 0 0,-3 2 0,0-1 0,0 1 0,0 1 0,0-1 0,0 0 0,0 1 0,0 0 0,1 0 0,-1 0 0,1 0 0,0 1 0,0-1 0,-4 8 0,6-10-100,0-1-1,1 1 1,-1 0 0,1 0-1,-1 0 1,1 0 0,-1 0-1,1 0 1,0 0 0,0 0 0,-1 0-1,1 0 1,0 0 0,0 0-1,0 0 1,0 0 0,0 0-1,0 0 1,0 0 0,0 0-1,1 0 1,-1 0 0,1 2-1,0-3-177,0 0 0,0 0 0,0 0 0,0 0 0,0 0-1,0 0 1,0 0 0,-1 0 0,1 0 0,0 0 0,0 0-1,0-1 1,0 1 0,0 0 0,0-1 0,0 1 0,0 0-1,0-1 1,-1 1 0,1-1 0,0 0 0,0 1 0,-1-1-1,1 0 1,0 1 0,-1-1 0,2-1 0,23-21-13132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3.46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151 210 6758,'0'0'11857,"8"-9"-8382,0 2-2294,11-13 372,-7 0 2354,-14 19-903,-9 3-2212,1 3-755,1 1 1,-1 0-1,1 0 1,1 1-1,-1 0 1,1 1 0,-14 16-1,6-5-57,1 1 0,-18 33 0,29-46 20,0 1 0,0-1 0,1 1 0,0-1 0,1 1 0,0 0 0,0 0 0,0 0 0,0 15 0,2-22 0,0 0 0,0 0 0,0 0 0,0-1 0,1 1 0,-1 0 0,0 0 0,0-1 0,1 1 0,-1 0 0,1-1 0,-1 1 0,0 0 0,1-1 0,-1 1 0,1 0 0,0-1 0,-1 1 0,1-1 0,-1 1 0,1-1 0,0 1 0,-1-1 0,1 0 0,0 1 0,0-1 0,-1 0 0,1 0 0,0 1 0,0-1 0,-1 0 0,1 0 0,0 0 0,0 0 0,0 0 0,-1 0 0,1 0 0,0 0 0,0 0 0,0 0 0,-1-1 0,1 1 0,1-1 0,37-14 0,-25 5 0,-1-1 0,0 0 0,16-19 0,23-20 0,-52 50-1,1 0 0,-1 0 1,0 0-1,0-1 0,1 1 0,-1 0 0,0 0 1,1 0-1,-1 0 0,0-1 0,1 1 0,-1 0 1,0 0-1,1 0 0,-1 0 0,0 0 0,1 0 1,-1 0-1,0 0 0,1 0 0,-1 0 1,0 0-1,1 0 0,-1 0 0,0 1 0,1-1 1,-1 0-1,0 0 0,1 0 0,-1 0 0,0 0 1,0 1-1,1-1 0,-1 0 0,0 0 0,0 1 1,1-1-1,-1 0 0,0 0 0,0 1 0,0-1 1,1 0-1,-1 1 0,0-1 0,0 0 0,0 0 1,0 1-1,0-1 0,0 0 0,0 1 0,1-1 1,-1 1-1,0-1 0,0 0 0,0 1 0,0-1 1,-1 0-1,1 1 0,0-1 0,0 1 1,0 31-97,0-22 61,-3 80 72,-4 0 0,-4-1 0,-3 0 1,-27 88-1,36-159-36,1-1 0,0 0 0,-1 0 0,-1-1 0,0 0 0,-1 0 0,-1-1 0,-1 0 0,-15 21 0,24-35 0,0 0 0,-1-1 0,1 1 0,-1 0 0,0-1 0,1 1 0,-1-1 0,1 1 0,-1-1 0,0 1 0,0-1 0,1 1 0,-1-1 0,0 0 0,0 1 0,1-1 0,-1 0 0,0 0 0,0 1 0,0-1 0,0 0 0,1 0 0,-1 0 0,0 0 0,0 0 0,0 0 0,0 0 0,1 0 0,-1-1 0,0 1 0,0 0 0,0 0 0,1-1 0,-2 0 0,0-1 0,0 0 0,1 0 0,-1 0 0,1 0 0,-1 0 0,1 0 0,0 0 0,0-1 0,0 1 0,0-1 0,0-3 0,-10-69 0,12 47 0,1-1 0,1 1 0,1 1 0,2-1 0,1 1 0,1-1 0,1 2 0,1 0 0,2 0 0,21-36 0,20-24 0,97-120 0,-147 202 0,59-71 0,-32 41 0,-2-2 0,-1-1 0,-1 0 0,20-44 0,-37 56 0,-9 24 0,0 1 0,0 0 0,0 0 0,1 0 0,-1-1 0,0 1 0,0 0 0,0 0 0,0-1 0,0 1 0,0 0 0,0 0 0,1-1 0,-1 1 0,0 0 0,0 0 0,0-1 0,0 1 0,0 0 0,0 0 0,0-1 0,0 1 0,0 0 0,-1-1 0,1 1 0,0 0 0,0 0 0,0-1 0,0 1 0,0 0 0,0 0 0,0 0 0,-1-1 0,1 1 0,0 0 0,0 0 0,0 0 0,-1-1 0,1 1 0,0 0 0,0 0 0,0 0 0,-1 0 0,1 0 0,0-1 0,0 1 0,-1 0 0,1 0 0,0 0 0,0 0 0,-1 0 0,1 0 0,0 0 0,0 0 0,-1 0 0,1 0 0,0 0 0,-1 0 0,1 0 0,0 0 0,0 0 0,-1 0 0,1 1 0,-11 5 0,11-6 0,-13 12 0,0 1 0,1 0 0,1 1 0,0 0 0,-11 20 0,-39 83 0,55-105 0,0 1 0,2 0 0,0 0 0,0 0 0,1 1 0,1-1 0,-2 24 0,4-36 0,0 1 0,0-1 0,0 1 0,0 0 0,0-1 0,1 1 0,-1-1 0,0 1 0,1-1 0,-1 1 0,1-1 0,0 0 0,-1 1 0,1-1 0,0 0 0,0 1 0,0-1 0,0 0 0,0 0 0,0 0 0,0 0 0,1 0 0,1 2 0,0-2 0,1 1 0,-1-1 0,0 0 0,0 0 0,1-1 0,-1 1 0,0-1 0,1 1 0,-1-1 0,6-1 0,4 0 0,0-1 0,-1 0 0,1-1 0,-1-1 0,13-5 0,7-5 0,-1-1 0,-1-2 0,0-1 0,-2-2 0,45-37 0,-90 96 0,-2-6 0,10-18 0,0 0 0,1 0 0,0 0 0,2 1 0,0 0 0,0 1 0,-6 33 0,12-50-8,0 0 1,0 0-1,0 0 1,0 0-1,0 1 1,0-1-1,0 0 0,0 0 1,0 0-1,0 0 1,0 0-1,0 0 0,0 1 1,0-1-1,0 0 1,0 0-1,0 0 1,0 0-1,0 0 0,0 0 1,0 0-1,0 1 1,0-1-1,1 0 1,-1 0-1,0 0 0,0 0 1,0 0-1,0 0 1,0 0-1,0 0 0,0 0 1,0 1-1,0-1 1,1 0-1,-1 0 1,0 0-1,0 0 0,0 0 1,0 0-1,0 0 1,0 0-1,0 0 0,1 0 1,-1 0-1,0 0 1,0 0-1,0 0 1,0 0-1,0 0 0,0 0 1,1 0-1,-1 0 1,0 0-1,0 0 1,0 0-1,0 0 0,0 0 1,0 0-1,0 0 1,1 0-1,-1-1 0,0 1 1,0 0-1,0 0 1,0 0-1,12-11-1489,8-17-4303,-2-11-3371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3.80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10 0 15663,'0'0'13068,"-9"63"-12587,9-38-385,0 1-673,7-4-3074,4 0-1955,3-7-4835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4.15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23 427 16432,'-2'9'2925,"-2"9"-1537,-1-3-410,2-1 1,0 1-1,0 0 1,2 0-1,0 0 1,1 18-1,0-32-950,0 1 0,1-1 0,-1 1 0,0-1 0,1 1 0,0-1-1,-1 1 1,1-1 0,0 0 0,-1 1 0,1-1 0,0 0 0,0 0 0,0 0 0,0 1 0,0-1-1,0 0 1,1 0 0,-1-1 0,0 1 0,0 0 0,1 0 0,2 0 0,-1 0-3,0 0 1,0-1-1,1 1 1,-1-1-1,0 0 0,0 0 1,1 0-1,-1 0 1,0-1-1,6-1 1,0 0 58,0-1 0,-1 0 0,1-1 0,-1 0 0,1 0 1,-1-1-1,8-6 0,3-7 110,0 0 0,-2-1 0,0-2 0,-1 1 0,-1-2-1,-1 0 1,-1-1 0,-1 0 0,13-35 0,-13 25 36,-1-1 0,-2-1 1,-1 1-1,-2-1 0,-1-1 0,0-47 0,-5 82-230,1-1 0,-1 1 0,0-1 0,0 1 0,0-1 0,0 1 0,-1-1 0,1 1 0,0-1 0,-1 1 0,1-1 0,-1 1 0,1 0 0,-1-1 0,1 1 0,-1 0 0,0-1 0,0 1 0,0 0 0,0 0 0,0 0 0,-1-2 0,0 3 0,1 0 0,0-1 0,0 1 0,-1 0 0,1 0 0,0 0 0,-1 0 0,1 0 0,0 0 0,-1 0 0,1 1 0,0-1 0,-1 0 0,1 1 0,0-1 0,0 1 0,0-1 0,-1 1 0,-1 1 0,-8 6 0,0 0 0,0 1 0,-15 17 0,22-22 0,-20 20 0,2-4 0,0 1 0,2 1 0,1 1 0,0 1 0,2 0 0,-21 39 0,38-62 0,-1 0 0,0 0 0,1 0 0,-1 0 0,0 0 0,1 0 0,-1 0 0,1 1 0,0-1 0,-1 0 0,1 0 0,0 1 0,0-1 0,0 0 0,0 0 0,0 0 0,0 1 0,0-1 0,0 0 0,1 0 0,-1 1 0,0-1 0,1 0 0,-1 0 0,1 0 0,-1 0 0,1 0 0,0 1 0,-1-1 0,1 0 0,0 0 0,0-1 0,0 1 0,0 0 0,-1 0 0,1 0 0,0-1 0,1 1 0,-1 0 0,0-1 0,0 1 0,0-1 0,0 1 0,0-1 0,2 1 0,7 0 0,-1 0 0,1 0 0,-1-1 0,1 0 0,11-2 0,5 0 0,10 1-26,-16 0-34,1 0 0,-1 2 0,36 5 0,-52-6 52,-1 1 0,1-1 0,0 1 0,-1 0 0,0 0 0,1 1 0,-1-1 0,0 1 0,0 0 0,1 0 0,-2 0 0,1 0 0,0 0-1,0 0 1,-1 1 0,1-1 0,-1 1 0,1 0 0,-1 0 0,0 0 0,0 0 0,-1 0 0,1 1 0,-1-1 0,1 0 0,-1 1 0,1 4 0,-1 5 30,0 0 0,-1 0 0,0-1 0,-1 1 0,0 0-1,-1 0 1,-1 0 0,0-1 0,-1 1 0,-7 16 0,8-21-431,0-1 0,-1-1 0,0 1 0,-1 0 1,0-1-1,-7 8 0,-6-4-3714,6-11-1577,-2-7-5964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4.53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14 15727,'0'0'9513,"51"-10"-7271,-12 7-448,15 3-801,6 0-769,5 0-192,1 0-1730,-4 0-4163,-3 0-8969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4.95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45 30 17617,'0'0'10196,"6"11"-9278,-3-7-836,0 1-1,0 0 1,-1 1-1,0-1 1,0 0-1,0 1 1,0-1-1,-1 1 1,0-1-1,0 1 0,-1 0 1,0-1-1,0 1 1,0 0-1,0 0 1,-1-1-1,0 1 1,-2 7-1,-18 60 457,10-41-213,2 0 0,1 0 0,1 1 0,2 0 0,-1 57 0,6-89-325,0-1 0,0 1 0,0 0 0,0 0 0,1 0 0,-1-1 0,0 1 0,1 0 0,-1 0 0,0-1 0,1 1 0,-1 0 0,1-1 0,-1 1 0,1 0 0,-1-1 0,1 1 0,0-1 0,-1 1 0,1-1 0,0 1 0,-1-1 0,1 1 0,0-1 0,0 0 0,-1 1 0,1-1 0,0 0 0,0 0 0,0 0 0,0 1 0,-1-1 0,1 0 0,0 0 0,0 0 0,0 0 0,-1 0 0,1-1 0,0 1 0,1 0 0,36-13 0,-21 3 0,0 0 0,0-2 0,-1 0 0,-1-1 0,17-17 0,66-79 0,-96 106 0,27-30 0,-1-2 0,-2 0 0,-2-1 0,-1-2 0,29-66 0,-60 116-1894,-15 14-5661,7-8 866,-9 11-5200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24 349 12204,'-1'0'353,"0"0"0,0 0 1,0 0-1,0 0 1,0 0-1,0 0 1,0 0-1,0 0 1,0 0-1,0 0 1,1-1-1,-1 1 1,0 0-1,0-1 1,0 1-1,0-1 0,0 1 1,1-1-1,-1 1 1,0-1-1,0 1 1,1-1-1,-2-1 1,1-23 1589,1 21-1890,0-1 224,1 0 0,-1 0 0,1 1 0,0-1 0,1 0 0,-1 1 0,1-1 1,0 1-1,0-1 0,0 1 0,1 0 0,0 0 0,0 0 0,0 0 0,0 0 0,0 1 0,7-6 0,-8 7-230,1 1-1,-1 0 0,1 0 1,0-1-1,-1 2 0,1-1 1,0 0-1,0 0 0,-1 1 1,1-1-1,0 1 0,0 0 1,0 0-1,0 0 0,-1 1 1,1-1-1,0 0 0,0 1 1,0 0-1,-1 0 0,1 0 1,0 0-1,-1 0 0,1 0 1,-1 1-1,1-1 0,-1 1 1,0 0-1,0-1 0,0 1 1,3 4-1,7 5 55,-1 1 0,-1 1-1,0 0 1,0 0 0,-2 1 0,14 28 0,-8-10 500,-3 0 0,11 43 0,-27-96-226,1 5-132,0 0 1,-12-28-1,-87-141-243,37 73 0,66 112 1,0-1 0,0 1 0,0 0 0,0-1 0,0 1 0,0 0 0,0-1 0,0 1 0,1 0 0,-1-1 0,0 1 0,0 0 0,0 0 0,0-1 0,0 1 0,0 0 0,1 0 0,-1-1 0,0 1 0,0 0 0,1 0 0,-1-1 0,0 1 0,0 0 0,0 0 0,1 0 0,-1 0 0,0-1 0,1 1 0,-1 0 0,0 0 0,0 0 0,1 0 0,-1 0 0,0 0 0,1 0 0,-1 0 0,0 0 0,1 0 0,-1 0 0,0 0 0,1 0 0,-1 0 0,0 0 0,0 0 0,1 0 0,-1 0 0,0 0 0,1 0 0,-1 1 0,17 0-545,-17-1 460,3 1-286,-1-1 0,1 0 0,-1 0 0,1 0 0,-1-1 0,0 1 0,1 0 0,-1-1 0,0 0 0,1 1 0,-1-1 0,0 0 0,0 0 0,1-1 0,-1 1 0,0 0 0,0-1 0,2-1 0,-1-1-506,0 0 0,0 0 0,0 0 0,-1 0-1,1 0 1,-1-1 0,0 1 0,2-8 0,8-27-5477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5.30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17553,'0'0'2626,"0"54"641,4-31-704,14-3-513,6-4-737,2-3-705,1-3-512,0-4-416,-1-4-2274,-7-2-3172,-3 0-5669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6.03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1 481 13901,'0'0'9369,"12"3"-7228,-6-1-1886,-1 0-46,1 0 0,0-1 0,-1 0 0,1 0 0,0 0 0,0 0 0,0-1 0,0 0 0,0 0 0,-1-1 0,1 1 0,0-1 0,0-1 0,10-3 0,5-4 393,0-1 1,-2-1 0,35-24 0,-48 30-526,0 1 1,-1-1-1,1 0 1,-1-1-1,0 0 1,0 1-1,0-2 1,-1 1-1,0 0 1,0-1-1,-1 0 1,0 0-1,0 0 1,0 0 0,1-9-1,-4 14-72,1 1 0,-1 0 1,1-1-1,-1 1 0,0 0 0,0-1 0,0 1 1,0-1-1,0 1 0,0 0 0,0-1 0,-1 1 1,1 0-1,0-1 0,-1 1 0,1 0 0,-1-1 0,1 1 1,-1 0-1,0 0 0,1 0 0,-1-1 0,0 1 1,0 0-1,0 0 0,0 0 0,0 0 0,0 1 1,0-1-1,0 0 0,0 0 0,0 1 0,-1-1 1,1 0-1,0 1 0,-1-1 0,1 1 0,0 0 0,-1-1 1,1 1-1,0 0 0,-1 0 0,1 0 0,-2 0 1,-2 0 0,0 1 0,1-1 0,-1 1 1,0 0-1,1 1 0,-1-1 0,0 1 1,1 0-1,0 0 0,-1 0 0,1 1 1,-4 2-1,-6 7-6,0 1 0,1 1 0,0 0 0,2 0 0,-1 1 0,2 1 0,0 0 0,1 0 0,0 1 0,1 0 0,1 0 0,1 1 0,1 0 0,-5 26 0,9-42 0,1-1 0,-1 1 0,1-1 0,0 1 0,0 0 0,-1-1 0,1 1 0,0-1 0,1 1 0,-1 0 0,0-1 0,0 1 0,1-1 0,-1 1 0,1-1 0,-1 1 0,1-1 0,0 1 0,-1-1 0,1 1 0,0-1 0,0 0 0,0 1 0,0-1 0,0 0 0,0 0 0,1 0 0,-1 0 0,0 0 0,1 0 0,-1 0 0,0 0 0,1-1 0,-1 1 0,1-1 0,-1 1 0,1-1 0,-1 1 0,1-1 0,0 0 0,-1 1 0,1-1 0,-1 0 0,1 0 0,0 0 0,-1-1 0,3 1 0,4-2 0,0 0 0,0 0 0,0 0 0,-1-1 0,1 0 0,0-1 0,-1 1 0,8-6 0,12-11 0,-1-2 0,-1 0 0,-1-1 0,-1-2 0,-1 0 0,-1-1 0,-2-2 0,32-56 0,-85 180 0,28-81 0,-4 10 0,0 0 0,2 0 0,0 0 0,2 1 0,1 0 0,-3 52 0,8-77 0,0 0 0,0 0 0,0 0 0,0 0 0,0 0 0,1 0 0,-1 0 0,0 0 0,1 0 0,-1 0 0,1 0 0,-1 0 0,1-1 0,0 1 0,-1 0 0,1 0 0,0 0 0,-1-1 0,1 1 0,0 0 0,0-1 0,0 1 0,-1-1 0,1 1 0,0-1 0,0 1 0,0-1 0,0 0 0,0 1 0,0-1 0,0 0 0,0 0 0,0 0 0,0 0 0,0 0 0,0 0 0,0 0 0,0 0 0,0 0 0,0 0 0,0 0 0,0-1 0,0 1 0,0 0 0,0-1 0,0 1 0,0-1 0,1 0 0,5-1 0,0-1 0,-1 0 0,1-1 0,-1 1 0,12-10 0,5-8 0,-1-1 0,0-1 0,-2 0 0,0-2 0,28-49 0,64-148 0,-45 81 0,-63 134 0,-1-1 0,1 1 0,-1-1 0,-1 0 0,0 0 0,0 0 0,0 0 0,0-9 0,-5 40 0,-1 0 0,0 0 0,-2 0 0,-1-1 0,-1 0 0,-14 30 0,-7 21 0,11-23 0,1 1 0,3 0 0,2 1 0,2 1 0,-4 82 0,14-133 0,0 0 0,0 1 0,0-1 0,1 0 0,-1 0 0,0 0 0,1 1 0,-1-1 0,1 0 0,0 0 0,1 2 0,-2-3 0,1-1 0,-1 1 0,0-1 0,1 0 0,-1 1 0,0-1 0,1 0 0,-1 1 0,1-1 0,-1 0 0,1 0 0,-1 1 0,0-1 0,1 0 0,-1 0 0,1 0 0,-1 0 0,1 1 0,-1-1 0,1 0 0,-1 0 0,1 0 0,-1 0 0,1 0 0,-1 0 0,1 0 0,-1-1 0,1 1 0,-1 0 0,1 0 0,2-2 0,-1 1 0,0-1 0,0 1 0,0-1 0,1 0 0,-2 0 0,1 0 0,0 0 0,0 0 0,-1 0 0,1-1 0,-1 1 0,0-1 0,1 1 0,0-6 0,3-7-79,-1 0 0,-1 0 0,-1-1 1,0 1-1,-1-1 0,-1 1 0,0-1 0,-1 1 0,0-1 1,-2 1-1,0-1 0,0 1 0,-12-29 0,5 18-56,-2 1 0,0 0 0,-2 1 0,0 0 0,-2 1 1,-1 1-1,-19-21 0,35 43 165,0-1 1,0 1 0,1-1 0,-1 1 0,0-1-1,1 1 1,-1-1 0,1 0 0,-1 1 0,0-1-1,1 0 1,0 1 0,-1-1 0,1 0 0,-1 0-1,1 0 1,0 1 0,0-1 0,-1 0-1,1 0 1,0 0 0,0 0 0,0 1 0,0-3-1,20 2 1143,-2 2-932,207 11-4837,-211-14-2622,-7-4-4670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6.42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20820,'0'0'9128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8.56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0 770 18481,'0'0'7325,"15"-2"-6343,-6 1-828,0 0 1,0-1-1,0 0 1,0 0-1,-1-1 1,1 0-1,-1-1 1,1 0-1,-1 0 1,0-1-1,-1 0 1,1 0-1,-1-1 0,8-7 1,31-34 178,-1-2 0,-3-2 0,-2-1 0,-3-2-1,-2-2 1,-2-1 0,-3-2 0,-2-1 0,-3-1 0,27-100 0,-126 390-333,-4 20 0,-52 194 0,125-421 0,1 0 0,1 1 0,0 34 0,3-56 1,0 0-1,-1 0 1,1-1-1,0 1 1,0 0-1,0 0 1,0-1-1,0 1 1,0 0-1,0 0 1,0-1-1,0 1 1,1 0-1,-1 0 1,0-1-1,0 1 1,1 0-1,-1-1 1,0 1 0,1 0-1,-1-1 1,1 1-1,-1-1 1,1 1-1,-1 0 1,1-1-1,-1 1 1,1-1-1,-1 1 1,1-1-1,0 0 1,-1 1-1,1-1 1,0 0-1,-1 1 1,1-1 0,0 0-1,0 0 1,-1 0-1,1 1 1,0-1-1,0 0 1,-1 0-1,1 0 1,0 0-1,0-1 1,0 1-1,2-1-10,0 0-1,0 0 1,0 0-1,-1-1 1,1 1-1,-1-1 0,1 0 1,-1 0-1,1 0 1,-1 0-1,3-3 1,34-51-2664,5-40-7315,-17 25 1036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9.01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62 17 15022,'0'0'11083,"-4"11"-9092,1-4-1750,-8 20 170,0 1 0,3 0 0,0 0 0,1 1 0,-2 33-1,8-61-406,1 0 0,0 0 0,0 0 0,0-1 0,0 1 0,0 0 0,0 0 0,0 0 0,0 0 0,0 0 0,1 0 0,-1-1 0,0 1 0,1 0 0,-1 0 0,0 0 0,1-1 0,-1 1 0,1 0 0,-1 0 0,1-1 0,-1 1 0,1 0 0,0-1 0,-1 1 0,1-1 0,0 1 0,-1-1 0,1 1 0,0-1 0,0 1 0,0-1 0,-1 0 0,1 1 0,0-1 0,0 0 0,0 0 0,0 0 0,0 1 0,0-1 0,-1 0 0,1 0 0,0 0 0,0-1 0,0 1 0,0 0 0,0 0 0,0 0 0,0-1 0,4-1 55,0 1 0,-1-1 0,1-1 0,-1 1 0,1-1 1,-1 1-1,0-1 0,4-4 0,13-15 140,-1-2 1,-1 0-1,0-1 0,-2-1 1,25-51-1,-25 46-162,-11 25-37,-5 12 0,-3 14 0,-6 6 0,-22 47 0,22-58 0,1 1 0,0 0 0,1 1 0,1 0 0,0 0 0,2 0 0,-3 26 0,6-42 0,0-1 0,0 1 0,1 0 0,-1-1 0,0 1 0,1 0 0,-1-1 0,0 1 0,1-1 0,-1 1 0,1 0 0,-1-1 0,1 1 0,-1-1 0,1 0 0,-1 1 0,1-1 0,0 1 0,-1-1 0,1 0 0,0 1 0,-1-1 0,1 0 0,0 0 0,-1 0 0,1 1 0,0-1 0,-1 0 0,1 0 0,0 0 0,0 0 0,-1 0 0,1 0 0,0 0 0,-1-1 0,2 1 0,31-6 0,-6-4 0,-1-1 0,39-21 0,-43 19 0,0 2 0,1 1 0,1 0 0,27-6 0,-51 16-5,1 0 0,0-1 0,-1 1 0,1 0 0,0 0 0,-1 0 1,1-1-1,0 1 0,-1 0 0,1-1 0,-1 1 0,1-1 0,0 1 0,-1 0 0,1-1 0,-1 1 0,1-1 0,-1 0 0,1 1 1,-1-1-1,0 1 0,1-1 0,-1 0 0,0 1 0,1-1 0,-1 1 0,0-1 0,0 0 0,0 0 0,0 1 0,0-1 0,1 0 1,-1 1-1,0-1 0,0 0 0,-1-1 0,0-1-84,1 0-1,-2-1 1,1 1 0,0 0 0,-1-1 0,1 1-1,-1 0 1,-3-4 0,-2-2-912,0 0 0,0 1 0,-1-1 0,-16-12 0,0 7-9088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09.66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0 206 16688,'0'0'6966,"11"7"-4232,36 18-321,-44-23-2320,0-1 0,0 0 0,0-1 0,0 1 0,0 0 1,1-1-1,-1 0 0,0 0 0,0 0 0,0 0 1,1 0-1,-1-1 0,0 1 0,0-1 0,0 0 0,0 0 1,0 0-1,0 0 0,0-1 0,0 1 0,-1-1 0,1 0 1,0 1-1,-1-1 0,0-1 0,4-2 0,2-3 149,-1-1 0,0 0 0,0 0-1,0-1 1,5-12 0,-7 14-242,-1-1 0,0 0 0,-1 0 0,0 0 0,-1 0 0,0-1 0,0 1 0,0-11 0,-1 17 0,-1 1 0,0 0 0,0 0 0,0-1 0,0 1 0,0 0 0,-1 0 0,1-1 0,-1 1 0,1 0 0,-1 0 0,0 0 0,0 0 0,0 0 0,0 0 0,0 0 0,-1 0 0,1 0 0,0 0 0,-1 1 0,0-1 0,1 0 0,-1 1 0,0-1 0,0 1 0,1 0 0,-1 0 0,0 0 0,0 0 0,-1 0 0,1 0 0,0 0 0,0 1 0,0-1 0,-1 1 0,1-1 0,0 1 0,-3 0 0,2 0 0,0 0 0,0 0 0,1 1 0,-1-1 0,0 1 0,1-1 0,-1 1 0,0 0 0,1 0 0,-1 0 0,1 1 0,-1-1 0,1 0 0,0 1 0,0 0 0,0-1 0,-1 1 0,0 2 0,-2 2 0,0 0 0,0 0 0,1 1 0,0-1 0,0 1 0,-3 10 0,0 1 0,1-1 0,2 1 0,-1 0 0,-2 34 0,6-44 0,0 0 0,1-1 0,0 1 0,1 0 0,-1 0 0,1 0 0,4 13 0,-4-19 0,0 0 0,1 0 0,-1 0 0,0 0 0,1 0 0,-1 0 0,1-1 0,0 1 0,0-1 0,-1 1 0,1-1 0,0 1 0,0-1 0,0 0 0,1 0 0,-1 0 0,0 0 0,0-1 0,0 1 0,1 0 0,-1-1 0,0 0 0,1 1 0,-1-1 0,0 0 0,1 0 0,-1-1 0,1 1 0,3-1 0,3 0 0,-1-1 0,1 0 0,-1-1 0,0 1 0,1-2 0,-1 1 0,-1-1 0,1 0 0,0-1 0,-1 0 0,7-6 0,13-12 0,35-37 0,-23 20 0,-39 40 0,0 0 0,0 0 0,0-1 0,0 1 0,0 0 0,1 0 0,-1-1 0,0 1 0,0 0 0,0 0 0,1-1 0,-1 1 0,0 0 0,0 0 0,0 0 0,1 0 0,-1-1 0,0 1 0,0 0 0,1 0 0,-1 0 0,0 0 0,1 0 0,-1 0 0,0 0 0,0 0 0,1 0 0,-1 0 0,0 0 0,1 0 0,-1 0 0,0 0 0,0 0 0,1 0 0,-1 0 0,0 0 0,0 0 0,1 0 0,-1 0 0,0 1 0,0-1 0,1 0 0,-1 0 0,0 0 0,0 0 0,1 1 0,0 17 0,-8 24 0,-9 7 0,10-35 0,1 1 0,0 0 0,2 0 0,0 0 0,-2 22 0,6-37 0,-1 1 0,1-1 0,0 1 0,-1-1 0,1 0 0,0 1 0,0-1 0,-1 0 0,1 0 0,0 0 0,0 1 0,0-1 0,0 0 0,-1 0 0,1 0 0,0 0 0,0-1 0,0 1 0,-1 0 0,1 0 0,0 0 0,0-1 0,0 1 0,0-1 0,23-5 0,14-12-2338,-26 7-5894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0.23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11627,'0'0'20820,"52"11"-20500,-39 3-320,2-3 0,4 0-993,-1-5-1473,0-6-1474,0-2-1089,-3-18-1345,0-3-4580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0.59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5 1 10154,'0'0'8712,"0"50"-5669,0-27-1506,-5 2-1088,5-5-353,0-7-288,8-6-2179,5-7-3202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1.25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183 313 15535,'3'-14'2920,"-1"2"-2464,12-70 4464,-13 75-4326,-1-1 1,1 1 0,-1-1-1,-1 1 1,1-1 0,-1 1-1,-1 0 1,1-1 0,-6-13 0,7 20-550,-1-1 1,0 1-1,0-1 1,0 0 0,0 1-1,0 0 1,0-1 0,0 1-1,0-1 1,0 1 0,-1 0-1,1 0 1,-1 0 0,1 0-1,0 0 1,-1 0 0,0 0-1,1 0 1,-1 1 0,0-1-1,1 1 1,-1-1 0,0 1-1,0 0 1,1-1-1,-1 1 1,0 0 0,0 0-1,1 0 1,-1 0 0,0 1-1,0-1 1,1 0 0,-1 1-1,0-1 1,1 1 0,-1 0-1,0 0 1,1-1 0,-1 1-1,1 0 1,-3 2 0,-3 2 0,0 1 1,0 0 0,0 0 0,1 0 0,0 1 0,1 0 0,-6 8 0,-2 5-15,2 0-1,-18 41 1,26-51 8,0-1 0,0 0 0,0 1 1,1 0-1,1 0 0,-1-1 0,2 1 0,-1 0 0,2 14 0,0-23-36,-1 0-1,0 0 0,0-1 1,1 1-1,-1 0 1,1 0-1,-1 0 0,1 0 1,-1-1-1,1 1 1,-1 0-1,1 0 0,0-1 1,-1 1-1,1 0 1,0-1-1,0 1 0,-1-1 1,1 1-1,0-1 1,0 1-1,0-1 1,0 0-1,0 1 0,-1-1 1,1 0-1,0 0 1,0 0-1,0 1 0,0-1 1,0 0-1,0 0 1,0-1-1,0 1 0,0 0 1,0 0-1,1-1 1,38-12 21,-23 2-25,1-2 0,-2 0 0,0 0 0,0-1 0,-1-1 0,-1-1 0,14-19 0,-2 0 0,-3-1 0,30-59 0,-47 84 0,-3 7 0,-1-1 0,1 1 0,-1 0 0,0-1 0,0 1 0,-1-1 0,1 0 0,-1 1 0,0-1 0,0 0 0,-1 0 0,1-5 0,-6 13 0,-17 32 0,2 0 0,1 1 0,2 0 0,-25 79 0,35-98 0,2 1 0,0 0 0,1 1 0,1-1 0,0 1 0,1 21 0,2-39 0,0 0 0,0 1 0,0-1 0,0 0 0,1 0 0,-1 1 0,0-1 0,1 0 0,-1 0 0,0 1 0,1-1 0,0 0 0,-1 0 0,1 0 0,0 0 0,-1 0 0,1 0 0,0 0 0,0 0 0,0 0 0,0 0 0,0 0 0,0-1 0,0 1 0,0 0 0,0-1 0,1 1 0,-1-1 0,0 1 0,0-1 0,0 1 0,1-1 0,-1 0 0,0 0 0,1 0 0,-1 1 0,0-1 0,0 0 0,1-1 0,-1 1 0,0 0 0,0 0 0,3-1 0,2 0 0,1-1 0,0 0 0,0 0 0,-1-1 0,1 0 0,-1 0 0,8-5 0,4-5 0,0 0 0,-1-2 0,0 0 0,-1-1 0,-1-1 0,-1 0 0,0-1 0,-1-1 0,-1 0 0,-1 0 0,-1-2 0,15-38 0,-25 51 0,-7 12 0,-9 15 0,0 5 0,1 2 0,-18 40 0,28-55 0,1 1 0,0 0 0,1 0 0,0 1 0,1-1 0,0 0 0,1 1 0,0 19 0,1-31 0,1 1 0,-1-1 0,0 1 0,1-1 0,-1 0 0,1 1 0,-1-1 0,1 0 0,0 0 0,0 1 0,0-1 0,-1 0 0,1 0 0,0 0 0,0 0 0,0 0 0,1 0 0,-1 0 0,0 0 0,0-1 0,0 1 0,1 0 0,-1-1 0,0 1 0,1-1 0,-1 1 0,0-1 0,1 0 0,-1 1 0,1-1 0,-1 0 0,1 0 0,-1 0 0,0 0 0,1 0 0,-1-1 0,1 1 0,2-1 0,4 0 0,-1-1 0,1 0 0,0 0 0,-1 0 0,1-1 0,7-4 0,13-9 0,-1-2 0,-1-1 0,0 0 0,-2-2 0,0-1 0,-1-1 0,-2-1 0,0-1 0,23-38 0,-37 49 0,-14 19 0,-16 21 0,3 5 0,-24 51 0,40-73 0,0 0 0,0 0 0,1 1 0,0-1 0,1 1 0,0 0 0,0 0 0,1 0 0,1 0 0,1 18 0,-1-27-73,0 0 1,0 0-1,0 0 1,0 0-1,1 0 1,-1-1-1,0 1 1,1 0-1,-1 0 1,1-1-1,-1 1 1,1 0-1,-1-1 1,1 1-1,-1 0 1,1-1-1,0 1 0,-1-1 1,1 1-1,0-1 1,-1 1-1,1-1 1,0 1-1,0-1 1,-1 0-1,1 1 1,0-1-1,0 0 1,0 0-1,0 0 1,-1 0-1,1 1 0,0-1 1,0 0-1,0-1 1,0 1-1,0 0 1,-1 0-1,1 0 1,0 0-1,0-1 1,0 1-1,-1 0 1,1-1-1,0 1 1,0 0-1,-1-1 1,2 0-1,2-1-847,0 0 0,0-1 0,-1 1 0,1 0 0,-1-1 0,0 0 0,0 0 0,0 0 1,3-4-1,13-30-12624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1.63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69 18 15471,'0'0'16559,"-56"-18"-15950,52 36-481,1 1-288,2-1-1794,-4-7-5125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6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14350,'0'0'7399,"15"52"-7111,-4-24-128,1 8-96,3-1-32,1 3-32,-1-3-1057,-2 1-801,-7-3-128,-5-4 129,-1-10-321,0-4-1666,-10-12-4228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89 10186,'-7'-11'3128,"-2"-5"-1914,-9-14 329,-3-2 2613,27 45-726,1 10-2526,2 4-503,31 69 1707,22 54 399,99 170 0,-160-318-2475,0 1 0,0-1 1,1 0-1,-1 1 1,1-1-1,-1 0 0,1 0 1,0 0-1,0 0 1,0-1-1,0 1 0,0 0 1,0-1-1,5 2 0,-7-3-27,1 0 0,-1 0 0,0 0 0,1 0 0,-1 0 0,1 0 0,-1 0 0,1 0 0,-1 0 0,0 0 0,1 0 0,-1-1 0,1 1 0,-1 0 0,0 0 0,1-1 0,-1 1 0,1 0 0,-1 0 0,0-1 0,1 1 0,-1 0 0,0-1 0,0 1 0,1-1 0,-1 1 0,0 0 0,0-1 0,6-26 48,-4-34-53,-2 0 0,-16-114 0,-42-115 0,57 287-18,-5-19-3098,4 43-3541,2 10-1873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2.38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316 76 10890,'0'0'8761,"-2"-10"-5788,-6-29-170,8 37-2647,-1 1-1,0-1 1,0 1 0,1-1 0,-1 1 0,0-1-1,0 1 1,0 0 0,-1-1 0,1 1 0,0 0-1,0 0 1,-1 0 0,1 0 0,-1 0 0,1 0 0,-1 1-1,1-1 1,-1 0 0,1 1 0,-1-1 0,0 1-1,1-1 1,-1 1 0,0 0 0,1 0 0,-3 0 0,-41 4 2821,32 1-2977,1 1 0,0 0 0,1 0 0,-1 2 0,1-1 0,0 1 0,1 1 0,0 0 0,0 0 0,1 1 0,0 0 0,1 1 0,-8 13 0,15-23 0,0 0-1,0 1 1,1-1-1,-1 1 1,0-1 0,1 1-1,-1-1 1,1 1-1,0-1 1,-1 1 0,1-1-1,0 1 1,0-1 0,0 1-1,0 0 1,0-1-1,0 1 1,1-1 0,-1 1-1,0-1 1,1 1-1,-1-1 1,1 1 0,0-1-1,-1 1 1,1-1-1,0 0 1,0 1 0,0-1-1,0 0 1,0 0-1,0 0 1,0 0 0,1 0-1,-1 0 1,0 0-1,0 0 1,4 1 0,5 3-14,0-1 1,0 0-1,1-1 1,19 4-1,2 0-52,-26-4 69,0-1 1,0 1 0,-1-1-1,1 2 1,-1-1 0,0 0 0,0 1-1,0 0 1,-1 0 0,1 1 0,-1-1-1,0 1 1,0 0 0,0 0 0,-1 1-1,0-1 1,0 1 0,0-1 0,-1 1-1,0 0 1,0 0 0,0 0-1,-1 0 1,0 0 0,0 0 0,-1 0-1,1 1 1,-1-1 0,0 0 0,-1 0-1,0 1 1,0-1 0,0 0 0,-1 0-1,0 0 1,0 0 0,0 0 0,-1-1-1,-4 7 1,2-2-4,0-1 0,-1 0 0,-1 0 0,1-1 0,-2 0 0,1 0 0,-1 0 0,0-1 0,0 0 0,-15 8 0,17-11 0,-1 0 0,0-1 0,0 0 0,0 0 0,0-1 0,0 0 0,0 0 0,-1-1 0,1 0 0,-1 0 0,1 0 0,-1-1 0,1 0 0,-1-1 0,-14-2 0,20 2-24,0 0 0,-1 0 0,1 1 0,0-1-1,0-1 1,0 1 0,0 0 0,0 0 0,0-1 0,0 1 0,1-1 0,-1 0-1,0 1 1,1-1 0,-1 0 0,1 0 0,0 0 0,0 0 0,0 0 0,0 0-1,0 0 1,0 0 0,0-1 0,1 1 0,-1 0 0,1-1 0,-1 1 0,1 0-1,0-1 1,0 1 0,0 0 0,0-1 0,1 1 0,-1 0 0,0-1 0,1 1-1,0 0 1,0 0 0,-1 0 0,1-1 0,1 1 0,-1 0 0,0 0 0,0 0-1,1 0 1,-1 1 0,1-1 0,-1 0 0,1 1 0,0-1 0,0 1 0,0-1 0,4-1-1,42-9-6597,5 7-3459,-17 3-1349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2.72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41 0 22229,'0'0'9481,"-34"60"-8712,29-29-481,3 2-288,2-2 0,0-5 0,0-7 0,5-7 0,4-8 0,3-4-705,-2-8-960,-1-14-1026,-3-11-1953,-1-10-1218,-4-12-3427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3.08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16 0 15855,'0'0'11499,"-15"72"-11339,15-47-288,0-3-2499,0-1-2946,7-5-4228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3.40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33 421 18866,'-3'9'2968,"-3"13"-1418,0-4-709,1 0 0,1 0 0,1 1 0,0 0 0,2-1 0,0 31-1,1-47-834,0-1-1,1 1 1,-1 0-1,1 0 0,-1 0 1,1 0-1,0-1 1,0 1-1,0 0 0,0-1 1,0 1-1,0-1 1,0 1-1,0-1 1,0 1-1,1-1 0,-1 0 1,1 0-1,-1 1 1,1-1-1,-1 0 0,1-1 1,0 1-1,0 0 1,-1 0-1,1-1 0,0 1 1,0-1-1,0 1 1,-1-1-1,1 0 0,0 0 1,0 0-1,0 0 1,0 0-1,0 0 1,0 0-1,-1-1 0,1 1 1,0-1-1,0 1 1,3-2-1,4-1 29,0-1 1,0 1-1,0-2 0,-1 1 1,0-1-1,0 0 0,11-9 1,10-13 186,0-2 1,-2-1-1,-1-2 1,-1 0-1,-2-1 1,19-37-1,-27 42-61,-2 1 0,-1-2 0,-1 0 0,-1 0 0,-2-1-1,-1 0 1,-1 0 0,2-46 0,-7 74-160,-1 0 0,0 0 0,0 0 0,0-1 0,-1 1 0,1 0 0,0 0 0,-1 0 0,1 0 0,-1 0 0,0 0 0,0 0 0,0 0 0,-1-2 0,1 3 0,0 0 0,1 1 0,-1-1 0,0 0 0,0 1 0,0-1 0,0 1 0,0-1 0,1 1 0,-1-1 0,0 1 0,0 0 0,0 0 0,0-1 0,0 1 0,0 0 0,0 0 0,-1 0 0,1 0 0,0 0 0,-1 0 0,-2 1 0,-1 0 0,1 1 0,-1-1 0,1 1 0,0 0 0,0 0 0,0 1 0,0-1 0,0 1 0,1 0 0,-7 5 0,-32 34 0,2 2 0,2 1 0,-55 87 0,88-124 0,0-1 0,1 1 0,0 0 0,1 1 0,0-1 0,-3 12 0,6-20 0,0 1 0,0 0 0,0-1 0,0 1 0,1 0 0,-1 0 0,0-1 0,0 1 0,0 0 0,1-1 0,-1 1 0,0-1 0,0 1 0,1 0 0,-1-1 0,1 1 0,-1-1 0,1 1 0,-1-1 0,1 1 0,-1-1 0,1 1 0,-1-1 0,1 1 0,-1-1 0,1 0 0,0 1 0,-1-1 0,1 0 0,0 0 0,-1 1 0,1-1 0,0 0 0,-1 0 0,1 0 0,0 0 0,-1 0 0,1 0 0,1 0 0,37-1 0,-30 0 0,29-3-50,44-11-1,-58 9 10,0 2 0,1 0 0,-1 1 0,1 2 0,47 2 0,-69 0 20,0-1 1,-1 1-1,1-1 1,-1 1-1,1 0 1,-1 0-1,0 0 1,1 1-1,-1-1 1,0 0-1,0 1 0,0 0 1,1-1-1,-2 1 1,1 0-1,0 0 1,0 0-1,-1 0 1,2 3-1,0 0 38,-1 0-1,0 0 1,0 0-1,0 1 1,-1-1-1,0 0 1,0 1-1,1 10 1,-2-1-425,-1 0-1,0 1 1,-1-1 0,0 0-1,-10 28 1,4-22-4081,2-11-3658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3.76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21 606 15439,'-4'11'4297,"-12"35"-1462,16-25-463,10-15-295,23-18 120,-11-3-1744,0-1 0,-1-1 1,-1-1-1,21-25 0,71-88 830,-110 128-1282,149-204-1,-128 172 0,-2-2 0,-2-1 0,-1 0 0,12-42 0,-44 184 0,-5-13 0,0-8 0,4 1 0,-8 149 0,23-232-50,0-1 0,0 1 0,-1 0 0,1-1 0,0 1 0,0 0 0,0 0 0,0-1 0,0 1 0,0 0-1,0-1 1,0 1 0,0 0 0,0-1 0,1 1 0,-1 0 0,0-1 0,0 1 0,1 0 0,-1-1 0,0 1 0,1 0 0,-1-1 0,0 1 0,1-1 0,-1 1 0,1-1 0,-1 1 0,1-1 0,-1 1 0,1-1-1,0 0 1,-1 1 0,1-1 0,-1 0 0,1 1 0,0-1 0,-1 0 0,1 0 0,0 0 0,-1 1 0,1-1 0,0 0 0,0 0 0,-1 0 0,1 0 0,0 0 0,-1 0 0,1 0 0,0-1 0,0 1 0,1-1-226,0 0 1,-1 0 0,1 0 0,-1 0 0,1 0 0,-1 0 0,0-1 0,1 1 0,-1 0 0,0-1 0,0 1 0,0-1 0,0 1 0,0-1 0,0 1 0,-1-1 0,1 0-1,0 0 1,0-3 0,1-25-7289,-2-5-4602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4.10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10282,'0'0'20627,"54"38"-20146,-6-35-385,9-3-64,0 0-1121,0 0-2018,-12 0-2947,-9 0-7399</inkml:trace>
  <inkml:trace contextRef="#ctx0" brushRef="#br0" timeOffset="1">536 190 18962,'0'0'3555,"-23"88"-352,15-39 0,5 0-2050,3-4-544,0-9-481,14-7-640,4-13-2179,3-15-2722,-2-1-2947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4.47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31 0 10090,'0'0'19538,"-18"56"-17520,12-19-897,3 6-1121,0 3 0,3 0 0,0-2 0,0-4 0,6-7-1057,0-6-480,-3-8-321,2-11-1409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4.80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9 163 20692,'0'0'1681,"-3"-10"978,2 6-2397,1 2-145,-1 0 0,0 0 0,0 0-1,1 0 1,-1-1 0,1 1 0,-1 0 0,1 0 0,0-1-1,0 1 1,0 0 0,0 0 0,1-1 0,-1 1-1,1 0 1,-1 0 0,1 0 0,0-1 0,-1 1-1,1 0 1,0 0 0,1 0 0,-1 0 0,0 0-1,0 1 1,1-1 0,-1 0 0,1 1 0,0-1-1,-1 1 1,1-1 0,0 1 0,0 0 0,2-2-1,24-10 192,1 0 0,0 2 0,0 1-1,1 2 1,0 0 0,1 2-1,-1 2 1,1 1 0,0 1-1,49 3 1,-74-1-308,1 1 0,0-1 0,0 1 0,-1 1 0,1-1 0,0 1 0,-1 1 0,0-1 0,1 1 0,-1 0 0,0 0 0,0 1 0,6 5 0,-10-7 0,1 0 0,-1 1 0,0-1 0,0 1 0,0 0 0,0 0 0,-1 0 0,1-1 0,-1 2 0,0-1 0,0 0 0,0 0 0,0 0 0,0 0 0,-1 1 0,1-1 0,-1 0 0,0 1 0,0-1 0,0 0 0,-1 1 0,1-1 0,-1 0 0,0 1 0,1-1 0,-2 0 0,1 0 0,0 0 0,-2 3 0,-4 7 0,-1-1 0,0 0 0,0 0 0,-1-1 0,0 0 0,-1-1 0,-1 0 0,-20 16 0,-11 4 0,-48 26 0,69-44 0,80-20 0,-38 3 0,0 1 0,0 1 0,0 1 0,0 1 0,0 0 0,25 4 0,-41-3 0,1 1 0,-1 0 0,0 1 0,0-1 0,-1 1 0,1 0 0,0 0 0,0 0 0,-1 1 0,0-1 0,1 1 0,-1 0 0,5 6 0,-6-6 0,-1 0 0,0 0 0,0 1 0,0-1 0,0 1 0,-1 0 0,1 0 0,-1-1 0,0 1 0,0 0 0,0 0 0,-1 0 0,1 0 0,-1 0 0,0 0 0,0 0 0,-1 0 0,1 0 0,-2 7 0,-1-1 0,0-1 0,-1 0 0,0 1 0,-1-1 0,1-1 0,-2 1 0,1-1 0,-1 0 0,0 0 0,-1 0 0,0-1 0,0 0 0,-1-1 0,-10 8 0,-4 3 0,-1-2 0,-1-1 0,-50 23 0,61-32 4,0 0 1,-1-1-1,1 0 1,-1-1-1,0 0 1,0-1-1,0-1 1,-20 0-1,30-1-10,-1-1-1,1 1 1,0-1-1,-1 0 1,1 0-1,0 0 1,0-1-1,0 1 1,0-1-1,0 0 1,0 0 0,1-1-1,-1 1 1,1-1-1,-1 1 1,1-1-1,0 0 1,0-1-1,0 1 1,1 0-1,-1-1 1,1 1 0,0-1-1,0 0 1,0 0-1,0 0 1,1 0-1,-1 0 1,1 0-1,-1-8 1,-2-23-2076,3-1-5669,1 0-6791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6.09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320 348 11435,'1'-12'7853,"0"-1"-7197,1 1 386,-1 0 0,-1 0 0,0 1 0,0-1 1,-3-18-1,2 27-912,1 1 0,-1 0 1,1 0-1,-1 0 0,0 0 0,0 0 0,0 0 1,0 0-1,0 0 0,0 0 0,0 0 0,-1 1 1,1-1-1,-1 0 0,1 1 0,-1-1 1,0 1-1,0 0 0,1-1 0,-1 1 0,0 0 1,0 0-1,0 0 0,0 1 0,0-1 1,-1 0-1,1 1 0,0-1 0,0 1 0,0 0 1,0 0-1,-1 0 0,1 0 0,0 0 1,0 0-1,0 0 0,-1 1 0,1-1 0,-4 2 1,-5 2-61,1 0 1,-1 1-1,1 0 1,0 0-1,1 1 1,-1 0-1,1 1 1,0 0-1,1 1 1,0 0 0,0 0-1,-10 14 1,-2 4 40,1 1 0,1 1 0,-14 31 0,26-47-111,1 0 0,0 0 0,1 1 0,0 0 0,-3 21 0,7-32 0,-1 0 0,1 0 0,0 0 0,0 0 0,0-1 0,0 1 0,1 0 0,-1 0 0,0 0 0,1 0 0,0 0 0,-1 0 0,1 0 0,0-1 0,0 1 0,0 0 0,0-1 0,2 4 0,-1-4 0,0 0 0,0 0 0,0 0 0,0-1 0,0 1 0,0 0 0,0-1 0,0 1 0,0-1 0,0 0 0,0 0 0,1 0 0,-1 0 0,0 0 0,0 0 0,0-1 0,0 1 0,0-1 0,0 1 0,0-1 0,4-1 0,9-4 0,-1-1 0,1 0 0,-1-1 0,0 0 0,-1-1 0,0-1 0,15-14 0,82-88 0,-98 99 0,31-36 0,41-59 0,-67 83 0,-1-1 0,-1 0 0,-1-1 0,17-48 0,-26 54 0,-8 19 0,-6 13 0,9-11 0,-32 62 0,3 1 0,-38 127 0,62-178 0,-4 18 0,-1-3 0,1 0 0,2 1 0,-4 33 0,10-60 0,1 0 0,0 1 0,-1-1 0,1 0 0,0 1 0,0-1 0,0 1 0,0-1 0,0 0 0,0 1 0,0-1 0,1 1 0,-1-1 0,0 0 0,1 1 0,-1-1 0,1 0 0,0 0 0,-1 1 0,1-1 0,0 0 0,0 0 0,0 0 0,0 0 0,0 0 0,0 0 0,2 2 0,-1-3 0,0 0 0,0 1 0,0-1 0,0 0 0,0 0 0,0 0 0,1 0 0,-1-1 0,0 1 0,0 0 0,0-1 0,0 0 0,0 1 0,0-1 0,3-2 0,10-5 0,0 0 0,-1-2 0,18-15 0,-3-1 0,-1-1 0,-1-1 0,-1-2 0,-2 0 0,-1-2 0,36-66 0,-43 61 0,-13 19 0,-8 16 0,-7 11 0,12-9 0,-21 29 0,2 1 0,1 1 0,1 1 0,2 0 0,-20 61 0,34-88 0,-2 2 0,0 0 0,1 0 0,0 1 0,0-1 0,0 1 0,1-1 0,1 1 0,-1 0 0,1-1 0,0 1 0,2 10 0,-1-17 0,0 0 0,-1 0 0,1 0 0,0 0 0,0 0 0,0 0 0,0-1 0,0 1 0,0 0 0,0 0 0,0-1 0,0 1 0,0-1 0,1 1 0,-1-1 0,0 0 0,0 1 0,0-1 0,1 0 0,-1 0 0,0 0 0,0 1 0,1-1 0,-1-1 0,0 1 0,0 0 0,1 0 0,-1 0 0,0-1 0,2 0 0,38-14 0,-21 2 0,-1 0 0,-1-2 0,0 0 0,-1-1 0,0 0 0,-1-2 0,-1 0 0,-1 0 0,-1-1 0,0-1 0,-2 0 0,0-1 0,14-40 0,-22 45 0,-6 14 0,-4 8 0,-7 13 0,0 1 0,2 0 0,0 1 0,-11 26 0,17-33 0,1 0 0,0 1 0,0 0 0,2 0 0,0 0 0,1 0 0,-1 26 0,3-40 0,0 0 0,0 1 0,1-1 0,-1 0 0,1 0 0,-1 0 0,1 1 0,-1-1 0,1 0 0,0 0 0,-1 0 0,1 0 0,0 0 0,0 0 0,0-1 0,0 1 0,0 0 0,0 0 0,0-1 0,0 1 0,0 0 0,0-1 0,0 1 0,0-1 0,0 1 0,1-1 0,-1 0 0,0 1 0,0-1 0,0 0 0,1 0 0,-1 0 0,0 0 0,0 0 0,1 0 0,-1 0 0,0-1 0,2 0 0,5 1 0,0-2 0,0 1 0,-1-1 0,1-1 0,7-2 0,18-11 0,41-28 0,-46 27 0,0 1 0,39-16 0,-40 24 0,-26 8 0,-1 0 0,1 0 0,-1 0 0,1 0 0,-1 0 0,1 0 0,-1 0 0,1 0 0,0 0 0,-1 1 0,1-1 0,-1 0 0,1 0 0,-1 0 0,1 0 0,-1 1 0,0-1 0,1 0 0,-1 1 0,1-1 0,-1 0 0,1 1 0,-1-1 0,0 0 0,1 1 0,-1-1 0,0 1 0,0-1 0,1 1 0,-1-1 0,0 1 0,0-1 0,1 1 0,-1-1 0,0 1 0,0-1 0,0 1 0,0-1 0,0 1 0,0-1 0,0 1 0,-3 2 0,-4-11 0,-4-10 0,7-2 0,0-1 0,1 0 0,1 0 0,0 0 0,2 0 0,4-41 0,-3 61 2,0 0 0,-1 1 0,1-1-1,0 0 1,-1 0 0,1 0 0,0 1 0,0-1 0,0 1 0,-1-1-1,1 0 1,0 1 0,0-1 0,0 1 0,0 0 0,0-1-1,0 1 1,0 0 0,0 0 0,0-1 0,0 1 0,0 0 0,0 0-1,0 0 1,0 0 0,0 0 0,0 1 0,0-1 0,0 0 0,0 0-1,0 1 1,0-1 0,0 0 0,0 1 0,1 0 0,44 14-738,-44-14 583,21 8-2615,0-2 0,1 0 0,45 6 0,-14-8-4364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6.51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243 456 12556,'0'0'3240,"-1"-9"705,1 8-3864,0-1 113,0 0 1,0 0-1,0 0 0,0 0 1,0 0-1,0 0 0,-1 0 1,1 0-1,-1 0 0,1 0 1,-1 0-1,0 1 0,0-1 1,0 0-1,0 0 1,0 1-1,0-1 0,0 1 1,-1-1-1,1 1 0,0-1 1,-1 1-1,0 0 0,1 0 1,-1 0-1,1 0 0,-1 0 1,0 0-1,0 0 1,0 0-1,0 1 0,1-1 1,-1 1-1,0-1 0,0 1 1,0 0-1,0 0 0,0-1 1,0 2-1,0-1 0,0 0 1,0 0-1,-3 2 1,-4 0 32,0 2 0,0 0 0,1 0 1,-1 0-1,1 1 0,0 0 0,1 1 1,-1 0-1,1 0 0,0 0 0,1 1 1,-1 0-1,-6 10 0,4-6-99,1 1-1,0 0 1,1 0-1,0 1 1,1 0-1,1 0 1,0 0-1,-4 17 1,8-27-126,0-1 0,0 0 0,1 0 1,-1 1-1,1-1 0,0 1 0,0-1 0,0 0 0,0 1 1,0-1-1,0 0 0,1 1 0,-1-1 0,1 0 0,-1 1 1,1-1-1,0 0 0,0 0 0,0 0 0,0 1 0,1-1 1,-1 0-1,0-1 0,1 1 0,-1 0 0,1 0 0,0-1 1,0 1-1,0-1 0,-1 1 0,1-1 0,0 0 0,1 1 1,-1-1-1,0-1 0,3 2 0,3 0-4,0-1 1,0 0-1,1-1 1,-1 0-1,0 0 0,1-1 1,-1 0-1,0 0 1,13-4-1,-3-1 2,-1-1 0,1 0 0,-1-1 0,-1-1 0,0-1 0,0 0 0,-1-1 0,20-18 0,-2-2 0,-1-1 0,37-48 0,-52 58 0,0-1 0,-1-1 0,-1 0 0,-2-1 0,0-1 0,-2 0 0,0 0 0,-2-1 0,-1 0 0,-2-1 0,6-48 0,-11 73 0,-1-1 0,0 0 0,0 0 0,0 1 0,-1-1 0,1 0 0,-1 1 0,0-1 0,0 1 0,0-1 0,0 1 0,-1-1 0,0 1 0,1 0 0,-1 0 0,0-1 0,-5-4 0,5 6 0,-1 0 0,1 1 0,-1-1 0,0 1 0,1-1 0,-1 1 0,0 0 0,0 0 0,0 1 0,0-1 0,0 0 0,0 1 0,0 0 0,0-1 0,0 1 0,0 0 0,0 1 0,0-1 0,0 1 0,1-1 0,-1 1 0,-5 1 0,-4 3 0,-1 0 0,1 1 0,0 1 0,0 0 0,0 0 0,1 1 0,-12 11 0,-67 69 0,82-80 0,0 0 0,1 0 0,0 1 0,1 0 0,0 0 0,0 0 0,1 1 0,0 0 0,1 0 0,0 0 0,-2 12 0,5-21 0,1 1 0,0 0 0,0 0 0,0 0 0,0 0 0,0 0 0,1 0 0,-1 0 0,1-1 0,-1 1 0,1 0 0,-1 0 0,1-1 0,0 1 0,0 0 0,0-1 0,0 1 0,0-1 0,0 1 0,1-1 0,-1 1 0,0-1 0,1 0 0,-1 0 0,1 0 0,0 1 0,-1-2 0,1 1 0,0 0 0,-1 0 0,3 0 0,8 4 0,0-2 0,-1 1 0,24 2 0,-20-3 0,17 2 0,-6-1 0,0 1 0,0 1 0,-1 1 0,1 1 0,31 16 0,-52-22 0,1 1 0,-1 1 0,0-1 0,0 1 0,0 0 0,0 0 0,-1 1 0,0-1 0,0 1 0,0 0 0,0 0 0,-1 1 0,0-1 0,0 0 0,0 1 0,-1 0 0,0 0 0,0 0 0,0 0 0,-1 0 0,1 0 0,-2 0 0,1 0 0,-1 1 0,0-1 0,0 0 0,-1 0 0,-1 9 0,1-8-221,-1 1 1,1-1-1,-2 0 1,1 0-1,-1 0 1,0 0-1,-6 9 1,7-12-535,-1 0 0,0 0 0,0 0 0,0-1-1,0 1 1,-1-1 0,-6 5 0,-14 2-14310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19603,'0'0'5188,"61"27"-2945,-31-27-994,-3 0-224,4 0-801,-2 0-128,0 5-673,-7 4-1472,-5-2-1219,-7-2-3490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7.27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24 0 13773,'0'0'14350,"11"92"-11436,-18-32-1184,-1 8-1730,-3 4 0,4 1 0,6-4 0,1-7 0,3-9 0,10-13 0,4-11-2562,-2-17-1058,-4-12-832,-11-7-2371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7.60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80 147 18289,'0'0'2947,"-61"-3"576,46 3 161,12 4-2147,10 4-1024,30-5-225,23-3 321,18-1 31,22-19-287,12-5-225,6-2-96,-5 0 0,-11 8-1217,-15 2-2082,-22 6-3171,-24-1-6759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8.52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204 194 3716,'0'0'3784,"6"-11"3423,1 1-5496,-4 7-1285,0 0 0,-1-1 0,1 0 0,-1 1 0,0-1 0,-1 0 0,1 0 1,0 0-1,-1 0 0,0 0 0,0 0 0,1-8 0,-2 11-277,-1 0 1,1 0 0,0 0-1,0 1 1,0-1-1,0 0 1,-1 0-1,1 0 1,0 1 0,-1-1-1,1 0 1,-1 0-1,1 1 1,-1-1 0,1 0-1,-1 1 1,1-1-1,-1 1 1,0-1-1,1 0 1,-1 1 0,0 0-1,0-1 1,1 1-1,-1-1 1,0 1 0,0 0-1,1-1 1,-1 1-1,0 0 1,0 0-1,0 0 1,0 0 0,1 0-1,-1 0 1,0 0-1,0 0 1,0 0 0,0 0-1,0 0 1,1 0-1,-2 1 1,-40 10 1372,32-5-1403,-1 0 0,1 1-1,0 0 1,0 1 0,1 0 0,0 1-1,1 0 1,0 0 0,0 1 0,1 0 0,0 0-1,-7 16 1,6-10-12,0 0 1,1 0-1,1 1 0,1 0 0,0 0 0,1 0 1,1 1-1,-1 17 0,4-33-104,-1 0 0,1 0 0,0 0 0,0 0 0,0 0 0,0 0 0,0-1 0,1 1 0,-1 0 0,0 0 0,1 0-1,0 0 1,-1-1 0,1 1 0,0 0 0,0-1 0,0 1 0,0 0 0,0-1 0,0 1 0,0-1 0,1 0 0,-1 1 0,2 0 0,-1-1 2,0 0 0,0-1-1,0 1 1,1-1 0,-1 0 0,0 0-1,0 0 1,1 0 0,-1 0 0,0 0 0,0 0-1,0-1 1,1 1 0,-1-1 0,0 1 0,4-3-1,7-3 25,-1-1-1,1 0 1,-1-1-1,-1 0 0,13-11 1,10-12-20,-2-1-1,48-63 1,-64 73-10,0 0 1,-2-1-1,-1-1 0,-1-1 0,17-48 0,-22 41 1,-7 21 0,-4 12 0,-5 9 0,0 9 0,0-1 0,0 1 0,2 1 0,1-1 0,-7 32 0,6-12 0,1 0 0,0 40 0,6-73 0,-1 1 0,1-1 0,1 1 0,-1-1 0,1 1 0,0-1 0,3 9 0,-3-14 0,0 1 0,-1-1 0,1 0 0,0 0 0,0 0 0,0 1 0,0-1 0,0 0 0,1 0 0,-1 0 0,0-1 0,0 1 0,1 0 0,-1 0 0,0-1 0,1 1 0,-1-1 0,1 1 0,-1-1 0,1 1 0,-1-1 0,1 0 0,-1 0 0,1 0 0,-1 0 0,1 0 0,-1 0 0,1 0 0,-1 0 0,1-1 0,-1 1 0,1-1 0,-1 1 0,0-1 0,1 1 0,1-2 0,6-2 0,0-1 0,-1 1 0,0-1 0,0-1 0,0 1 0,-1-1 0,0-1 0,0 1 0,10-13 0,2-4 0,28-46 0,-32 46 0,-1-1 0,0 0 0,-2-1 0,-1 0 0,-1-1 0,9-39 0,-59 187 0,32-92 0,1 0 0,2 0 0,2 1 0,-1 45 0,4-75 0,0 0 0,0 1 0,0-1 0,0 0 0,0 0 0,0 1 0,0-1 0,0 0 0,0 0 0,0 0 0,1 1 0,-1-1 0,1 0 0,-1 0 0,1 0 0,-1 0 0,1 0 0,0 0 0,-1 0 0,1 0 0,0 0 0,0 0 0,0 0 0,-1 0 0,1 0 0,0-1 0,0 1 0,0 0 0,1-1 0,-1 1 0,0-1 0,0 1 0,0-1 0,0 1 0,0-1 0,1 0 0,-1 0 0,0 0 0,0 1 0,1-1 0,-1 0 0,1-1 0,3 0 0,-1 0 0,0 0 0,0 0 0,0-1 0,0 0 0,0 0 0,-1 0 0,1 0 0,0 0 0,-1-1 0,5-4 0,21-22 0,-2-2 0,-2-1 0,0-1 0,-2-1 0,-2-1 0,-1 0 0,16-43 0,-75 234 0,35-140 0,1-1 0,0 1 0,1 1 0,1 27 0,1-43-45,0 0 1,0 0-1,0-1 0,0 1 1,1 0-1,-1 0 0,0 0 1,0-1-1,1 1 0,-1 0 1,0 0-1,1 0 0,-1-1 1,1 1-1,-1 0 0,1-1 1,-1 1-1,1-1 0,0 1 1,-1 0-1,1-1 0,0 1 1,-1-1-1,1 0 0,0 1 1,-1-1-1,2 1 0,26-1-3079,-19-2 1503,-1-1 0,1 0-1,-1 0 1,13-8 0,24-18-6846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8.89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244 5 19635,'0'0'4409,"-10"-2"-432,5 1-3753,-1 1-1,1-1 1,0 1-1,-1 0 0,1 0 1,0 0-1,-1 1 1,1 0-1,0 0 1,-1 0-1,1 1 1,0 0-1,0 0 0,0 0 1,0 0-1,1 1 1,-1 0-1,1 0 1,-1 0-1,-6 8 1,-5 1-217,1 1 1,0 1-1,1 1 1,1 0 0,0 0-1,-19 34 1,32-49-8,-1 0 0,1 1 0,0-1 0,0 0 0,-1 1 0,1-1 0,0 0 0,0 1 0,0-1 0,0 0 0,0 1 0,0-1 0,0 1 0,0-1 0,0 0 0,0 1 0,0-1 0,0 1 0,0-1 0,0 0 0,0 1 0,0-1 0,0 1 0,0-1 0,0 0 0,1 1 0,-1-1 0,0 0 0,0 1 0,1-1 0,-1 0 0,0 1 0,1 0 0,15 1 0,21-11 0,-36 9 0,21-7-2,1 1 0,-1 1 0,1 1 0,0 1 0,-1 1 0,1 1 0,24 2 0,-45-1 2,0 0 0,0 0 0,-1 0 0,1 0 0,0 1-1,-1-1 1,1 1 0,0-1 0,-1 1 0,1 0 0,-1-1 0,1 1 0,-1 0 0,1 0 0,-1 0-1,0 0 1,1 0 0,-1 1 0,0-1 0,0 0 0,0 1 0,0-1 0,0 0 0,0 1 0,0-1-1,-1 1 1,1 0 0,0-1 0,-1 1 0,1 0 0,-1-1 0,0 1 0,1 0 0,-1-1 0,0 1 0,0 0-1,0-1 1,0 1 0,-1 0 0,1 0 0,-1 2 0,-1 3 2,0-1 0,0 1 0,0-1 0,-1 0 0,0 0 0,0 0 0,0-1 0,-1 1 0,-7 8 0,-11 9-2,0-2 0,-32 25 0,43-38 0,0-1 0,-1 1 0,1-2 0,-1 1 0,-1-2 0,1 0 0,-24 7 0,36-12-26,-1 0 1,1 1-1,-1-1 0,1 0 1,-1 0-1,1 0 0,0 1 1,-1-1-1,1 0 0,-1 0 0,1 0 1,-1 0-1,1 0 0,-1 0 1,1 0-1,-1 0 0,1 0 1,-1 0-1,1-1 0,-1 1 1,1 0-1,-1 0 0,1 0 1,-1 0-1,1-1 0,-1 1 1,1 0-1,0-1 0,-1 1 1,1 0-1,-1-1 0,1 1 0,0 0 1,-1-1-1,1 1 0,0-1 1,0 1-1,-1 0 0,1-1 1,0 0-1,9-21-2540,28-21-3552,-2 16 790,4 1-875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9.33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107 384 9225,'27'-13'1190,"34"-16"3881,-55 25-3805,0 0 0,0 1 0,-1-2 0,1 1 0,-1-1 0,8-9 0,-12 14-1184,-1 0 0,0 0-1,0 0 1,0 0-1,1 0 1,-1-1 0,0 1-1,0 0 1,0 0-1,0 0 1,0-1-1,1 1 1,-1 0 0,0 0-1,0 0 1,0-1-1,0 1 1,0 0 0,0 0-1,0-1 1,0 1-1,0 0 1,0 0 0,0-1-1,0 1 1,0 0-1,0 0 1,0-1 0,0 1-1,0 0 1,0 0-1,0-1 1,0 1 0,0 0-1,0 0 1,0-1-1,-1 1 1,1 0 0,0 0-1,0 0 1,0-1-1,0 1 1,0 0-1,-1 0 1,1 0 0,0 0-1,0 0 1,-1-1-1,1 1 1,0 0 0,0 0-1,0 0 1,-1 0-1,1 0 1,0 0 0,0 0-1,-1 0 1,1 0-1,0 0 1,0 0 0,-1 0-1,1 0 1,0 0-1,0 0 1,-1 0 0,1 0-1,-19 2 1061,8 2-1071,0 1 1,1-1-1,-1 2 0,1-1 0,1 2 0,-1-1 0,1 1 1,0 1-1,0-1 0,-14 18 0,9-9 27,1 1 0,1 0 1,1 0-1,0 1 0,-10 24 0,18-36-57,1 0-1,0 1 0,0-1 1,0 1-1,1-1 0,0 1 1,-1 12-1,2-18-36,1 1-1,-1 0 0,0-1 0,0 1 1,1 0-1,-1-1 0,1 1 0,-1-1 1,1 1-1,-1-1 0,1 1 1,0-1-1,0 1 0,0-1 0,0 1 1,0-1-1,0 0 0,0 0 1,1 0-1,-1 0 0,0 0 0,1 0 1,-1 0-1,1 0 0,-1 0 0,1 0 1,-1-1-1,1 1 0,-1-1 1,1 1-1,0-1 0,-1 1 0,1-1 1,2 0-1,5 0-3,0 0 0,0-1 0,0 0 0,0 0 0,0-1 0,-1-1 0,1 1 0,0-1 0,-1-1 0,0 1 0,0-1 0,0-1 0,0 0 0,12-10 0,9-7 0,-2-2 0,32-35 0,-35 33 0,-1-2 0,-1 0 0,-2-1 0,18-33 0,-29 44 0,0 0 0,-1 0 0,-1-1 0,-1 0 0,-1 0 0,-1 0 0,0-1 0,1-34 0,-4 51 0,-1 0 0,0 0 0,0 1 0,0-1 0,0 0 0,0 0 0,-1 0 0,1 0 0,-1 0 0,0 0 0,0 1 0,0-1 0,0 0 0,0 1 0,-1-1 0,1 1 0,-1-1 0,0 1 0,0 0 0,0-1 0,0 1 0,0 0 0,0 0 0,0 1 0,-1-1 0,1 0 0,0 1 0,-1-1 0,0 1 0,1 0 0,-1 0 0,0 0 0,0 0 0,1 1 0,-1-1 0,0 1 0,0-1 0,0 1 0,0 0 0,0 0 0,0 0 0,0 1 0,1-1 0,-1 1 0,0-1 0,0 1 0,-3 2 0,-3 0 0,0 1 0,0 0 0,1 1 0,0 0 0,0 0 0,0 1 0,0 0 0,1 0 0,-11 12 0,-2 4 0,-30 45 0,43-58 0,1 0 0,-1 1 0,2 0 0,-1 0 0,2 1 0,-1 0 0,-5 21 0,10-31 0,0-1 0,1 1 0,-1 0 0,0-1 0,0 1 0,0 0 0,1-1 0,-1 1 0,0 0 0,1-1 0,-1 1 0,1 0 0,-1-1 0,0 1 0,1-1 0,-1 1 0,1-1 0,0 1 0,-1-1 0,1 1 0,-1-1 0,1 0 0,0 1 0,-1-1 0,1 0 0,0 1 0,-1-1 0,1 0 0,0 0 0,-1 0 0,1 0 0,0 0 0,0 0 0,-1 0 0,1 0 0,0 0 0,0 0 0,-1 0 0,2 0 0,35-4 0,-8-3 0,-1-1 0,31-13 0,-40 13 0,1 0 0,0 2 0,1 0 0,0 1 0,-1 1 0,31-1 0,-49 5 1,0 0 0,0-1-1,0 2 1,0-1 0,0 0 0,0 0-1,0 1 1,0-1 0,0 1 0,0-1-1,0 1 1,0 0 0,-1 0 0,1 0-1,0 0 1,0 0 0,-1 0 0,1 0 0,-1 1-1,1-1 1,-1 0 0,0 1 0,1 0-1,-1-1 1,1 3 0,0 0 0,-1-1 1,0 1 0,-1 0-1,1 0 1,0-1-1,-1 1 1,0 0-1,0 0 1,0 0-1,-1 0 1,1-1-1,-2 7 1,-4 11-51,-1-1 0,-1 0 0,-16 32 0,24-52 45,-8 13-2158,4-10-5606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19.95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14 145 13613,'0'0'2450,"-2"-9"358,-9-31 80,11 38-2690,0 0 1,-1 0-1,1 0 0,0 0 0,1 0 0,-1 0 0,0 0 1,1 0-1,-1 0 0,1 0 0,-1 0 0,1 0 0,0 0 0,0 0 1,0 0-1,0 1 0,0-1 0,1 0 0,-1 1 0,0-1 1,1 1-1,-1-1 0,1 1 0,-1 0 0,1-1 0,0 1 0,0 0 1,-1 0-1,1 0 0,0 1 0,0-1 0,0 0 0,3 0 1,-1 0-17,0-1 1,0 1-1,0 0 1,0 1-1,0-1 0,0 1 1,0-1-1,0 1 1,0 0-1,1 1 1,-1-1-1,0 1 1,0 0-1,0 0 1,4 1-1,-6 0-159,0 0 0,1 0 0,-1 0 0,0 1 0,-1-1 0,1 0 0,0 1-1,-1-1 1,1 1 0,-1-1 0,0 1 0,0 0 0,0-1 0,0 1 0,0 0-1,0 0 1,-1 0 0,1 5 0,0 62 110,-1-53-81,-6 44 113,4-45-134,0 0 0,1-1 0,1 1 1,0 0-1,4 19 0,-4-33-25,1 0-1,-1-1 1,1 1-1,0 0 1,-1-1-1,1 1 1,0 0-1,0-1 1,0 1-1,1-1 1,-1 0-1,0 1 1,0-1-1,1 0 1,-1 0-1,1 0 1,-1 0-1,1 0 1,0 0 0,-1 0-1,1 0 1,0-1-1,-1 1 1,1 0-1,0-1 1,0 0-1,0 1 1,-1-1-1,1 0 1,0 0-1,0 0 1,0 0-1,0 0 1,3-1-1,3-1 22,0 1-1,0-1 1,0 0-1,0-1 1,0 0-1,10-6 1,-1 0-27,-2-1 0,1-1 0,-2 0 0,1-1 0,-2 0 0,1-1 0,-2-1 0,14-18 0,-19 23 0,-1 0 0,0-1 0,0 0 0,-1 0 0,-1 0 0,0-1 0,0 0 0,-1 1 0,0-1 0,-1 0 0,0-1 0,-1 1 0,0 0 0,-2-20 0,1 28 0,-1-1 0,0 1 0,0 0 0,0 0 0,0 0 0,0 0 0,0 0 0,-1 1 0,1-1 0,-1 0 0,0 1 0,0-1 0,0 1 0,0-1 0,0 1 0,-1 0 0,1 0 0,-1 0 0,1 0 0,-1 0 0,0 1 0,0-1 0,1 1 0,-1 0 0,0 0 0,0 0 0,-1 0 0,1 0 0,0 1 0,0-1 0,0 1 0,0 0 0,0 0 0,-1 0 0,1 1 0,-4 0 0,5-1-48,1 1 0,-1 0 0,0 0 0,0 0 0,1 1-1,-1-1 1,0 0 0,1 0 0,0 1 0,-1-1 0,1 1 0,0 0 0,0-1 0,-1 1 0,1 0 0,1-1 0,-1 1-1,0 0 1,0 0 0,1 0 0,-1 0 0,1 0 0,-1 0 0,1 0 0,0 0 0,0 0 0,0 0 0,0 0 0,0 0-1,0 0 1,1 0 0,-1 0 0,2 3 0,-2-1-170,1 0 1,0 0-1,0 0 0,0 1 0,1-1 0,-1-1 1,1 1-1,0 0 0,0 0 0,1-1 0,-1 1 1,1-1-1,-1 0 0,1 0 0,5 4 0,-2-3-808,0-2 0,1 1 0,-1-1 0,1 0 0,0 0 0,0 0-1,-1-1 1,9 0 0,26 0-5631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0.34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116 0 12940,'0'0'12241,"-9"3"-9694,2-1-2315,1 1 1,0 0-1,-1 1 1,1 0-1,0 0 0,1 0 1,-1 0-1,1 1 1,0 0-1,0 0 1,0 1-1,1-1 1,0 1-1,0 0 1,0 0-1,1 0 1,0 1-1,0-1 1,-3 12-1,5-15-195,0 1-1,-1 0 0,1 0 1,1 0-1,-1 0 0,1-1 1,-1 1-1,1 7 0,1-10-34,-1 0 0,0 0 0,0 0-1,1 0 1,-1 0 0,1 0 0,-1-1 0,1 1-1,-1 0 1,1 0 0,0 0 0,-1 0 0,1-1-1,0 1 1,0 0 0,-1-1 0,1 1 0,0-1-1,0 1 1,0-1 0,0 1 0,0-1 0,0 1-1,0-1 1,0 0 0,0 0 0,0 1-1,0-1 1,0 0 0,0 0 0,0 0 0,0 0-1,0 0 1,1-1 0,14-1-2,-1-1 0,1-1 0,-1 0 0,0-2 0,0 1 0,0-2 0,-1 0 0,0-1 0,16-11 0,22-10 0,-39 22 0,45-20 0,-55 26 0,1-1 0,0 1 0,-1 0 0,1 0 0,0 1 0,0-1 0,-1 1 0,1 0 0,0 0 0,0 0 0,0 0 0,7 2 0,-9 0 0,-1 0 0,0 1 0,0-1 0,0 0 0,0 0 0,0 1 0,0-1 0,-1 1 0,1-1 0,-1 1 0,0-1 0,0 1 0,0-1 0,0 1 0,0-1 0,0 1 0,0-1 0,-2 4 0,2 2 0,-8 32 0,6-36 0,0 2 0,1-1 0,0 0 0,0 0 0,0 0 0,1 0 0,-1 1 0,1-1 0,0 0 0,2 11 0,-1-16 0,0 0 0,0 1 0,-1-1 0,1 0 0,0 1 0,0-1 0,-1 0 0,1 0 0,0 0 0,0 0 0,0 0 0,-1 0 0,1 0 0,0 0 0,0 0 0,-1 0 0,1 0 0,0-1 0,0 1 0,0 0 0,-1-1 0,1 1 0,0 0 0,-1-1 0,1 1 0,0-1 0,-1 1 0,1-1 0,-1 1 0,2-1 0,21-15 0,-23 16 0,31-24 0,41-23 0,-61 40 0,1 1 0,1 0 0,-1 1 0,1 0 0,0 2 0,0-1 0,17-1 0,-29 4-181,0 1 1,1-1-1,-1 1 0,0 0 0,1-1 1,-1 1-1,0 0 0,1 0 0,-1 0 1,0 0-1,1 0 0,-1 1 1,0-1-1,1 0 0,-1 1 0,0-1 1,0 0-1,1 1 0,-1 0 1,0-1-1,0 1 0,0 0 0,0-1 1,0 1-1,0 0 0,0 0 0,0 0 1,0 0-1,0 0 0,0 0 1,0 0-1,-1 0 0,1 1 0,0-1 1,-1 0-1,1 0 0,-1 1 1,0-1-1,1 0 0,-1 3 0,1 13-6662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1.08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398 1 20756,'0'0'8263,"-54"57"-6981,21-12-770,-6 9-352,-6 10-160,-2 4 32,4-3-32,2-6-64,6-9-192,8-12-192,7-16 127,10-13-479,6-9-1859,4-15-1441,0-17-2947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1.44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20499,'0'0'4869,"54"10"-2082,-8 1-1346,11 3-288,7 1-256,8 4-609,-1 5-160,-4 5-224,-13 6-1313,-15 0-2627,-20 3-3395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2.11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14318,'0'0'14701,"5"56"-14188,-2-25-353,7 4-128,-1-1-96,5-3-1281,-1-4-1666,2-11-1441,-4-10-3716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1 340 16111,'0'0'2728,"8"0"-721,4-1-1745,0-1 0,-1 0-1,1 0 1,-1-1-1,0 0 1,0-1-1,0-1 1,0 0 0,-1 0-1,0-1 1,0 0-1,16-13 1,-16 11-351,-1-2 0,0 1 0,0-1 0,-1-1 0,0 1 0,0-2 0,-1 1 0,6-15 0,-10 19 118,0 0 1,0 0 0,-1-1 0,0 0-1,0 1 1,-1-1 0,0 0-1,0 0 1,-1 0 0,0 0 0,-1 0-1,1 1 1,-1-1 0,-1 0 0,-2-8-1,3 13 132,0 1 0,0 0-1,0-1 1,0 1 0,0 0 0,-1 0-1,1 0 1,-1 0 0,1 0-1,-1 0 1,0 0 0,0 1 0,0-1-1,0 1 1,0-1 0,0 1-1,0 0 1,-1 0 0,-2-2 0,3 3-94,1 0 1,0-1-1,-1 1 1,1 0-1,-1 0 1,1 0-1,0 0 1,-1 1-1,1-1 1,0 0-1,-1 1 1,1-1-1,0 0 1,-1 1-1,1 0 1,0-1-1,0 1 1,0 0-1,-1-1 1,1 1-1,0 0 1,0 0-1,0 0 1,0 0-1,1 0 1,-1 0-1,0 0 1,0 1-1,0-1 1,1 0-1,-1 0 1,1 0-1,-1 1 1,1-1-1,-1 0 1,1 3-1,-10 37 345,2 0 0,2 1-1,2 0 1,2 84 0,2-118-282,0-2-80,0 0-1,1-1 1,-1 1-1,1 0 1,0 0 0,0-1-1,1 1 1,0 0-1,0-1 1,0 1 0,1-1-1,5 9 1,-6-12-40,0 0 1,0 0 0,0 0 0,1 0-1,-1 0 1,1-1 0,-1 1 0,1-1-1,-1 1 1,1-1 0,0 0-1,-1 0 1,1 0 0,0-1 0,0 1-1,0-1 1,0 1 0,0-1-1,0 0 1,0 0 0,0-1 0,0 1-1,-1 0 1,1-1 0,0 0 0,0 1-1,5-3 1,3-2-2,-1 0-1,0-1 1,0 0-1,0 0 1,0-1-1,-1 0 1,0-1-1,-1 0 1,15-17-1,-3 1-150,-1-1 0,24-42-1,-32 41-2037,-9 8-4416,-2 8-6963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2.57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9 147 21332,'0'0'700,"-2"13"196,1-4-688,-1 2 78,0-1 1,1 1 0,0-1 0,1 12 0,0-20-233,0 1 1,0-1-1,1 1 0,-1-1 0,0 0 1,1 1-1,0-1 0,0 0 1,-1 1-1,1-1 0,0 0 0,1 0 1,-1 0-1,0 0 0,1 0 0,-1 0 1,1 0-1,0 0 0,-1-1 0,1 1 1,0-1-1,0 1 0,0-1 1,0 0-1,0 1 0,4 0 0,-1 0-30,1-1 1,0 0-1,0 0 0,-1 0 0,1-1 0,0 0 0,0 0 0,0 0 1,0-1-1,-1 0 0,1 0 0,0 0 0,-1-1 0,7-2 0,-1-1 2,-1 0 0,0-1 0,-1 0 0,1 0 0,-1-1 0,16-15 0,-10 6-151,0-1 0,-1-1 0,0 0 0,-2-1 0,0 0 0,17-39 0,-25 50 61,-1-2 0,0 1 0,-1 0 0,2-15 0,-28 108 288,-5 76 1326,-18 137 2772,46-290-4852,-1 28 2071,6-21-3554,6-8-5590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3.92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153 0 17681,'0'0'9475,"-1"10"-8033,-15 125 802,7-79-2133,2-1-1,3 1 0,3 57 0,1-111-124,0-1 0,0 0 1,0 1-1,0-1 0,0 0 0,0 1 1,0-1-1,0 0 0,0 0 0,1 1 0,-1-1 1,0 0-1,1 0 0,-1 1 0,1-1 1,0 0-1,-1 0 0,1 0 0,0 0 1,0 0-1,0 0 0,-1 0 0,1 0 1,0 0-1,0 0 0,0-1 0,1 1 0,-1 0 1,0-1-1,0 1 0,0-1 0,0 1 1,1-1-1,-1 1 0,0-1 0,0 0 1,1 0-1,-1 1 0,0-1 0,1 0 0,-1 0 1,0 0-1,0-1 0,1 1 0,-1 0 1,0 0-1,1-1 0,-1 1 0,1-1 1,5-2 17,-1 0 1,1 0-1,-1-1 1,0 0 0,-1 0-1,1 0 1,7-9 0,4-5 14,-13 12-17,1 1 1,-1 0-1,1 0 0,-1 0 0,1 1 0,1 0 1,-1 0-1,1 0 0,-1 1 0,1-1 0,0 1 0,8-2 1,-13 5-4,0 0 0,0 0 0,0 1 1,0-1-1,0 0 0,0 1 0,0-1 0,0 1 1,0-1-1,-1 1 0,1-1 0,0 1 1,0 0-1,0-1 0,-1 1 0,1 0 0,0 0 1,-1 0-1,1 0 0,-1-1 0,1 1 0,-1 0 1,1 0-1,-1 0 0,1 0 0,-1 0 1,0 0-1,0 0 0,0 0 0,1 0 0,-1 0 1,0 0-1,0 0 0,0 0 0,-1 2 1,3 48 44,-3-41-18,1 0 32,-1 0 0,0 0 0,-1-1 0,-1 1 0,1 0 0,-1-1 0,-1 0 0,0 0 0,0 0-1,-1 0 1,0 0 0,0-1 0,-1 0 0,0 0 0,0-1 0,-1 1 0,-11 8 0,8-7 19,-1-1 0,0 0 0,-1 0 0,0-1 0,0-1 0,0 0 0,-1-1 1,0 0-1,0 0 0,0-2 0,0 0 0,-17 2 0,28-5-143,0 1-1,-1-1 1,1 1-1,0-1 1,-1 0 0,1 0-1,-1 0 1,1-1-1,0 1 1,-1-1 0,1 1-1,0-1 1,-1 0-1,1 1 1,0-1 0,0-1-1,0 1 1,0 0-1,0 0 1,0-1 0,0 1-1,0-1 1,0 1 0,1-1-1,-1 0 1,0 0-1,1 0 1,0 0 0,-1 0-1,1 0 1,0 0-1,0 0 1,0-1 0,1 1-1,-1 0 1,0-1-1,1 1 1,0 0 0,-1-1-1,1 1 1,0-1-1,0 1 1,1-4 0,0-3-338,0 1 0,0 0 0,1 0 0,0 0 0,0 0 0,1 1 0,0-1 0,1 1 0,-1-1 0,2 1 0,-1 0 0,6-6 0,18-15-4918,-1 4-1266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4.25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1 297 10634,'0'0'7111,"11"5"-3593,-4-2-3216,0 0-1,1 0 1,0 0 0,0-1 0,-1-1 0,1 1-1,0-1 1,0 0 0,1-1 0,-1 0 0,0 0-1,0-1 1,0 0 0,14-3 0,-6-3-249,-1 0 0,1-1 1,-1-1-1,-1 0 0,0-1 0,0-1 1,22-22-1,-26 24-41,-1-1-1,0 0 1,-1-1 0,0 0 0,-1 0-1,0-1 1,0 0 0,-1 0-1,-1 0 1,6-21 0,-10 30 45,0-1 0,-1 1 1,1 0-1,-1 0 0,0 0 0,1 0 1,-2 0-1,1 0 0,0-1 0,-1 1 1,1 0-1,-1 0 0,0 0 0,0 0 1,0 0-1,-3-4 0,3 5 33,0 1 1,-1-1-1,0 0 0,1 1 0,-1-1 0,0 1 0,0 0 1,1 0-1,-1-1 0,0 1 0,0 0 0,0 1 1,0-1-1,-1 0 0,1 1 0,0-1 0,0 1 1,-3-1-1,-1 1 39,0 0 0,1 0 1,-1 1-1,0 0 0,0 0 0,1 0 1,-1 1-1,1 0 0,-1 0 1,1 0-1,0 1 0,-1-1 0,1 1 1,1 0-1,-1 1 0,-6 5 1,-4 7 42,2 0 0,0 0 1,1 1-1,0 1 1,1 0-1,2 1 0,-10 23 1,13-28-234,0 1-1,2 0 1,0 1 0,0-1-1,1 1 1,1-1 0,1 1-1,0 0 1,1 0 0,2 18-1,-2-33-79,1 1-1,-1 0 0,1 0 1,-1 0-1,1 0 0,0 0 1,0-1-1,-1 1 0,1 0 1,0-1-1,1 1 0,-1-1 1,0 1-1,0-1 0,1 1 1,-1-1-1,1 0 0,-1 0 1,1 0-1,-1 0 0,1 0 1,2 1-1,0 0-498,0-1 0,0 0 0,0 0 0,0-1 1,0 1-1,0-1 0,0 0 0,0 0 0,7-1 0,27-6-6070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4.64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188 1 15407,'-11'6'5658,"-15"10"-3068,-44 34 0,62-44-2297,1 1 0,0-1-1,0 1 1,0 1-1,1-1 1,0 1-1,0 0 1,1 1-1,0-1 1,0 1 0,-4 13-1,9-22-299,0 1 1,0-1-1,0 0 0,0 0 0,0 1 0,0-1 1,-1 0-1,1 1 0,0-1 0,0 0 0,0 1 1,0-1-1,1 0 0,-1 1 0,0-1 0,0 0 1,0 0-1,0 1 0,0-1 0,0 0 0,0 1 0,0-1 1,1 0-1,-1 0 0,0 1 0,0-1 0,0 0 1,1 0-1,-1 0 0,0 1 0,0-1 0,1 0 1,-1 0-1,0 0 0,0 1 0,1-1 0,-1 0 1,0 0-1,1 0 0,-1 0 0,0 0 0,1 0 1,-1 0-1,22-3-259,25-14-274,-44 15 455,14-5-240,1 1 1,0 1 0,27-6-1,-37 10 87,1 0 0,0 0 0,0 0 0,0 1 0,0 1 0,0-1 0,0 1 0,-1 1 0,13 3 0,-18-4 205,-1 0 1,0 0-1,1 0 1,-1 0-1,0 1 1,0-1-1,0 1 1,0-1-1,0 1 1,0 0 0,0 0-1,0 0 1,-1 0-1,1 0 1,-1 0-1,1 0 1,-1 0-1,0 1 1,0-1 0,0 1-1,0-1 1,-1 1-1,1-1 1,0 1-1,-1-1 1,0 1-1,0-1 1,0 1-1,0-1 1,0 1 0,0 0-1,-1-1 1,1 1-1,-1-1 1,1 1-1,-1-1 1,0 0-1,-2 5 1,-1 2 453,0-1-1,0 1 1,-1 0-1,-1-1 1,1 0-1,-1 0 1,0-1 0,-15 14-1,-9 3 1140,-56 34 1,72-49-1242,0-1 1,-1-1 0,0-1 0,0 0 0,-1-1 0,-26 6 0,42-11-322,0 0 1,0 0-1,0 0 0,-1 0 1,1 0-1,0 0 0,0 0 1,0 0-1,0 0 0,0 0 1,-1 0-1,1 0 1,0 0-1,0 0 0,0 0 1,0 0-1,0 0 0,-1 0 1,1 0-1,0 0 0,0 0 1,0 0-1,0 0 0,0-1 1,-1 1-1,1 0 0,0 0 1,0 0-1,0 0 0,0 0 1,0 0-1,0 0 1,0 0-1,0-1 0,0 1 1,-1 0-1,1 0 0,0 0 1,0 0-1,0 0 0,0-1 1,0 1-1,0 0 0,0 0 1,0 0-1,0 0 0,0 0 1,0-1-1,0 1 0,0 0 1,0 0-1,0 0 1,0 0-1,0-1 0,7-10-337,11-10-1484,58-50-6820,-28 26 1506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4.98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260 0 19346,'-14'8'2782,"-11"6"-1478,0 1 0,1 1 0,-35 31 0,51-41-1175,0 1-1,1 0 1,0 0-1,1 0 0,0 1 1,0 0-1,0 0 0,1 1 1,0-1-1,1 1 0,0 0 1,0 0-1,1 1 1,0-1-1,1 1 0,-2 14 1,4-23-127,1 0 0,-1 0 0,1 0 0,-1 0 0,1-1 0,-1 1 0,1 0 0,0 0 0,-1 0 0,1-1 0,0 1 0,0 0 0,-1-1 0,1 1 0,0-1 0,0 1 0,0-1 0,0 1 0,0-1 0,0 0 0,0 1 0,0-1 0,0 0 0,0 0 0,0 0 0,0 0 0,0 0 0,0 0 1,0 0-1,0 0 0,0 0 0,1 0 0,39-4 59,9-8-30,-38 8-62,0 0-1,0 1 1,0 1-1,0 0 1,0 1-1,0 0 1,1 1 0,-1 0-1,19 3 1,-29-2 26,0-1 0,0 0 1,0 1-1,0 0 0,0-1 0,0 1 1,0 0-1,0 0 0,-1 0 0,1 0 0,0 0 1,-1 1-1,1-1 0,0 1 0,-1-1 1,1 1-1,-1-1 0,0 1 0,0 0 1,0-1-1,0 1 0,0 0 0,0 0 1,0 0-1,0 0 0,-1 0 0,1 0 1,-1 0-1,1 0 0,-1 0 0,0 0 1,0 0-1,0 1 0,0-1 0,0 0 1,0 0-1,-2 4 0,1 0 85,-1 0-1,0 0 1,-1 0-1,1 0 1,-1-1-1,0 1 1,-1-1 0,1 1-1,-1-1 1,0 0-1,-7 6 1,-12 9 247,-1-2 1,0 0 0,-1-1-1,-2-2 1,1 0 0,-1-2-1,-44 14 1,70-26-363,0 0 1,-1-1-1,1 1 0,0-1 1,0 1-1,-1-1 0,1 0 0,0 1 1,-1-1-1,1 0 0,0 0 1,-1 0-1,1 0 0,0 0 1,-1-1-1,1 1 0,0 0 0,-1 0 1,1-1-1,0 1 0,0-1 1,-1 1-1,-1-2 0,3 1-66,0 0 0,0 0 0,-1-1 1,1 1-1,0 0 0,0 0 0,0 0 0,0-1 0,0 1 0,0 0 0,1 0 0,-1 0 0,0 0 0,0 0 0,1-1 0,-1 1 0,1 0 0,-1 0 0,1 0 0,1-1 1,7-13-1844,0 0 0,18-18 0,-23 28 1194,31-37-7135,2-1-5926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5.42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1 165 19474,'0'0'8798,"10"4"-8168,-8-2-581,0-1 1,1 0-1,-1 1 0,1-1 0,-1 0 0,1-1 1,-1 1-1,1 0 0,-1-1 0,1 1 1,0-1-1,-1 0 0,1 0 0,0 0 1,-1 0-1,1-1 0,-1 1 0,1-1 1,0 1-1,-1-1 0,1 0 0,-1 0 1,0 0-1,1 0 0,-1 0 0,0-1 1,1 1-1,-1-1 0,0 0 0,0 1 1,0-1-1,-1 0 0,1 0 0,0 0 1,-1 0-1,1-1 0,-1 1 0,0 0 1,2-3-1,2-4 109,-1-1 0,1 1 0,-1-1 0,-1 0 0,0 0-1,0 0 1,-1 0 0,-1 0 0,1-1 0,-2 1 0,1-12 0,-1 22-158,0-1 0,0 1 0,0 0 0,0-1 0,0 1 0,0 0 0,0-1 0,0 1 0,0-1 0,0 1 0,-1 0 0,1-1 0,0 1 0,0 0 0,0-1 0,0 1 0,0 0 0,-1-1 0,1 1 0,0 0 0,0-1 0,-1 1 0,1 0 0,0 0 0,0-1 0,-1 1 0,1 0 0,0 0 0,-1 0 0,1-1 0,0 1 0,-1 0 0,1 0 0,0 0 0,-1 0 0,1 0 0,-1 0 0,1 0 0,0 0 0,-1 0 0,1 0 0,0 0 0,-1 0 0,1 0 0,-1 0 0,1 0 0,0 0 0,-1 0 0,1 0 0,0 0 0,-1 0 0,1 1 0,0-1 0,-1 0 0,1 0 0,0 0 0,-1 1 0,1-1 0,0 0 0,0 0 0,-1 1 0,1-1 0,0 0 0,0 1 0,0-1 0,-1 0 0,1 1 0,0-1 0,0 1 0,-21 22 0,1 13 0,-23 55 0,37-76 0,0 1 0,1 0 0,1 0 0,1 0 0,0 1 0,0 24 0,3-38 0,0-1 0,0 0 0,1 1 0,-1-1 0,1 0 0,0 1 0,-1-1 0,1 0 0,0 0 0,1 0 0,-1 0 0,0 1 0,1-2 0,-1 1 0,1 0 0,-1 0 0,1 0 0,0-1 0,0 1 0,0-1 0,-1 1 0,2-1 0,-1 0 0,0 0 0,0 0 0,0 0 0,0 0 0,1 0 0,-1-1 0,0 1 0,1-1 0,3 1 0,10 1 0,1-1 0,0 0 0,28-2 0,-21-1 0,-21 3 0,1-1 0,-1 0 0,1 0 0,-1-1 0,1 1 0,-1-1 0,0 0 0,1 0 0,-1 0 0,0 0 0,1-1 0,-1 1 0,0-1 0,0 0 0,0 0 0,0 0 0,0 0 0,-1 0 0,1-1 0,-1 1 0,1-1 0,-1 1 0,0-1 0,0 0 0,0 0 0,-1 0 0,1 0 0,-1-1 0,1 1 0,-1 0 0,0-1 0,1-6 0,-1 2 0,-1 1 0,0-1 0,0 0 0,-1 1 0,0-1 0,0 0 0,0 1 0,-1-1 0,-1 1 0,1 0 0,-1 0 0,0 0 0,-1 0 0,-5-9 0,-10-10 0,0 1 0,-37-36 0,56 60 0,0 1 0,0 0 0,0-1 0,0 1 0,0 0 0,0-1 0,0 1 0,0 0 0,0-1 0,0 1 0,1 0 0,-1-1 0,0 1 0,0 0 0,0-1 0,1 1 0,-1 0 0,0 0 0,0-1 0,1 1 0,-1 0 0,0 0 0,0-1 0,1 1 0,-1 0 0,0 0 0,1 0 0,-1 0 0,0-1 0,1 1 0,-1 0 0,0 0 0,1 0 0,-1 0 0,1 0 0,-1 0 0,0 0 0,1 0 0,-1 0 0,0 0 0,1 0 0,-1 0 0,0 0 0,1 1 0,-1-1 0,0 0 0,1 0 0,31-3 0,-24 3 0,98-7-3371,46-4-5301,-114 5 2554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5.81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208 1 18417,'0'0'2921,"-9"0"645,7 0-3438,-7 0 599,0 0 0,0 0 0,0 1 0,0 0 0,0 1 0,0 0 0,0 0 0,1 1 1,-17 7-1,19-7-658,-50 35 261,53-36-327,1 0 0,0 0 0,0 0 1,0 0-1,0 0 0,0 0 1,0 1-1,0-1 0,1 1 0,-1-1 1,1 1-1,0-1 0,0 1 0,0 0 1,0 0-1,0 0 0,1-1 0,-1 1 1,1 6-1,0-8-15,1 0 0,-1 0 1,1 0-1,0 0 0,0 0 0,0 0 1,-1 0-1,1 0 0,0 0 0,0-1 0,0 1 1,0 0-1,0-1 0,1 1 0,-1 0 0,0-1 1,0 1-1,0-1 0,0 0 0,1 1 1,-1-1-1,2 0 0,34 7-466,-31-6 389,14 1-234,0 0-224,-1 1 0,0 0-1,0 2 1,31 11 0,-47-15 565,0 0 0,0 0 1,0 0-1,-1 1 0,1-1 0,0 1 1,-1-1-1,0 1 0,1 0 0,-1 0 1,0 0-1,0 1 0,0-1 0,0 0 1,0 1-1,-1 0 0,1-1 1,-1 1-1,1 0 0,-1-1 0,0 1 1,0 0-1,-1 0 0,1 0 0,0 0 1,-1 0-1,0 0 0,0 0 1,0 0-1,0 0 0,0 0 0,0 0 1,-1 0-1,0 0 0,1 0 0,-1 0 1,-3 5-1,-1 3 243,-1 0 0,0 0 0,-1 0 0,0-1 0,-1-1 0,-9 11-1,-57 52 1103,67-66-1349,2-2-13,2 0-5,0 0 0,-1-1 1,1 0-1,-1 0 0,0 0 0,0 0 1,0-1-1,-1 0 0,1 0 0,-1 0 0,1 0 1,-10 2-1,14-5-73,-1 1 0,0-1 0,0 1 0,1-1 0,-1 1 0,0-1 0,1 0-1,-1 1 1,1-1 0,-1 0 0,1 0 0,-1 1 0,1-1 0,-1 0 0,1 0 0,0 0 0,-1 1 0,1-1 0,0 0 0,0 0 0,0 0 0,0 0 0,0 0 0,0 0-1,0 0 1,0 0 0,0 1 0,0-1 0,0 0 0,1-1 0,2-34-2872,8-13-1936,8-11-1948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6.54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110 1 15695,'0'8'4185,"-3"50"229,-23 112-1,6-56-2883,-3 28-604,-15 125 678,42-251-1604,7-20 0,-8 2 0,-1-1 0,0 1 0,0-1 0,0 1 0,0-1 0,0 0 0,0 0 0,2-5 0,-2 0 0,0 0 0,0-1 0,-1 0 0,0 1 0,0-1 0,-1 0 0,0 1 0,-1-1 0,-2-14 0,-3-2 0,-19-47 0,24 68 0,11 6 0,12 10 0,-15-8 0,1 0 0,1 0 0,0-1 0,-1 1 0,1-2 0,0 1 0,0-2 0,0 1 0,1-1 0,-1 0 0,0-1 0,0 0 0,1-1 0,9-1 0,-14 1 0,0 0 0,-1-1 0,1 0 0,0 0 0,-1 0 0,1 0 0,-1-1 0,0 0 0,0 0 0,0 0 0,0 0 0,0 0 0,-1-1 0,0 0 0,1 0 0,-1 0 0,-1 0 0,1 0 0,-1 0 0,1-1 0,-1 1 0,0-1 0,-1 0 0,1 0 0,1-7 0,-1 0 0,-1 1 0,0-1 0,0 1 0,-1-1 0,-1 1 0,-3-20 0,4 29 0,-1-1 0,1 1 0,-1 0 0,0 0 0,1 0 0,-1 0 0,0-1 0,0 1 0,-1 0 0,1 1 0,0-1 0,-1 0 0,1 0 0,-1 0 0,1 1 0,-5-3 0,5 3 0,-1 1 0,0-1 0,0 1 0,0-1 0,0 1 0,0 0 0,0 0 0,0 0 0,0 0 0,0 0 0,0 1 0,0-1 0,0 1 0,0-1 0,0 1 0,1 0 0,-1-1 0,0 1 0,0 0 0,1 0 0,-1 0 0,0 1 0,-2 1 0,-7 7 0,0 1 0,0 0 0,1 1 0,0 0 0,1 1 0,1 0 0,0 0 0,0 1 0,2 0 0,0 0 0,0 0 0,1 1 0,1 0 0,-4 24 0,7-34 0,1-1 0,-1 1 0,1-1 0,0 1 0,0 0 0,1-1 0,-1 1 0,1-1 0,0 1 0,0-1 0,0 1 0,1-1 0,0 0 0,0 0 0,0 0 0,4 7 0,-2-8 0,-1 0 0,0 0 0,1 0 0,0-1 0,-1 1 0,1-1 0,0 0 0,0 0 0,0-1 0,0 1 0,1-1 0,-1 0 0,0 0 0,1 0 0,-1 0 0,0-1 0,7 0 0,-4 1 0,0 0 0,0-1 0,0 0 0,0 0 0,0-1 0,0 0 0,0 0 0,-1 0 0,1-1 0,0 0 0,-1-1 0,1 1 0,-1-1 0,0 0 0,0-1 0,0 1 0,0-1 0,-1-1 0,1 1 0,-1-1 0,0 0 0,-1 0 0,1 0 0,-1-1 0,0 1 0,6-12 0,0-1-688,-1-1 0,-1 0 0,0 0-1,-1-1 1,5-30 0,8-102-5833,-15 106 5427,-1 29-6215,-2 11 2884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7.07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140 0 16976,'0'0'7324,"0"14"-5631,-8 59-442,-3-1 0,-38 137 0,29-135-496,2 1 0,4 0 1,-5 82-1,19-152-755,0 0 0,0 0 0,0 0 0,1 1 0,-1-1 0,1 0 0,3 9 0,-3-14 0,-1 1 0,1 0 0,0 0 0,-1 0 0,1 0 0,0-1 0,-1 1 0,1 0 0,0-1 0,0 1 0,0 0 0,-1-1 0,1 1 0,0-1 0,0 1 0,0-1 0,0 0 0,0 1 0,0-1 0,0 0 0,0 0 0,0 0 0,0 0 0,0 0 0,0 0 0,0 0 0,0 0 0,0 0 0,0 0 0,0 0 0,0-1 0,0 1 0,0 0 0,0-1 0,0 1 0,0-1 0,0 1 0,0-1 0,0 1 0,0-1 0,-1 0 0,1 1 0,1-3 0,5-2 0,0-1 0,-1 0 0,0-1 0,0 0 0,0 0 0,-1 0 0,0 0 0,0-1 0,6-14 0,30-81 0,-18 22-739,25-159-1,9-33-375,-53 262 1748,-1 12-185,-2 27 46,-7 44-46,-10 15-351,-8 41 61,6 1 0,-3 136 0,21-260-147,0-1-1,1 0 1,-1 1 0,1-1-1,0 1 1,0-1 0,1 0-1,-1 0 1,3 4 0,-4-7-22,1 0 0,-1 0-1,1 0 1,0-1 0,-1 1 0,1 0 0,0-1 0,-1 1 0,1 0 0,0-1-1,0 1 1,0-1 0,0 1 0,-1-1 0,1 1 0,0-1 0,0 0 0,0 1-1,0-1 1,0 0 0,0 0 0,0 0 0,0 0 0,0 0 0,0 0 0,0 0-1,0 0 1,0 0 0,0 0 0,0-1 0,0 1 0,0 0 0,0-1 0,0 1 0,-1 0-1,1-1 1,0 1 0,0-1 0,0 0 0,0 1 0,-1-1 0,1 1 0,0-1-1,-1 0 1,1 0 0,-1 0 0,2 0 0,0-2-464,1 0 1,-1 0-1,0 0 0,0 0 1,0 0-1,0-1 0,0 1 1,1-4-1,12-53-10056,-8 12 1162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7.60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25 117 12492,'0'0'2557,"-1"10"763,1 33-277,0-42-2898,0 0-1,0 0 0,0 0 1,-1 0-1,2 0 1,-1 0-1,0-1 0,0 1 1,0 0-1,0 0 1,1 0-1,-1 0 1,0 0-1,1 0 0,-1 0 1,0-1-1,1 1 1,-1 0-1,1 0 0,0 0 1,-1-1-1,1 1 1,0 0-1,-1-1 0,1 1 1,0-1-1,0 1 1,-1-1-1,1 1 0,0-1 1,0 1-1,0-1 1,0 0-1,0 0 0,0 1 1,-1-1-1,1 0 1,0 0-1,0 0 0,0 0 1,0 0-1,0 0 1,0 0-1,0 0 0,0 0 1,0-1-1,0 1 1,0 0-1,-1-1 0,1 1 1,1-1-1,3-1 245,-1 0 0,0 0-1,0 0 1,0-1-1,0 0 1,-1 1 0,7-7-1,-5 1-339,1 1 1,-2-1-1,1 0 0,-1-1 0,0 1 0,-1-1 0,0 1 0,0-1 0,-1 0 0,0 0 1,0-1-1,-1 1 0,-1 0 0,0-16 0,0 24-49,0 0 0,0 0 0,0 0 0,0 0 0,0 0 0,0 1 0,0-1 0,0 0 0,-1 0 0,1 0 0,0 1 0,0-1 0,-1 0 0,1 0 0,-1 1 0,1-1 0,-1 0 0,1 1 0,-1-1 0,1 0 0,-1 1 0,1-1 0,-1 1 0,0-1 0,0 1 0,1-1 0,-1 1 0,0-1 0,1 1 0,-1 0 0,0-1 0,0 1 0,0 0 0,0 0 0,1 0 0,-1 0 0,0 0 0,0 0 0,0 0 0,0 0 0,1 0 0,-1 0 0,0 0 0,0 0 0,0 0 0,0 1 0,-2 0 0,-1 0 0,1 0 0,0 1 0,1-1 0,-1 1 0,0 0 0,0 0 0,1 0 0,-1 0 0,1 0 0,-3 3 0,-5 9 0,1 1 0,0 0 0,1 1 0,1 0 0,1 0 0,0 0 0,1 1 0,0 0 0,2 0 0,0 0 0,1 0 0,1 0 0,0 19 0,1-34 0,0 0 0,0-1 0,0 1 0,0 0 0,0 0 0,1-1 0,-1 1 0,0 0 0,1-1 0,-1 1 0,1-1 0,0 1 0,-1-1 0,1 1 0,0-1 0,0 1 0,0-1 0,0 1 0,0-1 0,0 0 0,1 0 0,-1 0 0,0 0 0,3 2 0,-1-2 0,-1 0 0,1-1 0,0 1 0,0-1 0,-1 0 0,1 1 0,0-1 0,0 0 0,-1-1 0,1 1 0,0 0 0,-1-1 0,6-1 0,3-2 0,0 0 0,0-1 0,0 0 0,-1-1 0,1 0 0,9-9 0,34-33 0,-35 31 0,0 0 0,40-28 0,-59 45 0,1 0 0,-1 0 0,0-1 0,0 1 0,1 0 0,-1 0 0,0-1 0,0 1 0,1 0 0,-1 0 0,0 0 0,1 0 0,-1-1 0,0 1 0,1 0 0,-1 0 0,0 0 0,1 0 0,-1 0 0,0 0 0,1 0 0,-1 0 0,0 0 0,1 0 0,-1 0 0,0 0 0,1 0 0,-1 0 0,0 0 0,1 1 0,-1-1 0,0 0 0,1 0 0,-1 0 0,0 0 0,0 1 0,1-1 0,-1 0 0,0 0 0,1 1 0,-1-1 0,0 0 0,0 0 0,0 1 0,1-1 0,-1 1 0,-2 21 0,-15 27 0,10-32 0,0 0 0,2 1 0,0-1 0,0 1 0,-1 23 0,6-40 0,-1 0 0,1 0 0,0 0 0,0-1 0,0 1 0,0 0 0,1 0 0,-1 0 0,0 0 0,0-1 0,0 1 0,1 0 0,-1 0 0,0 0 0,1-1 0,-1 1 0,1 0 0,-1 0 0,1-1 0,-1 1 0,1 0 0,-1-1 0,1 1 0,0-1 0,-1 1 0,1-1 0,0 1 0,-1-1 0,3 1 0,-1 0 0,1 0 0,-1-1 0,1 0 0,-1 1 0,1-1 0,-1 0 0,1 0 0,0-1 0,-1 1 0,4-1 0,5-2 0,-1 0 0,1-1 0,-1 0 0,11-6 0,26-19 0,-33 20 0,1-1 0,0 2 0,0 0 0,1 1 0,32-11 0,-48 18 0,1 0 0,-1 0 0,1 0 0,-1 0 0,0 0 0,1 0 0,-1 0 0,1 0 0,-1 0 0,0 0 0,1 0 0,-1 0 0,0 0 0,1 0 0,-1 0 0,1 0 0,-1 1 0,0-1 0,1 0 0,-1 0 0,0 0 0,1 1 0,-1-1 0,0 0 0,1 0 0,-1 1 0,0-1 0,0 0 0,1 0 0,-1 1 0,0-1 0,0 0 0,0 1 0,1-1 0,-1 1 0,0-1 0,0 0 0,0 1 0,0-1 0,0 0 0,0 1 0,0-1 0,0 1 0,0-1 0,0 0 0,0 1 0,0-1 0,0 1 0,0-1 0,0 1 0,-6 22 0,-3-2-711,-1 1 1,-1-1-1,-17 24 1,-21 20-6607,31-47-9333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18417,'0'0'13357,"-62"31"-12524,39-13-673,16-9-160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8.28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1 329 11435,'6'-26'915,"-4"12"105,1-1 1,1 1-1,0 0 1,0 0-1,2 1 1,0-1-1,0 1 1,1 0-1,12-16 1,-19 28-938,1 1 0,-1-1 0,0 1 0,0-1 0,1 1-1,-1-1 1,0 1 0,1-1 0,-1 1 0,0-1 0,1 1 0,-1 0 0,1-1 0,-1 1 0,1-1 0,-1 1 0,1 0 0,-1 0 0,1-1 0,-1 1 0,1 0 0,0 0 0,-1 0 0,1-1 0,-1 1 0,1 0 0,-1 0 0,1 0 0,0 0 0,-1 0 0,1 0 0,-1 0 0,1 1 0,0-1 0,-1 0 0,1 0-1,-1 0 1,1 0 0,-1 1 0,1-1 0,-1 0 0,1 1 0,-1-1 0,1 0 0,-1 1 0,1-1 0,-1 0 0,1 1 0,-1 0 0,6 30 1406,-10 246 2192,-2-80-2824,5-196-856,1-1 0,0 1 0,0 0 0,0-1 0,0 1 0,-1-1 0,1 1 1,0 0-1,0-1 0,0 1 0,0-1 0,1 1 0,-1 0 0,0-1 0,0 1 0,0-1 1,0 1-1,1 0 0,-1-1 0,0 1 0,0-1 0,1 1 0,-1-1 0,0 1 0,1-1 1,-1 1-1,1-1 0,-1 1 0,1-1 0,-1 0 0,0 1 0,1-1 0,0 0 0,-1 1 1,1-1-1,-1 0 0,1 0 0,-1 1 0,1-1 0,0 0 0,0 0 0,1-1-1,0 0-1,0 1 0,0-2 0,0 1 0,0 0 1,0 0-1,0-1 0,0 1 0,-1-1 1,1 1-1,1-3 0,37-45 1,61-97 0,-54 75 0,-7 11 0,141-229 0,-169 261 0,-11 18-61,-5 10-272,-5 6-2059,-13 16-4645,-5 4-3351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8.62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16720,'0'0'4580,"18"64"-2146,-6-31 449,8-5-673,2-3-1249,4-6-705,4-6-288,1-6-1217,1-7-1505,-5 0-1603,-1-18-2977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8.99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206 27 14862,'0'0'7276,"-9"3"-5829,-3 2-1090,0 0 0,0 2 1,1-1-1,0 2 0,0-1 0,1 2 0,0-1 0,0 1 1,1 1-1,-8 10 0,9-12 50,0 2-1,1-1 1,0 1 0,0 0-1,1 1 1,1-1 0,-1 1 0,2 0-1,0 1 1,-5 20 0,9-32-398,0 1 0,0-1 0,1 1 0,-1-1 0,0 1 1,0-1-1,1 0 0,-1 1 0,0-1 0,1 0 1,-1 1-1,0-1 0,1 0 0,-1 1 0,1-1 0,-1 0 1,0 0-1,1 0 0,-1 1 0,1-1 0,-1 0 0,1 0 1,-1 0-1,1 0 0,-1 0 0,1 0 0,-1 0 1,1 0-1,-1 0 0,1 0 0,-1 0 0,1 0 0,-1 0 1,1 0-1,-1 0 0,0-1 0,1 1 0,-1 0 0,1 0 1,-1-1-1,1 1 0,-1 0 0,1-1 0,24-10 73,4-8-61,-2-1-1,0-2 1,30-31-1,-33 29-103,1 1 0,1 1 0,43-27-1,-65 47 80,-1 0 0,1 0 0,0 0 0,-1 1 0,1-1 0,0 1 1,0 0-1,0 0 0,6 0 0,-9 1 1,0 0 0,0 0 0,0 0 0,-1 1 0,1-1 1,0 0-1,0 1 0,0-1 0,0 0 0,0 1 1,-1-1-1,1 1 0,0 0 0,0-1 0,-1 1 1,1 0-1,0-1 0,-1 1 0,1 0 0,-1-1 1,1 1-1,-1 0 0,1 0 0,-1 0 0,1 0 0,-1 0 1,0 0-1,1-1 0,-1 1 0,0 0 0,0 0 1,0 0-1,0 0 0,0 0 0,0 0 0,0 0 1,0 0-1,-1 1 0,0 22 115,-1-1 0,-2 1 0,-8 31 0,-5 31 134,17-86-246,0 0 0,0 1 0,0-1 0,-1 1 0,1-1 0,0 0 0,0 1 0,0-1 0,0 0 0,0 1 0,0-1 0,0 0 0,0 1 0,0-1 0,0 1 0,0-1 0,0 0 0,0 1 0,1-1 0,-1 0 0,0 1 0,0-1 0,0 0 0,0 1 0,1-1 0,-1 0 0,0 1 0,0-1 0,1 0 0,-1 0 0,0 1 0,0-1 0,1 0 0,-1 0 0,0 0 0,1 1 0,13-9 0,17-25 0,-27 29 0,23-28 0,-6 5 0,2 2 0,0 0 0,2 1 0,0 1 0,36-23 0,-60 45 0,0 0 0,0 1 0,0-1 0,0 0 0,0 1 0,0-1 0,0 1 0,0 0 0,0-1 0,0 1 0,0 0 0,0-1 0,0 1 0,0 0 0,0 0 0,0 0 0,0 0 0,0 0 0,0 0 0,0 0 0,1 0 0,-1 0 0,0 1 0,0-1 0,0 0 0,1 1 0,-1 0 0,0 1 0,-1-1 0,1 0 0,0 0 0,-1 0 0,1 1 0,-1-1 0,1 0 0,-1 1 0,0-1 0,1 0 0,-1 1 0,0-1 0,0 0 0,0 1 0,0-1 0,0 2 0,-2 8 0,1 0 0,-1 0 0,-7 20 0,-10 14 11,13-35-20,2 0 0,-1 0 1,1 1-1,1-1 0,0 1 1,0 0-1,0 12 0,17-30-3306,2-13-1719,4-6-2125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9.33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67 17 15855,'0'0'8381,"-4"11"-5920,-10 33-976,3-10-601,0 0 0,2 1 0,2 0 0,-3 38 0,9-73-882,1 1 0,0-1 0,0 0 0,0 1 0,0-1 0,0 1 0,0-1 0,0 0 0,0 1 0,0-1 0,0 1 0,1-1 0,-1 0 0,0 1 0,0-1 0,0 0 0,0 1 0,1-1 0,-1 0 0,0 1 0,0-1 0,0 0 0,1 1 0,-1-1 0,0 0 0,1 0 1,-1 1-1,0-1 0,1 0 0,-1 0 0,0 0 0,1 1 0,-1-1 0,0 0 0,1 0 0,0 0 0,15-6 49,15-21-12,43-67-39,-52 64 0,1 1 0,1 0 0,48-42 0,-72 70 0,0 1 0,1-1 0,-1 1 0,0-1 0,1 1 0,-1-1 0,1 1 0,-1 0 0,0-1 0,1 1 0,-1 0 0,1-1 0,-1 1 0,1 0 0,-1 0 0,1-1 0,-1 1 0,1 0 0,-1 0 0,1 0 0,-1 0 0,1-1 0,0 1 0,-1 0 0,1 0 0,-1 0 0,1 0 0,-1 1 0,1-1 0,-1 0 0,1 0 0,0 0 0,-1 0 0,1 0 0,-1 1 0,1-1 0,-1 0 0,1 1 0,-1-1 0,1 0 0,0 1 0,0 29 0,-18 41 0,17-70 0,-53 168 0,53-169 1,0 1-1,0-1 1,0 0 0,0 0 0,-1 1-1,1-1 1,0 0 0,0 0-1,0 1 1,0-1 0,0 0 0,0 1-1,0-1 1,0 0 0,0 1-1,0-1 1,0 0 0,0 0 0,0 1-1,0-1 1,0 0 0,0 1-1,0-1 1,1 0 0,-1 0-1,0 1 1,0-1 0,0 0 0,0 0-1,1 1 1,-1-1 0,0 0-1,0 0 1,0 0 0,1 1 0,-1-1-1,0 0 1,0 0 0,1 0-1,-1 0 1,0 0 0,0 1 0,1-1-1,-1 0 1,17-6-73,15-17-1393,22-33-9725,-25 23 695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29.87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0 147 23350,'0'0'8333,"12"7"-7393,41 19-796,-50-25-144,0 0 0,0-1 0,0 0 0,0 1 0,0-1 0,0-1 0,0 1 0,0 0 0,0-1 0,-1 1 0,1-1 0,0 0 0,0 0 0,0 0 0,0 0 0,-1-1 0,1 1 0,0-1 0,-1 0 0,0 1 0,1-1 0,2-4 0,4-2 0,-1-1 0,0 0 0,11-17 0,-16 21 0,0 0 0,0 0 0,0 0 0,-1-1 0,0 0 0,0 1 0,-1-1 0,1 0 0,-1 0 0,0 0 0,0-11 0,-1 16 0,-1-1 0,1 1 0,0 0 0,0-1 0,0 1 0,-1 0 0,1 0 0,-1-1 0,1 1 0,-1 0 0,1 0 0,-1 0 0,0 0 0,0 0 0,1-1 0,-1 2 0,0-1 0,0 0 0,0 0 0,0 0 0,0 0 0,-2 0 0,1 0 0,-1 0 0,1 1 0,-1-1 0,1 1 0,0 0 0,-1 0 0,1 0 0,-1 0 0,1 0 0,-1 1 0,1-1 0,-1 1 0,1-1 0,-1 1 0,1 0 0,-4 2 0,-1 1 0,0 1 0,-1-1 0,1 2 0,1-1 0,-1 1 0,1 0 0,0 0 0,1 1 0,-1-1 0,1 1 0,0 1 0,1-1 0,-5 12 0,2-5 0,1 0 0,0 0 0,1 0 0,1 1 0,0 0 0,-3 29 0,7-43 0,0 0 0,-1 0 0,1 1 0,0-1 0,0 0 0,0 0 0,0 1 0,0-1 0,1 0 0,-1 0 0,0 1 0,1-1 0,-1 0 0,1 0 0,-1 1 0,1-1 0,-1 0 0,1 0 0,0 0 0,-1 0 0,1 0 0,0 0 0,0 0 0,0 0 0,0 0 0,0-1 0,0 1 0,0 0 0,0-1 0,0 1 0,0 0 0,1-1 0,-1 1 0,0-1 0,0 0 0,0 1 0,1-1 0,-1 0 0,0 0 0,1 0 0,-1 0 0,0 0 0,0 0 0,1 0 0,-1 0 0,3-1 0,3-1 0,0 1 0,0-2 0,0 1 0,0-1 0,0 0 0,0 0 0,6-5 0,93-67 0,-67 45 0,2 1 0,54-27 0,-94 55 0,1 0 0,0-1 0,0 1 0,1 0 0,-1 1 0,0-1 0,0 0 0,0 1 0,1-1 0,-1 1 0,0 0 0,1-1 0,-1 1 0,0 0 0,0 1 0,4-1 0,-4 1 0,-1 1 0,0-1 0,0 0 0,-1 0 0,1 0 0,0 1 0,0-1 0,0 0 0,-1 1 0,1-1 0,-1 0 0,1 1 0,-1-1 0,0 1 0,1-1 0,-1 1 0,0-1 0,0 1 0,0-1 0,0 1 0,0-1 0,0 1 0,-1-1 0,0 3 0,-2 15 0,0 0 0,-2 0 0,-9 26 0,8-29 0,1-1 0,1 1 0,0 0 0,1 1 0,-2 24 0,5-41 0,0 1 0,0-1 0,0 1 0,0-1 0,0 1 0,0-1 0,0 1 0,1-1 0,-1 0 0,0 1 0,0-1 0,0 1 0,0-1 0,0 0 0,1 1 0,-1-1 0,0 1 0,0-1 0,1 0 0,-1 1 0,0-1 0,1 0 0,-1 1 0,0-1 0,1 0 0,-1 0 0,0 1 0,1-1 0,-1 0 0,1 0 0,-1 0 0,0 1 0,1-1 0,-1 0 0,1 0 0,-1 0 0,1 0 0,-1 0 0,1 0 0,24-7 0,20-21 0,35-36 0,-58 44 0,1 0 0,2 2 0,-1 1 0,49-25 0,-72 42 0,-1-1 0,1 1 0,0-1 0,0 1 0,-1-1 0,1 1 0,0 0 0,0-1 0,-1 1 0,1 0 0,0 0 0,0 0 0,0 0 0,0 0 0,-1 0 0,1 0 0,0 0 0,0 0 0,0 0 0,0 0 0,-1 0 0,1 1 0,0-1 0,0 0 0,0 1 0,-1-1 0,1 0 0,0 1 0,-1-1 0,1 1 0,0-1 0,-1 1 0,2 0 0,-1 1 0,-1 1 0,1-1 0,-1 0 0,0 0 0,1 0 0,-1 0 0,0 0 0,0 1 0,0-1 0,0 0 0,-1 0 0,0 4 0,-26 71 0,25-71 0,-18 38-3207,-3-4-5581,15-31-4713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2:30.22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0 134 20211,'0'0'8488,"56"-62"-7687,8 44-128,19 3-545,10 2-833,5 1-2818,7-1-4261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4:29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7348 793 15599,'-401'-89'2703,"-10"-3"-2635,8-31-26,189 41-36,-323-114-154,382 147-790,-246-43 0,206 64 922,-2 9-1,0 8 1,-1 9-1,1 8 0,0 9 1,1 9-1,1 8 1,1 9-1,-211 74 1,165-29 891,-309 158 1,373-151-243,4 9 1,-204 157-1,271-173-512,3 3 0,4 5 1,5 5-1,3 3 0,6 4 0,-136 223 0,166-231-129,4 2 0,4 2-1,5 3 1,5 0 0,4 3 0,5 0 0,5 2-1,-15 204 1,33-122-14,8 1-1,52 331 0,-2-234-191,102 309 0,-75-347 136,11-4 1,11-5 0,11-4-1,9-5 1,11-6-1,10-6 1,292 346-1,-223-336 95,10-9-1,9-10 0,10-10 0,8-11 0,8-11 0,8-11 0,535 250 0,-580-327-32,4-10 0,3-9 0,3-11 0,3-10 0,251 24 1,-272-57 11,1-10 0,0-9 0,0-9 1,0-10-1,392-84 0,-356 38 13,-3-12 0,372-166 0,-440 155-18,-4-7-1,-4-8 1,301-236-1,-363 244-81,-4-5-1,-4-4 0,-5-4 0,-5-5 0,-5-4 0,76-134 1,-100 139 71,-5-2 1,-6-3 0,-4-2 0,-5-2 0,-6-2 0,-5-1 0,17-146 0,-30 71 182,-8 0-1,-9 0 1,-8 0-1,-48-288 1,-14 124 578,-169-523 1,112 515-66,-325-667 0,320 794-158,-10 6-1,-11 6 0,-273-319 0,320 433-441,-5 6 0,-5 4 0,-5 5 0,-259-169 0,274 210-418,-2 4-1,-3 5 1,-1 5 0,-3 5-1,-2 4 1,0 6-1,-126-17 1,62 26-1995,-2 9 1,-279 13 0,11 33-5627,447-32 7913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4:41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12 9225,'0'0'1409,"-8"-4"-768,4 3-604,2 0 113,0 0 1,0 0-1,-1 0 0,1 0 0,-1 1 0,1-1 0,-1 1 0,1-1 0,-1 1 0,-2 0 1,4 1-45,0-1 1,0 0 0,0 1-1,0 0 1,0-1 0,0 1 0,0 0-1,0-1 1,0 1 0,0 0-1,0 0 1,0 0 0,0 0-1,1 0 1,-1 0 0,0 0 0,1 0-1,-1 0 1,1 0 0,-1 1-1,1-1 1,-1 0 0,1 0-1,0 0 1,0 1 0,0-1 0,0 0-1,-1 0 1,2 2 0,-3 11 379,1-1 0,1 1 0,0 0 1,1-1-1,0 1 0,7 26 1,-8-37-473,1-1 0,-1 1 1,1-1-1,0 1 0,0-1 1,0 1-1,0-1 0,0 1 1,1-1-1,-1 0 0,1 0 0,-1 1 1,1-1-1,0 0 0,0-1 1,0 1-1,0 0 0,0 0 1,0-1-1,1 1 0,-1-1 1,0 0-1,1 0 0,-1 0 1,1 0-1,-1 0 0,1 0 1,0-1-1,-1 1 0,1-1 1,0 0-1,-1 0 0,1 0 1,0 0-1,-1 0 0,1-1 1,0 1-1,-1-1 0,1 0 1,0 1-1,-1-1 0,5-2 0,-4 0 128,1 0 0,0 1 0,-1-1 0,0 0 0,1-1 0,-1 1 0,-1-1 0,1 1 0,0-1 0,-1 0 0,0 0 0,0 0-1,0 0 1,1-5 0,-2 6-41,0 0-1,0 0 1,0 0-1,0 0 1,-1 0-1,0 0 1,1 0-1,-1 0 1,-1-6-1,1 8-70,0 0 0,-1 0 0,1 0 0,0-1 0,-1 1 0,1 0 0,-1 0-1,0 0 1,1 0 0,-1 0 0,0 0 0,1 0 0,-1 0 0,0 0 0,0 0-1,0 1 1,0-1 0,0 0 0,0 1 0,0-1 0,0 0 0,0 1 0,0-1 0,-2 0-1,-2 0-4,-1 0 0,0 1 0,1-1 0,-1 1 0,0 0-1,1 0 1,-1 1 0,0 0 0,1 0 0,-1 0 0,1 0 0,0 1-1,-1 0 1,1 0 0,0 1 0,0-1 0,0 1 0,0 0-1,1 1 1,-1-1 0,-5 6 0,4-4 21,1 1-1,-1-1 1,1 1-1,0 0 1,0 0-1,1 1 1,0 0 0,0-1-1,0 1 1,1 1-1,0-1 1,0 0 0,1 1-1,0-1 1,-1 9-1,3-15-45,0 0 0,0 0 0,0 0 0,0 0 0,0 0 0,0 0 0,1 0 0,-1 0 0,0 0 0,0 0 0,1 0 0,-1-1 0,1 1 0,-1 0 0,1 0 0,-1 0 0,1-1 0,-1 1 0,1 0 0,0 0 0,-1-1 0,1 1 0,0-1 0,0 1 0,-1 0 0,1-1 0,0 0 0,0 1 0,0-1 0,0 1 0,0-1 0,-1 0 0,1 0 0,0 1-1,0-1 1,0 0 0,0 0 0,0 0 0,0 0 0,0 0 0,0 0 0,0-1 0,0 1 0,0 0 0,0 0 0,1-1 0,4-1 6,0 1-1,0-1 1,0 0-1,-1 0 1,1 0-1,8-6 1,-3 0 69,0 0 0,-1 0 0,0 0 0,-1-2 0,1 1 0,-2-1 1,0 0-1,0-1 0,0 0 0,-2 0 0,1-1 0,-1 0 0,7-21 0,-13 33-40,0-1-1,0 1 1,1-1-1,-1 0 0,0 1 1,0-1-1,0 1 1,0-1-1,0 0 1,0 1-1,0-1 1,0 1-1,0-1 0,0 0 1,0 1-1,0-1 1,0 1-1,-1-1 1,1 0-1,0 1 0,0-1 1,-1 1-1,1-1 1,0 1-1,-1-1 1,1 1-1,0-1 0,-1 1 1,1 0-1,-1-1 1,1 1-1,-1-1 1,1 1-1,-1 0 0,1-1 1,-1 1-1,1 0 1,-1 0-1,0 0 1,1-1-1,-1 1 0,1 0 1,-1 0-1,0 0 1,1 0-1,-1 0 1,1 0-1,-1 0 0,0 0 1,1 0-1,-1 0 1,1 0-1,-1 1 1,0-1-1,1 0 0,-1 0 1,1 1-1,-1-1 1,0 1-1,-35 17 735,-25 42 197,55-54-794,1 0 0,0 0 0,1 1 0,0 0 0,0 0 0,0 0 0,1 0 0,-5 13 0,39-62 10,-27 35-260,1-2 121,1 1 0,0-1 0,0 1 0,8-8 0,-13 15-105,-1 0 1,1 1 0,0-1-1,-1 0 1,1 0-1,0 1 1,0-1-1,0 0 1,0 1-1,0-1 1,0 1-1,-1-1 1,1 1-1,0-1 1,1 1 0,-1 0-1,0 0 1,0-1-1,0 1 1,0 0-1,0 0 1,0 0-1,0 0 1,0 0-1,0 0 1,0 1-1,0-1 1,0 0 0,0 0-1,0 1 1,0-1-1,0 1 1,0-1-1,0 1 1,0-1-1,0 1 1,0-1-1,0 1 1,-1 0-1,1 0 1,0-1 0,0 1-1,-1 0 1,1 0-1,0 0 1,-1 0-1,1 0 1,-1 0-1,1 1 1,3 8-1348,-1 0 0,0 0 0,0 0 0,2 21 0,-3-21-88,5 36-8512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15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389 637 2050,'-44'-54'1385,"4"-2"1,1-2-1,-49-102 0,78 141-445,-59-88 442,53 87-304,2-2-1,0 0 1,1-1-1,1 0 1,-16-46-1,26 66 703,2 5-697,3 16-348,7 25-350,25 80 186,5-2 0,6-2 0,97 181 0,159 168 321,-266-410-855,-2 1 0,32 79 0,-33-66 36,49 79-1,-40-85-30,19 27 129,-4 2 0,54 126 0,-51-86 179,153 252 0,-184-347-300,2-1 0,1-2 0,52 46 1,20 22 201,1 8-74,5-5 0,166 127 0,-146-134-225,362 251 996,188 48-239,-200-148-421,-199-130-249,146 68 261,-192-99 10,-39-17 174,-127-46-389,-42-19-31,0 2 0,-1 1 0,0 0 0,0 3 0,27 20 0,-53-35-145,0 0 0,0 0 0,0 0 0,0 0 0,0 0 0,-1 0 0,1 0 0,0 0 0,0 0 0,0 0 0,0 0 0,0 0 0,0 0 0,0 0 0,0 0 0,-1 0 0,1 0 0,0 0 0,0 1 0,0-1 0,0 0 0,0 0 0,0 0 0,0 0 0,0 0 0,0 0 0,0 0 0,0 0 0,0 1 0,0-1 0,0 0 0,0 0 0,0 0 0,0 0 0,0 0 0,0 0 0,0 1 0,0-1 0,0 0 0,0 0 0,0 0 0,0 0 0,0 0 1,0 0-1,0 0 0,0 1 0,0-1 0,0 0 0,0 0 0,0 0 0,0 0 0,0 0 0,0 0 0,0 0 0,1 0 0,-1 0 0,0 1 0,0-1 0,0 0 0,0 0 0,0 0 0,0 0 0,0 0 0,1 0 0,-15 0-5135,10 0 2731,-18 0-10622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17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15 124 9417,'0'0'19378,"1"9"-18801,3 26-59,2-21 347,1-18-78,2-15 48,-7 6-737,-1-1-1,0 1 1,-2-19-1,1 32-97,0 0 0,0 1 0,0-1 0,0 0 0,0 1 0,-1-1 0,1 0 0,0 0 0,0 1 0,0-1 0,-1 0 0,1 0 0,0 1 0,0-1 0,-1 0 0,1 0 0,0 0 0,0 0 0,-1 1 0,1-1 0,0 0 0,-1 0 0,1 0 0,0 0 0,-1 0 0,1 0 0,0 0 0,-1 0 0,1 0 0,0 0 0,-1 0 0,1 0 0,0 0 0,-1 0 0,1 0 0,0 0 0,0 0 0,-1 0 0,1 0 0,0-1 0,-1 1 0,1 0 0,0 0 0,0 0 0,-1-1 0,1 1 0,0 0 0,0 0 0,-1 0 0,1-1 0,0 1 0,0 0 0,0-1 0,-1 1 0,1 0 0,0 0 0,0-1 0,0 1 0,0 0 0,0-1 0,0 1 0,0 0 0,0-1 0,0 1 0,0 0 0,0-1 0,0 1 0,0 0 0,0-1 0,-15 22 0,11-8 0,1 0 0,0 0 0,1-1 0,1 2 0,0-1 0,0 15 0,1-28 0,0 1 0,0 0 0,0 0 0,0 0 0,-1 0 0,1 0 0,0-1 0,1 1 0,-1 0 0,0 0 0,0 0 0,0 0 0,0-1 0,1 1 0,-1 0 0,0 0 0,1 0 0,-1-1 0,1 1 0,-1 0 0,1 0 0,-1-1 0,1 1 0,-1 0 0,1-1 0,0 1 0,-1-1 0,1 1 0,0-1 0,0 1 0,-1-1 0,1 0 0,0 1 0,0-1 0,0 0 0,-1 1 0,1-1 0,0 0 0,0 0 0,0 0 0,0 0 0,-1 0 0,1 0 0,0 0 0,0 0 0,0 0 0,0 0 0,0-1 0,-1 1 0,1 0 0,0 0 0,0-1 0,0 1 0,-1-1 0,1 1 0,1-2 0,3 0 0,0-1 0,-1 0 0,1 0 0,-1 0 0,0-1 0,0 1 0,0-1 0,4-5 0,-2 1 0,0-2 0,0 1 0,-1-1 0,0 1 0,0-1 0,-1-1 0,-1 1 0,0-1 0,0 1 0,-1-1 0,0 0 0,-1 0 0,0-17 0,-1 26 0,0 1 0,0-1 0,0 1 0,0-1 0,-1 1 0,1-1 0,-1 1 0,1-1 0,-1 1 0,1-1 0,-1 1 0,0 0 0,1-1 0,-1 1 0,0 0 0,0 0 0,0 0 0,0 0 0,0-1 0,0 1 0,-1 1 0,1-1 0,0 0 0,0 0 0,-1 0 0,1 1 0,0-1 0,-1 0 0,1 1 0,-1 0 0,1-1 0,-1 1 0,1 0 0,-1-1 0,-2 1 0,2 0 0,-1 1 0,1-1 0,-1 0 0,1 1 0,0 0 0,-1-1 0,1 1 0,0 0 0,0 0 0,0 0 0,0 0 0,0 1 0,0-1 0,0 0 0,0 1 0,0 0 0,0-1 0,1 1 0,-1 0 0,1 0 0,-1 0 0,-1 3 0,-3 8 0,1 1 0,0 0 0,1 0 0,1 0 0,0 0 0,1 1 0,0-1 0,1 19 0,1-33 0,-1 0 0,1 1 0,0-1 0,0 0 0,0 0 0,0 1 0,0-1 0,0 0 0,0 1 0,0-1 0,0 0 0,0 0 0,0 1 0,0-1 0,1 0 0,-1 0 0,0 1 0,0-1 0,0 0 0,0 0 0,0 1 0,0-1 0,1 0 0,-1 0 0,0 0 0,0 1 0,0-1 0,0 0 0,1 0 0,-1 0 0,0 0 0,0 1 0,1-1 0,-1 0 0,0 0 0,0 0 0,1 0 0,-1 0 0,0 0 0,0 0 0,1 0 0,-1 0 0,0 0 0,0 0 0,1 0 0,14-8 0,10-19 0,-18 19 0,-1 0 0,0 0 0,-1 0 0,0-1 0,0 0 0,-1-1 0,0 1 0,0 0 0,-1-1 0,-1 0 0,3-19 0,-5 29 0,1 0 0,-1-1 0,0 1 0,0 0 0,0-1 0,0 1 0,0 0 0,0-1 0,0 1 0,0 0 0,0-1 0,0 1 0,0 0 0,0-1 0,-1 1 0,1 0 0,0-1 0,0 1 0,0 0 0,0-1 0,-1 1 0,1 0 0,0-1 0,0 1 0,0 0 0,-1 0 0,1-1 0,0 1 0,0 0 0,-1 0 0,1 0 0,0-1 0,-1 1 0,1 0 0,0 0 0,-1 0 0,1 0 0,0 0 0,-1 0 0,-14 8 0,-10 20 0,18-15-251,1 0 0,1 1 0,0-1 0,0 1 1,2 0-1,-5 28 0,4 44-4725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5660 16239,'0'0'1191,"12"-16"-1463,41-64 787,-4-2 1,42-95-1,-26 47 394,450-769 2040,43 18-2974,-446 707 171,593-877 517,73 58 2982,244-80-3389,-1006 1058-390,23-22-939,-38 36 936,1-1 0,0 0 0,-1 0 0,1 0 0,-1 0 0,0 0 0,0 0 0,0 0-1,0 0 1,0-1 0,0 1 0,0 0 0,-1-1 0,1 1 0,-1-5 0,0 7-64,0 0 1,0-1 0,0 1 0,0-1 0,0 1 0,0-1 0,0 1 0,-1 0 0,1-1 0,0 1-1,0 0 1,0-1 0,-1 1 0,1 0 0,0-1 0,-1 1 0,1 0 0,0-1 0,-1 1 0,1 0 0,0 0-1,-1-1 1,1 1 0,-1 0 0,1 0 0,0 0 0,-1 0 0,0-1 0,-27-4-12111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33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78 931 6822,'0'0'4837,"-51"48"-3908,34-34 128,7-7 737,14-13-705,24-23-705,13-16-32,15-19-159,19-19-129,14-13-32,15-15-64,8-2 96,0 2-128,1 6-161,-5 14-1761,-16 10-1056,-15 17-1891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33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0 958 5029,'0'0'5093,"93"-31"-3492,-29-32-608,12-17-609,12-9-223,9-10-65,6-1-96,5 0-64,-4 5-129,-2 7-351,-4 9-1410,-11 7-1409,-12 11-2018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34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1071 6438,'0'0'1602,"64"-50"-1154,-6-5 353,17-19-97,14-16 482,17-15-129,12-10-257,4-3-255,3 2-449,-3 3-32,-12 14-480,-17 21-898,-24 20-2561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34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1067 10922,'0'0'1089,"80"-111"-768,-21 26-161,17-22 32,12-13-96,12-7-64,8-1-32,0 6-64,-6 17-1153,-9 16-1217,-14 17-2371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8:34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1 906 18866,'0'0'-320,"54"-18"-1,-3-22 257,15-19 64,14-18-96,9-18 128,6-12-160,8-12-609,4-7 161,4-4-1122,3-4-2242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4:04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3908,'0'0'-801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4:05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9385,'11'1'64,"64"4"39,146 32 1,-29-2 63,652 47 3906,-558-67-2984,1176 54 1488,-1-37-1567,-852-31-817,1529-24 1611,-2073 20-1792,315-17 30,-6-31 320,-346 46-284,-17 4-2,0-1 1,0 0-1,0-1 0,0-1 0,-1 1 0,1-1 0,-1-1 0,12-7 1,-22 12-81,0 0 1,0 0-1,-1 0 1,1 1 0,0-1-1,-1 0 1,1 0 0,0 0-1,0 0 1,-1 0 0,1 0-1,0 0 1,0 0-1,-1 0 1,1 0 0,0 0-1,-1 0 1,1-1 0,0 1-1,0 0 1,-1 0 0,1 0-1,0 0 1,0 0-1,-1 0 1,1-1 0,0 1-1,0 0 1,0 0 0,-1 0-1,1-1 1,0 1 0,0 0-1,0 0 1,0-1-1,0 1 1,-1 0 0,1 0-1,0-1 1,0 1 0,0 0-1,0 0 1,0-1 0,0 1-1,0 0 1,0 0-1,0-1 1,0 1 0,0 0-1,0-1 1,0 1 0,0 0-1,0 0 1,0-1-1,0 1 1,0 0 0,1 0-1,-1-1 1,0 1 0,0 0-1,0 0 1,0-1 0,0 1-1,1 0 1,-1 0-1,0 0 1,0-1 0,1 1-1,-1 0 1,-27-2-1183,24 2 894,-47-3-3883,-9-1-3197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4:08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8648,'0'0'7223,"18"-3"-6257,122-9 680,217 8 0,-284 5-1516,552 25 290,47 0-274,497-43 263,-128 0-87,-343 29-256,-173-1 7,-499-9-12,-20-2 0,1 1 1,-1 0 0,0-1 0,0-1 0,1 1 0,-1-1 0,9-2-1,-14 3-60,-1 0 0,0 0 0,0 0 0,0-1 0,0 1 0,1 0 0,-1 0 0,0-1 0,0 1 0,0 0 0,0 0 0,0-1 0,0 1 0,0 0-1,1-1 1,-1 1 0,0 0 0,0 0 0,0-1 0,0 1 0,0 0 0,0 0 0,-1-1 0,1 1 0,0 0 0,0-1 0,0 1 0,0 0 0,0 0 0,0-1 0,0 1-1,-1 0 1,1 0 0,0-1 0,0 1 0,0 0 0,0 0 0,-1 0 0,1-1 0,0 1 0,0 0 0,-1 0 0,1 0 0,0 0 0,0 0 0,-1-1 0,1 1-1,0 0 1,0 0 0,-1 0 0,1 0 0,0 0 0,-1 0 0,1 0 0,0 0 0,0 0 0,-1 0 0,1 0 0,-17-8-1108,1 0-1402,5-4-1831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19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6438,'0'0'6913,"8"1"-6464,11 1-217,-1 1 1,0 0 0,0 2-1,0 0 1,0 1-1,26 13 1,-14-5 256,1-1 0,0-2 0,1-1 0,0-2 0,45 7-1,4 1-42,34 7-91,1-5-1,0-6 1,129-2-1,350-35 25,-503 19-382,319-16 256,175-12 70,846 15 473,-1050 33-813,517 0 520,-515-51-500,41-1 495,-322 37 2663,-111 2-2658,0 0 0,1 1 0,-1-1 0,-13 6 0,-16 4-664,12-7-358,-41 7-1608,25-15-4612,28-3 1038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34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 16143,'0'0'2605,"2"11"-1836,2 8-357,1 1 0,1-2 0,1 1 0,1-1 0,11 19 0,60 100 1470,-53-96-1746,-10-14 13,75 114 161,-77-121-141,1-1-1,1-1 1,0-1 0,35 28-1,-51-44-104,0-1-1,0 0 1,0 0-1,0 1 1,0-1-1,0 0 1,1 1 0,-1-1-1,0 0 1,0 0-1,0 0 1,1 1-1,-1-1 1,0 0-1,0 0 1,1 0-1,-1 1 1,0-1-1,0 0 1,1 0-1,-1 0 1,0 0-1,1 0 1,-1 0 0,0 0-1,1 0 1,-1 0-1,0 0 1,0 0-1,1 0 1,-1 0-1,0 0 1,1 0-1,-1 0 1,0 0-1,1 0 1,-1 0-1,0 0 1,0 0 0,1 0-1,-1-1 1,0 1-1,0 0 1,1 0-1,-1 0 1,0 0-1,0-1 1,1 1-1,-1 0 1,0 0-1,0-1 1,0 1-1,1 0 1,-1 0-1,0-1 1,-5-25 1316,-18-30-654,-27-51-256,-51-98-256,83 173-284,-2 0-1,-2 2 0,0 0 1,-28-26-1,47 52 65,-1 0-1,0 1 0,1 0 0,-2-1 1,1 2-1,0-1 0,0 0 0,-1 1 1,0 0-1,-7-3 0,11 5 4,0 0 0,0 0 0,0 0 0,0 0 0,0 0 0,0 0 0,0 0 0,0 0 0,0 0 0,0 0 0,0 0 0,0 1 0,0-1 0,0 1 0,0-1-1,0 0 1,0 1 0,0-1 0,0 1 0,-1 1 0,1-1-2,0 1 0,-1-1 0,1 1 0,0 0 0,0 0 0,1 0 0,-1-1 0,0 1 0,1 0 0,-1 0 0,1 0 0,-1 0 0,1 0 0,0 3 0,-1 14-7,2 0 0,0 0 0,1-1 0,1 1 0,1 0 0,1-1 1,0 0-1,1 0 0,1-1 0,18 33 0,-8-20-2,1-1 0,1 0 1,2-1-1,1-2 0,28 28 0,-41-46 34,1 0-1,0-1 1,0 1-1,14 6 1,-21-12-11,0-1 0,-1 0 0,1 0 0,0 0 0,0 0 1,0-1-1,-1 1 0,1-1 0,0 1 0,5-1 0,-7 0-4,0-1-1,1 1 0,-1 0 1,0-1-1,0 1 0,0 0 1,0-1-1,0 0 0,0 1 1,0-1-1,0 0 0,0 1 1,0-1-1,0 0 0,-1 0 1,1 0-1,0 1 0,0-1 1,-1 0-1,1 0 0,-1 0 1,1 0-1,-1-1 0,1 1 1,-1 0-1,1-2 0,1-8 71,0 0-1,-1-1 1,0 1-1,-1 0 0,-1 0 1,1-1-1,-2 1 1,1 0-1,-2 0 1,1 0-1,-1 0 1,-8-16-1,-3-7-3,-2 2-1,-31-48 1,31 55-55,-1 1 0,-32-36 0,45 55-15,0 1 0,-1-1 0,1 1 0,-1 0 0,0 0 1,0 0-1,-1 1 0,1 0 0,0 0 0,-1 0 0,0 1 0,0-1 0,0 1 0,0 1 0,0-1 0,0 1 0,0 0 0,-1 1 0,-6-1 0,11 2-6,-1 0 0,1 0-1,0 1 1,0-1 0,0 0-1,0 1 1,0-1 0,0 1-1,0-1 1,0 1-1,1 0 1,-1 0 0,0 0-1,1 0 1,0 0 0,-1 0-1,1 0 1,0 1 0,0-1-1,1 0 1,-1 1 0,0-1-1,1 1 1,-1-1 0,1 1-1,0-1 1,0 1-1,0 2 1,-2 12-16,2-1 0,2 32-1,0-35 16,1-1-1,0 0 1,0 0-1,1 0 1,0 0-1,2 0 1,-1-1-1,1 0 0,1 0 1,0 0-1,0-1 1,1 0-1,0 0 1,15 12-1,-19-18 7,1 0 0,-1 0 1,1-1-1,0 1 0,0-1 0,0-1 1,1 1-1,-1-1 0,0 1 0,1-2 1,0 1-1,-1-1 0,1 1 0,0-2 0,0 1 1,0-1-1,-1 1 0,1-2 0,0 1 1,0-1-1,0 0 0,0 0 0,-1 0 1,1-1-1,-1 0 0,1 0 0,-1 0 1,0-1-1,1 0 0,-1 0 0,0 0 0,8-8 1,-12 10 8,1-1 0,-1 1 0,0-1 0,0 0 0,0 0 0,0 1 0,0-1 0,0 0 0,-1 0 0,1 0 0,0 0-1,-1 0 1,0 0 0,1 0 0,-1 0 0,0 0 0,0 0 0,0 0 0,0 0 0,-1 0 0,1 0 0,0-1 0,-1 2 0,0-1 0,1 0 0,-3-3 0,-28-57-35,20 43-116,-1-7-116,8 16 170,0 0-1,-1 0 1,0 1 0,0 0 0,-1 0 0,0 0 0,-1 1 0,0 0 0,0 0 0,-8-7 0,14 15 86,1 0-1,0 0 1,-1-1 0,1 1 0,0 0 0,0 0 0,-1 0 0,1 0-1,0-1 1,-1 1 0,1 0 0,0 0 0,-1 0 0,1 0 0,0 0 0,-1 0-1,1 0 1,0 0 0,-1 0 0,1 0 0,0 0 0,-1 0 0,1 0 0,0 0-1,-1 1 1,1-1 0,0 0 0,-1 0 0,1 0 0,0 0 0,0 1-1,-1-1 1,1 0 0,0 0 0,0 0 0,-1 1 0,1-1 0,0 0 0,0 0-1,0 1 1,-1-1 0,1 0 0,0 1 0,0-1 0,0 0 0,0 1-1,0-1 1,-1 1 0,-1 21-81,2-18 62,1 19-60,1 0-1,2 0 0,0 0 1,1 0-1,1-1 0,1 0 1,1 0-1,1-1 0,1 0 1,1-1-1,1 0 0,1 0 1,0-1-1,1-1 0,1 0 1,1-1-1,1-1 0,0 0 1,19 12-1,-26-22-611,1 0 0,-1-1 0,1 0 0,15 5 0,42 3-5408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14542,'0'0'2995,"4"-10"-961,0 2-1596,-1 1 1,1 0 0,0 0 0,1 0 0,5-7 0,-8 12-353,-1 1 1,0-1 0,1 0-1,-1 1 1,0 0 0,1-1-1,0 1 1,-1 0-1,1 0 1,0 0 0,0 0-1,-1 0 1,1 0 0,0 1-1,0-1 1,0 0-1,0 1 1,0 0 0,0-1-1,0 1 1,0 0 0,0 0-1,0 0 1,0 0-1,0 1 1,0-1 0,0 1-1,0-1 1,0 1 0,0-1-1,0 1 1,0 0 0,3 2-1,-3-1-67,1 0 1,-1 1-1,1-1 0,-1 1 0,0 0 0,0 0 0,0 0 1,0 0-1,-1 0 0,1 0 0,-1 0 0,0 0 1,0 1-1,0-1 0,0 0 0,0 5 0,5 62 40,-6-59-22,-1 81 102,-16 121 0,-2 14 651,19-222-678,-1 0 0,2-1 0,-1 1 0,0-1 0,1 1 1,0-1-1,0 1 0,0-1 0,3 7 0,-3-10-94,0 0 0,-1 0-1,1 0 1,0 0-1,0 0 1,0 0-1,0 0 1,1 0-1,-1 0 1,0-1 0,0 1-1,0 0 1,1-1-1,-1 1 1,0-1-1,1 1 1,-1-1 0,0 0-1,1 0 1,-1 1-1,0-1 1,1 0-1,-1 0 1,1 0-1,-1-1 1,0 1 0,1 0-1,-1 0 1,0-1-1,1 1 1,-1-1-1,0 1 1,3-2-1,7-3 102,0 0 0,-1-1 0,1 0-1,-1-1 1,0 0 0,-1 0 0,10-11-1,63-69 555,-47 48-555,2-2-98,-21 21-339,0 1 0,2 1 0,0 1 0,39-28 0,-46 41-1820,-19 14-13227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33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9865,'1'6'1255,"-1"-1"-1,1 0 0,0 1 0,0-1 0,1 1 0,3 7 1,34 60 186,-25-50-355,132 192 610,-24-41-232,-172-260 2057,10 14-3430,-3 2 1,-91-113 0,130 178-89,3 3-2,-1-1 0,0 1 0,0 0 0,0-1 0,0 1 0,-1 0-1,1 0 1,0 0 0,-1 1 0,0-1 0,1 1 0,-1-1 0,0 1 0,1 0 0,-1 0 0,0 0 0,0 0-1,0 0 1,-6 0 0,8 2-8,0 0 0,0 0-1,1 0 1,-1 0 0,0 0-1,1 0 1,-1 1 0,0-1-1,1 0 1,-1 0 0,1 0-1,0 1 1,0-1 0,-1 0-1,1 0 1,0 1-1,0-1 1,0 0 0,0 1-1,0-1 1,0 0 0,1 2-1,3 32-68,2-17 75,0-1 1,1 0-1,1 0 1,0-1-1,1 1 1,1-2-1,17 22 1,8 6 10,49 45 0,-65-69-2,-9-8 9,1 0 1,0 0-1,1-2 0,0 1 1,17 9-1,-28-19 106,-7-9 1072,-108-140-721,73 91-348,-68-73 0,107 128-128,-1 0 0,0 1 0,1-1 0,-1 1 0,0 0 0,0 0 0,0 0 0,0 0 0,0 0 0,-1 1 0,1 0 0,-5-2 0,7 3 1,0 0 0,1 0-1,-1 0 1,0 0 0,1 0 0,-1 0 0,0 0 0,1 0 0,-1 1 0,0-1 0,1 0 0,-1 0 0,1 1-1,-1-1 1,0 0 0,1 1 0,-1-1 0,1 1 0,-1-1 0,1 0 0,-1 1 0,1-1 0,-1 1-1,1 0 1,-6 27-30,7-16 23,0 0 0,1-1 0,0 1-1,1-1 1,0 1 0,1-1 0,0 0 0,1 0 0,0-1 0,1 1-1,0-1 1,0 0 0,1-1 0,1 0 0,8 9 0,-5-7 7,0 0 1,0-1 0,1 0 0,1-1-1,0-1 1,0 0 0,0-1 0,1 0-1,0-1 1,0 0 0,20 4 0,14 5-78,-18-1-3608,-20-7-1684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36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15951,'0'0'6219,"-3"13"-4820,-43 176 2477,-48 246-2499,92-425-1386,-1 6-11,1-1 0,0 1 0,1 0 0,1 0 1,2 29-1,-2-44-37,0-1 1,0 1-1,0-1 0,0 1 1,0 0-1,0-1 0,0 1 1,1-1-1,-1 1 0,0-1 1,0 1-1,1 0 0,-1-1 1,0 1-1,0-1 1,1 1-1,-1-1 0,0 1 1,1-1-1,-1 0 0,1 1 1,-1-1-1,1 1 0,-1-1 1,1 0-1,-1 1 1,1-1-1,-1 0 0,1 0 1,-1 1-1,1-1 0,0 0 1,-1 0-1,1 0 0,-1 0 1,1 0-1,-1 0 0,1 0 1,0 0-1,-1 0 1,1 0-1,-1 0 0,1 0 1,0 0-1,-1 0 0,1-1 1,0 1-1,1-1-239,0-1 1,1 1-1,-1-1 1,0 1-1,0-1 1,0 0-1,0 0 0,0 0 1,2-4-1,5-10-1913,0 0 1,-2-1-1,12-34 0,3-21-6690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36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291 1 14734,'0'0'2402,"-1"58"-288,-12-1 224,-2 10-544,2 13 32,-1 3 64,2-3-609,6-7-641,6-13-415,0-10-129,4-16 0,9-13-96,-3-11 0,2-9-865,-3-1-1025,-4-10-832,-5-9-1218,-3-7-1665</inkml:trace>
  <inkml:trace contextRef="#ctx0" brushRef="#br0" timeOffset="1">0 354 16143,'0'0'11851,"70"-19"-10986,-27 10-576,6-3-193,0-2-641,-4-9-3939,-3-7-8873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5:37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399 59 9865,'0'0'8910,"-3"-9"-6780,2 7-2062,0-1 65,1 1 1,-1 0-1,0-1 1,0 1-1,0-1 1,0 1-1,-1 0 1,1 0-1,-1 0 1,1 0-1,-1 0 1,1 0-1,-1 0 1,0 0-1,0 1 1,0-1-1,0 1 1,0-1-1,-1 1 1,1 0 0,0 0-1,-1 0 1,1 0-1,0 0 1,-1 0-1,1 1 1,-1-1-1,1 1 1,-1 0-1,-4 0 1,-1 1-39,-1 0 1,1 1 0,0 0-1,0 0 1,1 1 0,-1 0-1,0 0 1,1 1 0,0 0-1,0 0 1,0 0 0,0 1-1,1 1 1,0-1-1,0 1 1,0 0 0,1 0-1,0 0 1,-7 12 0,-10 15 242,2 0 0,-27 62 1,46-91-278,-17 33 168,3 0-1,1 1 0,1 1 1,2 0-1,3 0 0,0 1 1,3 1-1,-1 45 1,6-77-213,0-1 0,1 0 0,0 0 0,1 0 0,0 0 0,0 0 0,1 0 0,-1-1 0,2 1 0,-1-1 0,1 1 0,0-1 0,1 0 0,0-1 0,5 7 0,-6-9 1,0 0-1,1-1 1,-1 0-1,1 1 1,0-1-1,0-1 0,0 1 1,0-1-1,0 0 1,0 0-1,1-1 1,-1 1-1,1-1 1,-1 0-1,1-1 1,-1 1-1,1-1 0,0 0 1,-1-1-1,1 1 1,-1-1-1,11-3 1,-9 2 43,1-1 1,-2 0-1,1 0 1,0 0-1,-1-1 0,1 0 1,-1 0-1,0 0 1,0-1-1,-1 0 1,0-1-1,0 1 1,0-1-1,0 0 1,-1 0-1,7-12 0,-6 8 27,0 0-1,-1 0 0,0-1 0,-1 0 0,0 1 0,0-1 0,-1 0 1,-1 0-1,0 0 0,-1-19 0,0 27-86,0 0 0,0-1 0,-1 1 0,0 0 0,0 0 0,0 0 0,0 0 0,0 0 0,0 1 0,-1-1 0,1 0 0,-1 0 0,0 1 0,0-1 0,0 1 0,0 0 0,0-1 0,0 1 0,-1 0 0,1 0 0,-1 1 0,0-1 0,1 0 0,-1 1 0,0 0 0,0-1 0,0 1 0,0 0 0,0 1 0,0-1 0,0 0 0,0 1 0,-1 0 0,1 0 0,0 0 0,0 0 0,-5 1 0,3-1 0,1 1 0,-1-1 0,1 1 0,-1 0 0,0 1 0,1-1 0,0 1 0,-1 0 0,1 0 0,0 0 0,0 0 0,0 1 0,0 0 0,1-1 0,-1 2 0,1-1 0,-1 0 0,1 1 0,0-1 0,1 1 0,-1 0 0,0 0 0,1 0 0,0 0 0,-2 6 0,3-8 0,1-1 0,-1 1 0,0 0 0,1-1 0,-1 1 0,1 0 0,0 0 0,0 0 0,0-1 0,0 1 0,0 0 0,0 0 0,0-1 0,0 1 0,1 0 0,-1 0 0,1-1 0,-1 1 0,1 0 0,0-1 0,0 1 0,0 0 0,0-1 0,1 3 0,0-3 0,0 0 0,0 0 0,0-1 0,0 1 0,0 0 0,0-1 0,0 1 0,0-1 0,0 0 0,0 0 0,1 0 0,-1 0 0,0 0 0,0 0 0,0-1 0,0 1 0,3-1 0,10-4 0,0 0 0,0-1 0,0-1 0,16-10 0,71-45 0,98-80 0,-200 142 0,1 0 0,-1 0 0,0 0 0,0 0 0,0 0 0,0 0 0,1 0 0,-1 0 0,0 0 0,0 0 0,0 0 0,0 0 0,1 0 0,-1 0 0,0 0 0,0 1 0,0-1 0,0 0 0,1 0 0,-1 0 0,0 0 0,0 0 0,0 0 0,0 1 0,0-1 0,0 0 0,0 0 0,0 0 0,1 1 0,-1-1 0,0 0 0,0 0 0,0 0 0,0 0 0,0 1 0,0-1 0,0 0 0,0 0 0,0 0 0,0 1 0,0-1 0,0 0 0,0 0 0,-1 0 0,1 0 0,0 1 0,0-1 0,0 0 0,0 0 0,0 0 0,0 0 0,0 1 0,0-1 0,0 0 0,-1 0 0,1 0 0,-3 14 0,-15 36 0,-30 55 0,30-71 0,2 1 0,2 0 0,1 1 0,-11 51 0,23-85-146,0 1 0,0 0 0,0 0 0,1 0 0,0 0 0,-1 0 0,1 0 0,0 0 0,1 0 0,-1 0 0,0 0-1,1-1 1,0 1 0,-1 0 0,1 0 0,0 0 0,1-1 0,-1 1 0,0 0 0,1-1 0,-1 1 0,1-1 0,0 0 0,0 1 0,0-1 0,0 0 0,4 3 0,0-3-8001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9:17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202 389 6951,'-10'0'1425,"-55"-2"-306,13-7 2679,51 38-3532,5 154-190,-1 73 57,-56 762 3230,43-926-3343,0-4-36,3 1 1,7 108-1,1-191 0,1 1 0,0-1 0,0 1 0,0-1-1,1 0 1,0 0 0,1 0 0,-1 0 0,1 0 0,0-1-1,0 0 1,1 0 0,0 0 0,0 0 0,0-1 0,0 1 0,1-2-1,5 5 1,17 9 32,0-1 1,40 16-1,-66-31-14,52 20-6,0-2 1,1-3 0,1-1-1,1-4 1,65 6-1,294-1 41,-190-12 43,445 54 155,-82-4 293,-433-48-402,280-24-1,330-99-78,-165 20 45,1087-108 68,-1392 171-160,1500-80 96,-241 61 75,747 5 272,-527 71-262,-1423-24-143,56-21-94,65 1 630,-460 21-521,0 2 0,0 0 1,-1 0-1,1 1 0,-1 1 0,1 0 0,-1 1 1,16 8-1,7 8 94,44 33-1,-57-37-147,2-1-1,0 0 0,0-2 0,46 19 0,-7-13-4,1-4 1,1-2-1,108 9 0,201-15 414,-306-13-341,0-4 0,104-25 1,78-12 29,421 21 271,-669 24-360,-1 1 0,1 0 0,0-1 1,-1 0-1,1 1 0,0-1 0,-1 0 0,1 0 0,-1 0 0,1 0 0,-1 0 1,0 0-1,1-1 0,-1 1 0,0 0 0,0-1 0,0 1 0,0 0 1,0-1-1,0 0 0,0 1 0,-1-1 0,1 1 0,-1-1 0,1 0 0,0-2 1,12-55 162,-10 42-146,16-89 18,7-164 0,-22-110-54,-6 332 15,-3 0 0,-1 0 1,-2 1-1,-3 0 0,-1 0 0,-2 1 0,-23-48 0,19 56 24,-1 1 0,-2 1-1,-1 1 1,-2 0 0,-1 2 0,-2 1 0,-1 1-1,-49-41 1,48 52-32,-2 1 0,0 1-1,-1 2 1,0 1 0,-1 2-1,-46-13 1,-41-17 34,-24-18-16,34 12-21,-3 5 1,-217-55 0,-241 28-24,-6 49 59,331 15-50,-1273-31 62,-3 56-82,-906 27 36,246 28-16,1324-16-291,-3387 202 165,2644-86 328,1547-164-191,-178 23 15,228-31-53,0-1 0,-1 0 0,1 0-1,-1 0 1,1 0 0,-1 0 0,1-1 0,-1 0 0,1 0 0,0 0 0,-1-1 0,1 1 0,-5-4 0,6 3-243,0-1 0,1 0 0,0 0 1,-1 0-1,1 0 0,0 0 0,0 0 1,1 0-1,-1-1 0,1 1 0,-1-1 1,1 1-1,0-1 0,0 1 0,1-1 1,-1-4-1,-8-64-9708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9:22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4181 520 6790,'0'-9'3369,"0"-1"-2926,0-13 209,0 0 1,-2 0-1,-6-32 0,6 47-558,0 1 1,0-1-1,-1 1 0,0 0 0,0 0 0,-1 0 0,0 0 1,0 0-1,0 1 0,-1 0 0,0 0 0,0 0 0,-1 1 1,0 0-1,-6-6 0,-8-1 107,0 0 0,-1 1 0,0 2 0,-1 0 0,-37-10 0,-123-20-130,77 18 61,-119-25 1384,-1 9 0,-412-15 1,5 81-1309,45 45 28,9 41 238,516-97-48,0 2 1,2 2-1,1 4 1,-76 43-1,95-45-369,1 2 0,1 2 0,2 1 0,1 2 0,1 1-1,-50 63 1,73-79-57,1-1-1,1 1 1,0 1-1,1 0 1,1 0-1,1 0 1,0 1-1,1 0 1,1 0-1,1 0 1,0 1-1,2-1 1,0 1-1,1 0 1,1-1-1,0 1 1,2-1-1,0 0 0,1 1 1,10 28-1,6 3 42,1 0-1,3-1 1,2-1-1,1-2 1,3-1-1,2-1 1,1-1-1,3-2 1,1-2-1,2-1 1,1-2-1,2-2 0,2-1 1,1-3-1,1-1 1,1-3-1,2-2 1,86 31-1,108 14 118,296 45-1,-429-93-109,214 34 110,655 26-1,-896-82-136,1-4 0,0-3-1,-1-4 1,-1-3 0,0-4-1,-1-4 1,84-36 0,-85 27 157,-1-3 0,-2-4 0,-2-4 1,137-102-1,-178 118-66,-2-2 0,-1-1 0,-1-2 0,-1-1 1,-3-1-1,0-1 0,-2-1 0,-2-1 0,-1-2 0,-3 0 0,27-75 0,-39 92-92,0 1-1,-1-1 1,-1 0-1,-1 0 1,-1-1-1,-1 1 0,-1-1 1,-1 1-1,-1 0 1,-1-1-1,0 1 0,-2 0 1,-1 1-1,-1-1 1,0 1-1,-2 0 0,0 1 1,-2 0-1,0 0 1,-1 1-1,-17-20 1,-15-12 234,-1 1 1,-3 3-1,-2 2 1,-1 2-1,-84-52 1,38 36 27,-2 4 1,-151-59 0,183 89-674,-1 3 0,-1 3 0,-121-16 1,-83 12-6268,113 19-1088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9:35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1876 236 2338,'0'0'5456,"-7"-10"-3315,-3-1-1685,0 1 0,-1-1 0,0 2 0,0-1 0,-1 2 0,-24-14 0,-14-3 19,-1 3 0,-1 1 0,-2 3 1,1 3-1,-2 1 0,0 4 0,0 1 0,-103-2 0,85 11-64,1 3 0,0 3-1,-102 21 1,122-14-211,1 2-1,0 2 1,1 2-1,1 3 1,-64 38-1,69-33-192,1 3 0,1 1 0,2 2 0,-48 50 0,69-63 26,1 1-1,1 1 0,0 0 0,2 1 1,1 1-1,1 0 0,1 1 0,1 1 1,-15 48-1,24-62 13,-1 0 1,2 1 0,0-1-1,0 0 1,1 0-1,0 0 1,1 0 0,1 1-1,0-1 1,0 0-1,1-1 1,1 1 0,0 0-1,1-1 1,0 0-1,7 12 1,2-2-3,1-1 0,0-1 1,2-1-1,0 0 0,1-1 0,0-1 1,23 15-1,-5-6 0,0-1 0,1-3 0,1 0 0,1-3 0,1-1 1,1-2-1,0-2 0,0-2 0,1-1 0,1-2 0,0-2 0,55 0 0,-23-7 119,-1-4-1,0-3 0,-1-3 0,0-3 1,-1-4-1,-1-2 0,0-4 0,-2-2 0,-1-4 1,-1-3-1,-2-2 0,-1-4 0,-2-2 0,64-56 1,-101 76 54,-1-1 1,-1-1 0,-1-1-1,-1-2 1,-1 1 0,24-43-1,-35 52-106,-1-1 0,-1 0-1,0 0 1,-1-1-1,-1 0 1,0 0 0,-2 0-1,0-1 1,-1 1-1,-1-1 1,0 1 0,-4-33-1,1 42-79,0 0-1,-1 0 1,0 0-1,0 0 1,0 0-1,-1 1 1,-1 0-1,0 0 1,0 0-1,0 0 0,-1 1 1,0 0-1,0 0 1,-1 0-1,0 1 1,0 0-1,-1 0 1,1 1-1,-1 0 1,0 0-1,-14-5 1,-8-2 71,0 1 0,-1 1-1,0 2 1,-63-9 0,7 8-1057,-1 3 0,1 5 0,0 3 0,-1 5-1,1 3 1,1 3 0,0 5 0,-98 33 0,129-32-6005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59:38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1581 118 1473,'0'0'4186,"-6"-8"-2793,2 2-1146,0 1-1,-1 0 1,1 0-1,-1 1 1,0-1-1,0 1 1,-1 0-1,1 1 1,-1-1-1,0 1 1,0 0-1,0 0 1,0 1-1,0 0 1,-1 0-1,-6-1 1,-91-15 2736,-163-6 0,-108 19-2313,254 6-729,99-1 64,0 2 0,1 0 1,-1 1-1,1 1 0,0 1 1,0 1-1,0 1 0,1 1 1,0 1-1,0 0 0,1 2 1,1 0-1,0 1 0,-20 17 1,13-6 16,1 0 1,1 2-1,1 1 1,1 0-1,2 2 1,1 0-1,1 1 1,-20 46-1,20-35-13,1 1-1,-15 62 0,26-81 1,1 1 0,1 0-1,1 1 1,1-1 0,1 0-1,4 32 1,-2-46-14,0 1 1,0-1-1,1 1 0,0-1 1,1 0-1,-1 0 0,2 0 1,0 0-1,0-1 0,0 0 1,12 13-1,-7-10 19,1-1-1,0 0 0,1-1 1,0 0-1,0-1 0,1-1 1,13 7-1,20 4 55,0-2-1,0-2 1,80 14-1,-112-25-62,60 12 33,280 47 93,-294-55-100,1-3 0,0-3 0,113-11 0,-143 6-24,0-2 0,-1-1 0,1-2 0,-2-1 0,1-1-1,-1-1 1,-1-2 0,29-18 0,-46 25 106,0-1 0,0 0-1,0-1 1,-1 0 0,-1-1-1,1 0 1,-1 0 0,-1-1 0,0 0-1,-1 0 1,0-1 0,0 0-1,-2-1 1,1 1 0,-2-1 0,1 0-1,-2 0 1,0 0 0,0-1-1,0-25 1,-2 1 146,-3 0 1,-1 1-1,-2-1 1,-1 1-1,-2 0 0,-2 0 1,-1 1-1,-2 1 0,-1 0 1,-2 0-1,-34-54 0,43 79-238,0 0 0,-1 1-1,0 0 1,0 0 0,-1 1 0,0 0-1,-1 1 1,0 0 0,0 0-1,0 1 1,-1 0 0,0 1-1,0 0 1,0 1 0,-1 0-1,-17-3 1,16 5-556,0 1-1,1 0 1,-1 1 0,0 1-1,0 0 1,0 0-1,1 1 1,-1 1 0,-21 7-1,-16 8-5405,4-4-5158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32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5878 879 7719,'0'0'4004,"-10"0"-2018,-10 0-1235,-57-2 2072,70 2-2677,1-1 0,0 0 0,-1-1-1,1 0 1,0 0 0,0 0 0,0-1 0,0 1 0,0-1-1,-8-7 1,-10-10-97,0 0 0,-2 2 0,0 0-1,-1 2 1,-1 1 0,-34-13 0,-63-11 1253,-159-26 1,116 30-257,-351-47-48,-7 43-926,56 5 289,237 11-120,-695-39 516,696 67-635,2 9-1,0 11 1,-321 76-1,258-21 435,226-57-496,0 3-1,-83 45 1,116-53-48,2 2 0,0 2 0,2 1 1,0 1-1,-47 51 0,58-54 15,2 1 0,1 1 1,0 1-1,2 0 0,1 1 0,0 1 0,2 0 0,-14 51 0,17-40-42,1 0 1,2 0 0,2 1-1,1-1 1,2 1 0,1 0-1,3-1 1,0 0-1,3 1 1,1-2 0,2 1-1,23 58 1,-3-20 24,4-2 1,3-1 0,3-1-1,3-3 1,3-1-1,80 90 1,-81-110-10,2-2 0,2-2 1,2-2-1,1-2 0,2-2 0,2-3 1,1-3-1,94 38 0,-74-42-2,2-3 0,0-4 0,2-4-1,128 11 1,332-15 2,-472-12-22,1174-59 85,-282-67-107,-722 73 32,452-161 1,-532 152 51,183-101 0,-287 133-22,-1-3 1,-2-3-1,-1-2 1,-3-1-1,0-3 1,69-82-1,-98 100-1,-2 0-1,-1-2 0,0 0 1,-2-1-1,-1 0 0,-2-1 1,0 0-1,-2-1 0,-1 0 0,-2 0 1,0-1-1,-2 0 0,-2 0 1,0 0-1,-2 0 0,-1 0 1,-2 0-1,-1 0 0,-1 0 0,-1 0 1,-2 1-1,-1 1 0,-1-1 1,-27-52-1,13 42 95,-2 0 1,-1 2 0,-2 1-1,-2 1 1,-64-56-1,43 49 36,-1 2 1,-3 3-1,-88-45 1,10 21 17,-4 6 0,-281-73 0,-393-30-57,-12 75-101,-316 63 203,870 35-522,1 13 1,-320 74 0,229 5-2967,13 38-4481,190-67 1309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41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1988 2570 6342,'0'0'8504,"2"-9"-8104,1-2-71,3-9-87,-4-3 3373,-15-8-476,15-22-3107,-4-60 80,1 109-44,-1-1 1,1 1-1,-1 0 1,0-1-1,0 1 0,-1 0 1,1 0-1,-1 0 1,0 1-1,0-1 1,0 0-1,0 1 0,-8-5 1,7 4 102,-1 0 0,1 0 0,0-1 0,0 1 0,1-1 1,-1 0-1,1 0 0,0 0 0,-3-9 0,-1-15-75,-6-48-1,10 48 202,-15-54 0,10 52 34,2 0 0,-5-55-1,8 52-242,-1 1-1,-12-45 0,12 62-64,2 0 0,-1-1 0,2 0 0,0 1-1,3-26 1,-1 21 28,-1 0-1,-4-33 1,0 45-34,0 0 1,0 1 0,0 0-1,-1 0 1,0 0 0,-1 1 0,0-1-1,0 1 1,-1 1 0,1-1-1,-12-7 1,-19-23 52,7-1 79,3-1-1,1-2 1,2 0-1,-27-67 1,20 16 120,23 64 49,-20-48-1,24 67-296,-1 0-1,0 1 1,0 0-1,-1 0 1,0 0 0,0 0-1,-1 1 1,0 0-1,-10-8 1,-53-33-7,44 31 2,1-1 1,0 0-1,2-2 1,-29-31-1,16 9 72,-51-46 1,70 73-81,0 2 0,-2-1 1,0 2-1,0 1 0,-1 0 1,-21-7-1,18 8 6,-1 2-6,1 0 0,1-2 0,0-1 0,0-1 0,1 0 0,1-2 0,0 0-1,-29-27 1,35 25 66,-2 0 0,0 1 0,-1 1 0,-18-12 0,24 20-31,0 0-1,-1 0 1,1 1-1,-1 1 1,0 0-1,-1 0 1,1 1-1,-18-1 1,-117-21 175,128 20-148,0-1-1,1 0 1,-1-2-1,2 0 1,-28-17-1,39 21-22,-1 0 0,1 0 0,-1 1 0,0 0-1,0 1 1,-1-1 0,1 1 0,0 1 0,-1 0 0,-13-1-1,-21 1-3725,23 1-235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1 378 19090,'0'0'8232,"0"-55"-7015,30 20-64,11-7-640,8-5-449,7 3-321,3 6-1985,-6 7-3171,-3 7-3940</inkml:trace>
  <inkml:trace contextRef="#ctx0" brushRef="#br0" timeOffset="1">853 81 24311,'0'0'3876,"56"-80"-21269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40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393 0 9993,'0'0'11836,"-4"11"-10368,-18 32-692,-2-2 1,-2 0 0,-40 50-1,-9 11-658,75-101-132,-24 32 541,17-27 533,13-24-289,60-110-482,-48 100-282,-2-1 0,-2 0 1,0-1-1,18-63 0,-33 85 199,-7 13-110,-9 15-51,2 3 14,0 1-1,2 0 0,1 0 1,-17 50-1,24-59-35,1-1-1,0 1 1,1 0-1,1 0 1,1 0-1,0 0 1,1 1-1,0-1 1,1 0-1,4 21 0,-3-32-9,-1-1-1,1 0 0,0 0 1,0 0-1,0 0 0,0-1 1,0 1-1,0 0 0,1-1 1,0 0-1,-1 1 0,1-1 0,0 0 1,0 0-1,0-1 0,0 1 1,0-1-1,0 1 0,1-1 1,-1 0-1,0 0 0,1-1 1,-1 1-1,1-1 0,-1 1 0,1-1 1,-1 0-1,1 0 0,-1-1 1,1 1-1,-1-1 0,0 0 1,1 0-1,-1 0 0,5-2 1,-7 3-2,0 0 0,0 0 0,0 0 0,0-1 1,-1 1-1,1 0 0,0-1 0,0 1 1,0-1-1,0 1 0,-1-1 0,1 1 1,0-1-1,0 1 0,-1-1 0,1 0 1,0 1-1,-1-1 0,1 0 0,-1 0 0,1 1 1,-1-1-1,1 0 0,-1 0 0,0 0 1,1 0-1,-1 0 0,0 1 0,0-1 1,1 0-1,-1 0 0,0 0 0,0 0 0,0 0 1,0 0-1,0 0 0,0 0 0,-1 0 1,1 0-1,0 0 0,0 1 0,-1-1 1,1 0-1,0 0 0,-1 0 0,1 0 1,-1 1-1,1-1 0,-1 0 0,0 0 0,1 1 1,-1-1-1,0 0 0,1 1 0,-1-1 1,0 1-1,-1-1 0,-4-5 95,0 1-1,-1 1 1,0-1 0,-14-6-1,3 5-100,2-1-1,-1-1 1,1-1-1,0 0 1,1-1-1,0 0 0,1-2 1,0 1-1,0-2 1,2 0-1,-15-18 1,16 14-33,8 12 29,0 0 1,0 0 0,-1 0 0,1 1-1,-1-1 1,0 1 0,0 0 0,0 0-1,-8-5 1,12 9 5,0 0 0,-1 0-1,1 0 1,0 0 0,-1 0-1,1 1 1,0-1 0,0 0 0,-1 0-1,1 0 1,0 0 0,-1 0 0,1 0-1,0 1 1,0-1 0,-1 0 0,1 0-1,0 0 1,0 1 0,-1-1-1,1 0 1,0 0 0,0 1 0,0-1-1,0 0 1,-1 0 0,1 1 0,0-1-1,0 0 1,0 1 0,0-1 0,0 0-1,0 1 1,0-1 0,0 0-1,0 0 1,0 1 0,0-1 0,0 0-1,0 1 1,0-1 0,0 0 0,0 1-1,0-1 1,0 0 0,0 0 0,1 1-1,1 18-3,1-10 13,1 0 1,0 0 0,0-1 0,0 0-1,1 0 1,0 0 0,1 0 0,0-1-1,0 0 1,1 0 0,-1-1 0,10 7-1,-2-1 11,2-1 0,0 0 0,0-2 0,1 0 0,18 8 0,-10-8-32,1-1 1,-1-2 0,1 0 0,1-2-1,-1 0 1,1-2 0,27-1-1,-38-2-569,1 0 0,-1-2 1,0 0-1,16-5 0,9-12-5752,-16-6-6097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4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6753 11018,'0'0'4138,"-9"1"-3001,8-1-1132,-1 0 3,0 0 0,-1 1 1,1-1-1,-1 0 0,1 0 0,0 0 1,-1-1-1,1 1 0,0 0 0,-1-1 1,1 0-1,0 1 0,-1-1 0,1 0 1,0 0-1,0 0 0,0-1 0,0 1 1,0 0-1,0-1 0,0 0 0,0 1 0,1-1 1,-1 0-1,1 0 0,-1 0 0,1 0 1,0 0-1,0 0 0,0 0 0,0 0 1,0 0-1,0-1 0,-1-3 0,-4-20 349,1-1 0,1 0-1,1 0 1,1-32 0,9-111 865,9 14-983,37-160 0,59-151-167,-14 123 455,16 4 1,15 6-1,204-382 0,-108 310-522,17 10 0,298-369 0,-359 535 82,282-280 0,-363 416 206,3 4 0,4 5 0,3 4 1,4 5-1,144-71 0,119-17 1215,-202 92 140,181-103 0,-296 139-1524,91-73 0,-57 22-1369,-71 63-1077,33-48-1,-31 26-4697,-17 10-6022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4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1 306 10218,'0'0'7527,"0"-8"-6993,1 3-423,0 0 1,1 0 0,-1 0-1,1 0 1,0 0 0,0 0-1,1 1 1,-1-1 0,1 1-1,0 0 1,0 0 0,1 0-1,-1 0 1,1 0 0,0 1-1,5-5 1,15-10 974,46-27 1,-51 33-765,151-79 1317,-146 81-1535,-1 1 0,2 0 0,-1 2 1,1 1-1,36-4 0,-56 9-97,0 1 0,-1 0 1,1 0-1,0 0 1,0 0-1,-1 1 1,1 0-1,-1 0 0,1 0 1,-1 0-1,5 3 1,-7-3-3,1 1 0,-1-1 0,0 1-1,0 0 1,0 0 0,0-1 0,-1 1 0,1 1 0,0-1 0,-1 0 0,0 0 0,1 1 0,-1-1-1,0 0 1,0 1 0,0-1 0,-1 1 0,1-1 0,0 1 0,-1 3 0,2 11 140,-1-1 0,-1 1 0,0-1 0,-2 1 0,0-1 0,0 1 0,-2-1 0,0 0 0,-7 19 0,-11 20 150,-36 65 0,22-49-296,-46 112-2220,66-146-395,-3 5-3154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5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18481,'0'0'2024,"0"13"-1090,6 193 2116,-2-161-2874,2 0-1,20 82 1,-24-120-178,1-1 1,-1 1-1,1-1 1,0 1-1,0-1 1,8 10-1,-10-15 21,0 1 0,0-1 0,0 0-1,0 0 1,1 0 0,-1 0-1,0 0 1,1 0 0,-1 0-1,0 0 1,1 0 0,-1-1-1,1 1 1,-1-1 0,1 1-1,-1-1 1,1 1 0,0-1-1,-1 0 1,1 0 0,-1 0-1,1 0 1,0 0 0,-1 0-1,1 0 1,0-1 0,-1 1-1,1 0 1,-1-1 0,1 1-1,-1-1 1,1 0 0,-1 0-1,0 1 1,2-2 0,4-4 163,0 0 0,-1-1 1,1 1-1,-2-1 1,1 0-1,-1-1 0,0 1 1,-1-1-1,1 0 1,4-15-1,30-91 662,-23 32 905,10-123-1,-26 340-1962,21-166-3095,-6-7-2181,-8 11-3178,-3 10-3786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6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 18834,'0'0'8461,"-9"1"-7756,6-1-685,1 0 1,-1 0-1,1 1 0,-1-1 1,1 1-1,-1-1 0,1 1 1,0 0-1,-1 0 1,1 0-1,0 1 0,0-1 1,-1 0-1,-2 4 0,3-2-11,0 0-1,0 0 0,0 1 0,1-1 0,-1 1 0,1-1 0,0 1 0,0 0 0,0-1 1,1 1-1,-1 0 0,1 7 0,-1 1-3,1 0 1,0 0-1,1-1 0,0 1 1,1 0-1,0-1 0,1 1 1,0-1-1,8 17 0,1-5 9,0-1-1,1-1 0,24 29 1,-21-30-7,-1 0 1,-1 1 0,-1 0-1,-1 1 1,0 1-1,-2 0 1,-1 0 0,-1 1-1,-1 0 1,0 1 0,-2-1-1,-2 1 1,2 31-1,-4-41 12,-1 0 0,-1 1 0,-1-1 0,0 1 0,-1-1 0,-7 23 0,8-34 105,1 0 0,-1 0 0,1 0 1,-1 0-1,0-1 0,0 1 1,-1-1-1,1 1 0,-1-1 1,0 0-1,0 0 0,0 0 0,0 0 1,0 0-1,-1-1 0,1 0 1,-1 1-1,0-1 0,1-1 1,-1 1-1,0 0 0,0-1 0,0 0 1,0 0-1,0 0 0,-1 0 1,1-1-1,-7 0 0,7 0-107,0-1-1,1 0 1,-1 0-1,0 0 1,1-1-1,-1 1 1,1-1-1,0 0 1,0 0-1,0 0 1,0 0-1,0 0 1,0-1-1,0 1 0,1-1 1,-1 0-1,1 0 1,0 0-1,-1 0 1,2 0-1,-1 0 1,-2-7-1,-3-4-10,1-1-1,1 0 0,0-1 1,-3-17-1,2 1-40,1-1-1,2 0 1,1 0 0,2 0-1,6-56 1,-3 67-90,1 1 1,1 0-1,1 1 1,0-1-1,2 1 1,1 0-1,0 1 1,1 0-1,24-33 1,12-13-8194,-28 29 733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6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21428,'0'0'2627,"-42"72"-641,39-31-225,2 4-576,1 6-640,0 2-449,10 1-64,2-1-32,1-5-224,-2-4-225,1-9-608,-1-8-864,2-10 383,-1-15-1633,1-2-4868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6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24 23574,'0'0'5445,"-34"59"-3395,34-51-1281,3-8-705,17-1-801,1-21-1953,-1-9-3556,-7-5-8648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7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1 216 18898,'0'0'2407,"0"9"-1446,42 435 2579,-37-427-2402,0-19-111,2-28-48,0-62-58,-5-100 0,-4 148-805,-3 0 1,-1 0-1,-2 1 0,-19-59 1,17 82 22,6 29-243,7 35-70,1-32 172,1 0 0,0 0-1,0 0 1,2-1 0,14 22 0,-19-30 2,1 0-1,-1-1 1,0 1 0,1 0 0,0-1-1,0 0 1,0 1 0,0-1 0,0 0 0,0-1-1,6 4 1,-7-5 4,0 0 0,-1 0 0,1 1 0,0-1 0,-1 0 0,1 0 0,0-1 0,-1 1 0,1 0 0,0-1 0,-1 1-1,1 0 1,0-1 0,-1 0 0,1 1 0,-1-1 0,1 0 0,-1 0 0,0 0 0,1 0 0,-1 0 0,0 0 0,1 0 0,-1-1 0,0 1 0,1-3 0,6-9 76,0 0 1,-1-1-1,-1 0 1,0-1 0,-1 0-1,0 0 1,3-20-1,7-61 210,-12 166-262,3-1 1,28 136-1,-33-200-11,1 1 0,-1-1 0,1 0 1,0 1-1,1-1 0,-1 0 0,1-1 0,0 1 0,0 0 0,1-1 0,-1 1 0,6 3 0,-6-6-219,0 1 0,0-2 0,0 1-1,1 0 1,-1-1 0,0 1 0,1-1 0,-1 0-1,1 0 1,0 0 0,-1-1 0,1 1-1,0-1 1,-1 0 0,1 0 0,0 0 0,-1-1-1,1 1 1,5-2 0,-7 1-232,0 1 0,0-1 0,0 0 0,0 0 0,-1 0 0,1 0 0,0 0 0,0 0 0,0 0 0,-1-1 0,1 1 0,-1 0 0,2-3 0,8-15-7039,-7 2-1543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7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17232,'0'0'7495,"0"53"-6982,0-24 160,3-3-481,8-2-160,-2-6-32,1-3-224,-1-5-641,-1-7-417,-4-3-1024,1-1-288,-2-17-385,-3-9-2210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8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17008,'0'0'8291,"-2"10"-7939,1 1-245,0 1 0,1 0 1,0-1-1,1 1 0,1-1 0,0 1 1,0-1-1,1 0 0,0 0 0,9 18 1,14 36 34,-7-21 48,-2 0 0,-2 1 0,10 51 0,-25-95-151,0-1 0,0 1 0,0 0 0,0 0-1,0-1 1,0 1 0,0 0 0,0 0 0,0-1 0,1 1 0,-1 0 0,0-1 0,1 1 0,-1 0 0,0-1 0,1 1-1,-1 0 1,1-1 0,-1 1 0,1-1 0,-1 1 0,1-1 0,0 1 0,9-12 379,6-36-55,-14 42-226,16-55 32,31-113 1311,-44 148-3005,-1 0 1,0-42-1</inkml:trace>
  <inkml:trace contextRef="#ctx0" brushRef="#br0" timeOffset="1">184 270 11179,'0'0'6085,"0"53"-3650,7-40 63,3-2-832,-1 1-930,3-6-512,2-3-127,1-3-65,1-1-1153,-1-16-1410,-4-5-2658,-4-6-5861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22325,'0'0'1474,"-8"71"-1218,19-27 288,19 4-480,13 4-128,8 3-352,9 0-513,6-1-705,0 4-608,-6 3-833,-9-4-6502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8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11755,'0'9'2851,"-1"18"-1365,0 2 852,3 45 0,-1-68-2159,-1 0-1,1 0 0,0 0 0,1 0 0,-1 0 0,1-1 1,0 1-1,0-1 0,1 1 0,0-1 0,0 0 0,0 0 1,1 0-1,5 6 0,-9-11-178,0 1 1,0-1-1,0 0 1,0 0 0,0 1-1,1-1 1,-1 0-1,0 0 1,0 1-1,0-1 1,1 0-1,-1 0 1,0 0 0,0 1-1,1-1 1,-1 0-1,0 0 1,0 0-1,1 0 1,-1 0-1,0 0 1,0 0-1,1 1 1,-1-1 0,0 0-1,1 0 1,-1 0-1,0 0 1,1 0-1,-1 0 1,0 0-1,0-1 1,1 1-1,-1 0 1,0 0 0,1 0-1,-1 0 1,0 0-1,0 0 1,1 0-1,-1-1 1,0 1-1,0 0 1,1 0 0,-1 0-1,0-1 1,0 1-1,0 0 1,1-1-1,-1-21-220,-12-36-87,11 52 380,-8-25 102,-4-18 436,9 19 3066,4 29-3122,28 13-2446,-7-1-382,26-6-5067,-21-7 2151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8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6 13549,'0'0'8301,"-9"12"-7212,2-4-938,0 1-1,1 0 1,0 1 0,1 0 0,0-1-1,1 2 1,-1-1 0,2 0-1,0 1 1,0 0 0,1 0 0,-1 14-1,2-12 72,1-1 0,0 1 1,1-1-1,0 1 0,1-1 0,1 1 0,0-1 0,4 12 0,-5-21-178,-1 0 1,0 0-1,1 0 0,0 0 0,0-1 0,0 1 0,0-1 0,0 1 0,0-1 0,0 0 0,1 0 0,-1 0 0,1 0 0,0 0 0,0 0 0,-1-1 0,1 1 0,0-1 0,0 0 0,0 0 0,1 0 0,-1-1 0,0 1 0,0-1 0,0 1 1,1-1-1,-1 0 0,0 0 0,0 0 0,0-1 0,1 1 0,-1-1 0,0 0 0,0 0 0,0 0 0,0 0 0,3-2 0,0 0 84,1-1 0,-1 1 0,0-1 1,-1 0-1,1 0 0,-1-1 0,0 0 0,0 0 0,0 0 0,0 0 0,-1-1 0,0 0 1,0 0-1,-1 0 0,0 0 0,0 0 0,4-13 0,-3 7 61,0 0 0,-1 0 0,-1 0 0,1-1 0,-2 1 0,0-1 0,-1 0 0,0 1 0,-2-16 0,1 23-185,-1 0 0,1 0-1,-1 0 1,0 0 0,-1 1 0,1-1 0,-1 1-1,0 0 1,0-1 0,0 1 0,-1 1 0,-7-8-1,9 9-11,1 0-1,-1 1 1,-1-1-1,1 1 1,0-1-1,0 1 1,0 0-1,-1 0 1,1 0-1,-1 0 1,1 0-1,-1 1 1,1-1-1,-1 1 1,1-1-1,-1 1 1,0 0-1,1 0 1,-1 0-1,1 0 1,-1 1-1,1-1 1,-1 1-1,1-1 1,-1 1-1,1 0 1,-1 0-1,-2 2 0,3-2-174,1 1 0,-1-1 0,0 1 0,1 0 0,-1-1 0,1 1 0,0 0 0,-1 0 0,1 0 0,0 0-1,0 0 1,1 0 0,-1 1 0,0-1 0,1 0 0,-1 0 0,0 4 0,-1 24-6237,2-19 222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09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14830,'0'0'1543,"-8"10"-609,6-7-894,-4 4 57,0 0 1,1 1 0,-1 0 0,2 0 0,-1 0 0,1 1-1,1 0 1,-1-1 0,1 1 0,-2 14 0,-9 113 1085,6 0 0,12 187 0,-3-308-1107,34 378 2018,-2-37-217,-22-44 157,27 339-454,5-387-1012,13 123 82,-58-452-5978,-8 11-1810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0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138 247 14510,'-34'5'816,"14"-2"129,0 0 0,1 1 0,-26 9 0,85-12 2385,8 2-3217,83-9 778,173-32 1,-135 15-785,1547-142-285,-1590 155 105,639-21-197,-437 30-4515,-325 0-20,-3-3-1515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0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0 18674,'0'0'6085,"12"7"-5412,201 127-48,-210-132-619,0 0 1,-1 0 0,1 1-1,0-1 1,-1 1 0,1-1-1,-1 1 1,0 0 0,0 0-1,0 0 1,0 0 0,0 0-1,-1 1 1,0-1 0,1 0-1,-1 1 1,0-1 0,-1 1-1,1-1 1,0 5 0,-2-4 56,0 0 0,1 1 1,-1-1-1,-1 0 0,1 0 1,-1 0-1,0 0 1,1 0-1,-2-1 0,1 1 1,0 0-1,-1-1 0,0 0 1,1 1-1,-1-1 0,-4 3 1,-308 276 1964,290-262-3522,6-13-2734,-2-6-3913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1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101 710 10250,'0'0'2626,"-11"9"-731,4-3-1515,-43 38 1540,47-40-1664,0-1 1,0 0-1,0 1 0,1 0 1,-1 0-1,1 0 0,0 0 1,0 0-1,0 0 0,0 1 0,1-1 1,0 1-1,-1-1 0,1 7 1,14-16 1366,1-11-777,0 0 0,0-1 1,-1 0-1,14-26 0,-6 8-326,57-96 96,-6-5-1,93-244 1,-152 347-616,-7 27-135,-3 15 18,-2 23-29,-1-26 133,1 7 27,8 168 159,-6-159-156,0 1 1,2-2-1,0 1 1,1 0-1,1-1 1,11 20-1,-14-34-54,0 1 0,0-1 0,1 0 0,0-1 0,1 1 0,-1-1 0,1 0 0,10 7 0,-13-11-262,1 1-1,-1-1 1,1 0 0,0 0 0,0-1 0,0 1 0,8 1 0,-9-2-292,1-1 1,-1 0 0,0 0-1,1 0 1,-1 0-1,1 0 1,-1-1-1,0 1 1,0-1-1,1 0 1,2-1 0,15-13-7231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2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39 132 19731,'0'0'1041,"-7"8"-411,6-6-657,-3 2 204,0 1 0,0 0 0,1 1-1,0-1 1,0 0 0,-4 11 0,6-15-114,1 1 1,0 0-1,-1 0 1,1 0 0,0-1-1,0 1 1,0 0-1,0 0 1,0 0 0,0 0-1,0-1 1,1 1 0,-1 0-1,1 0 1,-1-1-1,1 1 1,0 0 0,0-1-1,0 1 1,0 0-1,0-1 1,0 1 0,0-1-1,0 0 1,0 1 0,1-1-1,-1 0 1,1 0-1,-1 0 1,1 0 0,-1 0-1,1 0 1,2 1-1,3 1-12,-1 0 0,1 0-1,0-1 1,-1 0-1,1 0 1,0-1 0,0 1-1,1-1 1,-1-1-1,0 0 1,0 0 0,0 0-1,13-3 1,-9 0-232,0 0 1,-1 0 0,1-1-1,-1-1 1,0 0-1,0 0 1,0-1-1,9-8 1,-2 1-968,-1-1 1,-1 0-1,23-29 0,-23 23-1582,0 0-1,16-32 0,-21 31 1134,-5 10 3133,-4 32 1002,-13 78 1527,-51 135-875,56-213-2683,-17 56-228,-18 59 108,19-46-3663,15-56-3226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3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437 0 20852,'0'0'3139,"-74"62"-2499,40-6 513,-6 15-352,1 5-416,1 7-257,1-2-96,1-5 0,1-6 0,6-11-64,2-14-353,6-16-512,6-16-448,8-13-769,4-27-993,2-20-1473,1-18-3011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3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12492,'0'0'10121,"50"44"-8135,-13-29-352,8 1-385,5-2-737,-2 1-415,6 2-33,-4 4-64,-7 3-1378,-11-1-2433,-18 4-3684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5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16400,'0'0'4334,"8"9"-2935,29 31-507,-3 2-1,41 64 1,5 7 68,-1-13-739,96 96 0,-120-143-87,2-2 0,2-3 0,73 45-1,-86-63 451,-2 2 0,-2 2 0,0 2 0,70 79 0,-42-38-222,3-2 0,4-5-1,143 104 1,-80-73-114,83 56 107,30 18-61,-227-152-150,0 1 1,-2 2-1,-1 0 0,39 57 0,-37-48-107,-25-35-37,2 3 0,-1 0 0,1-1 0,0 1 0,0-1 0,0 1 0,0-1 0,1 0 0,-1 0 0,1 0 0,-1 0 0,1 0 0,0-1 0,-1 1 0,1-1 0,4 2 0,-6-5-128,0-1 0,-1 1 0,1-1 0,-1 1-1,0-1 1,1 1 0,-1-1 0,0 0 0,-1 1 0,1-1 0,-1-3 0,-9-20-3455,-12 1-2892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164 781 11339,'-24'-27'1701,"1"-1"0,2-1 0,0-1 0,-24-52 0,39 70-1413,1 0 1,1 0-1,0-1 1,1 1-1,0-1 1,1 0 0,1 0-1,0 0 1,0-1-1,1 1 1,1 0-1,0 0 1,1 0-1,1 0 1,0 0-1,5-15 1,4 4-54,0 0 1,1 0-1,1 1 1,2 1-1,0 0 1,1 1-1,1 1 1,1 1-1,1 0 1,0 2-1,1 0 1,1 1-1,1 2 1,0 0-1,1 1 1,39-15 0,-55 25-227,1 1 0,-1-1 0,1 1 0,-1 0 0,1 1 0,-1 0 0,1 1 0,0-1 0,11 3 0,-17-2-5,0 1 1,0 0-1,0 0 1,0 0-1,0 0 1,-1 0-1,1 1 1,-1-1-1,1 1 0,-1 0 1,1 0-1,-1 0 1,0 0-1,0 0 1,0 0-1,0 1 1,0-1-1,-1 1 1,1-1-1,-1 1 1,0-1-1,1 1 0,-1 0 1,0 0-1,-1 0 1,1 0-1,0 0 1,-1-1-1,1 7 1,0 11 80,0 1-1,-2 0 1,0-1 0,-1 1 0,-1-1-1,-1 0 1,-10 32 0,-61 138 321,41-113-17,32-73-345,0 1-1,0-1 1,1 1-1,0 0 1,-1-1-1,2 1 1,-1 0-1,0 6 1,1-11-45,0 1 1,0-1-1,0 1 1,1 0 0,-1-1-1,0 1 1,0-1-1,0 1 1,1-1-1,-1 1 1,0-1-1,1 1 1,-1-1-1,0 1 1,1-1-1,-1 0 1,0 1-1,1-1 1,-1 1-1,1-1 1,-1 0-1,1 1 1,-1-1-1,1 0 1,0 1-1,25-4-95,-2-6 59,0-2 0,41-24 0,-43 21-69,1 2 1,0 1-1,40-14 0,-43 19 21,1 1-1,0 1 0,0 1 1,0 1-1,0 0 0,0 2 1,29 3-1,-44-3 67,0 1 0,0 0 0,-1 0 0,1 1 1,0 0-1,-1 0 0,1 0 0,-1 0 0,0 1 0,0 0 0,0 0 0,0 1 1,0-1-1,-1 1 0,1 0 0,-1 0 0,0 0 0,0 1 0,-1-1 0,1 1 0,-1 0 1,0 0-1,0 1 0,-1-1 0,0 0 0,0 1 0,0-1 0,0 1 0,-1 0 1,1 10-1,-1 3 155,0 0 1,-2 0 0,0-1 0,-2 1 0,0 0-1,-1-1 1,0 1 0,-2-1 0,0 0 0,-1-1-1,-1 0 1,0 0 0,-13 18 0,6-12 77,0-1-1,-2-1 1,0-1 0,-1 0-1,-1-1 1,-1-1 0,-1-1-1,-40 26 1,57-41-214,0 1 0,-1-1 0,1 0 0,-1 0 0,1-1 0,-1 1 0,0-1 0,0 0 0,1 0 0,-9 0 0,11-1 0,1-1 0,-1 1 0,0 0 0,1 0 0,-1-1 0,1 1 0,-1-1 0,0 1 0,1-1 0,-1 0 0,1 0 0,-1 1 0,1-1 0,0 0 0,-1 0 0,1-1 0,0 1 0,0 0 0,0 0 0,0 0 0,0-1 0,0 1 0,0-1 0,0 1 0,0-1 0,1 1 0,-1-1 0,1 1 0,-1-1 0,1 0 0,-1 1 0,1-3 0,-2-10-680,1 0 0,0 0 0,2-22 0,11-42-6796,7 19-3916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6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18706,'0'0'3155,"1"12"-903,-1 46-310,-1-32-1647,1 1-1,1-1 1,1 1 0,1-1 0,9 35 0,-12-59-291,0-1 1,1 0-1,-1 1 0,1-1 1,-1 1-1,1-1 1,0 0-1,-1 0 1,1 1-1,0-1 1,0 0-1,0 0 0,0 0 1,0 0-1,0 0 1,0 0-1,1 0 1,-1 0-1,0-1 1,0 1-1,1 0 0,-1-1 1,0 1-1,1-1 1,-1 1-1,0-1 1,3 1-1,-2-2 27,0 1-1,1-1 1,-1 0-1,1 1 1,-1-1-1,0 0 1,0 0 0,1-1-1,-1 1 1,0 0-1,0-1 1,0 1-1,0-1 1,2-2 0,7-8 142,0-1 0,-1 0 1,12-21-1,-22 34-173,75-130 288,-75 172-144,-1 72 267,1-114-409,0 1 0,0 0 0,0-1 0,0 1 0,0-1 0,0 1 0,1 0 0,-1-1 0,0 1 0,0-1 0,0 1 0,1 0-1,-1-1 1,0 1 0,1-1 0,-1 1 0,1-1 0,-1 1 0,0-1 0,1 1 0,-1-1 0,1 0 0,-1 1 0,1-1 0,0 0 0,-1 1 0,1-1 0,-1 0 0,1 0 0,-1 1 0,1-1 0,0 0 0,-1 0 0,1 0 0,0 0 0,-1 0 0,1 0 0,0 0-1,-1 0 1,1 0 0,-1 0 0,1 0 0,0 0 0,-1-1 0,1 1 0,-1 0 0,1 0 0,0-1 0,-1 1 0,1 0 0,-1-1 0,1 1 0,-1-1 0,1 0 0,30-23 669,69-134 1123,-87 148-1843,-8 22-69,-4 32-57,-1-36 202,-4 80-423,-1-3-5320,5-84 5532,0-1 1,0 0 0,0 0 0,0 1 0,-1-1 0,1 0-1,0 0 1,0 1 0,0-1 0,0 0 0,0 0-1,0 1 1,0-1 0,0 0 0,0 1 0,0-1-1,0 0 1,0 0 0,0 1 0,0-1 0,0 0-1,0 1 1,0-1 0,0 0 0,0 0 0,1 1 0,-1-1-1,0 0 1,0 0 0,0 1 0,0-1 0,1 0-1,-1 0 1,0 1 0,0-1 0,0 0 0,1 0-1,-1 0 1,0 0 0,0 1 0,1-1 0,-1 0-1,0 0 1,1 0 0,-1 0 0,0 0 0,0 0-1,1 0 1,-1 0 0,0 0 0,1 0 0,-1 0 0,0 0-1,0 0 1,1 0 0,0 0 0,4-5-9699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6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1 236 21428,'0'0'3299,"74"-45"-1217,-14 13-256,10-4-609,8 0-512,0 4-577,-8 4-96,-11 12-576,-15 7-1827,-16 8-2369,-17 1-3716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7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8 18610,'0'0'10052,"-1"12"-9396,-3 80-141,4-1-1,14 112 0,1-246 1392,-4-9-1906,5-35 0,35-105 0,-51 190-13,1 1-1,-1-1 1,0 1 0,1-1 0,-1 1-1,1-1 1,-1 1 0,1 0 0,0-1-1,0 1 1,0 0 0,0 0 0,0-1-1,0 1 1,0 0 0,0 0 0,0 0-1,0 0 1,0 0 0,1 0 0,-1 1-1,0-1 1,1 0 0,-1 1 0,1-1-1,-1 1 1,0-1 0,1 1-1,0 0 1,-1-1 0,1 1 0,-1 0-1,1 0 1,-1 0 0,1 0 0,-1 0-1,1 1 1,-1-1 0,1 0 0,-1 1-1,1-1 1,-1 1 0,0-1 0,1 1-1,-1 0 1,1 0 0,-1 0 0,0 0-1,0-1 1,0 2 0,0-1 0,1 0-1,-1 0 1,-1 0 0,1 0-1,0 1 1,0-1 0,0 0 0,-1 1-1,1-1 1,0 3 0,0-3 9,-1 1 1,1-1-1,-1 0 1,0 0-1,0 1 1,1-1-1,-1 0 1,0 0-1,0 1 1,0-1-1,-1 0 1,1 1-1,0-1 0,0 0 1,-1 0-1,1 1 1,0-1-1,-1 0 1,0 0-1,1 0 1,-1 1-1,0-1 1,1 0-1,-1 0 1,0 0-1,0 0 1,0 0-1,0-1 0,0 1 1,0 0-1,0 0 1,0-1-1,-2 2 1,-45 23 327,34-19-213,-1 1-277,-31 17 1022,44-23-1068,1 0-1,-1 0 1,0 0 0,1 1-1,-1-1 1,1 0 0,-1 1 0,1-1-1,0 1 1,-1-1 0,1 1 0,0 0-1,0-1 1,0 1 0,0 0 0,1 0-1,-1 0 1,0-1 0,0 5 0,3-2-5079,4-3-1980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7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36 23831,'-7'9'1841,"3"-3"-1593,-2 1 275,1 1 1,0-1-1,0 1 1,0 0-1,1 0 1,0 1-1,1-1 1,0 1-1,0 0 0,-3 17 1,6-26-526,0 0-1,0 1 1,0-1 0,0 1-1,0-1 1,0 1 0,0-1 0,1 1-1,-1-1 1,0 0 0,0 1-1,0-1 1,0 1 0,0-1-1,1 0 1,-1 1 0,0-1 0,0 0-1,1 1 1,-1-1 0,0 1-1,0-1 1,1 0 0,-1 0-1,0 1 1,1-1 0,-1 0 0,1 0-1,-1 1 1,0-1 0,1 0-1,-1 0 1,1 0 0,-1 0 0,19-4-265,14-17-240,20-37-598,-43 45 289,0 0 0,2 1 1,0 0-1,21-16 0,-33 27 768,1 1 0,-1-1 1,1 1-1,-1-1 0,1 1 0,-1-1 0,1 1 0,0-1 0,-1 1 0,1 0 0,0-1 0,-1 1 0,1 0 1,0-1-1,-1 1 0,1 0 0,0 0 0,-1 0 0,1 0 0,0 0 0,0 0 0,-1 0 0,1 0 0,0 0 1,0 0-1,-1 0 0,1 0 0,0 0 0,-1 1 0,1-1 0,0 0 0,-1 1 0,1-1 0,0 0 0,-1 1 1,1-1-1,-1 1 0,1-1 0,0 1 0,-1-1 0,1 1 0,-1-1 0,0 1 0,1-1 0,-1 1 0,1 0 1,-1-1-1,0 1 0,0 0 0,1-1 0,-1 1 0,0 0 0,0 1 0,2 47 888,-3-35-539,-1 21 1672,-11 63 0,7-64-562,-3 63 1,9-97-1432,0 1 0,0-1 0,0 0 0,0 1 1,0-1-1,0 0 0,0 1 0,0-1 0,0 0 1,0 1-1,0-1 0,0 0 0,0 1 0,0-1 1,1 0-1,-1 1 0,0-1 0,0 0 0,0 0 1,1 1-1,-1-1 0,0 0 0,0 0 0,1 1 0,-1-1 1,0 0-1,0 0 0,1 0 0,-1 1 0,0-1 1,1 0-1,-1 0 0,0 0 0,1 0 0,-1 0 1,0 0-1,1 0 0,-1 0 0,0 0 0,1 0 1,-1 0-1,0 0 0,1 0 0,-1 0 0,0 0 1,1 0-1,-1 0 0,0 0 0,1 0 0,-1 0 1,0-1-1,1 1 0,16-12-3922,-2-11-3195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8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22133,'0'0'9278,"1"9"-9155,-1-9-121,3 16 160,0-1 0,1-1 1,9 21-1,-12-32-131,0 0 0,0 0 0,1-1 0,-1 1 0,1-1 0,0 1 0,0-1 0,0 0-1,0 0 1,0 1 0,0-2 0,5 4 0,-6-4-25,1-1 1,-1 1-1,0-1 0,1 0 0,-1 0 0,1 1 1,-1-1-1,1 0 0,-1 0 0,1-1 0,-1 1 1,0 0-1,1 0 0,-1-1 0,1 1 0,-1-1 1,0 1-1,1-1 0,-1 1 0,0-1 0,1 0 1,-1 0-1,0 0 0,0 0 0,0 1 0,0-2 1,0 1-1,1-1 0,38-48-6,2-3 0,-41 53 0,-1 0 0,0 0 0,0-1 0,0 1 0,0 0 0,0 0 0,1 0 0,-1 0 0,0 0 0,0-1 0,0 1 0,0 0 0,1 0 0,-1 0 0,0 0 0,0 0 0,0 0 0,1 0 0,-1 0 0,0 0 0,0 0 0,0 0 0,1 0 0,-1 0 0,0 0 0,0 0 0,1 0 0,-1 0 0,0 0 0,0 0 0,0 0 0,1 0 0,-1 0 0,0 0 0,0 1 0,0-1 0,0 0 0,1 0 0,-1 0 0,0 0 0,0 0 0,0 0 0,0 1 0,0-1 0,1 0 0,-1 0 0,0 0 0,0 1 0,0-1 0,0 0 0,0 0 0,0 0 0,0 0 0,0 1 0,0-1 0,0 0 0,0 1 0,2 21 0,-5 25 0,-4-12 0,-2 32 0,14-62 0,5-11 0,8-10 0,37-70 0,-35 52 0,34-42 0,-54 75 0,1 0 0,-1 0 0,1 0 0,-1 1 0,1-1 0,-1 0 0,1 1 0,0-1 0,-1 0 0,1 1 0,0-1 0,0 0 0,-1 1 0,1-1 0,0 1 0,0 0 0,0-1 0,0 1 0,-1 0 0,1-1 0,0 1 0,0 0 0,0 0 0,0 0 0,0 0 0,1 0 0,-1 1 0,0-1 0,-1 1 0,1 0 0,0 0 0,-1 0 0,1 0 0,-1 0 0,1 0 0,-1 0 0,1 0 0,-1 0 0,0 0 0,1 0 0,-1 0 0,0 0 0,0 1 0,0-1 0,0 1 0,-3 66 0,2-61 0,-6 48-5150,3-38 183,4-39-285,2 4-7053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8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0 150 20371,'0'0'11147,"48"-27"-10090,-6 7-865,8-3-192,0 1 0,0 0 0,-6 5 0,-7 5 0,-12 6 0,-10 6-2306,-12 0-1474,-29 8-14861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9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48 127 23094,'0'10'2130,"10"126"2919,-4-85-4901,-3 0 0,-3 61 0,-8-79-138,8-31-15,0-1 0,-1 0 0,1 0 0,-1 0 0,1 0 0,-1 0 0,0 0-1,1 0 1,-1 0 0,0 0 0,0 0 0,0 0 0,1 0 0,-1 0 0,0 0 0,0-1-1,0 1 1,0 0 0,0-1 0,-1 1 0,1-1 0,0 1 0,0-1 0,-2 1 0,3-2-27,-1 1 0,1 0 0,-1-1 0,1 1 0,-1-1-1,1 1 1,-1-1 0,1 1 0,0-1 0,-1 1 0,1-1 0,0 0 0,-1 1 0,1-1 0,0 1 0,0-1 0,-1 0 0,1 1 0,0-1 0,0 0 0,0 1 0,0-1 0,0 0 0,0 1 0,0-1 0,0-1 0,0-26-500,0 20 322,10-195-708,-6 171 949,2 0 0,0 1 0,3-1 0,15-38-1,-21 61 56,2 1-1,-1 0 1,1 0-1,0 0 1,0 1-1,12-12 1,-16 17-67,1 0-1,0 0 1,-1 1 0,1-1 0,0 1 0,0-1 0,0 1-1,0 0 1,0 0 0,1 0 0,-1 0 0,0 0 0,0 0-1,1 0 1,-1 1 0,0-1 0,1 1 0,-1 0 0,1 0-1,-1 0 1,0 0 0,1 0 0,-1 0 0,1 1 0,-1-1-1,0 1 1,1-1 0,-1 1 0,0 0 0,0 0 0,3 2 0,-3-2 36,0 1 0,1 0 1,-1 0-1,0 0 1,0 1-1,-1-1 1,1 0-1,0 1 1,-1-1-1,0 1 1,1-1-1,-1 1 1,0 0-1,0-1 1,-1 1-1,1 0 1,0 0-1,-1 0 1,0-1-1,1 1 1,-1 0-1,-1 0 1,1 0-1,0 0 1,-1 0-1,1 0 1,-1-1-1,0 1 1,0 0-1,-1 3 1,-1 2 123,-1 1 1,0-1 0,0 0-1,-1 0 1,0 0-1,0-1 1,-1 0-1,-9 10 1,9-11-180,-1 1 0,0-1 0,0-1 0,-1 0 0,1 0 0,-1 0 0,0-1 0,0 0 0,-1 0 0,1-1 0,-1 0 0,0-1 0,0 1 0,0-2 0,0 0 0,-12 1 0,20-2-17,0 0 0,0 0 0,0 0 0,-1 0 0,1-1 0,0 1 0,0 0 0,0-1 0,0 1 0,0 0 0,0-1 0,1 1 0,-1-1 0,0 0 0,0 1 0,0-1 0,0 0 0,1 1 0,-1-1 0,0 0 0,1 0 0,-1 0 0,0 0 0,1 1 0,-1-1 0,1 0 0,-1 0 0,1 0 0,0 0 0,-1 0 0,1 0 0,0 0 0,0 0-1,0 0 1,0-1 0,0 1 0,0 0 0,0 0 0,0 0 0,0 0 0,0 0 0,1 0 0,-1 0 0,0 0 0,1 0 0,-1 0 0,1-1 0,1-3-270,0 1 1,0 0-1,0-1 0,0 1 0,1 0 0,-1 0 1,1 1-1,0-1 0,0 1 0,4-4 0,22-11-5419,1 3-1656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9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1 21364,'0'0'10106,"-9"12"-8958,-76 146-983,61-109-181,21-43-63,-14 25-1497,17-30 1440,-1 0 0,0 0 0,1 0 0,-1 0 0,0 0 0,0 0 0,0 0 0,1 0 0,-1 0 0,0 0 0,0-1 0,0 1 0,-1 0 0,1-1 0,0 1 0,0-1 0,0 1 0,0-1 0,-1 0 0,-1 1 0,-1-5-5053,2-14 465,2 15 2823,0-27-10601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19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5029,'0'0'26617,"31"54"-25720,-13-42-673,6-2-224,2-5-833,-4-2-3459,-2-3-5221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1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8456,'0'0'4826,"0"9"-3358,0-2-1160,11 310 9054,-6-272-9163,2 0 0,2 0 0,1-1 0,3 0 0,21 49 0,66 185 1884,-17-41-1783,-65-193-316,3-1-1,1-1 0,36 51 0,-12-33 426,92 95-1,-78-89 351,-45-48-693,0 0 0,2-1-1,-1-1 1,2 0 0,0-2 0,1 0-1,1 0 1,37 18 0,-8-8 196,0 2 0,-2 2 0,45 36 0,86 51 708,-139-98-870,1-2 0,0-1 0,0-2 0,57 8 0,25 8 51,-50-10-151,-39-12 0,0 3 0,-1 1 0,-1 1 0,38 19 0,-38-16 0,61 20 0,-25-10 0,-55-20 0,-1-1 0,2-1 0,-1 0 0,0 0 0,0-1 0,21-1 0,-18-1 0,0 2 0,0 0 0,26 5 0,-22-3-2286,-19-3 2168,0 0 0,1 0 0,-1 0 0,0 0 0,1 0 0,-1 0 0,0 0 0,1 0 0,-1 0 0,0 0 0,1 0 0,-1 0 0,0 0 0,1 0 0,-1 0 0,0 0 0,1 0 0,-1 0 0,0 0 0,0-1 0,1 1 0,-1 0 0,0 0 0,0 0 0,1-1 0,-1 1 0,0 0 0,0 0 0,1-1 0,-1 1 0,0 0 0,0 0 0,0-1 0,0 1 0,1 0 0,-1-1 0,0 1 0,0 0 0,0 0 0,0-1 0,0 1 0,0 0 1,0-1-1,0 1 0,0 0 0,0-1 0,-4-10-7778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27482,'0'0'5285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2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12684,'0'0'8904,"6"61"-7622,-6-26-514,0 5-383,-6 2-321,0-1-256,4-5-2275,-1-7-3426,-2-9-4581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3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16303,'0'0'5926,"70"-37"-5606,-31 27-192,2-1-96,2 0 1,-6-2-514,-3-1-704,-5-3-929,-6-2-1153,-10-2-1794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3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13036,'0'0'9706,"54"-2"-9098,-4-5-159,7-3-321,8-3-128,-5-4-1954,-6-7-2755,-12-6-8872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6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1579 4644,'0'0'10069,"-7"10"-8938,-3 2-618,0 1-1,2 0 1,-1 0-1,2 1 1,-10 23-1,23-52 1,1 1 0,1 0 0,0 1-1,0-1 1,2 2 0,-1-1 0,2 1 0,15-14 0,-4 1-36,210-242 241,196-211-2151,253-187 680,-631 619 778,-32 30-206,0 0 0,22-29 0,-75 62-5750,3 0 566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6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6 326 12075,'0'0'2456,"-1"-10"-1431,-3-30 529,4 36-1421,0 1 0,1 0 0,0-1 1,-1 1-1,1 0 0,0 0 1,1 0-1,-1-1 0,0 1 1,1 0-1,0 1 0,0-1 0,0 0 1,0 0-1,0 1 0,0 0 1,1-1-1,-1 1 0,1 0 0,-1 0 1,1 0-1,0 0 0,4-1 1,5-6 483,37-27 158,1 3-1,2 2 0,1 2 0,92-35 0,-142 63-766,0 0-1,0 0 1,0 0 0,0 0-1,0 0 1,1 1 0,-1-1 0,0 1-1,6 0 1,-9 0 0,1 1 1,0-1-1,0 0 1,0 0-1,0 1 1,0-1-1,0 0 0,-1 1 1,1-1-1,0 1 1,0-1-1,-1 1 1,1-1-1,0 1 0,-1 0 1,1-1-1,-1 1 1,1 0-1,0 0 0,-1-1 1,0 1-1,1 0 1,0 1-1,0 4 106,0 1 0,0-1-1,-1 1 1,0 0 0,0-1-1,-1 1 1,1 0 0,-3 7-1,-7 38 350,-3-1-1,-2 0 0,-35 81 0,-13 37-387,55-141-128,1 1 0,1 0 1,2-1-1,-2 34 1,6-22-2500,0-14-3310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29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21 6598,'-14'-20'3910,"13"20"-3817,1 0 0,0 0 0,-1 0-1,1 0 1,0 0 0,0 0 0,-1 0 0,1 0 0,0 0 0,0 0-1,-1 0 1,1 0 0,0 0 0,0 0 0,-1 0 0,1 1-1,0-1 1,0 0 0,0 0 0,-1 0 0,1 0 0,0 1-1,0-1 1,0 0 0,0 0 0,-1 0 0,1 1 0,0-1-1,0 0 1,0 0 0,0 1 0,0-1 0,0 0 0,0 0 0,0 1-1,0-1 1,0 0 0,0 1 0,0-1 0,0 0 0,0 0-1,0 1 1,-2 49 4335,3-36-5067,0 13 979,1 0 0,1 0 0,1 0 0,2-1 0,1 1 0,18 45 0,2-13 328,56 94 0,-22-32 328,-7-11 1184,-50-105-2152,0 1 0,0-1 0,0 0-1,1 0 1,-1 0 0,1 0 0,0-1-1,1 0 1,8 5 0,21 18 9,-27-19-5,0 2 0,-1-1 0,0 1 0,-1 0 0,8 14 0,-7-10-30,0-1 0,19 23 0,-7-12 691,28 47 1,-4-6-304,-35-52-227,-1 0-1,1 0 1,8 27-1,-10-25-32,0-1 0,0 0 0,15 21-1,22 35 905,-33-52-865,0 0 0,1-1 0,1-1 0,25 29 1,73 39 668,-99-73-805,5 5 58,0 1 1,1-2-1,1 0 1,1-1-1,28 16 1,84 17 735,-117-41-827,1 0 0,0-1 0,0-1 0,1 0 0,-1-1 0,30 2 0,101-6 0,-65-1 0,-67 1 0,-1 1 0,1 0 0,0 1 0,-1 1 0,1 0 0,-1 1 0,1 0 0,23 10 0,-28-10-3,0 0 0,0 0-1,0-2 1,0 1 0,1-1 0,-1 0 0,0-1 0,13 0-1,-8-1-47,-14 1-76,1 1 1,-1-1 0,1 0-1,-1 0 1,1 0-1,-1 0 1,0-1-1,1 1 1,-1 0-1,1 0 1,-1 0 0,1 0-1,-1 0 1,0 0-1,1-1 1,-1 1-1,1 0 1,-1 0-1,0-1 1,1 1 0,-1 0-1,0-1 1,1 1-1,-1 0 1,0-1-1,0 1 1,1 0 0,-1-1-1,0 1 1,0-1-1,0 1 1,0 0-1,1-1 1,-1 1-1,0-1 1,0 1 0,0-1-1,0 1 1,0 0-1,0-1 1,0 1-1,0-1 1,0 1-1,0-1 1,0 1 0,0 0-1,-1-1 1,1 1-1,0-1 1,0 1-1,0 0 1,-1-1-1,1 1 1,0-1 0,0 1-1,-1 0 1,1-1-1,0 1 1,-1 0-1,1 0 1,0-1-1,-1 1 1,-20-23-8697,-6 7-5153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0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101 210 9705,'-8'-12'13957,"-11"6"-9320,-29 3-3329,48 3-1309,0 0 0,0-1 0,-1 1-1,1 0 1,0 0 0,0 0 0,0 0 0,-1 0 0,1 0 0,0 0 0,0 0 0,0 0 0,0 0 0,-1 0 0,1 0 0,0 1 0,0-1 0,0 0 0,-1 0 0,1 0 0,0 0 0,0 0-1,0 0 1,0 0 0,-1 0 0,1 0 0,0 1 0,0-1 0,0 0 0,0 0 0,0 0 0,0 0 0,0 1 0,-1-1 0,1 0 0,0 0 0,0 0 0,0 0 0,0 1 0,0-1 0,0 0-1,0 0 1,0 0 0,0 1 0,0-1 0,0 0 0,7 10-81,11 6 48,-17-15 37,-1-1 0,1 1 0,0-1 0,-1 0 0,1 1 0,-1-1 0,1 0 0,0 1-1,-1-1 1,1 0 0,0 0 0,0 1 0,-1-1 0,1 0 0,0 0 0,0 0 0,-1 0 0,1 0 0,0 0 0,-1 0 0,1 0-1,0-1 1,0 1 0,-1 0 0,1 0 0,0 0 0,-1-1 0,1 1 0,0 0 0,-1-1 0,1 1 0,1-2 0,-2 1 24,1-1 1,-1 1-1,0-1 1,1 1-1,-1-1 1,0 0-1,0 1 1,0-1-1,0 1 1,0-1-1,0 0 1,-1 1-1,1-1 1,-1-1-1,-1-5 142,0 1 0,-1-1-1,0 1 1,0 0 0,-7-12 0,8 17-108,0 0 0,0 0 0,-1 0 1,1 0-1,0 1 0,0-1 0,-1 0 0,1 1 1,-1 0-1,0-1 0,1 1 0,-4-1 1,5 2-54,1 0 0,0 0 0,-1 0 0,1 0 0,-1 0 0,1 0 0,0 0 0,-1 0 1,1 0-1,-1 0 0,1 0 0,0 0 0,-1 0 0,1 0 0,0 0 0,-1 0 0,1 1 1,-1-1-1,1 0 0,0 0 0,-1 0 0,1 1 0,0-1 0,0 0 0,-1 0 0,1 1 1,0-1-1,-1 0 0,1 1 0,0-1 0,0 1 0,4 21-151,-3-19 140,0 0 0,1 0-1,-1-1 1,1 1-1,0 0 1,0-1-1,0 1 1,0-1 0,1 0-1,-1 0 1,0 1-1,1-2 1,5 4-1,-7-4 4,-1-1 0,1 0-1,0 1 1,-1-1-1,1 0 1,0 0-1,0 0 1,-1 0-1,1 0 1,0 0-1,-1 0 1,1 0-1,0 0 1,0 0 0,-1 0-1,1 0 1,0-1-1,-1 1 1,1 0-1,0 0 1,-1-1-1,1 1 1,1-1-1,-1 0 5,0-1 0,0 1 0,0 0 0,0-1 0,0 1 0,0-1 0,-1 1 0,1-1 0,0 0 0,-1 1 0,1-1 0,-1 0 0,0 1 0,1-3-1,7-100 643,-9 110-662,-3 67-33,4-67 48,0 1 1,0-1 0,1 0-1,0 1 1,0-1-1,1 0 1,0 0-1,4 11 1,0-14-33,-2-12 49,-1-13 108,-3-73 84,-3 90-208,-6 12 0,-6 12 0,11-12 0,1 1 0,-1 0 0,1-1 0,1 1 0,0 1 0,0-1 0,0 0 0,1 0 0,0 15 0,1-23 0,0 0 0,0 0 0,0 1 0,0-1 0,0 0 0,0 0 0,0 0 0,0 1 0,0-1 0,0 0 0,1 0 0,-1 0 0,0 1 0,0-1 0,0 0 0,0 0 0,0 0 0,1 0 0,-1 1 0,0-1 0,0 0 0,0 0 0,1 0 0,-1 0 0,0 0 0,0 0 0,0 0 0,1 1 0,-1-1 0,0 0 0,0 0 0,1 0 0,-1 0 0,0 0 0,0 0 0,1 0 0,-1 0 0,0 0 0,0 0 0,0-1 0,1 1 0,-1 0 0,0 0 0,0 0 0,1 0 0,-1 0 0,0 0 0,0 0 0,0 0 0,1-1 0,-1 1 0,0 0 0,0 0 0,14-10 0,26-40-2056,-27 27-1977,18-44 0,-15 26-5416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0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1 328 11531,'0'3'12620,"8"-20"-11531,14-14-288,9-8-225,2-9-320,3-3-192,-2 4-64,-4 6-736,-4 11-417,-9 11-961,-8 12-1506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1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10186,'0'0'11146,"9"14"-9133,-3-5-1814,0 0 0,0 1 1,-1 0-1,0 0 0,-1 1 1,0-1-1,-1 1 0,0 0 0,0 0 1,-1 0-1,0 12 0,-5 235 373,0-221-325,-1-1-1,-3 1 1,-1-1-1,-24 68 1,20-84 510,7-31-228,8-37-363,2 27-177,1 0 0,1 1 0,1 0 0,0 0 0,2 1 0,0 0 0,1 0 0,1 2 0,1-1 0,1 1 0,0 1 0,1 1 0,26-22 0,-27 26-1392,0 1 1,1 0 0,0 1-1,0 0 1,32-11 0,-26 14-7108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1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19763,'0'0'6246,"59"78"-5990,-41-44-192,-1 2 32,-3-5-64,0-5-32,-5-12 32,-1-14-833,0-5-1121,-6-30-672,-2-13-1730,0-10-3427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7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1 270 11339,'0'0'2589,"3"-11"-918,1 1-1423,0 0 0,1 1 0,0-1 0,1 1 0,0 0 0,0 1 0,1-1 0,0 1 0,0 1 0,1-1 0,0 1 0,14-9 0,7-4 108,1 1 1,2 1-1,0 2 0,47-18 1,-58 27-313,-1 1 1,1 0 0,0 2-1,0 0 1,0 2 0,0 0-1,1 1 1,36 4 0,-54-3-40,-1 0 1,1 1 0,-1 0-1,0 0 1,1 0 0,-1 0-1,0 1 1,1-1 0,-1 1-1,0 0 1,0 0 0,-1 0-1,1 0 1,0 0 0,-1 1-1,1-1 1,-1 1 0,4 5-1,-3-3 91,-1 0 0,0-1 0,0 1 0,0 0 0,-1 1 0,0-1 0,0 0 0,0 0 0,0 1 0,-1-1-1,0 8 1,-1 0 230,-1-1 0,0 1 0,-1-1-1,0 1 1,-1-1 0,0 0 0,0 0-1,-2-1 1,-11 20 0,3-12 201,0-1 0,-1 0 1,-1-1-1,-1-1 0,0-1 0,-1 0 1,-1-1-1,-20 12 0,25-18-380,0-1-1,0 0 1,-1-1 0,1-1-1,-1 0 1,-1-1 0,1 0-1,0-2 1,-1 1 0,0-2-1,1 0 1,-29-3-1,44 3-164,-1-1 0,0 0 0,1 0 0,-1 0 0,1 0 0,-1 0-1,0 0 1,1 0 0,-1 0 0,0 0 0,1 0 0,-1 0 0,0 0 0,1 0-1,-1-1 1,1 1 0,-1 0 0,0 0 0,1-1 0,-1 1 0,1 0-1,-1-1 1,1 1 0,-1-1 0,1 1 0,-1-1 0,1 1 0,0 0-1,-1-1 1,1 0 0,-1 1 0,1-1 0,0 1 0,0-1 0,-1 1-1,1-1 1,0 0 0,0 1 0,0-1 0,0 0 0,0 1 0,0-1 0,-1 1-1,2-1 1,-1 0 0,0 1 0,0-1 0,0 0 0,0 1 0,0-1-1,0 1 1,1-1 0,-1 0 0,0 1 0,0-1 0,1 1 0,-1-1-1,1 1 1,-1-1 0,0 1 0,1-1 0,-1 1 0,1-1 0,-1 1-1,2-1 1,34-29-3504,6 5-401,5-5-1095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1 674 15086,'0'16'1121,"0"16"-687,2 98 1959,0-111-1958,0 0 0,1 0-1,1 0 1,0-1-1,9 22 1,-7-26-286,1-1 1,1 1-1,0-1 1,0-1-1,1 1 0,1-2 1,0 1-1,1-1 1,0-1-1,0 0 1,1 0-1,0-1 0,1-1 1,26 13-1,-29-16-137,0-1 0,1-1-1,-1 0 1,1 0 0,-1-1-1,1 0 1,0-1 0,0 0-1,0-1 1,0 0 0,0-1-1,0 0 1,-1-1 0,1 0-1,0 0 1,-1-1 0,1-1-1,-1 0 1,0 0 0,0-1-1,15-10 1,-5-1 156,0 0 1,-1-1-1,0-1 0,-2-1 1,0-1-1,-1 0 0,-2-1 1,0 0-1,-1-2 0,15-32 0,-11 17 172,-2-2 1,-1 0-1,-3-1 0,-1-1 0,8-62 0,-16 83-158,4-80 380,-6 94-537,0 0 0,-1 0 0,1 1 1,-2-1-1,1 0 0,-1 0 0,0 1 0,0 0 1,-1-1-1,0 1 0,-6-10 0,9 15-19,-1-1-1,0 1 0,0 0 1,0 0-1,0-1 0,0 1 1,0 0-1,0 0 0,0 0 1,0 0-1,0 0 1,-1 0-1,1 0 0,0 1 1,-1-1-1,1 0 0,-1 1 1,1-1-1,-1 1 1,1-1-1,-1 1 0,1 0 1,-1 0-1,1 0 0,-1 0 1,1 0-1,-3 0 1,2 1-1,0 0 0,-1 1 1,1-1-1,0 1 1,0-1-1,0 1 1,0 0-1,1-1 1,-1 1-1,0 0 1,1 0-1,-1 0 1,1 1-1,-2 3 1,-4 8 6,1 1 0,1 0 0,0 0 1,-3 18-1,2-5-10,2 0 1,2 0-1,0 0 1,1 0-1,2 0 0,6 39 1,-5-56-3,1 0-1,0-1 1,0 1 0,1-1 0,0 0 0,1 0 0,0 0-1,10 12 1,-10-16 2,0 0-1,0-1 1,0 1-1,1-2 1,0 1 0,0 0-1,0-1 1,0 0-1,1-1 1,-1 1-1,1-1 1,0-1 0,12 4-1,-9-3 2,1-1-1,0-1 0,-1 1 1,1-2-1,0 0 0,-1 0 1,1-1-1,0 0 0,0 0 1,-1-2-1,0 1 1,18-8-1,-12 4 15,-2-2 0,1 0 1,-1-1-1,0 0 0,-1-1 0,0 0 1,19-20-1,-10 5 95,-2 0 1,0-1-1,-2-1 0,-1 0 1,-1-2-1,-1 0 0,21-60 1,-29 68-22,-2-1 1,0 0-1,-1 0 0,-1 0 1,-1-1-1,0 1 0,-2-1 1,-1 1-1,-1 0 0,-9-42 1,8 53-59,0 0 1,-1 0-1,0 1 1,-1 0-1,0 0 1,0 0 0,-1 0-1,-1 1 1,1 0-1,-2 0 1,1 1-1,-1 0 1,0 0-1,-1 1 1,0 0-1,0 0 1,0 1-1,-1 0 1,0 1-1,0 0 1,0 1 0,-1 0-1,-12-3 1,7 4-243,0 0 1,0 1 0,0 1 0,0 1 0,-24 2-1,-11-1-954,57-9-5685,-4 4 4909,11-15-4798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2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10826,'0'0'11467,"-6"62"-9641,11-12-833,8 11-449,2 2-384,6 1-96,0-9 33,-1-9-33,-2-11-96,-3-18-161,-3-15-1152,-9-2-256,-3-18-866,-6-7-2049,-16 0-1858</inkml:trace>
  <inkml:trace contextRef="#ctx0" brushRef="#br0" timeOffset="1">64 319 1730,'0'0'11050,"-58"-8"-8680,53 8-96,5 4-768,0 2-161,4-2 129,8 0 95,6-4-192,5 0-63,-1 0-321,4-14-449,0-6-384,-1-5-160,-1-3-1697,-7-4-2307,-5-1-1634,-6-4-5124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2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14318,'0'0'3747,"0"10"-1307,2 17-1915,2 1 1,0-1-1,1 0 1,2 0-1,1-1 1,1 0-1,1 0 1,18 32 0,-28-57-550,1 0 0,0 1 0,-1-1 1,1 0-1,0 0 0,-1 0 1,1 0-1,0 0 0,0 0 0,0 0 1,0-1-1,0 1 0,0 0 1,0 0-1,0-1 0,0 1 1,1-1-1,-1 1 0,2 0 0,-2-1-33,-1-1 0,1 1-1,0 0 1,-1-1 0,1 1-1,-1 0 1,1-1-1,-1 1 1,1-1 0,-1 1-1,1-1 1,-1 1-1,1-1 1,-1 1 0,1-1-1,-1 0 1,0 1 0,1-1-1,-1 1 1,0-1-1,0 0 1,0 1 0,1-1-1,-1-1 1,5-50-2070,-6 6-113,-1 0 0,-11-51 1,5 59 3375,-15-46 0,25 137 2836,2-23-3840,2 0 1,1 0 0,1-1-1,2 0 1,1 0 0,20 38-1,-30-65-477,13 16-77,-8-14-2441,1-3-3724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2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31 115 16688,'0'0'12716,"-31"-51"-12396,44 38-256,2 0-96,5 2-128,0 1-1409,-2 0-2307,1 3-3779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3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0 126 11307,'0'0'18417,"66"-56"-18321,-42 37-64,-2 2-768,-3 6-1827,-8-1-2081,-5 2-2819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3.6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55 18738,'0'0'12321,"-8"-3"-11643,3 1-643,-21-4 18,25 6-57,0 0 0,0 1 0,0-1 0,0 0 0,0 1 0,0-1 0,0 1 1,0-1-1,0 1 0,0 0 0,1-1 0,-1 1 0,0 0 0,0-1 1,1 1-1,-1 0 0,1 0 0,-1 0 0,1 0 0,-1 0 0,1 0 0,-1 0 1,1 0-1,0 0 0,-1 0 0,1 0 0,0 0 0,0 0 0,0 0 1,0 1-1,-5 30-98,-2 59 1,6-82 102,1-1 0,1 1-1,-1-1 1,1 0 0,1 1 0,0-1 0,0 0-1,0 0 1,1 0 0,0-1 0,1 1 0,6 11-1,-9-18 0,0 0 0,0 1 0,0-1-1,-1 0 1,2 0 0,-1 0-1,0 1 1,0-1 0,0 0-1,0 0 1,1-1 0,-1 1-1,0 0 1,1 0 0,-1-1-1,1 1 1,-1-1 0,0 1-1,1-1 1,0 1 0,-1-1-1,1 0 1,-1 0 0,1 0-1,-1 0 1,1 0 0,-1 0-1,1 0 1,-1-1 0,1 1-1,-1 0 1,1-1 0,-1 1-1,1-1 1,-1 0 0,1 1-1,-1-1 1,0 0 0,1 0 0,-1 0-1,0 0 1,0 0 0,0 0-1,0 0 1,0-1 0,0 1-1,0 0 1,0 0 0,0-1-1,-1 1 1,2-3 0,3-5 61,0 0 0,-1 0 0,0-1 0,0 1 0,-1-1 0,2-15 1,-2 5 59,0-1 0,-2 1 1,-2-29-1,1 42-95,-1 0-1,0 0 1,0 0 0,-1 0-1,0 1 1,0-1-1,0 1 1,-1-1-1,0 1 1,0 0-1,-1 0 1,1 0-1,-8-8 1,10 13-63,1 0-1,-1 0 1,0 0 0,0 0 0,1 0-1,-1 1 1,0-1 0,0 0-1,0 1 1,0-1 0,0 0 0,0 1-1,0-1 1,0 1 0,0 0-1,0-1 1,0 1 0,0 0 0,-1 0-1,1 0 1,0-1 0,0 1-1,0 0 1,-1 1 0,1-1-88,0 1-1,0 0 1,0-1 0,0 1 0,0 0-1,0 0 1,0 0 0,1 0 0,-1 0-1,0 0 1,1 0 0,-1 0 0,1 0-1,-1 0 1,1 0 0,0 0 0,-1 0 0,1 2-1,-6 60-6475,6-59 6008,0 25-6998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3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0 169 19987,'2'10'1404,"12"65"1700,41 129 0,-43-184-3054,-7-30 373,-6-37 236,-14-43-488,3 22 752,-7-133 1,20 195-940,-1 0 0,1 0 0,-1 0 0,2 0 0,-1 0-1,3-6 1,-4 12 5,0-1 0,1 0 0,-1 0 0,0 0 0,1 1-1,-1-1 1,1 0 0,-1 0 0,1 1 0,-1-1 0,1 0-1,0 1 1,-1-1 0,1 1 0,0-1 0,0 1 0,-1-1-1,1 1 1,0 0 0,1-1 0,-1 1-2,0 0 0,0 0-1,0 0 1,1 1 0,-1-1 0,0 0 0,0 1-1,0-1 1,0 1 0,0-1 0,0 1-1,0-1 1,0 1 0,0 0 0,0 0 0,0-1-1,-1 1 1,1 0 0,0 0 0,1 1 0,2 4 106,0 1 1,-1-1-1,1 0 1,-1 1-1,-1 0 1,1-1-1,-1 1 1,-1 0-1,1 0 1,-1 1-1,0-1 1,0 0-1,-2 14 1,1-12 27,0 0 0,-1 0 0,0 1 1,-1-1-1,0 0 0,0 0 0,-1 0 0,0-1 1,-1 1-1,-6 11 0,9-18-155,0 0 1,-1-1-1,1 1 0,0 0 1,-1-1-1,0 1 0,1-1 0,-1 1 1,0-1-1,0 0 0,1 1 1,-5 0-1,6-2-19,-1 1 0,0-1 1,0 0-1,0 0 0,0 0 0,0 0 1,0 0-1,0 0 0,0 0 0,0 0 1,0 0-1,0 0 0,1-1 0,-1 1 0,0 0 1,0 0-1,0-1 0,0 1 0,0-1 1,1 1-1,-2-1 0,0-1-145,0 0 0,0 0-1,1 0 1,-1-1 0,1 1 0,-1 0-1,1-1 1,0 1 0,0-1 0,0 1-1,0-1 1,0 0 0,1 1-1,-1-1 1,1 0 0,0 1 0,0-6-1,1-35-10072,5 20 3193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4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18578,'0'0'10746,"-1"10"-10896,1 16 308,2 1 0,0-1 0,2 1 0,1-1 0,1 0 0,1 0 0,1-1 0,1 0 0,13 24 0,-22-48-147,1 0 0,-1 0 0,0-1 0,0 1 0,1 0 0,-1 0 0,0-1 0,1 1 0,-1 0 0,0-1 0,1 1 0,-1-1 0,1 1 0,-1 0 0,1-1 0,-1 1 0,1-1 0,0 1 0,-1-1 0,1 0 0,0 1 0,-1-1 0,1 1 0,0-1 0,-1 0 0,1 0 0,0 0 0,0 1 0,1-1 0,4-21 666,-7-40 328,1 61-1004,-1-6-1,0 0 0,0 0 0,0 0 0,0 0 0,-1 0 0,0 0 0,0 1 0,-1-1 0,-4-6 0,7 38 0,0-22 0,2-1 0,-1 0 0,0 1 0,1-1 0,-1 0 0,1 0 0,0 0 0,0 0 0,0-1 0,1 1 0,-1 0 0,0-1 0,1 1 0,0-1 0,3 2 0,-4-3 0,-1 0 0,1-1 0,-1 1 0,1-1 0,-1 0 0,1 1 0,-1-1 0,1 0 0,0 0 0,-1 0 0,1 0 0,-1 0 0,1 0 0,-1-1 0,1 1 0,-1 0 0,1-1 0,-1 1 0,1-1 0,-1 0 0,1 1 0,-1-1 0,0 0 0,1 0 0,-1 0 0,0 0 0,0 0 0,0 0 0,0 0 0,0-1 0,0 1 0,0 0 0,0 0 0,0-1 0,1-2 0,7-13 0,0 0 0,10-30 0,-13 30 0,1 1 0,0 0 0,17-26 0,-19 43 0,-1 11 0,3 21 0,-6-26 0,11 29 0,-12-36 0,0 0 0,0 1 0,0-1 0,0 0 0,0 1 0,1-1 0,-1 0 0,0 0 0,0 0 0,0 1 0,1-1 0,-1 0 0,0 0 0,0 0 0,0 1 0,1-1 0,-1 0 0,0 0 0,1 0 0,-1 0 0,0 0 0,0 0 0,1 0 0,-1 0 0,0 1 0,1-1 0,-1 0 0,0 0 0,0 0 0,1 0 0,-1 0 0,0-1 0,1 1 0,-1 0 0,10-17 0,-8 11 0,2-5 0,0 0 0,0-1 0,1 2 0,12-21 0,-16 30 0,0-1 0,0 1 0,0-1 0,0 1 0,0 0 0,0 0 0,1-1 0,-1 1 0,0 0 0,1 0 0,-1 0 0,1 1 0,-1-1 0,1 0 0,-1 0 0,1 1 0,0-1 0,-1 1 0,1 0 0,0-1 0,-1 1 0,1 0 0,0 0 0,-1 0 0,1 0 0,0 0 0,-1 0 0,1 0 0,0 1 0,-1-1 0,1 1 0,0-1 0,-1 1 0,1 0 0,-1 0 0,1-1 0,-1 1 0,1 0 0,-1 0 0,0 0 0,1 1 0,-1-1 0,1 2 0,-1-2 0,0-1 0,0 1 0,0 0 0,-1 0 0,1-1 0,0 1 0,0-1 0,0 1 0,0-1 0,0 1 0,0-1 0,0 1 0,0-1 0,1 0 0,-1 1 0,0-1 0,0 0 0,0 0 0,0 0 0,0 0 0,0 0 0,0 0 0,1-1 0,-1 1 0,0 0 0,0 0 0,1-1 0,23-21 0,1-2 0,-22 22 12,0 1 0,0-1 0,1 1 0,-1 0 0,0 0 0,1 0 0,5 0 0,-6 1-56,-1 0 1,0-1-1,1 1 0,-1-1 1,0 1-1,0-1 0,0 0 1,0-1-1,0 1 0,4-2 1,-7 2-318,0 1 0,0-1 0,1 1 0,-1-1 0,0 1 0,0-1 0,0 1 0,0-1 0,0 1 1,0-1-1,0 1 0,0-1 0,0 1 0,0-1 0,-1 1 0,1-1 0,0 1 0,0-1 0,0 1 0,0-1 0,-1 1 1,1 0-1,0-1 0,-1 1 0,1-1 0,0 1 0,-1-1 0,-10-8-6445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4.8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45 14125,'0'0'18642,"-8"-44"-41095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6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20083,'0'0'512,"0"62"-351,0-17 255,-2 1 449,2-1-641,0-1-192,6-4 0,3-11-544,0-7-353,0-5 224,0-10 33,-4-7-674,-1 0-1728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0 201 15855,'0'0'6534,"47"-3"-4356,-3-17-672,5-5-257,7-6-384,3-3-641,-8 5-160,-3 4 0,-12 7-1121,-12 7-1473,-10 8-770,-28 2-16494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21620,'0'0'2824,"-3"8"-1318,0 11-966,0 1 1,1-1-1,1 1 0,1-1 1,1 1-1,0-1 1,2 1-1,9 35 0,-2-17-246,1-1-1,2-1 1,32 61 0,-34-78-280,0-1 1,2 0 0,0-1-1,1 0 1,1-1-1,0 0 1,25 18 0,-32-28-130,0 1 0,1-1 0,0-1 0,0 0-1,0 0 1,0-1 0,1 0 0,-1 0 0,1-1 0,0-1 0,0 0 0,1 0 0,-1-1 0,0 0 0,1 0 0,-1-1 0,17-3 0,-23 2 51,0 0 1,0 0 0,0 0-1,-1-1 1,1 0-1,0 1 1,-1-1 0,0-1-1,1 1 1,-1 0-1,0-1 1,0 0 0,0 0-1,-1 1 1,5-7 0,-3 3-87,0-1 1,-1 1-1,0-1 1,0 0 0,0 0-1,-1-1 1,2-12 0,0-8-592,-2 0-1,-1 0 1,-4-41 0,3 60 486,-4-34-1881,-2 1 1,-18-66 0,-5 9-3796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36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1 205 19314,'0'0'6759,"53"-73"-4902,-11 43-896,6-1-576,2 4-289,1 9-96,-10 6-1089,-9 5-3011,-10 0-4420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2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1125 154 16976,'0'0'1175,"0"-12"917,0-39-512,0 48-1448,-1 0-1,0 0 1,0 0 0,0 0-1,0 0 1,0 0-1,-1 0 1,1 0 0,-1 1-1,0-1 1,1 1-1,-1-1 1,-1 1 0,1 0-1,0 0 1,0 0-1,-1 0 1,1 0-1,-1 0 1,0 1 0,0-1-1,1 1 1,-6-2-1,-5-2 265,-1 1 0,1 0-1,-24-2 1,34 5-348,-77-6 166,0 2 1,-1 5-1,0 3 1,1 3-1,-91 19 0,46 3-1741,75-15 187,0-3 0,-52 4 1,99-13 1104,0 0 1,0-1 0,0 0 0,0 1-1,0-1 1,-1 0 0,1-1-1,0 1 1,0-1 0,0 1-1,0-1 1,0 0 0,1 0-1,-1 0 1,0 0 0,0-1 0,1 1-1,-1-1 1,0 0 0,1 1-1,0-1 1,-1 0 0,1-1-1,0 1 1,0 0 0,0-1-1,0 1 1,1-1 0,-1 1-1,1-1 1,-1 0 0,1 0 0,0 1-1,0-1 1,0 0 0,0-5-1,-7-28-5471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2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751 73 7687,'2'-9'3630,"-1"9"-3340,6-34 2656,-7 32-2678,1 1 0,-1-1-1,0 1 1,1 0 0,-1-1 0,1 1 0,0-1-1,-1 1 1,1 0 0,0-1 0,0 1-1,0 0 1,0 0 0,0-1 0,0 1 0,0 0-1,0 0 1,0 0 0,1 0 0,-1 1 0,0-1-1,1 0 1,1 0 0,-3 1-245,1 0 1,-1 0 0,0 1-1,1-1 1,-1 0-1,0 1 1,0-1-1,1 0 1,-1 1 0,0-1-1,0 1 1,0-1-1,1 0 1,-1 1 0,0-1-1,0 1 1,0-1-1,0 0 1,0 1-1,0-1 1,0 1 0,0-1-1,0 0 1,0 1-1,0-1 1,0 1-1,0-1 1,-1 1 0,1-1-1,0 0 1,0 1-1,0-1 1,0 0 0,-1 1-1,1-1 1,0 0-1,0 1 1,-1-1-1,1 0 1,-1 1 0,-11 19 589,-1-9-277,0-1 0,0 0 0,-1 0-1,0-2 1,-20 10 0,-85 32 755,84-36-882,-370 127 1871,316-112-1325,67-19-708,22-9-47,0-1 0,0 0 0,0 0 1,0 0-1,0 1 0,0-1 0,0 0 0,0 0 0,0 1 0,0-1 0,0 0 0,0 0 1,0 0-1,0 1 0,0-1 0,1 0 0,-1 0 0,0 0 0,0 1 0,0-1 1,0 0-1,0 0 0,1 0 0,-1 0 0,0 0 0,0 1 0,0-1 0,1 0 0,-1 0 1,0 0-1,0 0 0,0 0 0,1 0 0,-1 0 0,0 0 0,0 0 0,0 0 1,1 0-1,-1 0 0,0 0 0,0 0 0,1 0 0,-1 0 0,0 0 0,1 0 0,48 4 3,-46-4 1,473 23-232,-357-10-1265,230 55 0,-300-54-1478,94 41 0,-82-24-3734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3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58 14862,'0'0'8429,"-3"12"-7372,-45 146 1047,-1-4-503,87-275 622,-23 82-2255,-3-1-1,-1-1 0,7-50 1,-15 52 36,-2 29-405,0 41 157,-1-28 244,0-1-1,0 0 1,1 1 0,-1-1-1,1 0 1,-1 0-1,1 1 1,0-1 0,0 0-1,0 0 1,0 0 0,0 0-1,1 0 1,-1 0-1,0 0 1,1-1 0,0 1-1,-1 0 1,1-1-1,0 1 1,3 1 0,0 0 8,0-1 1,0 1 0,1-1 0,-1-1 0,1 1 0,-1-1 0,1 0-1,11 1 1,-7-1 2,0-1-1,1 0 1,-1-1-1,1 0 1,-1-1-1,0 0 1,0-1-1,0 0 1,18-8-1,-31 31-291,-17 30 349,-8 26 161,25-65-185,0 0-1,1 1 1,0-1-1,1 0 1,0 1-1,1 0 1,2 20-1,-2-28-70,1-1 0,-1 0 0,1 1 0,0-1 0,1 0 0,-1 0 0,1 0 0,-1 0-1,1 0 1,0 0 0,0 0 0,0 0 0,0-1 0,0 1 0,1-1 0,0 1 0,-1-1 0,1 0 0,0 0 0,0 0 0,0-1 0,0 1 0,0-1 0,0 0 0,0 1 0,1-1 0,-1-1-1,0 1 1,1 0 0,4-1 0,50 1-3782,-52-2 3011,-1 0 0,1 0 0,-1 0 0,1-1 0,-1 0 0,0 0 0,0-1 0,8-4 0,19-17-6847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3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49 13613,'0'0'3155,"-10"9"-924,4-4-1808,-36 29 1461,38-32-1517,1 1-1,0 0 1,1 0-1,-1 0 1,0 1-1,1-1 1,0 1-1,0-1 1,0 1-1,0 0 1,-2 6-1,5-9-336,-1 0 0,1 0 0,0 0 0,0-1 0,-1 1 0,1 0 0,0 0 0,0-1 0,0 1 0,0-1 0,0 1 0,0-1 0,0 1 0,0-1 0,0 1 0,0-1 0,1 0 0,-1 0 0,0 1 0,0-1 0,0 0 0,0 0 0,0 0 1,0 0-1,1 0 0,-1-1 0,2 1 0,38-2 229,-32 0-228,-1 0-1,0 0 1,1-1 0,-1 0-1,0-1 1,0 1-1,0-2 1,-1 1 0,10-8-1,-12 9-8,0-1-1,-1 0 0,1 0 0,-1 0 0,0 0 1,0-1-1,-1 0 0,1 1 0,-1-1 1,0 0-1,-1-1 0,1 1 0,-1-1 0,3-10 1,-4 15 4,-1 0 0,0 0 0,0 0 0,0 0 0,0 0 0,0 0 0,0 0 0,0 0 0,0 0 0,-1 0 0,1 1 1,0-1-1,-1 0 0,1 0 0,0 0 0,-1 0 0,1 0 0,-1 0 0,1 1 0,-1-1 0,0 0 0,1 0 0,-1 1 0,0-1 1,1 1-1,-1-1 0,0 0 0,0 1 0,-1-1 0,-1-1 22,0 1-1,0 1 1,0-1 0,-1 0-1,1 1 1,0-1 0,0 1-1,0 0 1,-6 0 0,4 1-25,0-1 1,1 0 0,-1 1 0,0 0-1,1 0 1,-1 1 0,0-1-1,1 1 1,0 0 0,-1 0-1,1 1 1,0-1 0,-6 6-1,9-8-39,1 1-1,-1-1 0,0 1 0,1-1 0,-1 1 0,1-1 0,0 1 0,-1-1 0,1 1 0,-1-1 0,1 1 0,0 0 0,-1-1 0,1 1 0,0 0 1,0-1-1,0 1 0,0 0 0,-1-1 0,1 1 0,0 0 0,0-1 0,0 1 0,0 0 0,0 0 0,1-1 0,-1 1 0,0 0 0,0-1 1,0 1-1,1 0 0,-1-1 0,0 1 0,0 0 0,1-1 0,-1 1 0,1-1 0,-1 1 0,1-1 0,-1 1 0,1-1 0,-1 1 0,1-1 0,-1 1 1,1-1-1,-1 0 0,1 1 0,0-1 0,-1 0 0,1 1 0,0-1 0,-1 0 0,1 0 0,0 0 0,-1 0 0,2 1 0,47 0-3321,-42-1 2575,6-1-734,-1-1-1,0 0 0,0 0 0,0-1 0,0-1 1,12-5-1,31-13-4764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3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146 136 14606,'-9'5'2797,"5"-3"-2625,-72 45 3883,72-44-3788,-1 0 0,1 1 0,-1-1 0,1 1 0,0 0 0,0 0 0,1 1 0,-1-1 0,1 1 0,0 0 0,0 0 0,0 0 0,1 0 0,-3 9 0,5-13-262,0-1-1,0 1 1,0 0 0,0-1-1,0 1 1,0-1 0,0 1-1,0-1 1,0 1 0,1-1 0,-1 1-1,0-1 1,0 1 0,1-1-1,-1 1 1,0-1 0,1 0-1,-1 1 1,0-1 0,1 1 0,-1-1-1,1 0 1,-1 1 0,0-1-1,1 0 1,-1 1 0,1-1-1,-1 0 1,1 0 0,-1 0-1,1 1 1,-1-1 0,1 0 0,0 0-1,-1 0 1,1 0 0,-1 0-1,1 0 1,-1 0 0,1 0-1,-1 0 1,1 0 0,-1 0 0,1-1-1,-1 1 1,1 0 0,-1 0-1,1 0 1,0-1 0,29-10 208,-13 0-324,0-1 0,-1-1-1,-1 0 1,0-1-1,-1-1 1,0 0 0,-1-1-1,-1 0 1,-1-1-1,0 0 1,-1-1 0,-1 0-1,-1-1 1,10-31-1,-31 91 2267,-34 69 0,9-24-1003,29-63-1031,1-6-55,0 1 1,2 1-1,0-1 1,1 1 0,1 0-1,-3 30 1,7-48-122,1 0 0,-1 0 0,0 0 1,1 0-1,-1 0 0,1 0 0,-1 0 0,1 0 0,-1 0 1,1 0-1,-1 0 0,1 0 0,0 0 0,0-1 1,0 1-1,-1 0 0,1 0 0,0-1 0,0 1 0,0-1 1,0 1-1,0-1 0,0 1 0,0-1 0,0 0 0,0 1 1,0-1-1,0 0 0,1 0 0,-1 0 0,0 0 1,0 0-1,0 0 0,0 0 0,0 0 0,0 0 0,2-1 1,3 1-1197,-1-1 1,1 0-1,0 0 1,-1 0-1,1-1 0,9-3 1,10-9-6106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33 152 11147,'0'0'15983,"9"0"-15103,2-1-749,1 0 0,-1-1 0,1-1-1,-1 0 1,0 0 0,0-1 0,0-1-1,13-7 1,-19 10-120,0-1-1,0 1 1,0-1-1,-1 0 1,1 0 0,-1-1-1,0 1 1,0-1-1,0 0 1,-1 0 0,1 0-1,-1 0 1,0-1-1,0 0 1,-1 1-1,1-1 1,-1 0 0,0 0-1,0 0 1,-1 0-1,0-1 1,2-5 0,-4 10-15,1 0 1,0 0-1,-1 0 1,1 0-1,-1 0 1,1 0 0,-1 0-1,1 0 1,-1 1-1,0-1 1,1 0-1,-1 0 1,0 0 0,0 1-1,0-1 1,1 0-1,-1 1 1,0-1-1,0 1 1,0-1 0,0 1-1,0 0 1,0-1-1,0 1 1,0 0-1,0-1 1,0 1-1,0 0 1,0 0 0,0 0-1,0 0 1,0 0-1,-1 0 1,1 1-1,0-1 1,-1 0 0,-4 1-16,0 0 0,0 0 0,0 0 0,1 0 0,-12 5 0,5 0 42,1 1 0,0 1-1,0-1 1,1 2 0,0-1 0,1 2-1,-1-1 1,2 1 0,-10 14-1,12-17 37,1 1 0,1-1 0,-1 1 0,1 1 0,0-1 0,1 1 0,0-1-1,0 1 1,1 0 0,0 0 0,1 0 0,-1 0 0,2 0 0,0 11 0,0-19-55,0 1 0,1 0 0,-1-1 0,0 1 1,1-1-1,0 1 0,-1-1 0,1 0 0,0 1 1,0-1-1,0 0 0,0 1 0,0-1 0,0 0 1,0 0-1,0 0 0,0 0 0,1 0 0,-1 0 1,0 0-1,1 0 0,1 0 0,1 1 17,1 0 1,0-1-1,0 0 0,-1 0 0,1 0 0,0 0 0,7-1 0,2 0-364,0 0-1,1-2 1,-1 0-1,20-5 1,-18 1-1264,-1 0 0,0-1 0,0-1 0,-1 0 0,0-1 1,0 0-1,-1-1 0,19-19 0,12-16-10474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4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19 14318,'-7'8'2044,"-9"12"-177,1 1-1,-14 24 1,24-36-1405,0 0-1,0 0 1,1 0 0,1 1 0,-1 0 0,2 0-1,-1 0 1,1 0 0,0 15 0,1-23-451,1-1-1,0 1 1,0-1 0,1 0 0,-1 1 0,0-1 0,0 0-1,0 1 1,1-1 0,-1 0 0,1 0 0,-1 1-1,1-1 1,0 0 0,-1 0 0,1 0 0,0 0 0,0 1-1,0-1 1,0 0 0,0-1 0,0 1 0,0 0-1,0 0 1,0 0 0,0-1 0,0 1 0,3 1 0,-1-2 20,1 1 1,-1 0 0,1-1 0,0 0 0,-1 0 0,1 0 0,0 0 0,-1 0 0,1-1 0,6-1 0,3-2 44,0-1 1,1 0-1,-2-1 0,24-13 0,-13 1-336,-1-1-1,0-1 1,-2 0 0,0-2-1,-1-1 1,20-31 0,-8 12 972,-43 56-446,1 1 1,0 0-1,1 1 1,1 0-1,1 0 1,0 1-1,1 0 1,1 0-1,1 1 0,0 0 1,-4 34-1,9-49-303,0 0 0,0 0 0,0 0-1,0 0 1,0 0 0,1 1 0,0-1-1,0 0 1,0 0 0,0 0 0,0 0 0,0-1-1,1 1 1,-1 0 0,1 0 0,0-1-1,0 1 1,0-1 0,0 0 0,0 1-1,4 2 1,-1-3-536,-1 1 0,1-1 0,0 0 0,-1 0 0,1 0 0,0-1 0,0 0 0,0 0 0,0 0-1,0 0 1,0-1 0,10 0 0,29-3-10589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5.1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8 18001,'0'0'2493,"-12"-2"-891,-4-1-1071,1 2 0,-1 0 0,0 0 0,1 2 0,-1 0 1,0 0-1,-28 8 0,26-4 234,12-3-658,0-1 0,0 1 0,1 0 0,-1 0 1,1 1-1,-1-1 0,1 1 0,0 0 0,-7 6 0,14-8-123,1 1-1,0-1 0,0 0 0,0 0 1,0 0-1,0 0 0,0 0 1,0-1-1,0 0 0,0 1 0,0-1 1,4 0-1,-4 0-43,12 1-76,0 1 0,-1 0 0,1 2 0,-1-1 0,16 7 0,-27-9 147,-1 0 0,0 0 0,1 0 0,-1 0 0,0 0 0,0 0 0,0 1 0,0-1 0,0 1 0,0-1 1,-1 1-1,1 0 0,0 0 0,-1 0 0,1 0 0,-1 0 0,0 0 0,1 0 0,-1 0 0,0 0 0,-1 1 0,1-1 0,0 0 0,-1 1 0,1-1 0,-1 0 0,1 1 0,-1-1 0,0 1 0,0-1 0,-1 1 0,1-1 0,0 0 0,-1 1 0,1-1 0,-1 0 0,0 1 0,0-1 0,0 0 0,0 0 0,-2 3 0,-1 2 173,-1 0 0,0 0-1,-1-1 1,0 0-1,0 0 1,0 0 0,-1-1-1,0 0 1,0 0-1,0-1 1,0 0 0,-1 0-1,1-1 1,-13 4-1,-2 0 261,1 0-1,-1-2 0,0-1 0,-29 3 0,50-7-431,-1 1 1,0-1-1,1 0 0,-1 0 0,1 0 0,-1 0 0,0 0 0,1 0 0,-1 0 0,1 0 0,-1-1 0,1 1 0,-1-1 0,1 1 0,-1-1 0,1 1 0,-1-1 0,1 0 1,-2-1-1,2 1-76,1 0-1,0 0 1,0 1 0,1-1 0,-1 0 0,0 0 0,0 0 0,0 0 0,0 0 0,1 1 0,-1-1 0,0 0 0,1 0 0,-1 1 0,1-1 0,-1 0 0,1 0 0,-1 1 0,1-1 0,-1 0 0,1 1 0,0-1 0,-1 1 0,2-1 0,8-8-1277,0 2 1,0 0 0,18-10-1,73-30-7018,-47 21 1808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5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14990,'0'0'7645,"-8"10"-5836,-2 4-1293,0 0-1,1 1 1,1 1-1,0-1 0,1 1 1,1 0-1,0 1 1,1 0-1,1-1 0,-3 29 1,7 55-249,2-63-158,-6 55 1,4-91-74,0 0 0,-1 0 0,1 0 0,0 0 0,-1 0 0,1 0 0,-1 0 0,1-1 0,-1 1-1,0 0 1,1 0 0,-1 0 0,0 0 0,1-1 0,-1 1 0,0 0 0,0-1 0,0 1 0,0-1 0,0 1 0,0-1 0,0 1 0,0-1 0,0 1 0,0-1 0,0 0 0,0 0 0,0 1 0,0-1 0,0 0 0,0 0 0,0 0 0,0 0 0,0-1 0,0 1 0,0 0 0,-1 0 0,1 0 0,0-1 0,0 1 0,0-1 0,1 1 0,-1-1 0,0 1 0,0-1 0,0 1 0,0-1 0,0 0 0,1 0 0,-1 1 0,0-1 0,0 0 0,1 0 0,-1 0 0,1 0 0,-1 0 0,0-1 0,-3-8-27,1 0 0,0 1 1,1-1-1,0 0 0,0 0 0,1 0 0,1-1 1,0 1-1,2-20 0,0 13-21,0 1 1,2 0-1,0 0 0,0 0 0,10-21 0,-9 27-124,-1 1 0,2-1 1,-1 1-1,1 1 0,0-1 0,1 1 0,0 0 0,0 0 0,1 1 0,0 0 0,0 0 0,0 1 0,1 0 0,0 1 0,1 0 1,-1 0-1,1 1 0,0 0 0,0 1 0,0 0 0,0 0 0,0 1 0,1 1 0,-1-1 0,21 2 0,-22 0 42,53 2-243,-61-2 329,0 0 1,1 1 0,-1-1 0,1 0-1,-1 0 1,0 0 0,1 1 0,-1-1 0,0 1-1,0-1 1,1 1 0,-1 0 0,0-1-1,0 1 1,0 0 0,0 0 0,0 0-1,0 0 1,0 0 0,0 0 0,0 0-1,0 0 1,0 0 0,-1 0 0,1 0 0,-1 0-1,1 1 1,0-1 0,-1 0 0,0 1-1,1-1 1,-1 0 0,0 1 0,0-1-1,0 0 1,0 3 0,-1-2 17,0 1 1,0-1-1,0 0 0,0 0 0,-1 0 1,1 0-1,-1 0 0,0 0 1,1-1-1,-1 1 0,0 0 1,0-1-1,0 0 0,0 1 1,0-1-1,0 0 0,-1 0 0,1 0 1,-3 1-1,-51 16 770,47-15-576,-11 2 83,0 0-1,0-1 0,-1-1 0,-21 0 0,33-7-1300,16-5-1151,18-7-2733,10 1-1668,5-2-3705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20 7591,'0'0'7597,"-1"8"-5916,0-2-1583,0 0-1,1 0 1,0-1-1,0 1 1,1 0-1,-1 0 1,1-1-1,0 1 1,1 0-1,-1-1 1,1 1-1,0-1 1,1 0-1,-1 0 1,1 1-1,0-2 1,1 1-1,4 6 1,44 46 3,82 72 0,-59-60-245,-24-26-1448,3 2-5912,-42-31 126</inkml:trace>
  <inkml:trace contextRef="#ctx0" brushRef="#br0" timeOffset="1">26 640 16976,'0'0'5862,"-26"-76"-5254,74 32 353,17-8 352,18-9-352,8-6-672,9-5-257,-1 2-481,-6 0-1537,-13 5-1729,-19 3-2499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5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51 16688,'0'0'13800,"12"0"-13747,2 1-97,0-1 0,0-1 1,1 0-1,-1-1 0,0-1 0,-1 0 0,1-1 1,-1 0-1,20-9 0,-23 1-40,-21 6 25,-25 4 60,33 2 13,-6 0 41,1 1 0,-1 0 0,0 1 0,0 0 1,1 0-1,-1 1 0,1 0 0,0 1 0,0 0 0,0 0 0,-9 7 0,13-9 12,-1 1 0,1 1 1,0-1-1,0 1 0,0-1 0,1 1 0,-1 0 0,1 0 1,0 1-1,0-1 0,0 1 0,1-1 0,0 1 0,0 0 0,0 0 1,0 0-1,1 0 0,0 0 0,0 0 0,-1 7 0,3-10-55,0 0-1,-1 1 1,1-1-1,0 0 1,0 0-1,0 0 1,0 1 0,1-1-1,-1 0 1,0 0-1,1-1 1,0 1-1,-1 0 1,1 0-1,0-1 1,0 1-1,0-1 1,0 0-1,0 1 1,0-1-1,0 0 1,0 0-1,1 0 1,-1-1-1,0 1 1,1 0-1,-1-1 1,0 0 0,4 1-1,11 2-1007,0-1 0,29 1 0,-32-3-240,-9 1 338,-1-1-1,1 1 1,-1-1-1,1 0 0,0-1 1,-1 1-1,1-1 1,-1 0-1,0 0 0,1 0 1,-1-1-1,0 1 1,6-4-1,5-8-5817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6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222 1 10794,'0'0'12860,"2"10"-11402,-2-6-1283,1-1-82,0 0-1,0 0 0,-1-1 0,1 1 1,-1 0-1,0 0 0,0 0 1,0 0-1,0-1 0,0 1 0,-1 0 1,0 0-1,1 0 0,-1-1 0,0 1 1,0 0-1,0-1 0,-1 1 0,1 0 1,-1-1-1,1 0 0,-1 1 1,0-1-1,-3 4 0,-109 81 2564,27-22-870,86-65-1781,1 0 0,0 0 1,0 0-1,0 0 0,-1 0 1,1 0-1,0 0 1,0 1-1,-1-1 0,1 0 1,0 0-1,0 0 0,0 0 1,-1 0-1,1 1 1,0-1-1,0 0 0,0 0 1,0 0-1,0 1 0,-1-1 1,1 0-1,0 0 0,0 1 1,0-1-1,0 0 1,0 0-1,0 0 0,0 1 1,0-1-1,0 0 0,0 0 1,0 1-1,0-1 0,0 0 1,0 0-1,0 1 1,0-1-1,0 0 0,0 0 1,0 1-1,0-1 0,0 0 1,0 0-1,1 1 1,-1-1-1,0 0 0,0 0 1,0 0-1,0 1 0,1-1 1,-1 0-1,0 0 0,0 0 1,0 0-1,1 0 1,-1 1-1,0-1 0,25 3 195,33-7-1,51-15-432,-38-1-3282,-56 13 821,-11 1-351,-7-1-3649,-9-1-4495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6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9097,'0'0'7975,"49"3"-6598,-10 1-704,4 1-513,4-3-288,-2 2-3523,6-1-7015</inkml:trace>
  <inkml:trace contextRef="#ctx0" brushRef="#br0" timeOffset="1">471 68 11050,'0'0'18482,"-44"55"-18738,44-49-3043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7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14734,'0'0'5829,"15"59"-3650,-15-20-418,0 3-480,0 4-480,0-5-449,0-2-223,0-7-33,5-10-96,1-5-897,-2-11-641,-19-22-7718,-9-10 1504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7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92 1890,'0'0'17360,"-38"-55"-15470,40 46-256,22 3-321,9-2-96,10 2-64,11 3-192,7-1-449,1 4-319,-4-1-129,-9 1 0,-7 0-929,-12 0-1409,-11 0-1250,-12 0-960</inkml:trace>
  <inkml:trace contextRef="#ctx0" brushRef="#br0" timeOffset="1">179 105 12011,'0'0'8008,"-45"52"-6118,47-46-545,19-6-32,14 0-320,6 0-705,10 0-223,3 0-1923,0-4-2851,-8 2-4227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7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189 152 13805,'-9'2'2958,"-13"5"-814,-1 0 0,-30 16 0,47-20-1898,1-1 1,-1 1 0,0 0-1,1 1 1,0-1-1,0 1 1,0 0-1,1 0 1,-1 1-1,1-1 1,0 1-1,0 0 1,0 0-1,1 1 1,0-1-1,-3 7 1,5-11-244,1 0 1,0 0-1,0 0 0,0-1 1,0 1-1,-1 0 0,1 0 1,0 0-1,0-1 1,1 1-1,-1 0 0,0 0 1,0 0-1,0-1 0,0 1 1,1 0-1,-1 0 0,0 0 1,1-1-1,-1 1 0,1 0 1,-1-1-1,0 1 1,1 0-1,0-1 0,-1 1 1,1-1-1,-1 1 0,2 0 1,27 6 77,-18-7-37,0-1 0,0 0 0,19-5 0,-13 1-303,-2-1 1,1-1-1,-1 0 0,0-1 1,0-1-1,-1 0 1,0-1-1,-1 0 1,0-1-1,0-1 1,-1 0-1,-1 0 1,17-25-1,-19 16 279,-8 13-6,-6 11-85,-3 8 87,1 0 1,0 1-1,1-1 1,0 1-1,-5 13 1,9-18-3,-1 0 1,1 0 0,1-1 0,-1 1 0,1 0 0,0 1 0,1-1 0,-1 0 0,1 0 0,1 0-1,1 11 1,-1-17-62,-1 1-1,1-1 0,-1 1 0,1-1 0,0 0 1,0 1-1,-1-1 0,1 0 0,0 1 0,0-1 1,0 0-1,0 0 0,1 0 0,-1 0 0,0 0 1,0 0-1,1 0 0,-1-1 0,0 1 0,1 0 0,-1-1 1,1 1-1,-1-1 0,1 1 0,-1-1 0,1 0 1,-1 1-1,1-1 0,-1 0 0,1 0 0,-1 0 1,1-1-1,0 1 0,-1 0 0,1 0 0,-1-1 1,1 1-1,1-2 0,2 1-205,0-1 0,0 0-1,0 0 1,0-1 0,0 1 0,-1-1-1,1 0 1,-1-1 0,0 1 0,5-5 0,-1-3-361,1-1 1,-1 0 0,-1-1 0,0 0 0,-1 0-1,0-1 1,-1 1 0,4-17 0,5-43 1278,-9 2 4285,-7 89-4547,0-1 1,-2 1 0,0-1-1,-10 27 1,-3 13 749,11-27-397,0-1 1,2 1 0,0 39 0,3-68-741,1 0 1,0 0-1,0 0 1,0 0 0,0 0-1,0 0 1,0-1 0,0 1-1,0 0 1,1 0-1,-1 0 1,0 0 0,1 0-1,-1 0 1,0 0-1,1 0 1,-1 0 0,1-1-1,-1 1 1,1 0 0,0 0-1,-1-1 1,1 1-1,0 0 1,-1-1 0,1 1-1,0-1 1,0 1-1,0-1 1,0 1 0,-1-1-1,1 1 1,0-1 0,0 0-1,0 0 1,0 1-1,0-1 1,0 0 0,0 0-1,0 0 1,0 0 0,0 0-1,0 0 1,0 0-1,0 0 1,0-1 0,0 1-1,-1 0 1,1-1-1,0 1 1,0 0 0,0-1-1,1 0 1,4-2 115,0 1 0,0-2 0,-1 1-1,1 0 1,-1-1 0,9-8 0,13-16-194,-2-1-1,-1-1 1,-2-1 0,-1-1 0,27-54-1,-45 76-2347,-10 12-5082,-6 8 2879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8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7111,'0'0'8456,"0"58"-5830,10-44-832,3-1-257,7-4-928,2-5-449,2-4-1281,3 0-2146,1-17-4068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8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11435,'0'0'3064,"-1"9"-566,-10 150 3151,15 10-5655,-3-152-1812,-1-35-1315,-4-35-2352,1 39 4926,-1 0 1,0 1-1,-1-1 1,-12-25-1,12 29 2026,-1 1 0,0 0 0,0 0 0,-9-8 1,10 14-300,7 10-170,16 15-42,-6-14-1781,1-2 0,1 0 0,-1 0 0,1-1 0,0-1 0,0 0 0,0-1 0,0-1-1,1 0 1,-1-1 0,1 0 0,-1-1 0,1-1 0,-1 0 0,21-5 0,-33 6 739,0-1 1,-1 1 0,1-1-1,0 0 1,0 1 0,-1-1-1,1 0 1,0 0 0,-1 0 0,1 0-1,-1 0 1,1-1 0,-1 1-1,2-3 1,1-4 1944,-3-2 3338,-7 8 367,-19 5-2960,21-1-2337,0 1 1,0-1 0,0 1 0,0 0 0,0 0-1,0 1 1,1-1 0,0 1 0,-1 0 0,1 0-1,1 0 1,-1 0 0,1 0 0,-1 0 0,1 1-1,0 0 1,1-1 0,-1 1 0,1 0 0,0 0-1,0-1 1,1 1 0,-1 6 0,2-10-250,0 1 1,-1-1-1,1 1 0,0-1 1,0 1-1,0-1 1,0 0-1,0 1 0,1-1 1,-1 0-1,0 0 1,1 0-1,-1 0 0,1 0 1,-1 0-1,1 0 1,-1-1-1,1 1 0,-1 0 1,1-1-1,0 1 1,-1-1-1,1 0 0,0 1 1,0-1-1,-1 0 1,1 0-1,0 0 0,-1 0 1,3-1-1,57-1-161,-39-3-82,0 0 1,0-1-1,-1-2 1,0 0-1,27-14 1,-47 21 322,-1 1-19,0 0 1,0 0 0,0-1-1,0 1 1,0 0 0,0 0-1,0 0 1,0 0 0,0 0-1,0-1 1,0 1 0,0 0-1,0 0 1,0 0 0,0 0-1,0 0 1,-1 0 0,1-1-1,0 1 1,0 0 0,0 0-1,0 0 1,0 0 0,0 0-1,0 0 1,-1 0 0,1 0-1,0 0 1,0 0 0,0 0-1,0 0 1,0 0 0,0 0-1,-1 0 1,1 0 0,0 0-1,0 0 1,0 0 0,0 0-1,0 0 1,-1 0 0,1 0-1,0 0 1,0 0 0,0 0-1,0 0 1,0 0 0,-1 0-1,1 0 1,0 0 0,0 0-1,0 0 1,0 0 0,0 0-1,0 1 1,0-1 0,-1 0-1,1 0 1,0 0 0,0 0-1,0 0 1,12-15 1031,23-18-1551,-23 26 301,1 1-1,0 0 0,0 1 0,1 0 1,0 1-1,-1 0 0,2 1 0,-1 1 1,0 0-1,19 0 0,-33 2 706,-24 2-6,21 1-573,-1-1-1,1 1 0,-1 0 0,1 0 0,0 0 1,0 0-1,1 1 0,-1-1 0,-3 7 0,5-9 18,0 0-1,0 0 0,0 1 0,1-1 0,-1 0 0,0 0 0,1 1 0,-1-1 0,1 0 0,-1 1 0,1-1 1,0 0-1,0 1 0,-1-1 0,1 1 0,0-1 0,0 0 0,0 1 0,0-1 0,1 1 0,-1-1 0,0 0 1,1 1-1,-1-1 0,1 0 0,-1 1 0,1-1 0,-1 0 0,1 0 0,0 1 0,0-1 0,0 0 0,0 0 0,0 0 1,1 1-1,3 0 17,0 1 1,0-1 0,1-1-1,-1 1 1,1-1-1,0 0 1,-1 0 0,12 0-1,56-2 203,-43-1-172,-4 0-87,-1-1 0,35-9 0,-36 6 132,-1 2 1,48-4-1,-70 8-65,1 1 0,-1-1-1,0 1 1,0-1 0,0 1-1,0-1 1,1 1-1,-1 0 1,0 0 0,0-1-1,-1 1 1,1 0 0,0 0-1,0 0 1,1 2 0,14 10 215,-9-10-347,0-1 0,0 0 1,0 0-1,0-1 0,0 0 0,1 0 1,9 0-1,-12-1-422,0-1 0,0 1-1,1-1 1,-1 0 0,0-1 0,9-2 0,21-17-9519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2:59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17200,'0'0'3182,"-1"11"-2344,-5 53 1262,-18 71 0,0-5-107,-7 136 238,3 402 0,28-650-2346,0 0-1,1 0 0,1 0 0,1 0 0,0-1 0,11 31 0,-10-41-1178,-2-8-1268,-1-13-2006,-1-16-2601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0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12396,'0'0'6779,"11"4"-5593,11 4-571,0-2 1,1 0-1,-1-2 1,1 0-1,25 0 1,133-1 1675,-123-4-1917,1167 51 1238,-13 34-1153,-1172-84-458,-1-1-1,0-3 1,0-1 0,0-1 0,-1-3-1,45-15 1,-82 24-126,0 0 0,0 0 0,1-1 0,-1 1 0,0 0 0,0-1-1,0 1 1,0-1 0,0 1 0,0-1 0,0 0 0,0 1 0,0-1 0,0 0 0,0 0 0,0 0-1,0 0 1,-1 1 0,1-1 0,0 0 0,-1 0 0,1-1 0,0 0 0,-2 1-272,0 0 1,0 0 0,0 0-1,0 0 1,0 0 0,0 0-1,0 1 1,-1-1 0,1 0-1,0 1 1,0-1 0,-1 1 0,1 0-1,-1-1 1,1 1 0,0 0-1,-1 0 1,-1-1 0,-28-4-8034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1 438 16624,'0'0'1804,"5"11"70,2 1-1342,0 0 0,0-1 1,1 0-1,1 0 0,0-1 0,0 0 1,1 0-1,1-1 0,16 11 0,373 219 2095,-393-235-2590,72 33-77,-71-34 149,0 0 0,-1-1 0,1 0 0,0-1-1,0 1 1,0-1 0,0-1 0,12 0 0,-16-1-37,-1 0 1,0 0 0,0-1 0,0 1 0,0-1-1,0 1 1,0-1 0,0 0 0,-1 0 0,1 0-1,-1-1 1,1 1 0,-1 0 0,0-1 0,0 0-1,0 0 1,0 1 0,0-1 0,-1 0 0,1 0-1,-1 0 1,0-1 0,0 1 0,0 0 0,0 0-1,0-7 1,3-11 450,-1-1-1,0-40 1,-3 58-517,-1-21-6,-1-1 0,-1 1 0,-2-1 0,0 1 0,-2 1 0,0-1 0,-2 1 0,-1 0 0,0 1 0,-2 0 0,-16-23 0,-1 4 0,-1 0 0,-3 2 0,-1 2 0,-61-54 0,69 70-65,18 16-118,-1-1-1,1 0 1,0-1 0,0 0 0,1 0 0,0 0 0,0-1 0,-9-18-1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0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20115,'0'0'4116,"11"1"-3102,13 0-749,66 3 487,0 4-1,136 31 1,-217-37-736,-1 0 0,-1 1 1,1 0-1,0 0 0,-1 0 0,1 1 0,-1 1 1,0-1-1,7 7 0,-12-9 38,0 1-1,0-1 1,0 0 0,-1 1-1,1 0 1,-1-1 0,1 1-1,-1 0 1,0 0 0,0-1 0,0 1-1,0 0 1,-1 0 0,1 0-1,-1 0 1,0 0 0,1 0-1,-1 0 1,-1 0 0,1 0-1,0 0 1,-1 0 0,0 0-1,1 0 1,-1 0 0,-1 0 0,1 0-1,-2 4 1,-5 6 62,1 0 0,-2 0 1,0-1-1,0 0 0,-1 0 0,-14 12 1,-77 63 249,61-54 66,-112 95-256,122-108-3010,9-16-3855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1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44 571 17905,'0'0'1879,"-8"5"-117,7-5-1738,-27 19 1248,22-13-382,24-15-199,34-23 761,89-70 0,-74 49-1286,408-324-70,-470 373-132,-1 1 1,1-1 0,0 1-1,0 1 1,0-1 0,0 1-1,10-4 1,-13 6 26,-1 0-1,0 0 1,0 0 0,0 0 0,0 0-1,0 0 1,0 1 0,1-1 0,-1 0-1,0 1 1,0-1 0,0 0 0,0 1-1,0-1 1,0 1 0,0 0 0,0-1-1,0 1 1,-1 0 0,1-1 0,0 1-1,0 0 1,-1 0 0,1 0 0,0 0-1,-1 0 1,1 0 0,-1 0 0,1 0 0,-1 0-1,1 0 1,-1 0 0,0 0 0,0 0-1,1 0 1,-1 1 0,0-1 0,0 0-1,0 0 1,0 2 0,7 87-459,-6-57 701,2 1-1,1-1 0,2 0 0,13 45 1,-16-69-394,1-1 1,0 1-1,0-1 0,1 0 1,0-1-1,0 1 1,1-1-1,10 11 1,-10-13-250,0 0 0,0 0 0,0-1 0,1 0 0,-1 0 1,1-1-1,0 0 0,0 0 0,0-1 0,1 0 0,13 3 0,40-2-9925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4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40 503 5701,'0'0'5862,"-6"8"-2515,-15 21-1490,20-28-1636,0 0 0,-1 1 0,1-1 0,0 0 0,1 1-1,-1-1 1,0 1 0,0 0 0,1-1 0,-1 1 0,0 0 0,1-1 0,0 1 0,-1 0 0,1 0 0,0-1 0,0 1-1,0 0 1,0 0 0,0-1 0,1 1 0,-1 0 0,1 2 0,0-3-116,0-1-1,0 0 1,0 1 0,0-1-1,1 0 1,-1 1 0,0-1-1,0 0 1,0 0-1,0 0 1,0 0 0,1 0-1,-1 0 1,0 0 0,0 0-1,0-1 1,0 1 0,0 0-1,0-1 1,0 1 0,2-2-1,24-12 701,4-12-455,-1 0-1,-2-2 1,0-2 0,23-32 0,-19 24-284,129-172-561,-51 64-1135,-110 147 1629,0-1 1,0 0-1,0 0 0,0 0 1,0 0-1,0 0 0,0 0 0,1 0 1,-1 0-1,0 0 0,0 0 1,0 1-1,0-1 0,0 0 0,0 0 1,0 0-1,0 0 0,0 0 0,0 0 1,1 0-1,-1 0 0,0 0 1,0 0-1,0 0 0,0 0 0,0 0 1,0 0-1,0 0 0,0 0 0,1 0 1,-1 0-1,0 0 0,0 0 1,0 0-1,0 0 0,0 0 0,0 0 1,0 0-1,1 0 0,-1 0 0,0 0 1,0 0-1,0 0 0,0 0 1,0 0-1,0 0 0,0-1 0,0 1 1,0 0-1,0 0 0,0 0 1,1 0-1,-1 0 0,0 0 0,-3 12-7,-51 118 347,17-46-113,-34 119-1,62-167-190,1 0 0,2 0-1,-3 66 1,8-102-100,1 1-1,0-1 1,0 1-1,0-1 1,-1 1 0,1-1-1,0 1 1,0-1-1,0 1 1,0-1-1,0 1 1,0-1 0,0 1-1,0-1 1,0 1-1,0-1 1,0 1 0,0-1-1,1 1 1,-1-1-1,0 1 1,0-1 0,0 1-1,1-1 1,-1 1-1,0-1 1,1 0-1,-1 1 1,0-1 0,1 1-1,-1-1 1,0 0-1,1 1 1,-1-1 0,1 0-1,-1 0 1,1 1-1,-1-1 1,1 0-1,-1 0 1,1 0 0,-1 0-1,1 1 1,-1-1-1,1 0 1,0 0 0,0-1-212,0 0 1,0 1-1,0-1 1,0 0-1,0 0 1,0 0-1,-1 0 1,1 0-1,0 0 1,0 0-1,-1 0 1,1 0-1,-1 0 1,1-1-1,-1 1 1,1 0-1,-1 0 1,0-2-1,3-28-5227,-2-4-2279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4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75 15535,'0'0'7431,"87"25"-6406,-26-25-417,8-5-384,10-18-159,-2-9-3204,-5-7-4485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5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18449,'0'0'3652,"4"57"-2307,-4-12-224,0 8-576,-4 3-289,-3 0-224,0-4 0,3-9-705,1-9-928,0-13-2211,-3-14-1953,-7-7-1058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5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99 162 12204,'3'-12'2840,"-2"6"-2506,1 0 1,-1 0-1,1 0 1,1 0 0,-1 0-1,1 0 1,0 1 0,1-1-1,-1 1 1,1 0 0,0 0-1,0 0 1,1 1-1,-1 0 1,1-1 0,0 1-1,0 1 1,10-6 0,1 1 118,0 0-1,1 1 1,0 1 0,25-5 0,-32 8-291,-1 2 0,1-1-1,0 1 1,-1 1-1,1-1 1,-1 2 0,1-1-1,0 2 1,17 3 0,-25-4-149,1 1 0,0-1 0,0 1 1,-1 0-1,1-1 0,-1 1 0,0 0 1,1 1-1,-1-1 0,0 0 1,0 1-1,0-1 0,-1 1 0,1-1 1,-1 1-1,1 0 0,-1 0 0,0 0 1,0 0-1,0 0 0,0 0 1,-1 0-1,1 0 0,-1 0 0,0 0 1,0 5-1,0 3 25,0-1 0,-1 1 0,0 0 0,-1-1 0,-1 1 0,-4 16 0,-4-4 295,-1 0 0,0-1 0,-2 0 0,-25 32 0,-41 38 2962,104-114-3506,1 0 1,42-26 0,-55 40-24,0 1-1,1 1 1,-1 0 0,1 0 0,1 1 0,-1 1-1,1 0 1,23-3 0,-34 6 171,-1 1-1,1 0 1,0 0 0,-1 0-1,1 0 1,0 0 0,-1 1-1,1-1 1,-1 1 0,1-1-1,0 1 1,-1 0 0,0 0-1,1 0 1,-1 1 0,0-1 0,1 0-1,-1 1 1,0-1 0,0 1-1,0 0 1,2 3 0,-2-2 33,0 1 1,0 0-1,-1-1 1,1 1-1,-1 0 1,0-1 0,0 1-1,0 0 1,-1 0-1,0 0 1,1 0-1,-1 0 1,-1 6-1,-1 2 125,0 0 0,0 0 1,-1-1-1,-1 1 0,1-1 0,-2 0 0,0 0 0,0 0 0,-10 13 0,-2-4 333,-1 0 1,0-2-1,-1 0 0,-1-1 1,-1-1-1,-43 25 1,32-23 82,-1-2 1,-1-1 0,0-1-1,-47 11 1,71-22-821,-1-1 1,0 0-1,0 0 0,0-1 0,-14-1 1,22 0 155,1 0 0,-1 0 0,0-1 0,1 1 0,-1-1 1,1 0-1,-1 0 0,1 0 0,-1 0 0,1 0 0,0 0 1,-1 0-1,1-1 0,0 0 0,0 1 0,0-1 0,0 0 1,1 0-1,-1 0 0,0 0 0,1 0 0,-1 0 0,1 0 0,0-1 1,-1 1-1,0-5 0,-5-14-5500,0-3-2702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06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10090,'0'0'15726,"9"1"-15042,83 22 1308,165 66 0,-241-83-1956,4 2 92,-1 1 0,-1 0 0,0 2 0,0 0 0,-1 1 0,29 26 0,-6 2 473,41 53 0,-35-39-452,-26-32-149,2-1 0,1-2 0,34 24 0,32 28 0,-73-55 0,-1 1 0,0 0 0,-1 1 0,18 33 0,40 89 0,-34-63 0,-23-44 0,-1 0 0,-2 1 0,-2 1 0,-1 0 0,-2 0 0,-1 1 0,-1-1 0,-3 1 0,0 0 0,-7 60 0,2-18 21,2-46-361,0-25-28,0-9-173,-3-17-4146,-4-7-4068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0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0 11499,'0'0'10858,"3"59"-9769,-4-28 224,-5 6-576,0 4-32,3-4 128,1-2-513,2-7-256,0-8 0,0-8-64,0-6-256,0-12-5798,0-13 2915,-11-4-1409,-5-4-2659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1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13805,'0'0'14510,"71"-9"-13453,-39 9-224,2-2-481,0-4-256,-1 1-160,0 0-1602,-5 3-1601,-7 0-1858,-3 2-3875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1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17008,'0'0'4388,"-4"10"-1756,-6 21-1057,1 0-1,-6 41 1,7-13-1151,0 101 1,8-160-423,0 0-1,0 1 0,0-1 1,0 0-1,0 0 0,0 0 1,0 0-1,0 0 0,0 0 1,0 1-1,0-1 0,0 0 1,0 0-1,0 0 0,0 0 1,0 0-1,1 0 1,-1 0-1,0 0 0,0 0 1,0 1-1,0-1 0,0 0 1,0 0-1,0 0 0,0 0 1,1 0-1,-1 0 0,0 0 1,0 0-1,0 0 0,0 0 1,0 0-1,0 0 0,0 0 1,1 0-1,-1 0 0,0 0 1,0 0-1,0 0 0,0 0 1,0 0-1,0 0 0,0 0 1,1 0-1,-1 0 0,0 0 1,0 0-1,0 0 1,0 0-1,0 0 0,0 0 1,0 0-1,1-1 0,-1 1 1,0 0-1,0 0 0,0 0 1,0 0-1,0 0 0,0 0 1,0 0-1,0 0 0,0 0 1,0-1-1,0 1 0,13-12 103,8-17 81,-4 4-90,25-43-65,88-105 0,-116 160 493,-4 9-3514,-8 9-2176,-12 9-837,-2 0-2997</inkml:trace>
  <inkml:trace contextRef="#ctx0" brushRef="#br0" timeOffset="1">107 217 14125,'0'0'11499,"26"54"-9993,-8-50-321,4 1-673,2-2-384,-1-2-288,0-1-3363,3 0-7207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3674 475 9513,'3'-14'1618,"8"-50"-161,-11 61-1350,1 1-1,-1-1 1,0 0 0,0 0-1,0 1 1,0-1 0,0 0-1,-1 0 1,1 1 0,-1-1-1,0 0 1,0 1 0,0-1-1,0 1 1,0-1 0,-1 1-1,1-1 1,-1 1 0,1 0-1,-1 0 1,0 0 0,0 0-1,0 0 1,0 0 0,0 0-1,-1 1 1,1-1 0,0 1-1,-1-1 1,1 1 0,-1 0-1,1 0 1,-1 0 0,-3 0-1,-8-2 205,-1 0 0,1 2 0,0 0 0,-1 0-1,-16 2 1,24-1-352,-35 3 138,1 2-1,-1 2 0,-71 21 1,-123 54 50,156-52-93,-1024 444 1922,939-385-1955,4 8 0,4 7 1,5 7-1,5 6 0,5 6 1,6 7-1,6 5 0,-113 153 1,182-208 87,3 4 0,4 1 0,4 3 0,4 3 1,-56 153-1,86-191-17,1 2 1,3-1-1,3 2 1,-5 99-1,14-112-134,2-1-1,2 1 0,1-1 0,2 0 0,2-1 0,2 1 0,17 39 0,-5-28-326,2-1-1,2-1 1,2-2 0,3-1-1,2-1 1,1-2 0,3-1-1,1-2 1,78 63 0,-73-70 325,1-2-1,2-3 1,1-1 0,1-3-1,1-1 1,1-3 0,2-2 0,0-3-1,0-2 1,63 10 0,-49-18 92,1-2-1,-1-4 1,1-3 0,-1-2-1,0-4 1,0-2 0,114-34-1,-43-1 597,-1-6-1,197-104 0,-104 31 469,-5-9 0,-7-10 0,256-219-1,-372 273-885,-5-4 1,-3-4-1,-5-5 0,-4-3 0,-5-4 1,-5-3-1,110-222 0,-122 193-183,-6-3 1,-6-3-1,-7-1 1,-7-2-1,-5-2 1,16-227-1,-43 310-51,-4-1 0,-2 1 0,-3-1 0,-3 1 0,-18-78-1,18 121 24,0 0 0,-2 0 0,0 1 0,-2 1-1,-1 0 1,-1 0 0,-1 1 0,0 1 0,-2 0-1,-1 1 1,-1 1 0,0 0 0,-1 1 0,-2 2 0,0 0-1,-29-18 1,20 18-8,0 1-1,-2 2 0,1 1 1,-2 1-1,0 2 1,-49-8-1,34 10-11,-2 3 0,1 2 0,-99 7 0,63 7-310,0 3 1,1 4-1,0 4 1,-154 62-1,89-16-1745,-269 165 1,-112 141-4397,170-92-14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7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5862,'0'0'17654,"5"9"-16827,8 13 141,1 0 0,1 0 1,1-1-1,24 23 0,90 81 1116,-76-75-1904,190 144 609,-35-32-259,-110-78-530,80 75 0,-113-74 0,-85-124-2968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7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14029,'0'0'3961,"11"1"-2621,264 29 5428,-219-20-6007,-1 2 0,1 2 0,54 23 0,104 37 54,-119-52-4843,-114-19-19210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8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4 149 18161,'0'0'4741,"-2"-9"-2649,2 5-1888,-1-1 0,1 1 0,0-1-1,0 1 1,0-1 0,0 1 0,1-1 0,0 1-1,0 0 1,0-1 0,1 1 0,-1 0 0,1 0-1,0 0 1,0 0 0,0 0 0,1 0-1,-1 0 1,1 1 0,0-1 0,0 1 0,7-6-1,-5 4-176,0 1-1,1-1 0,-1 1 0,1 0 0,0 0 0,11-5 1,-15 8-30,-1 1 0,1-1 1,0 0-1,0 1 0,0-1 1,0 1-1,0 0 0,0 0 1,0 0-1,0 0 1,0 0-1,0 0 0,0 0 1,0 1-1,0-1 0,-1 0 1,1 1-1,0 0 0,0 0 1,0-1-1,-1 1 1,1 0-1,0 0 0,-1 0 1,1 1-1,-1-1 0,1 0 1,2 3-1,23 27 63,-1-2 15,-1 1 0,25 40-1,-44-60 55,0 0-1,-1 0 1,0 1-1,-1-1 1,0 1-1,-1 0 0,0 0 1,-1 1-1,0-1 1,-1 0-1,0 1 1,-1 12-1,-1-21-40,1 1-1,-2-1 1,1 0-1,0 0 1,-1 1-1,1-1 1,-1 0-1,0 0 1,0-1 0,0 1-1,0 0 1,0-1-1,-1 1 1,1-1-1,-1 1 1,0-1-1,0 0 1,0 0 0,0-1-1,0 1 1,0-1-1,-4 2 1,3-1-313,0-1 0,0 1 0,-1-1 0,1 0 0,0-1 0,-1 1 0,1-1 0,-5 1 0,7-1-462,0-1 0,-1 1 1,1 0-1,0-1 0,-1 1 0,1-1 0,0 0 0,0 0 0,0 1 0,0-1 0,0-1 0,0 1 0,0 0 0,0 0 0,-2-3 0,-7-8-15569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8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20083,'0'0'4548,"-15"65"-2049,15-25-1058,0 6-416,9 3-416,5-3-353,6-2-192,-1-7-64,1-15-192,-2-13-673,-5-9-961,-4-2 0,-7-21-256,-2-9-1921,-5-6-2499,-11-7-4805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9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9353,'0'0'17552,"27"55"-15886,-11-47-385,3-4-288,5-4-416,1-8-353,1-11-32,-2-3-192,-3 3-64,-4 2-1153,-7 12-641,-8 20-5925,-9 15 1185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19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0 185 16015,'0'0'12844,"74"-31"-11434,-38-5-481,2-2-545,-2 5-320,-4 7-192,-7 10-1538,-5 12-1761,-11 4-865,-9 7-1858,0 13-6278</inkml:trace>
  <inkml:trace contextRef="#ctx0" brushRef="#br0" timeOffset="1">136 302 11915,'0'0'7623,"0"49"-5028,12-48-1346,4-1-416,5-11 192,4-15-577,-1-7-416,0-10-1889,-5-2-3140,-4-4-3651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0.0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79 17008,'0'0'2627,"2"13"68,-1-1-2140,1 4 291,0 0-1,1 0 1,1-1 0,0 1 0,1-1 0,10 23 0,-14-37-813,-1 0 1,0 0-1,1 0 1,-1 0-1,1 0 0,-1 0 1,1 0-1,0 0 1,-1 0-1,1-1 0,0 1 1,0 0-1,0 0 1,-1 0-1,1-1 1,0 1-1,0-1 0,0 1 1,0-1-1,0 1 1,0-1-1,0 1 0,1-1 1,-1 0-1,0 0 1,0 1-1,0-1 0,0 0 1,0 0-1,0 0 1,1 0-1,-1 0 1,0-1-1,0 1 0,0 0 1,0 0-1,0-1 1,0 1-1,0-1 0,0 1 1,0-1-1,0 1 1,0-1-1,0 0 1,0 1-1,0-1 0,0 0 1,-1 0-1,1 1 1,0-1-1,-1 0 0,1 0 1,0 0-1,-1 0 1,1 0-1,-1 0 0,1-2 1,6-9-15,-1 0 0,0 0 0,6-22 0,-9 27 65,9-32-49,-6 20-33,1 0 0,0 0 0,14-25 0,-21 43-6,1 0 0,-1 0 0,1 0 0,-1 0 0,1 0 0,-1 0 0,1 0 0,0 0 1,0 0-1,-1 0 0,1 1 0,0-1 0,0 0 0,0 1 0,0-1 0,0 0 0,0 1 0,0-1 1,0 1-1,0-1 0,0 1 0,0 0 0,0-1 0,0 1 0,0 0 0,2 0 0,-1 0 10,-1 1 0,0 0 0,0 0-1,0 0 1,0 0 0,1 0 0,-1 0 0,0 0-1,-1 0 1,1 0 0,0 0 0,0 0 0,0 1-1,-1-1 1,1 0 0,-1 1 0,2 1 0,2 11 260,0 1 1,4 27-1,-7-37-114,1 7 71,-2-8-164,0 1 0,0-1 0,1 0-1,-1 1 1,1-1 0,1 0 0,-1 0 0,0 0-1,1 0 1,4 7 0,-5-12-59,1-1 0,-1 0 0,0 0 0,1 0 0,-1 0 0,0 0 0,0-1 0,-1 1 0,1 0 0,0 0 0,-1-1 0,1 1 0,-1-4 0,1 5 0,3-21 0,-4 16 0,1-1 0,0 1 0,0-1 0,1 1 0,0 0 0,0-1 0,0 1 0,1 0 0,0 0 0,0 1 0,6-10 0,-9 15-5,1 0 1,-1 0-1,0 0 1,0 0-1,0 0 0,0 0 1,1-1-1,-1 1 1,0 0-1,0 0 1,1 0-1,-1 0 0,0 0 1,0 0-1,0 0 1,1 0-1,-1 0 0,0 0 1,0 0-1,1 0 1,-1 0-1,0 0 0,0 0 1,0 0-1,1 1 1,-1-1-1,0 0 1,0 0-1,0 0 0,1 0 1,-1 0-1,0 0 1,0 1-1,0-1 0,1 0 1,-1 0-1,0 0 1,0 0-1,0 1 0,0-1 1,0 0-1,0 0 1,0 0-1,1 1 1,-1-1-1,4 18-550,-2 18-1118,-2-35 1544,0 7-1025,1 16-1854,-6-14-4975,-1-9-398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0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10410,'0'0'18994,"19"37"-28475,-12-27-513</inkml:trace>
  <inkml:trace contextRef="#ctx0" brushRef="#br0" timeOffset="1">74 13 17521,'33'135'9054,"-27"-102"-7864,2 0 1,1-1-1,23 56 0,-31-86-1175,0 0 0,-1 0 0,1 0-1,0 0 1,0 0 0,0-1 0,0 1 0,0 0-1,0-1 1,1 1 0,-1-1 0,0 1-1,1-1 1,-1 0 0,1 0 0,0 1 0,-1-1-1,1 0 1,3 1 0,-4-2 4,0-1 1,0 1-1,0-1 0,0 1 1,0-1-1,0 1 0,-1-1 1,1 1-1,0-1 0,0 0 1,0 1-1,0-1 0,-1 0 1,1 0-1,0 0 1,-1 1-1,1-1 0,-1 0 1,1 0-1,-1 0 0,1 0 1,-1 0-1,0 0 0,1-2 1,3-11 143,-1 0-1,0 1 1,2-28 0,8-190-3467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1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1 537 11307,'2'9'5151,"-1"-7"-5039,1 7 1041,1 0-1,0-1 1,1 1-1,5 10 1,-8-18-1071,-1 0 0,0 0 0,1 0 0,-1 0 0,1 0 0,0 0 1,-1 0-1,1 0 0,0 0 0,0 0 0,0 0 0,-1-1 1,1 1-1,0 0 0,0-1 0,0 1 0,0 0 0,0-1 0,0 1 1,0-1-1,1 1 0,-1-1 0,0 0 0,0 0 0,0 1 1,0-1-1,0 0 0,1 0 0,-1 0 0,0 0 0,0 0 0,0-1 1,1 1-1,-1 0 0,0 0 0,0-1 0,0 1 0,0-1 0,0 1 1,0-1-1,0 1 0,0-1 0,0 0 0,0 1 0,0-1 1,0 0-1,0 0 0,-1 0 0,1 1 0,0-1 0,0 0 0,0-2 1,7-8-1346,-1 0-1,0 0 1,-1-1 0,0 0 0,-1-1 0,6-17 0,19-81 928,-30 137 6283,-1-6-4430,1 1-1,5 37 0,-4-58-1489,-1-1 0,0 1-1,0-1 1,0 1-1,0-1 1,1 1-1,-1-1 1,0 1 0,1-1-1,-1 1 1,0-1-1,1 1 1,-1-1-1,0 1 1,1 0-1,-1-1 1,1 1 0,-1 0-1,1-1 1,-1 1-1,1 0 1,-1 0-1,1-1 1,-1 1 0,1 0-1,-1 0 1,1 0-1,-1 0 1,1 0-1,0 0 1,-1 0-1,1 0 1,-1 0 0,1 0-1,-1 0 1,1 0-1,0 0 1,-1 0-1,1 0 1,-1 1 0,1-1-1,-1 0 1,1 0-1,-1 1 1,1-1-1,-1 0 1,0 1-1,1-1 1,-1 0 0,1 1-1,-1-1 1,0 1-1,1-1 1,-1 1-1,0-1 1,1 1 0,-1-1-1,0 1 1,0-1-1,1 1 1,-1-1-1,0 1 1,0-1-1,0 1 1,0-1 0,0 1-1,0 0 1,0 0-1,21-47 97,-19 43-52,3-11-37,-1 1-33,1 1 0,0-1 1,1 1-1,0 1 1,1-1-1,0 1 0,11-13 1,-17 24-1,-1-1 0,0 1 0,1 0 1,-1-1-1,1 1 0,-1 0 0,1-1 0,-1 1 1,1 0-1,-1 0 0,1-1 0,0 1 0,-1 0 1,1 0-1,-1 0 0,1 0 0,-1 0 0,1 0 1,0 0-1,-1 0 0,1 0 0,-1 0 0,1 0 1,0 0-1,-1 0 0,1 1 0,-1-1 0,1 0 0,-1 0 1,1 0-1,-1 1 0,1-1 0,-1 0 0,1 1 1,-1-1-1,1 1 0,-1-1 0,0 0 0,1 1 1,-1-1-1,0 1 0,1-1 0,-1 1 0,0-1 1,0 1-1,1 0 0,-1-1 0,0 1 0,0-1 1,0 1-1,0-1 0,0 1 0,1 0 0,-1 0 1,10 45 556,-7-31-278,-3-14-262,0 1-1,1 0 1,-1 0 0,1 0 0,-1-1 0,1 1 0,0 0 0,0 0-1,0-1 1,0 1 0,0-1 0,0 1 0,0-1 0,3 3 0,-4-4-5,1 0 0,-1 0 0,1 0 0,-1 0 0,1 0 0,-1 0 0,1 0 0,-1 0 1,1 0-1,-1 0 0,1 0 0,-1-1 0,1 1 0,-1 0 0,1 0 0,-1-1 0,1 1 1,-1 0-1,1 0 0,-1-1 0,1 1 0,-1-1 0,0 1 0,1 0 0,-1-1 0,0 1 1,1-1-1,-1 1 0,0-1 0,0 1 0,1-1 0,23-60 807,-19 44-732,3-9-89,-6 20 0,-1-1 0,1 0 0,1 0 0,-1 1 0,1 0 0,0-1 0,1 1 0,-1 0 0,6-6 0,-9 13 0,1-1 0,0 0 0,-1 1 0,1-1 0,-1 0 0,1 1 0,-1-1 0,1 1 0,-1-1 0,1 1 0,-1-1 0,1 1 0,-1-1 0,1 1 0,-1-1 0,0 1 0,1 0 0,-1-1 0,0 1 0,0 0 0,0-1 0,1 1 0,-1 0 0,0-1 0,0 1 0,0 0 0,0-1 0,0 1 0,0 0 0,0 0 0,6 31 0,-6-30 0,1 2 0,-1-1 0,1 1 0,0-1 0,0 1 0,0-1 0,1 0 0,-1 0 0,1 1 0,0-1 0,2 3 0,-4-6 0,1 1 0,-1-1 0,0 0 0,1 1 0,-1-1 0,0 0 0,1 0 0,-1 1 0,0-1 0,1 0 0,-1 0 0,0 0 0,1 0 0,-1 0 0,1 1 0,-1-1 0,1 0 0,-1 0 0,0 0 0,1 0 0,-1 0 0,1 0 0,-1 0 0,0 0 0,1 0 0,-1-1 0,1 1 0,-1 0 0,0 0 0,1 0 0,0-1 0,13-21 0,1-19-104,-8 20-108,1 0 1,1 1-1,21-38 1,-29 57 196,-1 0-1,0 1 1,1-1 0,-1 0 0,0 1 0,1-1 0,-1 1 0,1-1 0,-1 0-1,1 1 1,-1-1 0,1 1 0,0-1 0,-1 1 0,1 0 0,0-1-1,-1 1 1,1 0 0,0-1 0,-1 1 0,1 0 0,0 0 0,0-1 0,-1 1-1,1 0 1,1 0 0,7 17-63,-4 43 392,-5-47-205,1-7 6,-2-3-55,1 0 0,0 0 0,0 0 0,0 0 0,1-1 0,-1 1 0,1 0 0,0 0-1,-1 0 1,1-1 0,0 1 0,1 0 0,-1-1 0,2 4 0,0-10-60,0 0 0,-1 0 0,1 0 0,-1-1 0,0 1 0,0 0 0,-1-1 0,1 1 0,-1-1 0,0 0 0,1-6 0,2-3 0,-3 9 0,3-9 0,0 0 0,1 0 0,1 1 0,0 0 0,1 0 0,0 0 0,10-12 0,-17 25 0,0 0 0,1-1 0,-1 1 0,0-1 0,0 1 0,1 0 0,-1-1 0,0 1 0,1 0 0,-1-1 0,0 1 0,1 0 0,-1-1 0,1 1 0,-1 0 0,0 0 0,1-1 0,-1 1 0,1 0 0,-1 0 0,1 0 0,-1 0 0,0 0 0,1 0 0,-1 0 0,1 0 0,-1 0 0,1 0 0,-1 0 0,1 0 0,-1 0 0,1 0 0,-1 0 0,1 0 0,-1 0 0,0 1 0,1-1 0,-1 0 0,1 0 0,-1 0 0,0 1 0,1-1 0,-1 0 0,1 1 0,-1-1 0,0 0 0,0 1 0,1-1 0,-1 0 0,0 1 0,0-1 0,1 1 0,-1 0 0,11 35 0,-10-32 0,-1-1 0,1 0 0,0 0 0,-1 1 0,1-1 0,1 0 0,-1 0 0,0 0 0,1 0 0,0 0 0,-1 0 0,4 2 0,-4-4 0,-1-1 0,1 0 0,0 0 0,0 0 0,0 0 0,0 0 0,-1 0 0,1 0 0,0 0 0,0 0 0,0 0 0,0-1 0,-1 1 0,1 0 0,0 0 0,0-1 0,0 1 0,-1-1 0,1 1 0,0 0 0,-1-1 0,1 1 0,0-1 0,-1 0 0,1 1 0,-1-1 0,1 0 0,-1 1 0,1-1 0,-1 0 0,1 1 0,-1-1 0,0 0 0,1 0 0,-1 0 0,0-1 0,14-38 0,-11 29 0,34-114 0,-43 140 0,-18 58 0,22-67 0,1 0 0,0 0 0,0 1 0,0-1 0,1 0 0,0 1 0,0-1 0,0 0 0,3 10 0,-2-16 1,0 1 1,0 0-1,0-1 0,0 0 0,0 1 1,0-1-1,0 0 0,1 1 0,-1-1 1,0 0-1,0 0 0,0 0 1,0 0-1,1 0 0,-1 0 0,0 0 1,0-1-1,0 1 0,0 0 0,2-1 1,23-6-136,-3-11-3359,-9-8-6803,-10 12 3116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1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32 10570,'0'5'13225,"-1"3"-7328,1 4-3568,0 31-4879,3-28 4116,-3-14-1562,1-1-1,-1 1 0,0-1 1,0 1-1,1-1 0,-1 1 0,0-1 1,0 0-1,1 1 0,-1-1 1,0 1-1,1-1 0,-1 0 0,1 1 1,-1-1-1,1 0 0,-1 1 1,0-1-1,1 0 0,-1 0 0,1 0 1,-1 1-1,1-1 0,-1 0 1,1 0-1,-1 0 0,1 0 0,0 0 1,-1 0-1,1 0 0,-1 0 1,1 0-1,-1 0 0,1 0 0,-1 0 1,1-1-1,-1 1 0,1 0 1,-1 0-1,1 0 0,-1-1 0,1 1 1,-1 0-1,0 0 0,1-1 1,-1 1-1,1-1 0,-1 1 1,0 0-1,1-1 0,-1 1 0,0-1 1,0 1-1,1-1 0,20-23 111,-21 23-115,11-18-270,-10 15-260,1 0-1,0 0 0,1 0 0,-1 0 0,0 0 0,1 1 0,0-1 0,0 1 1,5-5-1,3 5-6327,-10 3 6430,0 0 1,0 0 0,-1 0-1,1 0 1,0-1-1,0 1 1,0 0-1,0-1 1,-1 1-1,1-1 1,0 1-1,0-1 1,-1 1 0,1-1-1,0 1 1,-1-1-1,1 0 1,-1 1-1,2-2 1,11-16-9630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4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6534 200 15214,'-122'-27'395,"-1"5"0,0 6 1,-126-1-1,-611 22-2609,158 3 2438,2-40 1766,382-1-899,-387-28 347,544 56-1336,0 7 0,-222 31-1,143 8-277,3 11 0,2 10 0,-259 105 0,393-125 228,-120 67 0,173-82 74,2 3-1,1 1 0,2 3 1,-57 55-1,88-76-91,0 1 1,1-1-1,0 2 0,1 0 1,0 0-1,1 0 0,1 1 1,1 1-1,0-1 0,-6 26 1,11-32-33,0-1 1,1 1 0,0 0-1,1 0 1,0 0-1,0-1 1,1 1 0,1 0-1,-1 0 1,1-1-1,1 1 1,0-1 0,0 0-1,1 1 1,0-2-1,1 1 1,0 0 0,0-1-1,1 0 1,8 9-1,10 8 23,1-1 0,0-2 1,2-1-1,1-1 0,0-1 0,2-1 0,0-2 0,53 21 0,9-4 81,170 39 0,-75-36-19,1-8 1,209 3-1,385-30-45,859-95 621,-782 34-210,-430 38-366,199-13-22,-4-37-35,-222-14 9,-334 67 6,-2-4 0,0-3 0,109-59-1,-155 73-14,-1 0 0,-1-1 0,1-1 0,-2-1 0,0-1 0,-1 0-1,25-33 1,-35 41 31,-1 0 0,0 0-1,-1-1 1,1 0 0,-2 0 0,1 0-1,-1 0 1,-1 0 0,0 0 0,0-1-1,0 0 1,-1 1 0,-1-1-1,0 1 1,0-1 0,-1 0 0,0 1-1,-1-1 1,0 1 0,0-1 0,-4-8-1,0 4-26,-1 1-1,0 0 0,0 1 0,-1 0 1,-1 0-1,0 0 0,-1 1 1,0 1-1,-1 0 0,-14-11 0,-4-1-31,-2 2 0,0 0 0,-35-14 0,-6 2-532,-1 3-1,-136-35 1,-166-12-5081,273 57 3118,-161-29-7334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2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5445,'0'0'19955,"-9"5"-17654,4-2-2176,1 0 1,-1 1-1,0-1 1,1 1-1,0 0 1,0 0-1,0 0 0,0 1 1,1-1-1,-1 1 1,1 0-1,1 0 1,-1 0-1,1 0 1,-1 0-1,1 1 1,1-1-1,-1 1 0,1-1 1,0 1-1,0 0 1,1 0-1,0 10 1,0-15-125,0-1 0,1 1 0,-1-1-1,0 1 1,0-1 0,1 1 0,-1-1 0,0 1 0,1-1 0,-1 0 0,0 1 0,1-1 0,-1 0 0,0 1 0,1-1 0,-1 0 0,1 1 0,-1-1-1,1 0 1,-1 0 0,1 0 0,-1 1 0,1-1 0,-1 0 0,1 0 0,-1 0 0,1 0 0,-1 0 0,1 0 0,-1 0 0,1 0 0,-1 0 0,1 0-1,-1 0 1,1 0 0,-1 0 0,1-1 0,-1 1 0,1 0 0,-1 0 0,1-1 0,-1 1 0,1 0 0,-1 0 0,1-1 0,20-9 78,14-16-366,-28 19-146,1 1 1,0-1-1,1 2 1,0-1-1,14-5 1,-23 11 447,0 0 0,0-1 0,1 1-1,-1 0 1,0 0 0,0 0 0,0 0 0,1 0 0,-1 0 0,0 0 0,0 0 0,1 0 0,-1 0 0,0 0 0,0 0-1,1 0 1,-1 1 0,0-1 0,0 0 0,1 0 0,-1 0 0,0 0 0,0 0 0,0 0 0,1 0 0,-1 1 0,0-1 0,0 0-1,0 0 1,0 0 0,0 1 0,1-1 0,-1 0 0,0 0 0,0 0 0,0 1 0,0-1 0,0 0 0,0 0 0,0 0-1,0 1 1,0-1 0,0 0 0,0 0 0,0 1 0,0-1 0,0 0 0,-1 20 849,-10 18 369,-37 63 134,40-92-3588,4-21-8061,4-13-4959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2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18417,'0'0'12588,"50"-31"-12588,-44 29-1729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3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41 200 15567,'0'0'11883,"-6"1"-11413,4-1-424,1 0 0,-1 1 0,1-1 0,0 1 0,-1-1 0,1 1 0,-1-1 0,1 1 0,0 0 0,-1 0 0,1-1 0,0 1 0,0 0 1,-1 0-1,1 0 0,0 0 0,0 1 0,0-1 0,0 0 0,1 0 0,-1 1 0,0-1 0,0 0 0,1 1 0,-1 1 0,-4 48 1321,5-45-1342,1-5-29,-1 0 1,1 0-1,-1 0 1,1 0-1,-1 0 1,1 0-1,-1 0 1,1 0-1,0 0 1,-1 0-1,1 0 1,0 0-1,0-1 0,0 1 1,0 0-1,0-1 1,0 1-1,0 0 1,0-1-1,0 1 1,0-1-1,0 0 1,0 1-1,0-1 1,0 0-1,1 1 1,-1-1-1,1 0 1,46 5-476,-29-3 163,-13-1 297,1 1 0,-1 0 0,1 0 1,-1 0-1,0 1 0,0 0 0,0 0 0,0 1 0,-1 0 1,1 0-1,-1 0 0,0 0 0,0 1 0,0 0 0,-1 0 0,0 0 1,0 1-1,0-1 0,-1 1 0,4 8 0,-2-5 70,-1 1-1,-1 0 1,1 1-1,-2-1 1,0 1 0,0-1-1,0 1 1,-2-1-1,1 1 1,-1 0-1,-1-1 1,-2 14 0,3-22-20,0 0 1,-1 0 0,1-1 0,-1 1 0,1 0-1,-1-1 1,0 1 0,1 0 0,-1-1-1,0 1 1,0-1 0,0 1 0,-1-1 0,1 1-1,0-1 1,0 0 0,-1 0 0,1 0 0,-1 0-1,1 0 1,-1 0 0,1 0 0,-1 0 0,0 0-1,1-1 1,-1 1 0,0-1 0,0 1-1,1-1 1,-1 0 0,0 1 0,-2-1 0,1 0 8,1-1 0,-1 1 0,0 0 0,1-1 0,-1 1 0,1-1 0,-1 0 0,1 0 0,-1 0 0,1 0 0,-1-1 0,1 1 0,0-1 0,0 1 0,0-1 0,0 0 0,0 1 0,0-1 0,0 0 0,-2-5 0,-1-2-52,0-1 0,1-1-1,0 1 1,1-1 0,0 1-1,0-1 1,1 0-1,1 0 1,0 0 0,1 0-1,0 0 1,0 0 0,1 0-1,4-19 1,3-5-36,2-1-1,1 1 1,17-35-1,-21 55 49,-4 11 3,-1 0-1,1-1 1,-1 1 0,-1-1-1,1 0 1,0 1 0,-1-1 0,0 0-1,0 0 1,-1 0 0,1 0-1,-1 0 1,-1-6 0,1 11-1,-1-1 0,0 1 0,0 0 0,0 0 1,0 0-1,0 1 0,0-1 0,0 0 0,0 0 0,0 0 1,0 1-1,1-1 0,-1 0 0,0 1 0,0-1 1,0 1-1,1-1 0,-1 1 0,0-1 0,0 1 0,1 0 1,-1-1-1,0 1 0,1 0 0,-1 0 0,0 0 0,-5 10 11,1-1 0,0 1-1,0 0 1,1 0 0,0 1-1,1-1 1,0 1-1,1 0 1,0 0 0,1 19-1,1-31-10,0 0 0,0 0 0,0 0-1,0 1 1,0-1 0,0 0 0,0 0 0,0 0-1,1 0 1,-1 1 0,0-1 0,0 0 0,0 0-1,0 0 1,0 0 0,1 0 0,-1 0-1,0 1 1,0-1 0,0 0 0,0 0 0,1 0-1,-1 0 1,0 0 0,0 0 0,0 0 0,1 0-1,-1 0 1,0 0 0,0 0 0,1 0 0,-1 0-1,0 0 1,0 0 0,0 0 0,1 0 0,-1 0-1,0 0 1,0 0 0,0 0 0,1 0-1,-1 0 1,0-1 0,0 1 0,0 0 0,0 0-1,1 0 1,-1 0 0,0 0 0,0-1 0,0 1-1,0 0 1,0 0 0,1-1 0,10-8-5,16-21-8,28-44 0,-33 42 33,50-55 0,-72 86 7,1 1 0,-1-1 1,0 0-1,0 1 1,0-1-1,0 0 0,0 0 1,0 1-1,0-1 1,0 0-1,0 0 0,0 1 1,0-1-1,-1 0 1,1 0-1,0 1 0,0-1 1,-1 0-1,1 1 1,-1-1-1,1 1 0,0-1 1,-1 0-1,1 1 1,-1-1-1,1 1 0,-1-1 1,0 1-1,1-1 1,-1 1-1,0 0 0,1-1 1,-1 1-1,0 0 1,1-1-1,-1 1 0,0 0 1,1 0-1,-2 0 1,-29-13-806,47 15-8899,11 0 3137,-4-6-930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3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34 112 2242,'0'0'24092,"-5"10"-22154,0 2-1493,1 0 1,-1 0-1,2 1 0,0 0 1,-2 13-1,4-20-331,0 0 0,0 0 0,1 0 0,0-1 0,0 1 0,0 0 0,1 0-1,0 0 1,0 0 0,0 0 0,1-1 0,0 1 0,0 0 0,0-1 0,6 9 0,-7-13-114,-1 0 0,0-1 0,1 1 0,-1-1 0,1 1 0,0 0 0,-1-1 0,1 1 0,-1-1 0,1 0 0,0 1 0,-1-1 0,1 1 0,0-1 0,-1 0 0,1 0 0,0 1 0,0-1 0,-1 0 0,1 0 0,0 0 0,0 0 0,0 0 0,-1 0 0,1 0 0,0 0 0,0 0 0,-1 0 0,1 0 0,0 0 0,0-1 0,-1 1 0,1 0 0,0-1 0,-1 1 0,1 0 0,0-1 0,-1 1 0,1-1 0,0 1 0,-1-1 0,1 1 0,-1-1 0,1 0 0,-1 1 0,1-1 0,-1 0 0,1 0 0,17-35 0,-11 9 0,-1-1 0,-1 0 0,-1 0 0,-2 0 0,-1 0 0,-1 0 0,-4-33 0,0 44-20,1 22-25,0 32-45,3-9 87,5 107 85,-4-123-73,0 0-1,2 1 1,-1-1-1,2 0 0,0 0 1,0-1-1,1 1 1,8 14-1,-13-26-16,0 1 0,1 0-1,-1 0 1,0-1 0,1 1 0,-1 0 0,1-1-1,-1 1 1,1-1 0,-1 1 0,1 0 0,0-1-1,-1 1 1,1-1 0,0 0 0,-1 1 0,1-1-1,0 1 1,0-1 0,-1 0 0,1 0 0,0 1-1,0-1 1,-1 0 0,1 0 0,0 0 0,0 0-1,0 0 1,0 0 0,1-1-40,-1 0 1,0 1-1,0-1 0,0 0 0,1 0 1,-1 0-1,0 0 0,0 0 0,0 0 1,-1 0-1,1-1 0,0 1 0,0 0 1,0-2-1,17-49-2668,-2-32-7299,-9 36 2728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3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5477,'0'0'8264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4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124 179 17136,'0'0'3940,"-2"-10"-160,2 8-3684,-2-7 639,0 1 0,0 0 0,0-1 0,-1 1 1,-4-9-1,6 14-616,0 1-1,-1 0 1,1-1 0,-1 1 0,1 0 0,-1 0 0,0 0 0,0 0 0,0 0-1,0 1 1,0-1 0,0 0 0,-1 1 0,1 0 0,-1-1 0,1 1 0,0 0-1,-1 0 1,0 1 0,1-1 0,-1 0 0,0 1 0,1 0 0,-5-1 0,5 2-122,0-1 0,0 1 1,1 0-1,-1 0 0,0-1 1,1 1-1,-1 0 0,0 1 1,1-1-1,-1 0 1,1 0-1,0 1 0,-1-1 1,1 0-1,0 1 0,0 0 1,0-1-1,0 1 0,0 0 1,0-1-1,0 1 0,1 0 1,-1 0-1,1 0 1,-1 0-1,1-1 0,0 1 1,-1 3-1,-6 63-95,7-63 96,-2 37 59,-1-9 75,2-1 1,1 1 0,7 51 0,-7-83-133,1 1 1,-1-1 0,0 0-1,0 1 1,0-1 0,1 1-1,-1-1 1,1 1 0,-1-1-1,1 0 1,0 1 0,-1-1 0,1 0-1,0 0 1,0 0 0,0 1-1,0-1 1,0 0 0,0 0-1,0 0 1,0-1 0,0 1-1,1 0 1,-1 0 0,0 0-1,0-1 1,1 1 0,-1-1-1,1 1 1,-1-1 0,0 0 0,1 1-1,-1-1 1,1 0 0,-1 0-1,1 0 1,-1 0 0,3 0-1,-1-1 0,1-1 0,-1 1-1,0 0 1,0-1 0,1 0-1,-1 0 1,0 0-1,0 0 1,0 0 0,-1-1-1,1 1 1,-1-1 0,1 0-1,2-4 1,4-7 0,-1-1 0,0 0 0,-1 0 0,-1 0 0,0-1 0,-1 0 0,-1 0 0,3-28 0,-3 6 0,-1 0 0,-5-65 0,-5 54 0,2 34 0,3 29 0,3 19 0,1 1 0,1-1 0,2 0 0,1 0 0,2 0 0,1-1 0,25 59 0,-34-90-84,1 1 1,0 0-1,0-1 0,-1 1 0,1-1 1,0 1-1,0-1 0,1 1 0,-1-1 1,0 0-1,0 1 0,1-1 0,-1 0 1,1 0-1,-1 0 0,1 0 0,-1 0 1,1-1-1,2 2 0,-2-2-107,-1 0 1,0 0-1,0 0 1,0-1-1,0 1 0,1 0 1,-1-1-1,0 1 1,0-1-1,0 1 0,0-1 1,0 1-1,0-1 1,0 0-1,0 1 0,0-1 1,0 0-1,-1 0 1,1 0-1,0 0 0,1-1 1,2-5-1179,0 0 0,-1 0-1,1 0 1,-1 0 0,-1-1 0,1 1 0,1-11 0,1-16-10733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4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52 5093,'0'0'20136,"-4"9"-18379,4-9-1735,-16 49 2475,16-47-2446,-1-1 0,1 0-1,0 1 1,-1-1 0,1 0 0,0 1 0,0-1 0,0 0 0,0 1 0,0-1 0,0 0 0,0 1 0,1-1 0,-1 0-1,1 0 1,-1 1 0,0-1 0,1 0 0,0 0 0,-1 1 0,1-1 0,0 0 0,0 0 0,-1 0 0,1 0-1,0 0 1,0 0 0,0 0 0,0-1 0,0 1 0,1 0 0,-1 0 0,0-1 0,0 1 0,0-1 0,1 1 0,-1-1-1,0 0 1,1 1 0,-1-1 0,0 0 0,2 0 0,-2 0-43,1 0 0,-1 0-1,0-1 1,1 1 0,-1-1 0,0 1 0,0-1 0,1 0-1,-1 1 1,0-1 0,0 0 0,0 0 0,0 0 0,0 0 0,0 0-1,0 0 1,0 0 0,0 0 0,0 0 0,-1 0 0,1 0-1,0 0 1,-1-1 0,1 1 0,-1 0 0,0-1 0,1 1-1,-1 0 1,0-3 0,8-45 102,-7 42-92,0-53 98,-1 53 85,0 30 155,-1 11-329,0-22-39,1 1 1,0-1 0,0 0-1,1 1 1,1-1-1,0 0 1,5 15 0,-2-19-1060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25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39 117 7847,'0'0'18146,"6"-9"-16753,59-98 1773,-61 107-2142,-2 11-637,-1 13-37,-2-21-322,0 0-1,0-1 0,0 1 1,0 0-1,-1-1 0,1 1 1,-1-1-1,1 1 1,-1-1-1,0 0 0,-3 3 1,-11 17 97,5 4-125,8-20 0,1 1 0,-1-1 0,0 0 0,0 0 0,-1-1 0,0 1 0,0-1 0,0 0 0,0 0 0,-7 5 0,5-2 0,-9 9 0,11-17 0,6-12 0,0 7 0,0-1 0,0 1 0,1 1 0,0-1 0,0 0 0,0 1 0,1-1 0,-1 1 0,1 0 0,7-5 0,-5 7-1419,-5-2-3862,-1-10-2721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32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1644 6022,'0'0'14686,"14"-10"-12855,42-39 176,85-97 0,197-197-613,-35 40-316,-165 150-949,161-169-17,25 24-97,-295 278 377,-39 37 257,-40 40-259,27-31-441,17-18-426,-1 0 0,0-1 0,0 1 0,0-2 0,-1 1 0,-9 6 0,10-14-6704,7-12 4088,0 10 1259,0-19-5404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32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41 341 10698,'0'0'6000,"-8"-2"-3619,-24-5-411,37 2 2914,39-11-3500,60-24-703,-1-4 0,145-85 0,-101 49-525,-142 77-157,31-12 211,-36 15-197,1 0 0,0 0 0,-1 0 0,1 0 0,0 0 0,-1 1 0,1-1 0,0 0 0,-1 0 0,1 0 0,-1 1 1,1-1-1,-1 0 0,1 1 0,0-1 0,-1 0 0,1 1 0,-1-1 0,0 1 0,1-1 0,-1 1 0,1-1 0,-1 1 0,0-1 0,1 1 1,-1-1-1,0 1 0,1-1 0,-1 1 0,0 0 0,0-1 0,0 1 0,1 0 0,-1-1 0,0 1 0,0 0 0,0-1 0,0 1 1,0-1-1,0 1 0,-1 0 0,1-1 0,0 1 0,0 0 0,0-1 0,0 1 0,-1-1 0,1 1 0,0 0 0,-1 0 0,-7 29 394,-2 1-1,0-2 0,-3 1 1,-27 49-1,5-10-62,-56 148-249,82-188-174,1 0 0,1 0 0,2 0 0,1 1 0,-1 53 0,5-77-263,5 35-2120,-5-40 1957,1 1-1,-1-1 0,1 0 0,0 0 1,-1 0-1,1 1 0,0-1 0,0 0 1,-1 0-1,1 0 0,0 0 0,0 0 1,0-1-1,0 1 0,2 1 0,17 1-16566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3639 318 10698,'-118'-63'2031,"-170"-62"-1,204 95-1795,-2 5 1,0 3-1,-92-11 0,64 22-266,-1 4-1,1 5 1,-1 6-1,0 4 1,-167 34-1,97 0 42,1 8-1,-267 112 1,322-107 170,3 5 0,-142 93 0,204-111 181,2 3 0,1 2 0,3 3 0,2 3 0,-79 96 1,115-121-327,0 1-1,2 0 1,2 2 0,0 0 0,2 0 0,2 2 0,1-1 0,1 2 0,2-1 0,1 1 0,2 0 0,1 1 0,2-1 0,1 1-1,2-1 1,1 1 0,2-1 0,1 1 0,2-1 0,1-1 0,2 0 0,1 0 0,20 41 0,2-12-57,2-1 0,4-1 1,2-2-1,2-2 0,3-2 1,92 83-1,350 249 19,-331-276-4,5-8 0,4-6 1,202 84-1,-240-128 34,2-6 0,2-6-1,2-5 1,1-6 0,157 13-1,-159-33 84,0-5-1,1-6 1,-1-5-1,0-7 1,-1-5-1,-1-6 0,196-65 1,-194 45-22,-3-7 0,-2-5-1,-3-6 1,-2-5 0,173-127 0,-230 143-25,-2-4 1,-3-2-1,-2-3 0,61-82 1,-83 92-13,-3-1 0,-1-2 0,-3-2 0,-3 0 0,-2-2 0,23-79 0,-37 98 18,-2 0 0,-1 0 0,-2-1 1,-2 0-1,-1 0 0,-2 0 0,-2-1 0,-2 1 0,-2 0 0,-1 1 0,-2-1 1,-2 1-1,-1 0 0,-2 1 0,-2 1 0,-1 0 0,-2 1 0,-2 1 1,-32-46-1,9 29-24,-1 2 1,-3 2 0,-1 1 0,-3 3 0,-1 3 0,-3 1 0,-1 3-1,-1 3 1,-87-39 0,22 21-59,-2 6 0,-2 5 0,-239-44-1,-200 18-625,-8 42-2549,157 13-1179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46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44 334 13132,'14'-6'1234,"53"-18"-331,1 3 1,1 3 0,0 3 0,140-11-1,303 20-435,-188 24-622,165 4-205,247-85 1077,-453 28 545,-207 27-1058,148 3 1,-202 12-187,-21-1 37,-15-2 40,-68 2 104,-115-6 0,65-3-189,-180 12-14,-333 54 0,-304 96 67,696-109-18,-263 42 4,495-89-46,11-1 6,0-1 0,-1 0 0,1 0 0,0-1 0,-20-2 1,30 2-11,0-1 0,0 1 1,-1 0-1,1 0 1,0 0-1,0 0 1,0 0-1,-1 0 1,1 0-1,0 0 1,0 0-1,0 0 1,0-1-1,-1 1 1,1 0-1,0 0 1,0 0-1,0 0 1,0 0-1,-1-1 1,1 1-1,0 0 1,0 0-1,0 0 1,0-1-1,0 1 1,0 0-1,0 0 1,0 0-1,0-1 1,0 1-1,0 0 1,0 0-1,0-1 1,0 1-1,0 0 1,0 0-1,0 0 1,0-1-1,0 1 1,0 0-1,0 0 1,0 0-1,0-1 1,0 1-1,0 0 1,0 0-1,1 0 1,-1-1-1,0 1 1,0 0-1,0 0 1,0 0-1,0 0 1,1-1-1,-1 1 1,0 0-1,0 0 1,0 0-1,1 0 1,-1 0-1,0 0 1,0 0-1,1 0 1,7-7 1,0 2 1,0-1 0,1 1 0,-1 1 0,1-1 0,0 2 0,1-1 0,17-3-1,-9 1-1,132-36-266,1 6 0,191-19-1,323-1-948,-393 37 1003,382-40 187,-10-43-539,-590 91 488,-16 5 202,-1-2 0,0-1 0,0-3 1,55-24-1,-91 36-102,-1 0 0,1 0 0,-1 0 0,1 0 0,-1-1 0,1 1 1,-1 0-1,1 0 0,-1-1 0,1 1 0,-1 0 0,0-1 0,1 1 0,-1 0 1,1-1-1,-1 1 0,0 0 0,1-1 0,-1 1 0,0-1 0,0 1 0,1-1 0,-1 1 1,0-1-1,0 1 0,0-1 0,0 1 0,0-1 0,0 1 0,1-1 0,-1 0 0,-15-7 481,-30 3-136,44 5-368,-224-8 967,-324 32 0,-221 70-195,283-9-1370,170 1-7830,238-60 2506,14-6-2093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35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71 9897,'0'0'5664,"11"0"-4948,68 4 1691,118 21 0,89 33-769,14 2-56,-162-42-827,1-6-1,152-6 1,280-38 1435,71-1-953,131 46-426,-963-22 1127,-1568-63-1922,235 44-16,1380 30 0,509 28 0,-187-10 0,837 35 0,2-45 0,-776-10 0,642 34 0,-1119-57 0,-66-4 0,-365 13 0,-154-9 0,632 8 0,1-8 0,-244-63 0,415 82 0,8 3 0,0-1 0,-1-1 0,1 1 0,1-1 0,-1-1 0,-12-7 0,42 8 0,16 6-868,0 0 0,54 14 0,13 2-2037,136-6-7243,-102-13 2711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36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719 42 6887,'-12'-5'2359,"-4"-2"-1431,0 0 0,-1 2 1,1 0-1,-25-4 0,32 7-611,0 1 0,0 1 0,0-1 0,0 1-1,0 1 1,0-1 0,0 2 0,0-1 0,0 1 0,0 1 0,0 0 0,-10 5-1,2 2 6,0 1 1,2 0-1,-1 1 0,1 1 0,1 1 0,0 0 0,1 1 0,-14 20 0,-7 16 175,-37 72-1,33-45-351,3 1 0,4 2-1,4 1 1,3 1 0,4 1-1,4 1 1,3 1 0,-2 129 0,13-178-126,3 1 0,1-1 0,1 1 1,3-1-1,13 53 0,-15-78 17,0 1 1,1-1-1,0 0 0,1 0 0,0 0 0,0-1 0,2 0 0,-1 0 0,2-1 1,-1 1-1,1-2 0,1 0 0,0 0 0,0 0 0,0-2 0,1 1 0,0-1 0,1-1 1,13 6-1,-8-6 32,1-1-1,-1 0 1,1-2 0,1 0 0,-1-1-1,0-1 1,1 0 0,-1-2 0,0 0 0,1-1-1,-1-1 1,0 0 0,0-2 0,30-11-1,-3-2 419,0-3-1,-2-1 0,0-2 1,52-40-1,-14 4 168,-2-4 0,-3-3 0,72-81 0,-109 103-532,-2 0 0,-2-3 0,-2-1 0,-2-1 0,-2-1 0,37-96 0,-56 120-73,-1-1 1,-2 0-1,-1-1 0,-1 0 0,-1 0 0,-2 0 0,-1 0 0,-1 0 1,-1-1-1,-7-34 0,5 47-22,-2 0-1,0 0 1,0 1 0,-2 0 0,0 0 0,0 0-1,-2 1 1,0 0 0,-1 1 0,0 0 0,-1 0-1,0 1 1,-1 1 0,-1 0 0,0 0 0,-1 2-1,0-1 1,-20-10 0,13 10-23,-1 1 0,0 1 1,-1 1-1,0 1 0,0 1 0,0 2 0,-1 0 1,0 1-1,0 1 0,0 1 0,0 1 1,0 2-1,1 0 0,-1 1 0,0 2 0,-38 11 1,17 0-104,0 1 0,1 2 1,2 2-1,0 2 1,1 2-1,1 1 0,-51 45 1,52-36-1803,-47 54-1,13 0-5844,30-34-3144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49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226 1 15983,'0'0'3977,"0"14"-2744,-6 90 1938,-22 110 0,10-86-2503,11-72-585,-129 1076 3266,105-572-2233,31-559-1203,2 26 34,-2-26-55,0 0-1,0-1 1,0 1 0,0-1-1,0 1 1,0 0 0,0-1 0,0 1-1,1 0 1,-1-1 0,0 1 0,0-1-1,0 1 1,1-1 0,-1 1 0,0-1-1,1 1 1,-1-1 0,1 1 0,-1-1-1,1 1 1,-1-1 0,0 0 0,1 1-1,-1-1 1,1 1 0,0-1 0,-1 0-1,1 0 1,-1 1 0,1-1 0,-1 0-1,1 0 1,1 0 0,1-8-5086,-3-23-2931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0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14862,'0'0'1527,"12"0"-716,109 0 1987,140-18 0,-26-1-2137,-45 11-552,-1 9 1,0 7-1,334 59 1,-291-15 34,-71-14 708,1-6 0,186 11 1,-127-40 1194,415-49 0,-561 36-1761,262-19 448,-354 30-1469,-24-1-3480,37 0 3128,0 0 0,0-1 0,0 1 0,0-1-1,1 0 1,-1-1 0,0 1 0,-4-2 0,-9-10-6536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0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34 18481,'0'0'3188,"11"-5"-1678,0-1-1096,1 2 0,0 0-1,-1 0 1,2 1 0,-1 0 0,0 1-1,0 1 1,1 0 0,-1 0 0,1 1-1,-1 1 1,1 0 0,22 5-1,-25-3-381,-1 0 0,-1 1 0,1 0 0,0 0 0,-1 1 0,0-1-1,0 2 1,0-1 0,-1 1 0,0 1 0,0-1 0,0 1-1,-1 0 1,0 1 0,-1 0 0,1 0 0,4 10 0,-7-11 85,0-1 1,-1 1-1,0 0 1,0 0 0,-1 0-1,0 0 1,0 1-1,-1-1 1,1 0 0,-2 0-1,1 0 1,-1 1-1,0-1 1,0 0-1,-1 0 1,0 0 0,0 0-1,-1-1 1,0 1-1,0 0 1,-1-1-1,1 0 1,-6 6 0,-30 38-52,-2-1 1,-3-2 0,-1-2 0,-3-3-1,-74 53 1,121-94-263,0 0 0,0 0 0,-1 0 0,1 0 0,0 0 0,0-1 0,-1 1-1,1 0 1,0-1 0,-1 1 0,1-1 0,-1 1 0,1-1 0,-1 0 0,1 0 0,-1 0 0,1 1 0,-1-1 0,1-1 0,-1 1 0,-1 0 0,-5-9-8303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4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402 0 9449,'0'0'13228,"-3"12"-10676,-4 7-1695,0 0 0,-1 0 0,-1 0-1,-21 30 1,-60 79 922,57-83-1281,-3 5-123,6-6-300,-2-2-1,-61 63 0,76-96-1570,10-19-865,9-32-3537,-1 31 3941,6-45-7444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4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20724,'0'0'4260,"21"62"-961,15-35-769,13-1-960,9 0-1186,13-2-384,4 1 0,1 0 0,-4-1-2626,-12-4-3268,-11 1-4516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7.7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1 691 7976,'12'-11'6075,"172"-176"-1922,88-132-2983,-164 189-1075,-101 122-83,-3 2 30,0 1 1,1 0-1,0 1 1,-1-1-1,9-5 1,-12 11 26,0 1 0,-1-1 0,1 1 0,-1-1 1,1 1-1,-1-1 0,0 1 0,1-1 0,-1 1 0,0-1 0,0 1 0,0 0 0,0-1 0,-1 1 1,1-1-1,0 1 0,-1 1 0,-10 37 993,-2 0 1,-22 49-1,-1 2 342,-30 119 1268,57-172-2266,1 1 1,2-1-1,-1 64 0,7-97-374,0 1-1,0-1 0,1 0 1,0 0-1,0 0 1,2 9-1,-2-12-101,0-1 0,-1 0 0,1 1 1,0-1-1,0 0 0,0 0 0,-1 0 0,1 0 1,0 0-1,0 0 0,1 0 0,-1 0 0,0 0 1,0 0-1,0 0 0,1-1 0,-1 1 0,0-1 1,1 1-1,-1-1 0,0 1 0,1-1 0,-1 0 1,1 1-1,-1-1 0,1 0 0,1 0 0,-2-1-134,0 1-1,0 0 0,0 0 0,0-1 0,-1 1 1,1 0-1,0-1 0,0 1 0,0-1 1,-1 1-1,1-1 0,0 1 0,0-1 0,-1 0 1,1 1-1,-1-1 0,1 0 0,0 1 1,-1-1-1,0 0 0,1 0 0,-1 0 1,1 0-1,-1 1 0,0-1 0,1 0 0,-1 0 1,0 0-1,0 0 0,0 0 0,0 0 1,0 0-1,0 0 0,0 0 0,0 1 1,0-1-1,-1-2 0,1-1-840,-1-1-1,0 1 1,1-1 0,-2 1 0,1-1-1,0 1 1,-4-6 0,-17-21-8671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8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1 159 12268,'0'0'11979,"94"-12"-10442,-26 2-351,14-9-546,10-6-448,8-1-160,-9-6-2594,-8-2-4741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4:59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9348 841 6854,'-311'-53'9216,"-612"-92"-5465,442 80-3003,-818-88-291,989 133-406,0 14-1,-377 40 0,-1015 257-298,1283-182 268,-798 323 0,994-331 279,-301 186 0,406-211-186,4 5 1,3 5-1,-196 198 1,270-244-125,2 1 1,1 2 0,3 1-1,1 1 1,2 2-1,-25 60 1,44-87-2,2 0 0,0 1-1,1 0 1,1 0 0,1 0 0,1 1 0,1-1-1,1 1 1,1 0 0,1-1 0,1 1 0,1 0 0,0-1-1,2 0 1,0 0 0,2 0 0,0-1 0,13 25 0,3-3 8,3-1-1,2-1 1,1-1 0,1-2 0,3-1 0,1-2 0,1-1 0,50 36 0,5-5 15,3-5-1,155 75 0,-96-67-14,3-7 0,2-6 0,3-7 1,324 50-1,678-13 130,210-70 70,-819-12-120,2103-29-54,-1748 17-110,432-11-245,-6-84-31,-265-68-331,-23-93 755,-503 67 291,-388 130 69,200-122-1,-312 166-269,-1-3 1,-1-1-1,-2-2 0,59-60 1,-87 79-122,-1 0 0,0-2 1,-1 1-1,-1-1 0,0 0 0,-1-1 1,10-29-1,-14 33-18,0-1 0,-1 1-1,-1-1 1,0 0 0,0 1 0,-1-1 0,-1 0-1,0 0 1,0 1 0,-1-1 0,-1 1 0,-4-14-1,-1 3-25,-2 2 0,0-1-1,-1 1 1,-1 1 0,0 0-1,-28-31 1,-2 4-41,-62-52 1,4 16 17,-4 5 0,-185-105 0,-251-90 98,-207-53 367,-1060-308 0,1216 466 571,-1071-160 1,510 249-1214,811 83-1100,-469 66 0,265 20-2059,2 15-1452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3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22005,'0'0'5477,"53"61"-3779,-37-31-225,1 3-224,2 0-384,1-2-865,3-7 0,0-7-288,6-11-673,-1-6-416,2-11-866,4-18-1568,-6-9-1891,-2-7-3458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0:53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0 17553,'0'0'3139,"-40"85"-641,14-28 0,-1 13-192,-7 9-224,1 6-224,0 3-1025,7-8-833,6-10 0,7-13 0,13-16 0,0-23-1057,5-18-4132,12-14-6726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09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67 531 6951,'-6'10'3085,"-2"2"-2349,-25 43 3050,30-49-2947,0 0 0,0 0-1,1 0 1,0 0 0,0 0-1,1 1 1,-1-1 0,1 7-1,1-12-782,0-1-1,0 0 1,0 0 0,0 0-1,0 0 1,0 1-1,0-1 1,1 0-1,-1 0 1,0 0-1,0 0 1,0 0 0,0 0-1,0 0 1,1 1-1,-1-1 1,0 0-1,0 0 1,0 0 0,0 0-1,1 0 1,-1 0-1,0 0 1,0 0-1,0 0 1,1 0 0,-1 0-1,0 0 1,0 0-1,0 0 1,1 0-1,-1 0 1,0 0-1,0 0 1,0 0 0,0-1-1,1 1 1,-1 0-1,0 0 1,0 0-1,0 0 1,0 0 0,0 0-1,1 0 1,-1-1-1,0 1 1,0 0-1,0 0 1,0 0-1,0 0 1,0 0 0,0-1-1,0 1 1,1 0-1,-1 0 1,0 0-1,0-1 1,0 1 0,0 0-1,12-13 412,214-338 2100,-53 72-2507,-152 256 96,-21 23-144,0 0 0,0-1 0,0 1 0,1 0 0,-1 0-1,0 0 1,0 0 0,1-1 0,-1 1 0,0 0 0,0 0-1,1 0 1,-1 0 0,0 0 0,0 0 0,1 0-1,-1 0 1,0 0 0,0 0 0,1 0 0,-1 0 0,0 0-1,1 0 1,-1 0 0,0 0 0,0 0 0,1 0 0,-1 0-1,0 0 1,0 1 0,1-1 0,-1 0 0,0 0-1,0 0 1,0 0 0,1 1 0,-1-1 0,0 0 0,0 0-1,0 0 1,1 1 0,-1-1 0,1 5 99,0 0 0,0 1 1,0-1-1,-1 0 0,0 1 0,0 7 1,0-1-168,-1 310 1550,1-313-1343,1-1-1,0 1 1,0 0-1,1-1 1,5 17-1,12 3-1632,-18-26 916,1-1 0,-1 0 0,1 0 0,-1 0 0,1 0 0,0 0 0,0 0 0,-1-1 0,1 1 0,0 0 0,0-1 0,0 0 0,0 1 0,-1-1 0,4 0 0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11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8456,'0'0'15834,"-10"0"-12503,24 2-2665,0 0 0,1 1 0,-1 1 0,-1 0 1,1 1-1,21 10 0,-15-6-503,-2 0-103,0 1 1,0 1 0,26 21 0,5 3 16,93 75-77,-65-46 0,28 23 0,61 44 0,-141-111 0,-1 1 0,-1 0 0,37 47 0,0-2 0,-35-37 0,-1 1 0,-2 1 0,22 39 0,19 28 0,140 193 0,-154-218 0,-4 2 0,-4 2 0,-2 1 0,-5 2 0,-2 2 0,29 123 0,-21 22 0,-8-20 0,-17-143 92,-7-39-184,-3-20-276,-3-20-2304,-2-1-4388,0-1-5870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18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5637,'0'0'24722,"7"10"-24134,-3-4-504,-1-4-55,-1 1 1,0 0 0,0 0-1,0-1 1,0 2 0,0-1-1,-1 0 1,1 0 0,-1 0-1,0 1 1,0-1 0,0 1-1,0-1 1,-1 1 0,0-1-1,1 1 1,-1-1 0,0 1-1,-1-1 1,1 1 0,-2 6-1,-30 73 241,21-57-484,1 0-1,1 0 1,-8 39 0,17-50 302,-1-8-2254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19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18385,'0'0'10859,"82"-12"-9578,-45 1-673,1-3-479,-4 4-65,-4-2-128,-8 4-353,-6 2-480,-8 2-608,-6-1-929,-2 3-769,-7-5-1954,-9-1-2723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19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16784,'0'0'10474,"72"-25"-8841,-36 22-736,0 0-705,0 2-160,-3 1-256,-5 0-1121,-2 0-1602,-8 0-1633,-5 0-2467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0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14830,'0'0'14141,"2"11"-13212,1 16-786,-1 0 0,-2 43 0,-6-12-2429,4-51-3670,-1-14-2379,2 1 7705,-6-13-5509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0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86 6054,'0'0'9086,"-2"-9"-5835,-1-1-2196,2 5-564,-1 1 0,1 0-1,0 0 1,1 0 0,-1-1-1,1 1 1,0 0 0,0-6 0,0 9-296,1 0 1,0 0-1,-1-1 1,1 1-1,0 0 1,0 0-1,0 0 1,0 0-1,0 0 1,0 0-1,0 0 1,0 0-1,0 0 1,0 1-1,0-1 1,1 0 0,-1 1-1,0-1 1,0 1-1,1-1 1,-1 1-1,0 0 1,1-1-1,-1 1 1,1 0-1,-1 0 1,2 0-1,42-3 1257,-43 3-1284,4 0-119,0 0 0,0 1-1,0-1 1,0 1-1,0 1 1,-1-1 0,1 1-1,0 0 1,-1 0 0,0 0-1,6 4 1,-9-5-51,0 1 0,0-1 1,-1 1-1,1-1 0,-1 1 1,1 0-1,-1 0 0,1 0 0,-1 0 1,0 0-1,0 0 0,0 0 1,0 0-1,0 0 0,-1 0 0,1 1 1,0-1-1,-1 0 0,0 0 0,0 1 1,1-1-1,-1 0 0,-1 1 1,1-1-1,0 0 0,0 1 0,-1-1 1,0 0-1,1 0 0,-1 1 1,-2 2-1,-20 28 192,20-31-171,0 1 0,1-1 0,0 1 0,-1 0 0,1 0 0,0 0 0,1 0 0,-1 0 0,0 0 0,1 0 0,0 0 0,-1 1 0,1-1 0,-1 6 0,3-7-40,0-1-1,-1 0 1,1-1-1,0 1 1,-1 0 0,1 0-1,0 0 1,0 0-1,0 0 1,0-1 0,0 1-1,0 0 1,0-1-1,0 1 1,0-1 0,0 1-1,0-1 1,0 0 0,3 1-1,32 10-629,-20-7 80,-15-3 565,1-1 0,0 1 0,-1-1-1,1 1 1,-1 0 0,1-1 0,-1 1-1,1 0 1,-1 0 0,0 0 0,1 0-1,-1 0 1,0 0 0,0 1 0,0-1-1,0 0 1,0 1 0,0-1 0,0 1-1,0-1 1,0 1 0,-1-1 0,1 1-1,-1-1 1,1 1 0,-1 0 0,1-1-1,-1 1 1,0 0 0,0-1 0,0 1-1,0 0 1,-1 2 0,1-1 108,-1-1-1,-1 1 1,1-1-1,0 1 1,0-1 0,-1 0-1,1 0 1,-1 0 0,0 0-1,0 0 1,0 0 0,0 0-1,0 0 1,0-1-1,0 1 1,-1-1 0,1 1-1,0-1 1,-1 0 0,-4 1-1,-10 3-25,-1-1 1,0-1-1,1-1 0,-1 0 0,0-2 1,-35-2-1,51 2-128,1 0 0,0 0-1,-1 0 1,1 0 0,0 0 0,-1 0-1,1-1 1,0 1 0,-1-1 0,1 1-1,0 0 1,-1-1 0,1 0 0,0 1-1,0-1 1,0 0 0,0 0 0,-1 0-1,1 1 1,0-1 0,1 0 0,-1-1-1,0 1 1,0 0 0,0 0 0,1 0-1,-1 0 1,0-1 0,1 1 0,-1 0-1,1 0 1,-1-1 0,1-1 0,0 1-188,0 0 0,1 0 0,-1 1 0,1-1 0,0 0 1,-1 0-1,1 1 0,0-1 0,0 0 0,0 1 0,0-1 1,1 1-1,-1-1 0,0 1 0,0 0 0,1-1 0,-1 1 1,1 0-1,-1 0 0,1 0 0,0 0 0,-1 0 0,3 0 1,17-8-9205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2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7111,'0'0'8264,"2"-6"-6284,-1 3-1434,0 1-313,0 0 0,0 0 0,0 0 0,0 0-1,-1 0 1,1 0 0,-1 0 0,1 0 0,-1 0 0,0 0 0,0-1 0,1 1-1,-2-3 1,-3-3 6798,2 12-4004,14-4-4739,3 0-10605,-6-2-229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33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378 174 5285,'-11'1'3459,"-54"6"-495,10-4 2966,75-8-3209,10-2-2901,512-2 906,-319 12-432,153-5 63,378 4 610,-570 9 1200,-273-18-1668,-432-24-795,-869 69-697,1279-31 989,-129 13-29,215-14-120,48-2-239,944-35 294,-264 1 196,-624 29-95,319-20 58,-388 20-53,-1 0 1,1-1-1,-1 0 0,1 0 1,-1-1-1,0 0 0,0 0 1,15-9-1,-24 12-3,1-1 0,0 1-1,-1-1 1,1 1 0,-1-1 0,1 1 0,-1-1 0,1 1 0,-1-1-1,1 0 1,-1 1 0,1-1 0,-1 0 0,0 1 0,1-1-1,-1 0 1,0 1 0,0-1 0,0 0 0,1 0 0,-1 1 0,0-1-1,0 0 1,0 0 0,0 1 0,0-1 0,0 0 0,0 0-1,-1 1 1,1-2 0,-1 0 12,0 1 0,0-1-1,0 1 1,0 0 0,0-1-1,-1 1 1,1 0 0,0 0-1,-1 0 1,1 0 0,-1 0-1,1 0 1,-1 0 0,-1-1-1,-22-6 69,0 0-1,0 2 0,-1 1 1,-41-4-1,55 7-73,-180-14 67,-2 8 0,-221 19 1,191 10-838,-408 91 1,482-80-2236,26-11-2190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2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5285,'0'0'19747,"13"-4"-17954,27-8-923,118-30 1304,-134 37-2621,-1 1 0,38 0 0,-61 4 289,1 0-1,-1 0 0,0 0 0,1 0 1,-1 0-1,0 1 0,1-1 0,-1 0 0,1 0 1,-1 1-1,0-1 0,0 0 0,1 0 1,-1 1-1,0-1 0,1 0 0,-1 1 1,0-1-1,0 0 0,0 1 0,1-1 1,-1 0-1,0 1 0,0-1 0,0 1 1,0-1-1,0 0 0,0 1 0,0-1 0,0 1 1,0-1-1,0 0 0,0 1 0,0-1 1,0 1-1,0-1 0,0 0 0,0 1 1,0-1-1,0 1 0,0-1 0,-1 1 1,-6 10-7408,-7-4-2694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3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16047,'0'0'12940,"73"21"-11594,-34-31-449,2-2-513,-3-1-256,-7 3-96,-6 2-192,-7 3-1089,-9 1-1762,-9-1-2883,0-4-5316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3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0 354 10922,'0'0'17900,"9"-6"-17302,19-16-239,0-1 0,-2-1 0,-1-1 0,26-35 0,86-128 969,-137 188-1326,0 0 0,0 0 0,0-1 0,0 1 0,0 0-1,0 0 1,0-1 0,0 1 0,1 0 0,-1 0 0,0-1 0,0 1 0,0 0 0,0 0 0,1 0 0,-1-1 0,0 1 0,0 0 0,0 0 0,1 0 0,-1 0 0,0 0 0,0-1 0,1 1 0,-1 0-1,0 0 1,0 0 0,1 0 0,-1 0 0,0 0 0,0 0 0,1 0 0,-1 0 0,0 0 0,0 0 0,1 0 0,-1 0 0,0 0 0,0 0 0,1 0 0,-1 0 0,0 0 0,1 1 0,3 13 63,-4 32 3,0-36-63,-2 33-5,1-29 0,0 0 0,1-1 0,0 1 0,1 0 0,6 25 0,7-20-2344,-13-18 2159,-1-1 0,0 1-1,1-1 1,-1 0-1,1 1 1,-1-1 0,1 0-1,0 1 1,-1-1-1,1 0 1,-1 0 0,1 1-1,0-1 1,-1 0-1,1 0 1,-1 0 0,1 0-1,0 0 1,-1 0-1,1 0 1,0 0 0,-1 0-1,1 0 1,-1 0-1,1 0 1,0 0 0,-1-1-1,1 1 1,-1 0-1,1 0 1,-1-1 0,1 1-1,-1 0 1,1-1-1,-1 1 1,2-1 0,4-13-10919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4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 15150,'0'0'14991,"0"8"-13860,-7 50-425,4-42-594,1 1 1,0-1 0,1 0 0,0 1-1,2-1 1,4 29 0,-5-43-113,1 0 0,0 0 0,0 0 0,0 0 0,1 0 0,-1 0 0,0-1 0,1 1 0,-1 0 0,1-1 0,0 1 0,-1-1 0,1 1 0,0-1 0,0 0 0,0 0 0,0 0 0,0 0 0,0 0 0,0-1 0,0 1 0,1 0 0,-1-1 0,0 0 0,0 1 0,0-1 0,1 0 0,-1 0 0,0 0 0,0-1 0,1 1 0,-1 0 0,0-1 0,0 0 0,4-1 0,2 0 0,0 0 0,-1-1 0,1 0 0,-1-1 0,0 0 0,0 0 0,0 0 0,10-9 0,-5 1 0,-2-1 0,1 0 0,-2 0 0,0-1 0,0 0 0,-2 0 0,1-1 0,-2-1 0,0 1 0,-1-1 0,6-31 0,-31 78 0,14-19 0,0 1 0,1-1 0,1 1 0,0 1 0,0-1 0,1 1 0,1-1 0,-1 21 0,4-32-78,-1-1 1,0 1-1,0-1 0,1 1 0,-1-1 1,1 1-1,-1-1 0,1 1 1,-1-1-1,1 0 0,0 1 0,0-1 1,0 0-1,0 0 0,0 0 0,0 1 1,0-1-1,0 0 0,0 0 1,0-1-1,1 1 0,-1 0 0,0 0 1,1-1-1,-1 1 0,3 0 1,-2 0-156,-1 0 0,1 0 0,0-1 0,0 1 0,0-1 1,-1 0-1,1 0 0,0 1 0,0-1 0,0 0 0,0 0 1,0-1-1,0 1 0,-1 0 0,1-1 0,0 1 0,0-1 1,0 1-1,-1-1 0,1 0 0,0 0 0,-1 0 0,1 0 1,0 0-1,-1 0 0,1 0 0,-1-1 0,0 1 0,0 0 1,1-1-1,-1 1 0,0-1 0,1-2 0,3-17-8073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24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13549,'0'0'18236,"12"-6"-17387,17-6-822,0 2 0,2 1 0,-1 2 0,1 1 0,56-4 0,78-16-56,-92 5 29,-143 29 0,40-1 0,-34 11 0,-1-3 0,-1-3 0,-109 7 0,168-23 0,14-3 0,15-6 0,22 2 0,0 2 0,0 1 0,1 2 0,0 3 0,51 2 0,-96 3 0,-9 3 0,-13 3 0,-234 35 0,242-37-171,12-5-649,9-2-1029,11-7-5304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1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5285,'0'0'11269,"-3"6"-10713,-1 5-259,0 0 0,1 1 0,0-1 0,1 1 0,0-1 1,1 1-1,0 0 0,1-1 0,2 22 0,23 120 1346,-14-93-1405,14 51 225,4-1-1,80 192 1,25-16-138,-36-83-79,72 144 769,-135-292-853,2-1 1,2-2 0,86 88 0,157 114 1039,-269-243-1187,171 125 77,21 17-56,-131-94 50,3-3-1,151 82 0,-141-81-30,-56-35-45,50 26 0,-20-13 67,-41-22-73,43 19 1,-25-11 694,-12-6-2836,-7-7-6499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2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20339,'0'0'3460,"3"54"-3012,-2-23-288,1 3-96,1 0-32,2 1-64,-3-4 64,4 0-32,-4-2 0,-2 0 32,0-4-704,0-3-1635,-2-6-1760,-9-6-3749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2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15278,'0'0'7015,"49"9"-5798,-8-17 321,3-8-385,4-2-641,1-3-384,-6 4-96,-7 5-320,-13 9-769,-12 3-672,-9 0-1282,-11 0-9161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2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1 153 3844,'0'0'21428,"74"-54"-19955,-22 38-704,3-1-545,5-4-160,-2 5-32,-6 3-448,-13 5-1250,-11 3-928,-12 2-1986,-9 3-2851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3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64 2626,'0'0'11313,"3"-9"-9317,18-46-982,-23 79 5820,-54 92-1392,41-89-5131,1 1 0,0 1 0,3 0 0,0 0 0,-10 50 0,48-149-17122,-16 32 3140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55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11082,'183'-41'1128,"331"-93"1086,-491 125-910,42-23 0,-31 14 952,-34 18-2334,1 0 0,-1 0 1,0 0-1,0 0 0,1 0 1,-1 0-1,0-1 0,0 1 1,1 0-1,-1 0 0,0 0 1,0 0-1,1 0 0,-1 0 1,0 0-1,1 0 0,-1 0 1,0 0-1,0 0 0,1 0 1,-1 1-1,0-1 0,0 0 1,1 0-1,-1 0 0,0 0 1,0 0-1,1 0 0,-1 1 1,0-1-1,0 0 0,0 0 1,1 0-1,-1 0 0,0 1 1,0-1-1,0 0 0,0 0 1,1 1-1,-1-1 0,0 0 1,0 0-1,0 1 0,0-1 1,0 0-1,0 0 0,0 1 1,0-1-1,0 0 0,0 1 1,0-1-1,0 0 0,0 0 1,0 1-1,0-1 0,0 0 1,0 1-1,0-1 0,0 0 1,0 0-1,-1 1 0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3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17457,'0'0'10036,"3"9"-9172,34 72-420,-23-53-532,19 52 0,-29-70-1416,-2 1 1,1 0 0,-1 0-1,0 23 1</inkml:trace>
  <inkml:trace contextRef="#ctx0" brushRef="#br0" timeOffset="1">0 181 10666,'0'0'16976,"64"-42"-16912,-30 32-833,-1-4-4259,1-4-11244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4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1222 10378,'0'0'3758,"14"-11"-2690,585-415 4128,-29 26-4675,-414 269-690,130-96-1167,-280 223 1224,0 0-1,0 0 1,1 0 0,0 1 0,12-4 0,-19 7 72,1 0 0,-1 0 0,0 0 0,0 0 0,0 0 0,1 0 0,-1 0 0,0 0 0,0 0 0,0 0 0,0 0 0,1 0 0,-1 0 0,0 0 0,0 0 0,0 0 0,0 1 0,1-1-1,-1 0 1,0 0 0,0 0 0,0 0 0,0 0 0,0 1 0,1-1 0,-1 0 0,0 0 0,0 0 0,0 0 0,0 1 0,0-1 0,0 0 0,0 0 0,0 0 0,0 0 0,0 1 0,0-1 0,0 0 0,0 0 0,0 0 0,0 1 0,0-1 0,0 0 0,0 0 0,0 0 0,0 1 0,0-1 0,0 0 0,0 0 0,0 0 0,0 0 0,-1 1-1,1-1 1,0 0 0,0 0 0,-6 14-1017,-3-2 44,-1 0-1,-1-1 1,0 0 0,-20 15 0,-27 19-6130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5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1287 6694,'-8'7'849,"0"1"-500,6-5-145,0 0 1,-1 0-1,0 0 1,1 0-1,-1-1 1,0 1-1,0-1 1,-1 0-1,1 0 1,0 0-1,-7 2 1,10-8 3010,5-17-1845,3 6-882,2 0-1,-1 1 0,2 0 0,0 1 0,18-18 0,76-62 1064,-75 68-1188,436-323 1912,28 33-1564,-311 202-740,-6-2-131,11-5-1265,-63 45-4020,-122 73 3263,-6 2-980,-15 3-6548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5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1111 10794,'0'0'3908,"12"-2"-2686,0-1-909,0-1 0,-1 0 1,0 0-1,0-1 0,0-1 0,17-11 0,66-55 1154,-54 40-892,587-438 2029,27 41-4343,-644 423 1610,17-10-797,45-20 0,-58 31-18,-11 6-696,-8 6-3698,-28 20-3636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5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1019 14286,'0'0'1569,"61"-17"-64,-2-23-416,20-16-352,21-21 256,21-13-32,12-17-320,14-9-225,5 3-288,-8 4-64,-10 11-544,-22 17-930,-24 21-63,-26 23 1249,-24 20-97,-31 17-1024,-16 15-2338,-41 25-2787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36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1098 11979,'0'0'1057,"107"-46"289,-28-5 127,16-14 289,10-7 256,4-3 96,0-3-161,-7 1-287,-7 1-577,-3 3-480,-1-4-321,3-3-160,1 3-64,5-2-192,4-5-3107,-1-3-3748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46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1903 6758,'0'0'12492,"0"5"-11995,-1-5-475,1 0 1,0 1 0,0-1 0,0 0-1,0 1 1,0-1 0,0 0 0,0 1-1,0-1 1,0 0 0,0 1 0,0-1-1,0 0 1,0 1 0,0-1 0,0 0 0,0 1-1,0-1 1,1 0 0,-1 1 0,0-1-1,0 0 1,0 1 0,1-1 0,-1 0-1,0 0 1,0 1 0,0-1 0,1 0-1,-1 0 1,0 0 0,1 1 0,-1-1-1,0 0 1,0 0 0,1 0 0,-1 0-1,0 1 1,1-1 0,-1 0 0,0 0-1,1 0 1,-1 0 0,0 0 0,1 0-1,-1 0 1,0 0 0,1 0 0,-1 0-1,0 0 1,1 0 0,-1-1 0,1 1 0,28-15 923,42-42 321,-59 46-1036,637-558 3477,-54 45-2755,22 32-853,-479 396-94,64-49 58,-194 136 88,-18 14-608,-19 12-2272,8 5-4357,14-17 1539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4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63 413 12876,'0'0'3908,"-8"-4"-2541,4 3-986,-27-10-272,30 10 93,0 1 0,0-1 0,-1 0 0,1 1 0,0-1 0,0 0 0,0 0 0,0 0 0,0 1 0,0-1 0,0 0 0,0-1 0,1 1 0,-1 0 0,0 0 0,1 0 0,-1 0 0,1-1 1,-1 1-1,1 0 0,-1 0 0,1-1 0,0 1 0,-1-2 0,3 1-103,-1 0-1,1 0 1,-1 0 0,1 1 0,0-1-1,0 0 1,0 1 0,0 0 0,0-1 0,0 1-1,0 0 1,0 0 0,0 0 0,1 1-1,-1-1 1,0 0 0,0 1 0,5-1 0,0-1 84,116-42 509,155-79 1,98-37-535,-365 156-143,-6 2 4,1 0 1,0 0 0,0 0-1,0 1 1,0 0-1,1 0 1,-1 0-1,0 1 1,0 0-1,7 1 1,-12-1 5,0 1 0,-1 0 0,1-1 0,0 1 0,0 0 0,-1 0 0,1-1 0,0 1 0,-1 0 0,1 0 0,-1 0 1,1 0-1,-1 0 0,1 0 0,-1 0 0,0 0 0,0 0 0,1 0 0,-1 0 0,0 0 0,0 0 0,0 0 0,0 1 0,0-1 0,0 0 0,-1 2 1,-4 31 690,-7-5-358,0 1-1,-2-2 1,-1 0-1,-2-1 1,-27 36-1,5-5-14,-19 27-38,17-27 47,3 2 0,-58 121 0,92-171-498,1 0-1,0 1 1,0-1 0,-1 19 0,4-28 80,0 1 0,0-1 0,0 1 0,0-1 0,0 1 0,0-1 0,0 1 0,1-1 0,-1 0 0,0 1 0,1-1 0,-1 1 0,1-1 0,0 0 0,-1 0 0,1 1 0,2 1 0,-2-3-13,0 1 0,0-1 0,0 1 0,0-1 0,1 0-1,-1 1 1,0-1 0,0 0 0,1 0 0,-1 0 0,0 0 0,0 0 0,1 0-1,-1 0 1,0 0 0,0-1 0,1 1 0,-1 0 0,0-1 0,0 1-1,0-1 1,0 0 0,0 1 0,2-2 0,21-20-8863,-2-10-10986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3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6342,'0'0'10244,"-2"10"-9208,-1 26 112,1 0 0,1 1-1,7 50 1,1-15-600,4 1-1,2-1 1,4-1-1,3-1 1,3 0-1,39 81 1,49 114 291,-49-107-242,-27-85-97,61 96-1,-60-111-279,-3 1 1,45 110-1,-74-157-193,96 246 577,-81-218-369,2-1 0,1-1-1,2-1 1,37 43 0,-17-35 4,1-2 0,2-2 0,2-2 0,97 59 0,54 17-89,-155-92-137,1-1-1,74 24 1,-67-28 195,85 44 0,-124-53-200,0 0 0,22 20 1,-31-23-10,1-1 1,0 1 0,1-1 0,-1 0-1,1-1 1,0 1 0,0-2 0,1 1 0,-1-1-1,1 0 1,0 0 0,0-1 0,0 0-1,0 0 1,12 0 0,-19-2-81,-1 0 1,1 0-1,0 0 0,-1 0 0,1 0 1,-1-1-1,1 1 0,-1 0 1,1 0-1,-1-1 0,1 1 1,-1 0-1,1-1 0,-1 1 0,1 0 1,-1-1-1,1 1 0,-1-1 1,0 1-1,1-1 0,-1 1 1,0-1-1,1 1 0,-1-1 0,0 1 1,0-1-1,0 0 0,1 1 1,-1-1-1,0 1 0,0-1 1,0 0-1,0 0 0,-2-24-5994,-4 5-1762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4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51 16400,'-2'0'435,"0"0"1,1 0 0,-1 0 0,1 1-1,-1-1 1,1 0 0,-1 1-1,1-1 1,0 1 0,-1 0 0,1-1-1,-1 1 1,1 0 0,0 0 0,0 0-1,0 0 1,-1 0 0,0 2 0,-13 29 3636,13-23-3691,0 0 0,1 0 0,1 0 0,-1 0 0,2 13 0,0-17-336,1 0-1,-1 0 0,1 0 0,0-1 0,0 1 0,0-1 1,1 1-1,-1-1 0,1 0 0,0 0 0,0 0 1,5 3-1,-7-5-39,0 0 1,1-1-1,-1 1 0,1-1 1,0 1-1,0-1 1,-1 0-1,1 0 0,0 0 1,0 0-1,0 0 1,0 0-1,0-1 0,0 1 1,0-1-1,0 1 1,0-1-1,1 0 0,-1 0 1,0 0-1,0 0 1,0 0-1,0 0 1,1 0-1,-1-1 0,0 1 1,0-1-1,0 0 1,0 1-1,0-1 0,2-1 1,-2-1 20,1 0 1,-1 0 0,0-1-1,0 1 1,0 0 0,0-1 0,0 0-1,-1 1 1,0-1 0,0 0-1,0 1 1,0-1 0,0 0-1,-1 0 1,1 0 0,-1 0 0,0 0-1,-1-5 1,1-2 52,-1 1 0,0-1 0,-1 1 1,0 0-1,-6-20 0,6 26-79,0-1 0,0 1 0,0 0 0,0-1 0,-1 1 0,0 0 0,0 1 0,0-1 0,0 0 0,0 1 0,-1 0 0,0 0 0,0 0 0,0 0 0,0 1 0,0-1 0,0 1 0,0 0 0,-1 0 0,1 1 0,-9-3 0,12 4 0,0 0 0,-1 0 0,1 1 0,0-1 0,0 0 0,0 1 0,0-1 0,0 1 0,0-1 0,0 1 0,0-1 0,0 1 0,0-1 0,0 1 0,1 0 0,-1 0 0,0 0 0,0-1 0,1 1 0,-1 0 0,0 0 0,1 0 0,-1 0 0,1 0 0,-1 0 0,1 0 0,-1 0 0,1 0 0,0 0 0,0 0 0,-1 1 0,1-1 0,0 1 0,-2 48 0,3-39 0,-1 3 0,1-1 0,0 0 0,1 0 0,5 16 0,-6-24 0,0 0 0,1 0 0,0 0 0,0 0 0,1 0 0,-1-1 0,1 1 0,0-1 0,0 0 0,1 1 0,-1-1 0,1-1 0,5 6 0,-8-9 0,-1 1 0,1-1 0,0 1 0,-1-1 0,1 1 0,0-1 0,-1 0 0,1 1 0,0-1 0,-1 0 0,1 0 0,0 1 0,0-1 0,0 0 0,-1 0 0,1 0 0,0 0 0,0 0 0,0 0 0,-1 0 0,1 0 0,0 0 0,0-1 0,-1 1 0,1 0 0,0 0 0,0-1 0,1 0 0,-1 0 0,0 0 0,0-1 0,0 1 0,0-1 0,0 1 0,0-1 0,0 1 0,0-1 0,-1 1 0,1-1 0,-1 0 0,1-2 0,5-56 0,-6 56 0,0-12 0,-1-56 0,0 69 0,1 0 0,0-1 0,-1 1 0,1 0 0,-1 0 0,0 1 0,0-1 0,0 0 0,-1 0 0,1 0 0,-1 1 0,1-1 0,-1 0 0,0 1 0,0 0 0,0-1 0,0 1 0,-1 0 0,-1-2 0,3 4 0,1 0 0,-1-1 0,1 1 0,-1 0 0,1-1 0,-1 1 0,0 0 0,1 0 0,-1 0 0,1 0 0,-1-1 0,0 1 0,1 0 0,-1 0 0,1 0 0,-1 0 0,0 0 0,1 0 0,-1 1 0,1-1 0,-1 0 0,0 0 0,1 0 0,-1 1 0,1-1 0,-1 0 0,1 0 0,-1 1 0,1-1 0,-1 0 0,1 1 0,-1-1 0,1 1 0,-1-1 0,1 1 0,0-1 0,-1 1 0,1-1 0,0 1 0,-1-1 0,1 1 0,0-1 0,0 1 0,0-1 0,-1 1 0,1 0 0,0-1 0,0 1 0,0 1 0,-2 35 0,2-30 0,0-2 0,5 80 0,-4-78 0,0-1 0,1 1 0,0-1 0,0 1 0,0-1 0,1 0 0,0 0 0,0 0 0,1 0 0,6 8 0,-10-13 0,1-1 0,-1 1 0,1 0 0,-1 0 0,1-1 0,-1 1 0,1 0 0,0-1 0,-1 1 0,1-1 0,0 1 0,-1-1 0,1 1 0,0-1 0,0 1 0,0-1 0,0 0 0,-1 0 0,1 1 0,0-1 0,0 0 0,0 0 0,0 0 0,0 0 0,0 0 0,-1 0 0,3 0 0,-2-1 0,0 0 0,0 1 0,0-1 0,0 0 0,0 0 0,-1 0 0,1 0 0,0-1 0,-1 1 0,1 0 0,0 0 0,-1 0 0,1 0 0,-1-1 0,0 1 0,1-2 0,5-54 0,-6 56 0,0-11 0,1-7 0,-1 1 0,0 0 0,-5-24 0,4 39 0,1 0 0,0 0 0,-1 0 0,0 0 0,0 0 0,0 0 0,0 0 0,0 0 0,-1 0 0,1 1 0,-1-1 0,0 1 0,1-1 0,-1 1 0,-1-1 0,1 1 0,0 0 0,0 0 0,-1 0 0,1 0 0,-1 1 0,0-1 0,1 1 0,-1-1 0,0 1 0,0 0 0,-3-1 0,4 2 0,1 0 0,-1 0 0,1 0 0,-1 0 0,0 1 0,1-1 0,-1 0 0,1 1 0,-1-1 0,1 1 0,-1-1 0,1 1 0,-1 0 0,1 0 0,0 0 0,-1 0 0,1 0 0,0 0 0,0 0 0,0 0 0,0 0 0,0 0 0,0 0 0,0 1 0,0-1 0,0 1 0,0-1 0,1 0 0,-1 1 0,1-1 0,-1 1 0,1 0 0,-1-1 0,1 1 0,0 2 0,-2 8 0,0 0 0,1 1 0,1 17 0,0-22 0,0 2 3,0 1 0,1-1 0,1 0 0,4 18 0,-6-26-5,1 0 0,-1-1 0,1 1 0,-1 0 0,1 0 0,-1-1 0,1 1 0,0-1 0,0 1 0,0 0 0,0-1 0,0 0 0,0 1 0,0-1 0,0 0 0,1 1 0,-1-1 0,1 0 0,-1 0 0,1 0 0,-1 0 0,1 0 0,-1-1 0,1 1 0,0 0 0,-1-1 0,1 1 0,0-1 0,0 0 0,-1 1 0,1-1 0,0 0 0,0 0 0,-1 0 0,1 0 0,2-1 0,-2 0-159,0 0-1,0 1 0,0-1 0,-1-1 0,1 1 1,0 0-1,0 0 0,-1-1 0,1 1 1,-1-1-1,0 1 0,1-1 0,-1 1 1,0-1-1,0 0 0,0 0 0,0 0 0,0 0 1,1-3-1,10-43-8121,-11 41 6167,7-45-15709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 20435,'0'0'9359,"4"9"-8543,-1-1-739,0-1-1,0 1 0,-1 0 1,0 0-1,0 0 0,-1 0 0,0 0 1,-1 1-1,0-1 0,0 0 1,-1 0-1,0 0 0,0 1 1,-1-1-1,0 0 0,-4 11 1,-50 121 175,-9 26 148,58-143-365,1 1-1,0-1 1,2 1-1,1 0 1,0 27-1,3-48-109,0 0 0,0 0 0,1 0 0,-1 0 0,1 0 0,0 0 0,0-1 0,0 1 0,0 0 0,0 0 0,1-1 0,-1 1 0,1-1 0,0 1 0,0-1 0,0 0 0,0 1 0,0-1 0,0 0 0,1 0 0,-1-1 0,1 1 0,-1 0 0,1-1 0,0 0 0,-1 1 0,1-1 0,0 0 0,0-1 0,0 1 0,0 0 0,0-1 0,0 1 0,3-1 0,4 1-458,1-1 1,-1 0 0,1 0-1,-1-1 1,1 0 0,-1-1-1,0 0 1,0-1 0,11-4-1,26-17-6407,0-4-4116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9:05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88 142 8488,'0'0'2824,"-10"0"37,-52 1-133,60-2-2654,1 0-1,0 0 1,0 1 0,0-1-1,0 0 1,0-1-1,0 1 1,0 0-1,1 0 1,-1 0-1,0-1 1,1 1 0,-1 0-1,0 0 1,1-1-1,0 1 1,-1-1-1,1 1 1,0 0 0,0-1-1,0 1 1,0-1-1,0 1 1,0-1-1,0 1 1,0 0-1,0-1 1,2-2 0,7-43-174,-8 44 142,1 0-1,0 1 1,-1 0-1,1-1 1,1 1-1,-1 0 1,0 0-1,0 0 0,1 0 1,-1 0-1,1 1 1,0-1-1,-1 1 1,1 0-1,0-1 1,0 1-1,0 0 1,0 1-1,4-2 1,7 1 236,1-1 1,0 2 0,15 0 0,24 0 328,-52-1-589,176-15 2044,-151 16-1843,0 0 0,0 2 1,0 1-1,42 11 0,3 5-52,1-2-1,1-4 1,0-3 0,88 1-1,279-31 974,-61 0-812,-44 5-295,224 3 116,-307 42 357,-160-16-402,113 4 1,309-23 7,-490 7 257,0 0 0,45 13 0,-47-10 20,0 0 0,1-1 1,25 0-1,-78-2-386,-57 10 0,-1 1-308,-103 5-81,-526 27 228,-1014-133-654,1568 73 742,-100-11 62,-305 11 1,563 15 3,-5 0-13,1 0 1,-1 1-1,1 0 0,-1 0 1,1 1-1,-1 0 0,1 0 0,0 1 1,-10 4-1,18-6 0,-1-1 0,1 1 0,-1-1 0,0 1 0,1 0 0,0-1 0,-1 1 0,1 0 0,-1-1 0,1 1 0,0 0 0,-1 0 0,1-1 0,0 1 0,0 0 0,0 0 0,0-1 0,-1 1 0,1 0 0,0 0 0,0 0 0,0-1 0,1 1 0,-1 0 0,0 0 1,0 0-1,0-1 0,1 1 0,-1 0 0,0 0 0,1-1 0,-1 1 0,0 0 0,1-1 0,-1 1 0,1 0 0,-1-1 0,1 1 0,0-1 0,-1 1 0,1-1 0,-1 1 0,1-1 0,1 1 0,33 24-168,-33-23 184,28 14-18,1-1 0,0-1 0,1-2 0,1-1 1,-1-2-1,37 6 0,209 20 48,-251-33-28,186 12-18,236-17 1,212-49-154,507-22 0,0 65 31,-629 29 133,-399-13-47,-124-7-108,39 4-397,-52-3 304,1-1 1,-1 1-1,0 0 0,0 0 0,0 0 1,0 0-1,0 0 0,0 1 1,0-1-1,-1 1 0,1 0 1,0 0-1,2 2 0,-2 11-3856,-9 1-2344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5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19090,'0'0'9994,"15"69"-9130,-15-25-543,0 5-225,0 0-64,0-3 0,0-2-417,7-7-640,4-3-704,-2-6-1122,-5-6-1345,-4-6-2082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1 217 11915,'0'0'11243,"65"-6"-9834,-19-8-288,10-4-160,1-3-544,4-1-289,-6 0-96,-7 0-64,-7 0-545,-11 4-640,-11 0-1025,-12 1-1442,-7 1-2914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6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0 218 12684,'0'0'10794,"71"-53"-8808,-14 33-320,14-5-321,4 1-897,7 1-352,-6 0-320,-13 4-1890,-14 4-2338,-19-1-4420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6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12684,'0'0'11659,"18"54"-9032,-14-32-642,0 1-928,0 4-736,2 0-257,-2-4-192,2-1-993,-1-6-1538,-2-5-1505,-3-7-929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7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4837,'0'0'6101,"0"-9"-4745,0 4-1067,1 0-1,-1 1 1,1-1-1,0 0 0,1 1 1,-1-1-1,1 1 1,3-7-1,-3 7 250,0 1-1,0-1 1,0 1 0,1 0-1,-1 0 1,1 0 0,0 1-1,0-1 1,0 0 0,0 1-1,1 0 1,-1 0 0,0 0-1,1 0 1,0 0 0,-1 1-1,1 0 1,0-1 0,0 1-1,-1 1 1,7-2 0,-6 2-402,-1 0 1,1 1-1,0-1 0,0 1 1,0-1-1,0 1 1,0 0-1,-1 0 1,1 1-1,0-1 1,-1 1-1,1 0 1,-1 0-1,5 3 1,45 43 2430,-44-38-2208,1 0-1,1-1 1,16 11-1,-18-15-358,1-1 0,0 0 0,0 0 0,15 3 0,-16-5 0,1 1 0,-1 0 0,1 0 0,15 9 0,-24-12-72,0 1 1,-1-1-1,1 0 1,0 0-1,0 1 1,-1-1-1,1 0 1,0 1-1,-1-1 0,1 1 1,-1-1-1,1 1 1,0-1-1,-1 1 1,1-1-1,-1 1 1,1 0-1,-1-1 0,0 1 1,1 0-1,-1-1 1,0 1-1,1 0 1,-1-1-1,0 1 1,0 0-1,0 0 0,1-1 1,-1 1-1,0 0 1,0 0-1,0-1 1,0 1-1,0 0 1,-1 0-1,1 0 0,0-1 1,0 1-1,0 0 1,-1 0-1,1-1 1,0 1-1,-1 0 1,1-1-1,-1 1 0,1 0 1,0-1-1,-1 1 1,0-1-1,1 1 1,-1-1-1,1 1 1,-1-1-1,0 1 1,1-1-1,-1 0 0,0 1 1,1-1-1,-1 0 1,0 1-1,1-1 1,-1 0-1,0 0 1,-1 0-1,-4 3-1150,-1-1-1,1 0 1,-1 0 0,0 0 0,-12 0-1,-5-1-5087,-2-1-2172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0 149 12300,'0'0'16271,"54"-33"-14894,-23 13-512,4 0-352,-6 2-353,-5 2-128,-6 2-224,-5 7-1250,-9 0-1569,-4 1-1921,-7-2-4453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1:58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288 114 8200,'5'-10'3149,"27"-60"2382,-18 37 6181,-23 66-11311,-1-1 0,-29 63 0,5-15-34,14-29-63,7-22-216,2 1-1,0 0 1,3 0-1,-10 57 1,19-94-61,1 1 0,0 0 0,0-1 0,0 1 0,6-10 0,6-16-18,-1-14-340,-2 0 0,-2-1 0,-2 0 0,2-88 0,-9 135 329,0 0-1,0 0 1,0 1 0,0-1 0,0 0 0,0 0-1,0 1 1,-1-1 0,1 0 0,0 0-1,0 0 1,0 1 0,0-1 0,0 0 0,-1 0-1,1 0 1,0 1 0,0-1 0,0 0 0,0 0-1,-1 0 1,1 0 0,0 0 0,0 0 0,-1 1-1,1-1 1,0 0 0,0 0 0,0 0-1,-1 0 1,1 0 0,0 0 0,0 0 0,-1 0-1,1 0 1,0 0 0,0 0 0,-1 0 0,1 0-1,0 0 1,0 0 0,0 0 0,-1-1-1,1 1 1,0 0 0,0 0 0,-1 0 0,1 0-1,0 0 1,0 0 0,0-1 0,0 1 0,-1 0-1,1 0 1,0 0 0,0-1 0,0 1-1,0 0 1,0 0 0,-1 0 0,1-1 0,0 1-1,0 0 1,0 0 0,0-1 0,0 1 0,0 0-1,0-1 1,-13 18-171,8-8 180,1 1 0,0 1 0,0-1 0,1 1 0,1-1 0,-1 1-1,2 0 1,-1 0 0,2 0 0,0 18 0,1-22 18,0 0-1,0 0 1,0 0-1,1 0 1,0 0-1,1-1 1,-1 1-1,1-1 1,1 0 0,-1 1-1,1-2 1,0 1-1,0 0 1,1-1-1,0 0 1,0 0-1,10 8 1,55 26 90,-58-33-87,0 0 0,0 0 0,0 1-1,-1 0 1,0 1 0,14 13 0,-25-21-24,0 1 1,0-1 0,0 0-1,0 0 1,0 0-1,0 0 1,0 0 0,0 0-1,0 0 1,0 0 0,0 0-1,0 1 1,1-1 0,-1 0-1,0 0 1,0 0-1,0 0 1,0 0 0,0 0-1,0 0 1,0 0 0,0 1-1,0-1 1,0 0 0,0 0-1,0 0 1,-1 0-1,1 0 1,0 0 0,0 0-1,0 0 1,0 0 0,0 1-1,0-1 1,0 0-1,0 0 1,0 0 0,0 0-1,0 0 1,0 0 0,0 0-1,0 0 1,-1 0 0,1 0-1,0 0 1,0 0-1,0 0 1,0 1 0,0-1-1,0 0 1,0 0 0,0 0-1,-1 0 1,1 0 0,0 0-1,0 0 1,0 0-1,0 0 1,0 0 0,0 0-1,0 0 1,0 0 0,-1-1-1,1 1 1,-14 0 96,-16-6-55,-9-12 85,1-1 0,0-3 0,2-1 0,0-2 1,2-1-1,0-1 0,3-2 0,-43-49 0,58 50-52,16 28-76,0-1 0,0 1 0,0-1 1,0 1-1,0-1 0,0 1 0,0-1 0,0 1 1,0-1-1,0 0 0,0 1 0,0-1 0,0 1 1,1-1-1,-1 1 0,0-1 0,0 1 0,1-1 1,-1 1-1,0 0 0,1-1 0,-1 1 0,0-1 1,1 1-1,-1 0 0,1-1 0,-1 1 0,0 0 1,1-1-1,5-1 5,-1 1 1,0 0-1,1 0 0,-1 0 1,0 1-1,1 0 0,8 0 1,-7 0-22,243 21 352,-111-6-1846,1-10-5444,-72-8-2808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52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342 531 11915,'-28'-127'1570,"-20"8"-1474,-19 12-609,-22 14-1985,-20 9-3524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3:53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4518 1038 8392,'-435'-18'4386,"283"22"-3960,0 6 0,-190 38 0,125-1-224,1 10 1,4 9-1,3 10 0,-289 146 1,320-126 406,4 7 0,5 8 0,5 7 0,5 7 0,-155 159 0,211-179-329,6 5-1,5 4 1,4 4 0,-99 178 0,130-188 87,4 3 1,5 2-1,5 2 0,5 1 1,-37 198-1,54-168-398,6 1 1,7 0-1,7 1 1,5-1-1,8 1 0,5-2 1,7 0-1,7-2 0,5-1 1,108 268-1,-82-270-145,6-3 0,7-3 0,5-3 0,118 149 0,-110-174 308,5-3 1,4-4-1,4-5 1,211 152-1,-222-188 34,2-4 1,3-5-1,2-3 1,1-5-1,3-4 1,1-4-1,1-5 1,2-5-1,0-4 1,2-5 0,0-4-1,0-5 1,0-5-1,1-4 1,-1-5-1,-1-5 1,0-5-1,-1-4 1,-1-4-1,126-51 1,-110 27-75,-2-6 0,-4-5 0,111-78 1,-82 36-16,222-205 0,87-171 288,-45-30 636,85-198 978,-78-46-955,-325 551-835,118-398-1,-163 425-176,-8-1 1,25-323-1,-54 312-41,-7 1 0,-9-1 1,-39-220-1,24 275-38,-6 2 0,-6 1 0,-6 2-1,-5 1 1,-77-146 0,85 201-3,-3 2-1,-3 2 1,-3 1 0,-3 3 0,-83-82-1,88 103-80,-2 2 1,-2 1-1,-1 3 0,-2 3 0,-1 1 0,-1 3 1,-99-36-1,54 34-1505,-1 5 0,-1 4 0,-2 5 0,-168-6 0,-121 15-9563,385 8 10971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6:41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1787 62 4708,'-20'-3'7138,"9"10"-4200,2 26-2580,6-10 659,-45 176 893,26-119-1100,-19 131-1,20-26-305,-58 227 1,43-277-66,-21 91 143,47-178-305,2 1 0,-1 84 0,9-132-270,1 0-1,-1 0 1,1 0-1,-1 0 1,1 0-1,0 0 0,-1 0 1,1 0-1,0 0 1,0 0-1,0 0 1,-1 0-1,1 0 0,0 0 1,0-1-1,0 1 1,1 0-1,-1-1 1,0 1-1,0-1 1,0 1-1,0-1 0,0 0 1,1 0-1,-1 1 1,0-1-1,0 0 1,2 0-1,46 4 203,-36-3-167,618 10 87,-83-7-124,186 26 492,-74-4-413,912 12 616,-1036-65-425,-47 1-198,317-9-72,-553 30 25,-6 1-28,-240 4 4,0-1-1,-1 1 0,1-1 0,-1-1 0,1 1 1,-1-1-1,0 0 0,1-1 0,-1 0 0,10-5 0,-13 5 6,0 1 0,0-1 0,-1 0 1,1 0-1,-1 0 0,1 0 0,-1 0 0,0-1 0,0 1 0,0-1 0,-1 1 0,1-1 0,-1 0 0,0 1 0,0-1 0,0 0 0,-1 0 0,1 0 0,-1-6 0,-9-335 88,-2 86-129,11 200 102,1-75-748,-25-205-1,22 329 666,0 1 0,-1 0-1,0 1 1,0-1 0,-1 0 0,0 1-1,0 0 1,-1 0 0,0 0 0,-1 1-1,0-1 1,0 1 0,0 1 0,-1-1-1,0 1 1,0 0 0,-1 1 0,0-1-1,0 2 1,-16-8 0,-12-4 244,-1 3 0,-1 1 0,-65-13 0,60 16-64,-113-22 75,-187-13-1,-163 14-25,124 10-90,-719-89-260,-337-18-147,235 119 1,817 25 450,0 16 1,2 17-1,-471 124 0,761-148-404,23-5-1176,-1-3-1,-110 12 0,75-27-4442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0:55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1890 357 8008,'-13'1'998,"-6"-1"-769,-86 0 298,94-1-455,-1 0-1,0-1 1,1 0 0,-1-1-1,1-1 1,0 1-1,-16-9 1,9 2 136,0 1-1,-1 0 1,0 1 0,0 2-1,-1 0 1,0 0 0,0 2-1,0 1 1,0 0-1,-1 2 1,1 0 0,-1 1-1,1 1 1,-1 1 0,1 1-1,0 1 1,0 0 0,-30 12-1,-16 12 119,2 3-1,1 3 1,1 3 0,2 2-1,-74 65 1,98-72-309,1 1 0,2 2 1,2 2-1,1 1 0,2 1 0,-36 65 1,35-49 144,3 2 1,2 1 0,3 0 0,-22 98-1,35-119-159,2 0 0,1 0 1,2 1-1,1-1 0,3 1 0,0 0 0,3-1 0,1 1 0,2-1 0,1-1 0,26 70 1,-9-44 3,3-2 0,3 0 0,67 96 0,-74-123-6,1-2 0,2-1 0,2-2 0,0 0 1,2-2-1,1-1 0,53 32 0,8-8 124,1-3 1,196 64-1,215 16-37,-165-69 35,349 13-1,350-50-36,-277-67-22,-2-45 58,-548 65-19,280-60 30,-374 56-83,-2-4 0,122-56 0,-164 60 18,-2-3 1,-2-4-1,98-68 1,-149 93-13,-1-2 1,-1 0 0,0-1 0,-2 0-1,1-1 1,-2-1 0,0-1 0,-2 0-1,0 0 1,-1-2 0,-1 1-1,0-1 1,-2-1 0,-1 1 0,0-1-1,6-46 1,-11 45-10,0-1-1,-2 1 1,-1-1-1,-1 1 1,-1-1-1,-1 1 1,-1 0-1,-1 0 1,-11-28-1,4 20 115,-2 0 0,-1 2 0,-2 0 0,0 1 0,-44-50 0,-25-16 314,-133-111 0,-118-61-208,196 166-196,-5 5 1,-3 7 0,-5 7-1,-2 7 1,-265-86-1,216 99 73,-3 10 0,-2 8-1,-1 10 1,-251-7 0,-740 61-64,4 101-48,684-41-333,433-62-340,0 3 0,2 4-1,1 3 1,-89 46-1,81-25-2043,2 3 0,-97 79 0,-4 23-5152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1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164 288 2338,'0'0'2317,"-6"-11"-769,-31-68 1152,23 44-2226,-2 0 0,-2 0 0,-29-42 1,47 76-312,-1 0 1,1 0 0,-1 0-1,0 0 1,1 0 0,-1 0-1,0 0 1,1 1 0,-1-1 0,0 0-1,0 1 1,0-1 0,0 0-1,0 1 1,0-1 0,0 1 0,0-1-1,0 1 1,0 0 0,0-1-1,0 1 1,-1 0 0,1 0-21,1 1-1,-1 0 1,1-1 0,-1 1 0,1 0 0,-1-1-1,1 1 1,0 0 0,-1 0 0,1 0 0,0-1 0,0 1-1,-1 0 1,1 0 0,0 0 0,0-1 0,0 1-1,0 0 1,0 0 0,0 0 0,1 1 0,9 52 1704,16 9-33,-7-11-1136,3-1 0,2-1 1,58 89-1,-7-31-336,19 24-289,-78-110-28,-1 1 0,18 37 0,16 25 23,156 225 1346,-73-106-610,-58-104 398,89 95 0,-53-68-722,-52-58-152,4-3-1,2-3 1,2-3-1,82 56 1,-106-83 3,52 51 0,-57-48-179,67 50 0,-56-49 19,-2 2 0,43 48 0,-27-27-108,42 44 33,105 92 94,189 148-170,-321-285 0,99 59 0,45 32 0,81 60 0,-94-69 0,405 256 0,-199-140 0,-96-85 0,-48-29 0,481 245 0,-277-194 0,-306-128 0,-1-17 0,-17-5 0,-34 0 0,116 62 0,-114-35 0,-115-70-512,2 0-1838,-8-1-2224,-17-2-4966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44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3171,'0'0'5317,"8"9"-3619,72 88 4606,-78-96-5980,1 2 0,-1-1-1,0 0 1,0 0-1,0 0 1,0 1 0,-1-1-1,1 1 1,-1 0-1,0-1 1,1 1 0,-1 0-1,1 5 1,-1-4 83,5 9 209,1 0-1,0 0 0,0-1 1,1 0-1,16 18 0,11 17 706,4 13-901,3-3-1,2-1 1,2-3-1,82 74 1,102 76-105,-186-164-64,69 79 0,-71-72-198,-9-10 87,36 41 559,3-4 0,146 116 0,-192-168-643,-1 1 1,33 36-1,31 28 101,-47-50-33,-26-21-13,1-1 1,1 0 0,0-2 0,0 0 0,39 18 0,-26-17-112,-2 1 0,0 1 0,-1 1 0,0 2 0,-2 1 0,32 28 0,-20-16 0,2-1 0,0-3 0,2-1 0,0-2 0,2-2 0,73 26 0,-79-31 0,-2 1 0,-1 2 0,52 38 0,30 18 0,-80-56 0,33 19 0,106 77 0,-105-67 0,3-4 0,2-2 0,116 46 0,-147-68 0,186 74 0,-87-38 0,-117-44 0,43 27 0,-45-24 0,47 21 0,-48-20-2700,-13-4-4844,-27-13-4313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6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185 213 2819,'0'0'8498,"-9"2"-5668,-2 1-1728,-9 1 126,-3-3 4983,32-9-4022,19-13-1664,42-36 55,-64 53-534,-1-1 0,0 0 0,-1-1 0,1 1 0,-1-1 0,0 0-1,0 0 1,-1 0 0,5-11 0,-8 17-37,0-1-1,-1 1 1,1 0 0,0 0 0,0-1-1,0 1 1,0 0 0,0 0 0,0-1-1,0 1 1,0 0 0,0 0 0,-1-1-1,1 1 1,0 0 0,0 0-1,0 0 1,0-1 0,-1 1 0,1 0-1,0 0 1,0 0 0,-1 0 0,1 0-1,0-1 1,0 1 0,-1 0-1,1 0 1,0 0 0,0 0 0,-1 0-1,1 0 1,0 0 0,0 0 0,-1 0-1,1 0 1,0 0 0,0 0-1,-1 0 1,1 0 0,0 0 0,-1 0-1,1 0 1,0 0 0,-1 1 0,-14 1 150,2 3-139,0 1 1,1 0-1,0 1 1,0 0 0,1 1-1,0 0 1,-18 17 0,8-5 25,1 1 0,-30 41 1,44-53-26,-1 0-1,1 0 1,1 1 0,0 0-1,0 0 1,1 0 0,-5 17-1,9-26-19,0-1 0,0 0 0,0 0 0,0 1 0,0-1-1,0 0 1,0 0 0,0 1 0,0-1 0,0 0 0,0 1 0,0-1-1,0 0 1,0 0 0,0 1 0,0-1 0,0 0 0,0 1 0,0-1-1,0 0 1,0 0 0,1 1 0,-1-1 0,0 0 0,0 0 0,0 1-1,0-1 1,1 0 0,-1 0 0,0 0 0,0 0 0,0 1 0,1-1-1,-1 0 1,0 0 0,0 0 0,1 0 0,-1 0 0,0 1 0,1-1-1,-1 0 1,0 0 0,0 0 0,1 0 0,17-5 107,16-15 210,4-8-180,-1-2 0,-1-1-1,-2-2 1,-1-1 0,28-39 0,-59 70-129,1 0 0,-1 0 0,0 0 0,0 0 0,0 0 0,-1 0-1,1-1 1,-1 1 0,1-1 0,-1 1 0,0-1 0,0 0 0,-1 0 0,1-4 0,-2 7-4,1 1 0,-1-1 0,0 0 0,1 0 0,-1 1 0,0-1 0,0 1 0,0-1 0,1 0 0,-1 1 0,0 0 0,0-1 0,0 1 0,0-1 0,0 1 0,0 0 0,0 0 0,0 0 0,0-1 0,0 1 0,0 0 0,0 0 0,0 0 0,0 1 0,0-1 0,0 0 0,0 0 0,0 0-1,0 1 1,0-1 0,0 1 0,-1 0 1,0-1 5,-10 4 40,0 0 0,0 0 1,0 2-1,0-1 0,1 1 0,0 1 1,-16 13-1,6-4 392,1 1 1,-31 35-1,51-52-428,0 0 0,-1 0 0,1 1 0,-1-1 0,1 0 0,0 0-1,-1 1 1,1-1 0,0 0 0,-1 1 0,1-1 0,0 1 0,0-1 0,-1 0 0,1 1 0,0-1-1,0 1 1,0-1 0,0 1 0,-1-1 0,1 1 0,0-1 0,0 1 0,0-1 0,0 1 0,0-1-1,0 0 1,0 1 0,0-1 0,1 2 0,13-4 122,22-15-26,207-149-9,-261 182-176,1 2 1,-20 26 0,7-8 100,29-35-24,-9 9 45,1 1-1,0 0 1,0 0 0,2 1-1,-1 0 1,-5 14 0,13-26-46,0 0 0,0 0-1,0 1 1,0-1 0,0 0 0,0 0 0,0 0 0,0 1 0,0-1 0,0 0-1,1 0 1,-1 0 0,0 0 0,0 1 0,0-1 0,0 0 0,0 0 0,1 0 0,-1 0-1,0 0 1,0 0 0,0 1 0,0-1 0,1 0 0,-1 0 0,0 0 0,0 0 0,0 0-1,1 0 1,-1 0 0,0 0 0,0 0 0,0 0 0,1 0 0,-1 0 0,0 0 0,0 0-1,0 0 1,1 0 0,-1 0 0,0 0 0,0 0 0,0 0 0,1 0 0,-1 0 0,0-1-1,0 1 1,0 0 0,0 0 0,1 0 0,-1 0 0,0 0 0,0 0 0,0-1 0,0 1-1,0 0 1,0 0 0,1 0 0,-1 0 0,0-1 0,0 1 0,0 0 0,0 0 0,15-9 80,-3 0-43,0-1 1,-1-1 0,0 1-1,0-2 1,-1 0 0,9-12-1,-63 48-60,30-11 15,7-8 6,-1 2 0,1-1 0,0 1 0,1 0 0,-1 0 0,1 1 0,1-1 0,-1 2 0,1-1 0,-4 11 0,9-18-2,1-1-1,-1 0 1,1 1-1,-1-1 1,1 0-1,0 0 1,-1 1-1,1-1 0,0 0 1,-1 0-1,1 0 1,-1 0-1,1 0 1,0 0-1,-1 0 0,1 0 1,0 0-1,-1 0 1,1 0-1,0 0 1,-1-1-1,1 1 1,-1 0-1,2-1 0,9-4 2,0-1-1,-1-1 1,1 1-1,-1-2 1,-1 1-1,0-1 1,0-1-1,0 0 1,-1 0-1,0-1 1,-1 0-1,0 0 1,10-21-1,-17 31 0,0-1 1,1 1-1,-1 0 0,0 0 0,0 0 1,0 0-1,0 0 0,0 0 0,0-1 1,0 1-1,0 0 0,0 0 1,0 0-1,0 0 0,0 0 0,0-1 1,0 1-1,0 0 0,0 0 0,0 0 1,0 0-1,0 0 0,0-1 0,0 1 1,0 0-1,0 0 0,0 0 1,0 0-1,0 0 0,-1-1 0,1 1 1,0 0-1,0 0 0,0 0 0,0 0 1,0 0-1,0 0 0,0 0 0,0 0 1,-1 0-1,1-1 0,0 1 0,0 0 1,0 0-1,0 0 0,0 0 1,-1 0-1,1 0 0,0 0 0,0 0 1,0 0-1,0 0 0,0 0 0,-1 0 1,1 0-1,0 0 0,0 0 0,-14 5-92,-13 10-63,11-2 109,0 2 1,1 0 0,-26 34 0,34-41-309,1 1 1,0 0 0,1 1-1,0-1 1,1 1 0,0 0-1,0 0 1,1 1 0,-3 17 0,8-3-4151,10-17-2599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38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10017 9257,'0'0'9481,"12"-1"-8803,16-4 41,1-2 0,50-20 1,-12 4 554,306-112 1185,-122 42-2200,-229 85-94,1005-339 2323,-614 202-832,184-52 980,-398 131-2438,-17 5-140,-105 40-58,78-31 0,-129 41 0,-1-1 0,0-1 0,0-1 0,-2-1 0,0-2 0,34-30 0,19-19 0,2 3 0,3 3 0,2 5 0,3 2 0,98-42 0,-157 81 0,0-1 0,-1 0 0,41-33 0,-58 40 0,0-1 0,0 0 0,0 0 0,-1-1 0,-1 0 0,1-1 0,-2 1 0,0-1 0,0-1 0,-1 1 0,6-20 0,-7 22 0,0 0 0,0 1 0,1-1 0,0 1 0,0 0 0,1 0 0,0 1 0,0 0 0,1 0 0,0 0 0,0 1 0,11-8 0,15-10 0,58-29 0,-60 36 0,86-55 0,-3-4 0,-3-6 0,-4-4 0,111-116 0,-191 175 0,85-91 0,-97 100 0,-1-1 0,0-1 0,-2 0 0,19-39 0,-17 23 0,-2-1 0,-2 0 0,-1 0 0,-2-1 0,3-43 0,-5 52 0,1 1 0,2 0 0,20-50 0,2-7 0,-9 15 0,57-127 0,-13 63 0,90-179 0,-130 260 0,-2-1 0,21-79 0,9-26 0,3-3 0,15-34 0,-51 151 0,155-329 0,-136 304 0,2 2 0,3 1 0,63-71 0,37-26 0,320-279 0,-145 179 0,213-171 0,-122 166 0,-218 153 0,-79 50 0,227-98 0,138-14 0,-265 102 0,-25 7 0,593-204 0,-447 167 0,594-176 0,783-133 0,324 60 0,-1222 220 0,-215 7 0,318-57 0,-443 76 0,-426 90 183,-46 19-201,-1 0 0,1-1 0,0 1 0,0-1 0,0 1 0,-1-1 0,1 1 0,0-1 1,0 1-1,-1-1 0,1 0 0,-1 0 0,1 1 0,0-1 0,-1 0 0,1 0 0,-1 1 0,0-1 0,1 0 0,-1 0 0,0 0 0,1 0 1,-1 0-1,0 0 0,0 0 0,0 0 0,0 0 0,0 1 0,0-1 0,0 0 0,0 0 0,0 0 0,-1 0 0,1 0 0,0 0 1,0 0-1,-1 0 0,1 1 0,-1-1 0,1 0 0,-1 0 0,1 0 0,-1 1 0,1-1 0,-1 0 0,0 1 0,1-1 0,-1 0 0,0 1 1,-1-2-1,-17-14-4536,-1-6-4318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16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4901,'0'0'8237,"-1"9"-7191,-4 25 54,5-33-1000,0 0 1,1 0-1,-1 0 1,0 0-1,0 0 1,1 0-1,-1 0 1,0 0-1,1 0 1,-1 0-1,1 0 1,0-1-1,-1 1 1,1 0-1,0 0 1,-1 0-1,1-1 1,0 1-1,0 0 1,0-1-1,-1 1 1,1-1-1,0 1 1,0-1 0,0 1-1,0-1 1,0 0-1,2 1 1,32 5 1546,-27-5-1015,15 3 139,0 2 1,0 0-1,0 1 1,0 1-1,41 22 0,-60-28-644,26 13-276,-20-13 500,-15-13 954,5 29-974,13 14-4394,-13-32 3856,0 1 0,1 0-1,-1-1 1,1 1-1,-1 0 1,1-1 0,-1 1-1,1-1 1,-1 1 0,1-1-1,0 1 1,-1-1-1,1 1 1,0-1 0,-1 1-1,1-1 1,0 0-1,0 1 1,-1-1 0,1 0-1,0 0 1,0 0-1,-1 0 1,1 1 0,0-1-1,0 0 1,0 0 0,-1 0-1,1-1 1,0 1-1,0 0 1,0 0 0,-1 0-1,1-1 1,0 1-1,0 0 1,-1-1 0,1 1-1,0 0 1,-1-1-1,1 1 1,0-1 0,-1 1-1,1-1 1,-1 0-1,1 1 1,-1-1 0,1 1-1,0-2 1,3-16 4832,-14 21 866,9-3-5432,0 0 0,-1 0 1,1 0-1,0 0 0,0 0 0,-1 1 0,1-1 1,0 0-1,0 1 0,0-1 0,0 1 0,-1 0 1,1-1-1,0 1 0,0 0 0,0 0 0,0-1 1,1 1-1,-1 0 0,0 0 0,0 0 0,0 0 0,1 0 1,-1 0-1,0 0 0,1 1 0,-1 0 0,8 0-555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18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6118,'0'0'8184,"21"0"-5243,13 3-2142,1 2 1,-2 2-1,42 12 0,-9-2-232,319 102 3305,-250-73-2177,270 114 486,7 3-1020,-112-58-792,-5 13-1,334 186 0,182 177 399,-570-317-646,270 241 0,-136-81-46,200 180-27,-39 38-5,-184-96-30,-29 22 0,-212-298-151,-8 4-1,149 348 0,-242-501 289,0-2 0,1 1 0,1-1 0,19 23-1,5 7 63,-33-41-432,-7-7-474,-12-11-2326,-8-13-3226,-6-8-4137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21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7911,'0'0'16016,"26"84"-15472,-26-37-384,0 2-128,0 0-32,-5 1-480,-4-4-737,2-8-833,-6-6-1185,-5-10-3299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22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13837,'0'0'9161,"72"17"-7720,-26-17-416,9-4-737,5-3-256,-1-2-1281,-2-1-1313,-7-3-449,-8 4-929,-12-3-1697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22.6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15375,'0'0'4131,"84"-33"-2209,-32 29-961,9 1-96,6 3-577,4-1-224,-2-3-768,-6-5-2788,-7-9-5925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4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1 444 6278,'0'0'18658,"11"-5"-16053,13-9-2111,0 0 1,-2-2-1,1 0 1,-2-2 0,0 0-1,23-28 1,8-13-443,47-71 0,-36 23 1491,-63 107-1541,0 0 1,0 0 0,0 1 0,1-1 0,-1 0 0,0 0 0,0 0 0,0 0-1,0 0 1,0 0 0,0 0 0,0 0 0,0 0 0,1 0 0,-1 0 0,0 0-1,0 1 1,0-1 0,0 0 0,0 0 0,0 0 0,1 0 0,-1 0 0,0 0 0,0 0-1,0 0 1,0 0 0,0 0 0,0 0 0,1 0 0,-1-1 0,0 1 0,0 0-1,0 0 1,0 0 0,0 0 0,0 0 0,1 0 0,-1 0 0,0 0 0,0 0-1,0 0 1,0 0 0,0 0 0,0-1 0,0 1 0,0 0 0,0 0 0,0 0 0,1 0-1,-2 11-31,-6 23 29,-3-1 0,-21 55 0,20-64 0,2 1 0,0-1 0,2 2 0,1-1 0,1 1 0,-3 38 0,8-63-4,0-1 1,0 0-1,0 1 1,0-1-1,-1 1 1,1-1-1,0 1 1,1-1-1,-1 1 1,0-1-1,0 1 1,0-1-1,0 1 1,0-1-1,0 1 1,1-1-1,-1 0 0,0 1 1,0-1-1,0 1 1,1-1-1,-1 1 1,0-1-1,1 0 1,-1 1-1,0-1 1,1 0-1,-1 0 1,1 1-1,-1-1 1,0 0-1,1 0 0,-1 1 1,1-1-1,-1 0 1,1 0-1,-1 0 1,1 0-1,-1 0 1,1 0-1,-1 0 1,1 1-1,-1-2 1,0 1-1,1 0 1,-1 0-1,1 0 1,-1 0-1,1 0 0,-1 0 1,1 0-1,-1-1 1,1 1-1,-1 0 1,0 0-1,1 0 1,-1-1-1,1 1 1,-1 0-1,0-1 1,1 1-1,-1 0 1,0-1-1,1 0 0,2-1-131,0 0-1,0-1 0,-1 1 0,1-1 0,-1 1 0,0-1 1,0 0-1,3-4 0,3-27-4845,-6-1-3448,-2 9 549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02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3123 620 13741,'-848'37'4383,"620"-9"-4364,2 10 1,2 10 0,2 9-1,2 11 1,-311 140-1,443-166 186,-137 89-1,191-108-72,1 1-1,2 2 1,0 1-1,2 2 1,0 1-1,-39 55 1,61-74-133,-1 1 1,2 1 0,0-1-1,0 1 1,1 0 0,1 0 0,0 1-1,1-1 1,0 1 0,-1 25-1,4-20-11,1-1 0,1 1-1,0-1 1,1 1-1,1-1 1,1 0-1,9 21 1,8 11-20,3-2 0,2-1 1,2-1-1,54 66 0,-13-26-9,3-2 0,3-4 0,4-4 0,3-3-1,4-4 1,2-3 0,3-5 0,2-4 0,120 53 0,18-11 139,315 88 0,262 10 122,-443-133-53,2-16 0,2-16 0,508-20 0,-672-25-18,0-10 0,-1-8 0,-2-9 0,-2-9 0,273-104 0,-198 41-21,-5-13 1,-6-11 0,281-193 0,-408 237-155,137-120 0,-227 170 16,-1-3 0,-3-1 0,-1-2 0,-3-3 0,64-104 0,-89 128 33,-1-2 1,-1 0 0,-2-1-1,-1 0 1,-1 0-1,-2-1 1,-1 0-1,4-53 1,-10 62-5,0-1 1,-1 1-1,-1-1 1,-2 1-1,0 0 0,-1 0 1,-1 1-1,-1 0 1,-1 0-1,-1 0 0,-1 1 1,-24-38-1,6 23 13,-1 0 0,-1 2-1,-2 1 1,-1 1 0,-2 2 0,-55-35-1,-3 6 176,-149-69 0,45 42 374,-307-89 0,-223-14-222,582 153-322,-718-154 164,601 145 94,-354-13-1,356 54-476,-1 11-1,2 12 0,0 11 1,2 11-1,2 11 0,3 11 1,3 11-1,-248 112 0,-84 91-5502,287-122-823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5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17585,'0'0'15182,"66"36"-15182,-24-36 0,0 0 0,-3-8-2018,-6-6-7046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5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7495,'0'0'16560,"20"74"-14831,-16-43-800,-1 1-544,0-1-289,0-4-64,2-2-705,1-5-256,-2-4-96,-4-3-865,0-3-1345,-4-3-2082,-14-6-7687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5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17457,'0'0'4420,"54"6"-1826,-16-6-832,9 0 128,4 0-385,1-3-928,-2-2-513,-6 1-289,-9 0-1120,-9-1-1538,-11-2-1377,-11-5-2114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6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 17072,'0'0'7335,"75"-53"-5541,-26 37-225,7 2-800,3 1-641,-3 4-160,-4 4-2306,-12 2-2146,-7 1-4229</inkml:trace>
  <inkml:trace contextRef="#ctx0" brushRef="#br0" timeOffset="1">729 298 21909,'0'0'7303,"1"75"-6278,-1-46-609,0 0-384,3-5-576,3 0-2179,-1-7-2626,-5-4-1057,0-8-3139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36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53 16464,'0'0'3112,"10"-6"310,2-1-2555,1 1 0,-1 0 0,1 1 0,0 0 0,0 1-1,1 0 1,-1 1 0,1 1 0,24-2 0,-31 4-764,0 0 0,0 0 0,0 1 0,-1 0 0,1 0 0,0 0 0,0 1 0,8 3 0,-13-3-101,0-1 0,-1 0 1,1 0-1,-1 0 0,1 1 1,-1-1-1,1 1 0,-1-1 0,0 1 1,0-1-1,0 1 0,0 0 1,0 0-1,0 0 0,-1-1 0,1 1 1,0 0-1,-1 0 0,0 0 1,1 0-1,-1 0 0,0 0 1,0 0-1,0 0 0,0 0 0,0 0 1,-1 0-1,1 0 0,0 0 1,-1 0-1,0 0 0,1-1 0,-1 1 1,0 0-1,-1 2 0,-4 8 7,-1-1-1,0 1 1,-1-1 0,0 0-1,-1-1 1,0 0-1,0 0 1,-12 8 0,-32 36 4,54-54-13,-1 0 0,0 0 0,0 0 0,0 0 0,0 0 0,0 0 0,0 0 0,0 0 0,0 0 0,0 0 0,1 0 0,-1 0 0,0 0 0,0 0 0,0 0 0,0 0 0,0 0 0,0 0 0,0 0 0,0 0 0,0 0 0,0 0 0,1 0 0,-1 0 0,0 1 0,0-1 0,0 0 0,0 0 0,0 0 0,0 0 0,0 0 0,0 0 0,0 0 0,0 0 0,0 0 0,0 0 0,0 0 0,0 0 0,0 1 0,0-1 0,0 0 0,0 0 0,0 0 0,0 0 0,0 0 0,0 0 0,0 0 0,0 0 0,0 0 0,0 1 0,0-1 0,0 0 0,0 0 0,0 0 0,0 0 0,0 0 0,0 0 0,0 0 0,0 0 0,0 0 0,0 0 0,0 1 0,0-1 0,0 0 0,0 0 0,0 0 0,0 0 0,0 0 0,-1 0 0,14-2 0,10-5 0,-14 2 0,1 1 0,-1 0 0,1 0 0,0 1 0,0 1 0,0-1 0,1 2 0,14-2 0,-24 3 0,0 0 0,0 0 0,0 1 0,0-1 0,0 0 0,0 0 0,0 0 0,0 1 0,0-1 0,0 0 0,0 1 0,0-1 0,0 1 0,0-1 0,0 1 0,0 0 0,0-1 0,-1 1 0,1 0 0,0 0 0,0-1 0,-1 1 0,1 0 0,0 0 0,-1 0 0,1 0 0,-1 0 0,1 2 0,0 0 0,-1 0 0,1 0 0,-1 1 0,0-1 0,0 0 0,0 0 0,0 1 0,-1-1 0,-1 6 0,0 0 0,-1 1 0,0-1 0,-1 0 0,0-1 0,0 1 0,-7 8 0,3-7 0,-1 0 0,0-1 0,-1 0 0,0 0 0,0-1 0,-1-1 0,-20 12 0,25-16 0,0 0 0,0 0 0,-1-1 0,1 0 0,-1 0 0,1 0 0,-1-1 0,0 0 0,1 0 0,-1-1 0,0 0 0,0 0 0,1 0 0,-1-1 0,0 0 0,-12-4 0,14 3-309,1-1 1,-1 0-1,1 1 1,-1-2-1,1 1 1,-6-5-1,0-2-2453,-3 0-6602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49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12492,'0'0'15182,"25"70"-14445,-23-41-545,-2 6-128,1-1-128,7-4-705,-2-3-1120,-2-6-1379,-4-3-1152,0-9-2018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50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15567,'0'0'8264,"66"30"-6535,-26-29-640,6 0-768,0 2-257,0-3-161,-7 0-1472,-8 0-1474,-5 0-1473,-16-8-1378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50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0 126 15791,'0'0'7367,"83"-31"-6310,-29 15 96,6 0-737,2 0-352,1-1-384,-9 3-1858,-8 4-2242,-10 5-2851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51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1 271 13196,'0'0'12903,"9"-5"-11467,4-2-1276,0-1-1,-1-1 0,0 0 0,0-1 0,-1 0 0,0-1 1,13-17-1,71-102-91,-65 87 74,-30 72-38,-7 20 43,-1-10-121,2 0 0,-1 60 0,6-61-4002,1 0-4142,0-31 2491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51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 14221,'0'0'10186,"12"-54"-10090,9 48-64,7-7-608,4-5-3812,1-8-7784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31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6341 828 6054,'0'0'2653,"-12"-8"-1425,9 6-1157,-51-36 491,-108-58 1,-227-39-1047,187 72 508,133 40-39,-761-245 4114,632 217-3940,-3 8 1,-344-28-1,-417 42-658,753 34 646,-371 59 0,-190 116 34,315-19 58,381-128 174,1 4 0,2 2-1,-126 93 1,171-111-364,0 2 0,1 1 0,2 0 0,0 2 0,2 1 0,1 1-1,1 0 1,2 1 0,-27 59 0,36-67-57,0 1-1,2 0 1,0 0-1,2 0 0,0 1 1,2 0-1,0-1 1,2 1-1,0 0 1,1 0-1,2 0 0,0-1 1,2 1-1,0-1 1,14 36-1,-1-17 12,1-2 0,2 0 0,1-1 0,2-1 0,2-2 0,33 36 0,-17-26 17,3-3 1,1-1 0,94 63 0,-42-45 13,3-5 1,1-4 0,3-4 0,143 41 0,145 21 214,4-16 0,464 44 0,-408-90-265,695-20 0,-919-38-78,-1-9 0,-2-11-1,305-82 1,-362 65 315,-3-8 1,-2-6-1,-4-8 0,-2-6 0,147-100 0,20-54-82,-293 205-162,-2-2-1,-1-1 1,-1-1 0,-2-1-1,-1-2 1,-1 0 0,31-61-1,-47 78 109,-1 0 0,-1-1 0,0 1 0,-1-1-1,-1 0 1,-1-1 0,0 1 0,-1-1 0,-1 1 0,-1-1-1,-1 1 1,0-1 0,-1 1 0,-1-1 0,0 1-1,-1 0 1,-1 0 0,-1 1 0,-1-1 0,0 1 0,-1 0-1,0 1 1,-1 0 0,-1 1 0,-1-1 0,-23-23-1,-5 0 173,-1 2 0,-3 2-1,0 2 1,-2 2-1,-2 1 1,0 3 0,-2 2-1,-64-23 1,0 8-48,-1 6 0,-204-33 0,-137 23-1123,-3 35-2971,352 7 2411,-184-1-3662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7:51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0 17264,'0'0'2670,"0"13"-1571,0 7-329,-1 1-1,0-1 1,-2 0 0,0-1-1,-12 37 1,-7-6 912,-3-1-1,-56 85 1,80-132-1660,0-1 0,1 1 0,-1-1 1,0 0-1,0 1 0,-1-1 0,1 0 0,0 0 1,0 0-1,-1 0 0,1 0 0,0 0 1,-4 2-1,5-3-44,-1 0 0,1 0 0,-1 0 0,1 0 0,-1 0 0,1 0 0,-1 0 0,1-1 0,-1 1 0,1 0 0,0 0 0,-1 0 0,1 0 0,-1-1-1,1 1 1,-1 0 0,1-1 0,0 1 0,-1 0 0,1-1 0,-1 1 0,1 0 0,0-1 0,0 1 0,-1 0 0,1-1 0,0 1 0,-1-1 0,1 0 0,-13-49-3171,10 32 1579,-16-34-988,15 42 2473,0 0 0,0-1 0,-3-18 0,6 28 343,2 3-154,-1 0 0,0 0 0,0 0 1,1-1-1,-1 1 0,1 0 0,0-1 0,-1 1 0,1 0 1,0-1-1,0 1 0,0-1 0,2 3 0,-2-3 59,10 17 295,1-1 0,1 0 0,1-1 0,31 29 1,-38-39-392,0 0 0,0 0 0,1-1 1,0 0-1,0 0 0,0-1 1,0 0-1,1 0 0,0-1 0,-1 0 1,1-1-1,1 0 0,16 2 1,-25-5-13,0 0 1,0 1 0,0-1 0,0 0 0,0 0-1,-1 0 1,1 0 0,0 0 0,-1 0 0,1 0-1,-1 0 1,1 0 0,-1 0 0,1 0 0,-1 0-1,0 0 1,1 0 0,-1 0 0,0-1 0,0 1-1,0 0 1,0 0 0,0 0 0,0 0 0,0-1-1,-1-1 1,-2-35 91,1 32-127,0 0 0,-1-1 0,-1 1 0,1 0 0,-1 0 0,0 1 1,0-1-1,0 1 0,-1 0 0,0 0 0,0 0 0,0 1 0,0-1 0,-7-2 0,-14-10 143,-47-23-1,68 38-65,30 12-901,0-2 0,0 0 1,30 4-1,-53-11 684,54 9-6771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3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7847,'0'0'16453,"8"8"-15460,29 20 342,2-1 1,62 33-1,39 25-168,-52-21-662,57 38-391,-40-35 11,82 50 727,-106-77-742,-45-23-53,58 38 1,-51-27 30,51 23 1,-64-37-39,-1 2 1,-1 1-1,0 1 1,-1 2-1,27 25 1,-36-31-51,-1 0 0,2-1 0,0 0 0,1-2 0,29 13 0,41 26 0,-59-32 0,54 23 0,8 4 0,-38-9 0,-2 2 0,51 47 0,-6-5 0,359 308 0,42 87 0,-431-417 0,-41-37 0,0 2 0,-2 1 0,-1 1 0,23 30 0,-47-54-17,1-1-1,-1 0 1,0 0-1,1 1 1,-1-1-1,0 0 1,1 1-1,-1-1 1,0 1-1,1-1 1,-1 0-1,0 1 1,0-1-1,0 1 1,0-1-1,1 1 1,-1-1-1,0 0 1,0 1-1,0-1 1,0 1-1,0-1 1,0 1-1,0-1 1,0 1 0,0-1-1,0 1 1,0-1-1,-1 1 1,1-1-1,0 0 1,0 1-1,0-1 1,-1 1-1,1 0 1,-18-2-2058,-24-14-7531,3-2-8064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5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95 15855,'0'0'11691,"8"4"-10511,26 10-260,-32-13-777,0 0 0,0 0 1,0 0-1,0 0 0,0-1 0,1 1 1,-1-1-1,0 0 0,0 0 1,0 1-1,0-1 0,1 0 1,-1-1-1,0 1 0,0 0 0,0-1 1,0 1-1,0-1 0,0 0 1,3-1-1,-5 2-140,1 0 1,-1-1-1,0 1 0,1-1 1,-1 1-1,0 0 1,1-1-1,-1 1 0,0-1 1,0 1-1,0-1 1,1 1-1,-1-1 0,0 1 1,0-1-1,0 1 1,0-1-1,0 1 0,0-1 1,0 1-1,0-1 1,0 1-1,0-1 0,0 1 1,0-1-1,0 1 1,-1-1-1,1 1 0,0-1 1,0 1-1,-1-1 1,1 0-1,-18-10 25,16 10-30,0 1 1,0-1-1,-1 0 1,1 1-1,0 0 1,0-1-1,0 1 1,0 0-1,0 0 0,0 0 1,-1 0-1,1 1 1,0-1-1,0 0 1,0 1-1,0 0 1,-4 1-1,5 0 2,0 1 0,-1-1 0,1 1 0,0 0 0,0-1 0,1 1 0,-1 0 0,1 0 0,-1-1 0,1 1 0,0 0 0,0 0 0,0-1 0,0 1 0,1 0 0,-1 0 0,1 3 0,0-2 0,0 0 0,0 0 0,0 0 0,0-1 0,1 1 0,-1 0 0,1 0 0,0-1 0,0 0 0,0 1 0,5 4 0,-7-7 0,1-1 0,0 1 0,-1 0 0,1-1 0,0 1 0,0 0 0,-1-1 0,1 1 0,0-1 0,0 1 0,0-1 0,0 0 0,0 1 0,0-1 0,0 0 0,0 0 0,0 1 0,0-1 0,0 0 0,0 0 0,0 0 0,0 0 0,0 0 0,0 0 0,0-1 0,0 1 0,0 0 0,1-1 0,0 0 0,-1-1 0,0 1 0,1-1 0,-1 1 0,0-1 0,0 1 0,0-1 0,0 1 0,-1-1 0,1 0 0,0 0 0,-1 1 0,1-1 0,0-2 0,5-63 0,-6 58 0,-3-45 0,3 52 0,0 0 0,0 0 0,0 0 0,-1 0 0,1 0 0,-1 0 0,0 0 0,1 1 0,-1-1 0,0 0 0,0 0 0,0 1 0,0-1 0,0 1 0,-1-1 0,1 1 0,0-1 0,-1 1 0,1 0 0,-1-1 0,1 1 0,-4-2 0,4 3 0,1 0 0,0 0 0,-1 0 0,1 0 0,0 1 0,-1-1 0,1 0 0,0 0 0,-1 0 0,1 0 0,0 0 0,-1 0 0,1 0 0,0 1 0,-1-1 0,1 0 0,0 0 0,0 0 0,-1 1 0,1-1 0,0 0 0,0 0 0,0 1 0,-1-1 0,1 0 0,0 1 0,0-1 0,0 0 0,0 0 0,0 1 0,-1-1 0,1 0 0,0 1 0,0-1 0,0 0 0,0 1 0,0-1 0,0 0 0,0 1 0,0 0 0,0 18 0,0-16 0,2 40 0,11 62 0,-47-171 0,34 66 0,0 0 0,0 0 1,0 0-1,0 0 0,0-1 0,0 1 1,0 0-1,0 0 0,0 0 0,0 0 1,1 0-1,-1-1 0,0 1 0,0 0 1,0 0-1,0 0 0,0 0 0,0 0 0,0-1 1,0 1-1,0 0 0,0 0 0,1 0 1,-1 0-1,0 0 0,0 0 0,0 0 1,0 0-1,0 0 0,0-1 0,1 1 1,-1 0-1,0 0 0,0 0 0,0 0 0,0 0 1,0 0-1,1 0 0,-1 0 0,0 0 1,0 0-1,0 0 0,0 0 0,0 0 1,1 0-1,-1 0 0,0 0 0,0 0 0,0 0 1,0 1-1,0-1 0,1 0 0,-1 0 1,0 0-1,0 0 0,0 0 0,0 0 1,0 0-1,0 0 0,0 0 0,1 1 1,-1-1-1,10 4-74,12 16-1317,0 5-3943,-20-23 4586,21 27-10426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6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15407,'0'0'9641,"1"51"-8104,-5-21-640,-1 1-256,2 1-353,3 0-256,0-2-865,5-3-1281,2-7-96,-1-6 512,-1-3-576,-5-5-1185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6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0 373 7944,'0'0'19602,"81"23"-18737,-28-33-481,6-4-224,-2-2-128,-6-2-672,-10 2-1666,-15 2-1026,-14 1-511,-12-3-1346,-2 2-5061</inkml:trace>
  <inkml:trace contextRef="#ctx0" brushRef="#br0" timeOffset="1">57 75 15054,'0'0'9994,"63"-49"-9162,-28 37-671,3 3-193,-2 4-1890,-6 5-3107,-5 0-3555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6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20147,'0'0'4709,"-6"56"-2948,3-29-800,-3 0-384,4 4-449,2-3-128,0-2-1281,0-7-1538,0-3-672,0-6 352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7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86 13100,'0'0'3225,"4"-8"-262,-2 3-2585,1 0 1,0 0 0,1 0 0,-1 1-1,1-1 1,0 1 0,0 0 0,0 0 0,0 0-1,1 1 1,-1 0 0,1 0 0,0 0-1,0 0 1,0 1 0,1-1 0,-1 1-1,1 1 1,-1-1 0,11-1 0,-7 2-59,0-1 1,0 1-1,0 1 1,0 0 0,0 0-1,0 1 1,13 2-1,-20-3-287,0 1-1,-1-1 0,1 1 0,0-1 0,-1 1 1,1 0-1,0 0 0,-1 0 0,1 0 0,-1 0 1,0 0-1,1 0 0,-1 0 0,0 1 1,1-1-1,-1 0 0,0 1 0,0-1 0,0 1 1,0-1-1,-1 1 0,1-1 0,0 1 0,-1 0 1,1 0-1,-1-1 0,1 1 0,-1 0 1,0 0-1,0-1 0,0 1 0,0 0 0,0 0 1,0-1-1,0 1 0,-1 0 0,1 0 0,0-1 1,-1 1-1,0 0 0,1-1 0,-1 1 1,0 0-1,0-1 0,-2 3 0,-19 21 931,11-12-755,11-13-264,1 1 0,0-1 1,-1 1-1,1-1 0,0 1 0,-1-1 0,1 1 1,0-1-1,0 0 0,-1 0 0,1 1 0,0-1 1,0 0-1,0 0 0,-1 0 0,1 0 0,0 0 1,0 0-1,0 0 0,-1 0 0,1 0 0,0 0 1,0 0-1,1-1 0,0 1-74,1 0 0,0 1 1,-1-1-1,1 0 0,-1 1 0,1 0 0,-1-1 0,1 1 1,-1 0-1,1 0 0,-1 1 0,0-1 0,1 0 1,-1 1-1,0-1 0,0 1 0,0 0 0,0 0 0,0 0 1,-1 0-1,1 0 0,-1 0 0,1 0 0,-1 1 0,0-1 1,0 0-1,1 1 0,-2-1 0,1 1 0,0-1 1,-1 1-1,1-1 0,0 6 0,-1-5 175,0 0 0,0 0 0,-1 0-1,1 0 1,-1 1 0,1-1 0,-1 0-1,0-1 1,0 1 0,0 0 0,-1 0 0,1 0-1,-1-1 1,1 1 0,-1 0 0,0-1 0,0 0-1,0 1 1,-3 1 0,-7 5 262,0 0 0,-1-1 0,0-1 1,0 0-1,0-1 0,-1-1 0,0 0 0,0 0 0,-1-2 0,1 1 0,-1-2 0,1 0 1,-1-1-1,0 0 0,0-2 0,-16-1 0,28 2-490,-1-1 0,1 0 0,-1 1 1,1-1-1,0-1 0,0 1 0,-1 0 0,1-1 0,0 0 1,0 1-1,0-1 0,1 0 0,-1-1 0,0 1 0,1 0 1,-1-1-1,1 1 0,0-1 0,0 0 0,0 0 0,0 0 1,0 0-1,-1-4 0,0-2-1098,0-1-1,0 1 1,1-1 0,1 0 0,-1 1 0,1-20-1,1-18-9608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7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17713,'0'0'11226,"-4"13"-10297,-24 60 13,11-34-290,3 1 1,-17 71-1,29-108-652,3 14 0,13-48-107,-14 26-4,0 4 76,0 1 0,1-1-1,-1 1 1,0-1 0,0 0 0,0 1 0,1-1 0,-1 0 0,0 1 0,0-1 0,0 0 0,0 1 0,0-1 0,0 1 0,-1-1 0,1 0 0,0 1 0,0-1 0,0 0-1,0 1 1,-1-1 0,1 1 0,0-1 0,-1 1 0,1-1 0,-1 1 0,1-1 0,0 1 0,-1-1 0,1 1 0,-1-1 0,1 1 0,-1-1 0,1 1 0,-1 0-1,0-1 1,1 1 0,-1 0 0,1 0 0,-1 0 0,0-1 0,1 1 0,-1 0 0,1 0 0,-1 0 0,0 0 0,1 0 0,-1 0 0,0 0 0,1 0 0,-1 0-1,-1 1 1,22 12 286,-7-11-224,0 0 0,-1-1-1,1 0 1,24-3 0,-37 2-29,0 0 1,-1 0-1,1 1 0,0-1 1,-1 0-1,1 0 1,0 0-1,-1 0 0,1-1 1,0 1-1,-1 0 1,1 0-1,0 0 0,-1 0 1,1 0-1,0 0 1,-1 0-1,1-1 0,0 1 1,0 0-1,-1 0 1,1 0-1,0-1 0,0 1 1,-1 0-1,1 0 1,0-1-1,0 1 1,0 0-1,-1 0 0,1-1 1,0 1-1,0 0 1,0-1-1,0 1 0,0 0 1,0-1-1,-1 1 1,1 0-1,0-1 0,0 1 1,0 0-1,0-1 1,0 1-1,0 0 0,1-1 1,-1 1-1,0 0 1,0-1-1,0 1 0,0 0 1,0-1-1,0 1 1,1 0-1,-1 0 0,0-1 1,0 1-1,0 0 1,1-1-1,-1 1 1,0 0-1,0 0 0,1 0 1,-1-1-1,0 1 1,1 0-1,-24-2 602,0 0-1,-36-9 1,109 35-1677,-31-14-816,0-1 1,1-1-1,0 0 0,0-1 1,22 3-1,-27-9-12067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8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56 6758,'0'0'14366,"0"9"-12604,0-4-1856,3 41 3330,-3-45-3131,0 0 0,0 0 0,0 0 0,0 0-1,1 0 1,-1 0 0,0 0 0,1 0 0,-1 0 0,1-1 0,-1 1 0,1 0-1,0 0 1,-1 0 0,1-1 0,0 1 0,-1 0 0,1-1 0,0 1 0,0-1-1,-1 1 1,1-1 0,0 1 0,0-1 0,0 1 0,0-1 0,0 0 0,0 1-1,0-1 1,0 0 0,0 0 0,0 0 0,0 0 0,0 0 0,0 0 0,0 0 0,-1 0-1,1 0 1,0 0 0,0-1 0,0 1 0,0 0 0,0-1 0,0 1 0,0 0-1,1-2 1,4-1-14,-1-1-1,0 0 1,0 0-1,0 0 1,0 0-1,-1-1 1,1 0-1,-1 0 1,-1 0-1,1 0 1,-1-1-1,0 1 1,0-1-1,0 0 1,-1 0-1,0 0 1,0 0-1,0 0 1,0-7-1,-2 12-90,-1 1 0,1-1 0,0 1 0,-1-1 0,1 1 0,0-1 0,-1 1 0,1 0 0,-1-1 0,1 1 0,-1 0 0,1-1 0,-1 1 0,1 0 0,-1-1 0,1 1 0,-1 0 0,1 0 0,-1 0 0,1 0 0,-1 0 0,1-1 0,-1 1 0,0 0 0,1 0 0,-1 0 0,1 0 0,-1 1 0,0-1 0,1 0 0,-1 0 0,1 0 0,-1 1 0,-21 4 0,15-1 0,1 1 0,-1 0 0,1 0 0,0 1 0,1-1 0,0 1 0,-1 0 0,2 1 0,-1-1 0,1 1 0,0 0 0,0 0 0,1 0 0,0 1 0,1-1 0,-3 10 0,5-17 0,0 1 0,0-1 0,0 0 0,1 0 0,-1 1 0,0-1 0,0 0 0,0 0 0,0 1 0,1-1 0,-1 0 0,0 0 0,0 0 0,0 1 0,1-1 0,-1 0 0,0 0 0,0 0 0,1 0 0,-1 1 0,0-1 0,1 0 0,-1 0 0,0 0 0,0 0 0,1 0 0,-1 0 0,0 0 0,1 0 0,-1 0 0,0 0 0,1 0 0,-1 0 0,0 0 0,0 0 0,1 0 0,-1-1 0,0 1 0,1 0 0,-1 0 0,0 0 0,0 0 0,1 0 0,-1-1 0,0 1 0,0 0 0,0 0 0,1 0 0,-1-1 0,0 1 0,0 0 0,0 0 0,0-1 0,1 1 0,-1 0 0,6-6 0,1 0 0,-1 0 0,0 0 0,-1-1 0,1 0 0,-1 0 0,-1 0 0,1-1 0,-1 0 0,-1 1 0,1-1 0,-1-1 0,-1 1 0,1 0 0,-2-1 0,2-10 0,-5 15 32,-4 11 0,-3 7-352,9-13 12,-2 7-391,2-2-7087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09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33 11050,'0'0'21002,"-4"9"-20485,2-1-446,1-6-60,0 0 0,0 0 0,0 0 0,0 1-1,1-1 1,-1 0 0,1 0 0,0 1-1,-1-1 1,1 4 0,1-5-11,-1 0 0,1 0 1,0 0-1,-1 0 0,1-1 0,0 1 1,-1 0-1,1 0 0,0 0 1,0-1-1,0 1 0,0 0 0,0-1 1,0 1-1,0-1 0,0 1 0,0-1 1,0 1-1,0-1 0,0 0 0,0 0 1,0 1-1,0-1 0,0 0 0,0 0 1,0 0-1,0 0 0,1 0 1,-1 0-1,2-1 0,0 1 0,1-1 0,0 0 0,-1 1 0,1-1 0,-1-1 0,0 1 0,1 0 0,-1-1 0,0 0 0,0 1 0,0-1 0,0-1 0,0 1 0,0 0 0,-1-1 0,1 1 0,-1-1 0,1 0 0,-1 0 0,0 0 0,0 0 0,0 0 0,-1 0 0,1 0 0,-1-1 0,0 1 0,0-1 0,0 1 0,0-1 0,0-4 0,-1 7 0,0 1 0,0-1 0,0 1 0,0-1 0,0 1 0,0-1 0,0 1 0,0-1 0,-1 1 0,1-1 0,0 1 0,0-1 0,0 1 0,-1-1 0,1 1 0,0 0 0,0-1 0,-1 1 0,1-1 0,0 1 0,-1 0 0,1-1 0,-1 1 0,1 0 0,0-1 0,-1 1 0,1 0 0,-1 0 0,1 0 0,-1-1 0,1 1 0,-1 0 0,-21 2 0,-18 19 0,35-17 0,-1 1 0,1 0 0,0 0 0,1 1 0,0-1 0,-1 1 0,2 0 0,-1 0 0,1 1 0,0-1 0,0 1 0,0-1 0,1 1 0,-2 12 0,4-18 0,0-1 0,0 0 0,1 1 0,-1-1 0,0 1 0,0-1 0,1 0 0,-1 1 0,0-1 0,1 0 0,-1 1 0,0-1 0,1 0 0,-1 0 0,0 1 0,1-1 0,-1 0 0,0 0 0,1 0 0,-1 1 0,1-1 0,-1 0 0,1 0 0,-1 0 0,1 0 0,-1 0 0,0 0 0,1 0 0,-1 0 0,1 0 0,-1 0 0,1 0 0,-1 0 0,1 0 0,-1 0 0,0-1 0,1 1 0,0 0 0,19-6 0,-14 3 0,0 0 0,-1 0 0,1 0 0,-1 0 0,0-1 0,0 0 0,0 0 0,-1 0 0,1-1 0,-1 1 0,0-1 0,0 0 0,-1-1 0,1 1 0,-1 0 0,0-1 0,-1 0 0,1 0 0,-1 0 0,-1 0 0,1 0 0,0-6 0,-2 11 0,0 1 0,0-1 0,0 1 0,0-1 0,0 1 0,0 0 0,0-1 0,0 1 0,0-1 0,0 1 0,-1 0 0,1-1 0,0 1 0,0-1 0,0 1 0,-1 0 0,1-1 0,0 1 0,0 0 0,-1-1 0,1 1 0,0 0 0,-1 0 0,1-1 0,0 1 0,-1 0 0,1 0 0,-1 0 0,1-1 0,0 1 0,-1 0 0,1 0 0,-1 0 0,1 0 0,0 0 0,-1 0 0,1 0 0,-1 0 0,1 0 0,-1 0 0,1 0 0,0 0 0,-1 0 0,1 0 0,-1 0 0,1 0 0,-1 1 0,1-1 0,0 0 0,-1 0 0,1 0 0,0 1 0,-1-1 0,1 1 0,-2-1 0,1 1 0,-1 0 0,1-1 0,0 1 0,0 0 0,-1 0 0,1 0 0,0 0 0,0 0 0,0 0 0,0 1 0,0-1 0,0 0 0,1 0 0,-2 3 0,0 21-1802,7-12-3000,8-12-5794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4:25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8569 570 11211,'-139'-69'7483,"74"34"-7282,-103-37-1,58 38-279,-2 4-1,-184-22 0,-237 5-403,361 35 591,-791-86 506,-427-23 657,-230 156-1239,1447-22-34,-1223 121 121,1253-113 391,1 7-1,-265 89 0,342-92-494,2 2-1,1 3 0,2 2 0,0 3 0,3 3 0,1 2 0,2 3 0,-64 64 0,99-87-140,2 0-1,0 1 0,2 0 0,0 2 1,1 0-1,-13 30 0,24-46 116,0 0 0,0 1 0,0-1 0,1 1 0,0 0 0,0 0 0,1-1 0,0 1 0,1 0 0,0 0 0,0 0-1,0 0 1,1 0 0,0 0 0,1 0 0,0-1 0,0 1 0,1 0 0,0-1 0,0 0 0,0 0 0,1 0 0,0 0 0,10 12 0,2-4 44,-1 0 1,2-2-1,0 0 1,1 0-1,0-2 1,1 0 0,0-2-1,38 15 1,5-4 100,105 21 1,-37-18-99,233 9 0,138-30 59,-368-4-38,606-17-106,20-2-25,184 18 292,1029-21-281,461-98 656,-2374 118-524,361-27 342,-289 16-317,149-38-1,-250 46-70,0-2 1,-1 0-1,0-2 1,37-20-1,-59 26-4,0 1 0,0-1-1,0 0 1,-1-1-1,1 1 1,-1-1 0,-1 0-1,1-1 1,5-8 0,-9 11 2,0-1 1,0 1 0,0-1 0,0 1 0,-1-1 0,1 0 0,-1 0 0,0 1 0,-1-1 0,1 0 0,-1 0 0,0 0 0,-1 0 0,1 0 0,-1 0 0,0 1 0,-1-7 0,-1 2 4,-1 1 1,1-1-1,-2 0 0,1 1 0,-1 0 0,-1 0 0,1 0 0,-1 1 1,0 0-1,-1 0 0,-10-9 0,-8-3 172,0 0 0,-34-18 0,-10-1 292,-2 4 0,-1 2 1,-119-34-1,-239-36 373,-231 5-541,-6 36-569,246 25-1371,77-3-2567,-5-15-2942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25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78 5093,'-1'-3'1021,"-1"1"1,1-1 0,0 0-1,-1 0 1,1 0 0,1 0-1,-1-1 1,0 1 0,1 0-1,0 0 1,0-6 0,0 8-725,0-1 0,0 0 0,1 0 1,-1 1-1,0-1 0,1 1 0,0-1 1,-1 0-1,1 1 0,0-1 1,0 1-1,0 0 0,0-1 0,0 1 1,0 0-1,3-3 0,-2 3-225,0 0-1,1 0 1,-1 0-1,0 0 1,0 0-1,1 1 1,-1-1-1,1 1 1,-1 0-1,1-1 1,-1 1-1,0 0 1,1 1-1,-1-1 1,1 0-1,-1 1 1,1-1-1,-1 1 1,0 0-1,1-1 1,-1 1-1,0 1 1,0-1-1,0 0 1,0 0-1,0 1 1,0-1-1,0 1 1,3 3-1,28 27 193,-2 1 0,-1 1-1,31 48 1,29 33-107,48 36 1213,-76-89-622,-4 2 0,-2 4 0,79 124 0,-60-49-518,43 71 1248,-100-182-967,20 48 1,-29-55-3329,-15-52-3311,-7-8-4394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26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10570,'0'0'8552,"-4"10"-7580,-1 8-500,1-1 0,0 1 0,2 0 0,0 0 0,1 0 1,1 1-1,1-1 0,4 25 0,3 19 549,4 1-1,2-2 1,3 0-1,3-1 1,36 78-1,31 53-127,-49-101-189,61 104 0,-94-186-704,0 0 0,1-1 0,0 0 0,0 0 0,1 0 0,0 0 0,0-1 0,0 0 0,10 5 0,2 0 0,1-2 0,32 12 0,-19-9 0,-24-8 0,1 1 0,-1 0 0,0 0 0,0 0 0,-1 1 0,0 1 0,0-1 0,10 12 0,1 4 0,26 42 0,-23-32 0,-18-28 0,-1 1 0,1-1 0,-1-1 0,1 1 0,0-1 0,0 1 0,1-1 0,-1 0 0,1-1 0,0 1 0,-1-1 0,1 0 0,0 0 0,0 0 0,0-1 0,1 0 0,-1 0 0,0 0 0,11 0 0,24 5 0,-28-1 338,-11-5-376,-1 0 1,0 0-1,1 0 1,-1 0-1,0 0 1,0 0-1,1 1 1,-1-1-1,0 0 0,1 0 1,-1 0-1,0 0 1,0 0-1,1 1 1,-1-1-1,0 0 1,0 0-1,0 1 1,1-1-1,-1 0 1,0 0-1,0 1 1,0-1-1,0 0 1,0 0-1,1 1 1,-1-1-1,0 0 1,0 0-1,0 1 1,0-1-1,0 0 1,0 1-1,0-1 1,0 0-1,0 1 1,0-1-1,0 0 0,0 0 1,0 1-1,0-1 1,-1 0-1,1 1 1,0-1-1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0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30 6790,'-16'-17'3558,"4"5"5192,22 35-4893,69 117 670,129 266-2829,-191-365-1352,-3 1 1,17 76-1,-27-94-293,0 1 0,-2 0 0,-1 0-1,-1 0 1,-1 0 0,-5 34 0,-24 29 1255,41-117-2858,9-30-9872,-17 29 1433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0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10762,'0'0'15353,"-5"11"-14119,0-1-899,1 1 1,1 0 0,0 0 0,0 0-1,1 0 1,0 0 0,1 1 0,0-1 0,2 22-1,9 56 285,29 117-1,-31-175-516,1 0-1,2-1 1,1-1 0,2 0 0,1-1-1,1 0 1,27 36 0,27 18-103,3-3 0,96 80 0,-149-147-96,-19-11 82,-1-1 0,0 0 0,1 0-1,-1 0 1,0 0 0,1 0 0,-1 0 0,1 0-1,-1 0 1,0 0 0,1 0 0,-1 0 0,0 0-1,1-1 1,-1 1 0,0 0 0,1 0 0,-1 0 0,0 0-1,1-1 1,-1 1 0,0 0 0,1 0 0,-1 0-1,0-1 1,0 1 0,1 0 0,-1-1 0,0 1-1,0-1 1,2-3-339,-1 0 0,-1 0-1,1 0 1,0 0 0,-1 0 0,0 0-1,-1-6 1,1 1-492,0-29-6479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2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71 14189,'0'0'14030,"9"7"-13059,-7-6-946,0 1 44,0 0 0,0 0 0,0 0 0,1 0 0,-1-1-1,0 1 1,1-1 0,-1 0 0,1 0 0,0 0 0,-1 0-1,1 0 1,0 0 0,0-1 0,0 1 0,-1-1 0,1 0-1,0 0 1,0 0 0,0 0 0,0 0 0,0-1 0,-1 1-1,1-1 1,0 0 0,0 0 0,-1 0 0,1 0 0,-1 0-1,1-1 1,-1 1 0,1-1 0,-1 1 0,3-3 0,-1 1-7,-1-1 1,1 1 0,-1-1 0,0 0 0,0 0 0,0 0 0,0 0-1,-1 0 1,0-1 0,3-6 0,-5 10-48,1 0 0,-1 0 0,0 0 0,0 0 1,1 0-1,-1 0 0,0 0 0,0 0 0,0 0 0,0 0 0,-1 0 0,1 0 1,0 0-1,0 0 0,-1 0 0,1 0 0,0 0 0,-1 0 0,1 0 0,-2-1 1,1 0-9,0 1 0,-1 1 1,1-1-1,0 0 1,-1 0-1,1 0 0,-1 1 1,1-1-1,-1 1 1,1-1-1,-1 1 1,1-1-1,-1 1 0,0 0 1,1 0-1,-1 0 1,-2 0-1,-1 0-7,0 0 0,0 0 0,1 1 0,-1 0 0,1 0 0,-1 0 0,0 0 0,1 1 0,0-1 0,-1 1 0,1 0 0,0 1 0,0-1 0,0 1 0,0 0 0,1 0 0,-1 0 0,1 0 0,-1 0 0,1 1 0,0 0 0,1-1 0,-1 1 0,0 0 0,1 0 0,0 1 0,0-1 0,1 0 0,-1 1 0,1-1 0,0 1 0,0 0 0,-1 7 0,2-11-17,0 0 1,0 0-1,0 0 1,0 0-1,1 0 0,-1 0 1,0 0-1,0 0 0,1 0 1,-1 0-1,0 0 1,1 0-1,-1-1 0,1 1 1,-1 0-1,1 0 0,0 0 1,-1-1-1,1 1 1,0 0-1,-1-1 0,1 1 1,0 0-1,0-1 1,0 1-1,0-1 0,-1 1 1,1-1-1,0 0 0,2 1 1,32 1-3174,-1-6-3803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8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17264,'0'0'3390,"9"7"-1799,173 114 1896,-124-87-3167,-1 3 0,62 53 1,-103-76-131,-1 1 0,0 0 1,-1 1-1,-1 1 0,0 0 1,-2 0-1,0 1 0,-1 1 1,0 0-1,-2 0 0,9 29 1,-5 5 1241,8 88 0,-11-69-2376,2-2-3443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8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9289,'0'0'12022,"4"8"-10538,86 182 3910,-50-99-3926,83 139 0,-106-204-1305,1 0-1,1-2 1,1 0-1,1-1 1,2-2 0,0 0-1,0-1 1,2-1-1,42 24 1,73 24 170,-65-44-1188,-61-20-233,-1 0 0,1-1 0,18 0 0,-21-3-3530,-3 0-2434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5.1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17617,'0'0'2359,"9"6"-699,25 14 539,62 26 0,31 17-328,-112-54-1792,-1 1 0,0 0 1,0 1-1,-1 0 0,-1 1 0,16 18 0,-17-13 73,0 0 0,0 1 1,-2 0-1,0 0 0,-1 1 1,-1 0-1,-1 0 0,0 1 0,-2 0 1,4 27-1,-2 23 1016,-5 117 0,-3-91-871,1-40-5952,1-43-198,1-40 513,0-9-4846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5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10025,'0'0'12743,"2"10"-10714,21 157 301,-7-48 490,42 166 0,-51-262-2820,1 0 0,1 0 0,1-1 0,0 0 0,2-1 0,1 0 0,1-1 0,24 29 0,-27-38 0,-1 0 0,2-1 0,0-1 0,0 1 0,0-2 0,1 0 0,0 0 0,1-2 0,0 1 0,0-2 0,0 0 0,1 0 0,-1-1 0,28 3 0,81-4-4994,-82-3 1575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3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14510,'0'0'7484,"11"9"-5962,9 3-1162,1-2 0,-1 0 1,2-1-1,-1-1 0,1-1 1,0-1-1,40 6 0,1383 173 601,-1280-174-862,441 35-76,-6 45 827,174 127 419,-180-44-29,-574-168-1203,-11-3-30,1 0 0,0 0 0,0-1 0,0-1 0,0 0 0,0 0 0,0-1 0,0 0 0,12-2 0,-23 1-319,0-1 1,0 0-1,0 0 1,0 0 0,0 0-1,-1 1 1,1-1-1,-1 0 1,1 1 0,-1-1-1,-3-1 1,-36-24-5791,-17-6-4116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5:37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2628 272 3812,'-291'-72'2233,"-28"-5"-2238,238 62 282,-163-10-1,167 24 459,0 3 0,0 4 1,-75 15-1,97-9-218,2 2-1,0 2 1,0 2 0,-96 50 0,59-19-391,3 5 0,1 3 0,4 3-1,2 5 1,3 2 0,-136 156 0,182-184-114,2 1 0,2 2 0,1 1 0,2 1 0,-33 89 0,48-107-8,1 0 1,2 0-1,1 1 0,0 0 1,2 0-1,2 0 0,0 0 1,2 0-1,1 0 0,1 0 0,1 0 1,11 38-1,-3-24 16,3-1-1,1-1 1,1 0-1,3-2 1,25 39 0,-31-56-12,0-2 0,2 1 0,0-2 1,0 0-1,2-1 0,0-1 0,1-1 1,0 0-1,1-2 0,37 18 0,-14-13 10,2-1 0,-1-3 0,2-2-1,-1-1 1,77 5 0,238-9 11,-274-7-21,1117-69-39,-1191 69 30,128-10 23,1213-68 181,861 92-219,-1816-7-22,-368-6 39,644-2 16,-481-8 9,282-51 0,10-59 43,-375 83-89,-2-4 1,134-71-1,-183 79 41,-2-2-1,-2-2 1,57-51 0,-85 64-4,-1-1 0,-1-1 0,-1-2 0,-1 0 0,-2-2 0,-1 0 0,22-44 0,-38 66 22,0-1-1,-1 0 1,0 0-1,0 0 1,-1-1 0,0 1-1,0-1 1,-1 1-1,-1-1 1,0 1-1,0-1 1,-1 0-1,0 1 1,-2-10 0,-1 7 27,0 0 0,0 1 1,-1 0-1,-1 0 1,0 0-1,0 1 1,-1 0-1,0 0 1,-16-16-1,-6-1 78,-2 2 1,0 1-1,-2 1 0,0 1 1,-64-29-1,-44-14 296,-173-54 0,-161-25 214,430 131-592,-276-73 278,-4 14 0,-484-43 0,-284 66-360,-4 53-975,-52 44-1690,798-14-833,-435 100 0,490-63-801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1029 0 9353,'0'0'8045,"-9"11"-6604,-4 4-1004,-2-1 0,0 0 0,-1-1 0,0-1 1,-1 0-1,0-1 0,-29 13 0,-542 210 4366,409-170-3195,165-59-1484,-37 15 128,49-20-244,0 1 0,-1 0 0,1 0 0,1 0 0,-1 1-1,0-1 1,0 0 0,0 1 0,1-1 0,-1 1 0,0-1 0,1 1 0,0 0-1,-1 0 1,1 0 0,0 0 0,-2 4 0,3-6-8,0 1-1,0-1 1,0 1-1,0-1 1,0 1-1,0-1 1,0 1-1,0-1 1,1 1-1,-1 0 1,0-1-1,0 1 1,0-1-1,1 0 1,-1 1-1,0-1 1,1 1-1,-1-1 1,0 1-1,1-1 1,-1 0-1,0 1 1,1-1-1,-1 0 1,1 1-1,-1-1 1,1 0-1,-1 1 1,1-1-1,-1 0 1,2 0-1,11 5 33,1-1 0,0-1 1,0-1-1,0 0 0,25 1 0,-19-2 26,243 16 406,182 16 414,-331-19-2227,209 54 0,-243-44-2569,-18-6-2083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6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8680,'0'0'11830,"9"-1"-10276,-1 0-1283,1 1 0,-1 0 0,1 0 0,-1 1 0,1 0 0,-1 0 0,0 1 0,1 0 1,-1 1-1,0 0 0,0 0 0,-1 1 0,15 8 0,4 4 4,1 0 0,-2 2-1,0 1 1,-1 1 0,-1 1-1,-1 2 1,-1 0 0,-1 0-1,-1 2 1,-1 1 0,-1 0-1,-2 1 1,0 1 0,-2 0-1,-1 1 1,-2 0 0,0 1-1,-2 0 1,-2 0 0,0 1 0,1 43-1,-5-50-246,1 8 160,-2 45 1,-1-70-224,0 0 0,-1-1 0,0 1 0,0-1 0,0 1 0,-1-1 0,0 0 0,-1 1 0,1-1 0,-1 0 0,0-1 0,-1 1 0,-4 7 0,7-13-107,1 1 0,-1 0 0,1-1 1,-1 1-1,1-1 0,-1 1 0,0 0 0,1-1 1,-1 1-1,0-1 0,0 0 0,1 1 1,-1-1-1,0 0 0,0 1 0,0-1 0,1 0 1,-1 0-1,0 0 0,0 0 0,0 1 1,0-1-1,1 0 0,-1-1 0,0 1 0,0 0 1,0 0-1,0 0 0,1 0 0,-1-1 0,0 1 1,0 0-1,1-1 0,-1 1 0,0 0 1,0-1-1,1 1 0,-1-1 0,0 0 0,1 1 1,-2-2-1,-17-31-9465,8-3-3829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46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12332,'0'0'14862,"-2"10"-14457,-5 58 334,3 0-1,3 0 0,3-1 0,2 1 1,4 0-1,20 81 0,-25-135-738,1-1 0,1 0 0,0 0 0,1 0 0,0-1 0,1 0 0,1 0 0,0-1 0,15 18 0,-16-22 0,0-1 0,0 0 0,1 0 0,-1-1 0,1 0 0,1 0 0,-1-1 0,0 0 0,1-1 0,0 0 0,0 0 0,0 0 0,0-1 0,0-1 0,11 1 0,83-1-4827,-59-1 936,-29 0-4431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7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31 690 2851,'-11'29'6903,"7"-21"-5131,1 0-1,0 0 0,0 0 1,1 0-1,0 0 1,-1 10-1,15-20 866,2-12-2046,-1 0 0,0-1 0,-1-1 0,-1 0 0,0 0-1,11-25 1,4-3 62,257-512 1733,-260 505-2284,-17 110-161,-12 11 107,-2 0 0,-18 70 0,13-74-44,2 0-1,-4 101 1,14-167-74,1 1 0,0 0-1,0 0 1,0 0 0,0 0 0,-1-1 0,1 1 0,0 0 0,0 0 0,1 0 0,-1 0 0,0-1 0,0 1 0,0 0-1,0 0 1,1 0 0,-1-1 0,0 1 0,1 0 0,-1 0 0,1-1 0,-1 1 0,1 0 0,-1-1 0,1 1-1,-1 0 1,1-1 0,0 1 0,-1-1 0,1 1 0,0-1 0,1 1 0,-1-1-282,0-1 1,-1 0 0,1 0-1,0 0 1,0 0 0,0 0-1,0 0 1,-1 0 0,1 0-1,-1 0 1,1 0 0,-1 0-1,1 0 1,-1 0 0,1 0-1,-1 0 1,0-1 0,0 1-1,1 0 1,-1 0 0,0 0-1,0-3 1,0-26-7107,0-3-5317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7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17264,'0'0'11275,"58"-5"-9834,-13-2-576,6-2-641,2 0-128,0 1-672,-9 2-2371,-10-1-2754,-8 1-3876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7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82 17969,'0'0'4570,"1"10"-2558,-3 63 607,-19 124-1,9-112-2372,-1 94-1,13-177-307,0 0 0,0 1 0,0-1 0,0 0 0,1 1 0,-1-1 0,1 0 0,-1 1 0,1-1 0,0 0 0,0 0 0,0 0 0,0 1 0,0-1 0,0 0-1,2 2 1,-2-4 18,-1 1 0,1-1 0,-1 0-1,1 1 1,0-1 0,-1 0-1,1 0 1,-1 1 0,1-1 0,0 0-1,-1 0 1,1 0 0,-1 0-1,1 0 1,0 0 0,-1 0 0,1 0-1,-1 0 1,1 0 0,0 0-1,-1-1 1,1 1 0,0 0 0,20-17-935,-10 1 253,0 0 0,-2 0 0,1-1 0,-2-1 0,0 1 0,8-31 0,23-114-3014,-38 158 3663,27-180-2237,-5 32 5760,-22 155 1113,0 28-2483,-3 39-1125,-15 84 53,-10 192 1034,27-341-2043,3 28-305,-3-32 278,0 0 0,0 0 0,1 0 0,-1 0 0,0 0 0,1 0 0,-1 0 0,1 0 0,0 0 0,-1-1 0,1 1 0,-1 0 0,1 0 0,0-1 0,0 1 0,0 0 0,-1-1 0,1 1 0,0 0 0,0-1 0,0 1 0,0-1 0,0 0 0,0 1 0,2-1 0,-3 0-108,1 0 0,-1 0 0,1 0 0,-1 0 0,1 0 0,-1 0 0,1 0 0,-1 0 0,1 0 0,0-1 1,-1 1-1,1 0 0,-1 0 0,0-1 0,1 1 0,-1 0 0,1-1 0,-1 1 0,1 0 0,-1-1 0,0 1 0,1-1 0,-1 1 1,0 0-1,1-1 0,-1 1 0,0-1 0,0 1 0,0-1 0,1 1 0,-1-1 0,0 0 0,0 1 0,0-1 0,0 1 1,0-1-1,0 0 0,1-1-501,4-22-6988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8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98 11563,'0'0'4858,"-2"10"-3278,0-2-1621,0-3 226,1 0-1,0 0 0,0 1 1,0-1-1,0 1 1,1-1-1,1 9 0,-1-13-82,0 1-1,1 0 0,-1-1 1,1 1-1,0-1 0,-1 1 1,1-1-1,0 1 0,0-1 1,0 0-1,0 1 0,0-1 1,0 0-1,1 0 0,-1 0 1,0 0-1,1 0 0,-1 0 1,0 0-1,1 0 0,-1 0 1,1-1-1,0 1 0,-1-1 1,1 1-1,-1-1 0,1 0 0,0 1 1,-1-1-1,1 0 0,0 0 1,-1 0-1,1 0 0,2-1 1,0 0 211,1 0 0,-1 0 1,0 0-1,0-1 0,0 0 1,0 0-1,0 0 0,0 0 1,0-1-1,0 1 0,-1-1 1,1 0-1,-1 0 0,0 0 1,0-1-1,0 1 0,0-1 1,-1 1-1,3-6 0,5-7 227,-1 0-1,0-1 0,8-22 1,-9 1 289,-8 37-819,0 0 0,0 1 0,0-1 0,0 0 0,0 1 0,0-1 0,0 0 0,-1 1 0,1-1 0,0 1 0,-1-1 0,1 0 0,0 1 0,-1-1 0,1 1 0,0-1 0,-1 1 0,1-1 0,-1 1 0,1-1 0,-1 1 1,1 0-1,-1-1 0,1 1 0,-1 0 0,0-1 0,1 1 0,-1 0 0,0 0 0,1-1 0,-1 1 0,1 0 0,-1 0 0,0 0 0,1 0 0,-1 0 0,0 0 0,1 0 0,-1 0 0,0 0 0,1 0 0,-1 0 1,0 1-1,1-1 0,-1 0 0,0 0 0,1 1 0,-1-1 0,1 0 0,-1 1 0,1-1 0,-2 1 0,-6 3-10,0 1 0,1 0 0,-1 0 0,1 1 0,0 0 0,0 0 0,1 0 0,0 1 0,-9 12 0,-44 72 0,52-80 0,1 1 0,0-1 0,1 1 0,0-1 0,1 2 0,1-1 0,-1 0 0,2 1 0,-2 23 0,4-34 3,0-1 1,0 0-1,0 0 1,0 1-1,0-1 1,1 0-1,-1 0 1,0 1-1,1-1 1,-1 0-1,1 0 0,0 0 1,-1 0-1,1 1 1,0-1-1,-1 0 1,1 0-1,0-1 1,0 1-1,0 0 1,0 0-1,0 0 1,0-1-1,0 1 0,0 0 1,1-1-1,1 2 1,1-1 7,0 0-1,0-1 1,0 1 0,0-1 0,0 1-1,0-1 1,0 0 0,8-2 0,1 0-173,0-1 1,0 0 0,-1-1-1,0-1 1,13-5 0,24-21-5119,-1-6-6411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8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14894,'0'0'13773,"3"88"-13549,-3-29 161,3 10-257,6 6-96,0-5-96,3-7-737,0-10-1185,-2-11-1281,-4-18-288,-3-14-1218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9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22 291 4036,'-4'-13'11707,"3"11"-11531,-3-10 1086,1-1 0,0 1 0,0-1-1,0-18 1,2 26-1000,1 0-1,0 1 0,1-1 1,-1 0-1,1 0 0,0 0 1,1 0-1,-1 1 0,1-1 1,-1 1-1,2-1 0,-1 1 1,0-1-1,1 1 0,0 0 1,0 0-1,0 1 0,4-5 1,6-3 16,1 1 0,1 0 0,0 0 0,0 2 0,1 0 0,0 1 0,0 0 0,0 1 0,1 1 0,32-5 0,-10 4-180,0 1-1,1 3 1,68 4-1,-98-2-102,-1 1 0,1 1 1,-1-1-1,0 2 0,0-1 0,1 1 0,-2 1 0,1-1 0,0 2 0,10 6 0,-15-9 4,-1 1 0,0-1 0,0 1 0,0 0-1,0 0 1,-1 1 0,1-1 0,-1 0 0,0 1 0,0 0-1,0-1 1,0 1 0,-1 0 0,1 0 0,-1 0 0,0 0-1,0 0 1,0 0 0,-1 0 0,0 0 0,0 1 0,0-1 0,0 0-1,0 0 1,-1 0 0,-1 5 0,0-1 84,-1-1 1,0 1-1,0-1 1,-1 0-1,0 0 1,0 0-1,0-1 1,-1 1-1,0-1 1,0 0-1,-1 0 1,0-1-1,-9 7 1,-9 6 263,-1-1 0,-29 16 0,25-18-347,0-1 0,0-1 0,-1-1 0,-54 13 0,131-27-5086,-12 2-526,7-2-1339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9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32 19026,'-1'9'3006,"-2"16"-1062,0-3 225,1 0-1,2 42 1,0-63-2139,0 0-1,0 1 0,0-1 1,1 1-1,-1-1 1,1 0-1,-1 0 1,1 1-1,-1-1 0,1 0 1,0 0-1,-1 0 1,1 1-1,0-1 1,0 0-1,0 0 0,0 0 1,0 0-1,0-1 1,0 1-1,0 0 1,1 0-1,-1-1 0,0 1 1,2 0-1,0 0-9,1 0 0,-1-1 0,1 1 0,-1-1 0,1 0 0,-1 0 0,1 0 0,-1-1 0,8 0-1,-1-2 2,1 0 0,0-1 0,-1 0 0,0 0-1,15-10 1,-4-1 51,-1-2 1,26-26-1,-27 24 249,0 1 0,24-15 0,-43 32-321,1 1 1,-1-1-1,1 1 0,-1 0 1,1-1-1,0 1 0,-1 0 1,1-1-1,0 1 0,-1 0 1,1 0-1,0 0 1,-1 0-1,1-1 0,0 1 1,-1 0-1,1 0 0,0 0 1,-1 1-1,1-1 0,0 0 1,0 0-1,-1 0 0,1 0 1,-1 1-1,1-1 0,0 0 1,-1 1-1,1-1 0,0 0 1,-1 1-1,1-1 0,-1 1 1,1-1-1,-1 1 1,1-1-1,-1 1 0,1-1 1,-1 1-1,0-1 0,1 1 1,-1 0-1,0-1 0,0 1 1,1 0-1,-1-1 0,0 1 1,0 0-1,0-1 0,0 1 1,0 0-1,0-1 0,0 1 1,0 0-1,0-1 0,0 2 1,1 53-4,-1-44 2,0 12 1,-1-13 0,0 1 0,1-1 0,1 1 0,0-1 0,0 1 0,1-1 0,0 0 0,1 0 0,5 14 0,-7-22 0,0-1 0,0 0 0,0 0 0,0 1 0,0-1 0,0 0 0,0 0 0,1 0 0,-1 0 0,1 0 0,-1-1 0,0 1 0,1 0 0,-1-1 0,1 1 0,-1-1 0,1 1 0,0-1 0,-1 1 0,1-1 0,-1 0 0,1 0 0,0 0 0,-1 0 0,1 0 0,0-1 0,-1 1 0,1 0 0,-1-1 0,1 1 0,-1-1 0,1 1 0,-1-1 0,1 0 0,-1 0 0,0 0 0,1 1 0,1-3 0,7-4 0,0 0 0,-1-1 0,16-14 0,-24 20 0,8-7-81,74-78-5262,-72 74 3988,-1 0 0,0 0 0,-1-1 0,-1 0 0,8-19 0,-11 20-6743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0:49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6054,'0'0'7276,"-9"6"-6443,-24 19-390,33-25-433,-1 0 1,1 0-1,-1 1 1,1-1 0,0 0-1,-1 1 1,1-1-1,-1 0 1,1 1-1,0-1 1,0 1-1,-1-1 1,1 1 0,0-1-1,0 1 1,-1-1-1,1 0 1,0 1-1,0-1 1,0 1-1,0-1 1,0 1-1,0 0 1,0-1 0,0 1-1,0-1 1,0 1-1,0-1 1,0 1-1,0-1 1,0 1-1,0-1 1,0 1 0,1-1-1,-1 1 1,0-1-1,0 0 1,0 1-1,1-1 1,-1 1-1,1 0 1,19 9 253,-17-9-186,41 13 587,0-3 0,1-2 0,1-1 0,56 1 0,-50-4-499,1969 53 2076,-712-35-1874,-1140-15-299,373 10 145,-538-18-153,1 1-1,-1-2 1,0 1-1,0 0 1,0-1-1,1 0 1,-1 0 0,0 0-1,0 0 1,0-1-1,-1 1 1,1-1-1,0 0 1,0 0-1,-1-1 1,4-2-1,-5 3-115,-1 0-1,1 1 0,-1-1 0,0 0 0,0 0 1,0 0-1,0 0 0,0 0 0,0 0 1,-1 0-1,1 0 0,0-5 0,-1 3-479,0-1 0,0 1 0,0-1 0,-1 0 0,1 1-1,-1 0 1,-2-9 0,-15-28-8295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9:59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9545,'-3'10'9294,"-33"156"-1994,21-56-4651,-3 193 1,18-301-2628,0 0 0,0 0 0,0 0 0,0 0 0,0 0 0,0 0 0,1 0 0,-1 0 0,1 0 0,-1 0 1,1-1-1,0 1 0,-1 0 0,1 0 0,0-1 0,0 1 0,0 0 0,2 1 0,-2-3-4,0 1 0,0-1 0,0 1 0,0-1 0,0 0 0,0 0 1,0 1-1,0-1 0,0 0 0,0 0 0,0 0 0,0 0 0,0 0 0,0-1 0,0 1 0,0 0 0,0 0 0,0 0 0,0-1 0,0 1 0,0-1 0,0 1 0,1-2 1,6-3 60,0-1 0,0 0 1,-1 0-1,0-1 1,10-12-1,16-20-79,-2-2 0,-2-1 0,-2-1 0,-2-2 0,-2 0 0,28-77 0,-49 109-1211,-7 11-1964,-14 15-6318,15-10 7811,-13 11-11520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0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13004,'0'0'5638,"-2"67"-2275,2-37-577,0-5-1088,14-3-769,3-8-801,4-10-961,4-4-3138,0-18-1795,2-14 929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0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0 9673,'0'0'8712,"-2"10"-5268,-32 109 1250,-9 36-1514,34-81-2693,3 1-1,3 78 1,3-138-549,1-54-288,-2-58 113,0 88 293,0 1 0,0 0 0,-1 0 0,0 0 0,-1 0 0,0 0 0,0 0 1,0 0-1,-6-7 0,12 17 4,0 1 1,0-1 0,0 0-1,1 1 1,-1-2 0,1 1-1,-1 0 1,1-1-1,0 1 1,-1-1 0,1 0-1,0-1 1,0 1 0,0 0-1,5-1 1,68 2 661,-64-3-722,1-2 0,0 0 0,0 0 0,-1-1 0,0-1 0,0 0 0,0-1 0,0 0 0,-1-1 0,0 0 0,-1-1 0,0-1 0,0 0 0,0 0 0,-1-1 0,-1 0 0,0-1 0,0 0 0,-1 0 0,8-14 0,-16 25 0,0 0 0,1-1 0,-1 1 0,0 0 0,1-1 0,-1 1 0,0 0 0,0-1 0,1 1 0,-1-1 0,0 1 0,0 0 0,0-1 0,0 1 0,1-1 0,-1 1 0,0-1 0,0 1 0,0-1 0,0 1 0,0 0 0,0-1 0,0 1 0,0-1 0,0 1 0,0-1 0,-1 1 0,1-1 0,0 1 0,0 0 0,0-1 0,0 1 0,-1-1 0,1 0 0,-15 8 0,-20 22 0,15-6 0,1 1 0,-21 34 0,34-47 0,0-1 0,0 1 0,1 0 0,1 0 0,0 1 0,1-1 0,0 1 0,-3 22 0,6-32-40,0 0-1,0 0 1,0 0 0,0 0-1,1 0 1,-1-1 0,1 1-1,-1 0 1,1 0 0,0-1-1,-1 1 1,1 0 0,0-1 0,0 1-1,0-1 1,0 1 0,1-1-1,-1 1 1,0-1 0,0 0-1,1 0 1,-1 1 0,1-1-1,-1 0 1,1 0 0,0-1-1,-1 1 1,1 0 0,0-1-1,0 1 1,-1 0 0,1-1-1,0 0 1,0 0 0,0 1 0,0-1-1,3-1 1,3 2-676,1-1 0,-1-1 0,0 0 0,0 0 0,1-1 0,-1 0 0,12-5 0,27-17-8936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2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247 461 8200,'0'0'8376,"-10"-9"-6081,-34-26 390,41 32-2299,0 1 0,0 0 0,0 0 0,-1 0 1,1 0-1,0 1 0,-1-1 0,1 1 0,-1 0 0,0 0 0,1 0 0,-1 1 0,0-1 0,0 1 0,1 0 0,-1 0 0,-5 1 0,5 0-195,-1 0 0,1 0 0,0 1 0,0 0 0,0 0 0,0 0 0,1 0 0,-1 0 0,1 1 0,-1 0 0,1 0 0,-5 5 0,-1 2-16,1 1 0,1 0 0,0 0 0,0 0 0,1 1 0,1 0 0,-8 23 0,11-28-145,0-1-1,1 1 1,-1 0 0,1-1 0,1 1 0,-1 0-1,1 0 1,0-1 0,2 14 0,-1-18-28,0 0 1,0 0 0,0 1-1,0-1 1,0 0 0,0 0 0,1 0-1,-1 0 1,1 0 0,-1-1-1,1 1 1,0 0 0,0-1 0,0 1-1,0-1 1,0 1 0,0-1-1,0 0 1,0 0 0,0 0 0,0 0-1,1-1 1,-1 1 0,0 0-1,1-1 1,-1 0 0,1 1 0,-1-1-1,5 0 1,3-1-3,0 0 0,0 0 0,0-1 0,0 0 0,0-1 0,0 0 0,0 0 0,-1-1 0,0-1 0,0 1 0,0-1 0,0-1 0,-1 0 0,0 0 0,0-1 0,0 1 0,12-16 0,-13 14 0,0 0 0,0-1 0,-1 0 0,0 0 0,0-1 0,-1 0 0,0 0 0,-1 0 0,0 0 0,-1 0 0,0-1 0,0 0 0,-1 0 0,-1 0 0,0 0 0,0-16 0,-1 28 0,-1-1 0,1 1 0,0-1 0,0 0 0,-1 1 0,1-1 0,0 0 0,-1 1 0,1-1 0,0 0 0,-1 1 0,1-1 0,-1 0 0,1 0 0,0 1 0,-1-1 0,1 0 0,-1 0 0,1 0 0,-1 0 0,1 0 0,-1 1 0,1-1 0,-1 0 0,1 0 0,-1 0 0,1 0 0,-1 0 0,1-1 0,-1 1 0,1 0 0,-1 0 0,1 0 0,0 0 0,-1 0 0,1-1 0,-1 1 0,1 0 0,-1 0 0,1-1 0,0 1 0,-1 0 0,1-1 0,0 1 0,-1 0 0,1-1 0,0 1 0,-1 0 0,1-1 0,0 1 0,0-1 0,0 1 0,-1-1 0,1 1 0,0-1 0,0 1 0,0-1 0,0 1 0,0-1 0,0 1 0,0 0 0,0-1 0,0 1 0,0-1 0,0 1 0,0-1 0,0 1 0,0-1 0,-20 30 0,10-8 0,6-14 0,16-21 0,-1 2 0,-8 6 0,1 1 0,0 0 0,1 1 0,-1-1 0,1 1 0,0-1 0,0 2 0,5-5 0,-9 10 0,0 0 0,0 1 0,0-1 0,0 0 0,-1 0 0,1 0 0,-1 1 0,1-1 0,-1 0 0,0 0 0,0 1 0,0-1 0,-1 4 0,1-5 0,-1 16 0,-1 0 0,0-1 0,-9 29 0,6-29 0,1 1 0,1 0 0,-2 30 0,5-47 0,0 1 0,0-1 0,0 1 0,0-1 0,0 1 0,0-1 0,0 1 0,0 0 0,0-1 0,0 1 0,1-1 0,-1 1 0,0-1 0,0 1 0,0-1 0,1 1 0,-1-1 0,0 1 0,1-1 0,-1 0 0,0 1 0,1-1 0,-1 1 0,1-1 0,-1 0 0,0 1 0,1-1 0,-1 0 0,1 0 0,-1 1 0,1-1 0,-1 0 0,1 0 0,-1 0 0,1 1 0,1-1 0,23-8 0,23-24 0,-32 16 0,-1-1 0,0 0 0,-1-2 0,-1 1 0,-1-2 0,-1 0 0,0 0 0,-2-1 0,12-34 0,-35 98 0,3 0 0,-12 88 0,23-129 0,-1 0 0,1-1 0,0 1 0,0-1 0,0 1 0,0 0 0,0-1 0,1 1 0,-1 0 0,0-1 0,1 1 0,-1-1 0,1 1 0,-1-1 0,1 1 0,0-1 0,0 1 0,1 1 0,-1-3 0,0 0 0,1 1 0,-1-1 0,0 0 0,1 0 0,-1 0 0,0 1 0,1-2 0,-1 1 0,1 0 0,-1 0 0,0 0 0,1-1 0,-1 1 0,0 0 0,0-1 0,1 1 0,-1-1 0,0 0 0,0 1 0,0-1 0,1 0 0,0-1 0,9-6 0,0 0 0,0-1 0,-1 0 0,0-1 0,-1 0 0,0 0 0,15-23 0,-2-3 0,23-49 0,-37 66 0,-30 109 0,19-82 0,1 0 0,0 1 0,0-1 0,0 1 0,1 0 0,1-1 0,0 13 0,0-21 1,0 1 0,0 0 0,0 0 0,0-1 0,1 1 0,-1 0 0,0-1 0,1 1 0,-1 0 0,0-1 0,1 1 0,-1 0 0,1-1 0,-1 1 1,1-1-1,-1 1 0,1-1 0,-1 1 0,1-1 0,0 1 0,-1-1 0,1 0 0,0 1 0,-1-1 0,1 0 0,0 0 0,-1 1 0,2-1 0,28-1 29,24-16-330,-37 6-703,0 0 1,0-1 0,-2-1-1,1 0 1,-2-1-1,0-1 1,0 0-1,-2-1 1,0 0 0,0-1-1,-2-1 1,17-35-1,-15 24 635,-1 1 0,-2-2-1,6-30 1,-9 28 1852,-1 1 0,0-55 1,-16 110 2541,3-9-3584,-7 25 104,2 1 0,2 0 0,2 0 0,-8 83 0,11 174 1224,5-107-3713,1-188 1933,0-1 16,1-1-1,-1 1 1,0 0 0,0-1-1,0 1 1,0 0 0,0-1 0,0 1-1,-1 0 1,1-1 0,-1 1 0,1-1-1,-1 1 1,1-1 0,-1 1 0,0-1-1,0 1 1,0-1 0,0 1 0,0-1-1,0 0 1,0 0 0,0 1 0,-2 0-1,3-3 61,-1 1-1,0 0 1,1-1 0,-1 1-1,0-1 1,1 1-1,-1-1 1,1 1-1,-1-1 1,1 0-1,-1 1 1,1-1-1,0 0 1,-1 1-1,1-1 1,0 0 0,-1 1-1,1-1 1,0 0-1,0 0 1,0 1-1,0-1 1,0 0-1,0 0 1,0-1-1,-4-28 617,4 23-452,-20-280 288,20 286-527,1-1 1,-1 0-1,0 0 0,0 0 1,1 0-1,-1 0 0,1 1 0,0-1 1,0 0-1,-1 0 0,1 1 1,0-1-1,0 1 0,1-1 1,-1 1-1,0-1 0,0 1 1,1-1-1,-1 1 0,1 0 0,-1 0 1,1 0-1,-1 0 0,1 0 1,0 0-1,2-1 0,6-1-277,0 0 0,1 0-1,19-2 1,1-1-1009,2-3-5353,50-22-1,-19 0 1385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3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111 403 8040,'22'-20'2709,"24"-24"4656,-44 41-6744,0 1-1,1-1 0,-1 0 0,0 0 1,-1 0-1,1 0 0,0 0 1,-1 0-1,0-1 0,1 1 1,-1-1-1,-1 1 0,2-6 1,-2 8-537,-1 0 0,1 1 0,0 0 0,-1-1 0,1 1 0,0-1 0,-1 1 0,1-1 0,-1 1 0,1 0 0,0-1 0,-1 1 1,1 0-1,-1-1 0,1 1 0,-1 0 0,1 0 0,-1 0 0,0-1 0,1 1 0,-1 0 0,1 0 0,-1 0 0,1 0 0,-1 0 0,0 0 0,1 0 0,-1 0 1,1 0-1,-1 0 0,0 1 0,-22 1 706,15 1-686,-1 1 0,1-1-1,0 1 1,0 1 0,1-1-1,-1 1 1,1 1 0,0-1-1,0 1 1,1 0-1,0 1 1,-7 8 0,6-6-24,0 0 1,0 1-1,1 0 0,0 0 1,1 0-1,0 1 1,0 0-1,2 0 0,-4 11 1,7-20-77,-1-1 1,1 1-1,-1-1 0,1 1 1,0 0-1,0-1 1,0 1-1,0 0 1,0-1-1,0 1 1,0 0-1,0-1 0,1 1 1,-1-1-1,1 1 1,-1 0-1,1-1 1,-1 1-1,1-1 1,0 0-1,0 1 0,0-1 1,0 1-1,2 1 1,-1-2 1,0 0 1,0-1-1,0 1 0,0-1 1,0 1-1,0-1 1,0 0-1,0 1 1,0-1-1,0 0 0,0-1 1,0 1-1,0 0 1,0 0-1,0-1 0,4-1 1,6-2 12,0-1 1,0 0-1,0-1 0,-1-1 1,13-8-1,12-13-19,-1-1 0,-2-2 0,59-69 0,-72 74 0,0-1 0,-2 0 0,-1-2 0,-1 0 0,-2-1 0,13-37 0,-19 25 0,-8 42 0,0 0 0,0 0 0,0 0 0,0-1 0,0 1 0,0 0 0,0 0 0,0 0 0,0-1 0,0 1 0,0 0 0,0 0 0,0 0 0,0 0 0,0-1 0,0 1 0,-1 0 0,1 0 0,0 0 0,0-1 0,0 1 0,0 0 0,0 0 0,0 0 0,0 0 0,-1 0 0,1 0 0,0-1 0,0 1 0,0 0 0,0 0 0,-1 0 0,1 0 0,0 0 0,0 0 0,0 0 0,0 0 0,-1 0 0,1 0 0,0 0 0,0 0 0,0 0 0,-1 0 0,1 0 0,0 0 0,0 0 0,0 0 0,0 0 0,-1 0 0,-14 17 0,-11 30 0,3 0 0,2 2 0,2 0 0,-15 62 0,34-108 0,-5 9 0,1 0 0,1 0 0,0 0 0,1 0 0,0 1 0,1-1 0,1 1 0,0-1 0,2 18 0,-2-29 0,0 0 0,1 0 0,-1 1 0,0-1 0,1 0 0,-1 0 0,1 0 0,0 0 0,-1 0 0,1-1 0,0 1 0,-1 0 0,1 0 0,0 0 0,0 0 0,0-1 0,0 1 0,0-1 0,0 1 0,0 0 0,0-1 0,0 1 0,0-1 0,0 0 0,2 1 0,0-1 0,0 1 0,1-1 0,-1 0 0,1 0 0,-1-1 0,0 1 0,1-1 0,5-1 0,0-1 0,1 0 0,-1-1 0,0-1 0,0 1 0,10-8 0,1-4 0,0 0 0,0-2 0,24-30 0,-36 38 0,0 0 0,0-1 0,-1 0 0,0-1 0,-1 1 0,-1-1 0,0-1 0,6-21 0,-11 35 0,0-1 0,-1 0 0,1 0 0,0 0 0,0 0 0,-1 1 0,1-1 0,0 0 0,-1 0 0,1 0 0,0 0 0,-1 0 0,1 0 0,0 0 0,-1 0 0,1 0 0,0 0 0,-1 0 0,1 0 0,0 0 0,-1 0 0,1 0 0,0 0 0,-1 0 0,1 0 0,0 0 0,-1-1 0,1 1 0,0 0 0,0 0 0,-1 0 0,1 0 0,0-1 0,0 1 0,-1 0 0,1 0 0,0-1 0,0 1 0,0 0 0,-1-1 0,1 1 0,0 0 0,0 0 0,0-1 0,0 1 0,0 0 0,-1-1 0,1 1 0,0 0 0,0-1 0,0 1 0,0 0 0,0-1 0,0 1 0,0 0 0,0-1 0,1 0 0,-13 16 0,1-1 0,1 1 0,0 1 0,1 0 0,1 0 0,0 0 0,1 1 0,1 1 0,1-1 0,-6 28 0,11-43 0,0-1 0,-1 0 0,1 1 0,0-1 0,0 0 0,0 1 0,0-1 0,0 0 0,0 1 0,0-1 0,0 0 0,0 1 0,1-1 0,-1 0 0,0 0 0,1 1 0,-1-1 0,1 0 0,0 0 0,-1 0 0,1 1 0,0-1 0,0 0 0,-1 0 0,1 0 0,2 1 0,1-1 0,0 1 0,0-2 0,0 1 0,0 0 0,0-1 0,0 0 0,0 0 0,6 0 0,-9 0 0,28-4 0,1-1 0,-1-1 0,0-2 0,-1 0 0,0-2 0,31-16 0,-51 22 0,-6 4 0,0-1 0,0 0 0,0 0 0,0 0 0,0 0 0,0 0 0,-1 0 0,1 0 0,0-1 0,-1 1 0,1 0 0,-1-1 0,1 0 0,-1 1 0,0-1 0,0 0 0,0 0 0,0 1 0,0-1 0,0 0 0,0 0 0,-1 0 0,1 0 0,-1 0 0,1-1 0,-1-2 0,0-1 0,-1 0 0,0-1 0,0 1 0,-1 0 0,1 0 0,-2 0 0,-3-10 0,-11-19 0,12 26 0,0 0 0,1 0 0,0 0 0,0-1 0,1 0 0,0 0 0,1 0 0,-2-14 0,4 23 0,1 0 0,-1 0 0,0 0 0,0 1 0,0-1 0,1 0 0,-1 0 0,0 1 0,1-1 0,-1 0 0,1 0 0,-1 1 0,1-1 0,-1 0 0,1 1 0,0-1 0,-1 1 0,1-1 0,-1 1 0,1-1 0,0 1 0,0-1 0,-1 1 0,1 0 0,0-1 0,0 1 0,1 0 0,27-6 0,-22 5 0,55-8-547,26-4-2820,0-9-4293,-15-7-9914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3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7 107 11627,'0'0'14323,"0"9"-13325,-7 516 2675,7-521-3646,5 35 379,-5-38-391,0-1 0,1 1 1,-1 0-1,0-1 0,1 1 1,-1 0-1,1-1 0,-1 1 1,1-1-1,0 1 0,-1-1 1,1 1-1,-1-1 0,1 1 1,0-1-1,-1 0 0,1 1 1,0-1-1,0 0 0,-1 1 1,1-1-1,0 0 1,0 0-1,-1 0 0,1 0 1,0 0-1,0 0 0,-1 0 1,1 0-1,0 0 0,0 0 1,0 0-1,-1 0 0,1-1 1,0 1-1,-1 0 0,1-1 1,0 1-1,0 0 0,-1-1 1,1 1-1,-1-1 0,1 1 1,0-1-1,-1 1 0,1-1 1,0 0-1,11-8 63,0-1 0,0-1 0,-1 0-1,0 0 1,-1-1 0,11-17 0,54-91 305,-45 71-334,-8 12-49,22-31 0,-4-2 0,-3-2 0,40-107 0,-89 205-2664,-15 13-6690,22-32 7460,-15 20-7512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5.3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0 158 16912,'0'11'1735,"0"4"-902,1 0 0,0 0-1,1 0 1,1-1 0,8 27 0,-10-36-768,1 0 1,0 0-1,0-1 1,0 1 0,1-1-1,0 0 1,-1 0-1,1 0 1,1 0-1,-1 0 1,1-1-1,-1 1 1,1-1 0,0 0-1,0 0 1,0 0-1,1-1 1,-1 1-1,1-1 1,-1 0-1,1 0 1,0-1-1,0 0 1,7 2 0,-6-2-306,1-1 1,0 0 0,-1 0-1,1 0 1,-1-1 0,1 0-1,0 0 1,-1 0 0,0-1 0,1 0-1,-1-1 1,0 1 0,0-1-1,0 0 1,9-7 0,-7 3-74,0 0 0,0 0 0,-1-1 0,0 0 0,0 0 0,-1-1 1,0 1-1,-1-1 0,6-12 0,-3 2 210,-1 1 1,0-2-1,-2 1 0,5-26 1,-7 25 1106,0 0 0,-2 0 0,-1-34 1,0 54-950,0-1 0,0 1 1,0 0-1,0-1 0,0 1 1,0 0-1,0-1 0,1 1 1,-1 0-1,0-1 0,0 1 1,-1 0-1,1-1 0,0 1 1,0 0-1,0-1 0,0 1 1,0 0-1,0-1 0,0 1 1,0 0-1,-1-1 0,1 1 1,0 0-1,0 0 0,0-1 1,-1 1-1,1 0 0,0 0 1,0-1-1,-1 1 0,1 0 1,0 0-1,0 0 0,-1 0 1,1-1-1,0 1 0,-1 0 1,1 0-1,0 0 0,-1 0 1,1 0-1,0 0 0,-1 0 1,1 0-1,0 0 0,-1 0 1,1 0-1,0 0 0,-1 0 1,1 0-1,0 0 0,-1 0 1,0 0-1,-12 17 1370,2 9-971,2 0-1,1 1 1,1 1 0,1-1 0,2 1-1,0 0 1,2 0 0,2 35 0,0-61-405,0 1 1,0 0 0,0-1-1,1 1 1,-1-1 0,0 1-1,1 0 1,0-1 0,0 1-1,0-1 1,0 0 0,0 1-1,0-1 1,0 0-1,1 0 1,0 1 0,-1-1-1,1 0 1,0-1 0,2 3-1,-2-3-11,0 0 1,0 0-1,1 0 0,-1 0 0,1 0 0,-1-1 0,1 1 0,-1-1 0,1 0 0,-1 0 0,1 0 0,-1 0 0,1 0 0,-1 0 1,1-1-1,4 0 0,2-3 27,1 1 0,-1-1 1,0 0-1,0-1 0,0 0 1,-1 0-1,1-1 1,-1 0-1,7-8 0,0-2-61,-1-1 0,-1-1 0,0 0 0,-2 0 0,0-1 0,-1-1-1,-1 1 1,0-2 0,-2 1 0,10-42 0,-49 173-4,20-77 0,2 0 0,1 0 0,1 1 0,-4 58 0,12-92 0,0-1 0,0 1 0,0-1 0,0 1 0,0-1 0,0 1 0,0-1 0,0 1 0,0-1 0,0 0 0,0 1 0,0-1 0,1 1 0,-1-1 0,0 1 0,0-1 0,0 1 0,1-1 0,-1 0 0,0 1 0,1-1 0,-1 0 0,0 1 0,1-1 0,-1 0 0,0 1 0,1-1 0,-1 0 0,1 0 0,-1 1 0,0-1 0,1 0 0,0 0 0,18-5 0,17-20 0,-17 3 0,-1-1 0,-1-1 0,-1 0 0,17-36 0,20-31 0,-53 91 0,0-1 0,0 1 0,0 0 0,0-1 0,0 1 0,1 0 0,-1-1 0,0 1 0,0 0 0,0-1 0,0 1 0,1 0 0,-1-1 0,0 1 0,0 0 0,1 0 0,-1-1 0,0 1 0,1 0 0,-1 0 0,0-1 0,1 1 0,-1 0 0,0 0 0,1 0 0,-1 0 0,0 0 0,1 0 0,-1-1 0,0 1 0,1 0 0,-1 0 0,1 0 0,-1 0 0,0 0 0,1 0 0,-1 0 0,0 1 0,1-1 0,-1 0 0,1 0 0,-1 0 0,6 21 0,-5 44 0,-2-51 0,1-12 0,0 0 0,0-1 0,-1 1 0,1-1 0,0 1 0,0 0 0,0-1 0,1 1 0,-1-1 0,0 1 0,1 0 0,-1-1 0,1 1 0,-1-1 0,1 1 0,-1-1 0,1 0 0,0 1 0,0-1 0,0 0 0,0 1 0,0-1 0,0 0 0,0 0 0,1 0 0,0 1 0,1-2 0,-1 0 0,1 0 0,-1-1 0,0 1 0,1-1 0,-1 1 0,0-1 0,1 0 0,-1 0 0,0 0 0,0 0 0,0 0 0,0-1 0,0 1 0,0-1 0,0 1 0,3-4 0,14-12 0,51-38 0,-64 51 0,-1 1 0,1-1 0,0 1 0,0 0 0,1 1 0,-1-1 0,1 1 0,-1 0 0,1 1 0,8-1 0,-14 2 0,0 0 0,0 1 0,0-1 0,0 0 0,0 1 0,0-1 0,0 1 0,0 0 0,0-1 0,0 1 0,0 0 0,-1-1 0,1 1 0,0 0 0,0 0 0,-1 0 0,1 0 0,0 0 0,-1-1 0,1 1 0,-1 0 0,1 0 0,-1 1 0,0-1 0,1 0 0,-1 0 0,0 0 0,0 0 0,0 0 0,0 0 0,0 0 0,0 2 0,0 48 0,0-37 0,-5 145 0,5-159 0,-1 1 0,1-1 0,0 1 0,0-1 0,0 1 0,0-1 0,0 1 0,0 0 0,0-1 0,0 1 0,0-1 0,0 1 0,0-1 0,1 1 0,-1-1 0,0 1 0,0 0 0,1-1 0,-1 1 0,0-1 0,0 1 0,1-1 0,-1 0 0,0 1 0,1-1 0,-1 1 0,1-1 0,-1 0 0,1 1 0,-1-1 0,1 0 0,-1 1 0,1-1 0,-1 0 0,1 0 0,-1 0 0,1 1 0,-1-1 0,1 0 0,-1 0 0,1 0 0,0 0 0,-1 0 0,1 0 0,-1 0 0,1 0 0,-1 0 0,1 0 0,0 0 0,-1-1 0,1 1 0,-1 0 0,1 0 0,-1 0 0,1-1 0,-1 1 0,1 0 0,-1-1 0,1 1 0,-1 0 0,0-1 0,1 0 0,27-25 0,-24 19 0,0 0 0,-1 0 0,-1 0 0,1 0 0,-1 0 0,0-1 0,-1 1 0,1-1 0,-1-14 0,-7-71 0,-1 12 0,7 85 0,0 0 0,0 0 0,1 0 0,0 0 0,-1 0 0,1 0 0,1 0 0,-1-1 0,0 1 0,1 0 0,0-1 0,0 1 0,0-1 0,0 1 0,1-1 0,-1 0 0,1 0 0,0 0 0,0 0 0,3 2 0,-4-4 0,0 0 0,1 1 0,-1-1 0,1 0 0,-1 0 0,1-1 0,0 1 0,-1-1 0,1 1 0,0-1 0,-1 0 0,1 0 0,0 0 0,0 0 0,-1 0 0,1 0 0,0-1 0,-1 0 0,1 1 0,0-1 0,-1 0 0,1 0 0,-1-1 0,0 1 0,1 0 0,-1-1 0,0 1 0,0-1 0,0 0 0,2-2 0,17-15 0,34-40 0,-49 52 0,0-1 0,-1 0 0,0 0 0,0 0 0,0 0 0,-1-1 0,-1 0 0,1 1 0,2-13 0,-6 21 0,0 0 0,0 0 0,-1 0 0,1 1 0,0-1 0,0 0 0,0 0 0,0 0 0,0 0 0,0 0 0,-1 0 0,1 1 0,0-1 0,0 0 0,0 0 0,0 0 0,-1 0 0,1 0 0,0 0 0,0 0 0,0 0 0,-1 0 0,1 0 0,0 0 0,0 0 0,0 0 0,0 0 0,-1 0 0,1 0 0,0 0 0,0 0 0,0 0 0,-1 0 0,1 0 0,0 0 0,0 0 0,0-1 0,0 1 0,0 0 0,-1 0 0,1 0 0,0 0 0,0 0 0,0 0 0,0 0 0,0-1 0,0 1 0,-1 0 0,1 0 0,0 0 0,0 0 0,0-1 0,0 1 0,0 0 0,0 0 0,0 0 0,0-1 0,0 1 0,0 0 0,0 0 0,0 0 0,0 0 0,0-1 0,0 1 0,-9 12 0,0-1 0,1 2 0,0-1 0,1 1 0,0 0 0,2 1 0,-1-1 0,1 1 0,1 0 0,1 0 0,0 1 0,1-1 0,-1 24 0,3-37 0,0-1 0,0 0 0,0 1 0,0-1 0,0 0 0,0 1 0,0-1 0,0 1 0,0-1 0,0 0 0,1 0 0,-1 1 0,0-1 0,0 0 0,0 1 0,1-1 0,-1 0 0,0 1 0,0-1 0,1 0 0,-1 0 0,0 0 0,0 1 0,1-1 0,-1 0 0,0 0 0,1 0 0,-1 0 0,0 1 0,1-1 0,-1 0 0,0 0 0,1 0 0,-1 0 0,0 0 0,1 0 0,-1 0 0,0 0 0,1 0 0,-1 0 0,1 0 0,-1 0 0,0 0 0,1-1 0,-1 1 0,0 0 0,1 0 0,-1 0 0,1-1 0,-1 1 0,1 0 0,-1 0 0,0 0 0,1 0 0,-1-1 0,1 1 0,-1 0 0,1 0 0,-1 0 0,1 0 0,-1 0 0,1 0 0,-1 0 0,1 0 0,-1 1 0,0-1 0,1 0 0,-1 0 0,1 0 0,-1 0 0,1 1 0,-1-1 0,0 0 0,1 0 0,-1 1 0,0-1 0,1 0 0,-1 1 0,0-1 0,1 0 0,-1 1 0,0-1 0,1 0 0,-1 1 0,0-1 0,0 1 0,0-1 0,1 0 0,-1 1 0,0-1 0,0 1 0,0-1 0,0 1 0,0-1 0,0 1 0,0-1 0,0 1 0,0-1 0,0 1 0,0 1 0,5 41 0,-5-42 0,1 0 0,-1 0 0,0 0 0,1-1 0,-1 1 0,1 0 0,-1 0 0,1 0 0,0-1 0,-1 1 0,1 0 0,0-1 0,-1 1 0,1-1 0,0 1 0,0-1 0,0 1 0,-1-1 0,1 1 0,0-1 0,0 0 0,0 1 0,0-1 0,0 0 0,0 0 0,0 0 0,0 0 0,0 0 0,0 0 0,0 0 0,0 0 0,-1 0 0,1 0 0,0 0 0,0-1 0,0 1 0,0 0 0,0-1 0,0 1 0,0-1 0,-1 1 0,1-1 0,1 0 0,15-13-2228,5-15-6540,-16 21 5687,14-21-7153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6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203 456 15791,'3'-8'1138,"0"-1"1,-1 1 0,0 0-1,-1-1 1,0 0-1,0 1 1,0-1-1,-1 0 1,-2-13 0,1 20-962,1 0 1,-1 0 0,1 0-1,-1 0 1,0 0 0,1 0-1,-1 0 1,0 0 0,0 0-1,-1 1 1,1-1 0,0 0-1,-1 1 1,1-1 0,-1 1-1,1-1 1,-1 1 0,-1-1-1,0 1-82,0 0 0,1 0 0,-1 0 0,0 1 0,0-1-1,0 1 1,1 0 0,-1 0 0,0 0 0,0 0 0,0 0 0,0 1 0,1-1-1,-1 1 1,0 0 0,0-1 0,-3 3 0,-2 1-83,1 0 0,-1 1 0,1 0 0,0 0-1,0 1 1,1 0 0,0 0 0,0 0 0,0 1 0,1 0 0,0 0 0,0 0 0,-5 11 0,3-5-13,0 1 1,1-1 0,0 1 0,1 1 0,1-1 0,-5 30-1,8-42 3,1 0 1,0 0-1,-1 0 0,1 0 0,0 0 0,0-1 0,1 1 0,-1 0 0,0 0 0,1 0 0,-1 0 1,1 0-1,-1-1 0,1 1 0,0 0 0,0 0 0,0-1 0,0 1 0,0-1 0,2 3 0,-2-3 4,0 0-1,1 0 0,-1-1 0,1 1 1,-1-1-1,1 1 0,0-1 1,-1 1-1,1-1 0,0 0 0,-1 0 1,1 0-1,-1 0 0,1 0 0,0 0 1,-1 0-1,1 0 0,2-1 0,4-2 18,0 0-1,0 0 0,0-1 0,0 1 0,-1-2 0,0 1 0,13-11 0,7-9-16,-1-2 1,-1-1 0,27-38-1,-41 50-6,0 0-1,-2-1 1,0 0-1,-1-1 0,0 1 1,-1-2-1,-1 1 1,5-26-1,-47 120 1,24-41 0,1 0 0,2 1 0,1 1 0,2 0 0,-2 46 0,8-82 0,0 0 0,-1-1 0,1 1 0,1 0 0,-1-1 0,0 1 0,0 0 0,0-1 0,1 1 0,-1 0 0,1-1 0,0 1 0,-1-1 0,1 1 0,0-1 0,0 1 0,0-1 0,0 0 0,0 1 0,2 1 0,-2-3 0,0 1 0,0-1 0,1 1 0,-1-1 0,0 0 0,1 0 0,-1 0 0,0 1 0,0-1 0,1 0 0,-1-1 0,0 1 0,1 0 0,-1 0 0,0-1 0,0 1 0,1 0 0,-1-1 0,0 1 0,2-2 0,5-2 0,0-1 0,-1-1 0,0 1 0,1-1 0,-2 0 0,8-8 0,3-8 0,0-1 0,-2 0 0,0-1 0,-2 0 0,0-1 0,-2-1 0,11-35 0,-8 24 0,-25 101 0,10-61 0,-7 24 0,1 0 0,1 0 0,1 0 0,2 1 0,0 45 0,3-73 0,1 1 0,0-1 0,-1 1 0,1-1 0,0 0 0,-1 1 0,1-1 0,0 0 0,0 1 0,0-1 0,-1 0 0,1 0 0,0 0 0,0 0 0,0 0 0,0 0 0,-1 0 0,1 0 0,0 0 0,0 0 0,0 0 0,-1 0 0,1-1 0,0 1 0,0 0 0,0 0 0,-1-1 0,1 1 0,0-1 0,0 0 0,9-5 0,-1-1 0,-1 0 0,1-1 0,-1 1 0,-1-2 0,1 1 0,9-16 0,42-71 0,-52 82 0,0-1 0,0 1 0,7-25 0,-75 145 0,46-85 0,3-2 0,13-20 0,-1 0 0,1 0 0,0 0 0,0 0 0,-1 0 0,1 0 0,0 0 0,0 0 0,0 0 0,-1-1 0,1 1 0,0 0 0,0 0 0,-1-1 0,1 1 0,0 0 0,-1-1 0,1 1 0,0-1 0,-1 1 0,1-1 0,0 1 0,-1-1 0,1 0 0,-1 1 0,1-2 0,73-36 0,-61 34 0,-1-2 0,0 0 0,-1 0 0,1-1 0,-1 0 0,0-1 0,-1 0 0,13-13 0,4-11 0,-1-2 0,40-67 0,-55 79 0,0 1 0,-1-1 0,-1-1 0,-1 0 0,-1 0 0,5-34 0,-21 99 0,-1 0 0,-2-1 0,-22 47 0,-5 19 0,11-8 0,4 2 0,4 0 0,-9 139 0,30-293 0,3-69 0,0 84 6,-1 10 6,1-1-1,1 1 0,11-36 0,-13 55-30,1 0 1,0 0-1,0 0 0,1 1 0,0 0 0,1 0 0,0 0 0,0 1 0,0 0 0,1 0 0,0 0 0,0 1 0,17-11 0,16-7-4246,13-8-8750,-15 6 5141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7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136 252 18802,'-2'-7'1324,"-1"-1"0,2 1 0,-1 0-1,1-1 1,0 1 0,0-1 0,2-11 0,-7 24 1352,-20 33-2293,6-3-300,7-16-44,2 1-1,0 1 1,1 0 0,1 0-1,-9 35 1,17-55-39,1-1 0,0 1 0,0-1 0,0 1 0,0 0 0,0-1 0,-1 1 0,1-1 0,0 1 0,0-1 0,0 1 0,0-1 0,0 1 0,1 0 0,-1-1 0,0 1 0,0-1 0,0 1 0,0-1 0,1 1 0,-1-1 0,0 1 0,0-1 0,1 1 0,-1-1 0,0 0 0,1 1 0,-1-1 0,1 1 0,-1-1 0,0 0 0,1 1 0,-1-1 0,1 0 0,-1 1 0,1-1 0,-1 0 0,1 0 0,-1 0 0,1 1 0,0-1 0,-1 0 0,1 0 0,-1 0 0,1 0 0,-1 0 0,1 0 0,0 0 0,30-9 0,-14-1 0,-1 0 0,0 0 0,0-1 0,-1-1 0,-1-1 0,0 0 0,13-16 0,10-16 0,33-50 0,-40 42 0,31-72 0,-99 206 0,-20 46 0,53-112 0,0 0 0,1 0 0,1 0 0,0 0 0,1 1 0,0 24 0,2-39 0,0 0 0,0-1 0,0 1 0,0 0 0,0-1 0,1 1 0,-1 0 0,0-1 0,1 1 0,-1-1 0,0 1 0,1 0 0,-1-1 0,1 1 0,-1-1 0,1 1 0,-1-1 0,1 1 0,-1-1 0,1 0 0,-1 1 0,1-1 0,-1 0 0,1 1 0,0-1 0,-1 0 0,1 0 0,0 0 0,-1 1 0,1-1 0,0 0 0,-1 0 0,1 0 0,0 0 0,-1 0 0,1 0 0,0 0 0,-1-1 0,1 1 0,0 0 0,-1 0 0,1 0 0,0-1 0,-1 1 0,1 0 0,-1-1 0,1 1 0,0 0 0,-1-1 0,2 0 0,31-21 0,-20 9 0,-1-1 0,-1 0 0,0-1 0,0-1 0,-2 1 0,0-2 0,-1 1 0,11-32 0,-59 105 0,33-45 0,1 0 0,0 0 0,0 1 0,1 0 0,1 0 0,1 0 0,-1 1 0,-1 26 0,5-39 0,0 0 0,0-1 0,0 1 0,0 0 0,1 0 0,-1-1 0,0 1 0,0 0 0,1 0 0,-1-1 0,0 1 0,1 0 0,-1-1 0,1 1 0,-1-1 0,1 1 0,-1 0 0,1-1 0,0 1 0,-1-1 0,1 0 0,-1 1 0,1-1 0,0 1 0,0-1 0,-1 0 0,2 1 0,30 3 0,28-13 0,-44 5 0,0-2 0,0 0 0,-1 0 0,28-18 0,-39 22 0,0-1 0,0 0 0,0 0 0,0 0 0,0 0 0,-1-1 0,1 1 0,-1-1 0,0 0 0,0 0 0,-1 0 0,1-1 0,-1 1 0,0 0 0,0-1 0,0 0 0,-1 1 0,0-1 0,0 0 0,1-9 0,-12-93 0,10 106 0,1 0 0,-1 0 0,1 0 0,-1 0 0,1 0 0,-1 1 0,1-1 0,0 0 0,-1 0 0,1 1 0,0-1 0,0 0 0,0 1 0,-1-1 0,1 1 0,0-1 0,0 1 0,0-1 0,0 1 0,0-1 0,0 1 0,0 0 0,0 0 0,0 0 0,0-1 0,0 1 0,0 0 0,0 0 0,0 0 0,1 1 0,47-2 0,-30 1 0,80-10-2685,-46-1-6001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8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360 45 13389,'0'0'10249,"0"-8"-7510,0 6-2638,0 1 0,0-1 1,0 1-1,0-1 0,0 1 0,0-1 0,0 1 1,-1-1-1,1 0 0,-1 1 0,1-1 0,-1 1 1,1 0-1,-1-1 0,0 1 0,0-1 0,1 1 1,-1 0-1,0 0 0,0 0 0,-1-1 1,1 1-1,0 0 0,0 0 0,-2-1 0,0 2-36,1 0-1,-1 0 0,0 0 1,0 0-1,1 1 0,-1-1 1,0 1-1,1 0 0,-1-1 1,0 1-1,1 0 1,-1 1-1,1-1 0,-1 0 1,1 1-1,0-1 0,0 1 1,0 0-1,-3 2 0,-18 15 174,0 2-1,2 0 0,1 1 1,0 1-1,-24 38 0,17-18 113,2 0-1,-29 71 0,28-38-349,24-70 0,1 1 0,0 0 0,0-1 0,0 1 0,1-1 0,0 1 0,0 0 0,1-1 0,2 11 0,-3-15 0,1 0 0,0-1 0,0 1 0,0 0 0,0-1 0,1 1 0,-1-1 0,0 1 0,1-1 0,-1 0 0,1 1 0,-1-1 0,1 0 0,0 0 0,-1 0 0,1 0 0,0-1 0,0 1 0,0 0 0,-1-1 0,1 1 0,0-1 0,0 0 0,0 1 0,4-1 0,1 0 0,1 0 0,-1 0 0,1-1 0,-1 0 0,12-2 0,-7-1 0,0-1 0,0 0 0,-1-1 0,0 0 0,0 0 0,0-1 0,-1-1 0,16-14 0,-12 9 0,-1-1 0,0 0 0,-1 0 0,-1-2 0,12-20 0,-19 30 0,-2 0 0,1 0 0,0 0 0,-1-1 0,0 1 0,-1-1 0,1 1 0,-1-1 0,-1 0 0,1-7 0,-1 13 0,0 1 0,0 0 0,0-1 0,0 1 0,0 0 0,0-1 0,0 1 0,-1 0 0,1-1 0,0 1 0,0 0 0,0-1 0,0 1 0,0 0 0,-1 0 0,1-1 0,0 1 0,0 0 0,0 0 0,-1-1 0,1 1 0,0 0 0,-1 0 0,1-1 0,0 1 0,0 0 0,-1 0 0,1 0 0,0 0 0,-1 0 0,1 0 0,0-1 0,-1 1 0,1 0 0,0 0 0,-1 0 0,1 0 0,0 0 0,-1 0 0,1 0 0,0 0 0,-1 0 0,1 1 0,0-1 0,-1 0 0,1 0 0,0 0 0,-1 0 0,1 0 0,0 1 0,-1-1 0,1 0 0,0 0 0,-19 12 0,14-5 0,-1 0 0,1 0 0,0 0 0,1 1 0,0 0 0,0-1 0,0 2 0,1-1 0,1 0 0,-1 0 0,1 1 0,1 0 0,-2 15 0,3-24 0,0 1 0,0-1 0,0 1 0,0-1 0,0 1 0,1-1 0,-1 1 0,0-1 0,0 1 0,0-1 0,1 1 0,-1-1 0,0 0 0,1 1 0,-1-1 0,0 1 0,1-1 0,-1 0 0,0 1 0,1-1 0,-1 0 0,1 0 0,-1 1 0,1-1 0,-1 0 0,1 0 0,-1 0 0,1 1 0,-1-1 0,1 0 0,-1 0 0,1 0 0,-1 0 0,1 0 0,-1 0 0,1 0 0,-1 0 0,1 0 0,0-1 0,22-4 0,-10-3 0,0 0 0,0 0 0,-1-1 0,0-1 0,20-21 0,8-6 0,-40 36 0,1 0 0,-1 1 0,1-1 0,-1 1 0,1-1 0,-1 1 0,1-1 0,-1 1 0,1 0 0,-1-1 0,1 1 0,0 0 0,-1-1 0,1 1 0,0 0 0,-1 0 0,1-1 0,0 1 0,-1 0 0,1 0 0,0 0 0,-1 0 0,1 0 0,0 0 0,0 0 0,-1 0 0,1 0 0,0 1 0,-1-1 0,1 0 0,0 0 0,-1 0 0,2 1 0,-2 0 0,1 1 0,0-1 0,0 1 0,-1-1 0,1 1 0,-1-1 0,1 1 0,-1-1 0,0 1 0,1-1 0,-1 1 0,0 0 0,0 2 0,-8 60 0,7-61 0,-7 38-299,3-22-784,2 1-1,-3 37 0,6-57 895,0 0 0,0 0 0,0 0 1,0 0-1,1 0 0,-1 0 0,0-1 0,0 1 0,0 0 1,1 0-1,-1 0 0,0 0 0,0 0 0,0 0 0,1 0 1,-1 0-1,0 0 0,0 0 0,0 0 0,1 0 0,-1 0 1,0 0-1,0 0 0,1 0 0,-1 0 0,0 0 0,0 0 1,0 0-1,1 0 0,-1 0 0,0 1 0,0-1 0,0 0 1,1 0-1,-1 0 0,0 0 0,0 0 0,0 1 0,0-1 1,0 0-1,1 0 0,-1 0 0,0 1 0,0-1 0,0 0 1,0 0-1,0 0 0,0 1 0,0-1 0,0 0 0,0 0 1,0 0-1,0 1 0,0-1 0,0 0 0,0 0 0,0 1 0,0-1 1,0 0-1,0 0 0,0 0 0,0 1 0,0-1 0,14-18-6370,-12 14 5297,23-33-5101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1:3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437 378 15278,'139'-4'1382,"155"13"-1,-12 2-738,2478-117 5774,-2104 51-6306,-451 28 242,234-62 0,-418 84-185,-13 4-105,0 0 0,0-1 0,0 0 0,0-1 0,0 0 0,-1 0 0,1 0 0,-1-1 0,0-1 0,0 1-1,11-9 1,-18 12-55,1 0 0,-1 1 0,0-1 0,1 0 0,-1 1 0,0-1 0,1 0-1,-1 1 1,0-1 0,0 0 0,0 0 0,0 1 0,0-1 0,0 0 0,0 0 0,0 1-1,0-1 1,0 0 0,0 0 0,0 1 0,-1-1 0,1 0 0,0 0 0,0 1-1,-1-1 1,1 0 0,0 1 0,-1-1 0,1 1 0,-1-1 0,1 0 0,-1 1 0,1-1-1,-1 1 1,0-1 0,1 1 0,-1 0 0,1-1 0,-1 1 0,0-1 0,0 1 0,1 0-1,-1 0 1,0-1 0,0 1 0,-38-12 42,37 11-57,-79-11-50,-1 3 0,0 3 1,-125 9-1,120-1 103,-861 69 134,732-49-168,-214 21-19,-1333 117-50,1477-143 87,-597 61 901,850-74-865,15-2-45,-1 1 0,1 0 0,0 1 0,1 0 0,-1 2 0,-32 15 0,49-21-33,-1 1 0,0 0 1,1 0-1,-1 0 0,1 0 0,-1 0 0,1 0 0,0 0 0,-1 0 0,1 0 0,0 1 1,0-1-1,0 1 0,0-1 0,0 1 0,0-1 0,0 1 0,1 0 0,-1-1 0,0 1 1,1 0-1,-1-1 0,1 5 0,0-4-34,1 0 1,-1 0-1,1 0 1,0 0-1,0 0 1,0 0-1,0 0 1,0 0-1,0-1 1,0 1-1,1 0 1,-1-1-1,1 1 1,-1 0-1,1-1 1,3 2-1,5 4-147,0 0 1,1-1-1,0 0 0,1-1 0,19 6 1,6-1 77,1-2 1,0-2 0,75 2-1,122-14 60,389-75 184,-426 48-23,2481-319 2056,-2280 306-6705,-241 18-3224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8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7623,'0'0'16111,"-11"72"-14477,-7-14-769,0 9-545,0 4-64,3-4 129,5-4-33,5-12-224,2-10-288,0-14-1538,1-14-1120,-1-13-834,-4-2-2850,0-22 5701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8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7431,'9'-4'9070,"6"-4"-7832,0 1 1,1 0-1,-1 2 0,1-1 1,1 2-1,-1 0 0,29-2 1,-39 6-1020,-1-1 0,1 1 1,0 1-1,0-1 0,-1 1 0,1 0 1,-1 0-1,1 0 0,-1 1 1,1 0-1,-1 0 0,0 0 0,0 1 1,0 0-1,0 0 0,0 0 1,-1 1-1,1-1 0,-1 1 0,0 0 1,0 0-1,0 0 0,-1 1 1,0 0-1,0-1 0,0 1 0,0 0 1,2 7-1,-2-5-219,-1-1 0,0 1 0,-1 0 0,0 0 0,0 0 0,0 0 0,-1 0 0,0 0 0,0 1 0,-1-1 0,1 0 0,-2 0 0,1 0 0,-1-1 0,0 1 0,0 0 0,-1 0 0,0-1 0,-5 8 0,-8 11 0,0-1 0,-2-1 0,-31 32 0,-3 5 0,51-59 0,1-1 1,-1 0-1,1 1 0,-1-1 0,1 0 1,0 1-1,-1-1 0,1 1 0,0-1 1,-1 0-1,1 1 0,0-1 1,0 1-1,0-1 0,-1 1 0,1-1 1,0 1-1,0 0 0,0-1 0,0 1 1,0-1-1,0 1 0,0-1 1,0 1-1,0-1 0,0 1 0,0-1 1,0 1-1,0-1 0,0 1 0,1 0 1,-1-1-1,0 1 0,0-1 1,1 0-1,-1 1 0,0-1 0,1 1 1,-1-1-1,0 1 0,1-1 0,-1 0 1,1 1-1,32 4 12,-19-6-42,1 0 0,-1-2 0,17-4 0,18-13-2176,21-23-8881,-29 11 6251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9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2 12107,'0'0'14959,"-12"0"-12931,7 0-1880,0-1-71,0 1 1,0 0 0,0 0 0,1 0 0,-1 1 0,0 0-1,0 0 1,0 0 0,1 0 0,-1 1 0,1 0-1,-1 0 1,1 0 0,-1 0 0,1 1 0,0 0 0,-7 6-1,-8 11 26,-27 37-1,42-52-107,0 0 0,1 0 0,0 0 0,0 1 0,0-1 0,1 1-1,-1 0 1,1 0 0,1 0 0,-1 0 0,1 0 0,0 0 0,0 12 0,2-17 6,0 0 1,0 0-1,0 0 1,0 0-1,0 0 1,0 0-1,1-1 0,-1 1 1,0-1-1,0 1 1,1-1-1,-1 1 1,0-1-1,1 0 1,-1 1-1,1-1 1,-1 0-1,0 0 1,1 0-1,-1 0 0,1 0 1,1-1-1,38-2 62,11-10-178,-45 10 34,1 0-1,0 0 1,0 1-1,0 0 1,0 1-1,0-1 1,0 2-1,0-1 1,1 1-1,-1 0 1,0 1-1,9 1 0,-16-1 106,0 0-1,0 0 0,0 0 0,0 0 0,0 0 0,0 1 0,-1-1 0,1 0 0,0 0 0,0 1 0,-1-1 0,1 0 1,-1 1-1,0-1 0,1 0 0,-1 1 0,0-1 0,0 1 0,1-1 0,-1 1 0,0-1 0,-1 1 0,1-1 1,0 0-1,0 1 0,-1-1 0,1 1 0,-1 1 0,-14 42 1165,3-24-1053,-2 1-1,0-2 1,0 0 0,-2-1-1,-1 0 1,0-1 0,-1-1-1,-35 25 1,52-41-204,0 0 0,0 0 0,-1 0 0,1 0 0,0-1 1,-1 1-1,1 0 0,-1-1 0,1 1 0,-1-1 0,1 0 0,-1 1 0,0-1 0,-2 0 0,4 0-10,-1 0 0,1-1-1,0 1 1,-1 0 0,1-1-1,0 1 1,-1 0-1,1 0 1,0-1 0,-1 1-1,1 0 1,0-1 0,0 1-1,0-1 1,-1 1-1,1 0 1,0-1 0,0 1-1,0-1 1,0 1 0,0 0-1,0-1 1,0 1 0,0-1-1,0 1 1,0-1-1,0 1 1,0 0 0,0-1-1,0 1 1,0-1 0,0 0-1,2-3-808,-1-1 0,1 0 0,-1 1 0,1-1 0,1 1 0,-1 0 0,5-6 0,11-13-5876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9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49 338 13453,'-7'10'7452,"2"-2"-6112,0-1-682,1-1 1,0 1 0,0-1 0,1 1 0,-1 0-1,1 0 1,1 1 0,-1-1 0,-1 14 0,4-20-597,1-1 0,0 1 0,-1-1 0,1 0 0,0 1 0,-1-1 0,1 0 0,0 1 1,-1-1-1,1 0 0,0 0 0,0 0 0,-1 0 0,1 0 0,0 1 0,0-1 0,-1-1 0,1 1 1,0 0-1,0 0 0,-1 0 0,1 0 0,0 0 0,0-1 0,-1 1 0,1 0 0,0-1 1,-1 1-1,2-1 0,13-9 97,0-1 0,-1-1-1,0 0 1,-1-1 0,0-1 0,-1 0 0,17-25 0,-15 21-106,69-103 237,-58 81-138,2 1 1,42-48-1,-68 87-152,-1-1 0,1 0 0,-1 1 0,1-1 0,-1 0 0,1 1 0,-1-1 0,1 1 0,0-1 0,-1 1 0,1-1 0,0 1 0,0 0 0,-1-1 0,1 1 0,0 0 0,0 0 0,-1-1 0,1 1 0,0 0 0,1 0 0,3 12 0,-9 27 0,-8 0 0,-1 0 0,-31 60 0,28-66 0,1 1 0,2 0 0,-16 64 0,30-71-1599,-1-27 1537,1 0 0,-1 0 0,0-1 0,0 1 0,0 0 1,0 0-1,0 0 0,1-1 0,-1 1 0,0 0 0,0 0 0,1 0 0,-1 0 0,0-1 0,0 1 0,0 0 0,1 0 0,-1 0 0,0 0 0,0 0 1,1 0-1,-1 0 0,0 0 0,1 0 0,-1 0 0,0 0 0,0 0 0,1 0 0,-1 0 0,0 0 0,0 0 0,1 0 0,-1 0 0,0 0 0,0 0 0,1 0 1,-1 0-1,0 0 0,0 1 0,1-1 0,-1 0 0,0 0 0,0 0 0,0 0 0,1 1 0,-1-1 0,0 0 0,0 0 0,0 0 0,0 1 0,1-1 0,-1 0 1,0 1-1,4-34-8341,-4 12-2082</inkml:trace>
  <inkml:trace contextRef="#ctx0" brushRef="#br0" timeOffset="1">181 322 14286,'0'0'18481,"68"-27"-18481,-24 9 0,6-3-1409,4-8-3620,-5-3 96,3-9-13292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09.9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92 18866,'0'0'12075,"76"9"-10249,-27-21-1826,5-3 0,2-3 0,-3 0 0,-6 4 0,-10 3 0,-11 2 0,-13 6-1377,-19 3-6503,-25 14 6439,-10 7-6407</inkml:trace>
  <inkml:trace contextRef="#ctx0" brushRef="#br0" timeOffset="1">0 311 17232,'0'0'8424,"75"13"-7143,-19-40 1250,13-7-2147,1-6-224,-3 2-160,3 0-2242,-3 4-4132,-2 0-5637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0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354 35 8232,'0'0'9107,"-11"-8"-6555,6 5-2285,2 1-155,0-1 0,0 1 0,0 0 0,0 0 0,0 0 0,-1 0 0,1 1 1,-1-1-1,0 1 0,1 0 0,-1 0 0,0 0 0,1 1 0,-1-1 0,0 1 0,0 0 1,0 0-1,1 0 0,-1 1 0,0-1 0,0 1 0,1 0 0,-1 0 0,-5 2 0,-7 6 169,0 1 0,1 0-1,1 1 1,-1 0 0,2 1-1,0 1 1,0 0 0,1 1-1,1 1 1,0-1 0,-14 28-1,14-23 111,1 2-1,1-1 0,1 1 0,0 1 1,2-1-1,1 1 0,0 0 1,2 1-1,-1 23 0,3-40-327,1 0-1,1 0 0,-1 0 0,1 0 1,0 0-1,1 0 0,-1-1 0,1 1 1,0 0-1,0-1 0,4 6 1,-4-8-49,0 0 1,1 0 0,-1 0-1,1 0 1,-1-1 0,1 1-1,0-1 1,0 1 0,0-1-1,0 0 1,1-1 0,-1 1-1,0 0 1,1-1 0,-1 0 0,1 0-1,0 0 1,-1 0 0,5 0-1,2 0 30,1-1 0,-1 0-1,0-1 1,0 0 0,0 0 0,0-1-1,0-1 1,0 1 0,0-2 0,-1 1-1,1-1 1,-1-1 0,0 1 0,0-2-1,-1 1 1,1-1 0,10-11 0,-12 12-11,-1-1 1,0-1 0,0 1-1,-1-1 1,0 0 0,0-1-1,0 1 1,-1-1 0,0 0-1,-1 0 1,1 0 0,-2 0 0,1-1-1,-1 1 1,0-1 0,-1 0-1,0 1 1,-1-1 0,1 0-1,-3-16 1,2 24-34,0 0 0,0 0 0,0 1 0,0-1 0,-1 0 0,1 0 0,0 1 0,0-1 0,0 0 0,-1 1 0,1-1 0,0 0 0,-1 1 0,1-1 0,-1 1 0,1-1 0,0 0 0,-1 1 0,1-1 0,-1 1 0,0-1 0,1 1 0,-1 0 0,1-1 0,-1 1 0,0 0 0,1-1 0,-1 1 0,0 0 0,1-1 0,-1 1 0,0 0 0,0 0 0,1 0 0,-1 0 0,0 0 0,1 0 0,-1 0 0,0 0 0,0 0 0,-1 1 0,1-1 0,-1 1 0,1-1 0,-1 1 0,1 0 0,0 0 0,-1 0 0,1-1 0,0 1 0,0 1 0,-1-1 0,1 0 0,0 0 0,0 0 0,0 0 0,0 1 0,1-1 0,-2 2 0,-3 9 0,1-1 0,0 1 0,1 0 0,0 0 0,1 0 0,0 1 0,1-1 0,0 1 0,1-1 0,2 20 0,-1-30 0,0 0 0,-1-1 0,1 1 0,0-1 0,0 1 0,0 0 0,0-1 0,0 0 0,1 1 0,-1-1 0,0 0 0,1 1 0,-1-1 0,1 0 0,-1 0 0,1 0 0,-1 0 0,1-1 0,0 1 0,0 0 0,-1-1 0,1 1 0,0-1 0,0 0 0,-1 1 0,1-1 0,0 0 0,0 0 0,0 0 0,2-1 0,68-7 0,-53 5 0,-18 4-13,0-1 1,-1 1-1,1-1 1,0 1-1,-1 0 1,1 0-1,0-1 1,-1 1-1,1 0 1,-1 0-1,1 0 1,-1 0-1,0 0 1,1 0-1,-1-1 0,0 1 1,0 0-1,1 0 1,-1 0-1,0 0 1,0 0-1,0 0 1,0 0-1,0 0 1,-1 0-1,1 0 1,0 1-1,-2 32-730,-12 36-2707,10-57-1666,0-3-4319,15-30 8095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0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14798,'0'0'4612,"-11"89"-1665,5-39 96,1 4-641,0 0-960,5-5-706,0-7-511,0-7-161,0-8-321,1-8-800,3-9-961,-6-23-10986,-12-9 12748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1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5 169 1826,'-1'-18'2668,"-1"6"-545,1 0 0,1 1-1,0-1 1,1 1 0,3-22 0,-3 30-1733,0 0-1,0 0 1,0 0 0,0 0 0,1 0-1,0 0 1,-1 0 0,1 1 0,0-1-1,0 1 1,1-1 0,-1 1 0,0 0-1,1 0 1,0 0 0,-1 0 0,1 0 0,0 1-1,0-1 1,0 1 0,0-1 0,0 1-1,0 0 1,0 1 0,6-2 0,5 0 13,1 1 0,-1 1 1,0 0-1,1 1 0,-1 0 1,0 1-1,0 1 0,0 0 1,0 1-1,-1 0 0,17 8 1,-23-9-378,1 1 0,-1 0 0,0 1 0,-1-1 0,1 1 1,-1 0-1,0 1 0,0 0 0,7 9 0,-10-11-15,0 0 0,-1 1 0,1-1-1,-1 1 1,0-1 0,-1 1 0,1 0-1,-1 0 1,0-1 0,0 1 0,0 0 0,-1 0-1,0 0 1,0 0 0,0 0 0,-1 8 0,-1-7-6,0 0 0,0 0 0,0 0 0,0-1 0,-1 1 0,0-1 0,0 1 0,-1-1 0,1 0 1,-1 0-1,0-1 0,-1 1 0,-5 5 0,-10 6 16,-42 27 0,32-22-17,28-20-4,1 0 0,-1 0 0,1 0 0,0 0 0,-1 1 0,1-1 0,0 1 0,0-1 0,0 1 0,0-1 0,0 1 0,0 0 0,1-1 0,-1 1 0,1 0 0,-1 0 0,1-1 0,-1 1 0,1 0 0,0 0 0,0 0 0,0-1 0,0 1 0,0 0 0,0 0 0,1 0 0,-1 0 0,1-1 0,-1 1 0,1 0 0,0-1 0,-1 1 0,1 0 0,0-1 0,0 1 0,0-1 0,0 1 0,0-1 0,3 3 0,0 1 0,1 0 0,-1 0 0,1 0 0,1 0 0,-1-1 0,1 0 0,-1 0 0,1 0 0,9 3 0,-7-4-580,2 0-1,-1 0 1,0-1-1,1 0 1,-1-1-1,19 1 1,-21-2-160,0-1-1,-1 1 1,0-1 0,1 0 0,-1-1 0,1 0-1,-1 0 1,0 0 0,0-1 0,0 1-1,0-2 1,-1 1 0,1 0 0,-1-1 0,0 0-1,0-1 1,6-5 0,10-14-12270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1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2 19122,'0'0'11664,"-10"-1"-9977,5 1-1672,0-1 0,-1 1-1,1 0 1,-1 1 0,1-1-1,0 1 1,-1 0 0,1 1 0,0-1-1,0 1 1,0 0 0,0 0-1,0 0 1,0 1 0,1 0-1,-1 0 1,1 0 0,0 1-1,-7 6 1,-5 5-15,0 0 0,-16 22 0,28-32 0,1 0 0,-1 0 0,1 0 0,0 0 0,0 1 0,1 0 0,0-1 0,0 1 0,0 0 0,1 0 0,0 0 0,-1 11 0,2-15 0,0-1 0,0 0 0,1 0 0,-1 0 0,1 1 0,-1-1 0,1 0 0,-1 0 0,1 0 0,0 0 0,-1 0 0,1 0 0,0 0 0,0 0 0,0 0 0,0 0 0,0-1 0,0 1 0,0 0 0,0 0 0,0-1 0,0 1 0,0-1 0,0 1 0,0-1 0,1 1 0,1-1 0,40 8 0,-35-7 0,55 4-128,-43-4 8,-1 0 0,1 1 0,31 9-1,-50-11 121,1 0 0,-1 0 0,0 1 0,0-1 0,0 0 0,-1 1 0,1-1 0,0 1-1,0-1 1,0 1 0,0 0 0,0-1 0,0 1 0,-1 0 0,1-1 0,0 1 0,-1 0-1,1 0 1,-1 0 0,1 0 0,0 0 0,-1 0 0,0 0 0,1 0 0,-1 0 0,0 0 0,1 0-1,-1 1 1,0 1 17,-1 0-1,1-1 0,-1 1 0,1-1 1,-1 0-1,0 1 0,0-1 1,0 1-1,0-1 0,-1 0 0,-2 4 1,-5 6 119,-2 0 0,-22 21-1,28-29-126,-22 21-9,-2-1 0,0-1 0,-2-1 0,-40 21 0,71-43-61,0 0 0,0-1-1,0 1 1,0 0 0,0 0 0,1-1 0,-1 1-1,0 0 1,0 0 0,0-1 0,0 1 0,0 0-1,0 0 1,0-1 0,0 1 0,0 0 0,0 0-1,0-1 1,0 1 0,0 0 0,0 0 0,0-1-1,0 1 1,0 0 0,0 0 0,-1-1 0,1 1-1,0 0 1,0 0 0,0 0 0,0-1 0,0 1-1,-1 0 1,1 0 0,0 0 0,0 0 0,0-1-1,-1 1 1,1 0 0,0 0 0,0 0 0,-1 0-1,1 0 1,0 0 0,0-1 0,-1 1 0,1 0-1,0 0 1,0 0 0,-1 0 0,1 0 0,0 0-1,0 0 1,-1 0 0,1 0 0,0 0 0,0 0-1,-1 1 1,1-1 0,0 0 0,0 0 0,-1 0-1,6-8-2488,0 0 42,1 0-1,0 0 1,11-9-1,-16 15 2037,31-31-11379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1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 3651,'0'0'18770,"-21"75"-14029,8-36-1987,-1 2-1184,1 4-545,-1 0-769,2-2-256,3-5 0,0-6 0,6-6 0,2-7 0,1-8-705,0-8-640,0-17-5221,-1-8-5862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0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101 151 3940,'0'0'1489,"-8"-9"-1468,-51-68 3818,58 76-3704,1 0 1,-1 0-1,0 0 1,0 0-1,0 0 1,0 1 0,0-1-1,0 0 1,0 0-1,0 1 1,-1-1-1,1 1 1,0-1-1,0 1 1,0-1-1,-1 1 1,0-1 0,1 2-88,0-1 1,1 0-1,-1 0 1,1 0-1,-1 0 1,1 0-1,-1 1 1,1-1-1,-1 0 1,1 0-1,-1 1 1,1-1-1,-1 0 1,1 1-1,-1-1 1,1 0-1,0 1 1,-1-1-1,1 1 1,0-1-1,-1 1 1,1-1-1,0 1 1,0-1-1,-1 1 1,1 0-1,-1 1-27,1-1 0,0 1-1,0 0 1,-1-1 0,1 1-1,0 0 1,0-1 0,1 1-1,-1 0 1,0-1 0,1 1-1,-1 0 1,1-1 0,-1 1-1,1-1 1,-1 1 0,1-1-1,0 1 1,0-1 0,0 1-1,0-1 1,0 0 0,0 1-1,1-1 1,1 1 0,7 5 2,1 0 0,-1-1 0,2-1 0,-1 0 0,0-1 0,1 0 1,0 0-1,0-1 0,22 2 0,17 0 238,52-2 1,-71-3-50,561 3 4762,484 16-1247,2006 80-3337,-1506-135-208,754-27 1281,-1117 36-946,-566 20-476,-100 2-2,-507 5-34,-26 1-3,0-1-1,0 0 1,0-2-1,0 1 1,0-2 0,20-5-1,-35 8 1,1 0 0,-1 0 0,0 0 0,1 0 0,-1 0 0,0-1 0,1 1 0,-1 0 0,1 0 0,-1 0 0,0 0 0,1-1 0,-1 1 0,0 0 0,0 0 0,1-1 0,-1 1 0,0 0 0,1-1 0,-1 1 0,0 0 0,0-1 0,0 1 0,1 0 0,-1-1 0,0 1 0,0-1 0,0 1-1,0 0 1,0-1 0,0 1 0,0-1 0,0 0 0,-10-10-59,-22-3-348,-192-49-6124,119 31 470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2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190 117 16560,'0'0'3091,"5"-9"656,0 2-3348,1 0-1,0 1 1,0-1-1,0 1 0,1 0 1,0 1-1,0 0 1,0 0-1,1 0 1,-1 1-1,1 0 1,0 1-1,10-4 1,4 0-14,0 1 0,1 1 1,0 1-1,0 0 0,43 1 0,-65 2-370,0 1 0,1 0-1,-1 0 1,0 0-1,0 0 1,1 0 0,-1 0-1,0 0 1,1 1-1,-1-1 1,0 0 0,0 1-1,1-1 1,-1 1 0,0-1-1,0 1 1,0 0-1,0-1 1,1 1 0,-1 0-1,0 0 1,-1 0 0,1 0-1,0 0 1,0 0-1,0 0 1,0 0 0,-1 0-1,1 0 1,-1 0-1,1 1 1,-1-1 0,1 0-1,-1 0 1,1 1 0,-1-1-1,0 0 1,0 0-1,0 1 1,0-1 0,0 0-1,0 1 1,0-1-1,0 0 1,0 1 0,-1-1-1,1 0 1,-1 0 0,1 1-1,-1-1 1,1 0-1,-2 2 1,-1 5 83,-1 0 1,-1 0-1,1 0 0,-1-1 0,0 1 1,-10 9-1,-19 14-92,-1-1-1,-51 33 1,57-43-7,80-31 1,-33 5 0,0 1 0,0 0 0,1 2 0,-1 0 0,1 1 0,0 1 0,22 1 0,-39 0 0,-1 0 0,1 0 0,0 0 0,-1 0 0,1 0 0,-1 0 0,1 1 0,-1-1 0,1 0 0,-1 1 0,0-1 0,1 1 0,-1 0 0,1-1 0,-1 1 0,0 0 0,0 0 0,1 0 0,-1 0 0,0 0 0,0 0 0,0 0 0,0 0 0,0 1 0,0-1 0,-1 0 0,1 0 0,0 1 0,0-1 0,-1 1 0,1-1 0,-1 1 0,0-1 0,1 0 0,-1 1 0,0 0 0,0 1 0,0 0 0,-1 1 0,1-1 0,-1 1 0,0-1 0,0 1 0,0-1 0,-1 0 0,1 0 0,-1 0 0,1 1 0,-1-1 0,0-1 0,-1 1 0,1 0 0,-4 3 0,-16 13 0,-1 0 0,-1-2 0,0 0 0,-2-2 0,-28 13 0,-8 1 0,-68 19 0,121-45 0,-2 1 0,1 0 0,-1 0 0,0-1 0,0-1 0,0 0 0,-1 0 0,1-1 0,0-1 0,-19-1 0,29 1-62,0-1-1,0 1 1,0-1 0,0 1-1,0-1 1,0 1-1,1-1 1,-1 0 0,0 1-1,0-1 1,0 0 0,1 0-1,-1 0 1,0 1 0,1-1-1,-1 0 1,1 0-1,-1 0 1,1 0 0,-1 0-1,1 0 1,0 0 0,-1 0-1,1-1 1,0 1 0,0 0-1,0 0 1,0 0 0,0 0-1,0 0 1,0 0-1,1-2 1,8-37-5663,10-3-1674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3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164 765 7207,'0'0'6331,"3"-10"-1073,11-34-1366,-13 43-3741,-1 0-1,0 0 1,1 0-1,-1-1 0,0 1 1,1 0-1,-1 0 1,0 0-1,0-1 1,0 1-1,0 0 1,0 0-1,0-1 1,-1 1-1,1 0 0,0 0 1,-1 0-1,1-1 1,-1 1-1,1 0 1,-1 0-1,1 0 1,-1 0-1,0 0 1,1 0-1,-1 0 1,0 0-1,0 0 0,0 0 1,0 1-1,0-1 1,0 0-1,0 0 1,0 1-1,0-1 1,0 1-1,0-1 1,0 1-1,-1 0 1,1-1-1,0 1 0,0 0 1,-1 0-1,-1-1 1,-1 1-41,-1 0 1,1 0-1,0 0 1,-1 1-1,1-1 1,-1 1-1,1 0 1,0 0-1,0 1 1,-5 2-1,1 1-32,0 1 0,0 0 0,1 1 0,0 0 0,1 0 0,-1 0 0,2 1 0,-1 0 0,-7 13 0,10-14-53,-1-1-1,0 1 1,1 0 0,1-1 0,-1 2-1,1-1 1,0 0 0,1 0 0,-1 1 0,1-1-1,1 1 1,0-1 0,0 8 0,0-14-26,1 0 1,-1 0 0,1 0 0,-1 0-1,1 0 1,-1-1 0,1 1 0,-1 0-1,1 0 1,0-1 0,-1 1-1,1 0 1,0-1 0,0 1 0,0 0-1,-1-1 1,1 1 0,0-1-1,0 1 1,0-1 0,0 0 0,0 1-1,0-1 1,0 0 0,0 0-1,0 0 1,0 0 0,0 0 0,0 0-1,0 0 1,0 0 0,0 0 0,0 0-1,0 0 1,0-1 0,0 1-1,0 0 1,1-2 0,39-15 91,-18 1-28,-1 0 0,-1-2 1,0 0-1,29-35 0,64-91 207,-109 137-269,-21 76-359,-86 326 821,51-175-269,-6 1-194,82-338 0,58-217 0,-69 288 0,2 1 0,2 1 0,2 1 0,2 1 0,36-51 0,-57 91 0,53-65 0,-50 62 0,0 1 0,0 0 0,0 0 0,1 0 0,0 1 0,0 0 0,0-1 0,0 2 0,0-1 0,1 1 0,9-4 0,-14 7 0,-1-1 0,0 0 0,1 0 0,-1 1 0,0-1 0,0 1 0,1-1 0,-1 0 0,0 1 0,0-1 0,1 0 0,-1 1 0,0-1 0,0 1 0,0-1 0,0 1 0,0-1 0,0 0 0,0 1 0,0-1 0,0 1 0,0-1 0,0 1 0,0-1 0,0 0 0,0 1 0,0-1 0,0 1 0,0-1 0,-1 1 0,1-1 0,0 0 0,0 1 0,-1 0 0,-5 18 0,-37 60 0,27-53 0,-19 45 0,31-61 0,0 0 0,1 1 0,0-1 0,1 1 0,0 0 0,1 0 0,0 0 0,1 13 0,0-22 0,0 0 0,0 0 0,1 0 0,-1 0 0,1-1 0,-1 1 0,1 0 0,0 0 0,0 0 0,-1-1 0,1 1 0,0 0 0,1-1 0,-1 1 0,0-1 0,0 1 0,1-1 0,-1 0 0,1 1 0,-1-1 0,1 0 0,-1 0 0,1 0 0,0 0 0,-1 0 0,1-1 0,0 1 0,0-1 0,0 1 0,0-1 0,-1 1 0,1-1 0,0 0 0,0 0 0,4 0 0,0 0 0,1 0 0,-1-1 0,1 0 0,-1 0 0,0-1 0,1 1 0,-1-1 0,0-1 0,11-5 0,4-6 0,0-1 0,0-1 0,-2-1 0,0-1 0,-1 0 0,25-33 0,-9 4 0,52-94 0,-66 105 0,-1-1 0,-2 0 0,-2-2 0,-2 0 0,-1 0 0,-2-1 0,8-64 0,-21 91 0,-5 19 0,-10 25 0,16-27 0,-82 163 0,75-144 0,0 0 0,1 1 0,2 0 0,0 0 0,-3 38 0,8-60 0,1 0 0,0 0 0,0 0 0,0 0 0,0 1 0,0-1 0,0 0 0,0 0 0,1 0 0,-1 0 0,1 0 0,-1 0 0,1 0 0,0 0 0,0 0 0,0 0 0,0 0 0,0 0 0,0-1 0,1 1 0,-1 0 0,1-1 0,-1 1 0,1-1 0,-1 0 0,1 1 0,0-1 0,2 1 0,0 0 0,1-1 0,-1 0 0,1-1 0,-1 1 0,1-1 0,-1 0 0,1 0 0,-1 0 0,0-1 0,1 0 0,-1 0 0,1 0 0,4-2 0,6-2 0,0-2 0,-1 0 0,0 0 0,0-1 0,0-1 0,-1 0 0,21-21 0,0-2 0,41-51 0,-31 27 0,-1-1 0,-4-2 0,-1-2 0,-4-1 0,48-122 0,-81 177 0,-10 16 0,-10 19 0,-19 48 0,3 2 0,3 0 0,3 3 0,5 0 0,-21 117 0,42-182 0,1-8 0,1 0 0,0 0 0,0 0 0,0 0 0,1 1 0,0-1 0,1 0 0,0 0 0,4 16 0,-5-23 0,1 0 0,0 0 0,0 0 0,-1 0 0,1 0 0,0 0 0,0 0 0,0-1 0,0 1 0,0 0 0,0-1 0,0 1 0,0 0 0,1-1 0,-1 0 0,0 1 0,0-1 0,0 0 0,1 1 0,-1-1 0,0 0 0,0 0 0,0 0 0,1 0 0,-1 0 0,0 0 0,0-1 0,1 1 0,-1 0 0,2-1 0,0 0 0,1 0 0,-1 0 0,0-1 0,0 1 0,0-1 0,0 1 0,0-1 0,0 0 0,5-5 0,-1-2 0,0 0 0,0 0 0,-1-1 0,0 0 0,-1-1 0,0 1 0,0-1 0,-1 0 0,-1 0 0,0-1 0,0 1 0,-1 0 0,-1-1 0,0 0 0,0 1 0,-1-1 0,-1 0 0,0 1 0,0-1 0,-4-11 0,1 5 0,-1 1 0,-1 0 0,0 1 0,-1-1 0,-1 1 0,0 1 0,-1 0 0,-1 0 0,0 0 0,-1 1 0,-1 1 0,-18-18 0,29 31 0,0-1 0,0 1 0,0-1 0,0 0 0,0 1 0,0-1 0,0 0 0,0 0 0,0 0 0,0 1 0,1-1 0,-1 0 0,0 0 0,1 0 0,-1 0 0,1 0 0,-1-1 0,1 1 0,-1 0 0,1 0 0,0 0 0,-1-2 0,26 1 0,-9 2 0,46 2 0,-40 0 0,0-1 0,1-1 0,-1-1 0,0 0 0,0-2 0,0-1 0,22-6 0,-22-6-3354,-21 15 2808,0-1 0,-1 1 1,1-1-1,0 1 0,0-1 1,-1 0-1,1 1 0,-1-1 0,0 0 1,1 1-1,-1-1 0,0 0 1,0 1-1,0-1 0,0 0 1,0 0-1,0 1 0,-1-1 0,1 0 1,-1-1-1,-11-23-9303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3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20 14830,'-28'-13'8936,"10"8"-5893,12 4 224,21 2-3299,3 12-1377,-2 0-3171,-8-3-7720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4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336 173 16848,'4'-14'2845,"-2"8"-2585,3-8 758,-1-1-1,0 0 1,-1 0 0,-1-1-1,0 1 1,-1-24-1,-1 38-949,0 0-1,-1 0 0,1 0 0,0 0 0,-1-1 1,1 1-1,-1 0 0,1 0 0,-1 0 1,1 0-1,-1 0 0,0 0 0,1 0 0,-1 1 1,0-1-1,0 0 0,0 0 0,0 0 1,0 1-1,0-1 0,0 1 0,0-1 0,0 0 1,0 1-1,0 0 0,0-1 0,0 1 1,0 0-1,0-1 0,-1 1 0,1 0 0,0 0 1,0 0-1,0 0 0,0 0 0,-1 0 1,1 0-1,0 1 0,0-1 0,0 0 0,0 1 1,-2 0-1,-2 0-3,0 1 1,-1 0-1,1 0 0,0 0 1,0 1-1,0-1 1,1 1-1,-6 4 0,-11 12 41,1 1 0,1 1 0,1 1 0,1 0-1,0 2 1,2-1 0,1 2 0,1 0 0,1 1-1,-13 40 1,24-64-126,0 0 0,1 0 0,-1 0 0,0 0 0,1 0-1,0 0 1,0 0 0,-1 0 0,1 1 0,0-1 0,1 0 0,-1 0-1,0 0 1,0 0 0,1 0 0,0 0 0,-1 0 0,1 0 0,0 0-1,0 0 1,0-1 0,0 1 0,0 0 0,0 0 0,0-1 0,1 1-1,-1-1 1,3 2 0,1 0-120,1 0 0,-1-1 0,1 0 1,0 0-1,0-1 0,-1 0 0,13 2 0,10 1 173,-22-2-37,0-1 0,0 1 0,0 0-1,0 0 1,-1 1 0,1 0 0,-1 0 0,0 0-1,0 1 1,0-1 0,0 1 0,-1 0 0,1 1 0,-1-1-1,0 1 1,0 0 0,3 5 0,-5-6 41,-1-1 1,1 1-1,-1-1 0,0 1 1,0-1-1,0 1 0,-1 0 1,1 0-1,-1-1 1,0 1-1,0 0 0,0 0 1,0-1-1,-1 1 1,0 0-1,1-1 0,-1 1 1,-1 0-1,1-1 0,0 1 1,-1-1-1,0 0 1,0 1-1,0-1 0,0 0 1,0 0-1,-1 0 1,1-1-1,-4 4 0,-5 5 114,-1-1-1,-1 0 0,0-1 0,0 0 1,-1-1-1,-16 8 0,22-12-92,0-1-1,0 0 0,0 0 1,0 0-1,-1-1 0,1 0 1,-1-1-1,1 0 1,-1-1-1,0 1 0,1-1 1,-17-3-1,23 2-107,1 0-1,-1 0 1,1 0-1,-1 0 1,1 0-1,-1 0 1,1 0-1,0 0 1,0-1-1,0 1 1,0-1-1,0 1 0,0-1 1,0 1-1,0-1 1,0 1-1,1-1 1,-1 0-1,1 1 1,-1-1-1,1 0 1,-1 0-1,1 1 1,0-1-1,0 0 1,0 0-1,0 0 1,0 1-1,1-1 1,-1 0-1,0 0 1,1 1-1,1-4 1,0-5-607,0 1 1,1 0-1,1-1 0,7-15 1,7-2-3218,0 1 1,23-25-1,-29 37 1576,21-26-6285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4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 13645,'0'0'7837,"2"13"-5248,0 38-117,-7 101 0,-2-10-1635,7-140-823,-1 0 0,1 0 0,0-1 0,0 1-1,1 0 1,-1 0 0,0-1 0,1 1 0,-1 0 0,1 0 0,-1-1-1,1 1 1,0 0 0,-1-1 0,1 1 0,0-1 0,2 3-1,-3-4 1,1 0 0,0 1 0,0-1 0,-1 0 0,1 0 0,0 1 0,0-1 0,0 0 0,-1 0 0,1 0 0,0 0 0,0 0 0,0 0 0,-1 0 0,1 0 0,0 0 0,0-1 0,0 1 0,-1 0 0,1 0 0,0-1 0,0 1 0,-1 0 0,1-1 0,1 0 0,4-3 102,-1-1 0,1 0 0,-1 0 0,1 0 0,-2 0 1,9-12-1,12-23 93,32-69 1,2-4-101,-59 112-110,0 0 1,0 1-1,1-1 0,-1 0 1,1 0-1,-1 1 0,0-1 1,1 0-1,-1 1 0,1-1 1,0 1-1,-1-1 0,1 0 0,-1 1 1,1-1-1,0 1 0,-1 0 1,1-1-1,0 1 0,0 0 1,-1-1-1,1 1 0,1 0 1,5 13-37,-6 40-16,-1-46 58,1 131 144,-2-138-144,1 1 0,0-1-1,0 1 1,0-1 0,0 1 0,0 0 0,0-1-1,0 1 1,0-1 0,0 1 0,0-1-1,0 1 1,1 0 0,-1-1 0,0 1-1,0-1 1,0 1 0,1-1 0,-1 1 0,0-1-1,1 1 1,-1-1 0,0 1 0,1-1-1,-1 0 1,1 1 0,-1-1 0,1 0-1,-1 1 1,1-1 0,-1 0 0,1 1 0,-1-1-1,1 0 1,-1 0 0,2 1 0,19-14 281,22-36 156,-41 45-434,57-76-8,45-56 0,-103 135 0,0-1 0,0 1 0,0 0 0,1-1 0,-1 1 0,0 0 0,0 0 0,1 0 0,-1 0 0,1 0 0,-1 0 0,1 0 0,-1 1 0,1-1 0,1 0 0,-2 1 0,0 0 0,-1 0 0,1 0 0,-1 1 0,0-1 0,1 0 0,-1 0 0,1 1 0,-1-1 0,1 0 0,-1 1 0,1-1 0,-1 0 0,0 1 0,1-1 0,-1 0 0,0 1 0,1-1 0,-1 1 0,0-1 0,0 1 0,0-1 0,1 1 0,-1-1 0,0 1 0,0-1 0,0 1 0,0-1 0,0 1 0,0 0 0,1 8 0,-1 1 0,0-1 0,0 0 0,-2 12 0,-4 12-350,0 1 1,-3-1-1,0-1 0,-2 0 1,-2 0-1,0-1 0,-22 34 1,35-86-11658,-1-15 4539,13-15 2258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5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12844,'0'0'15054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6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112 550 6822,'0'0'3513,"5"-10"-1607,4-5-753,29-64 613,-35 71-220,-1 1-1,0 0 1,0-1 0,-1 1-1,1-15 1,-50 22 3707,45 1-5256,0 0-1,-1 0 1,1 0 0,0 1 0,0-1 0,0 1 0,1 0 0,-1 0-1,0 0 1,1 0 0,-1 0 0,1 1 0,-4 4 0,-29 38 15,28-32-9,0 0-1,0 0 1,2 1 0,0 0 0,0 0 0,-2 18 0,5-24 7,0-1 1,1 1 0,0 0 0,1 0 0,0-1-1,0 1 1,1 0 0,0 0 0,0-1-1,0 1 1,1 0 0,1-1 0,3 11 0,-4-16-10,-1 1-1,1-1 1,0 0 0,0 1 0,0-1 0,0 0 0,0 0 0,0-1 0,0 1 0,1 0 0,-1-1 0,1 1 0,-1-1 0,1 0 0,0 0 0,-1 0 0,1 0 0,0 0 0,0-1 0,-1 1-1,1-1 1,0 0 0,0 0 0,0 0 0,0 0 0,0 0 0,-1-1 0,1 1 0,0-1 0,4-1 0,3-1 19,0-1 1,0 0-1,0 0 0,-1-1 1,1-1-1,-1 1 0,10-9 1,21-20 254,-1-2 0,-2-2 0,-1-1-1,-2-2 1,-2-1 0,-2-1 0,-1-2 0,-3-1 0,37-89 0,-57 120-275,-1 0 0,0-1 0,-1 0 0,-1 0 0,0 0 0,-2 0 0,1-31 0,-2 46 0,0 1 0,0-1 0,0 0 0,0 0 0,0 1 0,0-1 0,0 0 0,0 0 0,0 1 0,-1-1 0,1 0 0,0 1 0,0-1 0,-1 0 0,1 1 0,0-1 0,-1 0 0,1 1 0,-1-1 0,1 1 0,-1-1 0,1 1 0,-1-1 0,1 1 0,-1-1 0,1 1 0,-1 0 0,0-1 0,1 1 0,-1 0 0,0-1 0,1 1 0,-1 0 0,0 0 0,1-1 0,-1 1 0,0 0 0,-1 0 0,0 1 0,1-1 0,-1 1 0,0-1 0,1 1 0,-1 0 0,1 0 0,-1-1 0,1 1 0,-1 0 0,1 1 0,-1-1 0,1 0 0,0 0 0,0 0 0,-2 3 0,-3 6 0,0 0 0,1 0 0,0 1 0,0 0 0,1 0 0,1 0 0,-4 17 0,-10 86 0,16-105 0,0-6 0,-11 133 0,11-115 0,1 1 0,1-1 0,1 0 0,6 28 0,-7-46-97,0 1 1,0-1-1,0 1 0,1-1 1,-1 0-1,1 1 0,0-1 0,0 0 1,1 0-1,-1 0 0,0-1 1,1 1-1,0 0 0,0-1 1,-1 0-1,1 1 0,1-1 0,-1-1 1,0 1-1,0 0 0,6 1 1,-3-1-372,0-1 0,0 1 0,0-1 0,0-1 0,0 1 0,0-1 0,0 0 0,0 0 0,1-1 0,-1 0 0,0 0 0,8-3 1,38-20-9452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6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15535,'0'0'4441,"0"10"-2476,5 72 1246,20 110 0,4 52-2757,-25-50 282,-19-245 481,4-32-1199,3-1-1,4 0 0,10-134 1,-4 201-21,0-1 0,1 1 0,1 0 1,1 0-1,0 0 0,1 1 0,1-1 0,16-27 0,-20 39 3,0 1 0,0-1 0,1 1 0,-1 0 0,1 0 0,0 0 0,0 1 0,0-1 0,1 1 0,-1 0 0,1 0 0,-1 1 0,1-1 0,0 1 0,0 0 0,0 0 0,1 1 0,-1 0 0,0 0 0,1 0 0,-1 0 0,0 1 0,1 0 0,-1 0-1,1 0 1,-1 1 0,0 0 0,1 0 0,-1 0 0,0 0 0,0 1 0,7 3 0,-7-3 4,0 0-1,0 1 1,0-1-1,-1 1 1,1 0 0,-1 0-1,0 0 1,1 1-1,-2 0 1,1 0-1,0 0 1,-1 0-1,0 0 1,0 0 0,0 1-1,0 0 1,2 6-1,-4-8 2,0 1-1,0-1 1,-1 0 0,1 1-1,-1-1 1,0 1-1,0-1 1,0 1-1,-1-1 1,1 1 0,-1-1-1,0 0 1,0 1-1,0-1 1,0 0-1,0 0 1,-1 0 0,1 1-1,-1-2 1,0 1-1,0 0 1,0 0-1,-1 0 1,1-1 0,0 0-1,-1 1 1,-4 2-1,-14 11 274,-1-1-1,0-1 0,-46 22 0,52-29-221,0-1 1,0 0-1,0-1 0,0-1 0,-1-1 1,1 0-1,-22 0 0,77-16-6980,28-3-2909,-28 9 1361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7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218 112 17457,'-1'-10'3309,"-1"3"-2527,0-1 0,0 0 0,-1 1-1,0 0 1,0 0 0,0 0 0,-1 0 0,-8-11-1,11 16-694,0 1-1,0-1 1,-1 0-1,1 1 1,-1-1-1,1 1 1,-1-1-1,0 1 1,1 0-1,-1 0 1,0 0-1,0 0 1,0 0-1,0 0 1,0 0-1,0 0 1,0 1-1,0-1 1,0 1-1,0 0 1,0-1-1,0 1 1,0 0 0,-1 0-1,1 1 1,0-1-1,0 0 1,0 1-1,0-1 1,0 1-1,0-1 1,0 1-1,0 0 1,0 0-1,0 0 1,0 0-1,1 0 1,-1 1-1,0-1 1,1 0-1,-1 1 1,1-1-1,-3 4 1,-7 7-1,1 0 1,0 1 0,1 1-1,0 0 1,1 0-1,0 0 1,1 1 0,1 0-1,1 1 1,0-1 0,1 1-1,-5 31 1,9-46-86,0-1 0,1 1 0,-1 0 0,0-1 0,0 1 0,1-1-1,-1 1 1,0-1 0,1 1 0,-1-1 0,0 1 0,1-1 0,-1 1 0,1-1 0,-1 1 0,1-1 0,-1 1 0,1-1 0,-1 0 0,1 1 0,-1-1-1,1 0 1,0 0 0,-1 1 0,1-1 0,-1 0 0,1 0 0,0 0 0,-1 0 0,1 0 0,0 0 0,-1 0 0,1 0 0,0 0 0,-1 0 0,1 0-1,-1 0 1,1 0 0,0-1 0,-1 1 0,1 0 0,0-1 0,31-9-9,-12-1 8,-1 0 0,0-2 0,31-26 0,-33 25 0,-1 1 0,2 0 0,0 2 0,27-14 0,-44 24 0,0 1 0,0-1 0,-1 1 0,1-1 0,0 1 0,0-1 0,0 1 0,0 0 0,1 0 0,-1-1 0,0 1 0,0 0 0,0 0 0,0 0 0,0 0 0,0 0 0,0 0 0,0 1 0,0-1 0,0 0 0,0 0 0,0 1 0,0-1 0,0 1 0,0-1 0,0 1 0,0-1 0,0 1 0,0 0 0,-1-1 0,1 1 0,0 0 0,0-1 0,-1 1 0,1 0 0,0 0 0,-1 0 0,1 0 0,-1 0 0,1 0 0,-1 0 0,0 0 0,1 0 0,-1 0 0,0 0 0,0 0 0,1 1 0,0 8 0,0 0 0,-1 0 0,0 0 0,-2 14 0,1-2 0,0 69 0,20-135 0,-9-5-548,-2 0 0,4-93 0,15 193-11570,-14-37 5701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8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9 15375,'0'0'9203,"-10"2"-7356,5-1-1716,0 0 1,1 1-1,-1-1 0,0 1 0,0 0 1,1 1-1,-1-1 0,1 1 0,0 0 1,0 0-1,0 0 0,0 1 1,0-1-1,1 1 0,0 0 0,0 0 1,0 0-1,0 0 0,0 1 1,1-1-1,-3 7 0,0-2-30,-3 6 179,0 0 0,0 0 0,1 1 0,1 0 0,1 0 0,-4 21 0,9-37-271,0 0 1,0 0-1,0 1 0,0-1 1,0 0-1,-1 0 1,1 0-1,1 1 0,-1-1 1,0 0-1,0 0 1,0 0-1,0 1 1,0-1-1,0 0 0,0 0 1,0 0-1,0 1 1,0-1-1,0 0 0,0 0 1,1 0-1,-1 0 1,0 1-1,0-1 1,0 0-1,0 0 0,0 0 1,1 0-1,-1 0 1,0 1-1,0-1 1,0 0-1,1 0 0,-1 0 1,0 0-1,0 0 1,0 0-1,1 0 0,-1 0 1,0 0-1,0 0 1,0 0-1,1 0 1,-1 0-1,14-5 378,10-10 101,-8-2-467,0-1 0,-1 0 1,22-36-1,-46 72-21,7-12 0,-1 0 0,0-1 0,0 0 0,0 0 0,0 1 0,-1-2 0,0 1 0,-9 8 0,34-23 0,-18 9 0,-1 1 0,0-1 0,0 0 0,0 0 0,0 0 0,0 0 0,0-1 0,0 1 0,0 0 0,0-1 0,0 1 0,-1-1 0,1 0 0,0 0 0,-1 1 0,0-1 0,1 0 0,-1 0 0,0 0 0,0-1 0,0 1 0,1-3 0,25-121 0,-34 144-313,0 0-1021,4-36-895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10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722 230 4452,'-51'35'503,"-48"32"1335,2 5 0,-108 104 0,178-150-1564,2 1 0,1 2 0,1 0 0,2 1 0,0 2 0,3 0 0,0 1 0,3 1 0,0 0 0,2 1 0,-13 60 0,17-49-43,2 1 0,3-1 0,1 1 1,3 0-1,2 0 0,1 0 0,3-1 0,1 1 0,25 77 0,-21-90-214,3 0-1,0-1 0,2-1 1,2 0-1,1-1 1,1-1-1,1-1 1,2-1-1,1-1 0,1 0 1,1-2-1,1-2 1,36 25-1,-27-25-13,1-2 0,2-2 0,0-1-1,0-2 1,2-2 0,0-1 0,0-2 0,52 6-1,-8-7 7,0-3-1,1-5 0,96-9 1,-115 2 1,0-4 0,0-2 0,-1-3 0,-1-3 0,0-3 0,62-29 1,-86 30 14,0-1 1,-2-3-1,0-1 1,-2-2-1,0-2 0,-2-1 1,-1-1-1,-2-2 1,51-66-1,-53 56 330,-2-2 0,-2-1 0,-2-1-1,-2-1 1,-2-1 0,-2-1 0,-3 0-1,-1-1 1,-3-1 0,-2 0-1,4-88 1,-12 81-185,-2 1 0,-3 0-1,-3 0 1,-2 0 0,-2 1-1,-3 0 1,-2 1 0,-3 1-1,-2 1 1,-38-70 0,44 96-152,-1 1 0,-1 1 0,-1 1 0,-1 0 0,-1 1 0,-1 1 1,-2 1-1,1 1 0,-2 1 0,-1 2 0,-32-19 0,33 24-17,-1 0 0,0 2 0,-1 1 0,0 1 0,-1 1 0,1 2 0,-1 0 0,0 2-1,0 1 1,-1 1 0,1 1 0,-48 7 0,32 1-224,1 1-1,0 2 1,0 3 0,-70 32-1,-150 96-3056,-11 5-3838,181-113-686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8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0 243 16400,'0'0'11397,"9"0"-9491,-1 1-1726,-1-1 0,0 0 1,1-1-1,-1 0 0,0 0 0,0-1 1,0 1-1,0-1 0,0-1 0,0 0 1,0 0-1,-1 0 0,1 0 0,-1-1 0,0 0 1,8-8-1,-4 3-180,0-1 0,-1-1 0,0 1 0,0-2 0,10-18 0,-16 24 0,0 0 0,0-1 0,0 1 0,-1-1 0,0 0 0,0 0 0,0 1 0,-1-1 0,0-1 0,-1 1 0,1 0 0,-2-13 0,1 19 0,0 1 0,0-1 0,-1 0 0,1 0 0,0 1 0,0-1 0,0 0 0,-1 0 0,1 1 0,0-1 0,-1 0 0,1 1 0,0-1 0,-1 0 0,1 1 0,-1-1 0,1 1 0,-1-1 0,0 1 0,1-1 0,-1 1 0,1-1 0,-1 1 0,0-1 0,1 1 0,-1 0 0,0 0 0,-1-1 0,-22 7 0,19-4 0,0 1 0,1 1 0,-1-1 0,1 1 0,-1 0 0,1 0 0,-4 5 0,-4 9 0,2 1 0,0 0 0,1 1 0,1 0 0,1 0 0,1 0 0,1 1 0,0 0 0,2 0 0,-2 40 0,5-60 1,0 0 0,0 0 1,0 0-1,0 0 0,0 0 0,0 0 1,0 0-1,1 0 0,-1 0 0,0 0 1,1 0-1,-1-1 0,0 1 0,1 0 1,-1 0-1,1 0 0,0 0 0,-1-1 1,1 1-1,-1 0 0,1 0 0,0-1 0,0 1 1,-1-1-1,1 1 0,0-1 0,1 2 1,1-2-9,-1 1 0,0-1 0,0 0 1,0 1-1,1-1 0,-1 0 0,0 0 0,0-1 1,1 1-1,-1 0 0,4-2 0,1 0-225,0-1 0,0 1 0,0-1 0,-1-1 0,1 1 0,11-10 0,-3-1-3387,-1-1-1,-1 0 1,13-19-1,7-15-10596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9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7175,'0'0'20328,"-3"9"-18828,-13 32-1070,3 1 0,1 1 0,3 0 0,-9 82 0,7 186 1184,14-290-1614,4-27 0,4-35 0,-8 11 0,-1 0 0,-4-55 0,1 71 0,-1 1 0,0 0 0,-1-1 0,0 1 0,-1 0 0,-1 1 0,0-1 0,-11-20 0,0 19 0,16 14 0,-1 0 0,1 0 0,-1 0 0,1 0 0,0 0 0,-1 0 0,1 0 0,-1 0 0,1 1 0,0-1 0,-1 0 0,1 0 0,0 0 0,-1 1 0,1-1 0,0 0 0,-1 0 0,1 1 0,0-1 0,0 0 0,-1 1 0,1-1 0,0 0 0,0 1 0,-1-1 0,1 0 0,0 1 0,0-1 0,0 1 0,-1 2 0,0-1 0,1 1 0,-1 0 0,1 0 0,-1-1 0,1 1 0,0 0 0,1 0 0,-1 0 0,0-1 0,1 1 0,0 3 0,0-3-151,0 0 1,1 0-1,-1-1 0,1 1 0,-1 0 1,1-1-1,0 1 0,0-1 0,0 1 1,0-1-1,5 4 0,-2-3-489,-1 0-1,1-1 1,0 0-1,-1 0 1,1 0-1,0 0 1,0-1 0,1 1-1,-1-1 1,10 0-1,-5 0-494,1-1 0,0-1 0,-1 0 0,1 0 0,-1-1 0,1 0 0,-1-1 0,17-6 0,40-25 816,-62 31 1106,0 0 0,-1 0 0,1-1 0,0 0 0,-1 0 0,0 0 0,0 0 0,0 0 1,-1-1-1,6-8 0,-11 7 5310,-9 10-4304,-11 10-1083,12-3-558,-1 0 0,2 1 0,0 0 1,0 1-1,1 0 0,1 0 0,0 1 0,1 0 0,0 0 0,1 0 1,1 1-1,0-1 0,-3 31 0,7-44-152,-1 0 0,1 1 0,0-1 0,0 0 0,0 1 0,0-1 0,0 0 0,1 0 0,-1 1 0,0-1 0,1 0 0,-1 0 0,0 1 0,1-1 0,-1 0 0,1 0 0,0 0 0,-1 0 0,1 0 0,0 0 0,0 0 0,0 0 0,0 0 0,0 0 0,0 0 0,0-1 0,0 1 0,0 0 0,0-1 0,0 1 0,0 0 0,0-1 0,1 0 0,-1 1 0,0-1 0,0 0 0,1 1 0,-1-1 0,0 0 0,0 0 0,1 0 0,-1 0 0,0 0 0,0-1 0,1 1 0,1-1 0,3 0 0,0-1 0,-1 0 0,1 0 0,0-1 0,-1 0 0,0 0 0,1 0 0,7-7 0,2-3 0,-1-1 0,0 0 0,-1-1 0,21-32 0,-29 39 0,0 0 0,0 0 0,-1-1 0,-1 1 0,1-1 0,-1 0 0,-1 0 0,0 0 0,0-1 0,-1 1 0,0 0 0,0-14 0,-2 20 2,1 1 1,-1 0-1,1 0 1,-1 0-1,0 0 0,0 0 1,0 0-1,0 0 1,0 0-1,0 1 1,-1-1-1,1 0 0,0 1 1,-1-1-1,0 0 1,1 1-1,-1 0 0,0-1 1,0 1-1,0 0 1,1 0-1,-1 0 0,0 0 1,0 1-1,-1-1 1,1 0-1,0 1 0,0-1 1,0 1-1,0 0 1,0 0-1,-1 0 1,1 0-1,0 0 0,-3 1 1,0-1-34,-1 0 0,1 1 0,0 0 0,0 0 0,0 0 0,-1 0 0,1 1 0,0 0 0,1 0 0,-1 0 0,0 1 0,1 0 0,-8 5 0,11-7-227,-11 10-2629,5-6-4928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19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1 461 20403,'0'0'4132,"12"4"-1970,-8-2-2014,0 0 0,1-1-1,-1 0 1,1 0 0,-1 0-1,1 0 1,-1 0 0,1-1 0,-1 0-1,1 0 1,0 0 0,-1-1-1,1 1 1,-1-1 0,1 0-1,-1 0 1,1-1 0,-1 1-1,0-1 1,0 0 0,0 0 0,0-1-1,4-2 1,19-16 184,-1 0 0,-2-2-1,0 0 1,28-38 0,-42 50-266,-1-2 1,-1 1 0,0-1-1,0-1 1,-2 1 0,1-1-1,-2-1 1,0 1-1,-1-1 1,0 0 0,-1 1-1,1-17 1,-4 29-67,0 0 0,0 1 0,0-1 0,0 0 0,0 0 0,0 0 0,-1 0 0,1 1 0,0-1 0,-1 0 0,0 0 0,1 1 0,-1-1 0,0 0 0,0 1 0,0-1 0,0 1 0,0-1 0,0 1 0,0 0 0,-1-1 0,1 1 0,0 0 0,-1 0 0,1 0 0,-1 0 0,0 0 0,1 0 0,-1 0 0,1 0 0,-1 1 0,-3-1 0,2 0 0,0 1 0,0 0 0,1 0 0,-1 0 0,0 0 0,0 1 0,0-1 0,0 1 0,0 0 0,0 0 0,1 0 0,-1 0 0,0 0 0,1 0 0,-1 1 0,1 0 0,-1-1 0,1 1 0,0 0 0,-3 3 0,-4 6 0,1 0 0,0 0 0,0 1 0,2 0 0,-1 0 0,2 1 0,-1 0 0,2 0 0,-6 27 0,2-3 0,2 0 0,-1 54 0,6-74 0,0-9 0,1 0 0,0 0 0,0 0 0,0 0 0,3 12 0,-2-18 0,-1-1 0,1 1 0,-1-1 0,1 1 0,0-1 0,-1 0 0,1 1 0,0-1 0,0 0 0,0 0 0,0 1 0,0-1 0,0 0 0,1 0 0,-1 0 0,0 0 0,1 0 0,-1-1 0,0 1 0,1 0 0,-1-1 0,1 1 0,-1 0 0,1-1 0,-1 0 0,1 1 0,-1-1 0,1 0 0,0 0 0,-1 0 0,1 0 0,-1 0 0,3-1 0,5 0 0,1-2 0,-1 1 0,0-1 0,0-1 0,0 0 0,-1 0 0,1-1 0,-1 0 0,0 0 0,0-1 0,-1 0 0,12-11 0,12-14 0,35-45 0,-65 74 0,50-72-2303,-43 59 1068,0-1-1,-1 0 0,-1 0 1,-1-1-1,0 1 0,-1-1 1,-1-1-1,0 1 0,0-31 1,-3-10-6495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0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56 18385,'0'0'10512,"-3"12"-10107,-107 588 3060,96-520-3465,3 0 0,-1 101 0,12-180 0,-1 1 0,1 0 0,0 0 1,0-1-1,0 1 0,1 0 0,-1 0 0,0-1 0,1 1 1,-1 0-1,1 0 0,0-1 0,-1 1 0,1-1 0,0 1 1,2 2-1,-2-3 0,-1-1 0,1 0 0,0 0 0,-1 1 0,1-1 0,0 0 0,-1 0 0,1 0 1,0 0-1,-1 0 0,1 0 0,0 0 0,-1 0 0,1 0 0,0 0 0,-1 0 0,1-1 0,0 1 0,-1 0 1,1 0-1,0-1 0,-1 1 0,1 0 0,-1-1 0,1 1 0,0-1 0,0 0 0,4-3-3,-1-1 0,0 1 0,1-1 0,-2 0 1,1 0-1,0 0 0,-1 0 0,3-7 0,17-51-803,-2-1 0,22-116 0,-12 42-481,119-316 676,-117 366 741,-95 222 634,22-26 341,5 2 0,-33 184 0,62-228-977,6-66-128,0 1 0,0-1 0,0 0 0,0 1 0,0-1 0,0 1 0,0-1 0,0 1 0,0-1 0,0 0 0,0 1 0,0-1 0,0 1 0,1-1 0,-1 0 0,0 1 0,0-1 0,0 0 0,1 1 0,-1-1 0,0 0 0,0 1 0,1-1 0,-1 0 0,0 1 0,1-1 0,-1 0 0,0 0 0,1 1 0,-1-1 0,0 0 0,1 0 0,-1 0 0,0 0 0,1 1 0,-1-1 0,1 0 0,-1 0 0,1 0 0,-1 0 0,0 0 0,1 0 0,-1 0 0,1 0 0,-1 0 0,0 0 0,1 0 0,-1 0 0,1-1 0,-1 1 0,0 0 0,1 0 0,-1 0 0,1 0 0,-1-1 0,0 1 0,1-1 0,22-15 0,-6-2 0,-1-1 0,0-1 0,-2 0 0,0-1 0,21-43 0,38-121 0,-65 163 0,-1 5 0,-1 0 0,-1-1 0,-1 1 0,4-33 0,-10 78 0,-1-1 0,-1 0 0,-9 30 0,7-33 0,0-1 0,2 1 0,1 0 0,1 0 0,0 29 0,3-52 0,-1-1 0,0 1 0,0-1 0,0 1 0,0-1 0,0 1 0,1-1 0,-1 1 0,0 0 0,0-1 0,1 0 0,-1 1 0,0-1 0,1 1 0,-1-1 0,1 1 0,-1-1 0,1 0 0,-1 1 0,0-1 0,1 0 0,-1 1 0,1-1 0,0 0 0,-1 0 0,1 1 0,-1-1 0,1 0 0,-1 0 0,1 0 0,-1 0 0,1 0 0,0 0 0,-1 0 0,1 0 0,-1 0 0,1 0 0,0 0 0,-1 0 0,1 0 0,-1 0 0,1-1 0,0 1 0,26-13 0,-12 1 0,0 0 0,-1-1 0,0-1 0,-1 0 0,-1-1 0,15-23 0,-10 12 0,-1-1 0,-2-1 0,14-36 0,-22 45 0,-12 27 0,-13 31 0,7-11 0,-90 244 0,101-268-153,0-1 1,0 1-1,1-1 1,-1 1-1,1 0 1,0-1-1,-1 1 1,2 0-1,-1 4 1,0-8 116,1 0 1,-1 0 0,0 0 0,0 1 0,0-1 0,0 0 0,0 0 0,0 0 0,0 0 0,0 0 0,0 1 0,1-1 0,-1 0 0,0 0-1,0 0 1,0 0 0,0 0 0,0 0 0,1 0 0,-1 1 0,0-1 0,0 0 0,0 0 0,0 0 0,1 0 0,-1 0 0,0 0 0,0 0-1,0 0 1,0 0 0,1 0 0,-1 0 0,0 0 0,0 0 0,0 0 0,1 0 0,-1 0 0,0 0 0,0 0 0,0 0 0,0-1-1,0 1 1,1 0 0,-1 0 0,0 0 0,0 0 0,0 0 0,0 0 0,1-1 0,13-18-2243,-7 7-1790,-1-1 0,-1 0 0,7-23 0,2-15-2226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0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6502,'0'0'12908,"10"5"-12844,6 2-446,0-1 0,1-1 0,0 0 0,0-1 0,1-1 0,33 2 0,-36-5 1250,1 1-1,0 0 1,-1 1 0,29 7-1,-40-8-644,0 0-1,-1 0 1,1 1-1,-1-1 1,0 1-1,1-1 1,-1 1-1,0 0 1,0 0-1,0 1 1,0-1-1,0 1 1,-1-1-1,1 1 1,-1 0-1,0 0 1,0 0-1,0 0 1,0 0-1,0 1 1,-1-1-1,1 1 1,-1-1-1,0 1 1,0-1-1,1 6 1,-2 1-12,0 1 1,-1 0 0,0 0-1,-1-1 1,0 1-1,-1-1 1,0 0 0,0 1-1,-1-1 1,-1-1-1,0 1 1,-7 11 0,-13 17 1136,-46 55 1,47-64-1176,-8 9-173,18-23 0,1 1 0,1 0 0,0 0 0,-11 23 0,22-39 0,1 0 0,0 1 0,0-1 0,-1 0 0,1 1 0,0-1 0,0 0 0,0 1 0,0-1 0,0 1 0,-1-1 0,1 0 0,0 1 0,0-1 0,0 1 0,0-1 0,0 0 0,0 1 0,0-1 0,1 1 0,-1-1 0,0 0 0,0 1 0,0-1 0,0 0 0,0 1 0,1-1 0,-1 1 0,0-1 0,0 0 0,0 1 0,1-1 0,1 1 0,0-1 0,-1 1 0,1-1 0,0 1 0,0-1 0,0 0 0,0 0 0,-1 0 0,1 0 0,0 0 0,0-1 0,0 1 0,0 0 0,-1-1 0,1 1 0,0-1 0,0 0 0,2-1 0,35-19 0,-33 18 0,32-20-16,47-36 0,-74 51-94,-1-1-1,-1-1 1,1 1 0,-1-1-1,-1-1 1,0 1 0,0-2-1,11-23 1,-9 1-4621,-10 31 3615,1 0-1,-1 0 1,0-1 0,0 1 0,-1 0 0,1 0 0,-1 0 0,-1-6-1,-10-9-4830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1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9993,'0'0'20404,"7"52"-19828,15-43-448,7-4-128,1-4-1185,-2-1-1633,0-6-2275,0-11-3171,-2-7 5734</inkml:trace>
  <inkml:trace contextRef="#ctx0" brushRef="#br0" timeOffset="1">270 0 4036,'0'0'22346,"-1"10"-20424,-5 19-1367,-1-1-1,-2 1 1,-12 29 0,10-34-181,2 1 0,1 0 0,1 0 0,1 1 0,-4 52 0,14-70-555,4-14-399,7-16-1990,0-48-8032,-10 26 5605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2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2 389 13164,'0'0'6967,"-1"9"-3737,1 25-897,0-33-2239,1 0 0,-1 0 0,1 0 0,-1 0 0,1 0-1,0 0 1,-1 0 0,1 0 0,0 0 0,0 0 0,-1 0 0,1-1 0,0 1 0,0 0 0,0-1 0,0 1 0,0 0 0,0-1 0,0 1 0,0-1 0,0 0 0,0 1 0,1-1 0,-1 0 0,0 0 0,0 0 0,0 1 0,0-1 0,1 0 0,-1-1 0,0 1 0,1 0 0,37-6 365,-32 3-440,0-1-1,-1 0 0,1 0 1,-1 0-1,0-1 0,-1 0 0,1 0 1,-1 0-1,5-7 0,-7 9 89,-1 1 0,0-2-1,1 1 1,-1 0 0,0 0 0,0-1-1,-1 1 1,1-1 0,-1 0-1,0 1 1,0-1 0,0 0-1,0 0 1,-1 1 0,1-1-1,-1 0 1,0 0 0,0 0 0,-1-5-1,0 8-93,1 1-1,0 0 1,0-1-1,-1 1 1,1-1-1,0 1 1,-1 0-1,1 0 1,0-1-1,-1 1 1,1 0-1,0 0 0,-1-1 1,1 1-1,-1 0 1,1 0-1,0 0 1,-1 0-1,1-1 1,-1 1-1,1 0 1,-1 0-1,1 0 1,-1 0-1,1 0 1,0 0-1,-1 0 1,1 0-1,-1 0 1,1 1-1,-1-1 1,1 0-1,0 0 1,-1 0-1,1 0 1,-1 1-1,1-1 1,-1 1-1,-16 10-2,7 0 49,1 1 0,1 0 0,0 1-1,1 0 1,-6 15 0,9-21-30,1 0 0,1 0 0,-1 0 0,1 0-1,0 1 1,1-1 0,0 1 0,0-1 0,0 1-1,1-1 1,2 15 0,-2-21-29,1-1 0,-1 1 0,1 0 0,-1-1 0,1 1 0,-1 0 0,1-1 0,-1 1 0,1-1 0,0 1 0,-1-1 0,1 0 0,0 1 0,0-1 0,-1 0 0,1 1 0,0-1 0,0 0 0,0 0 0,-1 0 0,1 1 0,0-1 0,0 0 0,0 0 0,-1 0 0,1 0 0,0-1 0,0 1 0,0 0 0,-1 0 0,3-1 0,25-8 0,-8-2 0,-1-1 0,0-1 0,-1-1 0,32-32 0,-30 27 0,1 0 0,39-26 0,-66 76 0,-18 16 0,18-37 0,0-1 0,1 1 0,0 0 0,1 1 0,-6 19 0,10-30 0,0 0 0,0 0 0,0 0 0,1 0 0,-1-1 0,0 1 0,0 0 0,0 0 0,0 0 0,0 0 0,0 0 0,0 0 0,0 0 0,0 0 0,0-1 0,1 1 0,-1 0 0,0 0 0,0 0 0,0 0 0,0 0 0,0 0 0,0 0 0,0 0 0,1 0 0,-1 0 0,0 0 0,0 0 0,0 0 0,0 0 0,0 0 0,1 0 0,-1 0 0,0 0 0,0 0 0,0 0 0,0 0 0,0 0 0,0 0 0,1 0 0,-1 0 0,0 0 0,0 0 0,0 0 0,0 0 0,0 1 0,0-1 0,0 0 0,0 0 0,1 0 0,-1 0 0,0 0 0,0 0 0,0 0 0,0 0 0,0 1 0,0-1 0,0 0 0,0 0 0,0 0 0,0 0 0,0 0 0,0 0 0,0 1 0,0-1 0,0 0 0,0 0 0,0 0 0,0 0 0,9-7 0,28-38 0,-1-1 0,-3-2 0,-1-2 0,-3-1 0,30-72 0,-45 91 0,19-61 0,-48 110 0,-8 19 0,10-9 0,1 0 0,2 1 0,0 0 0,2 1 0,1 0 0,1 0 0,2 0 0,1 1 0,1 0 0,1-1 0,5 35 0,-3-58 0,0 0 0,0 0 0,1 0 0,0 0 0,1-1 0,-1 1 0,1-1 0,0 1 0,6 7 0,-7-10 0,0-1 0,0 1 0,0-1 0,1 0 0,-1 1 0,1-1 0,-1-1 0,1 1 0,0 0 0,0 0 0,-1-1 0,1 0 0,0 0 0,1 0 0,-1 0 0,0 0 0,0 0 0,0-1 0,4 1 0,-6-1 0,0-1 0,-1 1 0,1-1 0,0 1 0,-1-1 0,1 1 0,0-1 0,-1 1 0,1-1 0,-1 1 0,1-1 0,-1 0 0,1 1 0,-1-1 0,1 0 0,-1 1 0,0-1 0,1 0 0,-1 0 0,0 0 0,0 1 0,0-1 0,1 0 0,-1 0 0,0 0 0,0 1 0,0-1 0,0 0 0,-1-1 0,1-33 0,-1 30 0,0-5 0,-1-1 0,-1 1 0,1-1 0,-2 1 0,0 0 0,0 0 0,0 1 0,-11-17 0,-55-71 0,61 85 0,-50-58 0,60 69 0,0 0 0,0 1 0,0 0 0,0-1 0,0 1 0,0 0 0,0-1 0,0 1 0,0 0 0,0 0 0,0 0 0,0 0 0,0 0 0,0 0 0,2 0 0,68 8 22,-45-3-53,0-2-1,0-1 1,1-1 0,-1-2 0,49-6 0,-72 6-257,1 1 1,-1-1 0,0 0 0,0-1 0,0 1 0,0 0 0,0-1 0,0 0 0,0 0 0,4-3 0,-6 4-354,0 0-1,0 0 1,0 0-1,-1-1 1,1 1 0,0 0-1,0-1 1,-1 1-1,1-1 1,-1 1 0,1-1-1,-1 1 1,1-1-1,-1 1 1,0-1 0,0-2-1,-1-18-4669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2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19891,'0'0'12876,"24"52"-12876,-10-39 0,-5-6-2915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4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167 160 17969,'-10'4'1046,"0"1"-689,-1 0 0,1 0 0,1 1-1,-1 0 1,1 0 0,0 1 0,1 0 0,-1 1-1,1 0 1,1 0 0,0 1 0,0 0-1,0 0 1,1 1 0,1 0 0,0 0 0,-7 19-1,10-24-232,1 1 0,-1-1-1,1 1 1,1 0-1,-1-1 1,1 1-1,0 0 1,0-1 0,1 1-1,1 7 1,-1-11-76,-1 0 0,1 0 0,0-1 0,0 1-1,0 0 1,0-1 0,0 1 0,0-1 0,0 1 0,1-1 0,-1 0 0,1 1 0,-1-1 0,1 0 0,-1 0 0,1 0 0,0 0 0,-1 0 0,1 0 0,0-1 0,0 1 0,-1 0-1,1-1 1,0 0 0,0 1 0,0-1 0,0 0 0,0 0 0,0 0 0,0 0 0,0 0 0,-1-1 0,4 0 0,4-1 71,-1 0-1,0-1 1,0 0 0,0-1 0,0 1-1,0-2 1,-1 1 0,0-1 0,0 0 0,0 0-1,0-1 1,-1 0 0,0 0 0,0-1-1,8-12 1,-2 2-83,0-1-1,-1-1 1,0 0 0,-2 0-1,9-25 1,-15 34-5,0 1 1,0-1-1,-1 1 1,-1-1-1,0 0 1,0 0-1,-1 0 0,-1-10 1,2 19-28,-1 1 0,0 0 0,0-1 0,0 1 0,0-1 0,0 1 0,0 0 0,0-1 0,0 1 0,0-1 0,-1 1 0,1 0 0,0-1 0,0 1 0,0 0 0,0-1 0,0 1 0,-1-1 0,1 1 0,0 0 0,0-1 0,-1 1 0,1 0-1,0 0 1,0-1 0,-1 1 0,1 0 0,0 0 0,-1-1 0,1 1 0,0 0 0,-1 0 0,1 0 0,-1 0 0,1-1 0,0 1 0,-1 0 0,1 0 0,-1 0 0,1 0 0,0 0 0,-1 0 0,1 0 0,-1 0 0,1 0 0,0 0 0,-1 0 0,1 1 0,0-1 0,-1 0 0,1 0 0,-1 0 0,1 0 0,0 1 0,-1-1 0,1 0 0,-1 1 0,-16 16 42,10-2-43,1 0 0,0 0 0,1 1 0,1 0 0,0 0 0,1 0 0,1 0 0,1 0 0,0 0 0,2 24-1,-2-38 7,1 1 0,0-1 0,0 0 0,0 1 0,1-1 0,-1 0 0,0 0 0,1 1 0,0-1 0,-1 0 0,1 0 0,0 0 0,0 1 0,0-1 0,0 0-1,1 0 1,-1-1 0,0 1 0,1 0 0,-1 0 0,1-1 0,0 1 0,0-1 0,0 1 0,-1-1 0,1 0 0,0 0 0,1 0 0,-1 0 0,0 0 0,0 0-1,4 1 1,-2-2 13,0 0 0,0 0 0,0-1 0,0 1 0,0-1-1,0 0 1,0 0 0,0 0 0,-1 0 0,1-1 0,0 0 0,-1 1-1,1-1 1,-1-1 0,0 1 0,0 0 0,0-1 0,4-4-1,12-16 29,-1 0-1,-1-2 1,-1 0-1,-1 0 1,-1-2-1,-2 0 1,11-34-1,-19 52-39,-4 9-13,0 0-1,0 0 1,0 0-1,1 0 1,-1 0-1,0 0 1,0 0-1,0 0 1,0 0-1,0 0 1,0 0-1,0 1 1,0-1-1,1 0 1,-1 0-1,0 0 1,0 0-1,0 0 1,0 0-1,0 0 1,0 0-1,0 0 1,1 0-1,-1 0 1,0 0-1,0 0 1,0 0-1,0 0 1,0 0-1,0 0 1,0 0-1,1-1 1,-1 1-1,0 0 1,0 0-1,0 0 1,0 0-1,0 0 1,0 0-1,0 0 1,0 0-1,0 0 1,0 0-1,1 0 1,-1 0-1,0-1 0,0 1 1,0 0-1,0 0 1,0 0-1,0 0 1,0 0-1,0 0 1,0 0-1,0-1 1,0 1-1,0 0 1,2 18-67,-1 31 119,-1-47-44,-1 38 72,0-24 45,0 0 1,1 0-1,1 0 1,3 21-1,-4-36-121,0 0 1,1 0-1,-1 0 1,0 0-1,1 0 1,-1 0-1,1 0 0,-1 0 1,1-1-1,-1 1 1,1 0-1,-1 0 1,1 0-1,0-1 0,0 1 1,-1 0-1,1 0 1,0-1-1,0 1 1,0-1-1,0 1 0,-1-1 1,1 1-1,0-1 1,0 0-1,0 1 1,0-1-1,0 0 0,0 0 1,0 0-1,0 0 1,1 1-1,-1-1 1,0-1-1,0 1 0,0 0 1,0 0-1,0 0 1,0-1-1,0 1 1,1-1-1,2 0-2,0-1-1,0 0 1,0 0 0,0-1-1,0 1 1,-1-1 0,1 0-1,3-3 1,8-11 1,0 0 0,-2-1 0,0-1 0,-1 0 0,13-28 0,37-108 0,-60 237 0,-2-58-304,-1-11-526,1 0 0,0 0 0,1 0 0,0 0 0,6 23 0,-6-34 636,-1 0 0,1 1 0,0-1 1,1 0-1,-1 0 0,0 1 0,1-1 0,-1 0 1,1 0-1,-1-1 0,1 1 0,0 0 0,0 0 1,0-1-1,0 1 0,0-1 0,0 0 0,0 0 1,1 0-1,-1 0 0,0 0 0,1 0 1,-1 0-1,1-1 0,-1 1 0,1-1 0,-1 0 1,1 0-1,-1 0 0,1 0 0,-1 0 0,1 0 1,-1-1-1,1 1 0,-1-1 0,4-1 1,27-10-8205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4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79 277 5125,'0'0'19480,"-10"12"-17879,2-2-1265,1 0 1,-1 1-1,2 0 0,-1 0 1,2 0-1,-1 1 0,2 0 1,-1 0-1,2 0 0,-4 23 1,5-26-145,2 0 0,-1 0 0,1 0 0,0 0 0,1 0 0,3 12 0,-4-19-186,1 0 1,-1 0 0,1-1 0,0 1-1,0-1 1,0 1 0,0-1-1,0 1 1,0-1 0,0 0-1,0 1 1,0-1 0,1 0 0,-1 0-1,0 0 1,1 0 0,-1 0-1,1 0 1,0 0 0,-1 0-1,1-1 1,0 1 0,-1-1 0,1 1-1,0-1 1,-1 0 0,1 1-1,0-1 1,0 0 0,-1 0-1,1 0 1,0 0 0,0-1 0,0 1-1,-1 0 1,1-1 0,0 1-1,-1-1 1,3-1 0,4-1 8,0-1 1,0 0-1,-1-1 0,1 1 1,-1-1-1,-1-1 1,1 1-1,-1-1 0,1 0 1,-2-1-1,1 0 1,7-12-1,5-7 4,-2-1-1,15-34 1,-21 37 2,-1-1 1,-1 0-1,-1 0 0,-2 0 1,0-1-1,-2 0 1,0 0-1,-3-49 0,0 71-17,0 1 0,0-1 0,-1 1 0,0 0 0,1-1 0,-1 1 0,0 0 0,0 0 1,-1 0-1,1-1 0,-1 1 0,0 0 0,1 1 0,-1-1 0,-1 0 0,1 1 0,-4-5 0,5 7-7,-1-1 1,1 0-1,-1 1 1,1-1-1,-1 0 1,0 1-1,1 0 0,-1-1 1,0 1-1,1 0 1,-1 0-1,0 0 1,1 0-1,-1 0 1,0 1-1,1-1 1,-1 0-1,0 1 1,1-1-1,-1 1 0,1-1 1,-1 1-1,1 0 1,-1 0-1,1 0 1,-1 0-1,1 0 1,0 0-1,-1 0 1,1 0-1,0 0 1,0 1-1,0-1 1,0 0-1,0 1 0,-1 1 1,-8 10 79,0 0 0,0 1 0,2-1-1,-1 2 1,2-1 0,0 1 0,1 0 0,0 1 0,-5 24 0,11-38-75,0 0 0,0-1 0,0 1 0,0 0 0,0-1 0,1 1 0,-1-1 0,0 1 0,1-1 0,-1 1 0,1-1 0,0 1-1,-1-1 1,1 1 0,0-1 0,0 0 0,0 1 0,0-1 0,0 0 0,0 0 0,1 0 0,-1 0 0,0 0 0,1 0 0,-1 0 0,0 0 0,1-1 0,-1 1 0,1 0 0,-1-1 0,1 1 0,2 0 0,8 1-4,-1 1 0,0-2-1,20 1 1,-12 0-1,-16-2 3,17 1-130,0 2 0,0 0 1,0 1-1,27 10 1,-43-12 104,0-1 0,1 1 1,-1 0-1,0 0 0,0 1 0,-1-1 1,1 1-1,0 0 0,-1 0 0,0 0 0,1 0 1,-1 1-1,-1-1 0,1 1 0,0 0 1,-1 0-1,0 0 0,0 0 0,0 0 1,0 1-1,-1-1 0,1 0 0,-1 1 1,0-1-1,0 8 0,-1-1-253,0 11-1438,4-12-7517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9513,'0'0'13186,"-10"1"-10352,5 0-2665,0 0-1,1 0 0,-1 1 0,0-1 0,1 1 0,-1 0 1,1 0-1,0 1 0,0-1 0,0 1 0,0 0 0,0 0 1,1 0-1,-1 1 0,1-1 0,0 1 0,0 0 0,0 0 1,0 0-1,1 0 0,-1 1 0,1-1 0,0 1 0,1-1 0,-1 1 1,1 0-1,-2 8 0,2-9-135,0 0-1,0 0 1,0 0 0,1 0 0,-1 0 0,1 0-1,0 0 1,0 0 0,0 0 0,1 0-1,0 0 1,-1 0 0,1 0 0,2 5-1,-1-7-30,0 0 0,-1 0-1,1-1 1,0 1-1,0 0 1,0-1 0,0 1-1,0-1 1,1 0 0,-1 0-1,0 0 1,1 0-1,-1 0 1,1 0 0,-1-1-1,1 1 1,-1-1-1,1 1 1,-1-1 0,1 0-1,-1 0 1,5-1-1,6 0 27,-1 0-1,1 0 1,-1-2-1,0 1 1,0-2-1,0 1 0,0-2 1,-1 0-1,0 0 1,17-10-1,-2-3-37,0-1 1,45-42-1,-71 61 8,0 0 0,0 0 0,0 0 1,0 0-1,0-1 0,0 1 0,0 0 1,1 0-1,-1 0 0,0 0 1,0 0-1,0 0 0,0 0 0,0 0 1,1 0-1,-1 0 0,0 0 0,0 0 1,0 0-1,0 0 0,0 0 0,1 0 1,-1 0-1,0 0 0,0 0 0,0 0 1,0 0-1,0 0 0,1 0 0,-1 0 1,0 0-1,0 1 0,0-1 0,0 0 1,0 0-1,0 0 0,1 0 0,-1 0 1,0 0-1,0 0 0,0 0 0,0 1 1,0-1-1,0 0 0,0 0 0,0 0 1,0 0-1,0 0 0,0 1 0,0-1 1,0 0-1,0 0 0,0 0 0,0 0 1,0 0-1,0 1 0,3 16 280,-3 31 786,0-37-705,0-10-355,0 0 0,0 1 0,0-1 0,0 1 0,0-1 0,0 1 0,1-1 0,-1 0 0,1 1 0,-1-1 0,1 0 0,-1 1 0,1-1 0,0 0 0,-1 0 0,1 0 0,0 1 0,0-1 0,0 0 0,0 0 0,0 0 0,0 0 0,0-1 0,1 1 0,-1 0 0,2 1 0,1-1 0,0 0-1,-1 0 0,1 0 0,0-1 0,-1 0 1,1 1-1,0-1 0,0-1 0,0 1 0,4-1 1,11-3-36,0-1 0,0 0 0,18-9 0,-36 13 27,84-35-3942,-29 10-6423,-44 21 6777,15-7-11152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0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4612 343 12236,'-106'-51'3230,"-2"5"0,-193-56 0,145 64-2974,-230-28 0,-278 26-3026,223 42 3831,243 6-813,1 8-1,1 9 1,0 9-1,3 7 1,1 10-1,3 7 1,-299 138-1,431-170-162,2 3 0,1 1 0,2 4-1,1 1 1,-80 74 0,111-90-50,1 1 1,1 1-1,1 1 0,1 0 0,1 2 1,1-1-1,1 2 0,1 0 1,1 0-1,1 1 0,1 0 0,2 1 1,1 0-1,0 0 0,-1 36 1,6-37-15,2 0 1,0-1 0,1 1 0,2-1-1,1 0 1,0 0 0,2 0 0,1-1 0,1 0-1,1 0 1,22 36 0,-12-28-14,2-1 0,1-1 0,2-1 0,1-1 0,1-2 0,1 0 0,40 27 0,3-5 20,1-3 0,2-4 0,3-3 0,116 41 0,338 76-120,-256-95 231,479 41-1,289-77 188,-807-34-308,413-72-1,-460 42 185,-2-8 0,289-114 0,-373 118 216,-1-5 1,103-66-1,-161 86-149,-1-1 0,-1-2 0,-2-2 1,-1-2-1,-2-1 0,53-70 0,-77 89-183,-1-2 0,0 0 1,-2 0-1,0-1 0,-1 0 0,-2 0 0,0-1 0,7-43 1,-11 49-52,-2 0 0,0 1 1,-1-1-1,-1 0 0,0 0 1,-1 0-1,-1 1 0,-1-1 1,0 1-1,-1 0 0,0 0 1,-1 0-1,-13-23 1,0 10-6,-1 1 0,-2 1 1,0 1-1,-2 1 1,0 1-1,-2 1 1,0 2-1,-1 0 0,-48-25 1,-11 0 29,-2 3 1,-103-33-1,-7 12-123,-2 9 1,-2 8-1,-354-33 0,-627 43-5889,847 45 1516,21 6-3337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99 343 11018,'0'0'12845,"-10"-6"-9258,-3-3-2460,-33-15 2059,45 23-3169,0 1 0,0 0 0,0 0 0,0 0-1,0 0 1,0-1 0,0 1 0,1 0-1,-1 1 1,0-1 0,0 0 0,0 0-1,0 0 1,0 0 0,0 1 0,0-1 0,0 0-1,1 1 1,-1-1 0,0 1 0,0-1-1,0 1 1,1 0 0,-1-1 0,0 1 0,1-1-1,-1 1 1,0 0 0,1 0 0,-1-1-1,1 1 1,-1 0 0,1 0 0,0 0 0,-1 0-1,1 0 1,0-1 0,-1 1 0,1 0-1,0 0 1,0 0 0,0 0 0,0 0 0,0 0-1,0 0 1,0 0 0,0 0 0,1 1-1,-1 2 0,0 0-1,0 0 0,0 0 0,0 0 0,1 0 0,0-1 0,0 1 1,0 0-1,0 0 0,1-1 0,1 5 0,-1-6-39,1 1 0,-1-1 0,0 0-1,1 0 1,-1 0 0,1 0 0,0-1 0,0 1 0,-1-1-1,1 1 1,0-1 0,0 0 0,0 0 0,0 0 0,1-1-1,-1 1 1,0-1 0,0 0 0,0 0 0,1 0 0,-1 0-1,0 0 1,0-1 0,0 1 0,0-1 0,0 0 0,1 0-1,3-2 1,2 0-56,-1-1-1,0 0 1,1-1-1,-1 0 1,-1 0-1,1 0 1,-1-1-1,12-12 1,-8 3 133,0 0 1,-1-1 0,-1-1 0,0 1-1,-1-1 1,-1-1 0,-1 0 0,0 0-1,-1 0 1,-1 0 0,-1-1 0,-1 0-1,0 0 1,-2-22 0,-3 23 151,-4 17-5,5 2-183,1 1-1,-1 0 1,1-1-1,-1 1 1,1 0-1,0 0 0,0 0 1,0 0-1,0 0 1,0 0-1,0 0 1,0 2-1,-5 21-16,1-1 0,1 1 0,1 0 0,1 0 0,1 0 0,5 46 0,-4-67 0,1-1 0,-1 1 0,1-1 0,0 1 0,0-1 0,0 0 0,0 1 0,1-1 0,-1 0 0,1 0 0,0 0 0,0 0 0,0 0 0,0-1 0,0 1 0,4 3 0,-3-5 0,-1 1 0,1-1 0,-1 0 0,1 1 0,0-1 0,-1-1 0,1 1 0,0 0 0,0-1 0,-1 1 0,1-1 0,0 0 0,0 0 0,0 0 0,0 0 0,3-1 0,2-1 0,1 0 0,-1-1 0,0 0 0,0 0 0,0-1 0,0 0 0,0 0 0,-1-1 0,0 0 0,0-1 0,11-10 0,-8 7 0,-1-1 0,0 0 0,-1-1 0,0 0 0,0 0 0,-1-1 0,-1 1 0,0-2 0,-1 1 0,0-1 0,-1 1 0,5-20 0,-9 31 0,0 1 0,0 0 0,0 0 0,1-1 0,-1 1 0,0 0 0,0-1 0,0 1 0,0 0 0,1 0 0,-1-1 0,0 1 0,0 0 0,0-1 0,0 1 0,0 0 0,0-1 0,0 1 0,0 0 0,0-1 0,0 1 0,0 0 0,0-1 0,0 1 0,0 0 0,-1-1 0,1 1 0,0 0 0,0-1 0,0 1 0,0 0 0,0-1 0,-1 1 0,1 0 0,0 0 0,0-1 0,-1 1 0,1 0 0,0 0 0,0 0 0,-1-1 0,1 1 0,0 0 0,-1 0 0,1 0 0,0 0 0,-1-1 0,-5 7 0,6-6 0,-6 12 0,1-1 0,1 1 0,0 1 0,0-1 0,1 1 0,1-1 0,0 1 0,0 0 0,2 0 0,0 0 0,0 0 0,4 21 0,-4-33 0,1 1 0,0 0 0,0 0 0,-1-1 0,1 1 0,1 0 0,-1-1 0,0 1 0,0-1 0,0 1 0,1-1 0,-1 0 0,1 0 0,-1 1 0,1-1 0,0 0 0,-1 0 0,1 0 0,0-1 0,-1 1 0,1 0 0,0-1 0,0 1 0,0-1 0,0 0 0,0 1 0,0-1 0,0 0 0,-1 0 0,1 0 0,0-1 0,3 1 0,1-1 0,0 0 0,0 0 0,0-1 0,0 1 0,0-1 0,0-1 0,0 1 0,10-7 0,-5 1 0,0-1 0,0 0 0,-1-1 0,0 0 0,-1 0 0,0-1 0,0-1 0,-1 1 0,-1-1 0,0 0 0,-1-1 0,0 0 0,-1 0 0,0 0 0,-1-1 0,-1 1 0,0-1 0,0 0 0,-2 0 0,0 0 0,-1-16 0,1 29 0,-1 1 0,0-1 0,0 0 0,0 0 0,0 1 0,0-1 0,0 0 0,0 0 0,0 1 0,0-1 0,0 0 0,-1 0 0,1 1 0,0-1 0,0 0 0,-1 1 0,1-1 0,0 0 0,-1 1 0,1-1 0,-1 1 0,1-1 0,-1 0 0,1 1 0,-1-1 0,0 1 0,1-1 0,-1 1 0,1 0 0,-1-1 0,0 1 0,1 0 0,-1-1 0,0 1 0,0 0 0,1 0 0,-1 0 0,0-1 0,0 1 0,1 0 0,-1 0 0,0 0 0,0 0 0,1 0 0,-1 0 0,0 1 0,-1-1 0,0 1 0,-1 0 0,1 1 0,-1-1 0,1 0 0,0 1 0,0 0 0,0-1 0,0 1 0,0 0 0,0 0 0,0 0 0,-2 4 0,-8 15 0,1 0 0,1 1 0,-11 33 0,17-44 0,1 0 0,0 0 0,1 0 0,0 1 0,1-1 0,0 1 0,1-1 0,0 1 0,3 16 0,-2-26 0,0 0 0,0 0 0,0 0 0,1 0 0,-1 0 0,0 0 0,1 0 0,-1-1 0,1 1 0,-1 0 0,1-1 0,0 1 0,0-1 0,0 0 0,0 0 0,0 0 0,0 0 0,0 0 0,0 0 0,0 0 0,1-1 0,-1 1 0,0-1 0,0 1 0,1-1 0,-1 0 0,0 0 0,0 0 0,1 0 0,-1-1 0,4 0 0,3 0 0,1 0 0,-1-1 0,0 0 0,0 0 0,0-1 0,15-7 0,-14 5-283,-1-1 0,1 0 0,-1-1 0,0 0 0,-1 0 0,1-1 0,-1 0 0,-1-1 0,0 0 0,0 0-1,10-18 1,-14 20-88,0 0 0,0 0 0,0 0 0,-1 0-1,-1 0 1,1 0 0,-1-1 0,0 1 0,-1-1-1,0 1 1,0-1 0,0 1 0,-1 0-1,0-1 1,-1 1 0,1 0 0,-1-1 0,-1 1-1,-3-8 1,-15-23-8763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6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15182,'0'0'8681,"0"68"-7368,11-40-929,-2-3-288,-1-7-2658,-3-6-7944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6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195 490 4612,'-4'2'1027,"-21"7"1627,-1-1-1,0-1 1,0 0 0,-1-3 0,-34 3 0,67-20 1227,9 4-3273,-1 0 0,1 1-1,0 1 1,1 0 0,0 1 0,0 1 0,29-6 0,-8 1 65,395-104 452,52-16-462,-255 56-663,159-43 0,-370 113-99,0 0 0,0 2 1,27-1-1,-29 4-1801,-16-1 1800,0 0 1,0 1-1,1-1 1,-1 0-1,0 0 1,0 0-1,0 0 1,1 0-1,-1 1 1,0-1-1,0 0 1,0 0-1,0 0 1,0 0-1,1 1 1,-1-1-1,0 0 1,0 0-1,0 0 1,0 1-1,0-1 1,0 0-1,0 0 1,0 1-1,0-1 1,0 0-1,0 0 1,0 1-1,0-1 1,0 0-1,0 0 1,0 0-1,0 1 1,0-1-1,0 0 1,0 0-1,0 1 1,-1-1-1,1 0 1,0 0-1,0 0 1,0 0-1,0 1 1,0-1-1,-1 0 1,1 0-1,-10 9-6253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7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91 10922,'0'-10'2952,"-2"-30"-359,2 38-2209,0 1 0,-1-1 0,1 0 0,0 0 0,0 0 0,0 0 0,0 1 0,1-1 0,-1 0 0,0 0 0,1 0 0,-1 1 0,1-1 0,0 0 0,0 0 0,-1 1 0,1-1 0,0 1 0,0-1 0,1 1 0,-1-1 0,2-1 0,-2 4-266,0-1 1,0 1 0,0 0-1,0 0 1,-1-1 0,1 1-1,0 0 1,0 0 0,-1 0-1,1 0 1,0 0 0,-1 0-1,1 0 1,-1 0 0,1 0 0,-1 1-1,0-1 1,1 0 0,-1 0-1,0 0 1,0 0 0,0 2-1,6 35 588,-6-29-330,11 107 530,-7-67-882,1-1-1,16 68 1,-21-115-117,0 1 1,1-1-1,-1 0 0,0 0 0,0 0 0,1 1 1,-1-1-1,1 0 0,-1 0 0,1 0 1,0 0-1,-1 0 0,1 0 0,0 0 0,0 0 1,0 0-1,-1 0 0,1 0 0,0 0 0,0-1 1,2 2-1,-2-3-161,0 1 0,-1-1 0,1 1 0,0-1 1,-1 0-1,1 1 0,0-1 0,-1 0 0,1 0 0,-1 0 0,1 1 0,-1-1 0,0 0 1,1 0-1,-1 0 0,0 0 0,0 0 0,1 0 0,-1 0 0,0 0 0,0 0 0,0 1 1,0-1-1,0 0 0,0 0 0,-1 0 0,1-2 0,-2-26-6099,-7-9-3170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7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3 172 12588,'0'0'2306,"-3"-50"1378,8 33-321,13 3-577,7 0-736,10 4-800,7-1-482,2 1-479,2-1-193,-4-1-64,-7 3-289,-8 0-832,-12 5-416,-39 4-10795</inkml:trace>
  <inkml:trace contextRef="#ctx0" brushRef="#br0" timeOffset="1">75 271 10698,'0'0'15887,"60"24"-13324,-17-44-1282,6-5-801,0 0-320,-3-1-128,-13 8-608,-12 5-1474,-13 9-1698,-26 3-12331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7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0 369 15727,'0'0'11819,"54"9"-11499,-23-32-256,5 0-1217,0 0-1569,-1-1-1506,-2 0-1826,-1 2-4420</inkml:trace>
  <inkml:trace contextRef="#ctx0" brushRef="#br0" timeOffset="1">552 0 17168,'0'0'7175,"-39"70"-5477,13-27-609,-1 2-641,-2 5-224,1 0-96,5-6-31,5-10-33,6-9 0,6-12-32,9-32-4485,1-7-63,-2-7-3972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8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14350,'0'0'8231,"62"58"-7494,-31-35-289,2-3 1,1 1-257,2-4-96,-3-6-384,-3-2-2114,-7-6-2435,-4-3-3299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9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19090,'0'0'1692,"-1"10"-261,-5 46 1137,1 64 0,5-95-1829,2 0-1,0-1 0,2 1 1,0 0-1,12 33 0,-16-55-704,1 0-1,0-1 0,0 1 0,0-1 0,0 1 0,0-1 1,1 1-1,-1-1 0,1 0 0,-1 1 0,1-1 0,0 0 1,0 0-1,0 0 0,0-1 0,0 1 0,1 0 0,-1-1 0,0 1 1,1-1-1,-1 0 0,1 0 0,-1 0 0,1 0 0,0 0 1,-1-1-1,1 1 0,0-1 0,0 0 0,5 0 0,3-2-36,0 0-1,0-1 1,0-1-1,-1 0 0,1 0 1,13-9-1,-16 8-33,-1 1 0,1 0-1,0 1 1,0-1 0,0 2-1,0-1 1,1 1 0,-1 0 0,12 0-1,-19 3 30,1 0 0,-1 0 1,0 0-1,0 0 0,0 0 0,0 0 0,0 0 0,-1 1 0,1-1 0,0 0 0,0 1 0,-1-1 0,1 0 0,-1 1 0,1-1 0,-1 1 0,0-1 0,0 0 1,1 1-1,-1-1 0,0 1 0,0-1 0,-1 3 0,3 44 18,-2-43 5,2 28 254,1-21-94,1-24-96,1-30-79,-2-1 0,-2-48 0,-1 51 0,34 54 0,-26-12 0,0 0 0,1-1 0,-1 0 0,1 0 0,-1-1 0,0 0 0,1-1 0,-1 1 0,1-2 0,-1 1 0,0-1 0,0-1 0,9-3 0,-13 5 0,1-1 0,-1 0 0,0 0 0,0 0 0,0-1 0,0 0 0,0 1 0,0-1 0,-1-1 0,1 1 0,-1 0 0,0-1 0,0 0 0,0 1 0,-1-1 0,1 0 0,-1-1 0,0 1 0,0 0 0,-1-1 0,1 1 0,-1-1 0,0 1 0,1-9 0,-2 13 0,0 1 0,0-1 0,0 0 0,0 0 0,-1 0 0,1 1 0,0-1 0,0 0 0,0 0 0,0 0 0,-1 0 0,1 1 0,0-1 0,0 0 0,0 0 0,-1 0 0,1 0 0,0 0 0,0 0 0,-1 0 0,1 0 0,0 1 0,0-1 0,-1 0 0,1 0 0,0 0 0,0 0 0,-1 0 0,1 0 0,0-1 0,0 1 0,-1 0 0,1 0 0,0 0 0,0 0 0,-1 0 0,1 0 0,0 0 0,0 0 0,0 0 0,-1-1 0,1 1 0,0 0 0,0 0 0,0 0 0,0 0 0,-1-1 0,1 1 0,0 0 0,0 0 0,0-1 0,0 1 0,0 0 0,0 0 0,0 0 0,-1-1 0,1 1 0,0 0 0,0 0 0,0-1 0,0 1 0,0 0 0,0 0 0,0-1 0,0 1 0,0-1 0,-11 14 0,4-2 0,0 0 0,2 0 0,-1 0 0,2 1 0,-1 0 0,1 0 0,1 0 0,0 1 0,1-1 0,-1 26 0,3-38 0,1 1 0,-1 0 0,0 0 0,1 0 0,-1-1 0,1 1 0,-1 0 0,1-1 0,-1 1 0,1 0 0,0-1 0,-1 1 0,1-1 0,0 1 0,-1-1 0,1 1 0,0-1 0,0 1 0,-1-1 0,1 0 0,0 1 0,0-1 0,0 0 0,0 0 0,-1 0 0,1 0 0,0 0 0,0 0 0,0 0 0,0 0 0,0 0 0,0 0 0,-1 0 0,1 0 0,0 0 0,0-1 0,0 1 0,0 0 0,-1-1 0,1 1 0,1-1 0,37-17 0,0-11 0,44-42 0,-6 3 0,-77 68 0,0 0 0,1 0 0,-1-1 0,0 1 0,0 0 0,0 0 0,0 0 0,1-1 0,-1 1 0,0 0 0,0 0 0,0 0 0,0 0 0,1 0 0,-1 0 0,0-1 0,0 1 0,1 0 0,-1 0 0,0 0 0,0 0 0,1 0 0,-1 0 0,0 0 0,0 0 0,0 0 0,1 0 0,-1 0 0,0 0 0,0 0 0,1 0 0,-1 0 0,0 0 0,0 1 0,1-1 0,-1 0 0,0 0 0,0 0 0,0 0 0,1 0 0,-1 0 0,0 1 0,0-1 0,0 0 0,0 0 0,1 0 0,-1 1 0,0-1 0,0 0 0,0 0 0,0 0 0,0 1 0,0-1 0,0 0 0,0 0 0,0 1 0,1-1 0,-1 0 0,0 0 0,0 0 0,0 1 0,-2 26 0,-12 29 0,9-28 0,5-28 0,0 0 0,0 1 0,0-1 0,1 0 0,-1 0 0,0 1 0,0-1 0,0 0 0,1 0 0,-1 0 0,0 1 0,0-1 0,0 0 0,1 0 0,-1 0 0,0 0 0,0 1 0,1-1 0,-1 0 0,0 0 0,1 0 0,-1 0 0,0 0 0,0 0 0,1 0 0,-1 0 0,0 0 0,1 0 0,-1 0 0,0 0 0,0 0 0,1 0 0,-1 0 0,0 0 0,1 0 0,-1 0 0,0 0 0,0 0 0,1-1 0,-1 1 0,1 0 0,39-29 0,-34 24 0,33-29 0,-19 15 0,0 2 0,1 0 0,44-25 0,-64 41 0,-1 1 0,1-1 0,0 1 0,-1 0 0,1-1 0,0 1 0,0 0 0,-1 0 0,1-1 0,0 1 0,0 0 0,-1 0 0,1 0 0,0 0 0,0 0 0,-1 0 0,1 0 0,0 0 0,0 0 0,-1 1 0,1-1 0,0 0 0,0 0 0,-1 1 0,1-1 0,0 0 0,-1 1 0,1-1 0,0 1 0,-1-1 0,2 2 0,-1 0 0,0 0 0,0 0 0,0 0 0,0 0 0,0 0 0,-1 0 0,1 0 0,-1 1 0,1-1 0,-1 0 0,0 3 0,-4 66 0,3-66 0,-2 13 57,1-13-107,1-1 0,0 1 0,1 0 0,-1 0 0,1 0 0,0 0 0,0 0 0,1-1 0,0 9 0,0-13-158,-1 0-1,1 0 1,-1 1 0,0-1 0,1 0 0,-1 0-1,1 0 1,-1 0 0,1 1 0,-1-1 0,1 0-1,-1 0 1,1 0 0,-1 0 0,1 0-1,-1 0 1,0 0 0,1 0 0,-1-1 0,1 1-1,-1 0 1,1 0 0,-1 0 0,1 0-1,-1-1 1,0 1 0,1 0 0,-1 0 0,1-1-1,-1 1 1,0 0 0,1-1 0,-1 1 0,0 0-1,1-1 1,-1 1 0,0 0 0,1-2-1,13-13-5561,4-10-4752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9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11627,'0'0'7767,"-2"8"-5647,-13 106 1499,5-1 0,6 154 0,4-201-3223,3-55-396,4-19 0,4-19 0,-1-18 0,-2-1 0,-2 0 0,-1-68 0,-4 66 0,2 0 0,18-90 0,-19 133 0,0-1 0,0 1 0,0 0 0,1 0 0,0 0 0,6-9 0,-8 13 0,-1 0 0,1 0 0,-1 0 0,1 1 0,0-1 0,-1 0 0,1 1 0,0-1 0,-1 0 0,1 1 0,0-1 0,0 0 0,0 1 0,-1-1 0,1 1 0,0 0 0,0-1 0,0 1 0,0 0 0,0 0 0,0-1 0,0 1 0,0 0 0,0 0 0,0 0 0,0 0 0,0 0 0,0 0 0,0 0 0,0 1 0,-1-1 0,1 0 0,0 0 0,0 1 0,0-1 0,0 1 0,0-1 0,0 1 0,0-1 0,-1 1 0,1-1 0,0 1 0,-1 0 0,1-1 0,0 1 0,-1 0 0,2 1 0,0 1 0,-1 0 0,1 0 0,-1 0 0,1 0 0,-1 0 0,0 0 0,0 1 0,-1-1 0,1 0 0,-1 1 0,1-1 0,-1 0 0,0 1 0,0-1 0,-1 1 0,1-1 0,-1 0 0,0 1 0,1-1 0,-3 4 0,0 0 0,0 1 0,0-1 0,0 0 0,-1 0 0,0-1 0,-1 1 0,-8 8 0,6-6 0,-1-1 0,0 0 0,-1 0 0,0-1 0,0 0 0,-17 9 0,39-36-4159,32-21-7777,-21 19 773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29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10442,'0'0'19314,"8"8"-18187,1 4-764,-4-5-152,0 0 0,0 0 1,1 0-1,0-1 0,0 0 0,10 7 0,-13-12-208,1 0 0,-1 0 0,1 0 0,0 0-1,-1 0 1,1-1 0,0 0 0,0 1 0,-1-2-1,1 1 1,0 0 0,0-1 0,-1 1 0,1-1-1,0 0 1,-1 0 0,1-1 0,-1 1 0,1-1 0,-1 0-1,0 0 1,6-4 0,6-4-61,-1-1 1,0-1-1,16-17 1,1-10-3974,-7-5-6848,-15 25 3704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14798,'0'0'8707,"0"13"-7543,-20 161 2491,0 0-2527,15-82-1609,5 1 1,19 155 0,-18-248 365,-1 0 0,0 1 0,0-1 0,0 0 0,0 0 0,1 1 0,-1-1 0,0 1 0,0-1 0,0 0 0,0 1 0,0-1 0,0 0 0,0 1 0,0-1 0,0 0 0,0 1 0,0-1 0,0 0 0,0 1 1,0-1-1,0 1 0,0-1 0,-1 0 0,1 1 0,0-1 0,0 0 0,0 1 0,0-1 0,-1 0 0,1 0 0,0 1 0,0-1 0,-1 0 0,1 0 0,0 1 0,-1-1 0,1 0 0,0 0 0,0 0 0,-1 1 1,1-1-1,-1 0 0,-15-12-2758,-24-39-1195,34 43 2587,-30-39-3473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0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75 121 14574,'0'0'3849,"-4"11"-3091,2-5-683,-48 170 4805,44-150-3894,1 0 0,2 1-1,0-1 1,2 1-1,2 32 1,-1-58-975,0 0 1,0 1 0,0-1 0,1 0-1,-1 1 1,0-1 0,1 0 0,-1 0-1,1 1 1,-1-1 0,1 0 0,0 0-1,-1 0 1,1 1 0,0-1-1,0 0 1,0 0 0,0 0 0,0-1-1,0 1 1,0 0 0,0 0 0,0 0-1,1-1 1,-1 1 0,0-1 0,0 1-1,1-1 1,-1 1 0,0-1-1,1 0 1,-1 1 0,0-1 0,1 0-1,-1 0 1,0 0 0,1 0 0,-1 0-1,0-1 1,1 1 0,-1 0 0,0-1-1,3 0 1,1 0 3,1-1-1,-1 0 1,0 0-1,0-1 1,1 0-1,-2 0 1,1 0 0,0 0-1,4-5 1,1-2-10,0-2 0,-2 1 0,1-1 0,-1-1 0,-1 1 0,0-1 0,-1-1 0,7-21 0,3-17 26,8-53 0,-3 13-15,-12 56-17,15-49 28,-23 85 75,-3 10 197,-9 36-60,1 1 0,-6 89 1,11 98 535,5-209-763,0-18-12,0-1 0,1 1 0,0 0 0,0-1 0,3 11 0,-3-15 0,-1-1 0,1 1 0,-1-1 0,1 1 0,0-1 0,0 1 0,-1-1 0,1 0 0,0 1 0,0-1 0,1 0 0,-1 0 0,0 0 0,0 0 0,0 0 0,1 0 0,-1 0 0,1 0 0,-1 0 0,0-1 0,1 1 0,-1-1 0,1 1 0,0-1 0,-1 1 0,1-1 0,-1 0 0,3 0 0,-3 0 0,0-1 0,0 0 0,0 0 0,0 1 0,0-1 0,0 0 0,0 0 0,-1 0 0,1 0 0,0 0 0,-1 0 0,1 0 0,0-1 0,-1 1 0,1 0 0,-1 0 0,0 0 0,1-1 0,-1 1 0,0 0 0,0 0 0,0-1 0,0 1 0,0 0 0,0 0 0,0-1 0,0-1 0,-2-40 0,2 42 0,-4-24 0,-2 0 0,-1 0 0,0 1 0,-2 0 0,-1 0 0,-17-30 0,30 58 0,0-1 0,0 1 0,0-1 0,0 0 0,1 0 0,-1-1 0,1 1 0,0 0 0,-1-1 0,1 0 0,0 0 0,1 0 0,-1-1 0,0 1 0,0-1 0,1 0 0,4 0 0,0 1 0,-1-1 0,1 0 0,0 0 0,-1-1 0,1 0 0,-1 0 0,1-1 0,11-3 0,-14 2 0,1-1 0,-1 0 0,-1-1 0,1 1 0,0-1 0,-1 0 0,0-1 0,0 1 0,0-1 0,0 0 0,-1 0 0,0-1 0,0 1 0,0-1 0,-1 0 0,0 0 0,0 0 0,-1 0 0,1-1 0,-1 1 0,0-1 0,-1 1 0,1-10 0,-2 15 0,0 0 0,0 0 0,-1 0 0,1 0 0,0 0 0,-1 0 0,1 0 0,0 0 0,-1 0 0,1 0 0,-1 1 0,0-1 0,1 0 0,-1 0 0,0 0 0,1 1 0,-1-1 0,0 0 0,0 1 0,0-1 0,0 1 0,1-1 0,-1 1 0,0-1 0,0 1 0,0-1 0,0 1 0,0 0 0,0 0 0,0 0 0,0-1 0,0 1 0,0 0 0,-1 0 0,1 0 0,0 1 0,0-1 0,0 0 0,0 0 0,0 0 0,0 1 0,-1 0 0,-2 0 0,-1 0 0,1 0 0,-1 0 0,1 1 0,0-1 0,0 1 0,0 0 0,0 1 0,-4 2 0,1 1 0,1 2 0,-1-1 0,1 1 0,1-1 0,-1 1 0,2 1 0,-1-1 0,1 1 0,0 0 0,1 0 0,0 0 0,0 1 0,-2 15 0,4-21 0,1 0 0,0 0 0,-1 0 0,1 0 0,1 0 0,-1 0 0,0 0 0,1 0 0,0 0 0,0 0 0,0 0 0,1 0 0,-1-1 0,1 1 0,0 0 0,0-1 0,0 1 0,0-1 0,1 0 0,0 0 0,-1 0 0,1 0 0,0 0 0,0 0 0,0-1 0,1 0 0,-1 1 0,1-1 0,-1 0 0,1-1 0,0 1 0,0-1 0,0 0 0,4 2 0,11 1-110,0-1 0,1 0 0,28 0 0,-36-3-744,1 0 1,0-2-1,19-3 1,14-13-9579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2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12300,'0'0'3171,"21"57"-1570,-10-14-544,0 9-480,2 4-257,-4 2-256,0-3 0,-2-6-32,2-13-32,-1-8-705,-1-15-800,-1-13-225,-6-5-1120,0-18-2788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3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55 157 6983,'0'0'3016,"-9"-8"-507,-27-27 240,35 35-2652,1-1-1,-1 1 1,0-1 0,1 1-1,-1-1 1,0 0 0,1 1-1,-1-1 1,1 0-1,-1 0 1,1 1 0,0-1-1,-1 0 1,1 0 0,0 0-1,-1 1 1,1-1-1,0 0 1,0 0 0,0 0-1,0 0 1,0 0 0,0 0-1,0 1 1,0-1-1,0 0 1,0 0 0,1 0-1,-1 0 1,0 0 0,0 1-1,1-1 1,-1 0-1,1 0 1,-1 0 0,1 1-1,-1-1 1,1 0 0,-1 1-1,1-1 1,0 0-1,-1 1 1,1-1 0,0 1-1,-1-1 1,1 1 0,0-1-1,0 1 1,0 0 0,-1-1-1,1 1 1,2 0-1,1-3 330,13-7 531,1 1 0,0 0 1,1 1-1,0 1 0,31-7 1,-23 8-676,0 2 0,1 0 0,-1 2 0,1 1 1,-1 1-1,41 6 0,-64-6-282,-1 0-1,1 1 1,0-1 0,-1 1-1,1 0 1,-1 0 0,0 0-1,1 1 1,-1-1 0,0 1-1,0 0 1,0 0 0,0 0-1,0 0 1,0 0 0,0 1-1,-1-1 1,1 1 0,-1 0-1,0-1 1,0 1 0,0 0 0,0 1-1,0-1 1,-1 0 0,1 0-1,-1 1 1,0-1 0,0 1-1,0-1 1,-1 1 0,1-1-1,-1 1 1,0 0 0,0-1-1,0 1 1,-1 6 0,-1 2 22,-1 1 1,0-1-1,-1 0 1,0 0 0,-1-1-1,0 1 1,-1-1-1,0 0 1,-12 16 0,1-9 21,-15 22 63,31-39-113,1 0 1,-1 0 0,0 1 0,0-1 0,1 1-1,-1-1 1,1 0 0,-1 1 0,1-1 0,0 1-1,-1-1 1,1 1 0,0-1 0,0 1 0,0-1-1,0 1 1,0 0 0,1-1 0,-1 1 0,0-1-1,1 0 1,-1 1 0,1-1 0,0 1 0,-1-1-1,2 2 1,12 13-30,0 0 0,32 26 0,-26-25-173,-1 1 0,18 21 0,-32-34 150,-1 1 1,0 0-1,0 0 0,-1 0 1,1 0-1,-1 0 0,-1 1 1,1-1-1,-1 1 0,0 0 1,-1-1-1,1 11 0,-2-14 142,0 0-1,0 0 0,-1 0 0,1-1 0,-1 1 0,0 0 0,0 0 0,0 0 0,0-1 0,0 1 0,-1-1 0,1 1 0,-1-1 0,1 1 0,-1-1 1,0 0-1,0 0 0,0 0 0,-1 0 0,1 0 0,0 0 0,-1-1 0,1 1 0,-1-1 0,1 1 0,-1-1 0,0 0 0,1 0 0,-1 0 0,0-1 1,0 1-1,-3 0 0,-10 2 468,0-1 1,-1 0-1,1-1 1,-24-1-1,31-1-551,0 0 0,1-1 0,-1 0 0,1-1 0,-1 0 0,1 0 0,0-1 0,0 0 0,0 0 0,1-1 0,-1 0 0,-8-8 0,11 8 0,-1 1 0,1-1 0,0 0 0,0 0 0,1-1 0,-1 0 0,1 1 0,1-1 0,-1-1 0,1 1 0,0 0 0,0-1 0,1 0 0,0 0 0,-3-13 0,5 19-120,0 0 1,1-1-1,-1 1 1,0-1-1,0 1 1,1-1-1,-1 1 1,0-1-1,1 1 1,-1 0-1,1-1 0,0 1 1,0 0-1,-1 0 1,1-1-1,0 1 1,0 0-1,0 0 1,0 0-1,0 0 0,0 0 1,0 0-1,1 0 1,-1 1-1,0-1 1,1 0-1,-1 1 1,0-1-1,3 0 1,52-11-7531,-15 5 1568,-8-8-4082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3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17681,'0'0'8984,"5"13"-7633,4 29-747,0 1 1,-3 0 0,1 69-1,-6-71-93,-2-26-325,1 1 1,1-1-1,0 1 1,1-1-1,1 0 0,0 0 1,7 18-1,-10-32-181,1 0 0,-1 0-1,1 0 1,-1 0 0,1 0-1,-1 0 1,1 0 0,0-1 0,-1 1-1,1 0 1,0 0 0,0 0 0,0-1-1,0 1 1,0 0 0,0-1 0,0 1-1,0-1 1,0 1 0,0-1 0,0 1-1,0-1 1,0 0 0,0 0 0,0 1-1,0-1 1,2 0 0,0-1 4,-1 1-1,0-1 1,1 0 0,-1 0-1,1 0 1,-1 0 0,0 0 0,0 0-1,0-1 1,0 1 0,4-4 0,3-4 14,0 0 0,-1-1 1,13-18-1,-4 1-23,-1-2 0,23-55 0,-42 160 0,2-62 0,-2 7 0,2 1 0,1-1 0,3 30 0,-3-50-62,0 0-1,0 1 1,0-1 0,0 0-1,1 0 1,-1 0-1,0 1 1,1-1 0,-1 0-1,1 0 1,0 0 0,-1 0-1,1 0 1,0 0-1,-1 0 1,1 0 0,0 0-1,0 0 1,0 0 0,0-1-1,0 1 1,0 0 0,0-1-1,0 1 1,0-1-1,0 1 1,1-1 0,-1 1-1,0-1 1,0 0 0,0 1-1,1-1 1,-1 0-1,0 0 1,0 0 0,0 0-1,1 0 1,-1 0 0,0-1-1,0 1 1,0 0-1,1-1 1,-1 1 0,2-1-1,2-1-538,1-1 0,-1 1 0,0-1 0,0 0 0,0 0 0,0-1 0,0 0 0,3-4 0,23-25-7310,0-7-6903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101 342 17168,'0'0'2664,"-11"13"123,7-8-2665,-10 11 834,1 1 1,-13 20-1,22-29-641,-1-1 0,1 1 0,1 0-1,0 0 1,0 1 0,0-1 0,1 1 0,0-1-1,1 1 1,-1 11 0,2-20-308,0 1 1,0 0-1,0 0 1,0-1-1,0 1 0,0 0 1,0-1-1,0 1 1,0 0-1,0 0 1,0-1-1,1 1 0,-1 0 1,0-1-1,0 1 1,1 0-1,-1-1 1,0 1-1,1-1 0,-1 1 1,1-1-1,-1 1 1,1-1-1,-1 1 1,1-1-1,-1 1 0,1-1 1,0 1-1,-1-1 1,1 0-1,-1 1 1,2-1-1,0 0 4,0 0 1,0 0-1,0 0 0,0 0 0,-1-1 1,1 1-1,0-1 0,0 1 1,0-1-1,-1 0 0,1 0 1,2-1-1,3-3 20,0 1 1,0-2 0,-1 1-1,12-12 1,-6 1-6,-1-1 0,0 0 0,-1-1 0,0 0 0,-2-1 1,0 0-1,-2 0 0,0-1 0,6-33 0,-21 119 4,4-47-21,2 1 0,1 0-1,0-1 1,1 1 0,1 0-1,4 25 1,-4-44-9,0-1 1,0 0-1,0 1 0,0-1 1,0 1-1,0-1 1,0 1-1,0-1 0,1 1 1,-1-1-1,0 1 0,0-1 1,0 1-1,1-1 0,-1 0 1,0 1-1,1-1 1,-1 1-1,0-1 0,1 0 1,-1 1-1,0-1 0,1 0 1,-1 0-1,1 1 0,-1-1 1,0 0-1,1 0 1,-1 0-1,1 1 0,-1-1 1,1 0-1,-1 0 0,1 0 1,0 0-1,16-11 67,10-24 61,-1-20-103,-2 0 0,-3-2 0,-2 0 0,-3-1 0,16-107 0,-32 180-56,0-6 12,0 0 1,-1 0-1,0 0 1,0 0-1,-1-1 1,-5 17 0,7-25 49,0 0 1,0 0-1,0 0 0,0 0 1,0 0-1,0 0 1,0-1-1,0 1 1,0 0-1,0 0 1,0 0-1,0 0 1,-1 0-1,1 0 1,0 0-1,0-1 1,0 1-1,0 0 1,0 0-1,0 0 1,0 0-1,0 0 1,0 0-1,0 0 1,0 0-1,0 0 1,0 0-1,0 0 1,-1-1-1,1 1 0,0 0 1,0 0-1,0 0 1,0 0-1,0 0 1,0 0-1,0 0 1,0 0-1,-1 0 1,1 0-1,0 0 1,0 0-1,0 0 1,0 0-1,0 0 1,0 0-1,0 0 1,-1 0-1,1 0 1,0 0-1,0 0 1,0 0-1,0 0 1,0 1-1,0-1 1,0 0-1,0 0 0,0 0 1,-1 0-1,1 0 1,0 0-1,0 0 1,0 0-1,0 0 1,0 0-1,0 1 1,-3-18 318,2-18-535,2 11 80,-2-26-47,-3 46 114,0 11-29,-2 14-9,7 297 834,1-306-758,-1 1 0,2-1 0,0 0 0,0 0 0,1-1 0,10 21 0,-12-29 0,-1 0 0,1 0 0,0 0 0,0-1 0,0 1 0,0-1 0,1 1 0,-1-1 0,1 0 0,-1 0 0,1 0 0,0 0 0,3 1 0,-3-2 0,-1 0 0,0-1 0,0 1 0,1-1 0,-1 0 0,0 0 0,0 0 0,1 0 0,-1 0 0,0-1 0,0 1 0,1-1 0,-1 1 0,0-1 0,0 0 0,0 0 0,0 1 0,0-2 0,0 1 0,0 0 0,3-3 0,-1 1 2,0-1 1,0 1-1,-1-1 1,0 0-1,0 0 1,0-1-1,0 1 1,0-1-1,-1 1 1,0-1-1,0 0 0,0 0 1,-1 0-1,1 0 1,-1 0-1,0 0 1,-1 0-1,1-10 1,-1 9-19,0-1 1,0 0-1,-1 1 0,0-1 1,0 0-1,0 1 1,-1-1-1,0 1 1,0-1-1,-1 1 0,0 0 1,0 0-1,0 0 1,-6-6-1,-1 1-648,0 0-1,-1 1 0,0 1 1,-1 0-1,0 0 1,0 1-1,-1 1 0,-19-9 1,21 12 971,1 0 1,-1 1-1,-20-4 1,42 6 3534,15-4-3133,2-2-754,38-7-1640,-22-1-4761,-5-5-5586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5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132 194 16271,'1'-2'466,"0"0"0,0 0 0,-1 0 0,1 0 0,-1 0 0,0-1 0,1 1-1,-1 0 1,0 0 0,0-1 0,0 1 0,-1 0 0,0-3 0,1 4-281,0 1 1,0-1-1,-1 1 1,1-1-1,0 1 1,-1-1-1,1 1 1,-1 0-1,1-1 1,-1 1-1,1-1 1,-1 1-1,1 0 1,-1-1-1,1 1 1,-1 0-1,1 0 1,-1-1 0,0 1-1,1 0 1,-1 0-1,1 0 1,-1 0-1,0 0 1,1 0-1,-1 0 1,1 0-1,-1 0 1,-1 0-1,-24 10 2946,1 12-3915,16-11 786,0 0-1,2 0 0,-1 0 1,1 1-1,-6 15 0,11-21 17,-1-1 1,1 0-1,1 1 0,-1-1 0,1 1 0,0 0 1,0-1-1,0 1 0,1 0 0,0 0 0,0-1 1,1 1-1,-1 0 0,1 0 0,2 5 0,-2-10-9,-1 0 0,1 0-1,0 0 1,-1 0 0,1 0 0,0-1-1,0 1 1,-1 0 0,1-1-1,0 1 1,0 0 0,0-1-1,0 1 1,0-1 0,0 1 0,0-1-1,0 0 1,0 1 0,0-1-1,0 0 1,0 0 0,0 0-1,0 0 1,1 0 0,-1 0 0,0 0-1,0 0 1,0 0 0,0 0-1,0-1 1,0 1 0,0 0-1,2-2 1,33-14 448,-16 2-364,-2-1 1,0-1-1,-1 0 0,-1-1 0,0-1 0,23-35 1,-21 26-23,-2-1 0,-1 0 0,-1-1 1,16-45-1,-23 51-71,-6 26 0,-11 38 0,9-35 0,-11 47-5,2 1-1,3 0 1,-1 73 0,7-126-33,1 1 0,0 0 1,0-1-1,0 1 1,0 0-1,1-1 0,-1 1 1,0 0-1,1-1 1,-1 1-1,1 0 0,0-1 1,-1 1-1,1-1 1,0 1-1,1 1 0,-1-3-23,-1 0-1,1 1 0,-1-1 1,1 0-1,0 0 0,-1 0 0,1 1 1,-1-1-1,1 0 0,0 0 0,-1 0 1,1 0-1,0 0 0,-1 0 0,1 0 1,0 0-1,-1 0 0,1 0 1,-1-1-1,1 1 0,0 0 0,-1 0 1,1-1-1,-1 1 0,1 0 0,-1-1 1,2 1-1,2-4-455,1 0-1,-1 1 1,0-1-1,0-1 1,0 1-1,0-1 1,4-7-1,3-7-2704,0-1-1,8-25 0,1-10-4571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5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81 16592,'0'13'1938,"-19"199"4836,-2 24-1879,20-233-4877,1 0 0,0 0 0,1 0 0,-1 0 0,0 0 0,1 0 1,-1 0-1,1-1 0,0 1 0,0 0 0,0 0 0,1-1 0,-1 1 0,1 0 0,-1-1 0,1 0 0,3 5 0,-3-6-12,0 0 1,0 0-1,0 0 0,0-1 1,0 1-1,0 0 0,0-1 1,0 1-1,0-1 1,0 0-1,0 0 0,0 0 1,1 0-1,-1 0 0,0 0 1,0-1-1,0 1 0,0-1 1,0 1-1,0-1 1,0 0-1,0 0 0,0 0 1,-1 0-1,1 0 0,2-2 1,5-3 17,-1 0 1,0 0 0,-1-1 0,1-1 0,-1 1-1,-1-1 1,0 0 0,0-1 0,0 1-1,4-11 1,5-11-9,21-59 0,-20 39-67,-3-1 1,-2 0-1,-2-1 0,-2 0 0,-1-73 1,-24 294-340,13-105 384,-12 233 1832,17-295-1859,-1 0 0,1 0 0,1-1 0,-1 1 0,0 0 0,0 0 1,1-1-1,-1 1 0,0 0 0,1-1 0,0 1 0,-1 0 0,1-1 0,0 1 0,0-1 0,0 1 0,0-1 0,0 1 0,0-1 0,1 0 0,-1 0 0,0 0 0,1 1 0,-1-1 0,1 0 0,-1-1 0,1 1 0,-1 0 0,1 0 0,-1-1 0,1 1 0,2 0 0,-2-1-421,0 0 0,0 0 1,0 0-1,0-1 0,1 1 0,-1 0 0,0-1 1,0 1-1,0-1 0,0 0 0,0 0 0,0 0 1,0 0-1,0 0 0,0 0 0,-1 0 0,4-4 1,15-17-7779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6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15 201 18930,'0'0'2920,"-3"9"-75,-8 29-85,10-38-2691,1 1 1,0 0-1,0-1 0,0 1 0,0 0 0,0-1 0,0 1 0,0 0 1,0-1-1,1 1 0,-1 0 0,0-1 0,0 1 0,0 0 0,1-1 0,-1 1 1,0-1-1,1 1 0,-1 0 0,0-1 0,1 1 0,-1-1 0,1 1 1,-1-1-1,1 0 0,-1 1 0,1-1 0,0 1 0,-1-1 0,1 0 0,-1 0 1,1 1-1,0-1 0,-1 0 0,1 0 0,-1 0 0,1 1 0,0-1 1,-1 0-1,1 0 0,0 0 0,-1 0 0,1 0 0,0 0 0,-1-1 0,2 1 1,31-5 828,-23 1-820,1-1 1,-1-1-1,0 1 0,0-2 0,-1 1 0,0-1 1,0-1-1,0 0 0,12-15 0,-12 12-30,0 0 0,0 0-1,-2-1 1,1 0 0,-2 0 0,1-1-1,7-22 1,-13 31-48,-1 0 0,1 0 0,0 0 0,-1 0 0,0 0 0,0 0 0,0 0 0,0 0 0,-1 0 0,1 0 0,-2-4 0,2 8 0,-1-1 0,1 0 0,0 0 0,-1 1 0,1-1 0,0 0 0,-1 1 0,1-1 0,-1 0 0,1 1 0,-1-1 0,0 1 0,1-1 0,-1 1 0,1-1 0,-1 1 0,0 0 0,0-1 0,1 1 0,-1 0 0,0-1 0,0 1 0,0 0 0,-1 0 0,0 0 0,1 0 0,-1 0 0,0 0 0,0 1 0,1-1 0,-1 1 0,0-1 0,1 1 0,-1 0 0,1 0 0,-1 0 0,1 0 0,-1 0 0,-1 1 0,-4 5 0,-1 0 0,1 0 0,1 1 0,0 0 0,0 0 0,0 0 0,1 1 0,0 0 0,0 0 0,1 0 0,-3 12 0,-1 4 0,1 0 0,0 1 0,-2 29 0,9-52-1,-2 6-73,1 1 0,0-1 0,1 0 0,0 0 0,0 1 0,1-1 0,2 10 0,-3-18 37,1 1 0,0-1 1,-1 1-1,1-1 0,0 1 0,0-1 1,0 1-1,0-1 0,0 1 0,0-1 1,0 0-1,1 0 0,-1 0 0,0 0 0,1 0 1,-1 0-1,3 1 0,-1-1-29,0 0 0,0 0 0,0 0 0,1-1 0,-1 1 0,0-1 0,1 0-1,-1 0 1,0 0 0,1 0 0,-1-1 0,4 0 0,1-2-1016,1 0-1,-1-1 1,0 0 0,0 0-1,0-1 1,0 0-1,-1 0 1,0-1 0,0 1-1,0-2 1,10-12 0,16-20-6461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6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12940,'0'0'11355,"-11"9"-9684,7-5-1552,-9 7 341,0 1 0,-18 21 0,28-29-378,0 0-1,0 0 1,0 0 0,0 0-1,1 0 1,0 1 0,0-1 0,0 1-1,0-1 1,1 1 0,0 0-1,0 0 1,0 0 0,1-1 0,-1 1-1,1 9 1,2-14-65,1 1-1,-1-1 1,0 1 0,0-1 0,0 0-1,1 0 1,-1 0 0,0 0 0,0 0-1,1-1 1,-1 1 0,0-1-1,0 1 1,2-2 0,33-14-78,24-8-1685,-58 23 1672,1 0 0,-1 1 0,1-1-1,-1 1 1,1 0 0,0 0-1,-1 0 1,1 0 0,-1 1 0,1-1-1,-1 1 1,1 0 0,-1 0 0,0 0-1,5 3 1,-5-2 194,0 0 1,0 1-1,-1-1 1,0 1-1,1 0 0,-1-1 1,0 1-1,0 0 1,-1 0-1,1 0 0,0 1 1,-1-1-1,0 0 1,0 1-1,0-1 0,0 0 1,-1 1-1,1-1 1,-1 1-1,0-1 0,0 1 1,0-1-1,0 1 1,-1-1-1,1 1 0,-3 5 1,1 4 296,-1 0 0,-1-1 1,0 0-1,-1 1 0,-12 20 1,14-26-503,-3 2 214,1 0 1,-1 0-1,-14 15 1,18-22-451,0 0 0,-1 0 0,1 0 0,0 0 1,-1-1-1,1 1 0,-1-1 0,0 0 1,1 0-1,-1 0 0,-5 2 0,-10-2-5930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7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25 138 12043,'1'-9'5131,"0"-32"-1784,-3 31 3547,-4 23-5116,-3 25-1653,4-4 54,2 0 0,1 0 0,5 52 0,-3-84-175,0 0-1,0 0 1,0 0 0,1 0 0,-1 0-1,1 1 1,-1-1 0,1 0 0,-1 0 0,1 0-1,0 0 1,0-1 0,0 1 0,0 0-1,1 0 1,-1 0 0,0-1 0,1 1 0,-1-1-1,1 1 1,0-1 0,-1 0 0,1 1-1,0-1 1,0 0 0,0 0 0,-1 0 0,1 0-1,0-1 1,1 1 0,-1 0 0,0-1-1,3 1 1,0-2 51,-1 1-1,0-1 0,0 0 1,0 0-1,0 0 0,0 0 1,0-1-1,0 0 0,0 0 1,0 0-1,-1 0 1,1 0-1,-1-1 0,1 0 1,5-5-1,20-27 250,0-2 0,-3 0 0,-1-2 1,23-47-1,2-2-90,-49 87-214,-1 0 0,0 0 0,1 0 0,-1 0 0,0 1 0,1-1 0,-1 0 0,1 0 0,0 1 0,-1-1 0,1 0 0,-1 1 0,1-1 0,0 1 0,0-1 0,-1 1 0,1-1 0,0 1 0,0 0 0,0-1 0,-1 1 0,3-1 0,4 15 0,-5 40 0,-3-47 0,1 18 0,1 50 0,-1-70 0,1 0 0,0 1 0,0-1 0,0 1 0,1-1 0,-1 0 0,1 0 0,0 0 0,1 0 0,4 7 0,-6-11 0,0 0 0,0 0 0,0 0 0,0 0 0,0 0 0,1-1 0,-1 1 0,0 0 0,0-1 0,1 1 0,-1-1 0,1 1 0,-1-1 0,0 0 0,1 1 0,-1-1 0,1 0 0,-1 0 0,1 0 0,-1 0 0,0 0 0,1 0 0,-1-1 0,1 1 0,-1 0 0,1-1 0,-1 1 0,0-1 0,1 1 0,-1-1 0,0 0 0,0 0 0,1 1 0,-1-1 0,0 0 0,2-2 0,39-40 0,-41 41 0,34-44 0,18-21 0,-53 67-17,0 0 0,0-1-1,0 1 1,0 0 0,0 0 0,0 0 0,1 0-1,-1 0 1,0-1 0,0 1 0,0 0-1,0 0 1,0 0 0,1 0 0,-1 0 0,0 0-1,0 0 1,0 0 0,1-1 0,-1 1 0,0 0-1,0 0 1,0 0 0,0 0 0,1 0 0,-1 0-1,0 0 1,0 0 0,0 0 0,1 0 0,-1 0-1,0 0 1,0 1 0,0-1 0,0 0-1,1 0 1,-1 0 0,0 0 0,0 0 0,0 0-1,0 0 1,1 0 0,-1 1 0,0-1 0,0 0-1,0 0 1,4 13-1928,-5 23-2464,1-31 3799,-1 10-1917,-1 0-1,-1 0 0,-9 29 0,8-34-1593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17424,'0'0'8489,"87"-22"-5863,-14 8-448,18-1-256,5-3-1794,5 1-128,-6-1 0,-11 7 0,-11 2 0,-14-2-2114,-15-5-4805,-9-6-9896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7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175 229 18353,'0'0'10042,"-9"0"-9225,6 1-788,0-1 1,0 0-1,0 1 1,-1 0-1,1-1 1,0 1-1,0 1 1,0-1-1,0 0 1,0 1-1,1-1 1,-1 1-1,0 0 1,-3 3-1,0 2 3,0-1 0,1 1 1,0 0-1,0 0 0,-6 14 0,-2 1 331,2 0 0,0 1 0,2 0 0,1 1 0,0-1 0,2 2 0,-6 42 0,12-67-363,-1 1 1,1 0-1,0 0 1,0 0-1,0 0 0,0 0 1,0 0-1,0 0 0,0 0 1,0 0-1,0 0 1,1 0-1,-1 0 0,0 0 1,0 0-1,1 0 1,-1-1-1,1 1 0,-1 0 1,1 0-1,-1 0 0,1 0 1,0-1-1,-1 1 1,1 0-1,0-1 0,-1 1 1,1-1-1,0 1 1,0-1-1,0 1 0,0-1 1,-1 1-1,1-1 0,0 0 1,0 1-1,0-1 1,0 0-1,0 0 0,0 0 1,0 0-1,0 0 1,0 0-1,0 0 0,0 0 1,0 0-1,0 0 0,0 0 1,0-1-1,0 1 1,1-1-1,3-1-1,1 0 1,0 0-1,-1-1 1,0 0-1,0 0 1,0-1-1,7-5 1,11-13 0,-1-2 0,-1 0 0,-2-1 0,0-1 0,-1-1 0,21-44 0,-20 30 0,-2-1 0,-1 0 0,-2-1 0,8-47 0,-15 40 0,-7 46 0,-2 6 0,-5 23 0,-4 24 0,3 0 0,2 0 0,2 1 0,3 73 0,2-116-143,-1 1 0,1 0-1,1 0 1,0-1 0,0 1 0,4 10 0,-4-15-100,-1 0 0,0-1 1,1 1-1,-1-1 0,1 1 1,0-1-1,0 1 0,0-1 0,0 0 1,0 0-1,1 0 0,-1 0 1,0 0-1,1-1 0,0 1 1,-1-1-1,1 1 0,0-1 1,3 1-1,13-1-9308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8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1 656 15887,'0'0'6790,"8"-2"-4862,-2-1-1632,1 0 1,-1 0-1,1-1 1,-1 0 0,0 0-1,-1 0 1,1-1-1,-1 0 1,0 0 0,0-1-1,0 1 1,-1-1-1,6-10 1,12-20 608,20-45 0,-24 46-451,78-173 663,-85 178-1012,0 0 0,-3 0 0,0-1-1,-2 0 1,2-37 0,-4 198-105,31 208 0,-24-249 0,-10-79 31,-1-8-53,0 0 0,0 1 1,0-1-1,0 0 1,0 0-1,1 1 0,-1-1 1,1 0-1,-1 0 1,1 0-1,0 1 0,0-1 1,0 0-1,0 0 1,3 3-1,-3-7-515,0 0 0,0 0 1,0-1-1,0 1 0,-1 0 0,1-1 0,-1 1 0,0-1 1,1 1-1,-1-1 0,0 1 0,0 0 0,-1-4 0,1 4 13,-1-7-1050,1-1-1,-2 0 0,1 0 0,-2 1 0,1-1 0,-8-16 0,4 13 608,0 0 0,-1 0 0,-1 1 0,-14-19 0,14 22 1390,-1-1 0,0 1 0,-1 0 0,1 1 0,-17-10 0,20 14 686,-1 0 1,-1 0 0,1 1-1,0 0 1,-1 1-1,1-1 1,-1 1-1,0 1 1,-8-2-1,25 6 5232,58 7-5704,-43-10-727,-1 0 0,1-2 0,27-5 0,-38 4-1031,0 0 1,-1-1-1,1-1 0,14-7 1,15-15-7795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39.4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98 10602,'-4'152'15440,"-1"-35"-9601,5-117-5831,0 1 1,0-1 0,0 1-1,0-1 1,0 0 0,0 1-1,0-1 1,0 1 0,0-1-1,0 1 1,0-1 0,0 0-1,0 1 1,0-1 0,1 1-1,-1-1 1,0 0 0,0 1-1,0-1 1,1 0 0,-1 1-1,0-1 1,0 0-1,1 1 1,-1-1 0,0 0-1,1 1 1,-1-1 0,0 0-1,1 0 1,-1 1 0,0-1-1,1 0 1,-1 0 0,1 0-1,-1 0 1,0 0 0,1 1-1,-1-1 1,1 0 0,-1 0-1,0 0 1,1 0 0,-1 0-1,1 0 1,-1 0-1,1 0 1,-1-1 0,0 1-1,1 0 1,-1 0 0,1 0-1,-1 0 1,0 0 0,1-1-1,-1 1 1,0 0 0,1 0-1,-1-1 1,0 1 0,1 0-1,-1-1 1,0 1 0,0 0-1,1-1 1,-1 0 0,25-22 46,1-11-416,-2-1 0,-1-1 0,-2-1 0,-2-1 0,-1-1 0,-2 0 0,15-54 0,-28 325 1915,-3-230-1509,0 1 0,0 0 0,1-1 0,-1 1 0,1 0 0,-1 0 0,1-1 0,0 1 0,0-1 0,0 1 0,1-1 0,-1 1 0,0-1 0,1 0 0,0 0 0,2 3 0,-3-4-129,-1-1 0,1 1-1,0-1 1,-1 1 0,1-1-1,0 0 1,0 1 0,0-1-1,0 0 1,-1 1 0,1-1-1,0 0 1,0 0 0,0 0-1,0 0 1,0 0 0,0 0-1,0 0 1,0 0 0,1 0-1,-1-1-356,1 0-1,0 0 0,0 1 0,-1-1 0,1 0 0,-1-1 1,1 1-1,-1 0 0,1 0 0,-1-1 0,0 1 0,0-1 1,2-1-1,16-28-12755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40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19122,'0'0'4410,"-1"14"-3850,3 49-25,2-1 0,3 0-1,18 70 1,4 33 406,-6 199 408,-23-208-9430,0-139 6395,0 14-6818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0:40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23606,'0'0'2018,"-18"49"993,17-25-545,1-7-928,6-3-1410,13-6-128,7-4 0,4-4 0,-4-16-3459,-7-16-6471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2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2826 9321,'0'0'4431,"1"-14"-2445,6-46-1017,2 1 0,34-114 0,60-127 309,-81 240-1017,164-417 169,467-854 0,-567 1166-238,13-21 289,-99 194-1270,-7 14-328,-20 20-2786,-11 8-4446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3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65 178 8936,'9'-30'1848,"16"-53"2315,-23 77-3740,1-1 0,0 1 0,0 0 0,0 0-1,1 0 1,-1 0 0,2 1 0,-1-1 0,6-4-1,-10 10-405,0 0 0,0 0 1,1 0-1,-1-1 0,0 1 0,1 0 0,-1 0 0,0 0 0,0 0 0,1 0 0,-1 0 0,0 1 0,0-1 0,1 0 0,-1 0 0,0 0 0,1 0 0,-1 0 0,0 0 0,0 0 0,0 1 0,1-1 0,-1 0 0,0 0 0,0 0 0,1 0 0,-1 1 0,0-1 0,0 0 0,0 0 0,0 1 0,1-1 0,-1 0 0,0 0 0,0 1 0,0-1 0,0 0 0,0 0 0,0 1 0,0-1 0,0 0 0,0 0 0,0 1 0,0-1 0,0 0 0,0 1 0,0-1 0,0 0 0,0 0 0,0 1 0,0-1 0,0 0 0,0 0 0,-1 1 0,2 23 143,-1-21-81,-5 96 563,-5 0-1,-29 120 1,15-85-208,8-43-109,-36 273 1769,52-315-1059,0-49-1017,0 1 0,0 0-1,0-1 1,0 1-1,0 0 1,0-1-1,1 1 1,-1-1-1,0 1 1,0 0 0,0-1-1,1 1 1,-1-1-1,0 1 1,1 0-1,-1-1 1,0 1-1,1-1 1,-1 1 0,1-1-1,-1 0 1,1 1-1,-1-1 1,1 1-1,-1-1 1,1 0-1,0 1 1,-1-1 0,1 0-1,-1 0 1,1 0-1,0 1 1,-1-1-1,1 0 1,0 0 0,-1 0-1,1 0 1,0 0-1,-1 0 1,1 0-1,0 0 1,0-1-1,27-14 83,1-10 42,-1-2 0,-1-1 1,37-50-1,8-9 79,10-2-72,4 4 0,138-105 1,-35 61-4250,-99 75-2279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4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20 19699,'0'0'2471,"-10"-4"-560,5 1-1578,2 1-271,1 1 0,0-1 0,0 1 0,-1 0 0,1 0 0,-1 0 0,1 0 0,-1 0 0,1 1 0,-1-1 1,0 1-1,1-1 0,-1 1 0,0 0 0,1 0 0,-1 0 0,0 0 0,1 1 0,-1-1 0,0 1 1,1 0-1,-1 0 0,1 0 0,-3 1 0,-3 5 1,0 1 0,1-1 0,0 2 1,1-1-1,0 1 0,0 0 0,1 0 0,0 0 0,0 1 1,1 0-1,1 0 0,-1 0 0,2 0 0,-1 1 0,2-1 1,-1 1-1,1 15 0,1-24-62,0 0 1,1 0-1,-1 0 1,1 0 0,0 0-1,0-1 1,0 1-1,-1 0 1,2 0-1,-1 0 1,0-1-1,0 1 1,0 0-1,1-1 1,-1 0-1,1 1 1,-1-1-1,1 0 1,0 1-1,0-1 1,-1 0-1,1 0 1,0 0-1,0-1 1,0 1-1,0 0 1,0-1-1,0 1 1,0-1-1,3 0 1,12 3 45,1-1 1,30 0 0,-19-1-19,-9 1-21,-1 0-1,0 1 1,-1 1 0,1 1 0,0 1 0,31 14-1,-45-18 10,-1 1-1,1 0 0,0 0 1,-1 0-1,1 0 0,-1 1 1,0 0-1,0 0 0,-1 0 1,1 0-1,-1 1 0,0-1 1,0 1-1,0 0 1,-1 0-1,1 0 0,-1 0 1,0 0-1,-1 1 0,1-1 1,-1 0-1,0 1 0,-1-1 1,1 1-1,-1-1 0,0 1 1,-1 0-1,0 5 0,-2 0 165,0 1 0,0-1-1,-1 0 1,-1 0 0,0 0-1,0-1 1,-1 0 0,-1 0-1,0 0 1,0-1 0,0 0-1,-13 11 1,-8 7 646,-2-1 1,-43 30 0,62-48-802,0-1 1,-1-1 0,-17 9-1,28-15-26,-1 1-1,1 0 1,-1 0-1,0 0 0,1-1 1,-1 1-1,0-1 1,0 1-1,0-1 0,1 0 1,-1 0-1,0 1 1,0-1-1,0-1 0,0 1 1,1 0-1,-1 0 1,0-1-1,0 1 0,1-1 1,-1 1-1,0-1 1,1 0-1,-1 0 1,0 0-1,1 0 0,-1 0 1,1 0-1,-1 0 1,1 0-1,0 0 0,0-1 1,-1 1-1,1-1 1,-1-1-1,-1-6 1,0 0 0,1 0 0,0 0 0,0-1 0,1 1 0,0 0 0,1-1 0,0 1 0,3-18 0,0 6 0,0-1 0,2 1 0,9-26 0,-5 22-112,1 1-1,2 0 1,0 1 0,1 1-1,25-32 1,-27 40-121,0 1 0,1 1 0,1 0-1,0 1 1,1 0 0,0 1 0,0 1 0,1 0 0,22-10-1,22-9-10159,-33 10 570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4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40 145 20980,'0'0'2765,"-6"8"-26,5-8-2697,-25 38 2335,20-13-688,6-24-1634,0 0 0,1-1 0,-1 1 0,0 0 0,0-1 0,1 1 0,-1 0 0,1-1 0,-1 1 0,1 0 0,-1-1 0,1 1 0,-1-1 0,1 1 0,-1-1 0,1 1 0,0-1 0,-1 1 0,1-1 0,0 0 0,-1 1 0,1-1 0,0 0 0,0 1 0,-1-1 0,1 0 0,0 0 0,0 0 0,-1 0 0,2 0 0,10 0-34,0 0-1,0-1 1,0 0-1,0-1 0,-1-1 1,1 1-1,-1-2 1,0 0-1,0 0 0,0-1 1,0 0-1,-1-1 1,0 0-1,0-1 1,0 0-1,-1-1 0,0 0 1,0 0-1,-1-1 1,-1 0-1,1 0 1,7-13-1,-13 18-20,0 1 0,0-1 0,-1 0 0,1 0 0,-1 1 0,0-1 0,0 0 0,0 0 0,0 0 0,-1 0 0,0 0 0,0 0 0,0 0 0,0 0 0,-1-7 0,0 9 0,0 0 0,0 1 0,1-1 0,-1 0 0,0 1 0,0-1 0,0 0 0,-1 1 0,1-1 0,0 1 0,0 0 0,-1 0 0,1-1 0,-1 1 0,1 0 0,-1 0 0,0 0 0,1 0 0,-1 1 0,0-1 0,0 0 0,0 1 0,1-1 0,-1 1 0,0-1 0,0 1 0,0 0 0,0 0 0,0 0 0,0 0 0,0 0 0,1 1 0,-1-1 0,-3 1 0,-2 1 0,0 1 0,0 0 0,0 0 0,1 0 0,-1 1 0,1 0 0,0 0 0,0 0 0,0 1 0,1 0 0,-1 0 0,1 1 0,0-1 0,1 1 0,-7 11 0,-3 3 0,2 1 0,1 1 0,-14 35 0,21-48-44,1 1 0,0-1 1,1 1-1,0 0 0,-1 19 0,3-27 2,0 0-1,0 0 1,0 0 0,0 0-1,0 0 1,1 0 0,-1 0-1,1 0 1,-1 0 0,1 0-1,0 0 1,0 0-1,-1 0 1,1 0 0,1 0-1,-1 0 1,0-1 0,0 1-1,1-1 1,-1 1 0,1-1-1,-1 1 1,1-1 0,0 0-1,-1 1 1,1-1 0,0 0-1,0 0 1,0-1-1,0 1 1,0 0 0,0-1-1,3 1 1,4 1-1181,-1-1 0,1-1-1,0 0 1,0 0 0,-1-1 0,14-2-1,21-13-5806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5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14862,'-8'3'6086,"4"-2"-5626,-51 21 4433,52-20-4657,-1-1 0,1 1 1,0 0-1,0 0 0,0 0 1,0 0-1,0 0 0,1 1 1,-1 0-1,1-1 0,-1 1 0,1 0 1,0 0-1,0 0 0,-2 5 1,4-8-230,0 1 0,0-1 1,1 1-1,-1-1 0,0 1 0,1-1 1,-1 1-1,0-1 0,1 1 0,-1-1 1,1 0-1,-1 1 0,0-1 0,1 0 1,-1 1-1,1-1 0,-1 0 1,1 0-1,-1 1 0,1-1 0,-1 0 1,1 0-1,0 0 0,-1 0 0,1 0 1,-1 0-1,1 1 0,-1-2 0,1 1 1,0 0-1,-1 0 0,1 0 0,-1 0 1,1 0-1,-1 0 0,1 0 1,0-1-1,27-3-86,6-12-546,-30 13 537,-1 1 1,1 0-1,-1 0 0,1 0 1,0 0-1,0 0 0,0 1 0,0 0 1,0 0-1,0 0 0,0 0 1,0 1-1,0-1 0,1 1 0,5 1 1,-8-1 97,-1 1-1,0 0 1,0 0 0,0 0 0,0 0-1,-1 1 1,1-1 0,0 0 0,0 0 0,-1 0-1,1 1 1,0-1 0,-1 0 0,0 1 0,1-1-1,-1 0 1,0 1 0,1-1 0,-1 2-1,3 34 503,-3-30-397,7 338 2516,-8-252-1605,1-85-1021,0-1 0,0 1 0,-1-1 0,0 1 1,-1-1-1,0 1 0,0-1 0,-4 9 0,5-14-5,0 0 0,-1 0-1,1 0 1,0 0 0,-1 0-1,1 0 1,-1 0 0,0 0-1,0-1 1,0 1 0,0 0-1,0-1 1,0 0 0,0 1-1,0-1 1,0 0 0,-1 0 0,1 0-1,0-1 1,-1 1 0,1 0-1,-1-1 1,1 0 0,-1 1-1,1-1 1,-1 0 0,1 0-1,-4-1 1,3 0 0,0 0 0,1 0 0,-1 0 0,0 0 0,1-1 0,-1 1 0,1-1 0,-1 1 0,1-1 0,0 0 0,-1 0 0,1 0 0,0 0 0,0-1 0,1 1 0,-1 0 0,0-1 0,1 0 0,-1 1 0,1-1 0,0 0 0,-1-2 0,-2-7 0,0 1 0,1-1 0,0 0 0,-1-14 0,2 8-708,1 0 0,1 0 0,1 0 0,5-34-1,-2 32-556,2 2-1,0-1 0,1 1 0,0 0 0,2 0 0,0 1 0,1 0 0,1 0 0,0 1 0,1 1 0,1 0 0,23-21 0,4 2-5770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19859,'0'0'4004,"34"81"-2595,-34-18-640,-5 13-449,-9 13-192,-2 12-320,3 7-1346,-1-4-1440,3-9-2339,3-14-5958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5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8 17681,'-8'-2'3827,"3"1"-3469,0-1 0,0 1 0,0 0 0,0 1 0,-1-1 0,1 1-1,0 0 1,0 0 0,0 1 0,0-1 0,-1 1 0,1 1 0,0-1-1,1 1 1,-1-1 0,0 1 0,0 1 0,1-1 0,-1 1 0,1-1-1,0 1 1,-1 1 0,2-1 0,-1 0 0,0 1 0,1 0 0,-6 8-1,6-8-305,0 0-1,1 0 1,-1 0-1,1 1 1,0-1-1,1 1 1,-1-1-1,1 1 1,0 0-1,0 0 1,0 0 0,1-1-1,0 1 1,0 0-1,0 0 1,1 5-1,0-7-39,0-1 0,0 1 0,0-1 0,0 1 0,1-1 1,-1 0-1,1 1 0,-1-1 0,1 0 0,0 0 0,0 0 0,0-1 0,0 1 0,0 0 0,1-1 1,-1 1-1,0-1 0,1 0 0,-1 0 0,1 0 0,-1 0 0,1 0 0,-1 0 0,1-1 0,0 1 1,0-1-1,-1 0 0,1 0 0,3 0 0,65-1-2437,-60 0 1406,0-1 0,0 0 0,0-1 0,0 0-1,0-1 1,-1 0 0,0-1 0,1 0 0,-2 0 0,1-1 0,-1 0 0,14-12 0,8-14-7779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5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0 18033,'0'0'3641,"-10"7"-182,3-2-3073,0 1 0,1 0 1,-1-1-1,1 2 0,0-1 0,1 1 0,-1 0 0,2 0 0,-1 1 1,1-1-1,0 1 0,0 0 0,1 0 0,0 0 0,0 1 0,1-1 1,-2 15-1,3-15-325,0 0 0,1 1 0,0-1 0,0 1 0,1-1 0,0 0 0,0 1 0,5 12 1,-5-18-58,1 0 1,-1-1 0,1 1 0,0-1-1,0 1 1,0-1 0,0 0 0,0 0-1,0 0 1,1 0 0,-1 0 0,1-1-1,-1 1 1,1-1 0,0 1 0,-1-1 0,1 0-1,0 0 1,0 0 0,0-1 0,0 1-1,0-1 1,0 1 0,0-1 0,0 0-1,0 0 1,3-1 0,7 0-161,-1-1 0,0 0-1,0 0 1,0-2 0,0 1 0,20-10 0,-21 8 1,0 0 0,1 1 0,0 1 0,0 0 0,0 0 0,21-1 0,-32 4 165,-1 0-1,1 0 1,-1 0 0,1 0 0,0 0-1,-1 0 1,1 0 0,-1 0-1,1 0 1,0 0 0,-1 1 0,1-1-1,-1 0 1,1 0 0,-1 1 0,1-1-1,-1 0 1,1 1 0,-1-1-1,1 0 1,-1 1 0,0-1 0,1 1-1,-1-1 1,1 1 0,-1-1-1,0 1 1,0-1 0,1 1 0,-1-1-1,0 1 1,0 0 0,0-1 0,1 2-1,-6 24 740,-20 23 340,-19 6-1089,41-52 0,0 1 0,0-1 0,0 0 0,-1 0 0,1-1 0,-1 1 0,0-1 0,1 0 0,-1 0 0,0 0 0,0 0 0,0-1 0,-7 3 0,10-5-279,0 0 0,0-1 0,1 1 0,-1 0 0,0 0 0,1 0-1,-1 0 1,1 0 0,-1-1 0,1 1 0,0 0 0,0 0 0,-1-1 0,1 1 0,0 0 0,0-1 0,0 1 0,0 0-1,1-1 1,-1 1 0,0 0 0,0 0 0,1-2 0,0 0-1463,2-27-6666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6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13196,'0'0'10651,"10"2"-7133,1 0-2826,1-1 0,-1 0 1,1 0-1,21-3 1,-29 2-613,-1-1 1,1 1 0,-1-1 0,1 0 0,-1 0 0,1 0-1,-1-1 1,0 1 0,0-1 0,0 1 0,0-1 0,0 0 0,0-1-1,0 1 1,0 0 0,-1-1 0,1 1 0,-1-1 0,0 0 0,0 0-1,0 0 1,0 0 0,2-6 0,-4 8-81,1 1 0,-1 0 0,0-1 0,0 1 0,0 0 0,1-1 0,-1 1 0,0 0 0,0-1 0,0 1 0,0 0 0,0-1 0,0 1 0,0 0 0,0-1 0,0 1 0,0 0 0,0-1 0,0 1 0,0-1 0,0 1 0,0 0 0,0-1 0,0 1 0,0 0 0,0-1 0,-1 1 0,1 0 0,0-1 0,0 1 0,0 0 0,-1-1 0,1 1 0,0 0 0,0 0 0,-1-1 0,1 1 0,-1 0 0,-15 3 0,-17 17 0,29-16 0,-1 1 0,1-1 0,0 1 0,1-1 0,-1 1 0,1 0 0,0 1 0,0-1 0,0 0 0,1 1 0,0 0 0,0-1 0,1 1 0,-1 0 0,1 0 0,0 8 0,1-13 0,1 1 0,0-1 0,-1 1 0,1-1 0,0 1 0,0-1 0,0 1 0,1-1 0,-1 0 0,0 0 0,0 0 0,1 0 0,-1 0 0,0 0 0,1 0 0,-1 0 0,1 0 0,-1 0 0,1-1 0,0 1 0,-1-1 0,1 1 0,0-1 0,-1 0 0,1 0 0,0 0 0,-1 1 0,1-2 0,0 1 0,-1 0 0,3-1 0,8 1 0,-1-1 0,0 0 0,20-5 0,3-6 0,-1-1 0,0-1 0,44-28 0,27-12 0,-80 49 0,-24 5 0,1 0 0,-1 0 0,1 0 0,-1 0 0,1 0 0,-1 0 0,0 1 0,1-1 0,-1 0 0,1 0 0,-1 1 0,0-1 0,1 0 0,-1 1 0,0-1 0,1 0 0,-1 1 0,0-1 0,1 0 0,-1 1 0,0-1 0,0 1 0,0-1 0,1 0 0,-1 1 0,0-1 0,0 2 0,0 2 0,0 1 0,0 0 0,0 0 0,-1 0 0,0 0 0,-3 9 0,3-10 0,-1 0 0,1 0 0,0 1 0,1-1 0,-1 1 0,1-1 0,0 1 0,0-1 0,1 6 0,1-9 0,0 0 0,0 0 0,1 0 0,-1 0 0,0 0 0,1-1 0,-1 1 0,1-1 0,-1 1 0,1-1 0,-1 0 0,1 0 0,-1 0 0,0 0 0,1-1 0,4 0 0,-2 0 0,9 0-108,0-2 0,-1 1 0,0-2 0,0 0 0,23-10 0,25-20-3333,-38 14-6371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6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104 142 17969,'0'0'2199,"3"-8"124,-1 2-1862,0 2-107,0-2-1,0 1 1,-1 0-1,1 0 1,-1 0 0,0-1-1,0 1 1,-1 0-1,0-1 1,0-8-1,-1 13-289,1 0 0,-1 0-1,1 1 1,-1-1 0,0 1 0,1-1-1,-1 0 1,0 1 0,1-1-1,-1 1 1,0-1 0,0 1-1,1 0 1,-1-1 0,0 1-1,0 0 1,0-1 0,0 1-1,0 0 1,1 0 0,-1 0-1,0 0 1,0 0 0,0 0 0,0 0-1,0 0 1,0 0 0,1 0-1,-1 1 1,0-1 0,0 0-1,0 1 1,0-1 0,1 0-1,-1 1 1,0-1 0,0 1-1,1-1 1,-1 1 0,-1 0 0,-31 21 362,26-14-285,1 0 0,-1 0 0,2 0 0,-1 1 0,-3 9 1,6-14-93,1 0 1,1 0 0,-1 1-1,1-1 1,-1 0 0,1 1 0,0-1-1,1 1 1,-1-1 0,1 1 0,0-1-1,0 1 1,1 6 0,-1-10-41,1 0-1,-1-1 1,1 1 0,0 0 0,-1-1 0,1 1-1,0-1 1,-1 1 0,1-1 0,0 1-1,-1-1 1,1 1 0,0-1 0,0 0 0,0 1-1,-1-1 1,1 0 0,0 0 0,0 0 0,0 0-1,0 1 1,-1-1 0,1 0 0,0 0 0,0-1-1,0 1 1,0 0 0,0 0 0,-1 0 0,1-1-1,0 1 1,0 0 0,0-1 0,-1 1 0,2-1-1,29-13 204,-17 4-164,0 0 0,-1-1-1,0-1 1,-1 0-1,0-1 1,-1 0 0,0 0-1,-1-1 1,-1-1 0,0 0-1,-1 0 1,11-30-1,-28 82-152,1 1-1,2 1 0,1-1 1,1 65-1,4-101 115,0-1 0,0 1-1,0 0 1,0 0 0,0 0 0,1 0 0,-1 0-1,0 0 1,1 0 0,-1 0 0,1-1 0,0 1-1,0 0 1,-1 0 0,1-1 0,0 1 0,1 0-1,-1-1 1,0 1 0,0-1 0,1 0 0,-1 1-1,1-1 1,-1 0 0,1 0 0,-1 0-1,1 0 1,0 0 0,0 0 0,-1 0 0,1-1-1,0 1 1,0-1 0,0 1 0,0-1 0,0 0-1,0 1 1,-1-1 0,1 0 0,0 0 0,0-1-1,0 1 1,4-1 0,2-1 25,0-1 0,-1 0 0,1 0 0,0 0 0,-1-1-1,0 0 1,0-1 0,0 0 0,6-5 0,-1 0-34,0 0 0,-1-1 0,-1 0 0,0-1 0,0 0 0,-2-1 0,1 1 0,-1-2 0,9-22 0,-23 54 0,1 0 0,1 1 0,0 0 0,1 0 0,0 28 0,3-46 0,0 1 0,0-1 0,0 0 0,0 0 0,0 0 0,1 0 0,-1 0 0,0 1 0,1-1 0,-1 0 0,0 0 0,1 0 0,-1 0 0,1 0 0,0 0 0,-1 0 0,1 0 0,0 0 0,0-1 0,-1 1 0,1 0 0,0 0 0,0-1 0,0 1 0,0 0 0,2 0 0,-1 0 0,1 0 0,0-1 0,0 1 0,0-1 0,0 1 0,0-1 0,-1 0 0,1 0 0,0-1 0,5 0 0,3-1 0,0-1 0,0 0 0,-1-1 0,19-8 0,-1-4 0,1 0 0,-2-2 0,0 0 0,-1-2 0,45-46 0,-73 70 0,-28 54 0,28-52 0,0-1 0,0 0 0,0 0 0,1 1 0,0-1 0,0 1 0,0-1 0,0 1 0,1-1 0,0 1 0,0-1 0,1 1 0,1 5 0,-1-9 0,0 0 0,0 0 0,1 0 0,-1-1 0,1 1 0,-1-1 0,1 1 0,-1-1 0,1 0 0,0 1 0,0-1 0,0 0 0,0 0 0,0 0 0,0-1 0,0 1 0,0 0 0,0-1 0,0 1 0,0-1 0,0 0 0,0 0 0,5 0 0,51-3 0,-51 2-232,-1-1-1,0 0 1,1 0-1,-1 0 1,0-1 0,-1 0-1,9-5 1,-8 4-623,0-1 0,0 1 1,-1-1-1,0 0 0,0-1 1,7-9-1,10-24-8984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7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22325,'0'0'6342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7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206 139 8680,'6'-11'3785,"-2"6"-3204,18-39 2674,-20 41-2793,-1-1 0,0 1-1,0 0 1,0 0 0,0-1 0,-1 1-1,1 0 1,-1-1 0,0 1 0,0 0-1,0-1 1,-1 1 0,1-1 0,-3-5-1,2 7-259,0 0 1,0 1-1,-1-1 0,1 1 0,-1-1 0,1 1 1,-1 0-1,0-1 0,0 1 0,1 0 0,-1 0 1,0 0-1,0 0 0,0 0 0,0 1 0,0-1 0,0 1 1,0-1-1,0 1 0,-1 0 0,1 0 0,0 0 1,0 0-1,0 0 0,0 0 0,-3 1 0,-2 0 115,0 0 0,0 0 0,0 0-1,0 1 1,0 1 0,-12 4 0,9-1-231,1 0 0,0 1 1,0 0-1,1 0 0,0 1 0,0 0 0,0 1 1,1-1-1,1 1 0,-1 1 0,2-1 0,-1 1 1,1 0-1,1 0 0,0 1 0,0 0 1,1-1-1,0 1 0,-2 22 0,5-32-85,0 0 1,0 0-1,0 0 0,0 0 0,0 0 0,0 1 0,1-1 1,-1 0-1,0 0 0,1 0 0,-1 0 0,0 0 1,1 0-1,-1 0 0,1 0 0,0 0 0,-1 0 1,1 0-1,0 0 0,0 0 0,0-1 0,-1 1 0,1 0 1,0 0-1,0-1 0,0 1 0,0-1 0,0 1 1,0-1-1,0 1 0,0-1 0,1 0 0,-1 1 0,0-1 1,0 0-1,0 0 0,0 0 0,0 0 0,0 0 1,1 0-1,-1 0 0,0 0 0,0 0 0,0-1 0,0 1 1,1-1-1,11-2 16,0 0 0,-1-1 0,19-9-1,-3 2 0,-24 10-20,0 0 0,0 1 0,0-1 1,0 1-1,0 0 0,0 0 0,0 0 0,0 1 0,0-1 1,0 1-1,0 0 0,-1 0 0,1 0 0,0 1 0,-1-1 0,1 1 1,0 0-1,4 3 0,-3-1-11,0 1 1,-1 0 0,1 0-1,-1 0 1,0 0-1,0 1 1,0-1-1,-1 1 1,0 0-1,3 7 1,2 9-22,-2 0 0,0 1 0,-1-1 0,-1 1 0,1 31 0,-3-25 82,-2 0 0,-1 0 1,0 0-1,-8 35 1,7-54-34,0-1-1,-1 1 1,0-1 0,-1 1-1,1-1 1,-2-1 0,1 1 0,-1 0-1,-1-1 1,1 0 0,-1 0-1,-1-1 1,0 0 0,0 0 0,0 0-1,-10 6 1,15-11-13,0-1 0,-1 0 0,1 1 0,0-1 0,-1 0 0,1 0 0,-1 0 0,1-1 0,-1 1 0,1-1 0,-1 1 0,1-1 0,-1 0 0,1 0 0,-1 0 0,0 0 0,1 0 0,-1-1 0,1 1 0,-1-1 0,1 1 0,-1-1 0,1 0 0,0 0 0,-1 0 0,1-1 0,0 1 0,0-1 0,-1 1 0,1-1 0,0 1 0,1-1 0,-1 0 0,0 0 0,1 0 0,-1 0 0,1 0 0,-1-1 0,1 1 0,-1-3 0,-7-11 0,2 0 0,-1-1 0,2 1 0,-6-27 0,10 36 0,0 0 0,-26-111 0,25 105 0,2-1 0,-1 1 0,2-1 0,0 0 0,0 0 0,5-23 0,-4 34-128,0 1-1,0-1 1,1 0-1,-1 1 1,1-1-1,-1 1 1,1 0-1,0-1 1,0 1 0,0 0-1,1 0 1,-1 0-1,0 0 1,1 1-1,-1-1 1,1 1-1,-1-1 1,1 1 0,3-1-1,65-20-5141,-35 13 2341,11-9-4614,1-2-6401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8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33 17072,'0'0'15311,"-1"9"-14980,-3 33-278,4-40-53,0-1 0,0 0 0,0 1 0,1-1 0,-1 1 0,0-1 0,1 0 0,-1 1 0,1-1 0,0 0 0,-1 1 0,1-1 0,0 0 0,0 0 0,-1 0 0,1 0 0,0 0 0,0 0 0,0 0 0,0 0 0,1 0 0,-1 0 0,0 0 0,0-1 0,0 1 0,1 0 0,-1-1 0,0 1 0,1-1 0,-1 0 0,1 1 0,-1-1 0,0 0 0,1 0 0,-1 0 0,1 0 0,-1 0 0,3 0 0,3 0 0,0-1 0,-1 1 0,1-1 0,0-1 0,-1 1 0,10-4 0,38-28-44,-49 28 21,1 0 1,0 1 0,1 0-1,-1 0 1,1 0-1,0 1 1,0 0 0,0 0-1,0 1 1,0 0 0,0 0-1,1 0 1,9 0-1,-15 3-78,1 0-1,-1 0 1,0 0-1,0 1 1,0-1 0,1 1-1,-2-1 1,1 1-1,0 0 1,0 0-1,0-1 1,-1 1-1,1 0 1,-1 1-1,2 2 1,-1-2-57,0 0 0,1 1 1,-1-1-1,1 0 0,0-1 1,-1 1-1,1-1 0,5 4 0,-2-4-255,-1 0 0,1 0-1,0 0 1,0-1 0,0 0-1,0 0 1,0-1 0,0 0-1,1 0 1,-1 0 0,0-1-1,0 0 1,0 0 0,0 0-1,-1-1 1,1 0 0,8-4-1,0 0-2100,0-1 1,-1-1-1,0-1 0,0 1 1,19-19-1,-13 9-3433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8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84 7559,'0'0'13688,"-3"9"-12626,-2 5-398,1 1 0,1 0 0,0 0 1,1 0-1,0 1 0,1-1 0,1 0 0,1 17 0,1-23-647,-1 0-1,1-1 0,0 1 0,1 0 1,0-1-1,5 9 0,12 20-40,-6-13-886,20 49-1,-32-67 845,0 0 1,0 0 0,0 0-1,-1 0 1,0 1 0,0-1 0,-1 0-1,1 1 1,-2-1 0,1 0-1,-1 1 1,1-1 0,-5 12-1,3-14 161,-1 0-1,0-1 0,0 1 1,0-1-1,0 1 1,-1-1-1,1 0 0,-1 0 1,0-1-1,-6 4 0,8-5 8,0 0-1,0 0 0,0 0 0,0 0 1,0 0-1,0-1 0,0 1 0,-1-1 0,1 1 1,0-1-1,-3 0 0,5 0-52,-1 0 1,0 0-1,0-1 0,1 1 0,-1 0 1,0-1-1,0 1 0,1 0 0,-1-1 1,0 1-1,1 0 0,-1-1 0,1 1 1,-1-1-1,0 0 0,1 1 0,-1-1 1,1 1-1,0-1 0,-1 0 0,1 1 1,-1-1-1,1 0 0,0 0 0,-1 1 1,1-1-1,0 0 0,0 0 0,0 1 1,0-2-1,-2-10-20,2 0 1,0 0 0,0 0-1,1 0 1,1 0-1,0 0 1,0 1 0,1-1-1,1 1 1,7-17-1,9-17 39,32-51-1,-38 71-63,29-48 156,91-119 1,-147 237 2161,7-30-2298,1-1 0,0 1 0,1-1 0,1 1 0,1 0 0,0 1 0,0-1 0,2 0 0,1 27 0,0-40-22,-1-1 0,1 0 0,-1 0 0,1 0-1,0 1 1,-1-1 0,1 0 0,0 0 0,0 0 0,0 0 0,0 0 0,0 0-1,0-1 1,0 1 0,0 0 0,0 0 0,0-1 0,0 1 0,1-1 0,-1 1-1,0-1 1,0 1 0,1-1 0,-1 0 0,0 1 0,1-1 0,-1 0 0,0 0-1,1 0 1,-1 0 0,0 0 0,1 0 0,-1-1 0,0 1 0,0 0-1,3-2 1,-1 2-78,-1-1 0,1 1 0,0-1 0,-1 0-1,1 0 1,0 0 0,-1-1 0,1 1-1,-1-1 1,0 1 0,1-1 0,-1 0 0,0 0-1,0 0 1,0 0 0,0 0 0,1-3-1,3-16-5026,-5-5-3353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8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23895,'0'0'7270,"66"-20"-24566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9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66 6278,'0'0'9294,"-1"-9"-3523,-9-30-1436,10 38-4226,0 1 0,0-1 1,0 0-1,0 0 0,0 1 1,0-1-1,-1 0 0,1 1 1,0-1-1,0 0 0,-1 1 1,1-1-1,-1 0 0,1 1 1,0-1-1,-1 1 0,1-1 1,-1 1-1,0-1 0,1 1 1,-1-1-1,1 1 0,-1-1 1,0 1-1,1 0 0,-1-1 1,0 1-1,1 0 0,-1 0 1,0-1-1,1 1 0,-1 0 1,0 0-1,0 0 0,1 0 1,-1 0-1,0 0 0,0 0 1,1 0-1,-1 0 0,0 0 1,1 1-1,-1-1 0,0 0 1,0 0-1,1 1 0,-1-1 1,1 0-1,-1 1 0,0 0 1,-21 24 891,15-12-962,1 1 0,0 0 1,1 0-1,1 0 1,0 1-1,1-1 0,1 1 1,0 0-1,1 0 1,1 0-1,0 0 1,3 22-1,-1-30-66,1-1 0,0 1 0,0-1 0,1 0 0,0 0 0,0 0 0,0 0-1,1-1 1,0 1 0,0-1 0,9 7 0,-7-6-8,-1-1-1,0 2 0,0-1 0,-1 1 1,1-1-1,-1 2 0,-1-1 1,7 13-1,-9-11 32,0 0 1,0 0-1,-1 0 0,0 0 0,0 0 1,-1 1-1,-1-1 0,1 0 0,-4 16 0,3-22 20,1 0-1,0 0 0,-1-1 0,0 1 0,1 0 0,-1 0 0,0-1 0,-1 1 0,1 0 1,0-1-1,-1 0 0,0 1 0,1-1 0,-1 0 0,0 0 0,0 1 0,0-2 0,0 1 0,-1 0 1,1 0-1,0-1 0,-1 1 0,1-1 0,-1 0 0,0 1 0,1-1 0,-1-1 0,0 1 1,0 0-1,1-1 0,-1 1 0,0-1 0,0 0 0,-3 0 0,5 0-11,0-1-1,0 1 1,0 0 0,0-1-1,1 1 1,-1-1-1,0 1 1,0-1 0,1 1-1,-1-1 1,0 0-1,1 1 1,-1-1 0,0 0-1,1 0 1,-1 1-1,1-1 1,-1 0 0,1 0-1,0 0 1,-1 0-1,1 0 1,0 1 0,0-1-1,-1 0 1,1 0-1,0 0 1,0-2 0,0-31 44,0 28-46,1-7-2,1 0 0,0-1 0,1 1 0,1 0 0,0 1 0,10-23 0,44-73 0,-31 63 0,65-105 0,-92 150-1,0 0 0,0 0 0,0 1 0,0-1 0,0 0-1,0 0 1,0 0 0,0 0 0,0 0 0,0 0 0,0 0 0,0 0 0,0 0 0,0 0 0,0 0 0,1 0-1,-1 0 1,0 0 0,0 0 0,0 0 0,0 0 0,0 0 0,0 0 0,0 0 0,0 0 0,0 0-1,0 0 1,0 0 0,0 0 0,0 0 0,0 0 0,1 0 0,-1 0 0,0 0 0,0 0 0,0 0 0,0 0-1,0 0 1,0 0 0,0 0 0,0 0 0,0 0 0,0 0 0,0 0 0,0 0 0,0-1 0,-1 14-111,-6 14-35,2-12 182,3-10-15,-1 1 1,1 0 0,0-1 0,1 1-1,-1 0 1,1 0 0,0 0-1,1 0 1,0 0 0,0 0 0,1 11-1,0-16-18,-1 0-1,1-1 0,0 1 0,0-1 0,0 1 0,0 0 1,0-1-1,0 1 0,0-1 0,0 0 0,0 1 1,0-1-1,0 0 0,0 0 0,0 0 0,0 1 1,0-1-1,0 0 0,0-1 0,0 1 0,0 0 0,0 0 1,1 0-1,-1 0 0,0-1 0,0 1 0,1-1 1,31-11-9,-31 11 7,64-28 0,-41 16 0,0 2 0,1 0 0,0 2 0,0 0 0,1 2 0,0 1 0,1 2 0,28-2 0,-33 11-2092,-21-4 1724,-1 0-1,1-1 1,-1 1-1,1-1 0,-1 1 1,1-1-1,-1 1 1,1-1-1,-1 0 0,1 0 1,0 0-1,-1 0 0,1 0 1,-1 0-1,1 0 1,0-1-1,-1 1 0,1-1 1,-1 1-1,1-1 1,-1 1-1,1-1 0,1-1 1,14-13-8777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0 600 17905,'0'0'3465,"11"-5"-2008,14-8-539,2 2 0,-1 1 0,54-12 1,101-13 1392,-71 15-2028,-101 18-270,316-73 455,-282 62-552,-1-2 1,0-2-1,0-2 0,-2-1 1,50-35-1,-79 48-344,0-2 0,-1 1 0,0-1 0,0-1-1,-1 0 1,0 0 0,-1-1 0,0 0 0,7-14 0,-10 16-632,-1-1-1,-1 0 1,1 0-1,-1 0 1,-1-1 0,0 1-1,1-17 1,-2-34-7690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29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0 148 19250,'0'0'2178,"29"-77"353,4 46-1122,5 7-704,10 11-449,6 10-288,-2 3-1922,3 0-4388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01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6608 349 14382,'-247'-47'4250,"-119"-47"-3600,245 63-271,-1 4 0,-1 6 0,-1 5 0,-240 2 0,-166 22 463,-598-21-125,-726-42-744,1281 95 154,484-27-81,0 5 1,1 3-1,1 4 0,-109 48 0,137-45 152,1 2 0,-85 60-1,115-71-164,2 2 0,0 1 0,2 1-1,0 1 1,2 2 0,-35 49-1,51-65-46,1 0-1,0 0 0,0 0 0,1 1 1,0-1-1,1 1 0,-2 15 1,4-22 0,0 1 0,1 0 0,0 0 1,0 0-1,0 0 0,0 0 0,1 0 1,0 0-1,0-1 0,0 1 0,1 0 1,0-1-1,0 1 0,0-1 0,0 1 1,0-1-1,1 0 0,6 8 0,3-1 9,1 0-1,0-1 0,1 0 1,0-1-1,0-1 1,1 0-1,0-1 1,1 0-1,17 4 0,27 7 35,63 10-1,-115-27-29,263 45 102,435 16 1,279-56-17,-901-7-90,402-11-140,599 16 98,-839 16 17,375 21 120,-445-38-106,269-30-1,-126-20 47,-2-14 0,350-116 0,-641 169-44,32-9-11,-1-2 1,0-3-1,-1-2 0,65-39 0,-116 60 107,0 0-1,0-1 1,0 1 0,-1-1 0,1 0 0,-1 0 0,0 0 0,0-1 0,-1 1 0,1-1 0,-1 0-1,0 0 1,-1 0 0,1-1 0,-1 1 0,0-1 0,0 1 0,-1-1 0,1 1 0,-1-1 0,-1 0-1,1 0 1,-1 0 0,0 0 0,0 1 0,0-1 0,-1 0 0,0 0 0,0 0 0,-1 1 0,0-1-1,0 1 1,0-1 0,0 1 0,-1 0 0,0 0 0,-5-7 0,-8-7 52,-1 2 0,-1 0 0,0 0 0,-2 2 0,1 1 0,-2 0 0,0 1 1,0 1-1,-39-15 0,-17-1-89,-123-31 0,18 20 123,-2 7 0,-204-8 0,-380 19-259,488 17-440,-340-14-4994,307-1-235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4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4 1057,'-1'-3'-192,"-3"3"-673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08:34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129 104 1121,'0'0'7869,"-7"6"-6321,-3 5-753,-5 4 206,-4-1 5088,18-20-4436,-11-30 115,11 35-1759,1 1 1,0 0 0,0 0-1,0-1 1,0 1-1,0 0 1,0 0 0,-1-1-1,1 1 1,0 0 0,0 0-1,0-1 1,-1 1-1,1 0 1,0 0 0,0 0-1,-1 0 1,1-1-1,0 1 1,0 0 0,-1 0-1,1 0 1,0 0 0,0 0-1,-1 0 1,1 0-1,0 0 1,-1 0 0,1 0-1,0 0 1,-1 0-1,1 0 1,0 0 0,0 0-1,-1 0 1,1 0 0,0 0-1,-1 0 1,-10 23 555,7-10-481,1 1 1,0 0-1,1 0 0,1 0 0,0 0 1,1 0-1,0 0 0,4 24 0,-4-37-82,1 1 0,-1-1-1,0 0 1,1 0 0,-1 1 0,1-1-1,0 0 1,-1 0 0,1 0 0,0 0-1,0 0 1,0 0 0,0 0 0,-1 0-1,1 0 1,0-1 0,1 1-1,-1 0 1,0 0 0,0-1 0,0 1-1,0-1 1,0 1 0,1-1 0,-1 0-1,0 1 1,0-1 0,1 0 0,-1 0-1,0 0 1,1 0 0,-1 0-1,0 0 1,1 0 0,-1 0 0,0 0-1,0-1 1,1 1 0,-1-1 0,0 1-1,0-1 1,0 1 0,0-1-1,1 0 1,-1 1 0,1-2 0,3-1 17,1-1-1,-1 1 1,0-1 0,0 0 0,-1 0 0,1-1 0,-1 0-1,4-5 1,-2 2 19,-1 0-1,0-1 0,-1 1 1,0-1-1,-1 0 0,1 0 1,-2 0-1,1-1 0,-1 1 1,-1-1-1,0 1 1,0-1-1,-1 0 0,0 1 1,-2-16-1,1 24-10,1 0 0,0 0 1,-1 0-1,1 0 0,-1 0 0,1 0 0,-1 0 0,0 0 1,0 0-1,1 0 0,-1 0 0,0 0 0,0 0 0,0 0 0,0 1 1,0-1-1,0 0 0,0 1 0,0-1 0,0 1 0,0-1 1,0 1-1,0-1 0,0 1 0,-1 0 0,1 0 0,0 0 1,0-1-1,0 1 0,-1 0 0,1 0 0,0 1 0,0-1 0,0 0 1,-1 0-1,-1 1 0,-1 0 19,0 1 0,0-1-1,0 1 1,0-1 0,0 1 0,0 0-1,0 1 1,1-1 0,-5 4 0,0 2-6,-1 1 0,1-1-1,1 2 1,0-1 0,0 1 0,1 0 0,0 0 0,1 1 0,0 0-1,1 0 1,0 0 0,0 0 0,1 1 0,-2 19 0,9-26-47,7-10 30,6-12 78,0-4-80,-1-1 0,19-34 0,-29 45-24,0-1 0,-1 1-1,0-1 1,-1-1 0,0 1 0,-1-1 0,2-16 0,-5 29 1,0-1 0,0 1 1,1-1-1,-1 1 1,0 0-1,0-1 1,0 1-1,0-1 1,0 1-1,0-1 1,0 1-1,0-1 1,0 1-1,0-1 1,0 1-1,0-1 0,-1 1 1,1 0-1,0-1 1,0 1-1,0-1 1,-1 1-1,1-1 1,0 1-1,0 0 1,-1-1-1,1 1 1,0 0-1,-1-1 1,1 1-1,0 0 1,-1-1-1,1 1 0,-1 0 1,1 0-1,0 0 1,-1-1-1,1 1 1,-1 0-1,1 0 1,-1 0-1,1 0 1,-1 0-1,1 0 1,-1 0-1,1 0 1,-1 0-1,1 0 0,0 0 1,-1 0-1,1 0 1,-1 0-1,1 0 1,-1 0-1,1 1 1,-1-1-1,1 0 1,0 0-1,-1 0 1,1 1-1,-1-1 1,1 0-1,0 1 1,-1-1-1,1 0 0,0 1 1,-1-1-1,-26 24-86,14-8 231,0 1-1,-16 31 1,24-41-53,1 1 0,1 0 0,-1 1 0,1-1 0,1 1 0,-1-1 1,2 1-1,-3 15 0,5-23-90,-1-1 1,0 0-1,1 0 1,-1 0-1,0 0 1,1 0-1,-1 0 1,0 0 0,1 0-1,-1 1 1,0-1-1,1 0 1,-1-1-1,0 1 1,1 0-1,-1 0 1,0 0-1,1 0 1,-1 0-1,0 0 1,1 0-1,-1 0 1,0-1-1,1 1 1,-1 0-1,0 0 1,0 0-1,1-1 1,-1 1-1,0 0 1,0 0 0,1-1-1,-1 1 1,0 0-1,0-1 1,0 1-1,1 0 1,-1 0-1,0-1 1,0 0-1,14-16 32,-1-2 0,0 0 0,-1 0 0,-1-1 0,-1 0 0,-1-1 0,-1 0 0,9-37 0,-30 81-599,-6 32 462,15-36 73,0-1 1,2 1-1,-1 20 1,2-34-317,1 0 0,0 1 1,0-1-1,1 1 0,0-1 0,0 0 0,0 0 1,0 1-1,1-1 0,0 0 0,0 0 0,0-1 1,1 1-1,-1 0 0,5 4 0,13 4-5812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12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44 10826,'0'0'18925,"-6"12"-18103,-17 40-128,23-51-673,-1 1-1,0 0 1,1-1-1,-1 1 1,0 0-1,1 0 1,0-1 0,0 1-1,-1 0 1,1 0-1,0 0 1,0-1 0,1 1-1,-1 0 1,0 0-1,1 0 1,-1-1 0,1 1-1,-1 0 1,1-1-1,0 1 1,-1 0 0,1-1-1,0 1 1,0-1-1,0 1 1,1-1 0,-1 0-1,0 1 1,1-1-1,-1 0 1,0 0 0,1 0-1,-1 0 1,1 0-1,0 0 1,-1 0 0,1-1-1,0 1 1,-1 0-1,1-1 1,0 0 0,3 1-1,0 0 20,-1 0-1,1-1 1,0 0-1,0 0 1,0 0 0,0 0-1,0-1 1,0 0-1,0 0 1,-1 0 0,1 0-1,0-1 1,-1 0-1,5-2 1,-4 0-40,0 1 0,-1-1 0,0-1 0,1 1 0,-2 0 0,1-1 0,0 0 0,-1 0 0,0 0 0,0 0 0,0-1 0,-1 1 0,0-1 0,0 0 0,0 1 0,-1-1 0,0 0 0,0 0 0,0-11 0,-1 17 0,0-1 0,0 0 0,0 0 0,0 1 0,0-1 0,-1 0 0,1 0 0,0 1 0,0-1 0,-1 0 0,1 1 0,0-1 0,-1 0 0,1 1 0,-1-1 0,1 0 0,-1 1 0,1-1 0,-1 1 0,1-1 0,-1 1 0,0-1 0,1 1 0,-1 0 0,0-1 0,1 1 0,-2-1 0,-25 0 0,20 2 0,1 1 0,-1-1 0,1 1 0,0 1 0,-1-1 0,-5 5 0,-32 28 0,42-33 0,0 0 0,-1 0 0,1 1 0,0-1 0,1 1 0,-1-1 0,0 1 0,1 0 0,0 0 0,-1 0 0,1 0 0,0 0 0,1 0 0,-1 0 0,0 5 0,1-8 0,1 0 0,-1 1 0,0-1 0,1 1 0,-1-1 0,1 0 0,-1 0 0,1 1 0,-1-1 0,1 0 0,-1 0 0,1 1 0,-1-1 0,1 0 0,-1 0 0,1 0 0,-1 0 0,1 0 0,-1 0 0,1 0 0,-1 0 0,1 0 0,0 0 0,-1 0 0,1 0 0,-1 0 0,1 0 0,-1 0 0,1-1 0,-1 1 0,1 0 0,-1 0 0,1-1 0,-1 1 0,0 0 0,1-1 0,0 0 0,23-10 0,-5-3 0,-1-1 0,21-22 0,15-12 0,-54 49 2,0 0-1,1 0 1,-1-1 0,0 1-1,0 0 1,0 0 0,0 0-1,0 0 1,0 0 0,0 0 0,0 0-1,0 0 1,0 0 0,0-1-1,1 1 1,-1 0 0,0 0-1,0 0 1,0 0 0,0 0-1,0 0 1,0 0 0,0 0-1,1 0 1,-1 0 0,0 0-1,0 0 1,0 0 0,0 0 0,0 0-1,0 0 1,0 0 0,1 0-1,-1 0 1,0 0 0,0 0-1,0 0 1,0 0 0,0 0-1,0 0 1,0 0 0,1 0-1,-1 1 1,0-1 0,0 0-1,0 0 1,0 0 0,0 0-1,0 0 1,0 0 0,0 0 0,0 0-1,0 0 1,0 1 0,0-1-1,1 0 1,-1 0 0,0 0-1,0 0 1,0 0 0,0 0-1,0 1 1,0-1 0,0 0-1,0 0 1,0 0 0,0 0-1,0 0 1,-2 11-582,-8 13-2736,0 0 1,-16 25-1,14-28 135,-12 23-5264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1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17040,'0'0'4185,"-2"12"-2231,-4 21-478,2-11-278,0 1 0,1-1 0,1 1 0,1 0 0,2 24 0,0-46-1185,-1-1-1,0 1 0,0-1 0,0 1 0,0-1 1,0 0-1,0 1 0,1-1 0,-1 1 1,0-1-1,0 1 0,0-1 0,1 0 0,-1 1 1,0-1-1,1 0 0,-1 1 0,0-1 0,1 0 1,-1 1-1,1-1 0,-1 0 0,0 0 0,1 0 1,-1 1-1,1-1 0,-1 0 0,1 0 0,-1 0 1,0 0-1,1 0 0,-1 0 0,1 0 0,-1 0 1,1 0-1,-1 0 0,1 0 0,-1 0 1,1 0-1,-1 0 0,1 0 0,-1 0 0,1 0 1,-1-1-1,0 1 0,1 0 0,0-1 0,0 1 11,1-1-1,-1 0 1,0 0-1,1 0 1,-1 0-1,0 0 1,0 0-1,0 0 1,0 0-1,0 0 1,0 0-1,0-1 1,0 1-1,0-2 1,1-3-201,0-1 0,-1 1-1,0 0 1,0-1 0,0-13 0,-1 19 105,0 0 0,0-1 1,0 1-1,0 0 0,0 0 0,0-1 0,0 1 0,-1 0 1,1 0-1,0 0 0,-1-1 0,1 1 0,-1 0 0,0 0 1,1 0-1,-1 0 0,0 0 0,0 0 0,1 0 0,-1 0 1,0 0-1,0 0 0,0 1 0,0-1 0,0 0 1,0 0-1,-1 1 0,1-1 0,0 1 0,0-1 0,0 1 1,0 0-1,-1-1 0,1 1 0,0 0 0,-2 0 0,-26 0-7642,19 0 2933,-10 0-10987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0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78 13965,'6'-11'3502,"4"-5"-2078,21-35 4348,-35 62-1050,-3 13-2863,-5 15-1382,-125 238 433,70-147-774,111-218-577,124-240-2134,-152 309 2551,-16 19 20,0 0 0,1 0 0,-1 0 1,0 0-1,1 0 0,-1 0 0,0 1 0,1-1 0,-1 0 0,0 0 0,1 0 0,-1 1 0,0-1 1,0 0-1,1 0 0,-1 1 0,0-1 0,0 0 0,0 1 0,1-1 0,-1 0 0,0 1 0,0-1 1,0 0-1,0 1 0,0-1 0,0 0 0,1 1 0,-1-1 0,0 0 0,0 1 0,0-1 1,0 0-1,-1 1 0,1 53-148,-1-38 304,-16 188 536,-1 5 839,16-220-1421,1 0 0,-2 0 1,1 1-1,-1-1 0,-1 1 0,0-1 0,-8-12 0,-10-33-74,19 49-35,1 0-1,1 0 1,-1 0 0,1 0-1,0-1 1,1 1 0,-1-1-1,3-14 1,-2 20-9,1 0 1,0-1-1,0 1 0,0 0 1,0 0-1,1 0 1,-1 0-1,1 0 0,-1 0 1,1 0-1,-1 1 0,1-1 1,0 0-1,0 1 0,0 0 1,0-1-1,0 1 1,0 0-1,0 0 0,1 0 1,-1 0-1,0 0 0,0 1 1,1-1-1,-1 1 0,1-1 1,-1 1-1,0 0 1,5 0-1,25-1-16,0 1 0,0 1 1,0 2-1,61 13 0,-91-15 37,0-1-1,0 1 0,0 0 1,0 0-1,0 0 1,0 0-1,-1 1 1,1-1-1,0 1 0,-1-1 1,1 1-1,-1-1 1,0 1-1,1 0 1,-1-1-1,0 1 1,0 0-1,0 0 0,0 0 1,-1 0-1,1 0 1,0 0-1,-1 0 1,1 0-1,-1 0 0,0 1 1,0-1-1,0 0 1,0 2-1,0 10 74,-1 0 0,0-1 0,-5 20-1,4-21-63,38-44-18,-27 20 0,33-40 0,-40 51 0,0-1 0,0 0 0,0 0 0,0 1 0,0-1 0,0 1 0,0-1 0,0 1 0,0 0 0,1 0 0,-1 0 0,1 0 0,-1 0 0,0 1 0,1-1 0,0 1 0,-1-1 0,1 1 0,-1 0 0,1 0 0,2 1 0,-4-1 0,1 1 0,-1 0 0,0 0 0,0 0 0,0 0 0,0 0 0,0 0 0,0 0 0,-1 0 0,1 1 0,0-1 0,-1 0 0,1 0 0,0 1 0,-1-1 0,0 0 0,1 1 0,-1-1 0,0 0 0,0 1 0,1-1 0,-1 1 0,0 1 0,1 40 0,-2-34 0,1 91-7869,3-109 2938,7-6 2222,-2 2 372,7-17-2911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1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36 18514,'-5'8'2493,"-4"8"-1439,-27 48 2486,33-59-3057,1 0 0,-1 1 0,1-1 0,1 0 0,-1 1 0,1-1 0,0 1 0,0 0 0,0-1 0,1 8 1,0-12-470,1-1 0,-1 1 1,1-1-1,-1 0 0,1 0 1,-1 1-1,1-1 0,-1 0 1,0 0-1,1 1 0,0-1 1,-1 0-1,1 0 0,-1 0 1,1 0-1,-1 0 0,1 0 1,-1 0-1,1 0 1,-1 0-1,1 0 0,-1 0 1,1 0-1,-1 0 0,1 0 1,-1-1-1,1 1 0,-1 0 1,1 0-1,-1 0 0,1-1 1,-1 1-1,1 0 0,-1-1 1,0 1-1,1 0 0,-1-1 1,1 1-1,-1-1 0,20-13 240,-1-4-109,32-39 0,-40 42-162,2 0 0,-1 1-1,2 1 1,0 0 0,22-15 0,-36 28 14,0-1-1,1 1 1,-1 0-1,0 0 1,1 0 0,-1-1-1,0 1 1,1 0 0,-1 0-1,0 0 1,1 0 0,-1 0-1,0 0 1,1 0 0,-1 0-1,1 0 1,-1 0 0,0 0-1,1 0 1,-1 0 0,0 0-1,1 0 1,-1 0 0,0 0-1,1 0 1,-1 1-1,0-1 1,1 0 0,-1 0-1,0 0 1,1 1 0,-1-1-1,0 0 1,0 0 0,1 1-1,-1-1 1,0 0 0,0 0-1,0 1 1,1-1 0,-1 0-1,0 1 1,0 0 0,5 24 234,-7 28 133,-15 37-11,16-89-375,1-1 0,0 0 0,0 0 1,0 1-1,0-1 0,0 0 1,0 0-1,0 1 0,0-1 0,0 0 1,0 0-1,0 1 0,0-1 0,0 0 1,0 0-1,0 1 0,0-1 1,0 0-1,0 1 0,0-1 0,0 0 1,1 0-1,-1 0 0,0 1 0,0-1 1,0 0-1,0 0 0,1 1 1,-1-1-1,0 0 0,0 0 0,0 0 1,1 0-1,-1 1 0,0-1 1,0 0-1,0 0 0,1 0 0,-1 0 1,0 0-1,0 0 0,1 0 0,-1 0 1,0 0-1,1 0 0,-1 0 1,0 0-1,0 0 0,1 0 0,-1 0 1,0 0-1,0 0 0,1 0 0,-1 0 1,0 0-1,0 0 0,1 0 1,-1 0-1,0 0 0,0-1 0,1 1 1,-1 0-1,11-7-1700,31-34-10434,-14 15-2508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1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11 21749,'-13'4'2744,"3"0"-2126,-7 1 164,-1 1 0,1 1 0,-20 12 0,33-17-737,1 0 1,-1 0-1,1 0 0,-1 1 0,1-1 0,0 1 0,0 0 0,0 0 0,0 0 0,0 1 0,1-1 0,-1 0 0,1 1 0,0 0 0,0 0 0,0-1 0,1 1 0,-1 0 0,1 0 1,0 1-1,0-1 0,0 4 0,2-6-48,-1-1-1,1 1 1,-1-1 0,1 1 0,0-1 0,0 0 0,-1 1 0,1-1-1,0 0 1,0 1 0,0-1 0,1 0 0,-1 0 0,0 0 0,0 0-1,1 0 1,-1 0 0,0 0 0,1-1 0,-1 1 0,1 0 0,-1-1-1,1 1 1,-1-1 0,1 0 0,-1 1 0,1-1 0,0 0 0,-1 0 0,1 0-1,-1 0 1,1 0 0,2-1 0,5 1 42,-1 0 0,0-1 0,0 0 1,0 0-1,15-5 0,-9-1-17,-1 0-1,0-1 1,0-1 0,-1 0 0,0-1-1,0 0 1,-1 0 0,-1-1 0,1-1-1,-2 0 1,0 0 0,13-24 0,-64 127-544,37-78 533,0 1-1,1-1 1,0 1-1,1 0 0,-2 27 1,5-40-35,0 0 0,0 0 1,0 0-1,0 0 0,0 0 0,0 0 1,1 0-1,-1 0 0,0 0 1,1 0-1,-1-1 0,0 1 1,1 0-1,-1 0 0,1 0 0,-1-1 1,1 1-1,0 0 0,-1 0 1,1-1-1,0 1 0,-1-1 0,1 1 1,0 0-1,0-1 0,0 1 1,-1-1-1,1 0 0,0 1 1,0-1-1,0 0 0,0 0 0,0 1 1,0-1-1,0 0 0,0 0 1,0 0-1,0 0 0,-1 0 1,1 0-1,0 0 0,0 0 0,0-1 1,1 1-1,3-1-349,0-1 0,0 1 0,0-1-1,0 0 1,-1 0 0,1 0 0,6-4 0,22-23-3514,0-11-1835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2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17200,'-7'9'2819,"-8"14"-2072,2 0 1,0 1-1,2 1 0,0 0 1,2 0-1,1 1 1,1 0-1,1 0 0,1 1 1,1 0-1,2 0 0,1 35 1,0-60-737,1 0 0,0 0 1,0 0-1,0 0 0,0 1 1,0-1-1,1 0 0,-1 0 0,1 0 1,-1 0-1,1 0 0,0 0 1,0 0-1,0 0 0,0 0 1,0 0-1,0 0 0,0 0 0,1-1 1,-1 1-1,1 0 0,-1-1 1,1 1-1,0-1 0,-1 0 0,1 0 1,0 1-1,0-1 0,0 0 1,0-1-1,0 1 0,0 0 1,4 0-1,-2-1 8,1 0 1,-1 0 0,1-1 0,-1 0-1,0 0 1,1 0 0,-1 0-1,0-1 1,0 1 0,0-1 0,0 0-1,0-1 1,0 1 0,0-1-1,5-4 1,16-17-132,-20 18 144,0 0 0,1 1 0,0-1 0,0 1 0,0 1 0,1-1 0,0 1 0,0 0 0,12-5 0,-15 52 916,-4-32-849,0-10-98,0 0 1,1 1 0,-1-1-1,0 0 1,1 0-1,-1 0 1,1 0 0,0 0-1,-1 0 1,1 0 0,0 0-1,0 0 1,-1 0-1,1 0 1,0-1 0,0 1-1,0 0 1,0-1 0,0 1-1,0 0 1,0-1-1,0 1 1,0-1 0,1 0-1,-1 1 1,0-1 0,0 0-1,0 0 1,0 1 0,1-1-1,-1 0 1,0 0-1,0 0 1,0-1 0,1 1-1,-1 0 1,0 0 0,0-1-1,0 1 1,0 0-1,2-2 1,50-18 159,-40 13-149,-6 3-94,1 0 0,-1 0-1,0 1 1,1 0 0,0 1 0,0-1 0,0 1 0,0 1 0,0-1 0,13 1 0,-21 1 80,1 0 0,0 0 0,-1 0 0,1 0 0,0 1 0,-1-1 0,1 0 0,0 1 0,-1-1 0,1 0 0,-1 1 0,1-1 0,-1 1 0,1-1 0,-1 1 0,1-1 0,-1 1 0,1-1 0,-1 1 0,1-1 0,-1 1 0,0 0 0,1-1 0,-1 1 0,0 0 0,0-1 0,0 1 0,1 1 0,1 26 212,2 4 223,-3-31-422,-1-1 0,0 1 0,1-1 0,-1 1 0,1 0 1,-1-1-1,1 1 0,-1-1 0,1 0 0,-1 1 0,1-1 0,-1 1 1,1-1-1,0 0 0,-1 1 0,1-1 0,-1 0 0,1 0 0,0 1 1,-1-1-1,1 0 0,0 0 0,0 0 0,-1 0 0,1 0 0,0 0 1,-1 0-1,1 0 0,0 0 0,-1 0 0,1-1 0,0 1 0,-1 0 1,1 0-1,0-1 0,-1 1 0,1 0 0,0-1 0,10-5 67,0 0-1,-1-1 0,0 0 1,0-1-1,-1 0 1,12-12-1,29-23 102,-39 35-218,31-19-363,-41 26 380,1 0 1,0 0 0,0 0 0,0 1 0,0-1 0,-1 0 0,1 1-1,0-1 1,0 1 0,0 0 0,1-1 0,-1 1 0,0 0-1,0 0 1,0 1 0,0-1 0,0 0 0,3 1 0,-4 0 11,0 0 0,0 0 0,-1 0 0,1 0 0,0 0 0,-1 1 0,1-1 0,-1 0 0,1 0 0,-1 0 1,1 0-1,-1 1 0,0-1 0,0 0 0,1 0 0,-1 1 0,0-1 0,0 0 0,-1 2 0,-1 29 260,2-28-200,-31 119 692,31-123-742,0 1 0,0-1 0,0 0 0,1 1 0,-1-1 0,0 1 0,0-1 0,0 0 0,1 1 0,-1-1 0,0 1 0,0-1 0,1 0 0,-1 0 0,0 1 0,0-1 0,1 0 0,-1 1 0,0-1 0,1 0 0,-1 0 0,1 0 0,-1 1 0,0-1 0,1 0 0,-1 0 0,1 0 0,-1 0 0,0 0 0,1 0 0,-1 0 0,1 0 0,-1 0 0,1 0 0,-1 0 0,0 0 0,1 0 0,-1 0 0,1 0 0,-1 0 0,0 0 0,1 0 0,-1-1 0,1 1 0,-1 0 0,0 0 0,1-1 0,23-9 0,14-16-1869,-1-6-3944,-27 24 3624,21-20-10233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18481,'0'0'2050,"-57"17"1185,57 3-1441,20-1-320,36-5 255,19-2 257,23-7-897,17-5-737,7 0-223,-1-8-706,-15-6-2754,-14-5-5894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2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 17713,'0'0'14632,"10"3"-14408,-4-1-258,-1-1 0,1 1-1,0-2 1,0 1 0,-1 0-1,1-1 1,0 0-1,0-1 1,0 1 0,-1-1-1,1 0 1,0 0 0,-1-1-1,1 0 1,-1 0-1,1 0 1,-1-1 0,0 1-1,0-1 1,0 0 0,0-1-1,-1 1 1,1-1-1,4-5 1,-5 5 19,0 1 0,-1-1 1,1 0-1,-1 0 0,0-1 0,0 1 1,-1-1-1,1 0 0,-1 1 0,0-1 1,0 0-1,-1 0 0,1 0 0,-1 0 1,0-1-1,0-9 0,-1 15 12,0-1 1,0 1-1,0-1 0,0 1 1,0-1-1,0 1 1,0-1-1,0 0 0,-1 1 1,1-1-1,0 1 0,0-1 1,0 1-1,-1 0 0,1-1 1,0 1-1,-1-1 0,1 1 1,-1-1-1,1 1 0,0 0 1,-1-1-1,1 1 0,-1 0 1,1 0-1,-1-1 0,1 1 1,-1 0-1,1 0 0,-1 0 1,0-1-1,-21 5-118,-17 18-57,24-8 212,1 0 1,1 1-1,-20 28 1,28-35 103,0 0-1,0 1 1,1-1 0,0 1 0,0 0 0,1 0-1,0 0 1,1 0 0,-3 19 0,5-27-134,1 0 0,-1 0 0,0 0 0,0 1 0,0-1 0,1 0 1,-1 0-1,1 0 0,-1 0 0,1 0 0,-1 0 0,1 0 0,0 0 0,-1 0 0,1 0 1,0 0-1,0-1 0,-1 1 0,1 0 0,0 0 0,0-1 0,0 1 0,0 0 0,0-1 1,0 1-1,0-1 0,0 0 0,1 1 0,-1-1 0,0 0 0,0 1 0,0-1 0,0 0 1,0 0-1,1 0 0,-1 0 0,1-1 0,6 2-1,-1-2 1,1 1-1,-1-1 0,0 0 1,9-3-1,8-5-80,0-1 1,0-1-1,-1-1 0,0-1 1,32-25-1,-25 18-61,60-32-1,-90 52 142,0 0-1,0 0 1,1 0-1,-1-1 1,0 1-1,0 0 1,1 0-1,-1 0 1,0 0-1,1 0 1,-1 0-1,0-1 1,0 1-1,1 0 1,-1 0-1,0 0 0,1 0 1,-1 0-1,0 0 1,0 0-1,1 0 1,-1 0-1,0 0 1,1 1-1,-1-1 1,0 0-1,0 0 1,1 0-1,-1 0 1,0 0-1,0 0 1,1 1-1,-1-1 1,0 0-1,0 0 1,0 0-1,1 1 1,-1-1-1,0 1 1,-1 13 222,-13 21 174,13-33-386,-1 3-13,-1 0 0,1-1 0,1 1 0,-1 0 0,1 0 0,0 0 0,0 0 0,0 0 0,1 7 0,0-12 0,0 1 0,1 0 0,-1-1 0,1 1 0,-1-1 0,1 0 0,-1 1 0,1-1 0,-1 1 0,1-1 0,-1 0 0,1 1 0,0-1 0,-1 0 0,1 1 0,-1-1 0,1 0 0,0 0 0,-1 0 0,1 0 0,0 0 0,-1 0 0,1 0 0,0 0 0,-1 0 0,1 0 0,1 0 0,21-2 0,-21 2 0,14-4 0,1-1 0,-1 0 0,0-1 0,0-1 0,-1 0 0,16-11 0,36-15 0,-65 32 0,10-5-3,0 1 0,0 1 0,1 0 0,-1 1 0,1 0 0,14-1 0,-26 4-13,0 0 0,0 0 1,0 0-1,0 0 0,0 0 1,0 0-1,-1 0 0,1 0 0,0 1 1,0-1-1,0 0 0,0 1 1,-1-1-1,1 0 0,0 1 1,0-1-1,0 1 0,-1-1 0,1 1 1,0-1-1,-1 1 0,1 0 1,-1-1-1,1 1 0,-1 0 1,1-1-1,-1 1 0,1 1 1,0 0 33,0 0 0,-1 1 0,0-1 1,0 0-1,1 0 0,-1 0 0,-1 0 1,1 0-1,0 0 0,0 1 0,-2 3 1,-11 26-2126,-5-12-5325,0-15-6538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3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61 13100,'0'0'15252,"-12"-7"-13971,3 3-1109,1-1-1,0 2 0,-1-1 1,0 1-1,0 0 0,0 1 1,0 0-1,-12-1 0,16 2-135,0 1 0,1 0 0,-1 1-1,0-1 1,0 1 0,1 0-1,-1 0 1,0 1 0,1-1-1,-1 1 1,1 0 0,0 0 0,-1 0-1,1 1 1,0 0 0,0 0-1,1 0 1,-1 0 0,1 0-1,-1 1 1,-4 6 0,6-7-38,0-1-1,0 1 1,0 0-1,0-1 1,0 1 0,1 0-1,0 0 1,-1 0-1,1 0 1,0 0 0,1 0-1,-1 1 1,0-1-1,1 0 1,0 0 0,0 0-1,0 1 1,0-1-1,0 0 1,1 0 0,0 5-1,1-6 11,-1-1 0,0 1 0,1 0 0,-1-1 0,1 1 0,0-1 0,-1 1 0,1-1 0,0 0 0,0 1 0,0-1 0,0 0 0,0 0 0,0-1 0,0 1 0,0 0 0,1-1 0,-1 1 0,0-1 0,0 0 0,0 1 0,1-1 0,-1 0 0,0-1 0,0 1 0,1 0 0,-1-1 0,0 1 0,0-1 0,0 1 0,3-2 0,4-1 31,1 0 0,-1-1 0,0 1 0,0-2 0,-1 1 0,1-1 0,-1-1 0,8-6 0,57-56 86,-24 21-302,-49 47 167,0 0 0,0 0 0,0 0 0,1 0-1,-1 0 1,0 0 0,0 0 0,0 0 0,1 0 0,-1 0 0,0 0 0,0 1 0,0-1 0,0 0 0,1 0 0,-1 0 0,0 0 0,0 0 0,0 1 0,0-1 0,0 0-1,1 0 1,-1 0 0,0 1 0,0-1 0,0 0 0,0 0 0,0 0 0,0 1 0,0-1 0,0 0 0,0 0 0,0 0 0,0 1 0,0-1 0,0 0 0,0 0 0,0 0 0,0 1-1,0-1 1,0 0 0,0 0 0,0 0 0,0 1 0,0-1 0,0 0 0,0 0 0,-1 0 0,1 1 0,0-1 0,0 0 0,0 0 0,-3 17-311,-21 57 91,16-56 362,2 0 0,0 1 0,1 0 0,0 0 0,2 1 0,-1 20 0,4-40-127,0 1 0,0-1 0,0 1 0,0 0 0,0-1 0,0 1 0,0-1 0,0 1 1,0-1-1,0 1 0,1-1 0,-1 1 0,0-1 0,0 1 0,1-1 0,-1 1 0,0-1 1,0 0-1,1 1 0,-1-1 0,1 1 0,-1-1 0,0 0 0,1 1 0,-1-1 0,1 0 1,-1 0-1,1 1 0,-1-1 0,1 0 0,-1 0 0,1 0 0,-1 1 0,1-1 0,-1 0 0,1 0 1,0 0-1,27-7 141,22-21-22,73-82-124,-61 51 0,-40 46 0,-22 13 0,1 0 0,-1 0 0,1 0 0,-1 0 0,1 0 0,-1 0 0,0 1 0,1-1 0,-1 0 0,1 0 0,-1 0 0,0 0 0,1 1 0,-1-1 0,0 0 0,1 0 0,-1 1 0,0-1 0,1 0 0,-1 1 0,0-1 0,0 0 0,1 1 0,-1-1 0,0 0 0,0 1 0,0-1 0,1 1 0,-1-1 0,0 1 0,1 45 0,-2-26 0,-5 64 0,7-84 0,-1 0 0,1 1 0,-1-1 0,0 0 0,1 0 0,-1 0 0,1 1 0,-1-1 0,1 0 0,-1 0 0,0 0 0,1 0 0,-1 0 0,1 0 0,-1 0 0,1 0 0,-1 0 0,1 0 0,-1 0 0,1 0 0,-1 0 0,1 0 0,-1 0 0,1 0 0,-1 0 0,0-1 0,1 1 0,-1 0 0,1 0 0,-1-1 0,0 1 0,1 0 0,-1 0 0,1-1 0,18-9 0,39-37 0,-40 31 0,1 1 0,0 0 0,25-13 0,-44 28 2,1-1-1,0 0 1,0 1-1,0-1 1,0 1 0,0-1-1,0 1 1,0-1 0,0 1-1,0-1 1,0 1-1,0 0 1,0 0 0,0-1-1,0 1 1,0 0-1,0 0 1,0 0 0,0 0-1,0 0 1,0 1 0,0-1-1,0 0 1,0 0-1,0 1 1,0-1 0,0 0-1,0 1 1,0-1 0,0 1-1,0 0 1,0-1-1,0 1 1,-1 0 0,1-1-1,0 1 1,0 0-1,-1 0 1,1 0 0,-1-1-1,1 1 1,0 0 0,-1 0-1,0 0 1,1 0-1,-1 0 1,0 0 0,1 0-1,-1 2 1,1 7-32,0 0 0,0 0 0,-1 0 0,-2 17 0,0-5-253,3-11-1009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4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131 257 11755,'0'0'16667,"-11"-5"-15477,5 2-1067,5 1-109,-1 1 1,1 0-1,-1 0 0,1-1 0,-1 1 1,0 0-1,0 1 0,1-1 0,-1 0 0,0 0 1,0 1-1,0-1 0,0 1 0,0 0 1,0 0-1,0-1 0,0 1 0,0 0 0,0 1 1,0-1-1,0 0 0,0 1 0,0-1 1,1 1-1,-1-1 0,0 1 0,0 0 1,0 0-1,1 0 0,-1 0 0,0 0 0,1 0 1,-1 0-1,1 0 0,-3 3 0,-2 5 51,0 0 0,1 0 0,0 0 0,0 0-1,1 1 1,1 0 0,-1 0 0,2 0 0,-1 0 0,1 1-1,1-1 1,0 1 0,0 12 0,2-22-55,-1 0 1,0 0-1,0-1 1,1 1-1,-1 0 1,0-1-1,1 1 1,-1 0-1,0-1 1,1 1-1,-1 0 1,1-1-1,-1 1 1,1-1-1,-1 1 1,1-1-1,0 1 1,-1-1-1,1 0 1,0 1-1,-1-1 1,1 0-1,0 1 1,-1-1-1,1 0 1,0 0 0,0 0-1,-1 1 1,1-1-1,0 0 1,0 0-1,-1 0 1,1 0-1,0-1 1,0 1-1,-1 0 1,1 0-1,0 0 1,1-1-1,31-12 589,-16 3-537,-1-2 0,-1 0 0,0-1 0,0 0 0,-1-1 0,14-19 0,70-101 95,-86 117-155,15-24-2,29-60 0,-125 257 0,61-132 0,0-1 0,1 2 0,2-1 0,0 1 0,-1 44 0,5-67 0,1 0 0,0-1 0,0 1 0,0 0 0,0 0 0,0 0 0,1 0 0,-1 0 0,1-1 0,-1 1 0,1 0 0,0 0 0,-1-1 0,1 1 0,0 0 0,0-1 0,0 1 0,0-1 0,0 1 0,1-1 0,-1 0 0,0 1 0,1-1 0,-1 0 0,1 0 0,-1 0 0,1 0 0,0 0 0,-1 0 0,1-1 0,0 1 0,-1 0 0,1-1 0,0 1 0,0-1 0,0 0 0,0 0 0,-1 0 0,1 0 0,0 0 0,3 0 0,3-1 0,-1-1 0,0 1 0,0-1 0,0 0 0,0-1 0,-1 1 0,1-1 0,-1-1 0,11-7 0,6-6 0,-1-2 0,-1-1 0,-1 0 0,-1-2 0,0 0 0,-2-1 0,18-31 0,-56 133 0,19-74 0,-2 7 0,0 1 0,1 1 0,0-1 0,1 0 0,0 1 0,1-1 0,1 1 0,1 19 0,0-32 0,-1 0 0,0 1 0,1-1 0,-1 1 0,1-1 0,-1 0 0,1 0 0,0 1 0,0-1 0,-1 0 0,1 0 0,0 0 0,0 0 0,0 0 0,0 0 0,0 0 0,0 0 0,1-1 0,-1 1 0,0 0 0,0 0 0,1-1 0,2 1 0,-1 0 0,1 0 0,-1-1 0,1 0 0,-1 1 0,1-2 0,-1 1 0,1 0 0,-1-1 0,6-1 0,1 0 0,0-2 0,0 1 0,0-1 0,-1-1 0,16-10 0,-9 4 0,-2-1 0,1-1 0,-2 0 0,22-27 0,-31 35 0,1 0 0,-2-1 0,1 0 0,-1 1 0,0-1 0,0 0 0,0-1 0,-1 1 0,0 0 0,0-1 0,-1 1 0,0-1 0,0 0 0,0 1 0,-1-1 0,0 0 0,-1-7 0,1 14 0,0-1 0,-1 0 0,1 0 0,0 1 0,0-1 0,-1 0 0,1 1 0,0-1 0,-1 0 0,1 1 0,-1-1 0,1 1 0,-1-1 0,1 1 0,-1-1 0,1 1 0,-1-1 0,0 1 0,1 0 0,-1-1 0,0 1 0,1 0 0,-1-1 0,0 1 0,1 0 0,-1 0 0,0 0 0,0-1 0,1 1 0,-1 0 0,0 0 0,0 0 0,1 0 0,-1 0 0,0 1 0,0-1 0,1 0 0,-1 0 0,0 0 0,1 1 0,-1-1 0,0 0 0,1 1 0,-1-1 0,0 0 0,1 1 0,-1-1 0,1 1 0,-1-1 0,0 2 0,-4 1 0,1 0 0,1 0 0,-1 0 0,0 0 0,1 0 0,-6 8 0,2 1 0,1 0 0,0 0 0,1 1 0,0-1 0,1 1 0,-4 24 0,7-33 0,1 1 0,-1-1 0,1 0 0,0 0 0,1 0 0,-1 1 0,1-1 0,-1 0 0,1 0 0,1 0 0,1 6 0,-2-8 0,1 0 0,-1 0 0,1 0 0,-1 0 0,1 0 0,0 0 0,0 0 0,0 0 0,0-1 0,0 1 0,0-1 0,0 0 0,0 1 0,1-1 0,-1 0 0,0 0 0,1-1 0,-1 1 0,1 0 0,3 0 0,1 0-148,0 0 0,0 0 0,0-1 0,0 0 0,0 0 0,0-1 0,0 0 0,0 0 0,10-3 0,-11 1-335,0 1-1,0-1 1,0 0 0,0 0 0,-1-1-1,0 0 1,0 0 0,0 0 0,0 0-1,7-9 1,20-30-8672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4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24567,'0'0'4837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5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26 241 19731,'2'-9'2178,"-2"7"-1679,4-30 1156,-4 30-1376,1 0 0,-1 1-1,0-1 1,1 0-1,-1 1 1,1-1 0,0 0-1,-1 1 1,1-1-1,0 1 1,0-1 0,0 1-1,0-1 1,0 1-1,0 0 1,1 0 0,2-3-1,-3 11 36,1 0 0,-1 0 0,0-1 0,-1 1 0,0 13 0,0-19-255,1 46 166,-2-1 1,-2 1-1,-1-1 0,-3 0 0,-20 70 0,22-147-4419,3-27 647,-1-76-1937,0-31 3890,5 155 3122,3 11-212,5 15-77,23 104 2315,4 12-952,-31-118-2231,0 1 1,0-1-1,1 0 0,1 0 1,1-1-1,15 19 0,-23-30-346,1 1-1,0-1 0,1 1 0,-1-1 0,0 0 0,1 0 1,-1 0-1,1 0 0,-1-1 0,1 1 0,0 0 0,0-1 1,0 0-1,0 0 0,0 0 0,0 0 0,0 0 0,0-1 1,0 1-1,0-1 0,0 0 0,5 0 0,-4-1 29,0-1 0,0 1 1,0-1-1,-1 0 0,1 0 0,-1 0 0,1 0 0,-1-1 0,0 0 0,0 1 0,0-1 0,0 0 0,0 0 0,4-7 0,4-8 118,0-1 0,-1 0-1,-2-1 1,0 0-1,8-27 1,-3-4-171,-3-1 0,-1-1 0,-3 0 0,-2 0 0,-5-72 0,-4 106 0,-4 21 0,-7 29 0,6 29-2925,7 30-6945,4-75 8358,-1 10-7980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5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59 15535,'0'0'10858,"-3"9"-8717,-2 3-1698,1 1 1,0 0 0,1 0-1,1 0 1,0 1 0,0-1-1,2 0 1,0 16 0,0-28-441,1 0 1,-1-1-1,0 1 1,1 0 0,-1 0-1,0-1 1,1 1-1,-1 0 1,1-1-1,0 1 1,-1-1-1,1 1 1,-1-1-1,1 1 1,0-1 0,-1 1-1,1-1 1,0 1-1,-1-1 1,1 0-1,0 1 1,0-1-1,0 0 1,-1 0-1,1 0 1,0 0 0,0 0-1,0 0 1,-1 0-1,1 0 1,0 0-1,0 0 1,0 0-1,-1 0 1,1 0 0,0-1-1,0 1 1,-1 0-1,1 0 1,0-1-1,0 1 1,-1-1-1,2 0 1,32-20 80,-17 2-84,0-1 0,-1-1 0,-1 0 0,-1-1 0,-1-1 0,17-40 0,-27 114 0,-4-23 0,0-8 0,1 0 0,1 0 0,1 0 0,0 0 0,1 0 0,10 30 0,-13-48-77,1 0 0,-1 0-1,1 0 1,0 0 0,0 0 0,0 0 0,0-1-1,0 1 1,0 0 0,0 0 0,1-1 0,-1 1-1,1-1 1,-1 1 0,1-1 0,0 1-1,-1-1 1,1 0 0,0 0 0,0 0 0,0 0-1,0 0 1,0-1 0,0 1 0,0 0 0,0-1-1,0 0 1,0 1 0,0-1 0,0 0 0,0 0-1,1 0 1,-1 0 0,0-1 0,0 1 0,0 0-1,0-1 1,0 0 0,2 0 0,3-2-493,0-1 0,-1 0 0,0 0 0,1 0 0,-2-1 1,1 1-1,0-1 0,-1-1 0,8-10 0,16-27-6226,1-8-3982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6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10570,'0'0'8867,"-8"13"-6043,-5 9-1870,2 1 0,0 0-1,2 0 1,0 1 0,-6 32 0,9-26-201,1 0 1,1 0 0,2 0-1,1 1 1,5 50-1,-4-79-749,0-1 0,1 1-1,-1-1 1,0 1 0,1-1-1,-1 0 1,1 1 0,0-1-1,0 0 1,-1 1 0,1-1-1,0 0 1,0 0 0,0 0-1,0 0 1,0 0 0,1 0-1,-1 0 1,0 0-1,0 0 1,1 0 0,-1-1-1,0 1 1,1-1 0,-1 1-1,0-1 1,1 1 0,-1-1-1,1 0 1,-1 0 0,1 1-1,-1-1 1,1 0 0,-1 0-1,1-1 1,-1 1 0,1 0-1,-1 0 1,1-1 0,-1 1-1,0-1 1,1 1-1,-1-1 1,2-1 0,9-3 20,0 0-1,0-1 1,20-14 0,-27 16-22,1 0-2,3-2 0,0 0 0,0 0 0,0 1 0,1 0 0,0 1 0,0 0 0,13-3 0,-22 7 0,-1-1 0,0 1 0,1 0 0,-1 0 0,1 0 0,-1 0 0,1 0 0,-1 0 0,0 1 0,1-1 0,-1 0 0,1 0 0,-1 0 0,1 0 0,-1 0 0,0 1 0,1-1 0,-1 0 0,0 0 0,1 0 0,-1 1 0,0-1 0,1 0 0,-1 1 0,0-1 0,1 0 0,-1 1 0,0-1 0,0 0 0,1 1 0,-1-1 0,0 1 0,0-1 0,0 0 0,0 1 0,1 21 0,-13 19 0,4-20 0,1-6 0,1 1 0,0-1 0,2 1 0,-6 27 0,10-43 0,0 1 0,0 0 0,1-1 0,-1 1 0,0-1 0,0 1 0,0-1 0,0 1 0,0-1 0,1 1 0,-1-1 0,0 1 0,0-1 0,1 0 0,-1 1 0,0-1 0,1 1 0,-1-1 0,0 0 0,1 1 0,-1-1 0,1 0 0,-1 1 0,1-1 0,-1 0 0,1 0 0,-1 1 0,1-1 0,-1 0 0,1 0 0,24 4 0,25-7 0,-34 1-268,0-1 1,0-1-1,-1 0 1,1-1-1,-1 0 0,0-2 1,15-7-1,-15-2-4440,-10-1-2184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6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15503,'0'0'13132,"59"-27"-13068,-13 27-64,2 0-544,-1 6-3012,-4 4-2209,1-1-5894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6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0 127 19154,'0'0'10004,"10"4"-8995,-9-4-1004,1 2 56,1-1 0,0 1 1,0-1-1,-1 0 0,1 0 0,0 0 0,0 0 0,0-1 0,0 1 0,0-1 0,0 0 0,1 0 0,-1 0 0,0 0 0,0 0 0,0-1 0,0 1 0,0-1 1,0 0-1,0 0 0,0 0 0,0 0 0,-1-1 0,1 1 0,0-1 0,-1 1 0,1-1 0,-1 0 0,0 0 0,1 0 0,1-4 0,0 2-25,0 0 0,0-1-1,-1 1 1,1-1-1,-1 0 1,-1 0 0,1-1-1,-1 1 1,0 0-1,0-1 1,0 0-1,-1 1 1,0-1 0,0 0-1,0 0 1,-1 1-1,0-13 1,0 18-36,0-1 0,0 1 0,0 0 0,0-1 0,0 1 0,0-1 0,-1 1 0,1 0 0,0-1 0,0 1 0,0 0 0,0-1 0,-1 1 0,1 0 0,0-1 0,0 1 0,-1 0 0,1-1 0,0 1 0,-1 0 0,1 0 0,0-1 0,-1 1 0,1 0 0,0 0 0,-1 0 0,1 0 0,0-1 0,-1 1 0,1 0 0,-1 0 0,1 0 0,0 0 0,-1 0 0,0 0 0,-15 7 0,-10 18 0,21-18 0,0 0 0,1 0 0,0 1 0,0-1 0,1 1 0,0 0 0,0 0 0,1 0 0,0 0 0,0 0 0,1 1 0,0-1 0,1 0 0,0 1 0,1 9 0,-1-16 0,1-1 0,0 0 0,0 1 0,-1-1 0,1 0 0,0 0 0,0 0 0,1 0 0,-1 0 0,0 0 0,0 0 0,0 0 0,1 0 0,-1 0 0,0-1 0,1 1 0,-1-1 0,0 1 0,1-1 0,-1 1 0,1-1 0,-1 0 0,1 0 0,-1 1 0,1-1 0,-1 0 0,1 0 0,-1-1 0,1 1 0,1 0 0,48-11 0,-33 3 0,0 0 0,30-20 0,-36 20 0,0 0 0,1 1 0,0 0 0,0 1 0,1 1 0,22-6 0,-35 11 0,0 0 0,0 1 0,-1-1 0,1 1 0,0 0 0,0-1 0,-1 1 0,1-1 0,0 1 0,-1 0 0,1 0 0,0-1 0,-1 1 0,1 0 0,-1 0 0,1 0 0,-1 0 0,0 0 0,1 0 0,-1-1 0,0 1 0,0 0 0,0 0 0,1 0 0,-1 0 0,0 0 0,0 0 0,0 0 0,-1 0 0,1 0 0,0 2 0,-1 42 0,0-40 0,0 9 0,-2 23 0,3-36 0,0 0 0,0 0 0,0-1 0,0 1 0,0 0 0,0 0 0,0-1 0,0 1 0,0 0 0,0-1 0,1 1 0,-1 0 0,0 0 0,0-1 0,1 1 0,-1 0 0,0-1 0,1 1 0,-1-1 0,1 1 0,-1-1 0,1 1 0,-1 0 0,1-1 0,-1 0 0,1 1 0,-1-1 0,1 1 0,0-1 0,-1 0 0,1 1 0,0-1 0,-1 0 0,2 1 0,2-1-98,0-1 1,0 1-1,0-1 1,0 1-1,0-1 1,0 0-1,0-1 1,0 1-1,0-1 1,-1 1-1,1-1 0,-1 0 1,1 0-1,-1-1 1,0 1-1,0-1 1,0 0-1,0 0 1,0 0-1,0 0 0,2-5 1,20-24-8839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7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51 18289,'-2'10'1025,"-3"28"147,2-1 1,2 1-1,5 54 0,23 125 2579,-1-6-831,-22-138-2399,-4-40-128,2 0 0,1-1 0,14 57 0,-17-167-393,-5 48 0,-3-15 0,2 0 0,1-1 0,4-84 0,3 120 0,0 0 0,0 1 0,1-1 0,0 0 0,1 1 0,0 0 0,1 0 0,0 0 0,10-14 0,8-7 0,34-35 0,-5 6 0,-32 34 0,-1-1 0,-1 0 0,16-34 0,-30 52 0,0-1 0,0 0 0,0 0 0,-1-1 0,-1 1 0,1-1 0,-1 0 0,-1 1 0,0-1 0,-1 0 0,0 0 0,0 0 0,-1 0 0,-2-14 0,2 23 0,1 0 0,0 0 0,-1 0 0,1-1 0,-1 1 0,1 0 0,-1 0 0,0 0 0,1 0 0,-1 0 0,0 0 0,0 0 0,0 0 0,0 0 0,0 0 0,0 0 0,0 1 0,0-1 0,0 0 0,0 1 0,0-1 0,0 0 0,0 1 0,-1 0 0,1-1 0,0 1 0,0 0 0,-1 0 0,1-1 0,0 1 0,-1 0 0,1 0 0,0 0 0,0 1 0,-1-1 0,1 0 0,0 0 0,0 1 0,-1-1 0,1 1 0,0-1 0,0 1 0,0-1 0,0 1 0,-3 1 0,-2 2 0,0 0 0,-1 0 0,1 1 0,1-1 0,-1 1 0,-7 10 0,-7 8 0,2 2 0,1 0 0,1 1 0,0 1 0,3 0 0,-13 34 0,25-60 0,1 0 0,-1 0 0,1 0 0,-1-1 0,1 1 0,0 0 0,0 0 0,-1 0 0,1 0 0,0 0 0,0 0 0,0 0 0,0 0 0,0-1 0,0 1 0,0 0 0,0 0 0,1 0 0,-1 0 0,0 0 0,0 0 0,1 0 0,-1-1 0,1 1 0,-1 0 0,1 0 0,-1 0 0,1-1 0,-1 1 0,1 0 0,0-1 0,-1 1 0,1 0 0,0-1 0,-1 1 0,2 0 0,34 0 0,-18-2 0,34-2 0,-36 1 0,-1 1 0,0 0 0,1 1 0,19 3 0,-31-3 0,-1 1 0,1 0 0,0 0 0,-1 0 0,1 0 0,-1 1 0,0-1 0,1 1 0,-1 0 0,0 0 0,0 0 0,0 1 0,0-1 0,0 1 0,-1-1 0,1 1 0,-1 0 0,0 0 0,0 0 0,0 0 0,0 1 0,2 4 0,1 5 0,-1 0 0,-1 0 0,0 1 0,0-1 0,0 17 0,-2-24 0,-1 1 0,0 0 0,0-1 0,-1 1 0,0 0 0,0-1 0,0 1 0,-1 0 0,0-1 0,0 0 0,0 1 0,-5 6 0,5-17-4388,4-9-3460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15471,'0'0'9769,"1"10"-7639,2 69 929,-3-43-1903,7 54-1,-6-87-1154,-1 1 0,1-1 0,0 1 0,0-1-1,0 1 1,0-1 0,1 0 0,-1 0 0,1 0 0,0 0-1,0 0 1,0 0 0,0 0 0,1-1 0,-1 1 0,1-1-1,-1 1 1,1-1 0,0 0 0,0 0 0,0 0 0,0-1-1,0 1 1,0-1 0,1 1 0,-1-1 0,0 0 0,1 0-1,-1-1 1,1 1 0,-1-1 0,1 0 0,-1 0 0,1 0-1,-1 0 1,1 0 0,-1-1 0,1 1 0,3-2 0,9-2-2,0-1 0,1 0 0,-2-1 0,1-1 0,-1 0 0,27-18 0,58-54 1,-71 54 0,1 2 0,42-26 0,-72 48 0,1 1 0,-1-1 0,1 1 0,-1-1 0,1 1 0,-1 0 0,1-1 0,0 1 0,-1 0 0,1 0 0,-1 0 0,1-1 0,0 1 0,-1 0 0,1 0 0,-1 0 0,1 0 0,0 0 0,-1 0 0,1 0 0,0 0 0,-1 0 0,1 0 0,-1 0 0,1 0 0,0 1 0,-1-1 0,1 0 0,-1 0 0,1 1 0,-1-1 0,1 0 0,-1 1 0,1-1 0,0 1 0,1 25 0,-19 32 0,2-22 0,9-22 0,0 0 0,0 1 0,1-1 0,1 1 0,1 0 0,-3 21 0,6-36 0,0 1 0,0-1 0,0 1 0,0-1 0,0 1 0,0-1 0,0 0 0,0 1 0,0-1 0,0 1 0,0-1 0,0 0 0,0 1 0,1-1 0,-1 0 0,0 1 0,0-1 0,0 1 0,1-1 0,-1 0 0,0 0 0,1 1 0,-1-1 0,0 0 0,0 1 0,1-1 0,-1 0 0,1 0 0,-1 0 0,0 1 0,1-1 0,-1 0 0,0 0 0,1 0 0,17-3 0,17-16 0,42-39 0,-44 32 0,0 1 0,50-27 0,-82 51 0,0 0 0,0 0 0,0 1 0,1-1 0,-1 0 0,0 1 0,0-1 0,0 0 0,1 1 0,-1 0 0,0-1 0,1 1 0,-1 0 0,0-1 0,1 1 0,-1 0 0,0 0 0,1 0 0,-1 0 0,0 1 0,1-1 0,-1 0 0,0 0 0,1 1 0,-1-1 0,0 1 0,0-1 0,1 1 0,-1 0 0,0-1 0,0 1 0,1 1 0,0 2 0,0-1 0,-1 1 0,1 0 0,-1 0 0,0 0 0,0-1 0,-1 1 0,1 0 0,-1 5 0,0-5 0,0 1 0,1-1 0,-1 0 0,1 1 0,0-1 0,0 0 0,1 0 0,-1 0 0,1 0 0,0 0 0,0 0 0,4 6 0,10 15-778,0-1-4807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39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18 15727,'3'-18'9857,"1"44"-8146,-5 31-477,-14 104 1,-2 31-971,17-190-233,0 1 0,0-1 0,0 1-1,0 0 1,1-1 0,-1 1 0,1-1-1,-1 1 1,1-1 0,0 1 0,0-1 0,0 0-1,0 1 1,1-1 0,-1 0 0,2 2-1,-1-3 25,-1 0 0,0 0 0,1 0 0,0-1 0,-1 1 0,1-1 0,-1 1 0,1-1 0,0 1 0,-1-1 0,1 0 0,0 0 0,-1 0 0,1 0 0,0 0 0,0 0 0,-1 0 0,1-1 0,0 1 0,-1-1 0,1 1 0,-1-1 0,1 0 0,-1 1 0,1-1 0,1-1 0,7-4 19,0 0 1,0-1-1,0 0 1,-1 0-1,0-1 1,10-11-1,48-61 124,-45 53-186,-2 2-12,54-70 0,-65 82 0,-1 1 0,0-1 0,-1-1 0,-1 0 0,8-24 0,-11 12-4927,-8 22 665,-7 11 489,1 1-2803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0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94 9257,'7'-26'5867,"-5"14"-2827,2 1 0,-1-1 0,11-20 0,-6 63-1908,4 241 1090,-1-1-93,-3-231-2129,-7-38 0,-1 0 0,1 0 0,0 0 0,0 0 0,0-1 0,0 1 0,0 0 0,0 0 0,0-1 0,0 1 0,1-1 0,-1 1 0,1-1 0,-1 0 0,1 1 0,0-1 0,2 1 0,-10-30-3673,-36-27-8578,13 20-428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1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3 150 13389,'0'0'16752,"-2"-50"-15599,22 36 224,9-1-1281,7-1-96,2 2 0,5 3 0,-2 1 0,-2 5 0,-4 4 0,-6 1-384,-5 0-3428,-11-5-3683,-1-3-4805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1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89 22325,'0'0'9401,"5"-5"-8547,-2 2-843,0-1 0,-1 1 0,0-1 0,0 0 0,0 1 0,0-1 0,0 0 0,-1 0 0,1 0 0,-1-1 0,0 1 0,0 0 0,-1 0 0,0-1 0,1 1 0,-2-7 0,1 11-11,1-1 0,-1 1 0,0 0 0,0 0 0,0-1 0,0 1 0,0 0 0,0-1 0,0 1 0,0 0 0,0-1 0,0 1 0,0 0 0,0 0 0,0-1 0,0 1 0,-1 0 0,1-1 0,0 1 0,0 0 0,0 0 0,0-1 0,0 1 0,-1 0 0,1 0 0,0-1 0,0 1 0,0 0 0,-1 0 0,1 0 0,0-1 0,0 1 0,-1 0 0,1 0 0,0 0 0,0 0 0,-1 0 0,1-1 0,0 1 0,-1 0 0,1 0 0,0 0 0,-1 0 0,1 0 0,0 0 0,0 0 0,-1 0 0,1 0 0,0 0 0,-1 0 0,1 0 0,0 1 0,-1-1 0,1 0 0,0 0 0,0 0 0,-1 0 0,1 1 0,-12 14 0,9-7-398,1 0 0,1 0 0,-1 0 0,2 1 0,-1-1-1,1 9 1,0-16 244,0 1-1,0-1 1,0 1-1,0-1 1,0 1-1,0-1 1,1 1-1,-1-1 0,0 1 1,1-1-1,-1 1 1,1-1-1,0 0 1,-1 1-1,1-1 1,0 0-1,0 0 1,0 0-1,0 1 0,0-1 1,0 0-1,0 0 1,0 0-1,0-1 1,1 1-1,-1 0 1,0 0-1,1-1 1,-1 1-1,0 0 0,1-1 1,-1 0-1,1 1 1,-1-1-1,0 0 1,1 1-1,-1-1 1,1 0-1,2-1 1,19-2-7854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3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3 241 18546,'0'0'1921,"-1"11"-180,1-6-1612,-1-1 87,1 1 0,-1-1 0,1 1 0,1-1 0,-1 1 0,0-1 0,1 1-1,1 3 1,-1-6-103,0 0-1,0 0 1,0 0-1,0 0 1,1-1-1,-1 1 1,0 0-1,1-1 1,-1 1-1,1-1 0,-1 0 1,1 0-1,0 1 1,0-1-1,-1 0 1,1 0-1,0 0 1,0-1-1,0 1 1,0 0-1,0-1 1,0 1-1,0-1 0,0 0 1,4 0-1,4 0 40,-1 0-1,1-1 0,-1-1 0,1 1 0,-1-2 0,0 1 0,0-1 0,0-1 1,0 1-1,0-1 0,-1-1 0,0 0 0,0 0 0,0-1 0,-1 0 0,1 0 1,-1 0-1,-1-1 0,1 0 0,5-9 0,-4 6 8,0 0 1,-1-1-1,1 0 0,-2-1 0,0 1 1,0-1-1,-1-1 0,-1 1 0,0 0 1,-1-1-1,0 0 0,-1 0 0,0 0 1,0-14-1,-2 26-159,0-1 0,0 0 0,0 0 0,0 0 0,-1 0 0,1 0 0,-1 0 0,1 0 0,-1 0 0,1 1 0,-1-1 0,0 0 0,0 0 0,0 1 0,0-1 0,0 0 0,-1 1 0,1-1 0,0 1 0,-1 0 0,1-1 0,0 1 0,-3-2 0,1 3 0,0-1 0,1 0 0,-1 1 0,1-1 0,-1 1 0,0 0 0,1 0 0,-1 0 0,0 0 0,1 0 0,-1 1 0,0-1 0,1 1 0,-6 1 0,-1 2 0,-1 0 0,1 0 0,0 1 0,0 1 0,1-1 0,-1 1 0,-13 13 0,10-6 0,1 1 0,0 0 0,1 1 0,1 0 0,-14 28 0,19-33 0,0 0 0,0 0 0,1 0 0,1 0 0,-1 1 0,2-1 0,-1 1 0,2 0 0,-1-1 0,2 19 0,0-26 0,0 0 0,0 0 0,0-1 0,0 1 0,0 0 0,1-1 0,-1 1 0,1-1 0,-1 1 0,1-1 0,0 0 0,0 0 0,0 0 0,0 0 0,0 0 0,1 0 0,-1 0 0,1-1 0,-1 1 0,1-1 0,-1 0 0,1 0 0,0 0 0,0 0 0,0 0 0,-1 0 0,1-1 0,0 0 0,0 1 0,0-1 0,5-1 0,3 2 0,0-2 0,0 0 0,0 0 0,0-1 0,0 0 0,0-1 0,13-5 0,47-29 0,-58 29 0,0 0 0,1 1 0,0 0 0,1 1 0,-1 1 0,1 0 0,23-4 0,-36 9 0,0 0 0,0 0 0,0 0 0,0 0 0,0 0 0,1 0 0,-1 1 0,0-1 0,0 1 0,0-1 0,0 1 0,0 0 0,0 0 0,0 0 0,-1 0 0,1 0 0,0 0 0,0 0 0,-1 1 0,1-1 0,-1 1 0,2 2 0,0-1 0,-1 1 0,1 1 0,-1-1 0,0 0 0,0 0 0,-1 1 0,0-1 0,1 1 0,-1 4 0,3 39 0,-6-32 0,-7-224 0,4 111 0,8 98-441,0 1-1,0 0 1,0-1-1,0 1 1,-1 0-1,1 1 1,0-1-1,-1 0 1,0 1-1,4 3 1,7 6-2983,9 3-4242,3-4-3550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3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52 244 20179,'0'0'8648,"-7"11"-8440,0 1-173,1 0 0,0 1 0,1 0-1,0 0 1,1 0 0,1 0-1,0 1 1,1-1 0,-1 25-1,4-28-35,2 0 0,-1 0 0,1 0-1,1 0 1,0-1 0,0 1-1,1-1 1,0 0 0,0 0 0,1-1-1,10 12 1,14 24-341,-15-19-258,-1 1 1,-2 1-1,0 0 1,10 36-1,-18-46 727,-1 0 0,0 1 0,-1-1-1,-1 1 1,-1 18 0,0-32 104,-1 1-1,0 0 1,-1-1 0,1 0-1,-1 1 1,0-1 0,0 0 0,0 0-1,-1 0 1,1 0 0,-1 0-1,0 0 1,-6 5 0,8-8-172,0 0 1,0 0 0,0 0 0,0 0 0,0 0-1,0 0 1,-1 0 0,1 0 0,0 0-1,-1-1 1,1 1 0,0-1 0,-1 1-1,1-1 1,-1 1 0,1-1 0,-1 0 0,1 0-1,-1 0 1,1 0 0,-1 0 0,1 0-1,-1 0 1,1 0 0,-1-1 0,1 1-1,-1 0 1,1-1 0,-1 1 0,1-1-1,0 0 1,-1 0 0,1 1 0,0-1 0,0 0-1,-1 0 1,1 0 0,0 0 0,0 0-1,0 0 1,0-1 0,0 1 0,1 0-1,-1 0 1,-1-3 0,-3-6-60,0-1 0,1 0 0,0 0 0,1-1 0,0 1 0,1-1 0,0 0 0,1 1 0,0-15 0,0-8 0,8-67 0,-3 74 0,2 1 0,1 0 0,0 1 0,19-40 0,56-92 0,-55 109 0,-2 0 0,35-95 0,-57 134 0,-1-1 0,1 1 0,-2-1 0,1 0 0,-1 0 0,-1-16 0,0 26 0,0-1 0,0 1 0,0-1 0,0 1 0,0-1 0,0 1 0,0-1 0,0 1 0,-1-1 0,1 1 0,0-1 0,0 1 0,0-1 0,-1 1 0,1 0 0,0-1 0,0 1 0,-1-1 0,1 1 0,0 0 0,-1-1 0,1 1 0,-1 0 0,1-1 0,0 1 0,-1 0 0,1-1 0,-1 1 0,1 0 0,-1 0 0,1 0 0,-1-1 0,-17 8 0,-11 20 0,18-8 0,1 1 0,2 0 0,0 1 0,1-1 0,0 2 0,2-1 0,1 0 0,1 1 0,0 0 0,2 0 0,2 40 0,-1-57 0,1 1 0,0-1 0,0 0 0,0 0 0,0 0 0,1 0 0,0 0 0,0 0 0,0 0 0,1-1 0,0 1 0,-1-1 0,2 0 0,-1 1 0,0-2 0,1 1 0,4 4 0,26 35 0,-28-25-5364,-6-17 5207,0-1 0,0 0 1,0 0-1,0 1 0,-1-1 0,1 0 0,0 1 0,0-1 0,0 0 0,0 0 0,0 1 1,0-1-1,-1 0 0,1 0 0,0 1 0,0-1 0,0 0 0,-1 0 0,1 1 0,0-1 1,0 0-1,-1 0 0,1 0 0,0 0 0,-1 1 0,1-1 0,0 0 0,0 0 0,-1 0 1,1 0-1,0 0 0,-1 0 0,1 0 0,0 0 0,-1 0 0,1 0 0,0 0 0,-1 0 0,1 0 1,0 0-1,0 0 0,-1 0 0,1 0 0,0-1 0,-1 1 0,1 0 0,0 0 0,0 0 1,-1 0-1,1-1 0,-1 1 0,-9-7-6020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4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0 17264,'0'0'10971,"-1"11"-9952,-8 61-120,-15 176 1715,24-246-2613,0-1-1,0 0 1,0 1-1,0-1 1,0 0-1,1 0 1,-1 1-1,0-1 1,1 0-1,-1 0 1,0 0-1,1 1 1,-1-1-1,1 0 1,0 0-1,-1 0 1,1 0-1,0 0 1,0 0 0,0 0-1,0 0 1,0-1-1,0 1 1,0 0-1,0 0 1,0-1-1,0 1 1,0-1-1,0 1 1,0-1-1,1 1 1,-1-1-1,0 1 1,0-1-1,0 0 1,1 0 0,-1 0-1,0 0 1,0 0-1,1 0 1,-1 0-1,0 0 1,0-1-1,3 1 1,8-3-10,0 0 0,0-1 0,22-9 0,-8 3-86,-24 9 70,0 0 0,0 0 1,0 0-1,0 1 0,0-1 0,0 1 0,0 0 0,0-1 0,0 1 0,0 0 0,0 0 1,1 0-1,-1 1 0,0-1 0,0 0 0,0 1 0,0 0 0,0-1 0,0 1 0,0 0 0,-1 0 1,1 0-1,0 0 0,0 0 0,-1 0 0,1 1 0,0-1 0,-1 0 0,1 1 0,-1-1 1,0 1-1,0 0 0,1 0 0,-1-1 0,1 4 0,1 5 117,-1-1 1,0 1-1,-1-1 1,0 1-1,0 0 1,-1 14-1,0-23-72,-1 6-10,0 1-1,0 0 1,0 0 0,-1-1 0,0 1 0,0-1 0,-1 0 0,0 0 0,0 1 0,-1-2-1,0 1 1,0 0 0,-1-1 0,0 0 0,0 0 0,0 0 0,0-1 0,-1 0 0,0 0 0,0 0-1,-1-1 1,1 1 0,-1-2 0,0 1 0,0-1 0,0 0 0,-1 0 0,1-1 0,-1 0-1,1-1 1,-1 1 0,0-1 0,-11 0 0,17-1-36,1 0 0,0 0 0,0 0 0,-1-1 1,1 1-1,0 0 0,0 0 0,0-1 0,-1 1 0,1 0 0,0-1 0,0 1 1,0-1-1,0 0 0,0 1 0,0-1 0,0 0 0,0 0 0,0 0 0,0 0 0,0 0 1,0 1-1,1-1 0,-1-1 0,-1 0 0,1-1-139,0 0 1,0 0-1,1 0 0,-1 0 0,1 0 1,-1 0-1,1 0 0,0 0 0,0-1 1,1-3-1,1-5-995,1 0 0,0 0 0,1 0 0,7-17 0,15-23-6090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4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22357,'0'0'3123,"-2"13"-843,-22 117-749,-7 56 796,27-155-2097,2-1 0,1 1-1,2 0 1,5 33 0,9-19-1164,-15-44 887,0 1 0,1-1 0,-1 0 0,0 0 0,1 0 0,-1 0 1,1 0-1,-1 0 0,1 0 0,0 0 0,-1 0 0,1 0 0,0 0 0,0-1 0,0 1 1,0 0-1,0 0 0,0-1 0,0 1 0,0-1 0,0 1 0,0-1 0,0 1 0,0-1 1,0 1-1,0-1 0,0 0 0,0 0 0,1 0 0,-1 1 0,0-1 0,0 0 0,0 0 0,0-1 1,0 1-1,3-1 0,-3 0-312,0 0 0,0-1 1,0 1-1,0-1 0,0 1 1,0-1-1,-1 1 0,1-1 1,-1 0-1,1 1 1,-1-1-1,1 0 0,-1 0 1,0 1-1,0-1 0,0 0 1,0-3-1,-1-39-4863,0 33 3415,0 1 250,0 0 0,0 0 0,-1 0 0,-6-17-1,-21-31 1270,-10 5 6196,-5 4 4894,28 31-5793,61 14-2788,-6 5-3130,17-1-3372,0-5-3614,-13-7-9385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5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85 8552,'0'0'16805,"-8"-8"-14066,-26-22-977,32 29-1715,1 0-1,-1 0 1,0 0 0,1 0 0,-1 0 0,0 0 0,0 1 0,0-1 0,0 1 0,0-1 0,0 1 0,0 0 0,0 0-1,0 0 1,0 0 0,0 0 0,0 0 0,1 0 0,-1 1 0,0-1 0,0 1 0,0-1 0,0 1 0,0 0 0,1 0 0,-1 0-1,0 0 1,0 0 0,1 0 0,-1 0 0,-1 3 0,-5 3 147,1 0 0,0 0-1,1 1 1,-8 11 0,10-13-171,2-3-26,-1 0 0,1 1 1,0-1-1,0 1 0,0-1 1,0 1-1,0 0 0,1 0 1,-1 5-1,25-8-392,-2-7 302,-7 2-25,1 1 0,0 0 0,-1 1 0,1 0 0,25 2 0,-35 0 95,-1 1 0,0 0 0,1 0 0,-1 0 0,0 1 0,1-1 0,-1 1 1,0 0-1,0 0 0,-1 1 0,1-1 0,0 1 0,-1 0 0,1 0 0,-1 0 0,0 0 1,0 1-1,0-1 0,-1 1 0,1 0 0,-1 0 0,0 0 0,3 7 0,-3-7 70,0 0 0,-1 1 0,1-1 0,-1 1 0,0 0 0,-1-1-1,1 1 1,-1 0 0,0 0 0,0-1 0,0 1 0,-1 0 0,1-1 0,-1 1 0,-1 0-1,1-1 1,0 1 0,-1-1 0,0 1 0,0-1 0,-1 0 0,-4 8 0,2-6 32,0-1 0,0 1 1,0-1-1,-1 0 0,0 0 0,0-1 1,0 1-1,0-1 0,0-1 1,-1 1-1,0-1 0,0 0 1,-14 3-1,21-6-79,-1 0 0,1 0 0,0 0 0,-1 0 0,1-1 0,0 1 0,0 0 0,-1 0 0,1 0 0,0 0 0,0-1 0,-1 1 0,1 0 0,0 0 0,0-1 0,-1 1 0,1 0 0,0-1 0,0 1 0,0 0 0,0 0 0,0-1 0,-1 1 0,1 0 0,0-1 0,0 1 0,0 0 0,0-1 0,0 1 0,0 0 0,0-1 0,0 1 0,0 0 0,0-1 0,0 1 0,0 0 0,1-1 0,-1 1 0,0 0 0,0-1 0,0 1 0,0 0 0,0 0 0,1-1 0,-1 1 0,0 0 0,0 0 0,0-1 0,1 1 0,-1 0 0,1-1 0,8-11-46,1-1 0,0 1-1,1 0 1,18-14 0,8-9-219,9-17-128,49-70 1,-95 122 399,0 0 1,0 0 0,0 0-1,0 0 1,0 0 0,0 0-1,0 0 1,1-1 0,-1 1-1,0 0 1,0 0 0,0 0-1,0 0 1,0 0 0,0 0-1,0 0 1,1 0 0,-1 0-1,0 0 1,0 0 0,0 0-1,0 0 1,0 0 0,1 0-1,-1 0 1,0 0 0,0 0-1,0 0 1,0 0 0,0 0-1,0 0 1,0 0-1,1 0 1,-1 0 0,0 1-1,0-1 1,0 0 0,0 0-1,0 0 1,0 0 0,0 0-1,0 0 1,1 0 0,-1 0-1,0 0 1,0 1 0,0-1-1,0 0 1,0 0 0,0 0-1,0 0 1,0 0 0,0 0-1,0 1 1,0-1 0,0 0-1,0 0 1,0 0 0,0 0-1,0 0 1,0 0 0,0 1-1,0-1 1,0 0 0,0 0-1,0 0 1,0 0 0,2 20 123,0 26 124,-5 42-28,2 53-80,1-141-147,0 1 0,0-1 0,0 1 0,0-1 0,0 0 0,0 1 0,0-1 0,0 1 0,0-1 0,0 1 0,0-1 0,1 1 0,-1-1 0,0 0 0,0 1 0,0-1 0,1 1 0,-1-1 0,0 0 0,0 1 0,1-1 0,-1 1 0,0-1 0,1 0 0,-1 0 0,1 1 0,-1-1 0,0 0 0,1 0 0,-1 1 0,1-1 0,-1 0 0,0 0 0,1 0 0,-1 0 0,1 0 0,-1 1 0,1-1 0,-1 0 0,1 0 0,-1 0 0,1 0 0,-1 0 0,0-1 0,1 1 0,-1 0 0,1 0 0,-1 0 0,1 0 0,-1 0 0,1-1 0,-1 1 0,0 0 0,1 0 0,-1-1 0,0 1 0,1 0 0,-1-1 0,0 1 0,1 0 0,-1-1 0,1 0 0,21-22 0,-2-31-1624,-16 36-615,-1 0-1,2-36 0,-5 12-4257,-8-65-1,-2 45-4611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5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10570,'0'0'8936,"8"56"-8839,8-38-418,2 1-1793,4-2-2722,4-3-3684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15855,'0'0'3630,"0"11"-1334,-5 70 2242,-23 126 0,0-8-2713,2 70-1740,29-282-85,1 0 0,0 0 0,1 1 0,11-21 0,7-16 0,9-34 0,14-34 0,82-154 0,-117 253 0,-1 1 0,2 0 0,1 0 0,24-24 0,-33 37 0,0 0 0,0 1 0,0-1 0,1 1 0,-1 0 0,1 0 0,0 0 0,-1 1 0,1-1 0,1 1 0,-1 0 0,0 1 0,0-1 0,1 1 0,-1 0 0,1 1 0,-1-1 0,1 1 0,-1 0 0,1 0 0,-1 1 0,10 2 0,-14-3 0,1 1 0,-1 0 0,1-1 0,-1 1 0,1 0 0,-1 0 0,0 0 0,0 0 0,1 1 0,-1-1 0,0 0 0,0 0 0,0 1 0,0-1 0,0 0 0,-1 1 0,1-1 0,0 1 0,-1-1 0,1 1 0,-1 0 0,1-1 0,-1 1 0,0 0 0,0-1 0,0 1 0,0-1 0,0 1 0,0 3 0,0-1 0,-1 1 0,0 0 0,0-1 0,0 1 0,0 0 0,-1-1 0,1 1 0,-1-1 0,-4 7 0,-5 3 0,0-1 0,-1 0 0,0-1 0,-1 0 0,0-1 0,-1-1 0,-24 15 0,12-9 0,-1-2 0,-1-1 0,-43 14 0,65-25 0,2 0 0,-1 0 0,1-1 0,0 0 0,-1 0 0,1 0 0,0 0 0,-1-1 0,0 1 0,1-1 0,-1 0 0,-7-2 0,13 1-194,-1-1 1,0 1-1,1 0 1,-1-1-1,1 1 1,-1-1-1,1 1 1,-1 0-1,1-1 1,0 1-1,0 0 1,0 0-1,0 0 1,0 0-1,2-2 1,22-20-7617,9-6-6043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50 332 17873,'0'0'6486,"0"9"-5344,-3 16-244,-2 1-1,-11 40 0,-8 40 874,24-105-1762,0 0 1,-1-1-1,1 1 0,0 0 0,0 0 0,0 0 0,0-1 0,0 1 0,0 0 0,0 0 0,0 0 0,0-1 0,1 1 0,-1 0 1,0 0-1,0-1 0,1 1 0,-1 0 0,0 0 0,1-1 0,-1 1 0,1-1 0,0 2 0,14-5 190,15-22 292,-7 0-369,-2 0 0,-1-2 0,0 0 0,-3-1 0,0 0 0,19-46 1,-27 50-107,0-1-1,-1-1 1,-1 1 0,-2-1 0,-1 0 0,0-1 0,-2 1 0,-2-42 0,0 66-17,0-1 0,0 1 0,-1 0 0,1 0 0,0-1 0,-1 1 0,0 0 0,1 0 0,-1 0 0,0 0 0,0 0 0,0 0 1,0 0-1,-1 0 0,1 0 0,0 1 0,-1-1 0,1 0 0,-1 1 0,0-1 0,-2-1 0,2 3-11,1-1-1,-1 1 1,0-1 0,0 1-1,0 0 1,0 0 0,0 0 0,1 0-1,-1 0 1,0 0 0,0 0 0,0 1-1,0-1 1,1 1 0,-1-1 0,0 1-1,0 0 1,1 0 0,-1 0 0,0 0-1,1 0 1,-1 0 0,1 0 0,0 0-1,-1 1 1,-1 1 0,-20 20 40,1 1 0,1 1 0,2 1 1,0 1-1,1 1 0,-22 49 0,39-76-24,1 0-1,-1 0 0,1 0 0,-1 0 0,1 0 1,0 0-1,-1 0 0,1 0 0,0 0 0,0 0 1,0 0-1,0 0 0,0 0 0,0 0 0,0 0 1,0 0-1,0 0 0,0 0 0,0 0 0,1 0 1,-1 1-1,0-1 0,1 0 0,-1-1 0,1 1 1,-1 0-1,1 0 0,0 0 0,-1 0 0,1 0 1,0 0-1,0-1 0,-1 1 0,1 0 1,0-1-1,0 1 0,0-1 0,0 1 0,0-1 1,0 1-1,0-1 0,0 1 0,0-1 0,0 0 1,0 0-1,0 1 0,0-1 0,0 0 0,0 0 1,0 0-1,1 0 0,1-1 0,10 1 35,1 0 0,-1-2 0,21-3 0,-18 2-82,-2 1-163,8-2-50,0 1 1,1 1 0,-1 1-1,42 3 1,-60-2 252,0 1-1,0-1 1,0 1 0,0 0-1,0 1 1,0-1-1,0 0 1,0 1 0,0 0-1,-1 0 1,1 0 0,-1 1-1,1-1 1,-1 1-1,0 0 1,0-1 0,0 1-1,0 1 1,-1-1-1,1 0 1,-1 1 0,0-1-1,0 1 1,0 0 0,-1 0-1,1 0 1,-1 0-1,0 0 1,0 0 0,0 0-1,0 0 1,-1 7-1,-1 48 530,0-43-702,1-1 1,0 1-1,4 29 1,-3-44-69,0 1 0,0-1 0,0 0 0,0 0 0,0 0 0,0 0 0,0 0 0,0 0 0,0 0 0,1 0 0,-1 0 0,0-1 0,1 1 1,-1 0-1,0-1 0,1 1 0,-1-1 0,1 1 0,-1-1 0,1 0 0,-1 0 0,1 0 0,-1 0 0,1 0 0,-1 0 0,1 0 0,-1 0 0,1 0 0,-1-1 0,1 1 0,-1-1 0,0 1 0,1-1 0,1 0 0,22-14-6465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6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59 165 17681,'0'0'12497,"9"1"-10965,-4-1-1498,1 0 0,-1 0 0,0 0 0,1 0 0,-1-1 1,1 0-1,-1 0 0,0-1 0,0 1 0,0-1 0,0 0 0,0-1 0,0 1 0,0-1 0,-1 0 1,1 0-1,-1-1 0,0 1 0,0-1 0,0 0 0,0 0 0,-1 0 0,0 0 0,1-1 0,-2 1 1,1-1-1,0 0 0,-1 0 0,0 0 0,3-9 0,-5 11-34,1 1 0,-1-1 0,1 1 0,-1-1 0,0 0 0,0 1 0,0-1 0,0 1 0,0-1 0,0 0 0,-1 1 0,1-1 0,-1 1 0,0-1 0,0 1 0,0 0 0,0-1 0,0 1 0,-1 0 0,1-1 0,0 1 0,-1 0 0,-2-2 0,2 3 0,-1-1 0,1 1 0,-1 0 0,1 0 0,-1 0 0,0 0 0,1 0 0,-1 0 0,0 1 0,0-1 0,0 1 0,0 0 0,1 0 0,-1 0 0,0 0 0,0 1 0,0-1 0,0 1 0,1 0 0,-1-1 0,-4 3 0,0 0 0,0 1 0,1-1 0,-1 2 0,0-1 0,1 1 0,0 0 0,0 0 0,1 0 0,-1 1 0,1 0 0,0 0 0,1 0 0,0 1 0,-4 7 0,3-5 0,0 0 0,1 0 0,0 0 0,0 1 0,1 0 0,1-1 0,0 1 0,0 0 0,1 0 0,-1 15 0,3-22 0,-1-1 0,0 0 0,1 0 0,0 0 0,-1 1 0,1-1 0,0 0 0,0 0 0,0 0 0,0 0 0,1-1 0,-1 1 0,0 0 0,1 0 0,-1-1 0,1 1 0,0-1 0,-1 1 0,1-1 0,0 0 0,0 0 0,0 1 0,0-2 0,0 1 0,0 0 0,0 0 0,0 0 0,1-1 0,-1 0 0,0 1 0,0-1 0,1 0 0,-1 0 0,4 0 0,2 0 0,-1 0 0,1-1 0,0 0 0,-1 0 0,1-1 0,-1 0 0,1 0 0,-1 0 0,8-5 0,6-7 0,0 0 0,-1-1 0,-1-2 0,0 0 0,16-20 0,9-7 0,-44 44 0,0 0 0,1 0 0,-1 0 0,0 0 0,0 0 0,0-1 0,0 1 0,1 0 0,-1 0 0,0 0 0,0 0 0,0 0 0,0 0 0,1 0 0,-1 0 0,0 0 0,0 0 0,0 0 0,1 0 0,-1 0 0,0 0 0,0 0 0,0 0 0,1 0 0,-1 0 0,0 0 0,0 0 0,0 0 0,0 0 0,1 0 0,-1 1 0,0-1 0,0 0 0,0 0 0,0 0 0,0 0 0,1 0 0,-1 0 0,0 1 0,0-1 0,0 0 0,0 0 0,0 0 0,0 0 0,0 1 0,1-1 0,-1 0 0,0 0 0,0 0 0,0 1 0,0-1 0,0 0 0,0 0 0,0 0 0,0 1 0,0-1 0,0 0 0,0 0 0,0 0 0,-1 1 0,3 24 0,-5 26 0,3-48 0,-1 2 0,0 0 0,1-1 0,-1 1 0,1 0 0,0-1 0,1 1 0,1 8 0,-2-12 0,1 0 0,0 0 0,-1 0 0,1 0 0,0 0 0,0-1 0,0 1 0,-1 0 0,1 0 0,0 0 0,0-1 0,0 1 0,1-1 0,-1 1 0,0-1 0,0 1 0,0-1 0,0 1 0,0-1 0,1 0 0,-1 0 0,0 0 0,0 1 0,1-1 0,-1 0 0,0-1 0,0 1 0,0 0 0,1 0 0,-1 0 0,0-1 0,2 0 0,10-2 0,-1-2 0,0 1 0,0-1 0,0-1 0,0 0 0,-1-1 0,13-10 0,14-7 0,-13 9 0,-16 9 0,0 0 0,0 1 0,1 0 0,0 1 0,0 0 0,0 0 0,14-3 0,-23 7 0,-1 1 0,1-1 0,0 0 0,-1 0 0,1 1 0,-1-1 0,1 0 0,-1 1 0,1-1 0,-1 1 0,1-1 0,-1 1 0,1-1 0,-1 1 0,1-1 0,-1 1 0,0-1 0,1 1 0,-1-1 0,0 1 0,0 0 0,1-1 0,-1 1 0,0 0 0,0-1 0,0 1 0,0 0 0,0-1 0,0 1 0,0 0 0,0-1 0,0 1 0,0-1 0,0 1 0,0 0 0,0-1 0,-1 1 0,1 0 0,0-1 0,-1 1 0,1-1 0,-1 2 0,-8 30 0,5-23 0,1-1 0,0-1 0,0 1 0,1-1 0,0 1 0,0 0 0,1 0 0,-1 15 0,3-23 0,-1 1 0,1-1 0,-1 1 0,1-1 0,-1 1 0,1-1 0,-1 1 0,1-1 0,-1 0 0,1 1 0,-1-1 0,1 0 0,0 1 0,-1-1 0,1 0 0,0 0 0,-1 1 0,1-1 0,0 0 0,-1 0 0,1 0 0,0 0 0,-1 0 0,1 0 0,0 0 0,-1 0 0,1 0 0,0-1 0,-1 1 0,1 0 0,0 0 0,-1-1 0,1 1 0,0-1 0,27-7 0,3-8 0,53-33 0,-62 34 0,1 1 0,0 1 0,1 1 0,40-14 0,-63 26 0,-1-1 0,1 1 0,0-1 0,0 1 0,0 0 0,0-1 0,-1 1 0,1 0 0,0 0 0,0 0 0,0 0 0,0 0 0,0 0 0,0 0 0,0 0 0,-1 0 0,1 0 0,0 0 0,0 1 0,0-1 0,0 0 0,0 1 0,-1-1 0,1 1 0,0-1 0,0 1 0,-1-1 0,1 1 0,1 0 0,-2 1 0,0-1 0,1 0 0,-1 1 0,0-1 0,0 1 0,0-1 0,0 1 0,-1-1 0,1 0 0,0 1 0,0-1 0,-1 1 0,1-1 0,-1 0 0,-1 3 0,-31 49 0,27-46-72,3-2-484,0 0-1,-1 0 1,0-1-1,0 0 1,0 1-1,0-1 0,-1-1 1,0 1-1,1 0 1,-1-1-1,-1 0 1,1-1-1,-9 4 1,2-5-7916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7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21428,'0'0'5766,"16"58"-8169,-3-34-2273,4 1-4100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47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14606,'0'0'13842,"9"3"-12069,-1 0-1639,-1-1 0,1 1 0,0-2 0,0 1 0,0-1 0,-1 0 0,1-1 0,0 0 0,0 0 0,0-1 0,0 0 0,0 0 0,0-1 0,0 0 0,-1-1 0,1 1 0,-1-1 0,12-7 0,-9 3-134,-1 0 0,0-1 0,-1 1 0,9-11 0,-15 16 0,0 0 0,0 0 0,-1 0 0,1 0 0,-1-1 0,1 1 0,-1 0 0,0-1 0,0 1 0,0-1 0,0 1 0,0-1 0,-1 0 0,1 1 0,-1-1 0,1 0 0,-1 1 0,0-1 0,0 0 0,0 0 0,-1 1 0,1-1 0,-2-4 0,1 6 0,1 1 0,-1-1 0,0 0 0,0 1 0,0-1 0,0 1 0,0-1 0,0 1 0,0-1 0,0 1 0,0-1 0,0 1 0,0 0 0,0 0 0,0-1 0,0 1 0,0 0 0,0 0 0,0 0 0,0 0 0,0 0 0,-1 1 0,-26 4 0,20-2 0,1 1 0,-1 1 0,1-1 0,0 1 0,0 1 0,1-1 0,-1 1 0,1 0 0,1 1 0,-1-1 0,1 1 0,-7 11 0,6-7 0,0-1 0,0 1 0,1 0 0,0 0 0,1 1 0,1 0 0,0-1 0,-3 18 0,6-25 0,-1-1 0,1 1 0,0 0 0,0 0 0,0 0 0,1 0 0,-1-1 0,1 1 0,0 0 0,0-1 0,0 1 0,1 0 0,-1-1 0,1 1 0,0-1 0,0 0 0,0 0 0,0 1 0,0-1 0,1-1 0,3 4 0,-1-2 0,1-1 0,-1 0 0,1 0 0,0 0 0,0-1 0,0 0 0,0 0 0,0-1 0,0 1 0,0-1 0,1-1 0,8 1 0,-2 0-267,0-1 1,1-1-1,-1 0 0,0 0 0,15-5 1,-19 4-1195,0-1 0,0-1 0,-1 0 0,15-8 1,29-24-18591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51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49 110 16688,'0'0'9902,"-7"10"-8957,1 2-750,0 1-1,0 0 0,2 0 1,-1 0-1,2 1 0,-1 0 1,2-1-1,0 1 0,0 26 1,1 269 2687,1-301-2825,1 0-1,0 0 1,0 1 0,5 14-1,-6-21-53,1-1 1,-1 0-1,1 1 0,-1-1 0,1 0 1,0 0-1,-1 0 0,1 1 0,0-1 1,0 0-1,0 0 0,0 0 0,0 0 0,0 0 1,0 0-1,0-1 0,0 1 0,0 0 1,1 0-1,-1-1 0,0 1 0,0-1 1,1 1-1,-1-1 0,1 0 0,-1 1 0,0-1 1,1 0-1,-1 0 0,0 0 0,1 0 1,-1 0-1,1 0 0,-1 0 0,0-1 1,1 1-1,0-1 0,11-4-3,-2-2 0,1 1 0,-1-1 0,0-1 0,0 0 0,-1 0 0,0-1 0,-1 0 0,9-11 0,-1 2 0,151-168 0,-140 150 0,-2-1 0,-2-2 0,30-62 0,-26 24 0,-26 71 0,0 0 0,-1 0 0,0-1 0,0 1 0,-1 0 0,0-1 0,0 1 0,0 0 0,-1-1 0,-2-8 0,3 14-158,-1 1 1,1-1-1,-1 0 0,1 1 1,-1-1-1,1 1 0,-1 0 1,0-1-1,1 1 0,-1-1 1,1 1-1,-1 0 0,0-1 1,1 1-1,-1 0 0,0 0 1,0 0-1,1-1 0,-1 1 1,0 0-1,0 0 0,1 0 1,-1 0-1,0 0 0,1 0 1,-1 0-1,-1 1 0,-21 5-8997,-1 9-1009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53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23 300 17489,'-3'13'2749,"1"-2"-2216,-3 4 488,2-1 0,0 1-1,0 0 1,1 0 0,1 0 0,1 0 0,0 0 0,3 20 0,-1-33-957,-1 1 0,0-1 0,1 1 0,0-1 0,0 1 0,0-1 0,0 0 0,0 0 0,0 0 0,0 0 0,1 0 0,-1-1 0,1 1 0,-1-1 0,1 1 0,-1-1 0,1 0 0,0 0 0,0 0 0,0-1 0,0 1 0,-1 0 0,1-1 0,0 0 0,0 0 0,0 0 0,0 0 0,4-1 0,2 1-70,0-1-1,0 0 0,-1-1 0,1 0 0,0 0 0,-1-1 0,1 0 0,9-4 0,-8 1-687,-1 0 0,1-1 1,-1 0-1,0-1 1,0 0-1,-1 0 0,0-1 1,-1 0-1,0 0 0,9-16 1,-2-2-1124,-1-1 1,15-48 0,-12 30 3118,-13 38-1720,5-14 2937,-5 21-702,-2 13-557,-2 10-359,-2-1 0,0 0 0,-12 40 0,9-44-400,2-1 0,0 1 1,1 0-1,0 0 0,2 0 0,0 1 0,2 20 0,-1-37-501,0 0 0,1 0 0,-1 1 0,1-1 0,-1 0 0,1 0 0,-1 0 0,1 0 0,-1 0 0,1 0 0,0-1 0,0 1 0,-1 0 0,1 0 0,0 0 0,0-1 0,0 1 0,0 0 0,0-1 0,0 1 0,0-1 0,0 1 0,0-1 0,0 0 0,0 1 0,1-1 0,-1 0 0,0 0 0,0 0 0,0 1 0,0-1 0,0 0 0,1-1 0,-1 1 0,0 0 0,2-1 0,1 1 0,1-1 0,-1 0 0,1 0 0,-1-1 0,1 1 0,-1-1 0,0 0 0,6-4 0,4-5 0,0 0 0,-1-2 0,0 0 0,-1 0 0,0-1 0,-1-1 0,-1 0 0,0 0 0,-1-1 0,-1 0 0,-1-1 0,0 0 0,-1 0 0,0 0 0,-2-1 0,0 1 0,-1-1 0,1-19 0,-28 69 0,22-27 0,-54 114 0,50-106 0,2 0 0,0 1 0,0 0 0,2-1 0,0 1 0,0 0 0,1 18 0,1-29 0,1-1 0,0 1 0,-1 0 0,2 0 0,-1-1 0,0 1 0,0-1 0,1 1 0,-1-1 0,1 1 0,0-1 0,0 0 0,0 0 0,0 0 0,0 0 0,0 0 0,0 0 0,1-1 0,-1 1 0,1-1 0,-1 1 0,1-1 0,-1 0 0,1 0 0,0 0 0,0-1 0,-1 1 0,1-1 0,0 1 0,0-1 0,0 0 0,0 0 0,0 0 0,0 0 0,-1-1 0,5 0 0,-3-2 0,1-1 0,-1 1 0,0-1 0,-1 0 0,1 0 0,-1-1 0,0 1 0,0 0 0,0-1 0,0 0 0,-1 0 0,3-7 0,3-4 0,19-32 0,35-54 0,-56 93 0,1 0 0,0 0 0,0 1 0,1 0 0,0 1 0,1 0 0,-1 0 0,13-7 0,-19 13 0,-1 0 0,1 0 0,-1 0 0,1 0 0,-1 0 0,1 0 0,0 0 0,0 1 0,-1-1 0,1 0 0,0 1 0,0 0 0,0-1 0,-1 1 0,1 0 0,0 0 0,0 0 0,0 0 0,0 0 0,0 1 0,-1-1 0,1 1 0,0-1 0,0 1 0,0-1 0,-1 1 0,1 0 0,0 0 0,-1 0 0,1 0 0,-1 0 0,1 0 0,-1 1 0,0-1 0,1 0 0,-1 1 0,0-1 0,0 1 0,0-1 0,0 1 0,0-1 0,0 1 0,0 0 0,-1 0 0,1-1 0,-1 1 0,1 0 0,-1 0 0,0 0 0,1 2 0,1 14 0,0-1 0,-1 1 0,-1 0 0,-2 21 0,1-29 0,-8 106 0,26-139 0,-9-3 0,-1-1 0,5-34 0,-11 48 0,1 0 0,-2 1 0,0-1 0,0 0 0,-1 1 0,0-1 0,-5-14 0,5 23 0,1 2 0,0 0 0,-1 1 0,1-1 0,-1 0 0,1 0 0,-1 0 0,0 1 0,0-1 0,0 0 0,0 1 0,0-1 0,0 1 0,0-1 0,0 1 0,-3-3 0,3 3 0,1 1 0,-1-1 0,0 1 0,-1 0 0,1 45 0,1-44 0,0-1 0,0 1 0,0-1 0,0 1 0,1 0 0,-1-1 0,0 1 0,0-1 0,0 1 0,0-1 0,0 1 0,1-1 0,-1 1 0,0 0 0,1-1 0,-1 0 0,0 1 0,1-1 0,-1 1 0,0-1 0,1 1 0,-1-1 0,1 0 0,-1 1 0,1-1 0,-1 0 0,1 1 0,-1-1 0,1 0 0,-1 0 0,2 1 0,22-4 0,-19 2 0,0-1 0,0 0 0,0-1 0,0 1 0,0-1 0,7-6 0,82-99 0,-94 107 0,1 1 0,-1-1 0,0 1 0,1-1 0,-1 1 0,1 0 0,-1-1 0,1 1 0,-1-1 0,1 1 0,-1 0 0,1 0 0,-1-1 0,1 1 0,-1 0 0,1 0 0,-1 0 0,1 0 0,-1 0 0,1 0 0,0-1 0,-1 1 0,1 1 0,-1-1 0,1 0 0,0 0 0,-1 0 0,1 0 0,-1 0 0,1 0 0,-1 1 0,2-1 0,8 19 0,-3 35 0,-7-51 0,2 206 0,-2-208 0,0 0 0,0-1 0,0 1 0,0 0 0,1-1 0,-1 1 0,0-1 0,1 1 0,-1 0 0,0-1 0,1 1 0,-1-1 0,0 1 0,1-1 0,-1 1 0,1-1 0,-1 1 0,1-1 0,-1 1 0,1-1 0,0 0 0,-1 1 0,1-1 0,-1 0 0,1 0 0,0 1 0,-1-1 0,1 0 0,0 0 0,-1 0 0,1 0 0,0 0 0,-1 0 0,1 0 0,0 0 0,-1 0 0,1 0 0,0 0 0,-1 0 0,1 0 0,0-1 0,-1 1 0,1 0 0,-1 0 0,2-1 0,31-14 0,-21 6 0,-1 0 0,0-1 0,0-1 0,-1 1 0,0-2 0,-1 1 0,-1-1 0,0-1 0,0 1 0,-1-2 0,-1 1 0,0-1 0,0 1 0,-2-1 0,0-1 0,0 1 0,-2-1 0,3-29 0,-12 50 0,6-5 0,1 0 0,-1 0 0,1 0 0,0 0 0,-1-1 0,1 1 0,0 0 0,0 0 0,0 0 0,-1 0 0,1 0 0,0 0 0,0 0 0,0 0 0,1 0 0,-1 0 0,0 0 0,0 0 0,1 1 0,0 0 0,0 1 0,0-1 0,1 0 0,-1 0 0,1 0 0,0 0 0,-1-1 0,1 1 0,0 0 0,0-1 0,0 1 0,0-1 0,0 1 0,1-1 0,-1 0 0,0 0 0,0 0 0,1 0 0,-1-1 0,1 1 0,-1-1 0,1 1 0,-1-1 0,1 0 0,-1 0 0,1 0 0,-1 0 0,1 0 0,-1-1 0,1 1 0,-1-1 0,1 1 0,-1-1 0,0 0 0,4-2 0,5-1 0,0-1 0,0 0 0,-1-1 0,0 0 0,18-14 0,-27 19 0,56-52 0,-54 50 0,0 0 0,0-1 0,0 0 0,0 0 0,-1 1 0,0-2 0,0 1 0,0 0 0,0 0 0,0-1 0,-1 1 0,0-1 0,2-8 0,-3 12 0,0 1 0,-1-1 0,1 1 0,0 0 0,0-1 0,0 1 0,0 0 0,-1-1 0,1 1 0,0 0 0,0-1 0,-1 1 0,1 0 0,0 0 0,-1-1 0,1 1 0,0 0 0,-1 0 0,1 0 0,0-1 0,-1 1 0,1 0 0,0 0 0,-1 0 0,1 0 0,-1 0 0,1 0 0,0 0 0,-1 0 0,1 0 0,-1 0 0,1 0 0,0 0 0,-1 0 0,1 0 0,0 0 0,-1 0 0,1 0 0,-1 0 0,1 1 0,0-1 0,-1 0 0,1 0 0,-20 9 0,12-1 0,0 0 0,0 0 0,0 1 0,1 0 0,1 1 0,0-1 0,0 1 0,1 1 0,0-1 0,0 1 0,1 0 0,1 0 0,0 0 0,0 0 0,1 0 0,1 1 0,0-1 0,0 1 0,1-1 0,2 15 0,-1-24 0,-1 0 0,1 0 0,-1 0 0,1 0 0,0 0 0,0 0 0,0 0 0,1 0 0,-1 0 0,0 0 0,1 0 0,-1-1 0,1 1 0,-1-1 0,1 1 0,0-1 0,-1 0 0,1 1 0,4 0 0,-1 1 0,0-1 0,1 0 0,-1-1 0,1 1 0,0-1 0,-1 0 0,10 0 0,0-1 0,0 0 0,1-2 0,-1 1 0,29-9 0,-33 7-291,-1-1 1,0 0-1,18-9 1,4-14-3246,-13 2-4834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1:54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25977,'-13'0'3074,"3"4"33,4 14-2498,4 10-609,2 4 0,0 5 0,0 3 0,0 0 0,0 0 0,0-3 0,0-5-2306,-2-6-4645,-4-4-7430</inkml:trace>
  <inkml:trace contextRef="#ctx0" brushRef="#br0" timeOffset="1">38 626 22870,'0'0'8648,"-29"56"-7815,29-47-801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23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20467,'0'0'6284,"1"10"-4944,4 23-1012,1 0 0,1 0 1,1 0-1,3-1 0,19 44 0,-30-76-305,1 1 0,-1 0-1,1 0 1,-1 0-1,1 0 1,-1 0-1,1 0 1,0-1-1,0 1 1,-1 0 0,1-1-1,0 1 1,0 0-1,0-1 1,0 1-1,0-1 1,0 0-1,0 1 1,0-1 0,0 0-1,0 1 1,0-1-1,0 0 1,0 0-1,0 0 1,0 0-1,0 0 1,0 0 0,0 0-1,0 0 1,0 0-1,0-1 1,0 1-1,0 0 1,0-1-1,0 1 1,0 0 0,0-1-1,-1 1 1,1-1-1,0 0 1,0 1-1,0-1 1,-1 0-1,1 1 1,0-1 0,0 0-1,-1 0 1,2-1-1,5-7 340,0 0 0,0-1 0,9-16 0,-8 13-231,7-12-131,-9 14 0,0 0 0,1 0 0,1 1 0,-1 0 0,2 0 0,14-13 0,-23 23 0,1 0 0,-1-1 0,1 1 0,-1 0 0,1 0 0,0 0 0,-1 0 0,1-1 0,0 1 0,-1 0 0,1 0 0,-1 0 0,1 0 0,0 1 0,-1-1 0,1 0 0,-1 0 0,1 0 0,0 0 0,-1 1 0,1-1 0,-1 0 0,1 0 0,-1 1 0,1-1 0,-1 0 0,1 1 0,-1-1 0,1 1 0,-1-1 0,1 1 0,-1-1 0,0 1 0,1-1 0,-1 1 0,0-1 0,1 1 0,-1-1 0,0 1 0,0 0 0,0-1 0,1 1 0,-1-1 0,0 1 0,0 0 0,0-1 0,0 2 0,8 42 0,-6-32 0,1 3 0,-3-11 0,0-1 0,0 1 0,0-1 0,1 1 0,0-1 0,-1 1 0,1-1 0,1 1 0,-1-1 0,0 0 0,1 0 0,0 1 0,-1-1 0,1 0 0,5 5 0,-6-8 0,0 0 0,0 0 0,0 0 0,0 0 0,0-1 0,0 1 0,0 0 0,0-1 0,0 1 0,0 0 0,0-1 0,0 1 0,0-1 0,0 1 0,0-1 0,0 0 0,-1 1 0,1-1 0,0 0 0,-1 0 0,1 1 0,0-1 0,-1 0 0,1 0 0,0-1 0,18-30 0,-15 24 0,24-42 0,46-72 0,-72 120 0,0-1 0,-1 1 0,1 0 0,0-1 0,1 1 0,-1 0 0,0 0 0,0 0 0,1 1 0,-1-1 0,6-2 0,-7 4 0,0 0 0,0 0 0,0 0 0,-1 0 0,1 0 0,0 0 0,0 0 0,0 0 0,0 0 0,0 1 0,0-1 0,0 0 0,0 1 0,-1-1 0,1 1 0,0-1 0,0 0 0,0 1 0,-1 0 0,1-1 0,0 1 0,-1 0 0,1-1 0,0 1 0,-1 0 0,1-1 0,-1 1 0,1 0 0,-1 0 0,0 0 0,1 0 0,-1 0 0,0-1 0,0 1 0,1 0 0,-1 0 0,0 0 0,0 1 0,5 18 0,-1 0 0,2 36 0,-5-39 0,1 0 0,0 0 0,1 0 0,9 27 0,-12-43 4,1-1-1,-1 1 1,0 0 0,0-1-1,1 1 1,-1 0 0,0-1-1,1 1 1,-1-1 0,0 1-1,1-1 1,-1 1 0,1-1-1,-1 1 1,1-1 0,-1 1-1,1-1 1,-1 0 0,1 1-1,0-1 1,-1 0 0,1 1-1,-1-1 1,1 0 0,0 0-1,-1 0 1,1 0 0,0 1-1,-1-1 1,1 0 0,0 0-1,-1 0 1,1 0 0,0 0-1,-1-1 1,1 1 0,0 0-1,-1 0 1,1 0 0,0-1-1,-1 1 1,1 0 0,-1 0-1,1-1 1,-1 1 0,1-1-1,-1 1 1,1 0 0,-1-1-1,1 1 1,-1-1 0,1 1-1,-1-1 1,1 0 0,22-31-1012,-8-5-3695,1-6-3497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25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72 14221,'0'0'9674,"-1"-9"-6946,0 5-2412,1 0 0,-1 0 0,0 0 0,0 0 1,-1 0-1,0 1 0,1-1 0,-1 0 0,-4-5 1,5 7-226,-1 1 1,1 0-1,-1-1 1,1 1 0,-1 0-1,0 0 1,0 0 0,1 0-1,-1 0 1,0 0-1,0 0 1,0 1 0,0-1-1,0 1 1,0 0-1,0-1 1,0 1 0,0 0-1,0 0 1,0 0-1,0 0 1,0 1 0,0-1-1,0 0 1,0 1 0,0 0-1,0-1 1,-2 2-1,-1 1-74,1-1-1,-1 1 1,0 1-1,1-1 1,0 1-1,0-1 1,0 1-1,0 0 1,1 1-1,0-1 0,0 1 1,0-1-1,0 1 1,-3 9-1,-2 2 4,1 1 0,1 0-1,-5 20 1,10-30-20,-1 0 0,1 1 0,0-1 0,0 0 0,1 13 0,1-20 0,0 1 0,0-1 0,0 0 0,-1 1 0,1-1 0,0 0 0,0 1 0,0-1 0,0 0 0,0 0 0,0 0 0,0 0 0,0 0 0,0 0 0,0 0 0,0 0 0,0 0 0,0 0 0,-1 0 0,1-1 0,0 1 0,0 0 0,2-2 0,10-5 0,0-1 0,0 0 0,-1-1 0,0-1 0,-1 0 0,1-1 0,17-22 0,13-11 0,-36 39 0,0-1 0,0 1 0,1 0 0,-1 0 0,16-7 0,-21 11 0,0 1 0,0-1 0,0 1 0,0 0 0,0 0 0,1-1 0,-1 1 0,0 0 0,0 0 0,0 0 0,0 0 0,1 0 0,-1 0 0,0 1 0,0-1 0,0 0 0,0 1 0,1-1 0,0 1 0,-1 0 0,1 1 0,-1-1 0,0 0 0,1 1 0,-1-1 0,0 1 0,0-1 0,0 1 0,0 0 0,0-1 0,-1 1 0,1 0 0,0-1 0,-1 1 0,1 0 0,-1 2 0,4 42 0,-4-38 0,0 0 0,1 0 0,0-1 0,0 1 0,1 0 0,4 12 0,-6-20 0,0 1 0,1-1 0,-1 1 0,1-1 0,-1 0 0,1 1 0,-1-1 0,1 0 0,-1 0 0,1 1 0,-1-1 0,1 0 0,-1 0 0,1 0 0,-1 1 0,1-1 0,0 0 0,-1 0 0,1 0 0,-1 0 0,1 0 0,-1 0 0,1 0 0,0 0 0,-1-1 0,1 1 0,-1 0 0,1 0 0,-1 0 0,1-1 0,-1 1 0,1 0 0,-1 0 0,1-1 0,-1 1 0,1-1 0,-1 1 0,1 0 0,0-2 0,19-16 0,-19 17 0,48-53 0,-32 34 0,2 0 0,0 1 0,24-18 0,-42 35 0,1 1 0,-1 0 0,0 0 0,0 1 0,1-1 0,-1 0 0,1 0 0,-1 1 0,1-1 0,-1 1 0,1-1 0,-1 1 0,1-1 0,-1 1 0,1 0 0,0 0 0,-1 0 0,1 0 0,-1 0 0,3 1 0,-3-1 0,0 1 0,0 0 0,0-1 0,0 1 0,0 0 0,0 0 0,0 0 0,0 0 0,-1 0 0,1 0 0,0 0 0,-1 0 0,1 0 0,0 0 0,-1 0 0,1 1 0,-1-1 0,0 0 0,1 2 0,1 10 0,-1-1 0,0 1 0,-1-1 0,-2 16 0,2-9 0,-4 19 0,4-25 0,9-36 0,12-22-2450,-12 27-1325,0-1-7232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25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0 20019,'0'0'10981,"0"15"-9470,21 387-1251,-18-372-264,3 10 4,-1-77 0,-5 22 0,-1 1 0,-1-1 0,0 0 0,-2 1 0,1-1 0,-2 1 0,1 0 0,-2 0 0,0 0 0,-1 1 0,0 0 0,-1 1 0,0-1 0,-1 1 0,-1 1 0,0 0 0,0 0 0,-22-16 0,14 19 0,37 20 0,-3-8-673,1 0-1,0 0 1,-1-2 0,1 0-1,33-1 1,-26-2-1788,-1-1 0,1-1-1,39-10 1,-34 3-11809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10122,'0'0'17317,"-1"16"-15384,-10 42-801,-3 0-1,-40 106 1,44-136-1132,-50 155 0,54-157 0,0 1 0,2 0 0,1 1 0,0 53 0,14-56-6410,-10-24 6145,-1-1 0,0 1 0,1-1 0,-1 1 0,0-1 0,1 1 1,-1-1-1,1 1 0,-1-1 0,1 0 0,-1 1 0,1-1 0,-1 0 0,1 1 0,-1-1 0,1 0 0,0 0 0,-1 1 1,1-1-1,0 0 0,-1 0 0,1 0 0,-1 0 0,1 0 0,0 0 0,-1 0 0,1 0 0,0 0 0,-1 0 0,1 0 0,-1 0 1,1-1-1,0 1 0,-1 0 0,1 0 0,-1-1 0,1 1 0,-1 0 0,1-1 0,-1 1 0,2-1 0,4-10-11121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2:26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69 124 18417,'0'0'11377,"-7"10"-11201,-2 5 24,1 1 0,0 0 0,1 0-1,1 1 1,0 0 0,1 0 0,1 0 0,1 1 0,1-1 0,-1 23 0,3-40-193,0 1 0,0 0 0,0 0 0,0 0 0,0 0 1,0-1-1,0 1 0,0 0 0,0 0 0,0 0 0,1-1 0,-1 1 0,0 0 0,0 0 0,1 0 0,-1-1 0,1 1 0,-1 0 0,1-1 1,-1 1-1,1 0 0,-1-1 0,1 1 0,0-1 0,-1 1 0,1-1 0,0 1 0,-1-1 0,1 0 0,0 1 0,0-1 0,-1 0 0,1 1 0,0-1 1,0 0-1,0 0 0,-1 0 0,1 0 0,0 0 0,0 0 0,0 0 0,0 0 0,-1 0 0,1 0 0,0 0 0,0 0 0,0 0 0,-1-1 1,1 1-1,0 0 0,0-1 0,-1 1 0,1-1 0,0 1 0,0-1 0,0 0 0,5-2 21,-1 0 0,1-1 0,-1 1-1,0-1 1,0 0 0,5-7 0,-3 3-28,-1 0 0,0-1 0,-1 0 0,0 0 0,-1-1 0,1 1 0,-2-1 0,0 0 0,3-11 0,-2-2 0,-1 0 0,-1 0 0,-1-23 0,-1 45 0,0 0 0,0 0 0,0 0 0,0 0 0,0 1 0,-1-1 0,1 0 0,0 0 0,0 0 0,-1 1 0,1-1 0,0 0 0,-1 0 0,1 1 0,-1-1 0,1 0 0,-1 1 0,1-1 0,-1 0 0,1 1 0,-1-1 0,1 1 0,-1-1 0,-1 0 0,2 1 0,-1 0 0,1 0 0,-1 0 0,1 0 0,-1 0 0,1 0 0,-1 0 0,1 0 0,-1 0 0,1 0 0,-1 0 0,1 0 0,0 0 0,-1 1 0,1-1 0,-1 0 0,1 0 0,-1 0 0,1 1 0,0-1 0,-1 0 0,1 1 0,0-1 0,-1 0 0,1 1 0,0-1 0,-1 0 0,1 1 0,0-1 0,0 1 0,0-1 0,-1 1 0,1-1 0,0 0 0,0 1 0,0-1 0,0 1 0,0-1 0,0 1 0,0 0 0,0-1 0,0 1 0,0-1 0,0 0 0,1 1 0,-1-1 0,0 0 0,0 1 0,0-1 0,1 0 0,-1 0 0,0 1 0,1-1 0,-1 0 0,0 0 0,1 1 0,-1-1 0,0 0 0,1 0 0,-1 0 0,1 0 0,-1 1 0,0-1 0,1 0 0,-1 0 0,1 0 0,-1 0 0,0 0 0,1 0 0,-1 0 0,1 0 0,-1 0 0,0 0 0,1-1 0,-1 1 0,0 0 0,1 0 0,-1 0 0,1 0 0,-1 0 0,0-1 0,1 1 0,-1 0 0,0 0 0,0-1 0,1 1 0,18-7 0,16-12 0,63-30 0,-88 45 0,1 1 0,0 0 0,0 0 0,0 1 0,0 0 0,0 1 0,20 0 0,-29 2 0,-1-1 0,1 1 0,0-1 0,-1 1 0,1 0 0,0-1 0,-1 1 0,1 0 0,-1 0 0,1 0 0,-1 0 0,1 1 0,-1-1 0,0 0 0,0 0 0,0 1 0,1-1 0,-1 1 0,-1-1 0,1 1 0,0 0 0,0-1 0,0 1 0,-1 0 0,1-1 0,-1 1 0,0 0 0,1 0 0,-1-1 0,0 1 0,0 3 0,1 9 0,0 0 0,-4 29 0,2-30 0,0 5 0,-2 0 0,0 0 0,-1-1 0,-10 29 0,22-61 0,0 1 0,1 0 0,0 0 0,22-23 0,56-54 0,-84 87 0,4-3 0,0 0 0,0 0 0,1 1 0,0-1 0,0 2 0,0-1 0,1 1 0,0 1 0,11-5 0,-19 8 0,0 1 0,-1 0 0,1 0 0,0 0 0,0 0 0,0 0 0,0 0 0,0 0 0,0 1 0,-1-1 0,1 0 0,0 0 0,0 1 0,0-1 0,0 0 0,-1 1 0,1-1 0,0 1 0,0-1 0,-1 1 0,1-1 0,0 1 0,-1 0 0,1-1 0,-1 1 0,1 0 0,-1 0 0,1-1 0,-1 1 0,1 0 0,-1 0 0,0 0 0,1-1 0,-1 1 0,0 0 0,0 0 0,0 0 0,0 0 0,1 0 0,-1-1 0,0 1 0,-1 0 0,1 1 0,-1 48 0,0-43 0,-14 76 0,9-61 0,2 1 0,-2 23 0,6-46 5,-1 1-1,1-1 1,0 1-1,0-1 1,0 1-1,0-1 1,0 1-1,0-1 1,0 1 0,0-1-1,0 1 1,1-1-1,-1 1 1,0-1-1,0 1 1,0-1-1,0 1 1,1-1-1,-1 1 1,0-1 0,1 0-1,-1 1 1,0-1-1,1 1 1,-1-1-1,0 0 1,1 1-1,-1-1 1,1 0 0,-1 1-1,0-1 1,1 0-1,-1 0 1,1 0-1,-1 1 1,1-1-1,-1 0 1,1 0 0,24-7-56,20-25-4235,-12-2-9204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37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1 212 8840,'0'0'609,"8"-10"-385,-8 10-219,5-7 39,0 0 1,0 1-1,1 0 0,0 0 1,0 0-1,0 1 1,1 0-1,0 0 0,0 1 1,0 0-1,1 0 1,12-4-1,26-1 700,1 2 0,-1 2 0,1 2-1,92 7 1,-70-2-465,1038 3 2539,-634-7-1947,332-31-374,-312 9 597,-353 25-685,213 28-1,-5 10 171,-297-37-485,0-2-1,0-2 0,0-3 1,91-20-1,-87 13-512,-38 10-328,0-1-1,0-1 0,-1-1 1,1 0-1,-1-1 0,0-1 1,-1 0-1,17-11 0,-8-8-8471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38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8712,'0'0'3326,"8"3"-3128,237 61 2611,-145-42-2261,81 15-211,248 19-1,190-23-381,-520-29 95,297 14 28,690 11 4233,-584-55-3892,-130 3-1666,-118 0-5842,-148 1-561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39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1 130 11050,'0'0'2061,"14"-5"-2077,274-76 406,-217 66-217,0 3-1,101-4 1,-87 15-59,0 4 0,0 3 0,0 4 1,131 33-1,122 53-24,252 55 81,-341-112 165,272 6 1,255-36-6,-675-12-1113,129-18 0,-80-7-3532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0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11115,'0'0'3016,"10"-7"-2904,5-1-109,1 1 1,0 0-1,0 1 0,1 0 1,-1 1-1,1 1 1,0 1-1,0 1 0,0 0 1,21 1-1,69-3 4,0 5 0,-1 5-1,119 21 1,9 10 695,412 11 0,612-65 3577,-849 8-3284,495-33-363,-502 20-650,-399 21 13,231-20-3108,-152 0-2300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9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10346,'0'0'12935,"-3"14"-11238,0 1-1344,-6 24 647,2-1 0,-3 70 0,10-106-989,0 0-1,0 0 1,0 1 0,1-1 0,-1 0-1,0 0 1,1 0 0,0 1 0,-1-1-1,1 0 1,0 0 0,0 0 0,0 0 0,1 0-1,-1 0 1,0-1 0,1 1 0,-1 0-1,1-1 1,-1 1 0,1-1 0,0 1-1,0-1 1,0 0 0,0 0 0,0 0 0,0 0-1,0 0 1,0 0 0,0 0 0,0-1-1,0 1 1,1-1 0,-1 0 0,0 1-1,0-1 1,1 0 0,-1 0 0,3-1-1,6 0 22,-1 0 0,1-1-1,-1 0 1,0-1-1,0 0 1,0-1 0,12-6-1,26-16-325,59-43-1,15-9-2009,-122 78 2314,0-1 1,1 1 0,-1 0-1,0-1 1,1 1-1,-1 0 1,1 0 0,-1-1-1,0 1 1,1 0-1,-1 0 1,1 0 0,-1-1-1,0 1 1,1 0-1,-1 0 1,1 0 0,-1 0-1,1 0 1,-1 0 0,1 0-1,-1 0 1,1 0-1,-1 0 1,0 0 0,1 0-1,-1 1 1,1-1-1,-1 0 1,1 0 0,-1 0-1,0 0 1,1 1-1,-1-1 1,0 0 0,1 1-1,-1-1 1,1 0 0,-1 0-1,0 1 1,0-1-1,1 1 1,-1-1 0,0 0-1,0 1 1,1-1-1,-1 1 1,0-1 0,0 0-1,0 1 1,0-1-1,0 1 1,0-1 0,0 1-1,0-1 1,0 1 0,0-1-1,0 0 1,0 1-1,0-1 1,0 1 0,0-1-1,0 1 1,0-1-1,0 1 1,-1-1 0,1 0-1,0 1 1,-14 48 1836,7-24-844,7-24-986,0-1 1,0 0-1,0 1 0,1-1 1,-1 1-1,0-1 1,0 0-1,1 1 0,-1-1 1,0 0-1,0 1 0,1-1 1,-1 0-1,0 1 1,1-1-1,-1 0 0,0 0 1,1 1-1,-1-1 1,0 0-1,1 0 0,-1 0 1,1 1-1,-1-1 1,1 0-1,-1 0 0,0 0 1,1 0-1,-1 0 1,1 0-1,-1 0 0,1 0 1,-1 0-1,0 0 0,1 0 1,-1 0-1,1 0 1,0-1-1,19-2 239,-6-3-187,0-1-1,-1 0 1,0-1 0,0-1 0,19-16-1,-21 16-166,-1 1 0,1 0 0,1 0-1,0 1 1,0 1 0,0 0 0,17-6-1,-28 12 91,-1 0-1,1 0 1,-1-1-1,1 1 0,0 0 1,-1 0-1,1 0 1,-1 0-1,1 0 1,-1 0-1,1 0 1,0 0-1,-1 0 0,1 0 1,-1 0-1,1 1 1,-1-1-1,1 0 1,0 0-1,-1 0 0,1 1 1,-1-1-1,1 0 1,-1 1-1,0-1 1,1 1-1,-1-1 0,1 0 1,-1 1-1,0-1 1,1 1-1,-1-1 1,0 1-1,1 0 0,0 26 121,-17 33 498,15-54-546,0-3-70,-1 2 46,0 1 0,0 0 0,1 0 0,0 0 0,-1 10 0,2-15-65,0 1 1,1-1-1,-1 0 1,0 0-1,0 0 1,0 0-1,1 0 0,-1 0 1,1 0-1,-1 0 1,1 0-1,-1 0 1,1 0-1,-1 0 1,1 0-1,0-1 0,0 1 1,-1 0-1,1 0 1,0-1-1,0 1 1,0 0-1,0-1 1,0 1-1,0-1 0,0 1 1,0-1-1,0 1 1,0-1-1,0 0 1,0 0-1,0 1 1,0-1-1,0 0 0,0 0 1,0 0-1,2-1 1,5 2-769,-1-1 1,1 0-1,0 0 1,-1-1-1,1 0 1,-1 0-1,1-1 1,-1 0-1,0 0 1,12-6-1,18-13-5421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9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 18065,'-11'3'3721,"7"-2"-3303,-80 27 5492,78-26-5576,0 0 1,0 1 0,0 0 0,0 0 0,1 1 0,-1-1 0,1 1 0,0 1 0,0-1 0,1 1 0,-1-1 0,-6 10 0,11-13-330,0 0 1,-1-1-1,1 1 0,-1 0 0,1-1 0,0 1 1,0 0-1,-1-1 0,1 1 0,0 0 1,0 0-1,0-1 0,0 1 0,0 0 1,0-1-1,0 1 0,0 0 0,0 0 0,0-1 1,0 1-1,1 0 0,-1-1 0,0 1 1,0 0-1,1 0 0,-1-1 0,1 1 1,-1-1-1,0 1 0,1 0 0,-1-1 0,1 1 1,-1-1-1,1 1 0,-1-1 0,1 1 1,0-1-1,-1 0 0,1 1 0,0-1 1,-1 0-1,1 1 0,0-1 0,-1 0 0,1 0 1,0 0-1,0 0 0,-1 1 0,2-1 1,44 1 32,-36-1-39,13-1-221,1 0 1,-1-1-1,25-7 1,-36 6 97,-1 0 1,1 0 0,-1-1-1,0-1 1,-1 0 0,1 0-1,-1-1 1,11-9-1,-8 0-195,-20 12 323,4 3 15,1 1 0,-1 0 0,0-1 1,1 1-1,-1 1 0,1-1 0,-1 0 0,1 1 1,-1-1-1,1 1 0,-4 3 0,2-1 8,0 1 0,0-1 1,1 1-1,0 0 0,0 0 0,0 1 0,0-1 1,1 0-1,0 1 0,-2 7 0,4-11-66,-1 0 0,1-1 1,0 1-1,0 0 0,0 0 0,0-1 0,0 1 0,0 0 0,0 0 0,1-1 0,-1 1 1,0 0-1,1-1 0,0 1 0,-1 0 0,1-1 0,0 1 0,0-1 0,0 1 1,0-1-1,0 0 0,0 1 0,0-1 0,1 0 0,-1 0 0,0 0 0,1 0 1,-1 0-1,1 0 0,-1 0 0,1 0 0,-1 0 0,1-1 0,0 1 0,-1-1 1,1 1-1,0-1 0,1 1 0,6 0-516,0 1 0,0-1-1,0 0 1,0-1 0,15-1 0,22-11-4800,-2-11-1654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9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109 244 14318,'-11'10'4745,"1"-1"-3918,-47 49 2592,53-55-3125,1 1 1,0 0-1,1 0 1,-1 0-1,1 0 1,-1 0-1,1 1 1,1-1 0,-1 1-1,1-1 1,-1 1-1,1 0 1,0-1-1,1 1 1,-1 7-1,2-9-259,0-1 0,0 0 0,0 0 0,0 0 0,0 0-1,1-1 1,-1 1 0,0 0 0,1 0 0,0-1 0,-1 1 0,1-1 0,0 1-1,0-1 1,0 0 0,-1 0 0,1 0 0,1 0 0,-1 0 0,0 0-1,0 0 1,0-1 0,0 1 0,1-1 0,-1 1 0,0-1 0,0 0 0,1 0-1,2-1 1,14 2 40,0-1 0,25-3 1,-39 2-45,13-2-123,-1 0-1,0-2 1,0 0 0,0 0 0,0-2-1,-1 0 1,0-1 0,0-1 0,-1 0-1,0-1 1,-1-1 0,0 0 0,12-14-1,-14 14 16,-1-1 0,0 0 0,-1 0-1,-1-2 1,0 1 0,-1-1 0,0 0-1,-1-1 1,0 1 0,-2-1-1,0-1 1,0 1 0,-1-1 0,2-23-1,-6 35 88,1 0 0,-1 1 0,0-1 0,0 0 0,0 1 0,-1-1 0,0 0 0,1 1 0,-1-1 0,0 0 0,-1 1 0,1 0 0,-1-1 0,1 1 0,-3-4 0,2 5 31,0 0 0,0 1-1,-1-1 1,1 1 0,0-1 0,-1 1 0,1 0-1,0 0 1,-1 0 0,1 0 0,-1 0 0,0 1-1,1-1 1,-1 1 0,1-1 0,-1 1-1,0 0 1,1 0 0,-1 0 0,0 1 0,-4 0-1,-4 2 50,1-1 0,-1 2 0,1-1 1,0 2-1,0-1 0,0 1 0,1 1 0,0 0 0,0 0 0,-10 9 0,2 0 222,1 0 0,0 1 1,2 0-1,-15 21 0,25-32-228,1 1 1,-1 0-1,1 0 0,0 0 1,0 0-1,-3 13 0,6-18-78,0 0-1,-1 1 1,1-1 0,0 0-1,0 1 1,0-1 0,0 0 0,0 1-1,0-1 1,0 0 0,0 1-1,1-1 1,-1 0 0,0 0-1,1 1 1,-1-1 0,1 0-1,0 0 1,-1 1 0,1-1-1,0 0 1,0 0 0,-1 0-1,1 0 1,0 0 0,0 0-1,0 0 1,0-1 0,0 1-1,1 0 1,-1 0 0,0-1-1,0 1 1,0-1 0,1 1 0,-1-1-1,0 1 1,3-1 0,28 5-1010,1-2 0,0-1 0,-1-2 0,39-4 1,-6 1-721,-43 2 877,-12 1 625,0-1 0,0 1-1,0 0 1,0 1-1,18 4 1,-26-5 310,0 1 1,0 0 0,0 0-1,0 0 1,0 0 0,0 0 0,0 0-1,-1 1 1,1-1 0,0 1-1,-1-1 1,1 1 0,-1 0-1,1-1 1,-1 1 0,0 0-1,0 0 1,0 0 0,0 0 0,0 0-1,0 0 1,0 0 0,-1 0-1,1 0 1,-1 1 0,1-1-1,-1 0 1,0 0 0,0 1-1,0-1 1,-1 3 0,0 3 358,0 0 1,-1-1-1,0 1 1,0 0-1,-1-1 1,0 1 0,0-1-1,-6 10 1,4-10-385,1 1-1,0 0 1,1 0 0,0 0 0,1 1 0,-3 13 0,4-22-125,1 1 0,0-1 0,0 1-1,0-1 1,0 1 0,0-1 0,0 1 0,0-1-1,0 1 1,0-1 0,0 1 0,0-1 0,1 1 0,-1-1-1,0 1 1,0-1 0,0 1 0,1-1 0,-1 1 0,0-1-1,1 0 1,-1 1 0,0-1 0,1 1 0,-1-1-1,0 0 1,1 1 0,-1-1 0,1 0 0,-1 1 0,1-1-1,-1 0 1,1 0 0,-1 0 0,1 1 0,-1-1 0,1 0-1,-1 0 1,1 0 0,0 0 0,24-7-5482,3-14-3643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0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13421,'0'0'17189,"8"6"-16110,-4-3-1018,0-1 0,0 0 0,0 0 0,0 0 1,0 0-1,1-1 0,-1 0 0,1 0 0,-1 0 1,1 0-1,0 0 0,7-1 0,0-1-14,-1 0 0,1-1 1,-1 0-1,0-1 0,12-5 0,-14 5-52,12-4-76,-1 0 0,23-13 0,-40 18 66,1 1 1,-1-1-1,1 0 1,-1 0-1,0-1 1,0 1-1,0-1 0,0 1 1,0-1-1,0 0 1,-1 0-1,0-1 1,1 1-1,-1 0 1,0-1-1,-1 1 0,1-1 1,-1 1-1,2-6 1,-3 8 6,0 1 1,0 0-1,0-1 1,0 1 0,0-1-1,0 1 1,0-1-1,0 1 1,0 0-1,0-1 1,0 1 0,-1 0-1,1-1 1,0 1-1,0-1 1,0 1-1,-1 0 1,1-1-1,0 1 1,0 0 0,-1 0-1,1-1 1,0 1-1,-1 0 1,1 0-1,0-1 1,-1 1 0,1 0-1,0 0 1,-1 0-1,1 0 1,-1-1-1,1 1 1,0 0-1,-1 0 1,0 0 0,-22 1-116,-21 13 51,32-6 155,1-1 1,-1 2-1,2 0 1,-1 0-1,-10 13 1,17-19-56,1 1 0,0-1 0,-1 1 1,1 0-1,1 1 0,-1-1 0,1 0 1,0 1-1,0-1 0,0 1 0,0 0 1,1 0-1,0-1 0,0 1 0,0 0 1,0 0-1,1 8 0,1-12-28,-1 0 0,1 0 0,0 0 0,0 0 0,0 0 0,0 0 0,0 0 0,0-1 0,0 1 0,0 0 0,0-1 0,0 1 0,0-1 0,0 1 0,0-1 0,0 1 0,0-1 0,1 0 0,-1 0 0,0 1 0,0-1 0,1 0 0,-1 0 0,0 0 0,2-1 0,40 0 0,-35 0 0,24-4-101,0-1 0,0-2 0,0-1 0,-1-1 0,41-21-1,21-6-70,-91 37 176,0-1 0,0 0 1,0 1-1,-1-1 1,1 1-1,0-1 1,0 1-1,0 0 0,0 0 1,0 0-1,0 0 1,-1 0-1,1 0 1,0 0-1,3 1 0,-5 0 3,1-1 0,-1 1 0,1-1-1,-1 1 1,1-1 0,-1 1 0,1-1-1,-1 1 1,0 0 0,1-1-1,-1 1 1,0 0 0,1-1 0,-1 1-1,0 0 1,0-1 0,0 1-1,0 0 1,0-1 0,0 1 0,0 0-1,0-1 1,0 1 0,0 0-1,0 0 1,0-1 0,0 2 0,-3 8 78,-1 0 1,0 1 0,0-2 0,-8 14-1,-1 5 7,11-23-140,0-1 0,1 1 1,0 0-1,0 0 0,0 0 0,1 0 0,0 0 1,-1 0-1,2 0 0,0 10 0,0-14-20,-1 0-1,0 0 1,1 0-1,-1 0 1,1 0-1,-1 0 1,1 0-1,-1 0 1,1 0-1,0 0 1,0 0-1,-1 0 1,1 0-1,0-1 1,0 1 0,0 0-1,0-1 1,0 1-1,0 0 1,2 0-1,-1-1-113,0 1 0,0-1-1,0 0 1,0 0 0,0 0 0,1 0 0,-1 0-1,0-1 1,0 1 0,0-1 0,0 1 0,0-1-1,0 0 1,0 0 0,3-1 0,19-16-10249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5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243 0 12332,'0'0'4762,"-2"10"-3358,-86 311 2252,33-54-2417,12 3-1,-12 382 1,57-537-899,0-73-2259,-1 0-3917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37 18802,'0'0'5989,"3"-9"-3036,10-18-651,-13 27-2259,0 0 0,0 0 0,0 0 0,0 0 1,0 0-1,0 0 0,0 0 0,0 0 0,0 0 0,1 0 1,-1 0-1,0 0 0,0 0 0,0 0 0,0 0 1,0 0-1,0 1 0,0-1 0,0 0 0,0 0 0,0 0 1,0 0-1,0 0 0,0 0 0,0 0 0,0 0 1,1 0-1,-1 0 0,0 0 0,0 0 0,0 0 0,0 0 1,0 0-1,0 0 0,0-1 0,-7 25 505,-33 77-337,22-61-109,3 1 0,1 1 0,-12 61 0,26-72-2919,0-30 2664,0-1 0,0 1 0,1 0 0,-1-1 0,0 1 0,1 0 0,-1-1 0,0 1 0,1-1 0,-1 1 0,1-1 0,-1 1 1,1-1-1,-1 1 0,1-1 0,-1 0 0,1 1 0,0-1 0,-1 0 0,1 1 0,0-1 0,-1 0 0,1 0 0,0 0 0,-1 1 0,1-1 1,0 0-1,-1 0 0,1 0 0,0 0 0,-1 0 0,1 0 0,0-1 0,0 1 0,-1 0 0,1 0 0,0 0 0,0-1 0,16-6-7048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6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12748,'0'0'3956,"11"3"-2979,53 9 1155,1-4 1,119 2-1,-52-5-1098,90 6-629,0-9 1,279-34 0,229-26 811,-464 64-881,381 58 1,-521-45-437,334 40 1339,-354-51-962,1-4 0,140-14 0,-86-17-1469,-3-17-3446,-130 33 1767,-12 0-3547,-1 0-7755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6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14286,'0'0'3501,"14"-1"-2395,68 3 1718,138 20 1,-41-2-2106,-133-18-680,32 2 10,-71-4-39,-1 1 1,0 0-1,0 1 1,1 0-1,-1 0 0,0 0 1,-1 0-1,11 6 1,-15-7 28,0 0 1,0 0 0,0-1-1,0 1 1,-1 0 0,1 0-1,0 0 1,0 1 0,-1-1-1,1 0 1,-1 0 0,1 0-1,-1 0 1,1 0-1,-1 1 1,0-1 0,1 0-1,-1 0 1,0 1 0,0-1-1,0 0 1,0 1 0,0-1-1,0 0 1,-1 0 0,1 1-1,0-1 1,-1 0 0,1 0-1,0 0 1,-2 2-1,-21 34 1645,23-37-1684,-50 57 1618,-100 90 0,-10 8-1224,104-95-2092,43-55-2103,6-10-3026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7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0 540 11243,'0'0'7335,"11"2"-6006,-3-1-1110,0-1 0,-1 0 0,1-1 0,0 0-1,0 0 1,-1 0 0,1-1 0,0-1 0,-1 1 0,0-1 0,0 0 0,0-1 0,0 0 0,8-5 0,24-18 613,45-38 0,-39 28-538,201-170 165,-91 75-379,-143 121-72,-9 8-7,0 0 0,0 0 1,0 1-1,0-1 0,1 1 0,0-1 0,-1 1 0,1 0 0,0 1 0,0-1 1,7-1-1,-10 3-3,-1 0 1,0 0-1,0 0 1,1 0 0,-1 0-1,0 0 1,1 0-1,-1 0 1,0 0-1,0 0 1,1 0 0,-1 0-1,0 1 1,0-1-1,1 0 1,-1 0-1,0 0 1,0 0 0,0 1-1,1-1 1,-1 0-1,0 0 1,0 1-1,0-1 1,0 0 0,1 0-1,-1 1 1,0-1-1,0 0 1,0 0 0,0 1-1,0-1 1,0 0-1,0 1 1,0-1-1,0 0 1,0 0 0,0 1-1,0-1 1,0 0-1,0 1 1,0-1-1,0 0 1,0 1 0,-1 23 27,-1 1 0,-1-1 0,-1 1 0,-1-1 1,-11 30-1,-4 30 19,13-48-363,1 0 0,3 0 0,0 1 0,4 38 0,6-37-1957,-6-37 1935,-1 0 0,1 0 0,-1 0-1,1 0 1,0-1 0,-1 1 0,1 0-1,0 0 1,0 0 0,0-1 0,-1 1-1,1 0 1,0-1 0,0 1 0,0-1-1,0 1 1,0-1 0,2 1 0,16-1-14731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7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0 121 14862,'0'0'4922,"4"9"-3715,-2-4-1052,-1-2-114,0-1 0,-1 1 0,1-1 1,0 0-1,0 1 0,1-1 0,-1 0 0,0 0 0,1 0 0,-1 0 0,1 0 0,0 0 0,0 0 1,0-1-1,0 1 0,0 0 0,0-1 0,0 0 0,0 1 0,1-1 0,-1 0 0,0 0 0,1-1 0,-1 1 1,1 0-1,2 0 0,8 0 17,1-1 1,-1-1-1,1 0 1,-1 0 0,0-1-1,0-1 1,0 0-1,0-1 1,0-1 0,-1 0-1,15-7 1,9-9-1588,-2-1 1,42-35-1,-17 13-5655,-59 59 7654,-14 18 3084,-34 64-1,28-60-2347,-16 42-1,36-78-1200,-5 9 89,1 1 1,0-1-1,1 1 1,1 0-1,-1 0 0,2 1 1,-1-1-1,1 14 1,1-25-152,0 1 0,0 0 1,0-1-1,1 1 0,-1 0 1,0-1-1,0 1 1,0 0-1,1-1 0,-1 1 1,0 0-1,1-1 1,-1 1-1,0-1 0,1 1 1,-1-1-1,1 1 0,-1-1 1,1 1-1,-1-1 1,1 1-1,-1-1 0,1 0 1,-1 1-1,1-1 1,1 1-1,11 1-6080,-2-2-4674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8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265 0 17104,'0'0'1089,"0"84"1089,-23-18 32,-5 14-672,-10 6-577,-3-1-513,2-10-320,8-14-64,6-17 0,6-23 0,8-18-96,4-5-896,4-28-1539,3-15-1376,0-15-161,0-17-2178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8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15439,'0'0'4484,"41"72"-3171,-12-47-320,6 0 256,6-7 161,6-5-898,1 0-384,1-11-672,-10-2-3716,-12-8-4421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9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0 12236,'0'0'10239,"0"12"-8718,-5 72-293,-25 137 0,14-114-1154,12-79-126,3-16-90,-1 1 1,0 0-1,0-1 0,-2 1 1,-7 21-1,10-34 56,1 1-1,0 0 0,-1 0 1,1-1-1,-1 1 0,1 0 1,-1-1-1,1 1 0,-1-1 1,1 1-1,-1-1 1,1 1-1,-1-1 0,0 1 1,1-1-1,-1 1 0,0-1 1,0 0-1,1 1 0,-1-1 1,0 0-1,0 0 0,1 1 1,-1-1-1,0 0 1,0 0-1,0 0 0,1 0 1,-1 0-1,0 0 0,0 0 1,1-1-1,-1 1 0,0 0 1,0 0-1,1 0 0,-1-1 1,0 1-1,0-1 0,1 1 1,-1 0-1,0-1 1,1 1-1,-1-1 0,1 1 1,-1-1-1,0 0 0,1 1 1,0-1-1,-1 1 0,1-1 1,-1-1-1,-25-37-5193,25 38 5159,-22-43-5420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9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66 13068,'0'0'2782,"13"-6"-1069,15-6-1135,0 2-1,1 1 1,0 1-1,1 1 0,44-4 1,-54 9-496,0 1-1,0 1 1,0 1 0,0 1-1,26 6 1,-42-7-48,0 0 0,0 0 1,-1 0-1,1 0 0,0 1 0,-1 0 0,1 0 0,-1 0 1,0 0-1,0 0 0,0 0 0,0 1 0,0 0 1,0 0-1,-1-1 0,1 1 0,-1 1 0,0-1 1,0 0-1,0 1 0,0-1 0,0 1 0,-1-1 1,0 1-1,0 0 0,0-1 0,0 1 0,0 0 1,-1 0-1,0 0 0,0 0 0,0 0 0,0 0 1,-1 6-1,-1-4 206,1-1 0,-1 1 0,0 0 0,0-1 0,0 0 0,-1 1-1,0-1 1,-6 7 0,6-7-25,-1 1-1,1-1 1,0 1-1,1-1 1,-1 1-1,1 0 1,-2 6-1,5-11-211,0-1-1,0 0 0,-1 1 0,1-1 0,0 0 0,0 1 0,-1-1 0,1 0 0,0 0 0,0 0 0,0 0 0,0 0 0,-1 0 0,1 0 0,0 0 0,0 0 0,0 0 0,0 0 0,-1 0 0,1-1 0,0 1 0,0 0 0,0-1 1,1 0-1,22-6 91,-17 4-188,-1 1 0,1 0 0,-1 0 0,1 0 0,0 1 0,0 0 0,0 0 0,9 1 0,-15 0 84,1 0 0,0 0 0,0 1-1,0-1 1,-1 1 0,1 0 0,0 0-1,-1-1 1,1 1 0,0 0-1,-1 0 1,1 0 0,-1 1 0,0-1-1,1 0 1,-1 0 0,0 1 0,0-1-1,0 1 1,0-1 0,0 1 0,0 0-1,0-1 1,0 1 0,-1 0-1,1-1 1,-1 1 0,1 0 0,-1 0-1,0 0 1,1-1 0,-1 1 0,0 0-1,0 0 1,-1 2 0,1 8 226,-2 1 0,1 0 0,-2-1 0,0 0 0,0 1-1,-1-1 1,0-1 0,-1 1 0,-1-1 0,0 1 0,0-2 0,-1 1 0,0-1 0,-1 0 0,0 0 0,-12 10 0,-2 1 391,-1-1 1,0-1-1,-1 0 0,-1-3 1,-50 26-1,54-32-606,0-2 0,-1 0 0,0-2 0,0 0 0,0-1 0,-1-2 0,0 0 0,0-1 0,0-2 0,0 0 0,-27-4 0,47 4-227,-1-1 0,1 1 0,-1-1 0,1 0 0,0 0 0,-1 0 0,1 0 0,0 0 1,0-1-1,0 0 0,0 1 0,0-1 0,0 0 0,0 0 0,0-1 0,1 1 0,-1-1 0,1 1 0,0-1 0,0 0 0,0 0 0,0 0 0,0 0 0,1 0 0,-1 0 0,1 0 1,0 0-1,0-1 0,0 1 0,0-1 0,1 1 0,-1 0 0,1-1 0,0 1 0,0-1 0,0 1 0,1-1 0,-1 1 0,1-1 0,-1 1 0,1 0 0,2-5 0,2-15-6189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1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9513,'0'0'8760,"1"10"-7809,0-3-862,0 0 0,0-1-1,1 1 1,0-1 0,1 1 0,0-1 0,0 0 0,7 12 0,3 0 177,1-1-1,17 18 0,537 488 3616,-140-143-1970,-277-234-1240,265 250 1834,-411-392-2437,-6-7-265,-15-19-1035,-30-30-4907,18 26 347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4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84 127 5894,'-6'-9'4318,"-31"-47"-1093,-3-6 5119,40 86-6615,6 42-1057,4 1-1,2-1 0,25 77 0,-23-90-302,10 37 92,4-1 1,46 99 0,-52-144-282,1 0 0,2-2 0,2-1 1,2-1-1,63 68 0,-49-64-116,72 69 44,-96-96-98,1-2-1,0 0 0,1-1 1,29 14-1,-42-24 56,1-1 0,0 0 0,0 0-1,0-1 1,0 0 0,0-1 0,0 0 0,16-1 0,73-11 1168,-72 6-1375,48-2-1,-68 10-2905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74 339 5189,'0'0'9967,"-9"10"-6246,3-4-3046,-3 2 81,1 0 0,0 1 0,-10 15 0,16-21-295,0 1 1,0-1 0,0 1-1,1-1 1,0 1-1,-1-1 1,1 1-1,0 0 1,1 0-1,-1 6 1,1-10-411,0 1 0,0 0 0,1-1 0,-1 1-1,1-1 1,-1 1 0,0-1 0,1 1 0,-1-1 0,1 0 0,-1 1 0,1-1 0,-1 1 0,1-1 0,-1 0 0,1 1 0,-1-1 0,1 0-1,0 0 1,-1 1 0,1-1 0,-1 0 0,1 0 0,0 0 0,-1 0 0,1 0 0,0 0 0,-1 0 0,1 0 0,0 0 0,-1 0-1,1 0 1,-1 0 0,1-1 0,1 1 0,26-7 593,-13-1-452,0 0 0,0 0-1,-1-2 1,0 0 0,-1 0 0,0-1 0,12-14 0,7-10 359,36-48 0,-47 55-551,-1 0 0,-1-1 0,-2-2 0,-1 1 0,24-65 0,-40 95 0,0 0 0,0 0 0,0 1 0,0-1 0,-1 0 0,1 0 0,0 0 0,0 0 0,0 0 0,0 1 0,0-1 0,-1 0 0,1 0 0,0 0 0,0 0 0,0 0 0,0 0 0,-1 0 0,1 0 0,0 0 0,0 0 0,0 0 0,0 0 0,-1 1 0,1-1 0,0 0 0,0 0 0,0-1 0,-1 1 0,1 0 0,0 0 0,0 0 0,0 0 0,0 0 0,-1 0 0,1 0 0,0 0 0,0 0 0,0 0 0,0 0 0,-1 0 0,1-1 0,0 1 0,0 0 0,0 0 0,0 0 0,0 0 0,0 0 0,-1-1 0,1 1 0,0 0 0,0 0 0,0 0 0,0 0 0,0-1 0,0 1 0,0 0 0,0 0 0,0 0 0,0-1 0,-14 13 0,-10 18 0,2 1 0,0 1 0,2 1 0,2 1 0,1 0 0,-25 74 0,29-45 0,13-61 0,-1-1 0,1 1 0,0 0 0,0-1 0,0 1 0,0 0 0,0 0 0,0-1 0,0 1 0,1 0 0,-1-1 0,0 1 0,1 0 0,0-1 0,-1 1 0,1-1 0,0 1 0,0-1 0,0 1 0,0-1 0,0 1 0,0-1 0,0 0 0,0 0 0,0 0 0,1 1 0,-1-1 0,1 0 0,-1-1 0,1 1 0,1 1 0,3-1 0,0 0 0,0 0 0,0-1 0,0 0 0,-1 0 0,1 0 0,0-1 0,0 0 0,0 0 0,0-1 0,-1 1 0,10-5 0,-4 1 0,-1-1 0,0 0 0,0 0 0,-1-1 0,0 0 0,9-10 0,2-4 0,-1 0 0,-1-2 0,-1 0 0,19-36 0,-8-1 0,-27 47 0,-6 11 0,-4 7 0,-3 7 0,1-1 0,0 2 0,0-1 0,1 1 0,1 1 0,0 0 0,1 0 0,0 1 0,1 0 0,1 0 0,1 1 0,0 0 0,1 0 0,-4 30 0,8-44 0,0 0 0,0 0 0,0 0 0,0 0 0,0 0 0,1 0 0,-1 0 0,1 0 0,0-1 0,-1 1 0,1 0 0,0 0 0,0-1 0,0 1 0,0 0 0,0-1 0,1 1 0,-1-1 0,0 0 0,1 1 0,2 1 0,-1-1 0,0-1 0,0 1 0,1-1 0,-1 0 0,0 0 0,1 0 0,-1 0 0,1-1 0,-1 1 0,1-1 0,4 0 0,1-1 0,-1 0 0,1 0 0,-1 0 0,1-1 0,-1 0 0,0-1 0,0 0 0,0 0 0,11-7 0,17-18-2453,11-20-6054,-22 19 1178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18514,'0'0'10537,"26"-63"-8999,-6 50-481,6 6-513,5 3-447,3 4-129,4 0-449,-2 5-1569,-3 8-1922,-4 2-1569,-7 2-1409,-8-2-1859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4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16 182 14478,'0'0'9582,"11"8"-8717,34 22-187,-43-29-613,-1 0 0,1-1 0,-1 1 0,1 0 0,-1 0 0,1-1 0,-1 1 0,1-1 0,-1 0 0,1 1 0,0-1 0,-1 0 0,1 0 0,0 0 0,-1 0 0,1 0 0,0 0 0,2-1 0,-3 0 7,0 1-1,0-1 0,0 0 0,0 1 0,-1-1 0,1 0 0,0 0 1,0 0-1,0 1 0,-1-1 0,1 0 0,0 0 0,-1 0 1,1 0-1,-1 0 0,0-1 0,1 1 0,-1 0 0,1-2 1,0 0 110,-1-1 1,0 0 0,1 0 0,-1 1-1,0-1 1,-1 0 0,1 0-1,-1 1 1,0-1 0,0 0 0,0 1-1,-2-5 1,1 4-89,-1 1 1,1 0-1,-1 0 0,0 1 1,0-1-1,0 1 0,0-1 1,0 1-1,-1 0 1,1 0-1,0 0 0,-1 1 1,0-1-1,-6-1 0,9 2-89,-1 1-1,0-1 0,1 1 1,-1 0-1,0-1 0,1 1 0,-1 0 1,0 0-1,1 0 0,-1 0 1,0 1-1,1-1 0,-1 0 1,0 1-1,1-1 0,-1 1 1,1-1-1,-1 1 0,1 0 1,-1-1-1,1 1 0,-1 0 0,1 0 1,0 0-1,-1 0 0,1 1 1,0-1-1,0 0 0,0 0 1,0 1-1,0-1 0,0 1 1,0-1-1,1 1 0,-1-1 0,0 3 1,-2 8-6,1-1 0,0 1 1,1 0-1,1 0 0,0 0 0,2 20 1,-1-27 20,0 1 1,0-1 0,0 0 0,1 0-1,0 1 1,0-1 0,5 9-1,-6-13-3,0 1-1,0-1 1,0 1-1,1-1 1,-1 1-1,0-1 1,1 0-1,-1 0 1,1 0-1,0 1 1,-1-1-1,1-1 1,0 1-1,-1 0 1,1 0-1,0-1 1,0 1-1,0-1 1,0 1-1,0-1 0,3 0 1,-3 0-16,0-1 1,0 0 0,0 1-1,0-1 1,0 0-1,0 0 1,0 0-1,0 0 1,0 0-1,-1-1 1,1 1-1,0-1 1,-1 1-1,1-1 1,-1 1 0,0-1-1,1 0 1,-1 0-1,0 1 1,0-1-1,0 0 1,0 0-1,0 0 1,-1 0-1,2-5 1,12-59-10,-13 61 8,-1 3-1,11-86-2037,-11 79 1256,1-1 0,-2 0 0,1 0 0,-1 1 0,-1-1-1,0 0 1,-3-9 0,-11-8-9948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5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21588,'0'0'1922,"-13"64"-512,13-12-33,0 9-1025,3 8-31,9 1 127,4-5-192,2-9-224,2-19-64,5-19 64,1-18-512,-1-14-1058,-3-28-159,-5-16-1602,-4-13-2787,-3-7-5349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5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0 16560,'0'0'3011,"-2"93"-930,-8-25-127,0 12-1153,5-2-192,2-2 320,3-11-225,0-14-448,10-18-191,7-16-65,0-16-225,-2-1-447,-4-18-1891,-7-1-1441,-4 0-2049</inkml:trace>
  <inkml:trace contextRef="#ctx0" brushRef="#br0" timeOffset="1">0 429 17553,'0'0'11050,"83"-70"-10986,-32 50-32,6 0-416,-1 7-2083,-5 0-1696,-10 7-1827,-11 1 288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5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16432,'0'0'8242,"4"9"-6945,4 21-841,-2-1 0,-1 0 0,-1 1 0,-1 58 0,-4-30 261,0-28-579,0-1 1,2 1-1,1-1 1,10 46-1,-11-73-131,-1 1 1,1-1-1,0 1 0,0-1 1,0 1-1,0-1 0,1 0 1,-1 1-1,1-1 0,-1 0 0,1 0 1,2 2-1,-3-4-101,0 1 1,0 0-1,0-1 0,0 1 1,0-1-1,0 1 1,0-1-1,0 1 0,0-1 1,0 0-1,0 1 0,1-1 1,-1 0-1,0 0 0,0 0 1,0 0-1,0 0 0,1 0 1,1-1-1,0 0-224,0 0 0,0-1 0,0 0 0,-1 1 1,1-1-1,0 0 0,-1 0 0,1 0 0,-1-1 0,0 1 0,0 0 0,1-1 0,-2 0 0,1 1 0,0-1 0,-1 0 1,3-5-1,8-24-1180,0 0 0,-3 0 0,0-1 0,-3-1 0,5-48 0,-4-47 3298,-6 3 6141,-1 125-7830,-4 110 2730,2 49-2402,3-137-497,1 0 0,1 0 0,1-1-1,1 0 1,12 31 0,-7-33-2828,-7-20-1137,-1-10 645,-2-13-2168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21 11147,'0'0'7655,"-62"-9"-5029,56 11-896,6 7-801,5-2-833,15-3-64,9-4-32,6 0-577,6-2-1344,3-13-2147,0-2-3812</inkml:trace>
  <inkml:trace contextRef="#ctx0" brushRef="#br0" timeOffset="1">472 39 19186,'0'0'5670,"56"-4"-5510,-35 3-128,5 1-128,-4 0-2179,-4 0-2113,-4-1-4516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6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78 16015,'0'0'5573,"-9"-6"-4601,5 3-789,-23-13 709,26 16-858,0 0 0,0 0 1,0 0-1,0 0 0,-1 0 0,1 0 0,0 0 0,0 1 0,0-1 0,0 0 0,0 0 0,0 1 0,0-1 0,0 1 0,0-1 0,0 1 0,1-1 0,-1 1 1,0 0-1,0-1 0,0 1 0,1 0 0,-1 0 0,0-1 0,1 1 0,-1 0 0,0 0 0,1 0 0,-1 0 0,1 0 0,-1 0 0,1 1 0,-8 19 177,1-1 0,1 2 0,1-1 0,0 0 0,2 1 0,1 0-1,0 0 1,2 0 0,2 25 0,-1-43-141,-1-1 0,0 1 1,1 0-1,0-1 0,0 1 0,0 0 0,0-1 1,1 0-1,-1 1 0,1-1 0,0 0 0,0 0 0,0 0 1,0 0-1,1 0 0,-1 0 0,1 0 0,0-1 1,5 5-1,-5-6-51,0 0 0,0 0-1,-1 0 1,1 0 0,0 0 0,0 0 0,0-1 0,0 1 0,0-1 0,0 0 0,0 0 0,0 0-1,0-1 1,0 1 0,0-1 0,0 1 0,0-1 0,0 0 0,0 0 0,0 0 0,-1-1 0,1 1-1,0-1 1,-1 1 0,4-4 0,5-4 67,-1 0 0,-1-1 0,1 0 1,-2-1-1,1 0 0,-2 0 0,1-1 0,-1 1 0,10-27 0,-9 17-32,0-1 0,-1-1 0,-1 1 0,-1-1 0,2-25 0,-7 47-51,1-6 40,0-1-1,-1 0 1,0 1 0,0-1 0,-3-11-1,3 18-35,0 0-1,-1 0 0,1 0 0,0-1 0,-1 1 0,0 0 0,1 0 1,-1 0-1,1 0 0,-1 0 0,0 1 0,0-1 0,0 0 0,1 0 1,-1 0-1,0 1 0,0-1 0,0 0 0,0 1 0,0-1 0,0 1 0,0-1 1,-1 1-1,1-1 0,0 1 0,0 0 0,0 0 0,0-1 0,0 1 1,-1 0-1,1 0 0,0 0 0,0 0 0,0 1 0,0-1 0,-1 0 1,1 0-1,0 1 0,0-1 0,0 1 0,0-1 0,-2 2 0,-2 0-16,0 1-1,0 0 0,0 1 0,1-1 0,-1 1 0,1 0 0,0 0 1,0 0-1,0 1 0,1-1 0,0 1 0,-1 0 0,2 0 0,-1 0 1,1 1-1,-3 6 0,-1 3-450,0 1 1,2 0-1,0 0 0,-3 25 1,6-36-237,-2 40-2615,3-44 2716,0 0 1,0 0 0,1 1 0,-1-1-1,0 0 1,0 1 0,1-1 0,-1 0 0,0 0-1,1 1 1,-1-1 0,1 0 0,0 0-1,-1 0 1,3 2 0,9 0-11358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7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20 1057,'-2'9'5215,"-11"52"4850,2 3-3720,7-35-4750,1 1 0,2 40-1,1-59-1559,0 1-1,1 0 0,1-1 0,0 1 0,0-1 0,1 0 0,1 0 1,0 0-1,1 0 0,-1-1 0,2 1 0,0-1 0,0 0 0,1-1 1,0 0-1,0 0 0,1 0 0,0-1 0,15 11 0,-8-9-118,-11-11-20,-15-20-168,-7-11-117,3-17-173,3-1-1,1-1 0,3 0 0,2 0 0,2 0 1,4-56-1,-1 106 622,1-1 1,0 0-1,0 1 1,0-1-1,0 0 0,0 0 1,0 1-1,0-1 1,1 0-1,-1 0 1,1 1-1,-1-1 1,1 1-1,0-1 0,-1 0 1,1 1-1,0-1 1,0 1-1,0 0 1,0-1-1,0 1 1,1 0-1,-1 0 0,0-1 1,1 1-1,-1 0 1,0 0-1,1 0 1,2-1-1,-1 2-10,0 0-1,0 0 1,0 0 0,0 0-1,0 1 1,0-1 0,0 1-1,0-1 1,0 1 0,0 0-1,0 1 1,0-1 0,-1 0-1,1 1 1,-1-1 0,5 4-1,-2-1-11,1-1 0,-1 2 0,0-1 0,0 1 0,-1-1 0,1 1-1,-1 0 1,0 1 0,0-1 0,-1 1 0,6 10 0,-8-11 152,1 0 0,-1-1 0,0 1 0,-1 0 0,1 0 0,-1 0 0,0 0 0,0 0 0,0 0 1,-1 0-1,1-1 0,-1 1 0,0 0 0,-1 0 0,1-1 0,-5 9 0,-4 9 410,-1-2 0,-20 29 0,28-44-576,0 0 0,-1 0 0,1-1 1,-1 1-1,-1-1 0,1 0 0,0 0 0,-1-1 0,0 1 0,0-1 1,0 0-1,0-1 0,0 1 0,-1-1 0,-7 3 0,12-5-38,0 0 0,0 0-1,0 0 1,0 0 0,0 0-1,0-1 1,0 1 0,0 0-1,1 0 1,-1-1-1,0 1 1,0-1 0,0 1-1,0-1 1,0 1 0,1-1-1,-1 1 1,0-1 0,1 0-1,-1 1 1,0-1 0,1 0-1,-1 1 1,1-1-1,-1 0 1,1 0 0,-1 0-1,1 0 1,-1 1 0,1-1-1,0 0 1,0 0 0,-1 0-1,1 0 1,0 0 0,0 0-1,0-2 1,0-42-2213,1 37 1537,0-2-893,1-1-1,0 1 1,0 0-1,1 0 0,8-19 1,8-12-5927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7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18674,'0'0'8616,"-12"86"-7879,12-41 31,0 1-159,7 0-289,5-5-256,2-6-32,1-6-32,0-5 0,-3-8-224,-3-5-1025,-4-4-1282,-18-22-20659</inkml:trace>
  <inkml:trace contextRef="#ctx0" brushRef="#br0" timeOffset="1">1 251 18321,'0'0'13133,"15"-60"-13037,21 46-32,2 3-192,1 4-2531,-6 2-4387,-5 5-7048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94 3651,'0'0'26073,"22"-57"-32767,-21 21-10603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5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10282,'0'0'7463,"-5"47"-6086,-6-10-896,3 1 95,0 5-31,5-3-353,3-1-96,0-7-352,1-9-1314,6-8 129,-6-7-1154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 9449,'0'0'12470,"-3"9"-10142,-2 3-1647,2 1-1,0 0 1,0-1 0,1 1-1,0 20 1,0-22-444,0 1 0,-1-1 0,0 0 0,0-1 0,-2 1 0,1 0 0,-1-1 0,-1 0 0,0 0 0,0-1 0,-15 17 0,9-11 210,1 2 0,-17 33 0,25-45-430,1 0 0,0 1 0,0-1 0,1 1-1,-1-1 1,1 1 0,0 0 0,1-1 0,-1 1 0,1 7 0,1-10-15,0-1 0,-1 0 0,1 0 0,0 0 1,0 0-1,0 0 0,0 0 0,1-1 0,-1 1 0,0 0 1,1-1-1,-1 1 0,1 0 0,0-1 0,-1 0 0,1 1 1,0-1-1,0 0 0,0 0 0,0 0 0,0 0 1,0-1-1,0 1 0,0 0 0,0-1 0,1 1 0,-1-1 1,0 0-1,3 0 0,17 2-2,1-1 0,-1-1 0,0-1 0,1-1 0,-1-1 0,0-1 0,-1-1 0,1 0 0,-1-2 0,0-1 0,0 0 0,27-17 0,-46 24-322,1 0 0,-1-1 0,0 1 0,0-1 0,0 1 0,0-1 0,0 0 0,-1 0 0,1 0 0,0 0 0,0-2 0,-1 3 68,-1 0 0,1 0 0,-1 0 0,0 0 0,0 0 0,1 0 0,-1 0-1,0 0 1,0 0 0,0 0 0,0 0 0,0 0 0,0 0 0,0 0 0,-1 0-1,1 0 1,0 0 0,0 0 0,-1 0 0,1 1 0,-1-1 0,1 0 0,-1 0 0,1 0-1,-1 0 1,1 1 0,-1-1 0,0 0 0,0 0 0,1 1 0,-2-2 0,-20-13-9660</inkml:trace>
  <inkml:trace contextRef="#ctx0" brushRef="#br0" timeOffset="1">1 165 14574,'0'0'9417,"54"-16"-7239,-8 7-96,7 1-737,6-1-833,-2 2-447,-3 2-322,-8-1-2305,-10 1-3236,-8-3-3619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6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0 191 13773,'1'-12'2701,"-2"6"-2515,1 1 1,1-1-1,-1 1 0,1-1 0,0 1 0,0-1 0,0 1 1,1 0-1,0-1 0,0 1 0,0 0 0,1 0 1,0 0-1,0 1 0,0-1 0,0 1 0,1-1 0,0 1 1,0 0-1,0 0 0,0 1 0,0-1 0,9-4 0,3 0-43,1 0-1,0 0 1,1 2-1,-1 0 1,1 1-1,34-5 1,-18 5-109,1 3 0,60 2 0,-89 0-39,0 1 0,1-1 0,-1 1 0,0 0 0,1 1 0,-1 0 0,0 0 0,0 0 0,0 1 0,-1 0-1,1 0 1,-1 0 0,6 4 0,-9-4 78,1-1 0,-1 1-1,0 0 1,0 0 0,0 0 0,0 0-1,-1 0 1,1 0 0,-1 0 0,0 0-1,0 1 1,0-1 0,0 0 0,0 1-1,-1-1 1,0 1 0,1-1 0,-1 1-1,-1-1 1,1 1 0,0-1 0,-1 0-1,0 1 1,1-1 0,-3 5 0,0-1 301,-1 0 1,1 0 0,-1 0 0,0-1-1,-8 10 1,9-13-256,-1 1 0,1 0 0,0 0 0,0 1 0,1-1 0,-1 0 1,1 1-1,0 0 0,0-1 0,0 1 0,1 0 0,0 0 0,0 0 0,0 0 0,0 6 0,1-11-127,1 1 1,-1 0-1,1 0 1,-1 0-1,1-1 1,-1 1-1,1 0 1,0-1-1,-1 1 1,1-1-1,0 1 1,-1-1-1,1 1 1,0-1-1,0 1 1,0-1-1,-1 1 1,1-1-1,0 0 1,0 0-1,0 1 1,0-1-1,0 0 1,0 0-1,1 0 1,30 1-365,-23-1 127,29 0-1272,-13-1-210,48 6-1,-68-5 1650,1 1-1,-1 0 1,0 1-1,1-1 1,-1 1-1,0 0 1,0 0-1,0 1 1,0-1-1,0 1 1,-1 0-1,1 0 1,-1 1-1,5 4 1,-7-5 113,0 0 0,0 0 1,-1 0-1,1 0 1,-1 0-1,0 0 1,0 0-1,0 0 1,0 0-1,0 0 0,-1 1 1,1-1-1,-1 0 1,0 1-1,0-1 1,0 0-1,-1 1 1,1-1-1,-1 0 0,1 0 1,-1 0-1,0 1 1,-1-1-1,1 0 1,0 0-1,-1 0 1,-3 4-1,-5 8 755,0-1 0,-1 0 0,-22 22 0,29-32-645,-21 21 910,-1-1 1,-1-2-1,-1 0 1,-1-2-1,-1-1 1,-63 29-1,87-45-1047,1-1 0,-1 0 0,0 0 0,1 0 0,-1-1 0,0 0 0,0 0 0,0-1 0,0 0-1,-12 0 1,15-1-34,1 0-1,-1 0 0,1 0 0,0 0 1,-1 0-1,1-1 0,0 1 0,0-1 1,-1 1-1,1-1 0,0 0 0,1 1 1,-1-1-1,0 0 0,0-1 0,1 1 1,0 0-1,-1 0 0,1-1 0,0 1 1,0 0-1,0-1 0,0 0 0,1 1 1,-1-1-1,0-2 0,-6-39-4137,4-10-4078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12780,'0'0'7442,"13"0"-5777,1-1-1268,0 0 0,0-1-1,0 0 1,0-1 0,-1-1-1,1 0 1,-1-1 0,0 0-1,13-8 1,-1 0-186,0-1 0,0-2 1,-2 0-1,0-1 0,0-1 0,36-40 1,-57 56-181,0-1 1,-1 1 0,1-1 0,0 1 0,-1-1-1,1 0 1,-1 0 0,0 1 0,0-1 0,0 0-1,-1 0 1,1 0 0,0 0 0,-1-1 0,0-4 0,0 7-4,-1-1 1,1 1-1,-1 0 1,1 0-1,-1 0 1,0 0-1,0-1 1,1 1-1,-1 0 1,0 0-1,0 0 1,0 1-1,0-1 1,0 0-1,0 0 1,0 0-1,0 1 1,0-1-1,-1 1 1,1-1-1,0 1 1,0-1-1,-1 1 1,1 0-1,0-1 1,-1 1-1,1 0 1,0 0 0,0 0-1,-1 0 1,1 0-1,0 0 1,-1 0-1,1 1 1,0-1-1,-3 1 1,-3 1-11,-1 0 0,1 1 0,0 0-1,-1 0 1,1 0 0,0 1 0,1 0 0,-1 0 0,1 1 0,0 0 0,0 0 0,0 1 0,1-1 0,0 1 0,0 0 0,-5 9 0,-2 1 47,2 2 1,0-1 0,1 1 0,0 1-1,-6 22 1,11-30 29,1 0 1,1 0-1,0 0 1,1 1-1,-1 20 1,2-29-84,0-1 1,0 1 0,0-1-1,0 0 1,1 1 0,-1-1 0,1 1-1,0-1 1,-1 0 0,1 0-1,0 1 1,0-1 0,0 0-1,1 0 1,-1 0 0,0 0-1,1 0 1,0 0 0,-1-1-1,1 1 1,0 0 0,0-1-1,0 0 1,0 1 0,0-1-1,0 0 1,0 0 0,0 0-1,1 0 1,-1 0 0,0-1-1,1 1 1,2 0 0,7-1 27,0 0 0,0 0-1,0-1 1,-1-1 0,1 0 0,0-1 0,-1 0 0,0 0 0,21-11 0,10-6 53,44-30-1,-69 39-89,14-7-56,-16 11-220,0-2 0,0 0 0,0-1 0,-1-1 0,-1 0 0,0 0 0,21-25 0,-50 51 91,-9 17 161,19-21 119,0 0 0,0 0 0,1 1 0,1 0 0,0 0-1,0 0 1,1 0 0,1 0 0,0 1 0,1-1 0,0 24 0,1-36-106,0 0 0,0 0 1,0 0-1,0 1 0,0-1 0,0 0 1,0 0-1,0 1 0,0-1 1,0 0-1,0 0 0,0 1 1,0-1-1,0 0 0,0 0 0,0 1 1,0-1-1,1 0 0,-1 0 1,0 0-1,0 1 0,0-1 1,0 0-1,0 0 0,1 0 0,-1 1 1,0-1-1,0 0 0,0 0 1,1 0-1,-1 0 0,0 0 1,0 0-1,1 1 0,-1-1 0,0 0 1,0 0-1,0 0 0,1 0 1,-1 0-1,0 0 0,0 0 1,1 0-1,-1 0 0,0 0 0,0 0 1,1 0-1,-1 0 0,0 0 1,0 0-1,1-1 0,-1 1 0,0 0 1,0 0-1,1 0 0,-1 0 1,0 0-1,0 0 0,0-1 1,0 1-1,1 0 0,-1 0 0,0 0 1,0-1-1,10-17-3831,-9-5-1831,0-7-3160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7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17457,'0'0'7687,"68"44"-13901,-47-42-6182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7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215 258 16271,'-12'3'2467,"4"0"-2146,-15 4 727,0 2 1,0 0-1,-27 17 0,44-23-925,1-1 0,0 1-1,1 1 1,-1-1 0,1 1-1,-1 0 1,1 0-1,0 0 1,0 0 0,1 1-1,0 0 1,-1-1-1,1 1 1,1 0 0,-1 1-1,1-1 1,0 0-1,0 1 1,0-1 0,1 1-1,-1 10 1,2-15-109,0 0-1,0 0 1,0 0 0,0 0 0,0 0 0,1 0-1,-1 0 1,0 0 0,0 0 0,1 0 0,-1 0-1,1 0 1,-1 0 0,1-1 0,-1 1-1,1 0 1,0 0 0,-1-1 0,1 1 0,0 0-1,0-1 1,-1 1 0,1 0 0,0-1 0,0 1-1,0-1 1,1 1 0,1 0 6,0 0 1,1 0-1,-1-1 1,0 1-1,1-1 0,-1 0 1,1 0-1,4-1 1,2 0 20,-1 0 0,0-1 0,1 0 0,-1-1 0,13-6 1,-2-2-1,0-2 1,-1 0-1,-1-1 1,0-1-1,-1-1 1,-1 0-1,0-2 1,-1 1-1,21-35 1,-15 18 49,-1-1 0,-2-1 0,-1-1 0,19-66 0,-56 219 1638,4-61-1219,-18 72 1305,31-113-1661,1 0 0,0 1-1,1-1 1,1 0 0,0 1-1,4 24 1,-3-37-257,-1 0 0,1 0 0,0 0 0,-1 0 1,1 0-1,0 0 0,0 0 0,0-1 0,1 1 0,-1 0 0,0-1 0,1 1 1,-1-1-1,1 1 0,-1-1 0,1 0 0,0 0 0,-1 1 0,1-1 0,0 0 1,0-1-1,0 1 0,2 1 0,-2-2-241,1 1-1,-1-1 1,0 1-1,1-1 1,-1 0-1,0 0 1,1 0-1,-1 0 1,0-1 0,1 1-1,-1-1 1,0 1-1,0-1 1,0 0-1,1 0 1,-1 0-1,0 0 1,0 0 0,0 0-1,0 0 1,2-3-1,22-29-12734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48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0 140 13357,'0'0'10308,"13"5"-9513,-4-1-651,-4-1-94,0-1 0,0 0 0,0 0-1,1 0 1,-1-1 0,0 1 0,1-2 0,-1 1 0,0 0 0,1-1 0,-1 0-1,1 0 1,-1-1 0,11-1 0,-5-2 17,0 0 1,0-1-1,0-1 0,-1 1 0,0-1 1,17-15-1,-23 18-48,1 0-1,-2-1 1,1 0-1,0 1 1,-1-1 0,0-1-1,0 1 1,0 0 0,0-1-1,-1 0 1,0 1-1,0-1 1,0 0 0,0 0-1,-1 0 1,0 0-1,1-9 1,-2 13 9,-1 0-1,1-1 0,0 1 1,-1 0-1,1 0 1,-1 0-1,1 0 1,-1 0-1,0 0 1,1 0-1,-1 0 1,0 0-1,0 0 0,0 0 1,0 0-1,0 0 1,0 1-1,0-1 1,0 0-1,0 1 1,0-1-1,0 1 0,0-1 1,0 1-1,-1-1 1,1 1-1,0 0 1,0 0-1,0-1 1,-1 1-1,1 0 1,0 0-1,0 0 0,-1 1 1,1-1-1,0 0 1,-2 1-1,-4-1 73,-1 1-1,1 0 0,0 1 0,1 0 1,-14 5-1,9-1 12,1 0 0,0 1 0,0 0 0,0 1 0,1 0 0,1 0 1,-1 1-1,1 0 0,1 1 0,-1 0 0,2 0 0,-1 0 0,2 1 0,-1 0 0,1 0 0,1 1 0,0-1 1,1 1-1,0 0 0,-1 15 0,4-26-91,-1 1 0,2 0 0,-1 0 0,0-1 0,0 1 0,0 0 0,1 0 0,-1-1 0,1 1 0,0 0 0,-1-1 0,1 1 0,0-1 0,0 1 0,0-1 0,0 1 0,0-1 0,0 1 0,0-1 0,1 0 0,1 2 0,0-1-1,1 0 0,-1-1 0,0 1 0,1-1 0,-1 0 0,1 0 0,-1 0 0,1 0 0,0 0 0,3-1 0,8 1-6,0-2 0,0 0 1,-1 0-1,20-5 0,-18 2-809,-1-1 0,1 0-1,-1-1 1,-1-1 0,20-11-1,17-16-6949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0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389 1 13229,'0'0'8076,"2"9"-7275,3 14-215,-2 0-1,-1 0 1,-1 1-1,-1-1 1,-1 1-1,-6 29 1,-34 156 778,18-106-885,-247 1116 4160,253-1152-4632,2 1-1,4 1 1,-4 124 0,15-191-32,0-1-98,-1 0 1,1 0 0,0 0 0,0 0 0,0 0-1,0 0 1,0 0 0,0-1 0,0 1 0,0 0-1,0 0 1,0 0 0,1 0 0,-1 0 0,0 0 0,0-1-1,1 1 1,-1 0 0,1 0 0,-1 0 0,1-1-1,-1 1 1,1 0 0,-1 0 0,1-1 0,0 1 0,-1-1-1,1 1 1,0-1 0,-1 1 0,1-1 0,1 1-1,-1-9-6774,-8-6 384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1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1 229 17360,'0'0'1084,"17"6"-539,6 0-140,-1 0 1,1-2 0,0 0 0,0-2-1,40 0 1,264-33 2251,43-3-2143,-183 31-493,265 30 1,-80-7 146,-123-38 3363,-104-1-2325,796-82 1400,-519 89-2238,166-12-117,-577 23-242,-6 1-24,0 0 1,0 0 0,0-1-1,0 0 1,0 1 0,0-2-1,0 1 1,0 0-1,-1-1 1,1 0 0,0 0-1,-1-1 1,7-3 0,-10-12-6514,-5 8-957,-6-4-6529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1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20083,'0'0'7212,"11"-3"-6561,8-1-474,0 1 1,0 1-1,0 1 0,0 1 0,0 1 0,23 3 0,129 23 10,-150-23-162,-5-1 10,-1 0-1,1 1 1,-1 1-1,1 0 0,27 15 1,-39-18 34,-1 0 1,0 0-1,0 0 1,0 0 0,-1 1-1,1-1 1,0 1 0,-1 0-1,0 0 1,1 0-1,-1 0 1,0 0 0,-1 0-1,1 1 1,-1-1 0,1 1-1,-1-1 1,0 1-1,0-1 1,0 1 0,-1 0-1,1-1 1,-1 1 0,0 0-1,0-1 1,-1 1-1,1 0 1,-1 0 0,1-1-1,-1 1 1,0-1 0,-2 4-1,-8 18 61,0-1 0,-2 0-1,-1-1 1,-1-1 0,-30 35 0,-15 24-44,35-34 125,20-38-387,1 1 0,-1-1 1,-1 0-1,0 0 0,0-1 0,-10 11 0,16-19-32,0 0 0,-1 1 0,1-1 0,0 0 0,-1 1 0,1-1 0,0 0 0,-1 0 0,1 0 0,0 1 0,-1-1 0,1 0 0,-1 0 0,1 0 0,0 0 0,-1 0 0,1 0 0,-1 0 0,1 0 0,-1 0 0,1 0 0,0 0 0,-1 0 0,1 0 0,-1 0 0,1 0 0,-1 0 0,1 0-1,0 0 1,-1-1 0,0 1 0,-6-12-13703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2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1 478 16464,'0'0'3187,"12"-5"-2787,23-12 205,0-2 1,-2-2-1,38-29 0,97-88 522,-93 72-875,87-56 0,-155 116-253,0 2 1,0-1-1,1 1 1,0 0-1,0 0 1,0 1-1,1 1 1,-1-1-1,14-1 0,-21 3-7,1 1-1,-1 0 1,0 0-1,0 0 0,0 1 1,1-1-1,-1 0 1,0 0-1,0 1 0,0-1 1,1 1-1,-1-1 0,0 1 1,0-1-1,0 1 1,0 0-1,0-1 0,0 1 1,0 0-1,0 0 1,-1 0-1,3 2 0,-2-1 6,1 1-1,-1 0 1,1 0-1,-1 1 1,0-1-1,0 0 0,0 0 1,0 6-1,1 8 59,-2 1 0,-2 29 1,1-31-13,-4 41 46,2-39-209,1 0 1,1-1 0,1 1 0,3 28 0,-2-43-53,-1 0 0,1-1 0,-1 1 0,1-1 0,0 1 0,0-1 0,0 0 0,0 1 0,1-1 0,-1 0 0,1 0 0,-1 0 0,3 2 1,20 7-4858,11-9-6011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2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6470,'0'0'16880,"57"40"-16528,-30-19-255,3-5-33,3-8-32,2-8-289,4-5-511,2-18-1507,-6-12-2017,-3-4-4003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20019,'0'0'10025,"-35"73"-8871,23-38-482,6 0-448,0 3-192,4 0-64,2-1-961,0-4-928,-1-7-2019,-3-12-2851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3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0 14061,'-27'57'3492,"-5"15"-642,0 16-1568,3 3-546,8-6 33,15-12 0,6-14-417,15-21-352,15-26-865,6-12-1761,-2-27-4998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3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12684,'0'0'8008,"67"-30"-7240,-40 60-31,6 11-225,3 5-255,4 1-161,1-5-64,0-8 0,-5-9-352,-3-8-417,-7-6-384,-17-11-1121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4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1 305 12588,'0'0'11403,"104"-61"-10699,-29 22-511,17-16-97,4-14-2851,4-11-4516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5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0 391 14990,'0'0'3940,"9"-6"-2525,27-21-453,-1-1 0,53-57 0,58-82-883,-80 90 84,-71 112-483,-33 83 427,-10 35 15,44-133-289,0 0 0,1 0-1,1 0 1,1 1 0,2 34-1,-1-54 142,0 0 0,0 0-1,0 0 1,0-1-1,0 1 1,0 0-1,1 0 1,-1 0-1,0-1 1,0 1-1,1 0 1,-1 0-1,1-1 1,-1 1-1,1 0 1,-1 0-1,1-1 1,-1 1 0,1-1-1,-1 1 1,2 0-1,10-5-1484,-9 2 954,-1 0-1,0 0 1,0-1 0,0 1 0,0-1-1,0 1 1,-1-1 0,1 0 0,1-5 0,2-26-6821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5:55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17104,'0'0'3043,"11"70"-2018,21-56-128,15-8-257,19-6-383,20-16 31,13-29-1729,6-16-3620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0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13997,'-1'1'3340,"4"12"-2436,4 3-430,1 0-1,0-1 0,2 0 1,-1-1-1,2 0 0,18 19 1,80 72 1156,-37-49-1001,116 68 0,-113-78-44,118 96 1,17 67 1201,-14-11-300,-161-168-1382,1-1 0,1-1 1,1-2-1,44 21 0,-59-34 109,0 2 0,-1 0 0,20 19 0,16 11-3167,-50-38-1057,-4 2-1392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2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11403,'0'0'6966,"-1"11"-6192,-1 9-622,1 1 0,1-1-1,1 0 1,8 39 0,15 25 189,4-1 1,3-1 0,47 85 0,142 223 1033,-213-380-1374,12 22 56,1-2 0,1 0 0,2-2 0,47 46 0,-58-63-2,0 0 1,1-1 0,0-1 0,1 0-1,0-1 1,1 0 0,0-1 0,0-1-1,0 0 1,1-2 0,0 1 0,31 3-1,-16-5 1101,-1 0 0,36 10 0,-55-10-1016,0 1 0,0 0-1,0 1 1,-1 0-1,1 1 1,-1 0 0,-1 1-1,17 13 1,-20-14-88,-5-4-43,1 0-1,-1 0 1,1 0-1,0 0 1,0 0-1,0-1 1,0 1 0,0-1-1,0 1 1,0-1-1,0 0 1,0 0-1,1 0 1,-1 0-1,1 0 1,2 1-1,-4-8-488,0 1 0,0 0 0,-1-1 0,0 1-1,0-1 1,0 1 0,-2-7 0,2 10-296,-5-17-5492,-8 2-4184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3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60 164 17168,'0'0'8147,"4"-10"-6444,-2 7-1566,0-1 1,0 0 0,-1 0-1,1 0 1,-1 0 0,0 0 0,0 0-1,-1 0 1,1 0 0,-1 0 0,0 0-1,0 0 1,0 0 0,0 0 0,-1 0-1,0 0 1,0 0 0,0 0-1,0 0 1,-1 0 0,1 0 0,-1 0-1,0 1 1,-3-5 0,2 3 22,0 1 0,-1-1 0,1 1 0,-1 0-1,1 0 1,-1 1 0,-6-5 0,9 8-137,1-1-1,-1 1 1,1 0 0,-1-1-1,1 1 1,-1 0-1,0-1 1,1 1 0,-1 0-1,0 0 1,1 0-1,-1 0 1,0-1 0,0 1-1,1 0 1,-1 0-1,0 0 1,1 1 0,-1-1-1,0 0 1,1 0-1,-1 0 1,-1 1 0,1 0-17,0 0 1,0 0 0,1 0-1,-1 0 1,0 0 0,1 0-1,-1 0 1,1 1 0,-1-1-1,1 0 1,-1 0 0,1 1-1,0-1 1,0 0 0,0 0-1,-1 1 1,1-1 0,1 2-1,-2 6-14,1 41-28,0-48 33,1 0 1,-1 0-1,0 0 0,0-1 1,1 1-1,-1 0 1,1 0-1,0 0 1,-1-1-1,1 1 0,0 0 1,0-1-1,0 1 1,0 0-1,0-1 0,1 0 1,-1 1-1,0-1 1,1 0-1,-1 1 0,3 0 1,-3-1-3,0-1 0,0 0 0,0 0 0,0 0 0,-1 0 0,1 0 0,0 0 1,0 0-1,0 0 0,0-1 0,0 1 0,-1 0 0,1 0 0,0-1 0,0 1 0,0-1 0,-1 1 0,1 0 0,0-1 0,0 1 1,-1-1-1,1 0 0,0 1 0,-1-1 0,1 0 0,-1 1 0,1-1 0,-1 0 0,1 1 0,-1-1 0,0 0 0,1 0 0,-1 0 0,0 0 1,1 1-1,-1-1 0,0 0 0,0-1 0,8-35-1052,-6 4-3159,-6 11-3889,-10 0-9896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8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0 248 17681,'0'0'4100,"71"-34"-3236,-38 4 418,3-5-418,2-4-607,-1 0-193,-1 8-192,-12 6-2147,-6 12-1953,-13 11-3331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8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15214,'0'0'6124,"-3"8"-5137,-3 27-832,1 0 0,0 61 0,-6 50-43,-24 19 2189,39-175-2309,-1 1 1,1 0 0,1 0 0,0 1 0,0-1 0,1 1 0,-1 0 0,2 0 0,-1 1 0,9-7 0,-11 10-118,1 1 0,0 0 0,0 0 1,0 0-1,0 1 0,0-1 0,1 1 0,-1 0 0,1 1 0,-1-1 0,1 1 0,0 0 1,-1 1-1,1 0 0,0-1 0,0 2 0,-1-1 0,11 2 0,38 4-7712,-26-9 769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20403,'0'0'919,"-4"15"522,-41 111 2663,-21 65 50,57-158-3831,2-1-1,1 1 1,2 0-1,-1 40 1,4-50-281,0-16-31,0-1 0,1 0 1,0 0-1,0 1 1,1-1-1,0 0 1,1 8-1,12-56-11,-8 10-13,-2 8-43,1-1 1,2 1 0,11-30-1,-17 53 50,-1 0-1,1 0 1,-1 0 0,1 0 0,-1 0-1,1 0 1,0 0 0,-1 1-1,1-1 1,0 0 0,0 0-1,-1 1 1,1-1 0,0 0-1,0 1 1,0-1 0,0 1-1,0-1 1,0 1 0,0 0-1,0-1 1,0 1 0,0 0-1,0 0 1,1 0 0,-1 0 0,0 0-1,0 0 1,0 0 0,0 0-1,0 0 1,0 0 0,0 0-1,0 1 1,0-1 0,0 1-1,0-1 1,0 0 0,0 1-1,0 0 1,1 0 0,45 36 218,-27-20 12,-6-7-220,1-2 0,-1 0 1,1 0-1,1-2 0,0 0 1,-1 0-1,2-2 0,-1 0 0,0-1 1,1 0-1,0-1 0,-1-1 0,1-1 1,32-3-1,-45 2-4,1 0 0,-1-1 0,0 1 0,0-1 0,0 0 0,0 0 0,0 0 0,0 0 0,-1-1 0,1 1 0,-1-1 0,1 0 0,-1 0 0,0-1 0,0 1 0,-1 0 0,1-1 0,-1 0 0,4-7 0,-5 9 0,0 0 0,0 0 0,0-1 0,0 1 0,-1 0 0,1-1 0,-1 1 0,1-1 0,-1 1 0,0-1 0,0 1 0,0-1 0,-1 1 0,1 0 0,0-1 0,-1 1 0,0-1 0,1 1 0,-1 0 0,0-1 0,0 1 0,-1 0 0,1 0 0,0 0 0,-1 0 0,1 0 0,-1 0 0,1 0 0,-1 1 0,0-1 0,0 0 0,0 1 0,0 0 0,0-1 0,0 1 0,-3-1 0,-6-3 0,0 1 0,0 0 0,0 1 0,0 0 0,-1 1 0,1 0 0,-1 1 0,0 0 0,1 1 0,-1 1 0,0-1 0,-12 4 0,17-4 0,1 1 0,-1 1 0,0 0 0,1 0 0,-1 0 0,1 0 0,-1 1 0,1 0 0,0 1 0,0-1 0,1 1 0,-1 0 0,1 0 0,0 1 0,0 0 0,0 0 0,0 0 0,1 0 0,0 1 0,0 0 0,-4 9 0,7-13 0,0 0 0,0 0 0,0 0 0,1 1 0,-1-1 0,1 0 0,0 0 0,-1 0 0,1 1 0,0-1 0,0 0 0,0 1 0,1-1 0,-1 0 0,0 0 0,1 0 0,0 1 0,-1-1 0,1 0 0,0 0 0,0 0 0,0 0 0,2 3 0,0-2 0,1 0 0,-1 0 0,0-1 0,1 1 0,-1-1 0,1 0 0,0 1 0,0-2 0,0 1 0,0 0 0,6 1 0,11 2 0,-1-2 0,1 0 0,42 0 0,-55-2-106,34-4-2576,-41 3 2434,1-1 1,-1 1-1,1-1 1,0 1 0,-1-1-1,1 1 1,-1-1-1,0 0 1,1 0-1,-1 0 1,0 0 0,1 0-1,-1 0 1,0 0-1,0-1 1,0 1-1,0 0 1,0-1-1,0 1 1,0-1 0,1-2-1,2-23-7823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8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11179,'0'0'9844,"5"12"-8254,66 223 1149,-51-197-2722,-20-38-39,1 1 1,0 0-1,-1 0 1,1-1-1,-1 1 1,1 0-1,0-1 1,0 1-1,-1 0 1,1-1-1,0 1 1,0-1-1,0 1 1,0-1-1,0 0 1,-1 1-1,1-1 1,0 0-1,0 0 1,0 0-1,0 1 1,0-1-1,0 0 1,0 0-1,0 0 1,0-1-1,0 1 1,0 0-1,0 0 1,0 0-1,0-1 1,0 1-1,-1 0 1,1-1-1,0 1 1,0-1-1,0 1 1,0-1-1,-1 1 1,1-1-1,0 0 1,0 0-1,4-5-302,-1 0 0,0 0-1,0 0 1,0 0-1,-1 0 1,0-1 0,0 1-1,-1-1 1,2-8 0,16-74-5063,-15 60 2983,8-41-5080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9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1 10602,'0'0'10666,"-4"80"-9321,1-19-608,3 8-256,0 0-65,0 0-128,4-7-160,10-10-64,-2-14-64,-1-11-768,1-14-161,-4-13 32,-5 0-448,-3-14-769,0-9-2146,-12-4-2915</inkml:trace>
  <inkml:trace contextRef="#ctx0" brushRef="#br0" timeOffset="1">1 331 13453,'0'0'10249,"62"13"-10120,-21-19-33,8-7-769,-4-5-2114,-3-3-2466,-1-1-3875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9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4292,'0'0'1441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09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16 213 384,'-4'-37'2316,"2"4"2598,-7 0 11015,9 46-14769,3 23-773,18 75 1796,-12-58-2341,2-1 0,21 62 0,-32-113 82,0 0 0,0-1 1,0 1-1,0 0 1,0-1-1,0 1 0,0 0 1,0-1-1,1 1 1,-1-1-1,0 1 0,0 0 1,1-1-1,-1 1 1,0-1-1,1 1 0,-1-1 1,1 1-1,-1-1 1,1 1-1,-1-1 0,1 0 1,-1 1-1,1-1 1,-1 1-1,1-1 0,-1 0 1,1 0-1,0 1 1,-1-1-1,1 0 0,-1 0 1,1 0-1,0 0 1,0 1-1,11-24-1778,-1-40-1001,1-154-5074,-12 72 7377,0 87 2066,-2 68 5463,-4 91-5092,6-60-1792,5 131 608,-3-154-867,1-1 0,1 0 0,0 0 0,1 0 0,0 0 0,2-1 0,13 26 0,-6-26-3886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10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0 189 17585,'0'0'5381,"50"-42"-4581,-15 21-255,6 0-481,5 2-128,-5 2-2306,-5 3-2435,-11 5-4900</inkml:trace>
  <inkml:trace contextRef="#ctx0" brushRef="#br0" timeOffset="1">366 61 19603,'0'0'4932,"56"-9"-4195,-32-1-513,2-2-288,-6-2-2947,-4-1-1441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11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148 164 15791,'0'0'3929,"-11"-1"-2835,9 1-1053,-2 0 8,-1 0 0,1 0 0,-1 0 0,1 0 0,-1 1 0,1-1-1,-1 1 1,1 0 0,-1 1 0,1-1 0,0 1 0,0 0 0,0 0 0,0 0 0,0 0 0,0 1-1,1 0 1,-1 0 0,1 0 0,-6 6 0,3 1 48,0-1-1,1 1 1,1-1 0,-1 1-1,2 1 1,-1-1-1,2 0 1,-1 1 0,1 0-1,1 0 1,0-1 0,0 1-1,1 0 1,1 0-1,0 0 1,0 0 0,1-1-1,0 1 1,5 11 0,-6-19-68,0-1 0,0 1 0,0-1 1,0 0-1,1 0 0,-1 1 1,1-1-1,-1 0 0,1 0 1,0-1-1,0 1 0,0 0 0,0 0 1,0-1-1,0 1 0,0-1 1,0 0-1,1 0 0,-1 0 1,1 0-1,-1 0 0,1 0 1,-1-1-1,1 1 0,-1-1 0,1 1 1,-1-1-1,1 0 0,0 0 1,-1 0-1,1-1 0,-1 1 1,1-1-1,2 0 0,2-1 41,-1-1 0,0 1 0,0-1-1,0-1 1,0 1 0,0-1 0,0 0-1,-1 0 1,0-1 0,0 1 0,8-11 0,0-3 217,0 0 1,-2-1-1,0 0 1,-1-1-1,-1 0 1,-1 0 0,0-1-1,-2 0 1,-1-1-1,0 1 1,-2-1-1,0 0 1,-1 0-1,-3-43 1,1 63-260,0-1 0,-1 1 0,1-1 0,-1 1 0,0-1 0,1 1 0,-1-1 0,0 1 0,0 0 0,0 0-1,-1-1 1,1 1 0,-1 0 0,1 0 0,-1 0 0,1 1 0,-1-1 0,0 0 0,0 0 0,0 1 0,0 0 0,0-1 0,0 1 0,-1 0 0,1 0 0,0 0 0,-1 0 0,-4-1 0,4 2-34,0 0 0,0 0 0,0 0 1,0 0-1,0 0 0,0 1 0,0 0 1,0-1-1,0 1 0,0 0 0,0 0 1,0 1-1,1-1 0,-1 1 0,0-1 1,1 1-1,-1 0 0,1 0 0,0 0 1,0 0-1,0 0 0,0 1 0,-2 2 1,-2 4-233,0 1 0,1 0 0,1 0 1,0 0-1,0 1 0,1-1 0,0 1 1,1 0-1,0 0 0,1 0 0,-1 16 0,2-12-851,1 1 0,0-1-1,4 16 1,-3-19-664,1-1-1,0 0 1,1-1-1,6 14 1,10 8-8641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11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43 134 16111,'0'0'7826,"6"9"-6571,3 6-1005,0 0-1,-2 1 1,0-1 0,0 1-1,-1 1 1,-1-1 0,4 26-1,12 130 116,-13-93 972,-26-219-285,0 16-1036,0-141 0,18 265-22,0-1 0,0 0-1,0 1 1,0-1 0,1 0 0,-1 1-1,0-1 1,0 0 0,0 1 0,1-1-1,-1 1 1,0-1 0,1 1 0,-1-1 0,1 1-1,-1-1 1,0 1 0,1-1 0,-1 1-1,1-1 1,-1 1 0,1-1 0,0 1-1,-1 0 1,1 0 0,-1-1 0,1 1 0,0 0-1,0-1 1,26-1-94,26 13 45,-49-10 48,1 0-1,-1 1 0,0-1 0,0 1 0,0 0 1,0 0-1,0 1 0,0-1 0,-1 1 0,1 0 1,-1 0-1,0 0 0,6 6 0,-8-6 35,0-1 0,0 1 0,-1-1-1,1 1 1,0 0 0,-1-1 0,0 1 0,1 0-1,-1-1 1,0 1 0,-1 0 0,1-1-1,0 1 1,-1 0 0,1-1 0,-1 1 0,0-1-1,0 1 1,0-1 0,0 1 0,0-1 0,-1 1-1,1-1 1,-4 4 0,-34 48 772,-3-2 0,-69 69 0,87-101-724,23-20-90,1 0 0,0 0 1,0 0-1,0 0 0,-1 0 0,1 0 1,0 0-1,0 0 0,0 0 0,-1 0 0,1 0 1,0 0-1,0 0 0,-1 0 0,1 0 1,0 0-1,0 0 0,0 0 0,-1 0 1,1 0-1,0 0 0,0-1 0,0 1 1,0 0-1,-1 0 0,1 0 0,0 0 0,0 0 1,0-1-1,0 1 0,0 0 0,-1 0 1,1 0-1,0 0 0,0-1 0,0 1 1,0 0-1,0 0 0,0 0 0,0-1 1,0 1-1,0 0 0,0 0 0,0-1 1,0 1-1,0 0 0,0 0 0,0 0 0,0-1 1,0 1-1,0 0 0,0 0 0,0 0 1,0-1-1,2-6-453,-1 0 0,1 0 0,1 1 0,-1-1 0,7-10 0,42-96-10139,-20 42-593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12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11627,'0'0'7490,"-2"9"-4447,-1 10-2287,1 0 1,0 0-1,2 0 0,0 0 1,1 0-1,1 0 1,1 0-1,0 0 1,7 18-1,8 17-1076,46 98 0,-44-101-1763,-14-33 306,-14-32-1981,-72-140 2450,50 106 4343,-38-47-1,67 94-2881,0 0-1,0 0 1,0-1-1,0 1 1,1 0-1,-1 0 0,0 0 1,0-1-1,1 1 1,-1 0-1,1-1 1,-1 1-1,1 0 0,-1-1 1,1 1-1,0-1 1,0 1-1,0-1 0,0 1 1,0-1-1,0 1 1,0 0-1,1-3 1,0 3-95,0-1 1,0 1 0,0 0-1,0 0 1,0 0 0,1 0 0,-1 0-1,0 0 1,1 0 0,-1 0-1,0 1 1,1-1 0,-1 0 0,1 1-1,-1-1 1,1 1 0,2-1-1,12-1-227,0 0-1,0 1 1,25 2-1,-24 0 394,36-1-1979,-19 0-2299,-3 0-4578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12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21 24920,'0'0'7847,"-41"-20"-30524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22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322 3358 13453,'0'0'806,"-8"4"-208,-25 14-438,32-17-158,1-1 1,-1 0 0,1 0-1,0 1 1,-1-1-1,1 0 1,-1 0-1,1 1 1,-1-1-1,1 0 1,-1 0 0,1 0-1,-1 0 1,1 0-1,-1 0 1,1 0-1,-1 0 1,1 0 0,-1 0-1,1 0 1,-1 0-1,1 0 1,-1 0-1,1 0 1,-1 0-1,1-1 1,-1 1 0,1 0-1,-1 0 1,1-1-1,0 1 1,-1 0-1,1-1 1,-1 1 0,1 0-1,0-1 1,-1 1-1,1-1 1,0 1-1,0 0 1,-1-1-1,1 1 1,0-1 0,0 1-1,-1-2 1,1-23 118,0 19-83,3-39 257,1 1-1,3-1 0,13-46 1,1-11 129,43-241-156,98-612 735,-134 551-467,-31 0-311,0 118 1731,2 284-1832,1 1 0,0-1 0,0 1 1,0-1-1,0 0 0,0 1 0,0-1 0,1 1 1,-1-1-1,0 1 0,1-1 0,-1 1 0,1-1 1,0 1-1,-1-1 0,1 1 0,0 0 0,2-3 1,-1 3-85,0 1 0,0-1 0,0 0 0,0 1 0,1-1 1,-1 1-1,0 0 0,0 0 0,1 0 0,-1 0 0,3 0 1,3 0-198,65 1 158,0-4 1,-1-2-1,83-18 0,49-26 6,258-48 24,147 43 43,-256 28-100,-60 1 34,584-66 37,-677 62-48,1 10-1,401 13 0,-308 15-30,-245-11-65,-1-2 0,0-2 0,0-3 1,48-14-1,42-28-137,-88 31 179,0 2 1,67-14-1,-108 30 47,1 0 0,-1 1 0,0 0 0,1 1 0,-1 0 0,18 2 0,-26-1 28,1-1-1,0 1 0,-1-1 1,1 1-1,0 0 1,-1-1-1,1 1 0,-1 0 1,1 0-1,-1 0 1,1 0-1,-1 0 0,0 1 1,1-1-1,-1 0 1,0 1-1,0-1 0,0 1 1,0-1-1,0 1 1,-1-1-1,1 1 0,0 0 1,-1-1-1,1 1 1,-1 0-1,1-1 0,-1 1 1,0 0-1,0 0 0,0 0 1,0-1-1,0 1 1,0 0-1,0 0 0,-1-1 1,1 1-1,-1 0 1,1 0-1,-1-1 0,0 1 1,-1 2-1,-46 127 502,27-78-357,-20 74 1,33-97-158,2 0-1,1 0 1,1 0 0,2 0 0,1 1 0,1-1 0,2 1-1,1-1 1,1 0 0,9 33 0,-1-14 56,-1 1-1,-3 0 1,-3 0 0,-1 0-1,-5 93 1,-49 256 537,22-213-444,-14 240 54,12 444 0,43-489-170,-13-382-55,0-8 68,-1 1-1,0-1 1,-1 1 0,-4-17-1,5 23-31,1 0-1,-1 1 0,1 0 1,-1-1-1,1 1 0,-1-1 1,0 1-1,1 0 0,-1-1 0,0 1 1,0 0-1,0 0 0,0 0 1,0 0-1,-1 0 0,1 0 1,0 0-1,0 0 0,-1 0 1,1 0-1,0 1 0,-1-1 0,1 0 1,-1 1-1,1 0 0,-1-1 1,1 1-1,-1 0 0,1-1 1,-1 1-1,1 0 0,-1 0 1,1 0-1,-1 1 0,0-1 1,1 0-1,-1 1 0,1-1 0,0 0 1,-1 1-1,1 0 0,-1-1 1,1 1-1,0 0 0,-1 0 1,1 0-1,-2 1 0,0-1-23,-1 0-1,0 0 0,0 0 1,0 0-1,0-1 1,0 0-1,-1 0 0,1 0 1,0 0-1,-4-1 1,-15 0-14,-19 6 26,-78 21-1,-16 2-3,-4-17 13,-167-9-1,151-3-3,-205 5 53,-320-6-45,-97-93-12,157 11 32,226 60 107,-76-7-135,350 17 58,-220-56 0,104-6 769,-23-6 144,206 68-875,-1 3 0,-101-9 0,121 18-161,35 3 46,-1-1 0,1 0 0,0 0 0,-1 0 0,1 0 0,-1 0 0,1 0 0,0-1 0,-1 1 0,1 0 0,-1 0 0,1 0-1,0 0 1,-1 0 0,1 0 0,0-1 0,-1 1 0,1 0 0,0 0 0,-1-1 0,1 1 0,0 0 0,-1 0 0,1-1 0,0 1 0,0 0 0,-1-1 0,1 1 0,0 0 0,0-1 0,0 1 0,0-1 0,-1 1 0,1 0 0,0-1 0,0 1 0,0 0 0,0-1 0,0 1 0,0-1 0,0 0 0,9-19-792,-5 14 366,33-63-3832,8-44-321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80 22133,'0'0'1441,"-43"-65"-31,43 55-481,4 8-962,14 2-1952,4 0-2500,2-2-14573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28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1 113 9801,'0'0'6310,"17"-78"-3331,-17 55-288,0 12 1505,0 15-2563,0 31-1056,0 20-481,-3 22 0,0 25 0,3 19-32,0 12 0,0 4-32,0-9-1345,3-20-2915,-3-23-3427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30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59 12107,'0'0'3588,"0"-54"-1666,-1 49 1601,-3 22-2306,-1 19-384,2 19-257,-2 16 1,5 17-257,0 15-160,0 14-127,0 3-354,0-3-1312,0-12-1859,0-23-3586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39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519 6 7015,'0'0'6790,"-7"11"-6037,-7 14-266,1 0-1,1 1 1,2 1 0,-14 49 0,-255 1016 3484,273-1066-3949,-102 470 832,88-371-333,6 0 1,2 128-1,12-233-473,1 0-1,0 0 0,2 0 0,0-1 0,2 1 0,11 33 0,-14-46-38,2 0 0,-1 0 0,1 0 0,0-1 0,0 0 0,1 0 0,0 0 0,0 0 0,0-1-1,1 1 1,-1-1 0,1-1 0,1 1 0,-1-1 0,0 0 0,1 0 0,0-1 0,0 0 0,0 0 0,12 2 0,8 1-1,-15-4-14,0 0 0,0 1 0,0 1 0,-1 0 0,1 0 0,-1 1 0,0 1 0,0 0 0,0 0 0,18 16 0,6 11-49,-18-16 26,0-1 0,1 0 0,1-1 0,0-1 0,1-1 0,0-1 0,1 0 0,33 12 1,-26-16 28,0-1 1,1-1 0,-1-2 0,1-1 0,0-1 0,43-3-1,173-31 76,-13 1 56,-73 29-57,186 20 0,28 2-1,172-41 397,-86 0 291,-312 21-375,163 20 1,-51 17-148,193 17 9,-379-50-117,0-3-1,0-4 1,0-2 0,86-19-1,112-52 130,-181 47 177,173-33 0,-242 59-339,-1 1-1,1 1 1,0 0-1,0 2 1,0 0 0,-1 1-1,1 2 1,-1 0-1,1 1 1,22 9-1,-37-12-28,1 1 0,-1-1-1,0 0 1,1-1 0,-1 0-1,1 0 1,0 0 0,-1-1 0,1 0-1,0 0 1,0 0 0,-1-1 0,8-2-1,-9 2-51,0-1 0,0-1-1,0 1 1,0-1-1,-1 0 1,1 0 0,-1 0-1,1 0 1,-1-1 0,0 0-1,-1 0 1,1 0-1,-1 0 1,0-1 0,0 1-1,3-7 1,18-38-77,-3-2-1,-3 0 1,-1-1-1,13-76 1,-22 96-103,34-174-5,-8-1 0,-9-2 0,-4-345 1,-23 515 167,-2 1 0,-2 0 0,-1 0 0,-2 1 0,-20-56 0,-89-174 17,79 186-10,31 65-6,0-1 1,-1 1 0,0 1-1,-2 0 1,0 0 0,0 1-1,-1 0 1,-1 1 0,-1 1-1,1 0 1,-2 1 0,0 0-1,0 1 1,-1 1 0,0 0-1,0 1 1,-1 1 0,0 0-1,-30-6 1,-317-69-3,197 46 0,55 16 0,-223-13 0,-117 31 0,-109-7 0,196-21 81,-458-24 464,618 51-376,0 9-1,-208 33 1,235-10 70,-201 25 647,295-47-710,-1-3 1,-125-11 0,6-28-4341,171 30-2216,6-3-5305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41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1 13196,'0'0'2077,"-9"9"-1335,-1 5-553,0 0-1,1 1 1,1 0 0,0 0-1,1 1 1,0 0 0,1 0-1,-4 22 1,-7 39 866,3 1 1,4 0 0,-1 158-1,6 738 136,5-964-1178,0 15 51,0 0 1,2 0-1,0-1 0,10 38 1,-11-57-49,0 0 1,1 0-1,0 0 0,0 0 1,0 0-1,1 0 1,-1-1-1,1 1 1,0-1-1,0 0 1,1 0-1,-1 0 1,1 0-1,0-1 0,0 0 1,0 1-1,0-1 1,1-1-1,-1 1 1,1-1-1,0 1 1,0-1-1,0-1 0,0 1 1,0-1-1,0 0 1,10 1-1,12-2 55,0-1-1,0-2 1,0 0-1,0-2 1,0-1 0,36-13-1,64-14 264,35 14-144,238 1 0,-192 13-133,379-32 331,118-4 577,-520 40-648,336 41-1,-177 15-74,531 57-99,-314-107-30,-28-1 19,-483 2 30,-1 1 0,0 3 0,0 1 0,52 21 0,-28-9 197,-56-19-296,1 1-1,-1-2 1,1 0 0,0-2-1,0 1 1,24-3-1,-39 0-51,1 1-1,-1-1 1,0 0-1,0 0 1,0 0 0,0 0-1,0-1 1,0 1-1,0-1 1,-1 0 0,1 0-1,0 0 1,-1 0-1,0 0 1,1 0-1,-1-1 1,0 1 0,0-1-1,0 0 1,-1 0-1,1 1 1,-1-1 0,1 0-1,-1 0 1,1-5-1,3-8 27,0-1 1,-2 0-1,4-26 0,-6 35-23,15-194 85,-14-301-1,-11 383-77,-4 1-1,-6 0 1,-5 1-1,-5 2 1,-47-122-1,76 238-45,0 0 0,-1 0-1,1 0 1,0-1 0,0 1-1,0 0 1,0 0 0,0 0-1,0 0 1,-1-1 0,1 1 0,0 0-1,0 0 1,0 0 0,0 0-1,-1 0 1,1 0 0,0 0-1,0 0 1,0-1 0,-1 1-1,1 0 1,0 0 0,0 0 0,0 0-1,-1 0 1,1 0 0,0 0-1,0 0 1,-1 0 0,1 0-1,0 0 1,0 0 0,0 0-1,-1 1 1,1-1 0,0 0 0,0 0-1,0 0 1,-1 0 0,1 0-1,0 0 1,0 0 0,0 1-1,0-1 1,-1 0 0,1 0-1,0 0 1,0 0 0,0 1 0,0-1-1,0 0 1,0 0 0,0 0-1,-1 0 1,1 1 0,0-1-1,0 0 1,0 0 0,0 1-1,0-1 1,-14 23-3357,-5 5-4201,-4-11-2010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42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0 522 7271,'0'0'7047,"2"-11"-6925,45-200 589,-4 63 2667,-32 112-1835,-10 31-1376,3-9 412,0 0 0,1 0 0,1 1 0,10-19 0,-15 30-552,0 1 1,0-1 0,-1 1 0,1 0 0,0-1 0,0 1 0,0 0 0,0 0 0,1-1 0,-1 1-1,0 0 1,0 0 0,1 0 0,-1 1 0,1-1 0,-1 0 0,1 0 0,-1 1 0,1-1 0,-1 1 0,1-1-1,0 1 1,-1 0 0,1 0 0,-1-1 0,1 1 0,0 0 0,-1 1 0,1-1 0,0 0 0,-1 0-1,1 1 1,-1-1 0,1 1 0,-1-1 0,1 1 0,-1 0 0,1-1 0,-1 1 0,1 0 0,-1 0-1,0 0 1,1 0 0,-1 0 0,0 1 0,0-1 0,0 0 0,0 0 0,0 1 0,1 2 0,23 30 221,-1 2 1,-2 0 0,-2 2-1,25 61 1,19 35 770,-49-106-857,1-2-1,1 0 1,39 45-1,-47-61-391,0-2 1,1 1 0,0-1-1,1 0 1,11 5-1,-14-9-421,0 0 0,0 0 0,0-1 0,0-1 0,0 1 0,1-1 0,-1-1 0,13 1 0,-4-2-4116,0-1 1,27-5 0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42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0 16432,'0'0'-481,"-73"22"-8231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6:42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30 860 9225,'-3'13'3032,"1"-8"-2855,-19 95 2028,20-92-1946,0-1 0,0 1 0,1 0 0,0 0 0,0 0 0,1 0 0,0-1 0,0 1 0,1 0 0,0-1 0,0 1 0,4 8 0,-5-14-189,0-1 0,0 1 0,0-1 0,0 0 0,0 1 0,0-1-1,0 0 1,1 1 0,-1-1 0,0 0 0,1 0 0,-1 0 0,1 0 0,-1 0-1,1-1 1,0 1 0,-1 0 0,1-1 0,0 1 0,-1-1 0,1 0 0,0 1-1,2-1 1,0 0-7,-1-1 0,0 0-1,0 1 1,1-1 0,-1-1-1,0 1 1,0 0 0,0-1-1,0 1 1,-1-1 0,6-4-1,4-5 72,1 0-1,-2-1 1,0-1-1,10-14 1,38-58 249,85-165 1,21-105-322,-55 111-107,-77 179-104,-32 64 144,-1 0-1,1 0 1,-1 0 0,1 0-1,0 0 1,-1 0 0,1 0-1,0 0 1,0 0 0,0 0-1,0 0 1,0 0 0,-1 1-1,1-1 1,1 0 0,-1 0-1,0 1 1,0-1 0,0 1-1,0-1 1,2 1 0,-2 0-3,0 1 1,0 0 0,0 0 0,0 1 0,0-1 0,0 0 0,-1 0 0,1 0-1,0 0 1,-1 1 0,1-1 0,-1 0 0,1 1 0,-1-1 0,0 0 0,0 1-1,0-1 1,1 0 0,-1 1 0,-1 1 0,8 92 105,-7 115 0,-1-21-54,2-135-117,1 0 0,4 0 0,1-1 0,3 1 0,32 97 0,-37-140-497,0 1 0,0-1 0,1 0 0,14 19 0,-16-26-390,1 1-1,-1-1 1,1 0 0,0 0 0,0 0 0,10 4 0,-15-8 885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7:18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574 19 17232,'-11'5'315,"-1"0"-294,1 1-1,-1 0 0,1 1 1,1 1-1,-1-1 1,1 2-1,0-1 0,1 1 1,0 1-1,-11 14 0,-6 28-108,1 1-1,3 1 0,-25 93 0,39-118 146,-27 99 840,-26 187 1,10 134 54,35-281-907,-91 980 407,67 6 1637,45-1043-2016,24 141 1,38 106-69,-41-231 3,-21-103 15,1 0 0,1 0 1,0-1-1,2 0 0,12 22 1,-13-31 18,1-1 0,0 0 0,1 0 0,0 0 0,1-2 0,1 1 0,0-1 0,21 15 0,-2-6-18,1-1 1,1-2 0,0-1-1,1-2 1,1-1 0,0-2 0,0-1-1,1-1 1,0-3 0,1-1 0,0-1-1,0-2 1,37-3 0,50-9-91,0-5 1,184-48-1,-95 17 82,-96 25 14,146-7-1,-197 26-1,0 2 0,0 4 0,119 21 0,174 67 22,-30-6 124,-247-69-140,1-3 0,89 2 0,-82-15-40,0-3 1,-1-4-1,124-25 1,-12-8 21,358-22 0,288 59 55,-26 0-142,873 40-185,-540-27-443,-346-16 464,-336 47 195,-304-21-87,290-2 0,-400-26-1,1-2 0,-1-3 1,-1-2-1,89-35 0,-69 23-25,116-25 0,-86 37 41,1 4 0,130 7-1,37-3-196,-243 3 260,0-1 0,0-2 0,-1-2 0,34-12 0,116-54-301,-41 14 225,103-56 102,-90 38 19,-131 68 0,0-1-1,0-1 1,-2-1-1,0 0 1,22-20 0,-32 24-47,-1-1-1,-1 0 1,0 0 0,0-1 0,-1 0 0,0 0-1,-1-1 1,0 1 0,-1-1 0,0-1 0,4-17-1,31-187-148,-30 146 162,3 1-1,25-77 1,57-101 38,38-125 0,-38-43 125,-3 14 33,7 45-33,67-278-31,-154 571-134,-3-1-1,-2 0 0,-3-1 1,-7-86-1,-7 41 28,-42-186 0,25 161 38,12 55-10,-3 1-1,-34-93 1,49 165-21,0 1 0,0-1 0,-1 1-1,0 0 1,0 0 0,-1 0 0,0 1 0,0 0 0,0-1-1,-1 2 1,0-1 0,0 1 0,-10-7 0,10 9 11,-1 0 1,0 0-1,0 1 0,0 0 1,0 0-1,0 1 1,0 0-1,-1 0 0,1 0 1,0 1-1,-1 1 0,1-1 1,0 1-1,0 0 1,-9 2-1,-84 21 29,54-11-41,-2-3-1,-78 7 0,-113-15 0,-26 1 99,214 1-65,1 2 0,0 2 0,-61 18 0,-267 123 66,82-27-30,177-84-11,-2-5-1,0-6 0,-2-6 1,-1-4-1,-132 0 0,0-18 221,-367-46 0,-197-16 204,391 64-160,-213-3-134,451-8-168,-226-43 0,-182-66 78,-35-6 177,495 107 7,-1 6 0,1 6 0,-1 7-1,0 5 1,-177 31 0,305-35-269,-804 92 154,241-92-101,64-2 154,367 7 83,-200 38-1,-136 54 739,65-10-220,-5-33-461,-412-60-580,322-12 139,466 17 91,-1-3-1,2-1 0,-46-10 1,71 9-337,0-1 1,0-1-1,1-1 1,0 0-1,0-1 1,0-1-1,1-1 0,1 0 1,-28-24-1,-53-63-6654,-5-22-9086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39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7911,'10'0'3892,"326"-5"3283,24 0-3737,914 18-163,-466-2-6854,-793-10 2512,12 0-928,-14-5-2572,-11-8-2773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39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74 19891,'13'-7'357,"11"-4"-55,1 1 0,0 1 0,1 2 0,0 0 0,1 2 0,48-4 0,1 3 494,1 3-1,75 8 0,-123-2-779,0 1 0,0 1 1,-1 1-1,0 1 0,0 2 0,-1 1 0,0 1 0,37 22 0,-55-28-9,-1 0 0,-1 1 0,1 0 0,-1 0-1,0 0 1,0 1 0,-1 0 0,0 1 0,0-1 0,-1 1 0,0 1 0,0-1 0,-1 0 0,0 1-1,0 0 1,-1 0 0,3 14 0,-5-14 8,0-1 1,-1 1-1,0-1 0,0 1 0,-1-1 0,0 0 0,-1 1 1,0-1-1,0 0 0,0 0 0,-1 0 0,-1 0 1,1-1-1,-1 1 0,0-1 0,-1 0 0,0 0 0,0 0 1,0-1-1,-8 7 0,-6 5 565,-1 0 0,-2-1-1,1-2 1,-2 0 0,-44 21 0,-132 46 2466,78-35-2855,35-9-189,40-18-1909,-1 0-5456,30-12-6260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20147,'0'0'2178,"-27"60"-256,13-17-96,4 7-1090,-3 4-608,-1 2 129,2 2 159,2-3-224,5-7-128,2-6-256,3-12-1121,0-13-1153,0-15-513,-10-2-769,-6-27 385,-9-13-2851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0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19923,'0'0'6401,"4"10"-5045,1 8-1148,0 0 0,-1 0 1,-1 1-1,-1-1 1,-1 1-1,-1 31 0,-17 127 1312,3-46-1023,12-103-578,-1-2-270,2 1 1,1-1-1,4 38 0,5-42-46,-9-22 344,1 0 0,-1 0-1,0 1 1,1-1 0,-1 0 0,1 0 0,-1 1-1,0-1 1,1 0 0,-1 0 0,1 0-1,-1 0 1,1 0 0,-1 1 0,1-1 0,-1 0-1,0 0 1,1 0 0,-1 0 0,1-1-1,-1 1 1,1 0 0,-1 0 0,1 0 0,-1 0-1,0 0 1,2-1 0,-1 0-160,1-1 0,0 1 1,-1-1-1,1 1 0,0-1 1,-1 0-1,0 0 0,1 1 0,-1-1 1,0 0-1,0 0 0,0 0 1,-1-1-1,1 1 0,1-4 0,1-13-1809,0-1 1,-1 0-1,-1-25 0,-1-30-5110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0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18033,'0'0'8904,"83"7"-6501,-32 0-834,9 0-544,5-2-512,4-2-353,-6-2-128,-6 1 0,-14-2-641,-12 2-1088,-16 1-1186,-15 1-1089,-12 2-2017,-24 2-5062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1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16848,'0'0'7047,"105"8"-3652,-36-29-1281,12-2-1089,1-2-705,-6 5-224,-9 6-32,-16 8-64,-16 6-224,-14 7-769,-13 13-1762,-8 1-1729,-4 1-3683</inkml:trace>
  <inkml:trace contextRef="#ctx0" brushRef="#br0" timeOffset="1">27 345 19859,'0'0'8360,"65"28"-5766,-3-28-640,15-14-1954,12-3 0,-1-2 0,-7 1 0,-12 0-4452,-9 3-8008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1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21300,'0'0'2344,"0"9"-1186,0 142 3951,1 51-3604,2-182-1262,3-15 218,-5-7-421,1 1 1,-1-1-1,0 1 1,0-1-1,-1 1 0,1-1 1,0 0-1,-1 1 1,1-1-1,0 0 1,-1 0-1,0 1 1,1-1-1,-1 0 1,0-3-1,7-73-40,-5-145 0,-1 225-47,-1 1 0,1-1 0,0 0 0,-1 0 0,1 0 0,0 0 0,0 0 0,1 0 1,-1 0-1,0 0 0,1-1 0,-1 1 0,1 0 0,-1-1 0,1 1 0,0-1 0,-1 0 0,1 1 0,4 1 0,-1-1-215,0 0 1,1 0-1,-1-1 0,0 0 0,1 1 0,-1-2 0,0 1 1,7-1-1,0 0-624,0 0 0,1-2 0,-1 1 0,0-1 0,0-1 0,21-8 0,6-9-6524,-3-2-4478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2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9 15022,'0'0'9001,"-8"9"-6668,-1 2-1911,-48 63 2679,51-66-2882,1 0 1,0 1-1,1 0 1,-1 0 0,1 0-1,1 0 1,-5 20-1,9-28-221,-1-1 1,0 1-1,1 0 0,-1-1 0,0 1 0,1 0 1,-1-1-1,1 1 0,-1-1 0,1 1 0,-1-1 1,1 1-1,-1-1 0,1 1 0,-1-1 0,1 0 1,0 1-1,-1-1 0,1 0 0,0 1 0,-1-1 1,1 0-1,0 0 0,0 0 0,-1 0 0,1 1 1,0-1-1,-1 0 0,1 0 0,0 0 0,0-1 1,-1 1-1,1 0 0,0 0 0,-1 0 0,1 0 0,0-1 1,1 0-1,32-6 131,7-12-49,-33 15-219,0 0-1,0 0 1,1 1-1,-1 0 1,0 0 0,1 1-1,0 0 1,15-1 0,-23 3 125,1 1 0,0 0 0,0-1 1,0 1-1,-1 0 0,1 0 1,0 0-1,-1 0 0,1 0 1,-1 0-1,1 0 0,-1 1 0,1-1 1,-1 0-1,0 1 0,0-1 1,0 1-1,0 0 0,0-1 1,0 1-1,0 0 0,0-1 1,-1 1-1,1 0 0,-1 0 0,1 0 1,-1 0-1,0 0 0,1 2 1,6 65 7,-7-61 6,2 46 445,-3-1 1,-10 80-1,8-110-297,-2 0-1,-1 0 1,0 0-1,-2 0 1,-1-1-1,0-1 1,-2 0-1,-15 24 1,25-44-148,1 0 0,0-1 0,-1 1 0,1 0 0,-1 0 0,0 0 0,1 0 0,-1-1 0,0 1 0,0 0 0,1-1 0,-1 1 0,0-1 0,0 1 0,0-1 0,0 1 0,1-1 0,-1 1 0,0-1 0,0 0 0,0 1 0,-1-1 0,1 0 0,0-1 0,0 1 0,1 0 0,-1-1 0,0 1 0,1-1 0,-1 1 0,1-1 0,-1 1 0,1-1 0,-1 0 0,1 1 0,-1-1 0,1 1 0,-1-1 0,1 0 0,0 0 0,-1 1 0,1-1 0,0 0 0,-1 0 0,-7-49 0,8 31 0,0 0 0,1-1 0,1 1 0,1 1 0,1-1 0,0 0 0,2 1 0,9-24 0,1 9 0,1 0 0,1 2 0,34-44 0,7 0 0,-36 49 0,-1-2 0,-1 0 0,-2-1 0,0-1 0,19-45 0,-32 54 0,-7 21 0,1 0 0,0 1 0,0-1 0,0 0 0,0 0 0,-1 1 0,1-1 0,0 0 0,0 0 0,-1 0 0,1 1 0,0-1 0,0 0 0,-1 0 0,1 0 0,0 0 0,-1 0 0,1 0 0,0 1 0,0-1 0,-1 0 0,1 0 0,0 0 0,-1 0 0,1 0 0,0 0 0,-1 0 0,1 0 0,0 0 0,-1 0 0,1-1 0,0 1 0,0 0 0,-1 0 0,1 0 0,0 0 0,-1 0 0,1 0 0,0-1 0,0 1 0,-1 0 0,1 0 0,0 0 0,0-1 0,0 1 0,-1 0 0,1 0 0,0-1 0,0 1 0,0 0 0,0-1 0,-1 1 0,1 0 0,0 0 0,0-1 0,0 1 0,0 0 0,0-1 0,0 1 0,0 0 0,0-1 0,0 1 0,0 0 0,0-1 0,0 1 0,0 0 0,-13 14 0,0 2 0,2-1 0,-1 1 0,2 1 0,0 0 0,1 1 0,1-1 0,1 2 0,-8 26 0,15-45 0,-11 57 0,11-56 0,0 1 0,-1-1 0,1 1 0,0-1 0,0 1 0,0-1 0,1 1 0,-1-1 0,0 0 0,0 1 0,1-1 0,-1 1 0,1-1 0,-1 0 0,1 1 0,0-1 0,-1 0 0,1 0 0,0 1 0,0-1 0,0 0 0,0 0 0,0 0 0,0 0 0,0 0 0,0 0 0,1-1 0,-1 1 0,0 0 0,1-1 0,-1 1 0,0 0 0,3 0 0,2 0-405,0-1-1,1 1 1,-1-1-1,0 0 1,1 0 0,-1-1-1,1 0 1,7-2-1,-4 0-1048,-1-1 0,1 0-1,0-1 1,-1 1-1,0-2 1,0 0 0,11-9-1,26-25-8789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2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 15022,'0'0'8974,"-9"7"-6337,-5 7-2253,1 0-1,1 1 0,0 1 1,1 0-1,0 0 0,1 1 1,1 0-1,1 1 0,1 0 1,0 1-1,1-1 1,1 1-1,1 0 0,1 0 1,-2 30-1,5-45-383,-1-1 0,1 1 0,0-1 0,1 1 0,-1-1 0,1 0 0,-1 1 0,1-1 0,0 1 0,0-1 0,1 0 0,-1 0 0,1 1 0,-1-1 0,1 0 0,0-1 0,0 1 0,1 0 0,-1 0 0,0-1 0,1 1 0,-1-1 0,1 0 0,0 0 0,0 0 0,0 0 0,0-1 0,0 1 0,0-1 0,1 1 0,-1-1 0,0 0 0,1-1 0,-1 1 0,5 0 0,2 0 0,0-1 0,0 0 0,0 0 0,0-1 0,0-1 0,0 0 0,0 0 0,-1 0 0,1-2 0,-1 1 0,12-7 0,-20 10 0,33-15 0,-33 14 0,0 1 0,-1-1 0,1 1 0,-1 0 0,1-1 0,0 1 0,-1 0 0,1-1 0,0 1 0,-1 0 0,1 0 0,0-1 0,0 1 0,-1 0 0,1 0 0,0 0 0,0 0 0,-1 0 0,1 0 0,0 0 0,0 0 0,-1 1 0,1-1 0,0 0 0,-1 0 0,1 1 0,0-1 0,-1 0 0,1 1 0,0-1 0,-1 0 0,1 1 0,0-1 0,-1 1 0,1-1 0,-1 1 0,1-1 0,-1 1 0,1 1 0,-1 6 0,-2 0 0,1 0 0,-1 1 0,0-1 0,0-1 0,-1 1 0,0 0 0,-1-1 0,0 1 0,0-1 0,0 0 0,-1 0 0,0-1 0,0 0 0,-1 1 0,-9 7 0,9-8 0,0 0 0,-1 0 0,0-1 0,0 0 0,-1 0 0,1-1 0,-1 0 0,0 0 0,0-1 0,0 0 0,-1 0 0,1-1 0,-1 0 0,1 0 0,-16 0 0,23-2-22,-1 0 0,1 0 0,0 0 0,-1-1 0,1 1 0,0 0 0,0-1 0,0 1 0,-1-1 0,1 0 0,0 1 0,0-1 0,0 0 0,0 0 0,0 1 0,0-1 0,0 0 0,0 0 0,0 0 0,1 0 0,-1 0 0,0 0 0,1-1 0,-1 1 0,0 0 0,1 0 0,0 0 0,-1-1 0,1 1 0,0 0 0,-1 0 0,1-1 0,0 1 0,0 0 0,0-1 0,0 1 0,0 0 0,0 0 0,1-1 0,-1 1 0,0 0 0,1 0 0,-1-1 0,1 0 0,1-3-329,-1-1 1,1 1-1,0 1 1,0-1-1,0 0 1,1 0-1,0 1 1,0 0 0,7-9-1,41-23-13523,-24 21 2551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2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19154,'0'0'12150,"1"10"-10901,-2 8-1083,1-8-147,-1-1 1,1 1-1,1 0 1,3 16-1,-4-24-20,0-1-1,1 1 1,-1 0-1,1 0 0,0 0 1,-1 0-1,1-1 1,0 1-1,0 0 0,0-1 1,1 1-1,-1-1 1,0 1-1,0-1 0,1 1 1,-1-1-1,1 0 1,-1 0-1,1 0 0,0 0 1,-1 0-1,1 0 1,0 0-1,0-1 1,0 1-1,0 0 0,-1-1 1,1 0-1,0 1 1,4-1-1,0 0 2,0-1 0,1 0 0,-1 0 0,0 0 0,0-1 0,0 0 0,0 0 0,0-1 0,-1 1 0,1-1 0,-1-1 0,1 1 0,-1-1 0,0 0 0,0 0 0,4-5 0,-1 2 0,1 0 0,-1 1 0,1 0 0,17-9 0,-25 16 0,-1-1 0,1 1 0,0 0 0,-1 0 0,1-1 0,-1 1 0,1 0 0,-1 0 0,1 0 0,-1-1 0,0 1 0,1 0 0,-1 0 0,0 0 0,0 0 0,0 0 0,0 0 0,1 0 0,-1 0 0,-1 0 0,1-1 0,0 1 0,0 0 0,0 0 0,0 0 0,0 0 0,-1 0 0,0 1 0,-3 34 0,3-31 0,-1 0 0,2 0 0,-1 0 0,0 1 0,1-1 0,0 0 0,0 1 0,2 5 0,-2-10 0,1 1 0,0-1 0,-1 0 0,1 1 0,0-1 0,0 0 0,0 0 0,0 0 0,0 1 0,0-1 0,1 0 0,-1 0 0,0-1 0,0 1 0,1 0 0,-1 0 0,1-1 0,-1 1 0,0 0 0,1-1 0,-1 0 0,1 1 0,-1-1 0,1 0 0,0 0 0,-1 0 0,1 0 0,-1 0 0,1 0 0,1 0 0,5-1 0,-1 1 0,1-1 0,-1 0 0,0-1 0,0 0 0,1 0 0,-1 0 0,-1-1 0,1 0 0,0-1 0,7-5 0,6-5 0,-1 0 0,19-21 0,10-7 0,-48 41 0,0 1 0,0 0 0,1 0 0,-1-1 0,0 1 0,0 0 0,0 0 0,1-1 0,-1 1 0,0 0 0,1 0 0,-1 0 0,0 0 0,0 0 0,1-1 0,-1 1 0,0 0 0,1 0 0,-1 0 0,0 0 0,1 0 0,-1 0 0,0 0 0,1 0 0,-1 0 0,0 0 0,1 0 0,-1 0 0,0 0 0,1 0 0,-1 1 0,0-1 0,0 0 0,1 0 0,-1 0 0,0 0 0,1 1 0,-1-1 0,3 15 0,-8 22 0,0-16 0,3-14 0,0 0 0,0 1 0,0-1 0,1 1 0,0-1 0,1 1 0,0-1 0,1 10 0,-1-17-16,0 0 0,0 1 0,0-1 1,1 0-1,-1 1 0,0-1 0,0 0 0,0 1 0,1-1 1,-1 0-1,0 1 0,1-1 0,-1 0 0,0 0 0,1 0 1,-1 1-1,0-1 0,1 0 0,-1 0 0,0 0 0,1 0 1,-1 0-1,0 0 0,1 1 0,-1-1 0,1 0 0,-1 0 1,0 0-1,1 0 0,-1 0 0,0 0 0,1-1 0,-1 1 1,1 0-1,-1 0 0,0 0 0,1 0 0,-1 0 0,0 0 1,1-1-1,-1 1 0,0 0 0,1 0 0,-1-1 0,16-10-3019,-1-13-3419,1-12-4100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3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20756,'0'0'4164,"-10"48"-3171,15-22-769,15 0-160,4 1-1730,8-4-3811,1-3-7591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3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0 17232,'0'0'10052,"-12"6"-7121,3-2-2443,-56 32 1017,61-34-1472,1 1-1,-1-1 1,1 1 0,0 0 0,0 0 0,0 0 0,0 0 0,0 1 0,1-1 0,-1 1 0,1-1-1,0 1 1,0 0 0,1 0 0,-1 0 0,-1 6 0,3-8-72,0-1 0,1 1-1,-1-1 1,1 1 0,-1-1 0,1 1-1,-1-1 1,1 0 0,0 1 0,-1-1-1,1 0 1,0 1 0,0-1 0,0 0-1,0 0 1,0 0 0,1 0 0,-1 0-1,0 0 1,0 0 0,1 0 0,-1 0-1,0-1 1,1 1 0,-1-1 0,1 1-1,-1-1 1,1 1 0,-1-1 0,1 0-1,-1 1 1,1-1 0,-1 0 0,3 0-1,65 3-2615,-57-3 2034,-4 0-183,66 4-3831,-68-3 4567,1 0 0,0 0-1,-1 1 1,1-1 0,-1 1-1,1 1 1,-1 0 0,9 4 0,-15-6 220,1-1 0,0 0 0,0 1 0,-1-1 0,1 1 0,-1-1 0,1 1 0,0 0 0,-1-1 0,1 1 0,-1 0 0,1-1 0,-1 1 0,0 0 0,1-1 1,-1 1-1,0 0 0,0 0 0,1 0 0,-1-1 0,0 1 0,0 0 0,0 0 0,0 0 0,0-1 0,0 1 0,0 0 0,0 0 0,0 0 0,0 0 1,-1-1-1,1 1 0,0 0 0,0 0 0,-1-1 0,1 1 0,-1 0 0,1 0 0,0-1 0,-1 1 0,0-1 0,1 1 0,-1 0 0,1-1 0,-2 1 0,-30 22 3130,4-7-3425,-1-1-1,-1-2 1,0-1-1,-1-1 1,0-2 0,-36 7-1,45-16-7009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4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22998,'0'0'5952,"-1"8"-4073,-5 65-1172,-21 90 0,-3 31-183,25-149-524,1-13 0,0 0 0,3 0 0,0 0 0,7 52 0,-6-82 0,1-1 0,-1 1 0,0-1 0,1 1 0,-1-1 0,1 1 0,-1-1 0,1 0 0,0 1 0,-1-1 0,1 0 0,0 1 0,0-1 0,0 0 0,0 0 0,0 0 0,0 0 0,0 0 0,0 0 0,1 0 0,-1 0 0,0 0 0,1-1 0,-1 1 0,0 0 0,1-1 0,-1 1 0,1-1 0,-1 0 0,1 1 0,-1-1 0,1 0 0,-1 0 0,1 0 0,-1 0 0,1 0 0,-1 0 0,3-1 0,3-1 0,-1 0 0,0 0 0,-1 0 0,1-1 0,0 1 0,-1-2 0,1 1 0,6-6 0,31-27 0,-1-3 0,-3-1 0,-1-2 0,-2-1 0,-1-3 0,32-56 0,-62 93 7,-1 4-22,-1 0 1,0 1 0,0-1 0,-1 0 0,1 0-1,-1-1 1,0 1 0,-1 0 0,1-1 0,-1 1-1,0-1 1,0 1 0,-1-9 0,-7 4-2276,-13 6-5510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25 336 9289,'-2'-10'478,"-4"-11"894,1 0 1,1 0 0,1-1-1,-1-25 1,4 42-1109,0-1 0,0 0 1,1 1-1,0-1 0,0 1 0,0-1 0,1 1 1,0 0-1,0 0 0,0-1 0,1 1 1,-1 1-1,1-1 0,0 0 0,1 1 0,-1-1 1,1 1-1,0 0 0,0 0 0,0 0 0,8-4 1,6-3 430,1 1 0,1 1 0,-1 0 0,2 2 0,-1 0 0,1 2 0,26-5 0,5 4 601,95-2-1,-127 8-1181,1 1-1,-1 1 1,0 1 0,0 0-1,0 1 1,0 2-1,24 9 1,-38-13-103,-1 0 0,0 1 0,0-1 0,0 1 1,0 0-1,0 1 0,-1-1 0,0 1 0,1 0 0,-1 0 1,-1 0-1,1 1 0,-1-1 0,1 1 0,-1 0 0,-1 0 1,1 0-1,-1 0 0,1 0 0,-2 1 0,1-1 0,-1 1 1,1-1-1,-1 1 0,-1 0 0,1-1 0,-1 1 0,0 0 0,0 0 1,-2 8-1,-1-2 33,0-1 1,0 0-1,-1 0 1,-1 0-1,0 0 1,0-1-1,-1 0 1,-9 13 0,-67 76 325,11-13-223,64-76-147,0 1 0,1-1 0,0 1 0,1 0 0,-4 13 0,8-23 0,1 1 0,-1 0 0,0 0 0,1 0 0,-1 0 0,1 0 0,-1 0 0,1 0 0,0 0 0,0 0 0,0 0 0,0 0 0,0 0 0,1 0 0,-1 0 0,1 0 0,-1 0 0,1-1 0,0 1 0,-1 0 0,1 0 0,0 0 0,0-1 0,0 1 0,1 0 0,-1-1 0,0 1 0,0-1 0,1 0 0,-1 1 0,1-1 0,0 0 0,-1 0 0,1 0 0,0 0 0,0 0 0,-1 0 0,5 1 0,7 1-319,1 0-1,1-1 1,-1 0 0,0-1-1,0-1 1,1 0-1,-1-1 1,0-1 0,19-4-1,-16 2-702,-1 0-1,0-2 0,0 0 0,-1 0 0,1-2 1,-1 0-1,21-15 0,4-11-10567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4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23158,'0'0'9609,"67"48"-9609,-31-42 0,4 0-1185,6-1-2979,-2 0-2530,0-1-5382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4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7 12332,'0'0'8557,"-11"-2"-4462,6 1-3881,0 0 1,1 0 0,-1 1-1,0-1 1,0 1 0,0 0-1,1 1 1,-1-1-1,0 1 1,0 0 0,0 0-1,1 0 1,-1 0 0,1 1-1,-1 0 1,1 0 0,0 0-1,-1 1 1,1 0 0,0-1-1,1 1 1,-1 1 0,-5 5-1,4-4-101,0 0-1,1 1 1,0 0-1,0 0 0,0 0 1,1 1-1,0-1 1,0 1-1,1-1 1,-1 1-1,1 0 0,1 0 1,-1 0-1,1 1 1,0 8-1,2-15-105,-1 1 0,1-1 0,-1 0 0,1 0 0,0 0-1,-1 1 1,1-1 0,0 0 0,0 0 0,0 0 0,0 0 0,0 0-1,0-1 1,0 1 0,0 0 0,0 0 0,0-1 0,0 1 0,0-1 0,1 1-1,-1-1 1,0 1 0,1-1 0,-1 0 0,0 1 0,0-1 0,1 0-1,-1 0 1,0 0 0,1 0 0,-1 0 0,0 0 0,1-1 0,-1 1 0,0 0-1,2-1 1,53-14 188,-25 1-173,0-2 0,40-28 0,-42 25-177,1 1-1,43-20 0,-72 38 165,0-1 1,0 0-1,0 0 0,1 1 0,-1-1 0,0 1 0,0-1 1,0 1-1,1-1 0,-1 1 0,0 0 0,0 0 0,1 0 1,-1 0-1,0 0 0,0 0 0,1 0 0,-1 0 0,0 0 1,0 0-1,1 1 0,-1-1 0,0 0 0,0 1 0,1-1 1,-1 1-1,0-1 0,0 1 0,0 0 0,0 0 0,0-1 1,0 1-1,0 0 0,0 0 0,1 2 0,-1 1 39,1 1-1,-1 0 1,0-1-1,-1 1 0,1 0 1,-1 0-1,0-1 1,-1 6-1,1 4-19,-2 127-28,2-140 0,0 0 0,0 0 0,0 0 0,0 0 0,0 1 0,0-1 0,0 0 0,1 0 0,-1 0 0,0 0 0,1 0 0,-1 0 0,1 0 0,-1 0 0,1 0 0,0 0 0,-1 0 0,1 0 0,0 0 0,0 0 0,-1 0 0,1-1 0,0 1 0,0 0 0,0-1 0,1 2 0,1-2 0,-1 1 0,0 0 0,1-1 0,-1 0 0,1 1 0,-1-1 0,1 0 0,-1 0 0,1-1 0,-1 1 0,5-1 0,4-2 0,-1 0 0,1-1 0,-1 0 0,16-9 0,18-15 0,64-53 0,-1 1 0,-107 80 0,0-1 0,0 1 0,1 0 0,-1-1 0,0 1 0,0 0 0,1 0 0,-1-1 0,0 1 0,1 0 0,-1 0 0,0-1 0,1 1 0,-1 0 0,0 0 0,1 0 0,-1 0 0,1 0 0,-1-1 0,0 1 0,1 0 0,-1 0 0,1 0 0,-1 0 0,0 0 0,1 0 0,-1 0 0,1 0 0,-1 0 0,0 1 0,1-1 0,-1 0 0,0 0 0,1 0 0,-1 0 0,1 0 0,-1 1 0,0-1 0,1 0 0,-1 0 0,1 1 0,-4 19 0,-19 29 0,21-48 0,-14 29 0,7-17 0,1 0 0,1 0 0,1 0 0,0 1 0,0-1 0,-3 21 0,8-33 1,0-1 0,0 1 1,0-1-1,0 1 0,0-1 0,0 1 1,0-1-1,1 0 0,-1 1 0,0-1 1,0 1-1,1-1 0,-1 0 0,0 1 1,0-1-1,1 1 0,-1-1 0,0 0 0,1 1 1,-1-1-1,1 0 0,-1 0 0,0 1 1,1-1-1,-1 0 0,1 0 0,-1 0 1,1 1-1,-1-1 0,0 0 0,1 0 1,-1 0-1,1 0 0,-1 0 0,1 0 0,-1 0 1,1 0-1,-1 0 0,1 0 0,-1 0 1,1 0-1,-1-1 0,1 1 0,-1 0 1,0 0-1,1 0 0,-1-1 0,1 1 0,-1 0 1,0 0-1,1-1 0,-1 1 0,1-1 1,26-13-336,9-19-3215,10-28-7796,-18 17 658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5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 5637,'0'0'20585,"-7"9"-16784,5-5-3633,-18 22 829,-25 48-1,41-67-954,0 0-1,0 1 1,1 0 0,0-1-1,0 1 1,1 1 0,0-1-1,1 0 1,-1 0 0,2 1-1,-1-1 1,1 0-1,1 13 1,0-20-42,0 1 0,0 0 0,0-1 0,0 1 0,0-1 0,0 1 0,1-1 0,-1 0 0,0 1 0,1-1 0,-1 0 0,1 0 0,0 0 0,-1 0 0,1 0 0,0 0 0,-1-1 0,1 1 0,0-1 0,0 1 0,0-1 0,-1 1 0,1-1 0,0 0 0,0 0 0,0 0 0,0 0 0,2-1 0,6 1 0,-1 0 0,0-1 0,0-1 0,16-4 0,0-4 0,0-1 0,-1-1 0,-1-1 0,34-25 0,-37 24 0,1 0 0,0 1 0,1 1 0,0 1 0,44-15 0,-64 26 0,-1-1 0,0 1 0,1-1 0,-1 1 0,0-1 0,1 1 0,-1 0 0,1-1 0,-1 1 0,1 0 0,-1 0 0,0 0 0,1 0 0,-1 1 0,1-1 0,-1 0 0,1 1 0,-1-1 0,0 1 0,1-1 0,-1 1 0,0-1 0,0 1 0,1 0 0,-1 0 0,0 0 0,0-1 0,0 1 0,0 0 0,0 1 0,0-1 0,0 0 0,0 0 0,0 0 0,-1 0 0,1 1 0,0-1 0,-1 0 0,1 3 0,0 3 0,0 1 0,0 0 0,-1-1 0,0 1 0,-1 0 0,-1 9 0,1-10 0,-6 37 0,-2 32 0,9-76-28,0 0 0,0 0 0,0 0 0,0 0 0,-1 1-1,1-1 1,0 0 0,0 0 0,0 0 0,0 0 0,0 1 0,0-1 0,0 0 0,0 0 0,0 0-1,0 1 1,0-1 0,0 0 0,0 0 0,0 0 0,0 0 0,0 1 0,1-1 0,-1 0 0,0 0-1,0 0 1,0 0 0,0 1 0,0-1 0,0 0 0,0 0 0,0 0 0,1 0 0,-1 0 0,0 0 0,0 1-1,0-1 1,0 0 0,0 0 0,1 0 0,-1 0 0,0 0 0,0 0 0,0 0 0,0 0 0,1 0-1,-1 0 1,0 0 0,0 0 0,0 0 0,1 0 0,-1 0 0,0 0 0,0 0 0,0 0 0,1 0-1,3-2-7978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5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285 16 5125,'0'0'7991,"8"-2"-3533,5-2-4318,2-3 4833,-15 7-4883,0 0 1,0 0 0,0 0-1,-1 0 1,1 0-1,0 0 1,0 0 0,0 0-1,0 0 1,0 0-1,0 0 1,0 0-1,0 0 1,0 0 0,0 0-1,0 0 1,-1 0-1,1 0 1,0 0 0,0 0-1,0 0 1,0 0-1,0 0 1,0 0 0,0 0-1,0-1 1,0 1-1,0 0 1,0 0-1,0 0 1,0 0 0,0 0-1,0 0 1,0 0-1,0 0 1,0 0 0,0 0-1,-1 0 1,1 0-1,0-1 1,0 1 0,0 0-1,0 0 1,0 0-1,0 0 1,0 0-1,1 0 1,-1 0 0,0 0-1,0 0 1,0 0-1,0 0 1,0-1 0,0 1-1,0 0 1,-25 3 2492,7 3-2392,-1 0-1,1 1 1,0 1-1,1 1 0,0 0 1,0 1-1,1 1 1,1 1-1,-1 0 0,2 1 1,-22 24-1,9 4-160,26-40-35,0 0 1,1 0-1,-1 1 0,0-1 0,1 0 0,-1 0 1,1 1-1,0-1 0,-1 0 0,1 1 0,0-1 1,0 0-1,0 1 0,0-1 0,0 0 0,0 1 1,0-1-1,1 0 0,-1 1 0,0-1 0,1 0 0,-1 1 1,1-1-1,-1 0 0,1 0 0,0 0 0,0 1 1,-1-1-1,1 0 0,0 0 0,0 0 0,0 0 1,2 1-1,9 2-11,0 0 0,0 0 0,0-2 0,0 1 1,1-2-1,-1 1 0,1-2 0,19-1 0,11 2-87,-24 0 35,-1 1 0,1 0-1,0 1 1,31 11 0,-47-14 78,0 1 0,0 0 0,0 0 0,0 0 0,0 1 0,-1-1 0,1 1-1,0-1 1,-1 1 0,1 0 0,-1 0 0,0 0 0,0 0 0,0 1 0,0-1 0,0 1 0,0-1 0,-1 1 0,1 0 0,-1-1 0,1 1 0,-1 0 0,0 0 0,0 0 0,-1 0 0,1 0 0,-1 0 0,1 0 0,-1 0 0,0 0 0,0 0 0,0 0 0,0 0 0,-1 0 0,1 0 0,-1 0 0,0 0 0,-2 5 0,-1-1 15,1 0 0,-2 0 0,1-1-1,-1 1 1,0-1 0,0 0 0,-1 0 0,0-1-1,0 0 1,0 0 0,-1 0 0,0-1-1,-8 5 1,-11 5 16,-1-1 0,-32 11 0,-30 1-41,83-23 0,-1-1 0,0 0 0,0 0 0,0-1 0,0 0 0,0 0 0,0-1 0,1 0 0,-1 0 0,-13-4 0,18 4-29,0 0-1,0 0 1,1-1-1,-1 1 1,0 0 0,1-1-1,-1 0 1,1 1-1,-1-1 1,1 0 0,0 0-1,0 0 1,0 1-1,0-1 1,0 0-1,0-1 1,0 1 0,1 0-1,-1 0 1,1 0-1,-1 0 1,1 0 0,0-1-1,0 1 1,0 0-1,0 0 1,0 0 0,1-3-1,0-2-372,0 1 1,1 0-1,-1-1 0,1 1 1,1 0-1,-1 0 0,1 0 0,5-8 1,24-27-6886,9-1-3347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6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0 530 21140,'0'0'9022,"10"6"-8510,-9-5-506,2 1 13,-1 0-1,0 0 1,1 0-1,-1-1 1,0 1-1,1-1 1,0 0-1,-1 0 1,1 0-1,0 0 1,0 0-1,0 0 1,-1-1-1,1 1 1,0-1-1,0 0 1,0 0-1,0 0 1,0 0-1,0-1 1,0 1-1,-1-1 1,1 1-1,0-1 1,0 0-1,0 0 1,-1-1 0,1 1-1,-1 0 1,1-1-1,-1 0 1,1 1-1,1-3 1,39-39 157,-41 41-157,0 0 0,-1 0 1,1-1-1,0 1 0,-1 0 0,0-1 0,1 1 1,-1-1-1,0 1 0,0-1 0,0 1 0,-1-1 1,1 0-1,-1 0 0,1 1 0,-1-1 1,0 0-1,0 0 0,0-3 0,-1 5-13,1 1 0,0-1 0,-1 1 1,1-1-1,-1 1 0,1 0 0,0-1 0,-1 1 0,1 0 0,-1-1 0,1 1 0,-1 0 0,1 0 1,-1 0-1,1-1 0,-1 1 0,1 0 0,-1 0 0,0 0 0,1 0 0,-1 0 0,1 0 0,-1 0 1,1 0-1,-1 0 0,1 0 0,-1 0 0,1 0 0,-1 0 0,0 1 0,1-1 0,-1 0 0,1 0 1,-1 0-1,1 1 0,0-1 0,-1 0 0,1 1 0,-1-1 0,1 1 0,-1-1 0,-19 15-54,14-6 55,-1 1-1,1-1 0,1 1 1,0 0-1,0 0 0,1 1 1,0-1-1,1 1 0,-3 15 1,3-7 105,0 1 0,1 1 0,1-1 1,2 26-1,-1-43-110,0-1 0,0 0 0,0 1 0,0-1-1,1 1 1,-1-1 0,1 0 0,-1 1 0,1-1 0,0 0 0,0 0 0,0 1 0,0-1 0,0 0 0,0 0-1,1 0 1,-1 0 0,1 0 0,-1-1 0,1 1 0,0 0 0,0-1 0,-1 1 0,1-1 0,0 0 0,0 1-1,1-1 1,-1 0 0,0 0 0,0 0 0,1-1 0,-1 1 0,0-1 0,1 1 0,-1-1 0,0 0-1,1 1 1,-1-1 0,1-1 0,-1 1 0,3-1 0,3 0-3,0-1-1,1-1 1,-2 1-1,1-1 1,0-1-1,-1 0 1,1 0-1,-1 0 1,0-1-1,11-10 1,6-8 1,-2-1 0,0-2 0,-2 0 0,-1-1 0,-1-1 0,-2 0 0,0-2 0,14-40 0,-10 17 0,-3 0 0,-3-2 0,-1 1 0,4-63 0,-15 102 0,0 7 0,-1-1 0,0 1 0,-1-1 0,0 0 0,0 1 0,-3-15 0,3 23 0,0-1 0,-1 1 0,1 0 0,0-1 0,0 1 0,-1 0 0,1-1 0,0 1 0,-1 0 0,1-1 0,0 1 0,-1 0 0,1 0 0,0 0 0,-1-1 0,1 1 0,-1 0 0,1 0 0,0 0 0,-1 0 0,1 0 0,-1 0 0,1 0 0,0 0 0,-1 0 0,1 0 0,-1 0 0,1 0 0,-1 0 0,1 0 0,0 0 0,-1 0 0,1 0 0,-1 0 0,1 0 0,0 1 0,-1-1 0,1 0 0,0 0 0,-1 1 0,1-1 0,0 0 0,-1 0 0,1 1 0,0-1 0,-1 1 0,-17 16 0,-19 30 0,3 2 0,1 1 0,3 2 0,-33 79 0,61-127 0,-4 9 0,1 0 0,0 0 0,0 1 0,2-1 0,-3 17 0,5-27 0,1-1 0,0 0 0,0 0 0,0 0 0,0 0 0,0 1 0,0-1 0,1 0 0,-1 0 0,1 0 0,0 0 0,-1 0 0,1 0 0,0 0 0,0 0 0,0 0 0,1 0 0,-1 0 0,0-1 0,1 1 0,-1 0 0,1-1 0,-1 1 0,1-1 0,0 0 0,0 1 0,-1-1 0,1 0 0,0 0 0,0 0 0,0-1 0,0 1 0,1 0 0,-1-1 0,0 1 0,0-1 0,0 0 0,0 1 0,0-1 0,4-1 0,8 1 0,0 0 0,0-1 0,0-1 0,0 0 0,-1-1 0,1-1 0,-1 0 0,0-1 0,16-7 0,53-17 0,-80 28 0,-1 1 0,1 0 0,0 0 0,-1-1 0,1 1 0,-1 0 0,1 1 0,0-1 0,-1 0 0,1 0 0,-1 1 0,1-1 0,-1 1 0,1-1 0,-1 1 0,1 0 0,-1-1 0,1 1 0,-1 0 0,0 0 0,1 0 0,-1 0 0,0 0 0,0 1 0,0-1 0,0 0 0,0 0 0,0 1 0,0-1 0,-1 0 0,1 1 0,0-1 0,-1 1 0,1-1 0,-1 1 0,1 0 0,-1-1 0,0 1 0,0-1 0,1 1 0,-1 2 0,1 12 0,0 0 0,0 0 0,-3 23 0,1-14 0,0-3 0,3 26 0,-1-47 0,-1 1 0,1 0 0,0 0 0,-1-1 0,1 1 0,0-1 0,0 1 0,0-1 0,1 1 0,-1-1 0,0 0 0,0 1 0,1-1 0,-1 0 0,1 0 0,-1 0 0,1 0 0,-1 0 0,1 0 0,0 0 0,0-1 0,-1 1 0,4 0 0,-4-1 0,-1 1 0,1-1 0,0 1 0,0-1 0,0 0 0,0 0 0,0 0 0,0 1 0,0-1 0,0 0 0,0 0 0,0 0 0,0 0 0,0-1 0,0 1 0,0 0 0,0 0 0,0-1 0,2 0 0,-1-18 0,-2 8 0,0-5 0,0-9 0,0 1 0,7-37 0,-6 55 0,0 0 0,0 0 0,1 1 0,0-1 0,0 0 0,0 1 0,1-1 0,0 1 0,0 0 0,0 0 0,1 0 0,0 0 0,-1 1 0,2 0 0,7-7 0,-10 9 0,0 0 0,-1 1 0,1 0 0,0-1 0,0 1 0,1 0 0,-1 0 0,0 0 0,0 1 0,0-1 0,1 0 0,-1 1 0,0-1 0,1 1 0,-1 0 0,0 0 0,1 0 0,-1 0 0,1 0 0,-1 1 0,0-1 0,1 1 0,-1-1 0,0 1 0,0 0 0,4 2 0,-3-1 0,0 0 0,-1 1 0,1-1 0,-1 1 0,0 0 0,0-1 0,0 1 0,0 0 0,-1 0 0,1 1 0,-1-1 0,1 0 0,-1 0 0,0 1 0,-1-1 0,2 7 0,2 30 0,-4-30 0,0 0 0,1 0 0,0 0 0,1-1 0,0 1 0,0 0 0,1-1 0,0 0 0,1 1 0,6 10 0,-4-18 0,-2-14 0,-4-21 0,0 28 0,0-244 0,35 249 0,-5 4-13,-12-1-430,-1 0-1,0-2 1,1 0-1,0-1 0,-1-1 1,32-5-1,-30-5-7595,-10-4-7517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7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15631,'-12'152'8310,"1"-4"-6984,11-147-1321,-1 0 0,1 1 0,0-1 1,0 0-1,1 0 0,-1 1 1,0-1-1,0 0 0,1 1 1,-1-1-1,1 0 0,-1 0 1,1 0-1,-1 1 0,1-1 0,0 0 1,1 2-1,-1-3 2,-1 1 1,1-1-1,0 0 1,-1 1-1,1-1 0,0 0 1,0 0-1,-1 0 0,1 0 1,0 1-1,0-1 1,-1 0-1,1 0 0,0 0 1,0 0-1,-1-1 0,1 1 1,0 0-1,0 0 0,-1 0 1,1-1-1,1 1 1,2-3 45,1 1 0,-1-1-1,1 0 1,-1 0 0,0-1 0,0 1 0,5-7 0,17-24 59,-2-2 0,-1 0 0,31-68 0,-23 43-101,-31 60-22,0 1 0,0-1 0,0 0 0,0 1 0,1-1 0,-1 0 0,0 1 0,1-1 0,-1 0-1,0 1 1,1-1 0,-1 1 0,1-1 0,-1 1 0,1-1 0,-1 1 0,1-1 0,-1 1 0,1-1 0,0 1 0,-1 0-1,1-1 1,-1 1 0,1 0 0,0 0 0,-1-1 0,1 1 0,1 0 0,4 18-48,-3 57 253,-3-49-173,0-7 75,2 0 0,6 29 0,9-5-2046,-15-41 1358,0 1 0,-1-1 1,1 0-1,0 0 1,0 0-1,0 0 0,0 0 1,0 0-1,0-1 1,1 1-1,-1-1 1,4 3-1,22-1-14318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7.8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14894,'0'0'8536,"6"14"-6096,5 19-1070,-1 0 0,9 68 0,-17-88-1239,0 3-58,0 0 0,1-1 0,0 1 1,11 26-1,-13-40-69,0 1 1,0-1 0,0 0 0,0 1-1,1-1 1,-1 0 0,1 1 0,-1-1-1,1 0 1,0 0 0,0-1 0,0 1-1,0 0 1,0-1 0,0 1 0,1-1-1,-1 1 1,0-1 0,1 0 0,-1 0-1,1 0 1,-1-1 0,1 1 0,0 0-1,-1-1 1,1 0 0,0 0 0,-1 1-1,1-2 1,0 1 0,-1 0 0,1 0-1,-1-1 1,1 0 0,3 0 0,2-2-4,-1 0 1,1-1 0,-1 1 0,0-2-1,0 1 1,0-1 0,-1 1-1,0-2 1,6-5 0,49-61-49,-8 9 18,-50 94-51,-9 35 120,3-46-277,1 0 1,1 0-1,1 0 1,3 38-1,7-36-4065,4-12-3818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8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18578,'0'9'2519,"-5"31"288,2-22-1826,1 1-1,1-1 1,0 0 0,1 1-1,4 29 1,-3-45-959,0-1 0,0 0-1,-1 0 1,1 1-1,1-1 1,-1 0 0,0 0-1,0 0 1,1-1 0,-1 1-1,1 0 1,0 0 0,-1-1-1,1 1 1,0-1 0,0 1-1,0-1 1,0 0 0,0 0-1,0 0 1,1 0 0,-1 0-1,0 0 1,0-1 0,1 1-1,-1-1 1,0 0 0,1 1-1,-1-1 1,1 0 0,-1 0-1,0-1 1,1 1 0,-1 0-1,0-1 1,1 0 0,-1 1-1,0-1 1,3-1 0,6-2 147,-1 0 1,0-1 0,0 0 0,0 0 0,0-1 0,15-12-1,-14 7-84,-1 0-1,0 0 0,15-23 0,22-24 199,-47 58-289,1 0-1,-1 0 1,0 0 0,1 0 0,-1 0-1,1 0 1,-1 0 0,1 0 0,-1 0 0,0 0-1,1 0 1,-1 1 0,1-1 0,-1 0-1,0 0 1,1 0 0,-1 1 0,0-1 0,1 0-1,-1 0 1,0 1 0,1-1 0,-1 0-1,0 1 1,0-1 0,1 0 0,-1 1 0,0-1-1,0 0 1,0 1 0,1-1 0,-1 1-1,0-1 1,0 0 0,0 1 0,0-1 0,0 1-1,0-1 1,0 1 0,0-1 0,0 0-1,0 1 1,0-1 0,0 1 0,0-1 0,-1 1-1,6 30-50,-4-26 60,0 7 44,1 0 1,0-1 0,1 1-1,1-1 1,-1 1 0,10 17-1,-11-26-36,0 0-1,0-1 0,0 1 0,0-1 1,0 1-1,0-1 0,0 0 0,1 0 1,-1 0-1,1 0 0,-1-1 0,1 1 1,0 0-1,0-1 0,0 0 0,0 0 1,0 0-1,0 0 0,0 0 0,0-1 1,0 1-1,0-1 0,1 0 0,-1 0 1,0 0-1,0 0 0,0-1 0,0 1 0,0-1 1,6-2-1,3-2-10,1 0 0,-1-1 0,-1 0 0,1-1 0,-1-1 0,-1 0 0,1 0 0,-1-1 0,16-18 0,-16 16 0,2 0 0,-1 0 0,1 1 0,1 1 0,-1 0 0,25-12 0,-36 21 2,1-1 1,-1 0-1,1 0 0,0 1 1,-1-1-1,1 1 0,0 0 1,0-1-1,-1 1 0,1 0 1,0 0-1,0 0 0,-1 0 1,1 0-1,0 1 0,0-1 1,-1 0-1,1 1 0,0-1 1,-1 1-1,1 0 0,0 0 1,-1-1-1,1 1 0,-1 0 1,1 0-1,-1 0 0,3 3 1,0 1 7,0 1 1,-1 0 0,1 0-1,-1 0 1,0 1 0,2 7-1,-3-8-24,-1-1-1,2 0 0,-1 1 1,1-1-1,0 0 1,0 0-1,0-1 0,5 6 1,-7-9-5,1 0 0,0 0 0,-1 0 1,1 0-1,0-1 0,0 1 0,-1 0 1,1-1-1,0 0 0,0 1 0,0-1 0,0 0 1,0 0-1,-1 0 0,1 0 0,0 0 1,0-1-1,0 1 0,0 0 0,0-1 1,-1 0-1,1 1 0,0-1 0,0 0 0,-1 0 1,1 0-1,-1 0 0,1 0 0,-1 0 1,3-2-1,18-16-3723,3-9-4117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49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138 162 17200,'0'0'3283,"0"-8"-854,-1 6-2348,-7-35 3354,7 36-3340,0 0-1,1 0 0,-1 0 0,0 0 0,0-1 0,0 2 0,1-1 0,-1 0 0,0 0 0,0 0 0,0 0 0,-1 1 0,1-1 0,0 0 0,0 1 1,0-1-1,0 1 0,-1-1 0,1 1 0,0 0 0,-1-1 0,1 1 0,0 0 0,0 0 0,-1 0 0,1 0 0,0 0 0,-1 0 0,1 1 0,0-1 1,-1 0-1,1 1 0,0-1 0,0 1 0,-2 0 0,-1 1-86,-1 1-1,1 0 1,-1 0 0,1 0 0,0 1 0,0 0-1,1-1 1,-1 1 0,1 1 0,0-1-1,0 0 1,0 1 0,0-1 0,-1 6 0,-2 1-19,1 1 1,1-1-1,0 1 0,-5 24 1,9-34 5,-1-1 0,1 1 0,-1 0 1,1 0-1,0 0 0,0 0 0,0-1 0,0 1 1,0 0-1,0 0 0,1 0 0,-1-1 0,1 1 1,-1 0-1,1 0 0,-1-1 0,1 1 0,0 0 1,0-1-1,0 1 0,0-1 0,0 1 0,0-1 0,3 3 1,0-2-7,0 0 0,1 0 0,-1-1 0,1 0 0,0 1 0,0-1-1,-1-1 1,7 1 0,-8 0 17,14 1-172,0 0 0,0 2 0,-1 0 0,1 1 0,25 11-1,-37-13 120,0-1-1,0 1 0,0 1 0,-1-1 0,1 1 0,-1 0 0,0 0 1,0 0-1,0 0 0,-1 1 0,1 0 0,-1-1 0,0 1 1,-1 0-1,1 1 0,-1-1 0,0 0 0,0 1 0,0-1 0,0 10 1,0-1 243,-1-1 1,0 1-1,-2-1 1,1 1-1,-2-1 1,0 1-1,0-1 1,-1 0-1,-1 0 1,0 0-1,-11 22 1,12-28-80,-1 0 1,0 0 0,0 0 0,-1 0-1,1-1 1,-1 0 0,-1 0 0,1-1-1,-1 1 1,0-1 0,-1 0 0,1-1-1,-1 1 1,0-1 0,0-1 0,0 1-1,0-1 1,0 0 0,-1-1 0,0 0-1,-11 2 1,17-4-111,0 0 0,-1 1 0,1-1 0,-1 0 0,1 0 0,-1-1 0,1 1 0,-1 0 1,1-1-1,0 0 0,-1 1 0,1-1 0,0 0 0,-1 0 0,1 0 0,0-1 0,0 1 0,0 0 0,0-1 0,0 1 0,-2-3 0,2 1-4,0 0 0,0 0 0,1 0 0,-1-1 0,1 1 0,-1 0 0,1-1 0,0 1 0,0-1 0,1 1 0,-1-1 0,1-7 0,0 0-8,0 0 1,1 0 0,1 0 0,0 0-1,0 0 1,1 1 0,1-1-1,7-16 1,7-2 4,0 1 0,2 1 0,2 2 0,39-40 0,-36 41 0,-2-1 0,-1-1 0,-1-1 0,25-40 0,-42 58 0,-1 1 0,1-1 0,-2 0 0,1-1 0,-1 1 0,-1 0 0,2-11 0,-3 18 0,0-1 0,0 1 0,0-1 0,-1 1 0,1-1 0,0 1 0,-1 0 0,0-1 0,1 1 0,-1-1 0,0 1 0,0 0 0,-2-4 0,2 5 0,0 0 0,0 0 0,-1 0 0,1 1 0,0-1 0,0 0 0,0 0 0,-1 1 0,1-1 0,0 1 0,-1-1 0,1 1 0,-1-1 0,1 1 0,0 0 0,-1 0 0,1 0 0,-1 0 0,1 0 0,-1 0 0,1 0 0,0 0 0,-1 0 0,1 1 0,-2 0 0,0 0 0,0 0 0,0 1 0,0-1 0,0 1 0,1 0 0,-1 0 0,1 0 0,0 0 0,-1 0 0,1 0 0,0 1 0,0-1 0,0 1 0,1 0 0,-1-1 0,0 1 0,1 0 0,0 0 0,-1 4 0,-1 0 0,0 0 0,1 1 0,0-1 0,1 1 0,-1 0 0,1 13 0,1-20 0,1 0 0,-1 0 0,0 0 0,1 1 0,-1-1 0,1 0 0,-1 0 0,1-1 0,0 1 0,-1 0 0,1 0 0,0 0 0,0 0 0,-1-1 0,1 1 0,0 0 0,0-1 0,0 1 0,0 0 0,0-1 0,0 1 0,0-1 0,0 0 0,0 1 0,0-1 0,1 0 0,-1 0 0,0 1 0,2-1 0,41 3 0,-33-3 0,16 1 0,1 1 0,32 7 0,-49-6 0,-1-1 0,1 2 0,-1 0 0,0 0 0,0 0 0,-1 1 0,1 1 0,14 11 0,-24-17 0,0 0 0,1 1 0,-1-1 0,0 0 0,0 0 0,0 0 0,0 0 0,1 1 0,-1-1 0,0 0 0,0 0 0,0 0 0,1 0 0,-1 0 0,0 0 0,0 0 0,1 0 0,-1 0 0,0 0 0,0 0 0,0 0 0,1 0 0,-1 0 0,0 0 0,0 0 0,1 0 0,-1 0 0,0 0 0,0 0 0,0 0 0,1 0 0,-1 0 0,0 0 0,0 0 0,0 0 0,1-1 0,-1 1 0,0 0 0,0 0 0,0 0 0,1-1 0,2-12 0,-3-25 0,-1 31 0,-1-13 0,-2-1 0,0 1 0,-1 0 0,-8-21 0,0-1 0,18 46 0,2 1 0,-1-1 0,0-1 0,1 1 0,0-1 0,-1 0 0,1-1 0,1 1 0,11 1 0,-11-2 0,0 0 0,1-1 0,-1-1 0,1 1 0,-1-1 0,1 0 0,-1-1 0,1 0 0,-1-1 0,15-4 0,-19 5 0,0-1 0,-1 0 0,1 0 0,-1 0 0,1-1 0,-1 1 0,0-1 0,0 0 0,0 0 0,0 0 0,-1 0 0,1 0 0,-1-1 0,0 1 0,0-1 0,0 0 0,0 1 0,-1-1 0,1 0 0,-1 0 0,0 0 0,0 0 0,0-8 0,-2 12 0,1 0 0,-1 0 0,1 0 0,-1 0 0,1 1 0,-1-1 0,1 0 0,-1 0 0,1 0 0,-1 0 0,1 0 0,-1 1 0,1-1 0,-1 0 0,1 1 0,-1-1 0,1 0 0,0 1 0,-1-1 0,1 0 0,-1 1 0,1-1 0,0 0 0,-1 1 0,1-1 0,0 2 0,-16 19 0,2 1 0,1 0 0,0 1 0,2 0 0,1 1 0,-13 46 0,22-68 3,0-1 1,1 1-1,-1 0 1,1-1-1,0 1 0,-1 0 1,1-1-1,0 1 1,0 0-1,0-1 0,0 1 1,0 0-1,1 0 1,-1-1-1,0 1 1,1 0-1,-1-1 0,1 1 1,0-1-1,-1 1 1,1-1-1,0 1 0,0-1 1,0 1-1,0-1 1,0 0-1,0 1 0,2 0 1,1-1-87,-1 0 1,1 0 0,-1 0-1,1 0 1,-1-1 0,1 0-1,-1 1 1,1-2 0,0 1-1,-1 0 1,1-1 0,5-1-1,4-1-1953,0-1-1,0-1 0,-1 0 0,0-1 0,0 0 0,0-1 0,16-12 0,-27 18 1864,42-29-9837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0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133 316 10410,'0'0'12871,"-11"0"-9941,6 0-2744,-1 1-1,1 0 1,0-1-1,0 1 1,0 1-1,0-1 1,0 1-1,0 0 1,0 0-1,0 1 1,1-1-1,-1 1 0,1 0 1,-1 0-1,1 0 1,0 1-1,1 0 1,-1 0-1,1 0 1,-1 0-1,1 0 1,0 0-1,1 1 0,-1 0 1,1-1-1,-3 9 1,4-10-182,-1 0 1,1-1 0,0 1-1,1 0 1,-1-1-1,0 1 1,1 0 0,0 0-1,-1 0 1,1-1-1,1 1 1,-1 0 0,0 0-1,0 0 1,1 0-1,0-1 1,-1 1 0,1 0-1,0-1 1,1 1-1,-1-1 1,0 1-1,1-1 1,-1 1 0,1-1-1,0 0 1,0 0-1,-1 0 1,2 0 0,3 4-1,-1-4-22,0 0-1,0 0 0,0-1 0,0 1 1,0-1-1,1 0 0,-1 0 0,0-1 1,1 1-1,-1-1 0,0 0 0,1-1 1,-1 0-1,0 1 0,1-2 0,5-1 1,0-1 27,0 0 0,-1-1 0,1 0 0,-1-1 1,0 0-1,0-1 0,-1 0 0,0 0 0,0-1 0,9-11 1,1-2 16,-1-2 1,31-48 0,-38 53-9,-1 0-1,-1-1 1,-1 0 0,0-1-1,-2 0 1,0 0 0,-1 0-1,-1-1 1,2-30-1,-5 49-3,-1-1 0,0 1 0,0-1 0,0 1 0,0-1 0,0 0 0,0 1 0,-1-1 0,1 1 0,-1-1 0,0 1-1,0-1 1,0 1 0,0 0 0,0-1 0,0 1 0,-1 0 0,1 0 0,-1 0 0,1 0 0,-1 0 0,0 0 0,0 0-1,0 1 1,0-1 0,0 1 0,0-1 0,0 1 0,-1 0 0,1 0 0,0 0 0,-1 0 0,1 0 0,-1 0 0,1 1 0,-1-1-1,1 1 1,-1 0 0,1 0 0,-1 0 0,0 0 0,1 0 0,-1 0 0,1 1 0,-1-1 0,1 1 0,-1 0 0,1 0 0,-1 0-1,-3 2 1,-6 3 24,0 0 0,0 1 0,0 1 1,1 0-1,0 0 0,1 1 0,0 0 0,0 1 0,-10 14 0,2-2 31,2 0 0,0 2 0,-19 39 0,31-56-69,1 0 0,1-1 0,-1 1 0,1 0 0,0 0 0,1 0 0,-1 9 0,2-15 0,0 1 0,0-1 0,0 1 0,0-1 0,0 1 0,0-1 0,1 1 0,-1-1 0,1 1 0,-1-1 0,1 0 0,-1 1 0,1-1 0,0 0 0,0 1 0,-1-1 0,1 0 0,0 0 0,0 0 0,0 1 0,0-1 0,1 0 0,-1-1 0,0 1 0,0 0 0,1 0 0,-1 0 0,0-1 0,1 1 0,-1-1 0,1 1 0,-1-1 0,1 0 0,-1 1 0,1-1 0,-1 0 0,3 0 0,16 0-77,-1-1 0,0 0 0,0-2 0,0 0 1,0-1-1,-1-1 0,0-1 0,19-9 0,-14 7-52,1 0 1,0 1-1,0 1 1,27-3-1,-49 9 125,1 0-1,-1 0 0,0 0 1,0 0-1,0 0 0,0 1 1,0-1-1,0 1 0,0-1 1,0 1-1,0 0 0,0-1 1,0 1-1,0 0 0,0 1 1,-1-1-1,1 0 0,0 0 1,-1 1-1,1-1 0,-1 1 1,1-1-1,-1 1 0,0 0 1,0-1-1,1 1 0,-1 0 1,-1 0-1,1 0 0,0 0 1,0 0-1,-1 0 0,1 0 1,-1 0-1,1 0 1,-1 0-1,0 0 0,0 1 1,0 1-1,0 13 87,-1 1 1,0-1-1,-7 33 1,4-27-109,2 24-1067,2-47 991,0 1 1,0-1-1,1 1 0,-1-1 0,0 1 1,0-1-1,0 1 0,0-1 1,0 1-1,1-1 0,-1 1 0,0-1 1,0 0-1,1 1 0,-1-1 0,0 1 1,1-1-1,-1 0 0,0 1 0,1-1 1,-1 0-1,0 1 0,1-1 1,-1 0-1,1 0 0,-1 0 0,1 1 1,0-1-1,0 0-155,1-1 1,-1 1 0,0 0-1,1-1 1,-1 0-1,0 1 1,0-1-1,1 0 1,-1 0-1,0 1 1,0-1-1,0 0 1,0 0 0,0 0-1,0 0 1,1-2-1,20-27-5754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54 19538,'0'0'6273,"-6"9"-3662,-18 31-1159,24-39-1413,-1-1 1,1 1 0,-1 0-1,1 0 1,0 0 0,-1 0-1,1 0 1,0 1-1,0-1 1,0 0 0,0 0-1,0 0 1,0 0 0,0 0-1,0 0 1,0 0 0,0 0-1,1 0 1,-1 0 0,0 0-1,1 0 1,-1 0 0,1 0-1,-1 0 1,1 0 0,-1 0-1,1 0 1,0-1 0,-1 1-1,1 0 1,0 0 0,0-1-1,-1 1 1,1 0 0,0-1-1,0 1 1,0-1-1,1 1 1,39 11 427,-39-12-425,19 4 39,0-2-1,0 0 1,1-2 0,32-3-1,-44 2-60,-1 0 0,1-1 0,-1 0 0,1 0 0,-1-1 0,0-1-1,0 0 1,0 0 0,-1 0 0,0-1 0,1-1 0,8-7 0,-15 12-16,0 0-1,-1-1 1,1 1 0,0-1 0,-1 0-1,1 1 1,-1-1 0,1 0 0,-1 0-1,0 0 1,0 0 0,0 0 0,0 0-1,0 0 1,0-1 0,0 1 0,-1 0 0,1 0-1,-1-1 1,0 1 0,0 0 0,0-1-1,0 1 1,0 0 0,0-1 0,0 1-1,-1 0 1,1 0 0,-1-1 0,0 1-1,0 0 1,-1-3 0,0 2-1,-1 0-1,1 1 1,-1-1 0,0 1 0,0-1-1,0 1 1,0 0 0,0 0 0,0 0-1,-1 1 1,1-1 0,-1 1 0,1 0-1,-1 0 1,1 0 0,-1 0 0,0 0-1,-7 1 1,1 0-3,-1 1 0,0 1 0,0 0 0,1 0 0,-1 1 0,1 1 0,0-1 0,0 2 0,0-1 0,0 2 0,1-1 0,0 1 0,0 0 0,1 1 0,-13 12 0,14-13 0,0 1 0,0 0 0,1 0 0,0 1 0,0 0 0,0 0 0,1 0 0,1 1 0,-1-1 0,1 1 0,1 0 0,0 0 0,0 1 0,1-1 0,0 1 0,0-1 0,0 16 0,3-22-32,-1 0 1,1-1-1,-1 1 1,1-1-1,0 1 0,0 0 1,0-1-1,0 1 1,0-1-1,1 0 0,-1 1 1,1-1-1,-1 0 1,1 0-1,0 0 0,0 0 1,0 0-1,0 0 1,0-1-1,1 1 0,-1-1 1,0 1-1,1-1 1,-1 0-1,1 0 0,-1 0 1,1 0-1,3 0 1,8 2-378,0-1 1,0 0-1,1-1 1,16-1 0,-25 0 238,10 0-1066,1-1 1,-1 0-1,1-2 1,-1 0-1,0 0 1,23-10 0,28-15-6399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0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204 0 16271,'-4'11'2872,"-18"53"568,4-17-1713,3 0 1,-17 88-1,28-102-1366,1 0 0,2 1 1,3 40-1,0-60-337,-1 0 0,2-1 0,0 0 0,0 1 0,1-1-1,1-1 1,0 1 0,1-1 0,0 1 0,13 17 0,-28-51-8908,-20-36 6835,-86-123 6016,105 154-1496,10 26-2397,0-1-1,0 1 1,0-1-1,0 1 1,0-1-1,0 0 1,0 1-1,1-1 1,-1 1-1,0-1 1,0 1-1,1-1 1,-1 1-1,0-1 1,0 1-1,1-1 1,-1 1-1,1 0 1,-1-1-1,0 1 1,1-1-1,-1 1 0,1 0 1,-1-1-1,1 1 1,4-1 111,-1-1 0,1 2 0,-1-1 0,1 0 0,-1 1 0,1 0 0,8 1 0,4-1-549,31 1-477,13-1-3036,0-2-3315,-12-5-4227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0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0 19474,'0'0'9081,"-12"3"-6919,-5 1-1818,-1 1 1,1 1-1,-26 13 0,36-16-263,1 1 0,-1 0 0,1 1-1,-1-1 1,-9 12 0,14-14-70,0 0 0,0 0 0,0 0 0,1 1 0,-1-1 0,1 1 0,-1-1 0,1 1 0,0 0 0,0-1 1,0 1-1,1 0 0,-1 0 0,1 0 0,-1 0 0,1 4 0,1-6-24,-1 0 1,1 0-1,-1 0 0,1-1 1,-1 1-1,1 0 0,0-1 1,0 1-1,-1 0 0,1-1 0,0 1 1,0-1-1,0 1 0,0-1 1,-1 0-1,1 1 0,0-1 1,0 0-1,0 1 0,0-1 1,0 0-1,0 0 0,0 0 1,0 0-1,0 0 0,2 0 0,37 0-650,-29-1 430,44 0-956,70 3-449,-110-1 1637,-1 1 0,1 0 0,-1 1 0,1 1 0,-1 0 0,16 8 0,-27-11 34,-1 0-1,1 0 1,-1 0 0,1 1 0,-1-1 0,0 1 0,0 0-1,0-1 1,0 1 0,0 0 0,0 0 0,0 1-1,-1-1 1,1 0 0,-1 0 0,1 1 0,-1-1 0,0 1-1,0-1 1,0 1 0,1 4 0,-2-3 74,0 0 0,0 1 0,-1-1 0,1 0 0,-1 0 0,0 0 0,0 0 0,0 1 0,-1-1 0,1-1 0,-1 1 0,-3 6-1,-6 6 287,0-1-1,0 0 0,-2 0 0,-27 25 0,36-37-392,-4 6 0,0-1 0,-1-1 0,0 1 0,0-1 0,-1-1 0,0 0 0,0 0 0,0-1 0,-1 0 0,-15 4 0,25-9 0,0 0 1,1 0-1,-1 0 1,0 0-1,0 0 1,0 0-1,0 0 1,0-1-1,0 1 1,0 0-1,1 0 1,-1-1-1,0 1 1,0-1-1,0 1 1,1-1-1,-1 1 0,0-1 1,0 1-1,1-1 1,-1 0-1,1 1 1,-1-1-1,0 0 1,1 1-1,0-1 1,-1 0-1,1 0 1,-1 0-1,1 1 1,0-1-1,-1 0 0,1 0 1,0 0-1,0 0 1,0 0-1,0 0 1,0 0-1,0-1 1,1-43-1334,0 36 533,8-38-6177,9-5-4560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1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0 148 11531,'0'0'8477,"11"1"-4147,-2 0-3768,1 0 0,0 0 0,0-1 0,0 0-1,0-1 1,-1 0 0,1 0 0,0-1 0,-1-1 0,1 1 0,-1-2 0,0 1 0,0-1 0,13-8 0,-17 7-562,1 0 0,-1-1 0,-1 1 0,1-1 0,-1 0 0,0 0 0,0-1 0,4-10 0,-7 15 0,0 0 0,0-1 0,-1 1 0,1 0 0,-1-1 0,1 1 0,-1 0 0,0-1 0,0 1 0,0-1 0,0 1 0,-1-5 0,1 6 0,-1 0 0,0-1 0,1 1 0,-1 0 0,0 0 0,1 0 0,-1 0 0,0 0 0,0 0 0,0 0 0,0 0 0,0 0 0,0 1 0,0-1 0,0 0 0,0 1 0,-1-1 0,1 1 0,0-1 0,0 1 0,-1-1 0,1 1 0,0 0 0,0 0 0,-2-1 0,-4 1 0,1 0 0,-1 0 0,1 0 0,-1 1 0,1 0 0,-1 0 0,1 0 0,-1 1 0,1 0 0,0 0 0,0 1 0,0 0 0,0 0 0,1 0 0,-1 1 0,1 0 0,0 0 0,0 0 0,0 0 0,0 1 0,1 0 0,0 0 0,0 0 0,0 1 0,1-1 0,0 1 0,0 0 0,0 0 0,0 0 0,1 0 0,0 0 0,1 1 0,-1-1 0,1 1 0,1-1 0,-1 1 0,1-1 0,1 11 0,-1-14 0,1 1 0,0-1 0,0 0 0,0 1 0,0-1 0,0 0 0,1 0 0,-1 0 0,1 0 0,0 0 0,0 0 0,0 0 0,1-1 0,-1 1 0,1-1 0,4 4 0,-1-2 0,0 0 0,0-1 0,1 0 0,-1 0 0,1-1 0,-1 0 0,1 0 0,7 1 0,5 0 0,1-1 0,-1-1 0,1-1 0,0 0 0,23-5 0,-13-2 0,0-2 0,0 0 0,-1-2 0,-1-2 0,0 0 0,32-21 0,6-2 0,-65 35 0,1 0 0,0 0 0,0 0 0,-1 1 0,1-1 0,0 0 0,0 1 0,0-1 0,0 1 0,0 0 0,0 0 0,3 0 0,-4 0 0,-1 0 0,1 0 0,-1 0 0,1 1 0,-1-1 0,0 0 0,1 0 0,-1 1 0,1-1 0,-1 0 0,0 1 0,1-1 0,-1 0 0,0 1 0,0-1 0,1 1 0,-1-1 0,0 0 0,0 1 0,1-1 0,-1 1 0,0-1 0,0 1 0,0-1 0,0 1 0,0-1 0,0 1 0,0-1 0,0 1 0,0 0 0,-1 6 0,0-1 0,0 1 0,-1 0 0,0-1 0,-4 10 0,5-14 0,0 0 0,-1 4 0,-1 0 0,1 0 0,0 1 0,1-1 0,-1 0 0,1 1 0,1-1 0,-1 8 0,1-13 0,1 0 0,-1 0 0,0-1 0,1 1 0,-1 0 0,1-1 0,-1 1 0,1-1 0,-1 1 0,1-1 0,0 1 0,-1-1 0,1 1 0,0-1 0,-1 1 0,1-1 0,0 0 0,-1 1 0,1-1 0,0 0 0,0 0 0,-1 0 0,1 1 0,0-1 0,0 0 0,0 0 0,-1 0 0,1 0 0,0 0 0,0-1 0,0 1 0,31-3 0,1-7 0,0-1 0,0-1 0,-1-2 0,34-20 0,0 1 0,-28 14 0,-26 12 0,2 0 0,-1 0 0,1 2 0,0-1 0,0 2 0,0 0 0,16-2 0,-29 6 0,0 0 0,0 0 0,0 0 0,0 0 0,0 1 0,-1-1 0,1 0 0,0 0 0,0 1 0,0-1 0,-1 1 0,1-1 0,0 1 0,0-1 0,-1 1 0,1-1 0,0 1 0,-1 0 0,1-1 0,-1 1 0,1 0 0,-1-1 0,1 1 0,-1 0 0,1 0 0,-1 0 0,0-1 0,1 1 0,-1 0 0,0 0 0,0 0 0,0 0 0,0 0 0,0 1 0,1 39 0,-2-28 0,1-10 0,0 9 0,0 1 0,1-1 0,0 0 0,6 22 0,-7-32 0,1-1 0,-1 1 0,0 0 0,1-1 0,0 1 0,-1-1 0,1 1 0,0-1 0,0 1 0,0-1 0,0 0 0,0 1 0,0-1 0,0 0 0,1 0 0,-1 0 0,0 0 0,1 0 0,-1 0 0,0 0 0,1 0 0,-1-1 0,1 1 0,0 0 0,-1-1 0,1 1 0,-1-1 0,1 0 0,0 1 0,-1-1 0,1 0 0,0 0 0,-1 0 0,1 0 0,0-1 0,-1 1 0,1 0 0,0-1 0,-1 1 0,1-1 0,-1 0 0,1 1 0,-1-1 0,1 0 0,-1 0 0,3-1 0,-1-1-193,0 1 1,1-1-1,-1 1 1,0-1-1,-1 0 0,1 0 1,-1 0-1,1-1 1,-1 1-1,0-1 0,0 1 1,0-1-1,0 0 1,-1 1-1,2-8 0,1-3-2305,-1 0 0,-1 0 0,1-19 0,-2-25-14729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1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0 177 22453,'0'0'10314,"53"41"-10314,-15-31 0,2-2-3075,1-8-5285,0 0-11915</inkml:trace>
  <inkml:trace contextRef="#ctx0" brushRef="#br0" timeOffset="1">477 0 16656,'0'0'6854,"0"54"-4291,0-16-513,0 9-1122,0 4-735,5 7-418,3 0-3266,-1 2-609,-1-1-2370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8:52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27674,'0'0'5093,"0"54"-5093,0-47 0,4-7 0,7-2 0,1-18 0,-3-10-6758,3-14-16913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3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143 181 1954,'-11'-14'2472,"-16"-22"-1461,-34-44 507,17 29 5594,144 159-1922,40 64-3778,-32-38-1288,-87-110 49,233 272 2810,24-22-1495,282 245-77,-531-491-1455,426 438 112,-143-140-35,-42-59 23,383 421 332,86 172 711,-139-270-202,-381-390 285,54 44-346,-262-235-798,-4-4 12,0 0 0,-1 0-1,0 1 1,0 0 0,8 10-1,-10 6-812,-6-15-2967,-20-3-15468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2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562 0 10794,'0'0'7874,"-9"12"-6000,-47 72-537,-415 573 4314,454-642-5547,17-15-121,0 0 0,0 0 0,-1 0 0,1 0 1,0 0-1,0 0 0,-1 0 0,1 0 0,0 0 0,0 0 0,-1 0 1,1 0-1,0 0 0,0 0 0,-1 0 0,1 0 0,0 0 1,0 0-1,0 0 0,-1 0 0,1-1 0,0 1 0,0 0 0,-1 0 1,1 0-1,0 0 0,0-1 0,0 1 0,0 0 0,-1 0 0,1 0 1,0-1-1,0 1 0,0 0 0,0 0 0,0 0 0,0-1 1,0 1-1,-2-38-2177,3 26 1663,3-48-3959,16-76-1,-17 115 3089,12-65-5068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3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11211,'0'0'9096,"38"55"-7590,-10-15-417,11 4 0,7-3-32,11-7-160,11-9-673,7-11-128,7-11-256,-1-3-1858,-6-22-3011,-8-13-12972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3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1 491 14958,'0'0'11291,"14"-15"-9711,62-75-1100,71-109 1,-121 159-480,65-85-232,-90 123 223,0 1-1,0-1 0,0 1 0,0-1 0,1 1 1,-1-1-1,0 1 0,1 0 0,-1 0 0,1-1 1,0 1-1,-1 0 0,1 1 0,0-1 0,0 0 1,0 0-1,2 0 0,-3 2 5,-1-1-1,1 0 1,0 1 0,-1-1-1,1 1 1,0-1 0,-1 1-1,1-1 1,-1 1 0,1-1-1,-1 1 1,1 0 0,-1-1-1,1 1 1,-1 0 0,0 0-1,1-1 1,-1 1 0,0 0-1,0 0 1,1-1 0,-1 1-1,0 0 1,0 0 0,0-1-1,0 1 1,0 1 0,0 15-8,0-1 1,-5 32 0,4-34 57,-13 96 99,2-11 207,-1 139 0,21-196-222,-8-41-151,0-1-1,0 1 1,0 0-1,0-1 1,0 1-1,1 0 1,-1-1-1,0 1 1,0 0-1,1-1 1,-1 1-1,0 0 1,1-1 0,-1 1-1,0-1 1,1 1-1,-1-1 1,1 1-1,-1-1 1,1 1-1,-1-1 1,1 1-1,-1-1 1,1 0-1,0 1 1,-1-1-1,1 0 1,0 1-1,-1-1 1,1 0-1,0 0 1,-1 0-1,1 0 1,0 0-1,-1 0 1,1 1-1,0-2 1,-1 1-1,1 0 1,0 0-1,0 0 1,-1 0-1,1 0 1,0 0-1,-1-1 1,1 1-1,-1 0 1,1-1-1,0 1 1,-1 0-1,1-1 1,-1 1-1,2-1 1,-1-2-403,0 1 0,0 0 0,-1 0 1,1 0-1,0-1 0,-1 1 0,1 0 0,-1-1 0,0 1 1,1 0-1,-1-1 0,-1 1 0,1-5 0,0 1-849,-1-26-5667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4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14542,'0'0'8167,"61"45"-6917,-15-45-65,11-16-513,8-7-543,2-6-930,3-5-6374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 97 13004,'0'0'10293,"-11"0"-8313,3 1-1603,-1 0 0,1 1 0,-1 0-1,1 0 1,0 1 0,0 0 0,0 1-1,0-1 1,-8 6 0,11-6-214,1 0 0,-1 0 1,1 0-1,0 0 0,0 1 1,0-1-1,0 1 0,1 0 1,-1 0-1,1 1 0,0-1 1,0 1-1,1-1 0,-1 1 0,1 0 1,0 0-1,0 0 0,-1 10 1,3-14-164,0 0 1,0 0 0,1-1-1,-1 1 1,0 0 0,1 0-1,-1 0 1,1-1-1,-1 1 1,1 0 0,-1-1-1,1 1 1,0 0 0,-1-1-1,1 1 1,0-1-1,0 1 1,-1-1 0,1 1-1,0-1 1,0 0 0,0 1-1,-1-1 1,1 0-1,0 1 1,0-1 0,0 0-1,0 0 1,0 0 0,0 0-1,-1 0 1,1 0-1,0 0 1,0 0 0,1-1-1,38-1-28,-1-12-265,-35 11 201,0 1 0,0 0 0,1 0 1,-1 0-1,1 1 0,0 0 0,-1 0 0,1 0 0,0 0 1,0 1-1,0-1 0,0 1 0,-1 1 0,10 0 1,-13 0 68,0 0 1,0-1 0,0 1-1,0 0 1,0 0 0,0 0 0,-1 0-1,1 0 1,0 0 0,0 0 0,-1 0-1,1 0 1,0 1 0,-1-1-1,1 0 1,-1 0 0,0 1 0,1-1-1,-1 0 1,0 3 0,2 30-139,-2-24 154,0 70 494,-4 0 0,-16 97 1,11-127-195,-3 0 1,-2-1 0,-2-1 0,-36 76 0,42-101-294,7-14 0,-1-1 0,1 0 0,-1 0 0,-1 0 0,0 0 0,0-1 0,0 0 0,-1 0 0,0 0 0,0 0 0,-8 5 0,13-11 0,1-1 0,-1 0 0,0 0 0,0 1 0,1-1 0,-1 0 0,0 0 0,0 0 0,0 0 0,1 0 0,-1 0 0,0 0 0,0 0 0,1 0 0,-1 0 0,0 0 0,0 0 0,0-1 0,1 1 0,-1 0 0,0 0 0,1-1 0,-1 1 0,0-1 0,1 1 0,-1-1 0,0 1 0,1-1 0,-1 1 0,1-1 0,-1 1 0,1-1 0,-1 0 0,1 1 0,-1-1 0,1 0 0,0 1 0,-1-1 0,1 0 0,0 0 0,0 1 0,0-1 0,-1 0 0,1-1 0,-7-41 0,7 35 0,-4-24-50,2 0 0,1 0 0,1 0 0,2 0 0,1 0 0,2 0 0,1 1 0,1-1 0,2 2 0,1-1-1,2 1 1,0 1 0,2 0 0,2 1 0,19-29 0,9 1 46,3 3 0,69-64 0,50-56 112,-162 168-98,0 0 0,-1 0 0,1-1 0,-1 1 0,4-11 0,-7 15-10,1 1 1,-1-1-1,0 1 0,0 0 1,0-1-1,0 1 1,1-1-1,-1 1 0,0-1 1,0 1-1,0-1 1,0 1-1,0-1 0,0 1 1,-1-1-1,1 1 0,0-1 1,0 1-1,0-1 1,0 1-1,0-1 0,-1 1 1,1 0-1,0-1 1,0 1-1,-1-1 0,1 1 1,-1-1-1,0 1-5,-1-1 1,1 1-1,0 0 0,-1 0 0,1 0 0,0 0 1,-1 0-1,1 0 0,0 0 0,-1 1 0,1-1 1,0 0-1,-1 1 0,1-1 0,0 1 0,-2 0 1,-11 7 31,-1 0 0,2 0 0,-1 2 0,1-1 1,1 2-1,-1 0 0,2 0 0,0 1 0,0 0 0,-13 21 1,23-31-13,-1 1 0,0 0-1,1-1 1,0 1 0,0 0 0,0 0 0,0 0 0,0 0 0,0 0 0,1 0 0,-1 0 0,1 0 0,0 0 0,0 6 0,1-8-7,-1 1 1,1 0-1,0 0 0,0 0 1,0-1-1,0 1 0,0 0 1,0-1-1,0 1 0,0-1 1,1 1-1,-1-1 0,0 0 1,1 1-1,-1-1 1,1 0-1,0 0 0,-1 0 1,1 0-1,0 0 0,0-1 1,3 2-1,-4-1-8,0 0 0,0 1 0,0-1 0,0 0 0,0 1 0,0-1 0,0 0 0,0 1 0,-1-1 0,1 1 0,-1 0 0,1-1 0,-1 1 0,0-1 0,1 1 0,-1 0 0,0-1 0,0 1 0,0 0 0,-1 2 0,-1 43 0,1-42 0,1-1 0,-1-1 0,1 1 0,0-1 0,0 1 0,0 0 0,0-1 0,1 1 0,-1 0 0,1-1 0,0 1 0,0-1 0,1 1 0,-1-1 0,0 0 0,1 0 0,3 5 0,-2-5 0,-1-1 0,1 0 0,0 0 0,0 0 0,0-1 0,0 1 0,1-1 0,-1 1 0,0-1 0,1 0 0,-1 0 0,0-1 0,1 1 0,-1-1 0,1 1 0,-1-1 0,7-1 0,-5 1-197,-1 1-1,1-1 1,0-1 0,0 1-1,0-1 1,-1 0 0,1 0-1,0 0 1,-1 0 0,1-1-1,-1 0 1,0 0 0,1 0-1,-1-1 1,0 1 0,0-1-1,-1 0 1,1 0 0,0 0-1,-1-1 1,0 1 0,0-1-1,0 0 1,0 0 0,-1 0-1,1 0 1,2-7 0,4-4-3894,-1-1 0,10-28 0,-1-7-9757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6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8712,'0'0'1073,"9"-3"-507,-2 2-346,-1-1-1,1 1 1,0 1-1,0-1 1,0 1-1,0 0 1,0 1-1,0 0 1,-1 0 0,1 0-1,0 1 1,-1 0-1,1 0 1,-1 1-1,7 3 1,20 10 300,-1-1 0,2-1 0,0-3 1,1 0-1,0-2 0,0-2 0,1-1 0,41 1 1,261-28-199,-231 9-232,144 3-1,-218 12 51,-1 1 0,0 1 0,0 2 0,46 15 0,118 57 1296,-133-51-982,0-2-1,102 26 1,-101-41-487,0-2 0,1-3 0,0-2-1,0-4 1,85-9 0,315-71-2612,-121 15 1666,-258 53 1871,175-1 0,-221 15-219,0 2 1,0 2-1,48 13 1,111 44 1521,-140-41-1676,2-3 0,0-2 0,1-3 0,78 7 0,-69-19-559,0-3 0,0-3 0,96-18 0,204-63-3883,-233 51 1296,-67 18 218,0 3 0,1 3 0,133-1 0,-128 12-2251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8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516 0 8648,'0'0'13063,"-11"8"-12059,-30 26-117,1 1 1,-68 78 0,-65 103 435,142-177-1236,-58 85 185,74-110-946,8-23-1460,7-35-3658,1 29 3854,-1-37-5295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8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16528,'0'0'3587,"36"60"-1505,-10-33-288,12 4-193,5-3-576,11 5-640,5-2-289,5 3-1153,1-9-2787,-4-6-4740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9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15599,'0'0'4260,"0"71"-2851,-3-25 32,-1 7-544,3 1-416,1-1-321,0-5-96,3-4-160,10-7-1025,0-11-705,-6-9-608,-2-12-545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9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13 128 12043,'3'-9'2670,"-1"3"-2367,0 1 1,0-1 0,1 1 0,0 0-1,0 0 1,0 0 0,1 0 0,-1 0 0,1 1-1,0-1 1,0 1 0,1 0 0,-1 1 0,1-1-1,0 1 1,0 0 0,0 0 0,0 0-1,1 1 1,7-3 0,9-2 179,1 1 0,-1 1 0,1 1 0,0 0 1,0 2-1,0 1 0,35 3 0,-54-2-454,0 1 0,0-1 1,-1 1-1,1 0 0,0 0 0,-1 0 1,1 0-1,-1 0 0,1 1 0,-1 0 0,0 0 1,0 0-1,0 0 0,0 0 0,5 6 1,-6-6 4,0 0 0,-1 0-1,1 1 1,-1-1 0,0 1 0,0-1 0,0 1 0,0-1 0,0 1 0,-1 0 0,1-1 0,-1 1 0,0 0 0,0-1 0,1 1 0,-2 0 0,1 0 0,0-1 0,-1 1 0,1 0 0,-1-1 0,-2 6 0,0-1 160,0 1 0,-1-1-1,1 0 1,-2-1 0,1 1 0,-1-1-1,0 0 1,-1 0 0,-8 7 0,-62 45 1347,24-21-696,52-36-843,0-1-1,0 0 1,-1 0-1,1 0 0,0 0 1,0 0-1,0 0 1,0 0-1,0 0 0,-1 0 1,1 0-1,0 1 1,0-1-1,0 0 1,0 0-1,0 0 0,0 0 1,0 0-1,-1 0 1,1 1-1,0-1 1,0 0-1,0 0 0,0 0 1,0 0-1,0 1 1,0-1-1,0 0 1,0 0-1,0 0 0,0 0 1,0 1-1,0-1 1,0 0-1,0 0 1,0 0-1,0 0 0,0 1 1,0-1-1,0 0 1,1 0-1,-1 0 1,0 0-1,0 0 0,0 1 1,0-1-1,0 0 1,0 0-1,0 0 1,1 0-1,-1 0 0,0 0 1,0 0-1,0 1 1,0-1-1,16 3-67,25-2-332,-36-1 296,20 0-378,21 0-1079,60 7 0,-94-5 1285,1 0 0,-1 0 1,0 1-1,0 1 0,-1 0 0,1 1 0,-1 0 0,0 1 1,20 13-1,-28-17 267,0 0 1,0 1-1,0-1 1,-1 1-1,1-1 1,-1 1-1,1 0 1,-1 0-1,0 0 1,0 0-1,-1 1 1,1-1-1,-1 0 1,1 1-1,-1-1 1,0 1-1,0-1 1,0 1-1,-1 0 1,0-1-1,1 1 1,-1 0-1,0-1 1,-1 1-1,1 0 1,-1-1-1,1 1 1,-1 0-1,0-1 1,-1 1-1,1-1 1,-1 0-1,1 1 1,-1-1-1,0 0 1,-3 4-1,-6 7 512,0 0 0,-1 0 0,-1-1 0,0-1 0,0 0 0,-18 11 0,5-5-25,0 0 0,-2-2 1,0-1-1,0-1 1,-1-1-1,-1-2 1,0-1-1,-1-1 1,0-2-1,0-1 1,-52 4-1,79-10-537,0 0 0,0 0 0,0 0 0,0 0 0,0-1 0,0 1 0,0-1 0,0 0 0,0 0 0,0-1 0,0 1 0,1-1 0,-1 0 0,1 0 0,-1 0 0,1 0 0,0-1 0,0 1 0,0-1 0,-4-4 0,4 2-161,0 0 0,0-1 0,1 1 0,0 0 0,0-1-1,1 1 1,-1-1 0,1 1 0,0-1 0,1 0 0,-1 1 0,1-1 0,1 0 0,0-6 0,5-26-4971,9 0-1810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09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1 16143,'0'0'7335,"-3"11"-6294,-7 33 239,2 1 0,-6 82-1,11 105-618,-1-5-474,-34 142 176,28-290 246,7-62-467,2-10-97,-1-1-1,2 1 1,-1-1 0,1 1 0,0-1-1,0 1 1,0-1 0,3 10-1,0-15-34,1 0-1,-1 0 0,1 0 0,0-1 0,-1 1 1,1-1-1,0 0 0,-1 0 0,1 0 0,6-1 1,-2 0-197,-7 1-14,0 1-1,0-1 1,-1 0-1,1 0 1,0 0 0,0 0-1,0 0 1,0-1 0,0 1-1,0 0 1,0 0-1,0-1 1,-1 1 0,1 0-1,0-1 1,0 1-1,0-1 1,-1 1 0,1-1-1,0 1 1,-1-1-1,1 0 1,0 1 0,-1-1-1,1 0 1,-1 0 0,1 1-1,0-2 1,5-17-6851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1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84 8456,'1'10'222,"0"0"1,1-1-1,0 1 0,0-1 0,1 1 1,0-1-1,1 0 0,0 0 1,0-1-1,1 1 0,1-1 1,-1 0-1,1 0 0,0 0 0,1-1 1,11 10-1,5 3-185,1-1 1,0-1-1,2-1 1,28 14-1,-15-12 56,2-2-1,0-2 1,0-1-1,1-2 0,1-3 1,0-1-1,0-2 0,1-1 1,78-4-1,26-10 769,222-43-1,-331 46-718,1373-174 3136,-793 134-3179,481-40 1083,-279 25 292,1 48-578,-397 44 529,-350-20-850,-1 3 1,-1 3-1,115 44 0,-162-51-344,-1 2-1,0 1 0,-1 1 1,0 1-1,-2 1 1,0 1-1,37 37 0,-35-26-50,0 0-1,-2 2 1,-2 0-1,0 1 1,20 47 0,-33-64-145,-1 0-1,2-1 1,0 0 0,1-1 0,17 20 0,-24-29-246,1-1 0,0 1-1,0-1 1,0 0 0,0 0-1,0 0 1,1 0 0,-1 0-1,0-1 1,1 0 0,-1 0-1,6 1 1,-6-1-328,0-1 0,1 0 1,-1 0-1,0-1 0,0 1 0,0-1 1,0 1-1,0-1 0,0 0 0,0 0 1,0-1-1,0 1 0,0 0 0,-1-1 1,1 0-1,4-4 0,22-21-12001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12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1 655 9577,'0'0'2771,"9"-4"-1357,185-81 4692,211-87-1954,-268 121-3956,144-34 0,-232 73-41,0 3 0,1 1 0,-1 3 0,62 1 0,-82 5 168,0 2-1,-1 0 1,1 2 0,-1 1-1,0 2 1,0 0-1,-1 2 1,42 21 0,-5 4 346,76 37 806,-119-63-1168,1-1 1,0-1 0,0-1 0,44 6 0,-28-9-184,0-3 0,0 0 0,-1-3 0,1-1 0,-1-2 0,1-1-1,-2-2 1,65-25 0,-53 14-232,0-2-1,-2-2 1,-1-2-1,-1-3 1,75-61 0,-105 77-845,0 0 1,22-28 0,-7-9-3841,-14-5-4486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1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2535 134 10634,'-158'10'1473,"1"0"161,6-3-1410,9-3-160,6-4-160,5 0-544,6-11-994,8-7-1569,-1-6-1537</inkml:trace>
  <inkml:trace contextRef="#ctx0" brushRef="#br0" timeOffset="1">967 46 6854,'-104'-13'4549,"3"7"-1378,0 4-737,4 2-961,4 0-640,7 2-480,7 4-225,2-2-32,9-4-64,12 0-320,0-14-1314,7-9-4163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1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7847,'0'0'11371,"-21"69"-9449,21-39-449,0 6-159,0-5-385,11 0-321,7-8-352,2-5-288,9-11 192,6-7-31,1-6-738,2-14-1601,-1-7-1634,-4-5-2530,-6 2-3683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17360,'0'0'9033,"-10"7"-7501,3-1-1296,-1 0-1,1 0 1,1 0 0,-1 1-1,1 0 1,0 1 0,1-1-1,0 1 1,0 0 0,1 1-1,0-1 1,0 1 0,-4 13-1,-10 40 74,3 1-1,3 0 1,2 1-1,-2 117 1,12-176-309,0 0 0,0 0 0,1 0 0,-1 0 0,1 0 0,0 0 0,0 0 0,1 0 0,-1 0 0,1-1 0,0 1 0,1-1 0,2 6 0,-2-8 0,-1 0 0,0 0 0,0 0 0,1 0 0,-1 0 0,1-1 0,0 1 0,0-1 0,-1 0 0,1 0 0,0 0 0,0 0 0,0 0 0,0-1 0,0 1 0,0-1 0,0 0 0,0 0 0,0 0 0,0 0 0,0-1 0,0 1 0,4-2 0,3 0 0,0-1 0,-1-1 0,1 1 0,-1-2 0,0 1 0,0-1 0,0 0 0,-1-1 0,1 0 0,9-10 0,13-13 0,30-38 0,-38 42 0,-8 7 0,-11 13 0,0 0 0,0 0 0,1 0 0,-1 1 0,1-1 0,0 1 0,11-7 0,-16 11 0,1 0 0,-1 0 0,0 0 0,0 0 0,1 0 0,-1 0 0,0 0 0,1 0 0,-1 0 0,0 0 0,1 0 0,-1 0 0,0 0 0,0 0 0,1 0 0,-1 0 0,0 0 0,1 0 0,-1 1 0,0-1 0,0 0 0,1 0 0,-1 0 0,0 0 0,0 1 0,1-1 0,-1 0 0,0 0 0,0 0 0,0 1 0,0-1 0,1 0 0,-1 0 0,0 1 0,0-1 0,0 0 0,0 1 0,0-1 0,0 0 0,0 0 0,1 1 0,-1-1 0,0 0 0,0 1 0,0-1 0,0 0 0,-1 1 0,2 19 0,-1-16 0,-1 22 0,0-15 0,1 0 0,0 1 0,1-1 0,0 0 0,4 15 0,-4-23 0,0 0 0,0 0 0,0 0 0,0-1 0,1 1 0,-1-1 0,1 1 0,0-1 0,-1 1 0,1-1 0,0 0 0,1 0 0,-1 0 0,0 0 0,1 0 0,-1-1 0,1 1 0,-1-1 0,1 1 0,0-1 0,-1 0 0,1 0 0,0 0 0,0 0 0,4 0 0,19 1 0,-1 0 0,0-2 0,1-1 0,-1-1 0,50-10 0,-39 6 0,68-3 0,-103 9-20,0 0 1,0 1-1,0-1 1,0 1-1,0 0 1,0-1-1,0 1 1,0 0-1,0 0 1,0 0-1,0 0 1,0-1-1,0 1 1,-1 0-1,1 0 1,0 1-1,-1-1 1,1 0-1,-1 0 1,1 0-1,-1 0 0,0 0 1,1 1-1,-1-1 1,0 0-1,0 0 1,0 1-1,0-1 1,0 0-1,0 0 1,0 1-1,0-1 1,0 0-1,-1 2 1,0 3-610,1 0 1,-1 0-1,0-1 1,0 1 0,-1 0-1,-3 8 1,-1-4-9152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2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170 0 11147,'0'0'4420,"-30"77"-865,12-23-1217,-3 7-640,-3 4-225,-1 0 161,5-2-481,2-8-641,7-11-383,8-12-97,3-13-385,16-19-1472,9-8-770,7-23-2626,3-11-12812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0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15 479 10730,'-9'15'8485,"4"-14"-2075,4-11-2818,6-10-3560,41-103 848,84-163 0,-129 286-878,4-11-10,-4 7 4,0 1 1,0 0-1,1 0 0,-1 0 1,1 0-1,0 0 0,0 0 1,0 0-1,0 0 1,0 1-1,1-1 0,-1 1 1,6-5-1,-7 8-11,-1-1-1,1 1 1,0 0 0,-1-1-1,1 1 1,-1-1 0,1 1-1,-1 0 1,1 0 0,-1-1-1,1 1 1,-1 0 0,0 0 0,1 0-1,-1-1 1,0 1 0,0 0-1,0 0 1,0 0 0,0 0-1,0-1 1,0 1 0,0 0-1,0 1 1,2 30-13,-2-29 33,1 340 801,1-330-628,2-10-4898,-4-4 4047,1 0 0,-1 0 0,1 0 0,-1 0 0,1 0 0,-1 0 0,0 0 0,1 0 0,-1-1 0,0 1 0,0 0 0,0 0 0,0 0 0,0 0 0,0 0 1,0 0-1,-1-2 0,-2-19-11398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20628,'0'0'7943,"54"12"-6438,-21-28-416,10-2-832,-2-7-770,-5 0-3779,-10-2-5125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4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682 34 5894,'-10'-6'1846,"-1"1"-1,1 0 1,-19-6 0,23 9-1333,0 1 1,-1-1-1,1 1 0,0 1 0,0-1 0,0 1 0,-7 1 0,6 0-363,1 0 0,-1 1 0,1 0-1,0 0 1,-1 1 0,1-1 0,0 2-1,1-1 1,-1 0 0,1 1 0,-1 0-1,1 0 1,0 1 0,1 0 0,-1 0-1,-5 8 1,-12 16 66,2 1 0,1 1 1,1 1-1,2 0 0,-15 42 0,-46 178 361,-32 275-326,36 9-198,1 937 385,67 26-315,5-1462-132,-2 18-145,4-1 0,13 95 0,-12-135 129,0 1 0,1-1 1,0 0-1,1 0 1,1-1-1,0 1 0,1-1 1,0-1-1,1 1 1,0-1-1,1 0 0,1-1 1,0 0-1,0-1 1,14 11-1,-8-9 64,-1 0-1,0 1 1,-1 0 0,15 18-1,-23-23 0,0 1 0,-1 0 0,0 0 0,0 0-1,-1 1 1,0-1 0,0 1 0,-1 0-1,3 16 1,-1 13 155,-1 1 0,-2 0 0,-1 1 0,-2-1 0,-12 67 0,-57 195 822,54-245-433,15-46-795,0-1 0,0 1 0,1-1 0,1 1 0,0-1 0,0 1 0,1-1 0,0 0 0,6 18 1,5 30 478,-6 8-21,-2 1 1,-4 0-1,-3 1 1,-2-1 0,-18 87-1,15-120-252,2 1-1,2 0 1,1 1-1,2-1 1,1 0-1,2 0 1,1 0-1,2 0 1,17 58-1,-22-90 8,70 218 91,-54-177-59,2-1 0,46 78 0,-61-115-37,0 1 0,0-1 0,1 0 0,0-1-1,0 1 1,0-1 0,1 0 0,0 0 0,0-1 0,0 1-1,1-1 1,-1-1 0,1 1 0,0-1 0,0-1 0,0 1 0,0-1-1,0 0 1,1-1 0,-1 1 0,10-1 0,-9-1-276,1-1 1,-1 0 0,0 0-1,1-1 1,-1 0 0,0-1-1,0 1 1,0-1-1,0-1 1,-1 0 0,1 0-1,6-6 1,29-22-4957,-5 0-4084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5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15855,'1'-2'3203,"3"2"-1794,2 17-800,4 15 1185,-1 10 320,0 10-257,0-1-607,0-1-706,0-9-320,1-9-160,4-10-32,4-18-96,5-4 128,5-22-640,3-16-1346,3-11-1858,-4-10-1280,-6-4-1859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5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12876,'0'0'5509,"-38"103"-3010,15-33-513,-1 11-353,1 5-223,1 4-193,6-5-320,11-14-577,5-15-256,5-17-160,18-24-1217,7-15-417,2-18-833,-5-16-2177,-4-4-4325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58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16 458 15887,'-3'10'2498,"0"4"-923,0 0 0,0 0 0,0 21 0,4-35-1422,0 0 1,0 0 0,0 0-1,0-1 1,-1 1 0,1 0 0,0-1-1,0 1 1,0 0 0,0-1-1,0 1 1,-1-1 0,1 0-1,0 1 1,0-1 0,-1 1-1,1-1 1,0-1 0,22-30 619,-2-1 0,-2-1 0,31-73-1,-34 70-682,101-255 257,-113 327-241,-2 29 18,-2 227 250,0-290-441,0-1 0,0 1 1,0 0-1,0 0 0,0-1 1,0 1-1,0 0 0,0-1 1,0 1-1,0 0 0,0 0 1,0-1-1,0 1 0,0 0 1,1-1-1,-1 1 0,0 0 1,1-1-1,-1 1 0,0 0 1,1-1-1,-1 1 0,1-1 1,-1 1-1,1-1 0,-1 1 1,1-1-1,-1 1 0,1-1 1,0 1-1,-1-1 0,1 0 1,0 1-1,-1-1 0,1 0 1,0 0-1,-1 0 0,1 1 1,0-1-1,-1 0 0,1 0 1,0 0-1,0 0 0,-1 0 1,1 0-1,0 0 0,-1 0 1,2-1-1,0 0-684,0 1-1,0-1 1,0 0 0,0 0-1,0 0 1,0 0 0,-1-1-1,1 1 1,0 0 0,-1-1 0,1 1-1,-1-1 1,1 0 0,1-2-1,2-6-8056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58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12 159 18674,'0'0'10249,"-11"-51"-9992,37 35-97,7-2-128,10-4-32,3 6-673,-2-2-3363,-8 1-3459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1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6951,'0'0'25181,"3"-3"-24631,-2 3-549,-1 0 1,0-1 0,1 1-1,-1 0 1,0 0 0,1 0-1,-1-1 1,0 1 0,1 0-1,-1 0 1,0 0 0,1 0-1,-1 0 1,0 0 0,1-1 0,-1 1-1,1 0 1,-1 0 0,0 0-1,1 0 1,-1 1 0,1-1-1,-1 0 1,0 0 0,1 0-1,-1 0 1,0 0 0,1 0-1,-1 0 1,0 1 0,1-1 0,-1 0-1,0 0 1,1 1 0,-1-1-1,0 0 1,1 0 0,-1 1-1,0-1 1,0 0 0,0 1-1,1-1 1,-1 1 0,9 27 27,0 58-39,-7-51 2,4 30 8,-4-28 0,2 0 0,2 0 0,1-1 0,17 53 0,-16-77-695,-5-21-1096,-5-25-3330,-10 3-1643,-9-8-3624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1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184 197 7303,'0'0'15497,"-1"-10"-11936,0 3-3016,0 5-410,0-1 0,1 1 0,-1-1 0,1 0 1,0 1-1,0-1 0,0 0 0,0 1 1,0-1-1,0 0 0,1 1 0,-1-1 1,1 1-1,0-1 0,0 1 0,0-1 1,0 1-1,0-1 0,0 1 0,1 0 1,-1 0-1,1 0 0,0 0 0,0 0 0,-1 0 1,5-3-1,16-10 66,1 1 0,0 2 0,1 0 0,0 1-1,1 1 1,1 1 0,-1 2 0,1 0 0,0 2 0,43-4 0,-64 9-201,-1 0 0,0-1 0,0 2 0,0-1 0,0 0 0,0 1 0,0 0 0,0 0 0,0 0 0,0 0 0,0 1 0,0-1 0,6 5 0,-8-4 0,0 0 0,0 0 0,-1 0 0,1 0 0,0 1 0,-1-1 0,0 1 0,1-1 0,-1 1 0,0 0 0,-1-1 0,1 1 0,0 0 0,-1-1 0,1 1 0,-1 0 0,0 0 0,0 0 0,0-1 0,0 1 0,-1 3 0,-1 6 0,0-1 0,-1 0 0,0 0 0,-1 0 0,0-1 0,-1 1 0,0-1 0,0 0 0,-1 0 0,-8 10 0,-16 17 0,-36 38 0,41-48 0,13-15 0,-9 11 0,20-19 0,15-10 0,9-8 0,1 1 0,36-12 0,-53 22 0,1 0 0,-1 1 0,1 0 0,0 1 0,-1 0 0,1 0 0,0 0 0,0 1 0,0 0 0,0 1 0,0 0 0,0 0 0,8 2 0,-12-1 0,0 1 0,-1-1 0,1 0 0,-1 1 0,1 0 0,-1 0 0,0 0 0,0 0 0,0 0 0,0 1 0,-1 0 0,1-1 0,-1 1 0,0 0 0,0 0 0,0 0 0,-1 0 0,0 0 0,1 0 0,-1 1 0,-1-1 0,2 8 0,-1-4 0,-1-1 0,1 1 0,-1-1 0,0 1 0,-1-1 0,0 1 0,0-1 0,-1 0 0,1 1 0,-2-1 0,1 0 0,-7 12 0,-4 0 0,-1-1 0,-1 0 0,-1-1 0,-1-1 0,0 0 0,-1-1 0,-24 15 0,10-10 0,-2 0 0,1-3 0,-60 23 0,68-32 0,-1 0 0,1-2 0,-53 6 0,68-11 0,0 0 0,0-1 0,-1 0 0,1-1 0,0 0 0,0-1 0,0 1 0,0-2 0,0 0 0,1 0 0,-1-1 0,1 0 0,-11-6 0,19 9-64,-1 0 0,1 0 1,-1 0-1,1-1 0,-1 1 0,1-1 1,0 1-1,0-1 0,0 1 0,0-1 1,0 1-1,0-1 0,0 0 0,1 0 1,-1 1-1,1-1 0,-1 0 0,1 0 1,0 0-1,-1 0 0,1 0 0,0 0 0,0 1 1,0-1-1,1 0 0,0-3 0,13-29-5704,8 2-8491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9641,'0'0'10826,"-10"0"-4921,1 0-5285,0 1 0,0 0 1,0 0-1,0 1 1,1 1-1,-16 5 0,21-7-541,0 0 0,0 1 0,0-1 0,0 1 0,0 0 0,0-1 0,1 1 0,-1 1 0,1-1 0,-1 0 0,1 1 0,0-1 0,0 1 0,0-1 0,0 1 0,0 0-1,1 0 1,-1 0 0,1 0 0,0 0 0,0 0 0,0 0 0,0 1 0,1-1 0,-1 7 0,1-9-79,0 0 0,1 1 0,-1-1 0,1 1 0,0-1 0,-1 0 0,1 0 0,0 1 0,0-1 0,0 0 0,-1 0 0,1 0 0,1 0 0,-1 0 0,0 0 0,0 0 0,0 0 0,0 0 0,1-1 0,-1 1 0,0 0 0,1-1 0,-1 1 0,0-1 0,1 0 0,-1 1 0,1-1 0,2 0 0,51 7 0,-42-7 0,2 1-5,36 4-30,-49-4 34,-1-1 0,0 0 1,0 0-1,1 0 0,-1 1 0,0-1 0,0 0 1,1 1-1,-1 0 0,0-1 0,0 1 0,0-1 1,0 1-1,0 0 0,0 0 0,0 0 0,0 0 1,0 0-1,0 0 0,0 0 0,-1 0 0,1 0 1,0 0-1,-1 0 0,1 0 0,-1 0 0,1 1 1,-1-1-1,1 2 0,-2-1 2,1-1 0,-1 1 1,1 0-1,-1-1 0,0 1 1,1 0-1,-1-1 0,0 1 0,0-1 1,0 1-1,-1-1 0,1 0 0,0 1 1,0-1-1,-1 0 0,1 0 0,-1 0 1,-1 1-1,-35 21 34,26-17-30,-52 27-1179,17-23-3321,23-9-7196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15503,'0'0'8957,"-5"12"-7601,-8 19-354,2 0 0,-12 51 1,20-69-837,0 1 0,1 0 1,0 0-1,1 0 1,1 0-1,0 0 0,1-1 1,1 1-1,0 0 1,5 15-1,-6-25-135,0 0 1,1-1-1,-1 1 1,1-1-1,0 0 1,0 0-1,1 1 0,-1-1 1,1 0-1,-1-1 1,1 1-1,0 0 0,0-1 1,0 0-1,0 0 1,0 0-1,1 0 1,-1 0-1,1 0 0,-1-1 1,1 0-1,0 0 1,-1 0-1,1 0 1,0 0-1,0-1 0,0 1 1,0-1-1,-1 0 1,1-1-1,0 1 0,7-2 1,0 0 27,1-1 0,-1-1 0,0 0 0,0 0 1,0-1-1,-1-1 0,0 1 0,0-2 0,15-11 0,11-15 18,-3-2-1,0-1 1,36-54 0,-41 53 1,-28 37-83,0 0 1,0 0-1,0 0 1,0-1 0,0 1-1,1 0 1,-1 0-1,0 0 1,0 0-1,0 0 1,0 0 0,0 0-1,0 0 1,0 0-1,0 0 1,0 0 0,0 0-1,1 0 1,-1-1-1,0 1 1,0 0 0,0 0-1,0 0 1,0 0-1,0 0 1,0 0-1,1 0 1,-1 0 0,0 0-1,0 0 1,0 0-1,0 0 1,0 0 0,0 1-1,0-1 1,0 0-1,1 0 1,-1 0 0,0 0-1,0 0 1,0 0-1,0 0 1,0 0-1,0 0 1,0 0 0,0 0-1,0 0 1,0 0-1,0 1 1,1-1 0,-1 0-1,0 0 1,0 0-1,0 0 1,0 0 0,0 0-1,0 0 1,0 0-1,0 1 1,0-1-1,0 0 1,3 14-132,0 30 146,-2-23 96,0-10-84,1-1-1,0 0 1,0 0-1,1 0 1,0 0 0,1 0-1,0 0 1,0-1-1,1 0 1,6 9 0,-8-13-14,1-1 0,0 1 0,1-1 1,-1 0-1,1 0 0,-1 0 1,1-1-1,0 1 0,0-1 0,1-1 1,-1 1-1,1-1 0,-1 0 1,1 0-1,0 0 0,0-1 0,0 0 1,9 1-1,0-1-421,1-1-1,0-1 1,-1 0-1,0-2 1,1 1 0,-1-2-1,30-10 1,-15 1-2051,0-1 1,48-31-1,-36 17-6985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08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9849 7976,'0'0'11514,"6"-8"-9928,-2 3-1305,0 0 0,0 0 0,1 0 1,-1 0-1,1 1 0,0 0 0,1 0 0,-1 0 0,1 0 0,0 1 1,8-4-1,-1 1-12,0-1 1,-1 0 0,13-10-1,-15 10-134,0 0-1,0 0 0,1 1 1,-1 1-1,23-8 0,-3 6 52,0 2 0,1 1 0,52 0 0,-36 2-97,-28-1 146,0-1 0,0 0 1,0-2-1,-1 0 0,0-1 0,33-19 0,35-11-7,-45 26-219,0 1-1,1 3 1,0 2 0,0 1 0,60 2-1,63-5 79,148-10-75,-177 14-2,135-22 0,81-39 0,234-31 12,-383 74-25,289-26 11,103-7 13,-318 18 36,35-4-39,-77 21 33,286-61 0,-251 34-15,-164 32-16,0-6 0,104-33 0,85-40 5,215-77 3,-351 112-25,399-163 31,-17-24 20,-461 205-43,-2-4 1,137-105 0,18-11 17,-172 123-25,-1-3 1,62-56-1,-91 69 21,-2-2-1,-1-2 1,-2 0-1,0-2 0,25-44 1,16-25 119,4 4 0,4 3 0,122-119 1,-62 60-82,120-177 1,-107 132-26,289-416-38,-29 37 0,227-211 0,-235 346-69,32 31 69,802-571-347,200-16 341,-824 644-19,-598 349 24,203-112-19,4 10 0,400-136 1,-283 150 10,-164 49-136,199-79 0,-275 83 129,187-71-3,-232 96 12,0 2 0,2 2-1,89-9 1,-140 21 6,41-4-20,1 2 0,79 7 0,-83 8 179,-39-12-303,0-1 0,0 1 0,0-1 0,0 0 0,0 1 0,0 0-1,0-1 1,-1 1 0,1-1 0,0 1 0,0 0 0,-1 0-1,1 0 1,0-1 0,-1 1 0,1 0 0,-1 0 0,1 0-1,-1 0 1,1 0 0,-1 0 0,0 0 0,1 0 0,-1 0-1,0 0 1,0 0 0,0 0 0,0 0 0,0 0 0,0 0-1,0 0 1,0 0 0,0 0 0,-1 2 0,-6 1-5482,-7-3-2973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0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396 0 18642,'-49'0'1153,"-10"0"-865,-1 0-512,-6 0-1666,-11 1-3011,-7 0-2434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21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3297 154 14734,'-167'11'1537,"1"-7"-31,7-2-1314,5-2-128,2 0-576,4-8-1378,1-8-1986,-2 0-1473</inkml:trace>
  <inkml:trace contextRef="#ctx0" brushRef="#br0" timeOffset="1">1600 75 4132,'-156'-14'3844,"-4"1"-609,-1 3-641,0 4-1024,-1 2-1154,1 0-320,2 3-128,-1-3-1602,2-4-2690,-4-2-5509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7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14446,'0'0'6534,"0"74"-5797,0-26 704,0 12-704,0 6-289,0 1-256,15-3-96,7-9-64,1-10-32,6-14-1153,-4-12-224,-2-16 32,-13-3-545,-10-17-1057,0-11-1922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7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2 267 11371,'0'-14'2525,"0"12"-2413,-1-5 231,0-1 0,1 1 0,0 0 0,1 0 0,0 0 0,0 0 0,0 0 0,1 0 0,0 0 1,0 0-1,1 0 0,0 1 0,0-1 0,1 1 0,-1 0 0,1 0 0,0 0 0,9-9 0,8 1-66,0 0 1,0 1-1,1 2 0,1 0 0,0 1 1,0 1-1,1 1 0,0 2 0,1 0 0,-1 1 1,1 2-1,0 1 0,0 0 0,26 3 1,-47-1-208,0 0 1,0 0 0,-1 1-1,1 0 1,0 0-1,0 0 1,0 0 0,0 0-1,-1 1 1,1 0-1,0 0 1,-1 0 0,0 0-1,1 0 1,-1 1 0,0-1-1,0 1 1,-1 0-1,1 0 1,0 0 0,-1 0-1,0 0 1,0 1-1,0-1 1,0 1 0,0-1-1,-1 1 1,1 0 0,-1 0-1,1 4 1,-1-1 211,-1-1 0,1 1 1,-1 0-1,0-1 0,-1 1 1,1 0-1,-1-1 0,-1 1 1,1-1-1,-1 1 0,0-1 1,0 0-1,-1 0 0,0 0 1,0 0-1,-1 0 0,-5 7 1,-1-2-208,1-1 0,-1 0 1,-1-1-1,1-1 0,-2 1 1,1-2-1,-1 0 0,-25 12 1,27-15-66,1 0 0,-1-1 0,-1 0 1,1 0-1,0-1 0,-1-1 0,1 0 1,-1 0-1,1-1 0,-1 0 0,1-1 1,-15-2-1,24 3-24,1 0 1,-1 0-1,0-1 0,1 1 0,-1 0 1,1 0-1,-1-1 0,1 1 0,-1 0 1,0-1-1,1 1 0,-1 0 0,1-1 1,-1 1-1,1-1 0,0 1 0,-1-1 1,1 1-1,-1-1 0,1 1 0,0-1 1,0 1-1,-1-1 0,1 1 1,0-1-1,0 0 0,-1 1 0,1-1 1,0 1-1,0-1 0,0 0 0,0 1 1,0-1-1,0 0 0,0 1 0,0-1 1,0 1-1,0-1 0,1 0 0,-1 1 1,0-1-1,0 1 0,1-1 1,-1 0-1,0 1 0,0-1 0,1 1 1,-1-1-1,1 1 0,-1-1 0,1 1 1,-1 0-1,1-1 0,28-30-3335,-26 28 2283,28-28-7038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8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288 0 15407,'0'0'9256,"-43"75"-7910,15-23-418,-5 10-223,-1 5-449,0-1-224,2-5 0,5-8-32,7-13-352,4-11 0,9-11-193,1-14-1377,3-4-1697,2-14-1346,-2-16-6918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8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16624,'0'0'6694,"27"53"-5349,-5-27 161,12 1-385,9-5-641,7-4-352,5-5-192,0-8-2498,-6-5-2595,-8 0-4292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19:49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1 530 6598,'0'0'8969,"16"2"-6989,-2 1-1415,1-2-1,-1 0 1,1 0-1,0-2 1,-1 1-1,1-2 1,28-6 0,327-103 4384,58-15-4576,-422 124-370,404-114 109,-308 81-28,188-92 0,-267 118-2604,-54 27-3699,0-4-924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4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9897,'0'0'11307,"16"66"-8905,-7-28-928,1 9 63,0 3-192,1 0-608,-2 2-417,5-7-223,0-8-65,0-5 0,-1-10-513,-3-8-1120,-8-9-1538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4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 15182,'0'0'2702,"10"-9"-23,-3 2-2255,1 1-1,0 0 1,0 1-1,0 0 0,0 0 1,1 1-1,0 0 0,0 0 1,0 1-1,0 1 1,1-1-1,16-1 0,-8 3 326,62 0 818,-76 1-1549,1 0-1,-1 1 1,0-1 0,0 1 0,1 0 0,-1 1-1,0-1 1,0 1 0,0-1 0,0 1-1,0 1 1,-1-1 0,1 0 0,-1 1-1,4 3 1,-6-5 4,0 0 1,0 0-1,-1 0 0,1 0 0,0 0 1,0 0-1,-1 0 0,1 0 0,-1 0 1,1 0-1,-1 1 0,0-1 0,1 0 1,-1 0-1,0 1 0,0-1 0,0 0 1,0 1-1,0-1 0,0 0 0,0 0 1,0 1-1,-1-1 0,0 2 0,0 0 66,0-1-1,-1 1 0,0-1 1,1 1-1,-1-1 0,0 0 1,0 0-1,0 0 0,-1 0 1,-3 3-1,-7 3 361,-1-1-1,1 0 1,-20 6 0,26-10-329,-14 6-23,-2 0 1,1-2-1,-1 0 0,0-2 0,-1 0 0,-31 1 0,176-25-11029,-71 11 3502,2 0-4378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200 336 18449,'0'0'2889,"-12"0"-434,4 0-2213,1 0 0,-1 1 0,1 0-1,-1 0 1,0 1 0,1 0 0,0 0 0,0 0-1,-1 1 1,1 0 0,1 1 0,-1 0 0,0 0-1,1 0 1,0 0 0,-6 7 0,5-3-33,0 0-1,1 0 1,0 1 0,0-1 0,1 1 0,1 1 0,-1-1-1,1 1 1,-3 13 0,6-20-187,0 0 1,0 0-1,1 0 0,-1 0 0,1 0 0,-1 0 1,1 0-1,0 0 0,1 0 0,-1 0 0,0 0 1,1 0-1,0-1 0,0 1 0,-1 0 1,2 0-1,-1 0 0,0-1 0,1 1 0,-1 0 1,1-1-1,-1 1 0,1-1 0,0 0 0,0 0 1,1 0-1,-1 0 0,0 0 0,1 0 1,-1 0-1,1-1 0,-1 1 0,1-1 0,0 0 1,5 2-1,1 0 5,-1-1 0,1 0 0,0-1 1,0 1-1,0-2 0,0 1 0,0-1 0,0-1 1,0 0-1,0 0 0,0-1 0,11-3 0,-6 0 70,1 0-1,-1-2 0,0 0 1,-1 0-1,0-1 0,20-16 0,-4-1 94,-2-1-1,0-2 1,-2-1-1,42-62 1,-41 51-190,30-63 0,-47 85 0,-2-1 0,0 0 0,-1 0 0,0-1 0,-2 1 0,2-23 0,-5 42 0,-1 0 0,0-1 0,0 1 0,0-1 0,1 1 0,-1-1 0,0 1 0,0-1 0,0 1 0,0 0 0,0-1 0,0 1 0,0-1 0,0 1 0,0-1 0,0 1 0,0-1 0,-1 1 0,1-1 0,0 1 0,0-1 0,0 1 0,0 0 0,-1-1 0,1 1 0,0-1 0,-1 1 0,1 0 0,0-1 0,-1 1 0,1 0 0,0-1 0,-1 1 0,1 0 0,0 0 0,-1-1 0,1 1 0,-1 0 0,0 0 0,-17 12 0,-15 30 0,21-22-79,1 1-1,1 0 1,1 0-1,0 1 1,2 1 0,1-1-1,-5 33 1,9-45-75,1 0 0,1 0 1,0 1-1,1-1 1,0 0-1,0 0 0,1 0 1,5 15-1,-5-18-20,1-1-1,0 0 1,0 0 0,0 0-1,1-1 1,0 1-1,0-1 1,1 0 0,-1 0-1,1 0 1,0-1-1,0 1 1,1-1 0,5 3-1,28 12-8644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4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87 21460,'0'0'6364,"-1"8"-4314,-1 4-1717,1-6-121,0 1 1,0 0 0,1-1 0,0 1 0,0 0 0,1-1 0,2 13-1,-3-18-177,1 0-1,-1 1 0,1-1 0,0 0 1,-1 1-1,1-1 0,0 0 0,0 0 0,0 0 1,0 1-1,0-1 0,0 0 0,0-1 1,1 1-1,-1 0 0,0 0 0,2 1 0,0-1-15,0-1 0,0 1-1,0 0 1,0-1-1,0 0 1,0 0 0,0 0-1,0 0 1,0 0-1,0 0 1,0-1-1,3 0 1,5-2-122,-1-1-1,0 0 1,0 0 0,0-1-1,0 0 1,-1-1 0,1 0-1,-2-1 1,1 0 0,11-12-1,9-11-578,35-47 0,-51 60 647,-12 58 713,-20 57-15,12-71-424,1 1 0,2 1 0,0-1 0,2 55 0,2-80-265,1 0-1,-1 0 1,1 0-1,-1-1 1,1 1 0,0 0-1,0 0 1,0 0 0,1 0-1,-1-1 1,1 1-1,2 3 1,-3-5-79,0 0 1,0 0-1,1 0 0,-1 0 0,0 0 1,1 0-1,-1 0 0,1-1 1,-1 1-1,1 0 0,-1-1 0,1 1 1,-1-1-1,1 0 0,0 1 1,-1-1-1,1 0 0,-1 0 1,1 0-1,0 0 0,-1 0 0,1-1 1,2 0-1,23-8-5719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09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235 1 7143,'2'4'-192,"-2"-1"192,0-1 1569,-5 2-1185,-3-3-159,-3 2-1,-4-3-64,0 0 192,-3 0 193,-3 0 63,-2 0-255,-5-2-193,2-4-384,-6 2-1346,-3 0-4516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10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9705,'0'0'3395,"11"3"-2354,53 10 806,-27-8-670,-1 3-1,51 16 0,83 61 27,6 2 525,43 10 254,-126-52-1347,3-5 0,122 35-1,298 78-153,-392-107-430,-2 5 1,123 72 0,-119-58 94,141 50 1,-137-54 420,211 134-1,-307-175-514,65 43 62,-2 4 0,-4 4-1,-2 4 1,-4 4-1,-4 4 1,93 118 0,-119-128-82,166 225-5,-182-235-6,-3 1 0,60 137 0,-32-9 36,70 335-1,-72-266-28,25 130-3,-52-148 235,32 152 473,-30-282-98,-28-88-711,-2 0 1,0 1-1,-2 0 1,-1 0 0,-1 1-1,2 31 1,-7-57-67,0 0 0,0 0 0,0-1 0,0 1 0,0 0 0,0 0 0,0 0 0,0-1 0,0 1 1,-1 0-1,1 0 0,0 0 0,0-1 0,-1 1 0,1 0 0,0-1 0,-1 1 0,1 0 0,-1-1 0,1 1 1,-1 0-1,1-1 0,-1 1 0,1-1 0,-1 1 0,0-1 0,1 1 0,-1-1 0,0 1 0,1-1 0,-1 0 1,0 1-1,0-1 0,1 0 0,-1 0 0,0 0 0,0 1 0,0-1 0,1 0 0,-2 0 0,0-1-562,0 1 0,0 0-1,0-1 1,0 1 0,0-1-1,0 0 1,0 0 0,0 0-1,0 0 1,1 0 0,-1 0-1,0 0 1,1 0-1,-3-3 1,-11-14-8099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13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80 2402,'-13'-27'3738,"10"19"-2180,0 1-1,-1 0 1,0 0 0,0 1 0,-8-11 0,11 35 1874,-1 23-2503,18 14 379,2-1 0,41 85-1,-29-71-959,118 214 823,2 7-735,-93-143 1026,36 79-367,-79-198-994,1 1 1,2-2-1,1 0 1,1-1-1,37 39 0,-24-33-87,45 42 120,-4 3 0,71 96 1,-25-13-23,-36-51 136,127 219 0,-159-226-201,5-3 0,4-3-1,82 102 1,120 136 199,-137-171 58,-50-71-225,4-4 0,133 113 0,200 126 47,-367-292 7,281 201 346,-253-188-379,2-3 1,129 54-1,-163-85-81,0-2 0,1-2 0,-1-2 0,2-1 0,47-1 0,85 13 91,-42 5-30,197 7 0,-27-2 133,35 0 28,-224-26-326,-120-7-7507,-9 2 279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14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87 185 17200,'-1'15'1324,"1"-4"-1148,-1 18 662,5 51 0,-3-70-623,0 0 0,1-1 0,1 0 0,-1 1 0,2-1 0,-1 0 0,1 0 0,0-1 0,1 1 0,10 13 1,-14-20-159,0-1 0,0 1 1,0-1-1,0 1 1,1-1-1,-1 0 1,0 0-1,1 1 1,-1-1-1,1 0 0,0 0 1,-1 0-1,1-1 1,0 1-1,0 0 1,-1-1-1,4 1 1,-4-1-28,0 0 0,0 0 0,-1-1 0,1 1 0,0 0 0,0-1 0,0 1 0,-1-1 0,1 1 0,0-1 0,0 1 0,-1-1 0,1 1 0,0-1 0,-1 0 0,1 1 0,-1-1 0,1 0 0,-1 0 0,1 1 0,-1-1 0,0 0 0,1 0 0,-1 0 0,0-1 0,3-6 107,-2 0 1,1 0-1,-1-1 0,0 1 1,-1-1-1,0-9 0,-3-11 82,-2-1 0,0 1 0,-2 1 0,-2-1 0,0 2 0,-1-1 0,-2 1-1,-1 1 1,-1 0 0,-20-27 0,2 21 50,32 32-249,-1-1 1,1 1-1,-1-1 0,1 1 1,-1-1-1,0 1 0,1-1 1,-1 1-1,0 0 0,1-1 0,-1 1 1,0 0-1,0 0 0,1 0 1,-1 0-1,0-1 0,1 1 1,-1 0-1,0 0 0,0 0 0,1 0 1,-1 1-1,0-1 0,0 0 1,1 0-1,-1 0 0,0 1 1,1-1-1,-1 0 0,0 0 1,1 1-1,-1-1 0,0 1 0,1-1 1,-1 1-1,1-1 0,-1 1 1,1-1-1,-1 1 0,1-1 1,-1 1-1,1 0 0,-1-1 1,1 1-1,0 0 0,0-1 0,-1 1 1,1 0-1,0-1 0,0 1 1,0 0-1,0 0 0,-1-1 1,1 1-1,0 0 0,0 0 0,1 0 1,-3 17 34,2 0 0,0 0 0,1-1 0,1 1 0,0 0 0,1-1 0,1 1 1,1-1-1,12 29 0,2-1-54,3-1 1,35 55-1,-47-83 14,-7-9 15,1 0 0,0 0 0,1-1 1,0 1-1,0-1 0,0 0 0,1 0 0,-1-1 1,2 1-1,6 4 0,-13-10-27,0 0-1,0 0 1,1 0 0,-1 0 0,0 0-1,0 0 1,0 0 0,0 0 0,0 0 0,1 1-1,-1-1 1,0 0 0,0 0 0,0 0-1,0 0 1,0 0 0,1 0 0,-1 0-1,0 0 1,0 0 0,0 0 0,0 0-1,1-1 1,-1 1 0,0 0 0,0 0-1,0 0 1,0 0 0,0 0 0,1 0-1,-1 0 1,0 0 0,0 0 0,0 0-1,0-1 1,0 1 0,0 0 0,0 0-1,0 0 1,1 0 0,-1 0 0,0 0-1,0-1 1,0 1 0,0 0 0,0 0-1,0 0 1,0 0 0,0 0 0,0-1-1,0 1 1,0 0 0,0 0 0,0 0-1,0 0 1,0-1 0,0 1 0,0 0-1,0 0 1,0 0 0,0 0 0,0 0-1,-1-1 1,1-8 110,0 0-1,-1 1 1,0-1 0,-1 0-1,0 0 1,0 1 0,-1-1 0,0 1-1,-5-10 1,-45-81 582,37 71-638,0-1 15,4 6-21,-1 1 1,0 0-1,-31-36 1,30 47-9,7 14 10,8 25 11,6-1-64,2 0 0,1-1 0,22 45 0,52 76 0,-51-94 0,-8-14 0,-16-26 0,-12-22 0,-26-45-91,-3 1 0,-3 1 1,-65-75-1,165 218-13725,-23-27 4613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19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89 2723,'0'0'352,"-69"-89"-1409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20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402 762 2274,'-316'-642'7047,"302"614"-5237,-1 1-1,-22-30 1,37 56-1752,0 1 1,0-1-1,0 1 1,-1 0-1,1-1 1,0 1-1,0 0 1,0-1-1,0 1 1,-1 0-1,1-1 1,0 1-1,0 0 1,-1 0-1,1-1 1,0 1-1,-1 0 1,1 0-1,0-1 1,-1 1-1,1 0 1,0 0-1,-1 0 1,1 0-1,-1-1 1,1 1-1,0 0 1,-1 0-1,1 0 1,0 0-1,-1 0 1,1 0-1,-1 0 1,1 0-1,0 0 1,-1 0-1,1 0 1,-1 1-1,1-1 1,0 0-1,-1 0 1,1 0-1,-1 1 1,-5 20 665,7 35-470,-1-54-128,4 42 445,3 1 1,1-1-1,22 67 1,56 125 164,6-16 350,145 250 0,-205-417-863,3-1 0,2-2 0,45 46 1,138 123-160,-94-97 20,16 31 872,37 34 1120,-148-158-1979,2-2 0,1-1 1,1-2-1,43 23 0,-10-15-36,2-2-1,2-4 1,0-2-1,1-4 1,98 14-1,-135-27 122,-1 2 0,-1 2 0,60 25-1,88 59 1313,-117-59-1200,-2-6-173,1-3 0,1-3 0,83 19 0,-113-33-50,-12-7 291,-16-3-7146,-22-10-1464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21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8904,'1'-1'113,"-1"0"-1,1 0 1,0 1-1,-1-1 0,1 0 1,0 0-1,-1 1 0,1-1 1,0 1-1,0-1 0,-1 1 1,1-1-1,0 1 0,0-1 1,0 1-1,0 0 1,0-1-1,0 1 0,0 0 1,-1 0-1,1 0 0,0 0 1,0 0-1,0 0 0,0 0 1,0 0-1,0 0 1,0 0-1,0 0 0,0 0 1,1 1-1,33 12 1807,4 12-775,-2 1 0,43 39 1,14 11-329,30 8 879,3-6-1,201 92 1,85-5-1147,-363-144-129,-2 3-1,0 1 0,-1 2 1,61 48-1,91 52 736,-176-114-966,-1 1 0,0 0 0,-1 2 0,-1 1 0,-1 0 0,0 2-1,-1 0 1,-1 1 0,25 38 0,189 323 1793,-214-352-1756,1-1 0,2-1 0,38 43 0,78 60 8,18 19-598,-142-135-11,-2 0 0,0 1-1,0 0 1,-1 1 0,6 17-1,0 14-6739,-15-40 1634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22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78 10218,'-8'6'6867,"9"8"-1221,-1-12-3777,-3-8 89,0 2-1852,1 1 1,-1-1-1,0 1 0,0 0 0,0 0 0,0 0 0,0 1 0,-1-1 0,1 1 0,-1 0 0,0 0 0,0 0 0,-4-2 0,7 4-95,0-1-1,-1 1 1,1-1 0,0 1 0,0 0-1,0-1 1,-1 1 0,1 0 0,0 0 0,0 0-1,-1 0 1,1 0 0,0 0 0,0 0 0,-1 1-1,1-1 1,0 0 0,0 1 0,-1-1-1,1 0 1,0 1 0,0 0 0,0-1 0,0 1-1,0 0 1,0-1 0,0 1 0,0 0 0,0 0-1,0 0 1,0 0 0,1 0 0,-1 0-1,0 0 1,1 0 0,-1 0 0,1 0 0,-1 1-1,1-1 1,-1 0 0,1 0 0,0 0 0,0 1-1,-1-1 1,1 0 0,0 3 0,-1 6 0,1-1 0,0 1 0,0 0 0,1 0 0,1 0 0,3 15 1,-4-21-9,0-1 0,0 1 1,0-1-1,0 1 1,1-1-1,0 0 0,0 0 1,-1 1-1,2-1 1,-1-1-1,0 1 0,1 0 1,-1 0-1,1-1 1,0 0-1,0 1 0,0-1 1,0 0-1,0 0 1,7 2-1,-9-3 1,0-1 0,0 0 0,0 1 0,0-1 1,0 0-1,0 0 0,0 0 0,0 0 0,1 0 0,-1 0 0,0 0 0,0 0 0,0-1 0,0 1 0,0 0 0,0-1 1,0 1-1,0 0 0,0-1 0,0 1 0,0-1 0,0 0 0,0 1 0,0-1 0,1-1 0,-1 0 28,1 0 1,0 0-1,-1-1 0,0 1 0,1-1 1,-1 1-1,0-1 0,0 1 0,-1-1 1,2-3-1,0-8 240,0-1 0,-1 1 0,-1-17 0,0 24-91,0-10 142,-1-40 223,1 56-523,-1-1-1,1 0 1,0 0 0,-1 1-1,1-1 1,-1 0-1,1 1 1,-1-1 0,0 0-1,0 1 1,0-1 0,0 1-1,0 0 1,0-1-1,0 1 1,0 0 0,-1-1-1,1 1 1,0 0-1,-1 0 1,1 0 0,-1 0-1,1 0 1,-1 1 0,-3-2-1,4 2-13,0 0 0,-1 0 0,1 1 1,0-1-1,0 0 0,-1 1 0,1-1 0,0 1 0,0-1 0,0 1 0,-1-1 0,1 1 0,0 0 1,0 0-1,0 0 0,0 0 0,0-1 0,1 1 0,-1 0 0,0 1 0,0-1 0,1 0 0,-1 0 1,0 0-1,1 0 0,-1 0 0,1 1 0,0-1 0,-1 0 0,1 1 0,0-1 0,0 2 0,-10 47 124,5-9-118,3 1 1,3 47-1,0-68-7,1 0 0,1 0 0,1 0 0,1 0-1,1 0 1,9 19 0,-15-40-6,0 1-1,0 0 1,0-1 0,0 1 0,0-1-1,0 1 1,1 0 0,-1-1 0,0 1-1,0-1 1,1 1 0,-1-1-1,0 1 1,1-1 0,-1 1 0,1-1-1,-1 1 1,1-1 0,-1 1-1,1-1 1,-1 0 0,1 1 0,-1-1-1,1 0 1,-1 0 0,1 1 0,-1-1-1,1 0 1,0 0 0,0 0-1,7-17 110,-3-39 69,-5 53-177,1-26-3,0-248 0,-3 271 0,-1 13 0,-1 17 0,1 31 0,2 1 0,3-1 0,12 75 0,-14-130 0,0 0 0,0 0 0,0 0 0,1 0 0,-1 0 0,0 0 0,0 0 0,0 0 0,0 0 0,0 0 0,0 0 0,1 0 0,-1 0 0,0 0 0,0 0 0,0 0 0,0 0 0,0 0 0,0 0 0,1 0 0,-1 0 0,0 0 0,0 0 0,0 0 0,0 0 0,0 0 0,0 0 0,1 0 0,-1 0 0,0 0 0,2-32 0,-1-48 0,-3 28 0,-2-1 0,-13-59 0,15 105 0,0 11 0,0 27 0,4 47 0,5-41-907,16 58 0,21 33-5046,-39-116-4409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29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2516 10282,'0'0'9945,"6"-11"-8792,-1 3-943,-1-1 0,0 1 0,0-1 0,-1 0 0,-1-1 0,1 1 0,1-16 0,1-86 1148,-44-568 959,2 102-2339,67-177 204,-25 694-50,-3 22 22,2 1 0,2-1-1,18-66 1,-14 85-921,-2 19-1294,-7 2 1557,0 0 0,0 0 0,0 0 0,0 0 0,0 0 0,-1 0 0,1 0 0,-1 1 0,1-1 1,-1 0-1,0 0 0,0 5 0,0 26-9175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18289,'0'0'5413,"5"68"-2562,-19-11-705,-3 10-865,-2 7-448,0 2-384,1-6-225,2-5-160,6-10-32,2-10-32,4-15-384,4-12-641,0-17-449,0-3-1761,0-27-416,2-18-1762,-2-16-577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0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19 209 10090,'-4'-27'1596,"-3"-22"2370,0-54 1,7 102-3863,-1-1 1,1 1 0,0 0-1,0-1 1,0 1 0,0-1-1,1 1 1,-1 0 0,0-1-1,1 1 1,-1 0 0,0-1-1,1 1 1,0 0 0,-1 0-1,1-1 1,0 1 0,-1 0-1,1 0 1,2-2 0,-2 3-52,0 0 0,-1-1 1,1 1-1,0 0 0,0 0 0,0 0 1,0 0-1,0 0 0,0 0 0,0 1 1,-1-1-1,1 0 0,0 0 1,0 0-1,0 1 0,0-1 0,0 1 1,-1-1-1,1 0 0,0 1 1,0 0-1,1 0 0,3 4 130,1 0 0,-1 1 0,0-1-1,0 1 1,0 0 0,4 8 0,20 40 193,-3 2 0,26 78 1,24 124-167,-29-90 1419,-47-168-1628,20 49 1037,-20-49-1016,1 1 1,-1 0-1,1 0 0,-1-1 1,1 1-1,0 0 0,-1-1 1,1 1-1,-1-1 0,1 1 1,0-1-1,0 1 1,-1-1-1,1 1 0,0-1 1,0 0-1,0 1 0,-1-1 1,1 0-1,2 1 0,-2-2-11,0 1-1,0 0 0,0-1 0,0 1 1,0-1-1,0 0 0,0 1 1,0-1-1,0 0 0,0 0 1,0 1-1,-1-1 0,1 0 0,0 0 1,0 0-1,-1 0 0,1 0 1,-1 0-1,1 0 0,-1 0 1,1-1-1,19-44 536,-3 0-1,19-74 1,7-23-123,-24 96-453,2 0 0,42-66 0,-9 29-5656,-38 56-1910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0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7783,'0'0'12845,"68"82"-10892,-35-27-1056,4 13-673,3 4-160,2 1-31,-3-7-770,-2-16-1986,-3-14-3298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1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7 373 15759,'0'0'2674,"-2"-12"540,1 7-2834,0 0-148,0 0-1,0 0 1,1 0 0,-1 0 0,1 0 0,0 0 0,0 0 0,1 0 0,0 0 0,0 0 0,0 0-1,0 0 1,1 1 0,0-1 0,0 0 0,0 1 0,3-6 0,13-15 134,0 0 1,2 1-1,0 1 0,2 1 1,0 1-1,1 1 1,2 1-1,0 1 0,0 1 1,37-17-1,-57 31-360,1 1 0,-1 0 0,1 0 0,0 1 0,0-1 0,0 1 0,0 0 0,0 1 0,0-1 0,0 1 0,0 1 0,11 1 0,-14-1 42,0 0 1,1 0-1,-1 1 1,0 0 0,0-1-1,0 1 1,0 0 0,0 1-1,-1-1 1,1 0 0,-1 1-1,1-1 1,-1 1-1,0 0 1,0 0 0,0 0-1,0 0 1,-1 0 0,1 0-1,-1 1 1,0-1-1,1 5 1,4 15 73,-1 0 0,0 0 0,-3 0-1,0 1 1,-1-1 0,-1 1 0,-1-1 0,-1 1-1,-1-1 1,-7 27 0,6-38-119,-1 0-1,0 0 1,-8 14 0,12-23-6,0-1 1,-1 0 0,1 1-1,-1-1 1,1 0 0,-1 0-1,0 0 1,1 0 0,-1 0-1,0-1 1,0 1 0,-1-1 0,1 1-1,0-1 1,0 0 0,-1 1-1,1-1 1,-1-1 0,1 1-1,-1 0 1,1 0 0,-5 0-1,6-2-146,0 1 1,1-1-1,-1 1 0,1-1 0,-1 0 0,1 1 0,-1-1 1,1 1-1,-1-1 0,1 0 0,0 1 0,-1-1 0,1 0 1,0 0-1,-1 1 0,1-1 0,0 0 0,0 0 0,0 1 1,0-1-1,0 0 0,0 0 0,0 0 0,0 1 0,0-1 1,0 0-1,0 0 0,1 0 0,3-27-6238,10-3-1669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2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31 956 18097,'0'0'4260,"2"-8"-4222,19-65 1216,-21 72-1158,0 0 0,1 1 0,-1-1 0,0 1 0,0-1 0,1 0 0,-1 1 0,0-1 0,0 0 1,0 1-1,0-1 0,0 0 0,0 1 0,0-1 0,0 0 0,0 1 0,0-1 0,0 0 0,0 1 0,-1-1 0,1 0 0,0 1 0,0-1 0,-1 0 0,1 1 0,0-1 0,-1 1 0,1-1 0,-1 1 0,1-1 0,-1 1 1,1-1-1,-1 1 0,1-1 0,-1 1 0,1 0 0,-2-1 0,1 1-46,0 1 1,0-1 0,1 1-1,-1 0 1,0-1-1,0 1 1,0 0-1,0-1 1,0 1-1,1 0 1,-1 0 0,0 0-1,1 0 1,-1 0-1,1 0 1,-1-1-1,1 2 1,-1-1-1,1 0 1,-1 0 0,1 0-1,0 0 1,0 1-1,-10 36 857,2 1-1,-5 74 1,12-90-812,1-1 0,1 0 0,1 1 0,0-1 0,2 0 0,10 33 0,-11-47-90,0-1 1,1 1-1,0-1 1,0 1-1,1-1 0,0 0 1,0-1-1,8 8 1,-12-13-5,0 1 0,1-1 1,-1 0-1,0 0 1,1 0-1,-1 0 0,1 0 1,-1 0-1,1 0 0,-1 0 1,1-1-1,0 1 1,-1-1-1,1 1 0,0-1 1,0 1-1,-1-1 0,1 0 1,0 0-1,0 0 1,-1 0-1,1 0 0,0-1 1,0 1-1,-1 0 0,1-1 1,0 1-1,-1-1 1,1 0-1,0 1 0,-1-1 1,1 0-1,-1 0 0,1 0 1,-1 0-1,0 0 1,1 0-1,-1-1 0,0 1 1,0 0-1,0-1 0,0 1 1,0-1-1,0 1 1,1-3-1,4-7 17,-1-1-1,0 1 1,0-1 0,-2 0-1,1 0 1,-1-1 0,-1 1-1,0-1 1,-1-16 0,0-12 3,-6-64 0,3 86 8,-1 1 1,-1 0-1,-1 0 0,0 0 1,-1 1-1,-1 0 0,-13-24 1,20 41-29,0 0 0,0 0 1,0 0-1,0 0 0,0 0 1,0 0-1,0 1 0,0-1 1,0 0-1,0 0 0,0 0 1,0 0-1,-1 0 0,1 0 1,0 0-1,0 1 0,0-1 1,0 0-1,0 0 1,0 0-1,0 0 0,0 0 1,0 0-1,0 0 0,0 0 1,0 1-1,-1-1 0,1 0 1,0 0-1,0 0 0,0 0 1,0 0-1,0 0 0,0 0 1,0 0-1,-1 0 0,1 0 1,0 0-1,0 0 0,0 0 1,0 0-1,0 0 0,0 0 1,-1 0-1,1 0 0,0 0 1,0 0-1,0 0 0,0 0 1,0 0-1,0 0 0,0 0 1,-1 0-1,1 0 0,0 0 1,0 0-1,0 0 0,0-1 1,-1 25 99,8 29 23,-1-29-124,-3-9 0,1-1 0,0-1 0,1 1 0,0 0 0,1-1 0,9 14 0,-14-26 0,-1 0 0,1-1 0,0 1 0,0 0 1,-1 0-1,1 0 0,0-1 0,0 1 0,0 0 0,0-1 0,0 1 0,0-1 0,0 1 0,0-1 1,0 0-1,0 1 0,0-1 0,0 0 0,0 0 0,1 0 0,-1 1 0,0-1 0,0 0 1,0-1-1,0 1 0,0 0 0,0 0 0,1 0 0,-1-1 0,0 1 0,0 0 0,0-1 0,0 1 1,0-1-1,0 0 0,0 1 0,0-1 0,-1 0 0,1 1 0,0-1 0,0 0 0,0 0 1,-1 0-1,1 0 0,0 1 0,0-3 0,7-7-3,-1 0 1,0-1-1,8-15 0,-7 11-12,-5 11 7,-1 1-19,-1-1 0,1 1 0,0 0-1,0 0 1,0 0 0,0 0 0,1 0 0,-1 0 0,1 1 0,0-1 0,0 1-1,-1 0 1,2-1 0,-1 2 0,0-1 0,0 0 0,1 1 0,5-3-1,-8 4 25,0 1-1,0-1 0,0 1 0,0-1 0,0 1 1,0-1-1,0 1 0,0-1 0,-1 1 0,1 0 1,0 0-1,0-1 0,-1 1 0,1 0 0,0 0 1,-1 0-1,1 0 0,-1 0 0,0 0 0,1 0 1,-1 0-1,0 0 0,1 0 0,-1 1 0,9 33 181,-7-23-40,1 1-52,6 19 84,-6-30-117,-2-19-32,-2-3-20,-2-1 0,0 1 0,-1 0 0,-2 0 0,0 1 0,-11-26 0,-13-45 0,30 90 0,0 0 0,0-1 0,0 1 0,0 0 0,0 0 0,0-1 0,0 1 0,1 0 0,-1 0 0,0 0 0,0-1 0,0 1 0,0 0 0,0 0 0,1 0 0,-1 0 0,0-1 0,0 1 0,0 0 0,1 0 0,-1 0 0,0 0 0,0 0 0,1 0 0,-1 0 0,0-1 0,0 1 0,1 0 0,-1 0 0,0 0 0,0 0 0,1 0 0,-1 0 0,0 0 0,0 0 0,1 0 0,-1 0 0,0 1 0,0-1 0,1 0 0,-1 0 0,0 0 0,0 0 0,0 0 0,1 0 0,-1 0 0,0 1 0,0-1 0,0 0 0,1 0 0,-1 0 0,0 1 0,19 7 0,-16-6 0,-1-2 0,0 1 0,0-1 0,1 0 0,-1 0 0,0 0 0,0 0 0,0 0 0,0 0 0,1 0 0,-1-1 0,0 1 0,0-1 0,0 0 0,0 0 0,0 1 0,0-1 0,0 0 0,0-1 0,-1 1 0,1 0 0,3-3 0,-1 0 0,0-1 0,-1 0 0,1 0 0,-1 0 0,0 0 0,0 0 0,4-11 0,0-2 0,-2 0 0,0 0 0,-2-1 0,3-24 0,-5 36 0,1-8 0,-1 0 0,-1-1 0,0 1 0,-1 0 0,-4-24 0,-1 32 0,2 21 0,2 21 0,2-14 0,0 0 0,2-1 0,0 0 0,1 1 0,1-1 0,1 0 0,1 0 0,1-1 0,18 37 0,-24-54-1,0 0 1,0 0-1,0 0 0,1 0 0,-1-1 1,1 1-1,-1 0 0,1-1 0,-1 1 1,1-1-1,0 1 0,0-1 0,0 0 1,0 0-1,0 0 0,3 1 0,-3-1-2,-1-1 0,0 0 0,0 0 0,0-1 0,0 1 0,1 0 0,-1 0 0,0-1 0,0 1 0,0 0 0,0-1 0,0 1 0,0-1 0,0 1 1,0-1-1,0 0 0,0 0 0,0 1 0,0-1 0,0 0 0,0 0 0,0-1 0,4-4-52,-1-1 1,-1 1-1,1-1 1,-1 1-1,-1-1 1,1 0 0,-1 0-1,2-10 1,1-13-620,-2-1 0,0 0 0,-2 0 1,-6-60-1,-31-119-188,-1-12 1004,35 150 189,2 72-328,0 0 0,0 0 0,0 0 0,0 0 1,0-1-1,0 1 0,0 0 0,0 0 1,0 0-1,0-1 0,0 1 0,0 0 0,0 0 1,0 0-1,0 0 0,0-1 0,0 1 0,0 0 1,0 0-1,0 0 0,0 0 0,0-1 1,0 1-1,0 0 0,1 0 0,-1 0 0,0 0 1,0 0-1,0-1 0,0 1 0,0 0 1,1 0-1,-1 0 0,0 0 0,0 0 0,0 0 1,0 0-1,0 0 0,1-1 0,-1 1 0,0 0 1,0 0-1,0 0 0,1 0 0,-1 0 1,0 0-1,0 0 0,0 0 0,0 0 0,1 0 1,-1 0-1,0 0 0,0 1 0,0-1 0,0 0 1,1 0-1,-1 0 0,0 0 0,0 0 1,1 0-1,7 9 78,1 11 160,-1-1 0,-1 1-1,0 0 1,5 35 0,12 33 301,-16-62-486,2 0 0,1-1-1,1 0 1,1 0 0,1-1 0,2-1 0,0-1 0,1 0-1,1-1 1,1-1 0,1 0 0,30 21 0,-48-40 12,-8-9 111,-21-24 364,-42-39 247,-28-16-790,100 83 20,14 2 0,16 2-220,-19 1-645,1-2 0,-1 0 0,0-1 1,1 0-1,-1-1 0,0-1 0,-1 0 0,1-1 0,15-8 1,-23 10 518,1 0 1,-1-1-1,-1 0 0,1 0 1,-1-1-1,1 0 1,-1 0-1,-1 0 1,1 0-1,-1-1 1,5-8-1,-6 9 491,-1 0-1,1 0 1,-2 0-1,1-1 1,0 1 0,-1-1-1,0 1 1,-1-1-1,1-9 1,-1 15-42,0-1 0,0 0 0,0 1 0,0-1 1,0 1-1,-1-1 0,1 1 0,0-1 0,0 1 0,0-1 0,-1 1 0,1 0 1,0-1-1,-1 1 0,1-1 0,0 1 0,-1 0 0,1-1 0,-1 1 0,1 0 0,0-1 1,-1 1-1,1 0 0,-1-1 0,1 1 0,-1 0 0,1 0 0,-1 0 0,1 0 0,-1 0 1,1-1-1,-1 1 0,1 0 0,-1 0 0,0 0 0,1 0 0,-1 0 0,1 0 0,-1 1 1,1-1-1,-1 0 0,0 0 0,-1 1 82,0-1 1,1 0-1,-1 1 1,0 0-1,0-1 1,1 1-1,-1 0 1,1 0-1,-1 0 1,0 0-1,1 0 0,-3 3 1,-1 3-43,1 0-1,0 1 1,0 0-1,0 0 1,1 0-1,0 1 1,1-1 0,0 0-1,1 1 1,-2 11-1,2-8-22,0-1-1,1 1 1,0 0-1,1-1 1,0 1-1,1-1 1,4 16-1,-5-25-139,-1 0 0,0 0 0,1 0 0,0 0 0,-1 0 0,1 0 0,0 0 0,0 0 0,0 0 0,0-1 0,0 1 0,0 0 0,1-1 0,-1 1 0,0-1 0,1 0 0,-1 1 0,1-1 0,0 0 0,-1 0 0,1 0 0,0 0 0,0 0 0,0 0 0,0-1 0,0 1 0,-1 0 0,1-1 0,0 0 0,0 1 0,0-1 0,1 0 0,-1 0 0,0 0 0,0 0 0,0-1 0,0 1 0,0 0 0,0-1 0,2 0 0,1-2 0,0 1 0,-1-1 0,1 0 0,0 0 0,-1-1 0,0 1 0,0-1 0,0 0 0,0 0 0,0 0 0,-1-1 0,0 1 0,3-7 0,1-2 0,-2 0 0,1 0 0,-2 0 0,0-1 0,0 0 0,-1 0 0,-1 0 0,0 0 0,-1 0 0,-1-1 0,-1-13 0,1 26-94,0 0-1,-1 0 1,1 0-1,0 0 1,-1 0-1,1 0 1,-1 0-1,1 1 1,-1-1-1,0 0 1,0 0-1,0 1 1,0-1-1,0 0 1,0 1-1,-1-1 1,1 1-1,0 0 1,-1-1-1,1 1 1,-1 0-1,0 0 1,1 0-1,-1 0 1,0 0-1,1 0 1,-4 0-1,-2-1-912,-1 0 1,0 1-1,1 0 0,-1 1 1,-12 0-1,11 0-44,-21 0-7469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3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3 319 17489,'-3'9'4252,"4"14"-3138,-1-21-864,1 8-7,1-1 0,0 0 0,1 0 1,0 0-1,0 0 0,1 0 0,0 0 1,0-1-1,11 15 0,-13-19-156,1-1-1,-1 1 0,1-1 1,0 1-1,-1-1 1,2 0-1,-1 0 0,0 0 1,1-1-1,-1 1 0,1-1 1,0 0-1,-1 0 0,1 0 1,0 0-1,1-1 1,-1 0-1,0 1 0,0-1 1,0-1-1,1 1 0,-1-1 1,7 0-1,-7-1 43,-1-1-1,1 1 0,-1-1 1,0 0-1,0 0 0,0-1 1,0 1-1,0-1 1,0 1-1,0-1 0,-1 0 1,0 0-1,1 0 1,-1 0-1,0 0 0,0-1 1,-1 1-1,1-1 0,-1 1 1,0-1-1,0 0 1,0 1-1,1-7 0,2-10 434,0 0 0,1-40 0,-4 42-461,1-39 108,-2 54-204,-1-1 1,1 1 0,0 0 0,-1 0-1,0-1 1,0 1 0,0 0 0,0 0-1,0 0 1,0 0 0,-1 0 0,0 0-1,-1-2 1,2 4-6,1 1 0,0 0 0,0 0 0,0 0 0,0-1 0,0 1 0,0 0 0,0 0 0,-1 0 0,1 0 0,0-1 0,0 1 0,0 0 0,-1 0 0,1 0 0,0 0 0,0 0 0,0 0 0,-1 0 0,1-1 0,0 1 0,0 0 0,0 0 0,-1 0 0,1 0 0,0 0 0,0 0 0,0 0 0,-1 0 0,1 0 0,0 0 0,0 0 0,-1 0 0,1 0 0,0 0 0,0 1 0,0-1 0,-1 0 0,1 0 0,0 0 0,0 0 0,0 0 0,-1 1 0,-2 11 0,5 17 0,0-22 0,-1 0 0,2-1 0,-1 1 0,1 0 0,0-1 0,0 1 0,1-1 0,0 0 0,0 0 0,0-1 0,1 1 0,-1-1 0,1 0 0,8 6 0,-11-10 0,0 1 0,0-1 0,0 0 0,0 1 0,0-1 0,0 0 0,1-1 0,-1 1 0,0 0 0,1-1 0,-1 1 0,1-1 0,-1 0 0,0 1 0,1-1 0,-1 0 0,1-1 0,2 1 0,-3-1 0,1-1 0,0 1 0,-1 0 0,1-1 0,0 0 0,-1 1 0,0-1 0,1 0 0,-1 0 0,0 0 0,0-1 0,0 1 0,0 0 0,-1-1 0,1 1 0,-1-1 0,1 0 0,1-3 0,1-6 0,1 1 0,-2-1 0,1 0 0,-2 0 0,3-22 0,-4 28 0,-1 0 0,1-1 0,-1 1 0,-1-1 0,1 1 0,-1 0 0,0-1 0,-1 1 0,1 0 0,-1 0 0,0 0 0,-6-10 0,8 15 0,-1 0 0,1 0 0,0 0 0,-1 1 0,0-1 0,1 0 0,-1 0 0,1 0 0,-1 1 0,0-1 0,1 0 0,-1 1 0,0-1 0,0 1 0,0-1 0,1 1 0,-1-1 0,0 1 0,0-1 0,0 1 0,0 0 0,0-1 0,0 1 0,-1 0 0,1 1 0,0-1 0,0 1 0,1-1 0,-1 1 0,0 0 0,1 0 0,-1-1 0,1 1 0,-1 0 0,1 0 0,-1 0 0,1 0 0,0 0 0,-1-1 0,1 1 0,0 0 0,0 0 0,0 0 0,-1 2 0,-1 59 0,2-55 0,0 2 0,0 0 0,1-1 0,0 1 0,1-1 0,0 1 0,0-1 0,1 0 0,0 0 0,8 15 0,-10-21 0,0 0 0,0 0 0,1 0 0,-1-1 0,1 1 0,0 0 0,-1-1 0,1 1 0,0 0 0,0-1 0,0 0 0,0 0 0,0 1 0,0-1 0,0 0 0,1-1 0,-1 1 0,0 0 0,0-1 0,1 1 0,-1-1 0,0 0 0,1 0 0,-1 0 0,1 0 0,-1 0 0,0 0 0,1 0 0,-1-1 0,0 1 0,1-1 0,-1 0 0,0 0 0,0 0 0,0 0 0,0 0 0,0 0 0,0-1 0,0 1 0,2-3 0,12-6 0,0-2 0,-2 0 0,26-25 0,-37 34 0,0-1 0,0 1 0,0-1 0,0 1 0,-1-1 0,1 0 0,-1 0 0,0 0 0,0 0 0,0 0 0,0 0 0,-1-1 0,0 1 0,0 0 0,0-1 0,0 1 0,-1-1 0,0 0 0,0 1 0,0-1 0,0 1 0,-2-6 0,0 6 0,0 0 0,0 0 0,-1 1 0,0-1 0,1 1 0,-1 0 0,0-1 0,0 1 0,-1 0 0,1 1 0,-1-1 0,0 1 0,-6-4 0,-62-26 0,46 22 0,25 9-114,0 1 1,-1 0-1,1 0 0,0-1 1,0 1-1,0-1 1,0 1-1,1-1 0,-1 1 1,0-1-1,0 0 0,0 1 1,0-1-1,0 0 1,1 1-1,-1-1 0,0 0 1,1 0-1,-1 0 0,0-1 1,14-10-5266,6-1 1170,3-7-4445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3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13036,'0'0'12444,"0"14"-10997,1 16-631,2 0 0,1-1 0,9 32 0,-9-44-494,0 0 0,2 0 0,0 0 0,1-1 0,1 0 0,0 0 0,18 24 0,-25-38-321,0 0 0,0 0-1,1-1 1,-1 1 0,0 0 0,1-1 0,0 1-1,-1-1 1,1 0 0,0 1 0,-1-1 0,1 0-1,0 0 1,0 0 0,0 0 0,0 0 0,0-1-1,0 1 1,1-1 0,-1 1 0,0-1 0,0 0-1,0 0 1,0 0 0,1 0 0,-1 0 0,0 0-1,0 0 1,0-1 0,0 1 0,0-1 0,1 0-1,-1 0 1,2-1 0,1-2-13,-1 1 1,1-1-1,-1 0 0,0-1 1,-1 1-1,1-1 0,-1 1 1,0-1-1,0 0 0,0-1 1,3-7-1,-2 0-209,17-35-1086,-20 46 1268,0 1 0,0-1-1,0 0 1,0 1 0,0-1-1,0 0 1,0 1-1,0 0 1,1-1 0,-1 1-1,0 0 1,1-1 0,-1 1-1,1 0 1,0 0-1,-1 0 1,1 0 0,0 1-1,0-1 1,3 0 0,-4 1 64,0 0-1,0 1 1,1-1 0,-1 1 0,0 0 0,0-1 0,0 1-1,0 0 1,1 0 0,-1 0 0,0 0 0,-1 0 0,1 0 0,0 0-1,0 0 1,0 0 0,-1 0 0,1 0 0,0 0 0,-1 1 0,1-1-1,-1 0 1,1 1 0,-1-1 0,0 0 0,0 1 0,1-1 0,-1 0-1,0 3 1,2 47 1382,-2-46-1253,0 12-114,-1 0 0,0 0 0,-2 0 0,-6 26 0,8-38-42,0-1 1,-1 0-1,1 0 0,-1 0 1,1 0-1,-1 0 0,-1 0 1,1 0-1,0-1 0,-1 1 1,0-1-1,0 0 0,0 1 1,0-1-1,0-1 0,-1 1 1,1 0-1,-1-1 0,0 0 1,1 0-1,-1 0 0,0 0 1,-6 1-1,8-2-60,1-1 1,-1 0-1,0 0 0,1 0 0,-1 0 1,0 0-1,0 0 0,1 0 0,-1 0 1,0-1-1,1 1 0,-1-1 0,0 1 1,1-1-1,-1 1 0,1-1 0,-1 0 1,1 0-1,-1 0 0,1 0 0,0 0 1,-3-3-1,2 1-279,-1 0-1,1 0 1,1 0 0,-1-1 0,0 1-1,1-1 1,0 1 0,-1-1-1,2 1 1,-2-6 0,0-3-1572,1 0 0,1-1 1,0 1-1,0-1 0,4-20 1,11-14-14205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4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53 103 17649,'0'0'14018,"3"-9"-13083,-3 8-904,6-49 144,-6 48-176,0 1 0,1-1 0,-1 0 0,0 1 0,0-1-1,-1 1 1,1-1 0,0 1 0,-1-1 0,1 1 0,0-1 0,-1 1-1,0-1 1,1 1 0,-1-1 0,0 1 0,0 0 0,0-1 0,0 1-1,0 0 1,0 0 0,0 0 0,0 0 0,0 0 0,-1 0-1,1 0 1,0 0 0,-1 0 0,1 0 0,-1 1 0,1-1 0,0 1-1,-1-1 1,0 1 0,-1-1 0,1 2 1,1-1 0,-1 1 0,1 0 0,0-1 0,0 1 0,-1 0 0,1 0 0,0 0 0,0 0 0,0 0 0,0 0 0,0 0 0,0 0 0,0 1 0,0-1 0,0 0 0,1 1 0,-1-1 0,0 0 0,1 1 0,-1-1 0,1 1 0,0-1 0,-1 1 0,1-1 0,0 1 0,0-1 0,0 3 0,-5 51 0,5-51 0,0 3 0,-1 18 0,1 0 0,1 0 0,6 35 0,-6-53 0,1-1 0,-1 0 0,1 0 0,1-1 0,-1 1 0,1 0 0,0-1 0,6 8 0,-7-10 0,0-1 0,0 0 0,0 0 0,0 0 0,0 0 0,1 0 0,-1-1 0,1 1 0,0-1 0,-1 0 0,1 0 0,0 0 0,-1 0 0,1 0 0,0 0 0,0-1 0,0 1 0,5-1 0,-4 0-200,0-1-1,-1 0 1,1 0-1,-1 0 1,1 0-1,-1-1 1,0 1-1,1-1 1,-1 0 0,0 0-1,0 0 1,0-1-1,-1 1 1,1-1-1,0 1 1,-1-1-1,0 0 1,1 0 0,-1 0-1,0 0 1,-1 0-1,1-1 1,-1 1-1,1 0 1,0-6-1,6-12-3391,-2 1 0,8-41 0,-3 4-10304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4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10826,'0'0'9321,"-4"12"-5968,-9 17-2231,-9 22 1593,3 1 0,-22 87 0,42-122-2725,10-24-37,20-35-257,-21 28 30,-3 4-30,55-64-3113,-55 67 2899,0 0-1,0 0 1,1 1-1,-1 0 0,1 0 1,1 1-1,13-7 1,-21 12 553,0-1 1,0 1-1,0 0 1,0-1-1,0 1 1,0 0-1,0 0 1,-1-1-1,1 1 1,0 0 0,0 0-1,0 0 1,0 0-1,0 0 1,0 1-1,0-1 1,0 0-1,0 0 1,0 1-1,0-1 1,0 0-1,0 1 1,-1-1-1,1 1 1,0-1-1,0 1 1,0-1-1,-1 1 1,1 0-1,0-1 1,0 2-1,1 1 146,-1 0-1,0 0 1,1 0-1,-1 0 1,-1 0-1,1 0 1,0 0 0,-1 0-1,1 0 1,-1 4-1,0 11 931,-1-1 1,-4 28-1,5-44-1086,-2 11 130,0 0 1,-1 0 0,0 0-1,-1 0 1,0-1 0,-1 0-1,0 0 1,-1 0-1,0 0 1,0-1 0,-1 0-1,-13 13 1,20-22-170,0 0 0,-1-1 1,1 1-1,-1-1 0,1 1 0,-1-1 1,0 1-1,1-1 0,-1 1 0,1-1 0,-1 1 1,0-1-1,1 0 0,-1 1 0,0-1 1,0 0-1,1 0 0,-1 1 0,0-1 0,1 0 1,-1 0-1,0 0 0,0 0 0,0 0 1,1 0-1,-1 0 0,0 0 0,0 0 0,1-1 1,-1 1-1,0 0 0,1 0 0,-1-1 1,0 1-1,1 0 0,-1-1 0,0 1 0,1-1 1,-1 1-1,0-1 0,1 1 0,-1-1 1,1 1-1,-1-1 0,1 1 0,0-1 0,-1 0 1,1 1-1,-1-1 0,1 0 0,0 1 1,0-1-1,-1 0 0,1 0 0,0 0 1,-5-47-3008,5 42 2270,0-32-6264,0-5-3240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5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18481,'-6'8'5360,"-5"7"-4548,0 1-1,1 0 1,1 1-1,1 0 0,0 1 1,1-1-1,1 2 1,1-1-1,0 0 1,-3 37-1,8-55-811,0 1 0,0-1 0,0 0 0,0 0 0,0 1 0,0-1 0,1 0 0,-1 0 0,0 1 0,0-1 0,0 0 0,0 0 0,0 1 0,1-1 0,-1 0 0,0 0 0,0 0 0,1 0 0,-1 1 0,0-1 0,0 0 0,0 0 0,1 0 0,-1 0 0,0 0 0,1 0 0,-1 0 0,0 0 0,0 0 0,1 0 0,-1 1 0,0-1 0,0 0 0,1-1 0,-1 1 0,0 0 0,1 0 0,-1 0 0,0 0 0,0 0 0,1 0 0,-1 0 0,0 0 0,0 0 0,1 0 0,-1-1 0,0 1 0,0 0 0,0 0 0,1 0 0,-1-1 0,0 1 0,0 0 0,0 0 0,1-1 0,13-9 0,19-22-333,-14 12-400,2 1 0,23-17 0,-38 31 625,1 1 0,0 0 0,-1 0 0,1 1 0,0 0 1,1 0-1,-1 0 0,0 1 0,1 0 0,0 1 0,-1 0 0,10-1 1,-16 2 144,0 1 0,-1-1 0,1 0 1,0 0-1,0 0 0,0 0 0,-1 1 1,1-1-1,0 0 0,0 1 1,0-1-1,-1 1 0,1-1 0,0 1 1,-1-1-1,1 1 0,-1-1 0,1 1 1,0 0-1,-1-1 0,1 1 1,-1 0-1,0-1 0,1 1 0,-1 0 1,1 1-1,4 30 865,-11 30 569,3-50-1432,0-1 1,0 1 0,-1-1-1,-1 0 1,1-1 0,-2 1-1,0-1 1,0 0 0,-1 0-1,0-1 1,-1 0 0,1 0-1,-15 11 1,21-19-60,0 0 0,0 0-1,0-1 1,1 1 0,-1 0 0,0-1 0,0 1 0,0-1-1,0 1 1,0-1 0,0 1 0,0-1 0,0 0 0,0 0-1,0 0 1,0 1 0,-1-1 0,1 0 0,0 0 0,0 0-1,0 0 1,0-1 0,0 1 0,0 0 0,0 0 0,0-1-1,0 1 1,0 0 0,0-1 0,0 1 0,0-1 0,0 0-1,0 1 1,0-1 0,1 0 0,-1 1 0,0-1 0,0 0-1,1 0 1,-1 0 0,0 1 0,1-1 0,-1 0 0,1 0-1,-1-2 1,-1-4-822,0 0 1,0 0-1,1 0 0,0 0 1,0-12-1,1 18 489,0-42-10805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5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0 551 15567,'0'0'13992,"5"-12"-13699,15-43-63,-19 52-211,0 1 0,0-1 0,-1 0 0,1 1 1,-1-1-1,1 0 0,-1 1 0,0-1 0,0 0 0,0 0 0,0 1 1,-1-1-1,1 0 0,-1 1 0,1-1 0,-1 0 0,0 1 0,0-1 1,0 1-1,-1-1 0,1 1 0,0 0 0,-1-1 0,0 1 0,1 0 1,-1 0-1,0 0 0,-4-3 0,5 9-45,0 0 0,0 0 0,0 0 0,1 0-1,-1 1 1,1-1 0,0 0 0,1 7 0,1 0 20,0 1-1,0-1 1,1 0-1,1-1 1,0 1-1,0 0 1,1-1-1,1 0 1,11 17-1,-14-23 8,-1-1 0,1 0-1,0 0 1,0 0 0,0 0-1,0-1 1,0 1 0,0-1-1,1 0 1,-1 0 0,1 0-1,0 0 1,5 1 0,-6-3 7,0 1 1,0-1 0,-1 0 0,1 0 0,0 0 0,0-1-1,-1 1 1,1-1 0,0 1 0,0-1 0,-1 0 0,1 0-1,-1 0 1,1 0 0,-1-1 0,1 1 0,-1-1 0,0 1-1,1-1 1,-1 0 0,3-4 0,6-6 49,-1-2 0,0 1 0,-1-2 1,0 1-1,-1-1 0,-1 0 0,0-1 0,-1 1 1,4-21-1,24-53 182,-34 89-232,1-1 1,-1 1-1,0-1 1,0 1-1,0 0 1,1-1-1,-1 1 1,0 0-1,1-1 0,-1 1 1,0 0-1,1-1 1,-1 1-1,0 0 1,1 0-1,-1-1 0,1 1 1,-1 0-1,0 0 1,1 0-1,-1 0 1,1-1-1,-1 1 1,0 0-1,1 0 0,-1 0 1,1 0-1,-1 0 1,1 0-1,-1 0 1,1 0-1,-1 0 0,0 0 1,1 1-1,-1-1 1,1 0-1,-1 0 1,1 0-1,-1 0 1,0 1-1,1-1 0,-1 0 1,0 0-1,1 1 1,-1-1-1,0 0 1,1 1-1,-1-1 0,0 0 1,0 1-1,1-1 1,-1 1-1,0-1 1,0 0-1,0 1 1,1-1-1,-1 1 0,0-1 1,0 1-1,17 33 197,-13-27-46,-2-2-124,0-1 0,1 0-1,0 0 1,0 0 0,0 0-1,1 0 1,-1 0 0,1-1-1,6 5 1,-9-7-29,1 0 0,-1 0 0,1-1 0,0 1 0,0 0 0,-1-1 0,1 1 0,0-1 0,0 0 0,-1 0 0,1 1 0,0-1 1,0 0-1,0-1 0,0 1 0,-1 0 0,1 0 0,0-1 0,0 1 0,-1-1 0,1 0 0,0 1 0,0-1 0,-1 0 0,1 0 0,-1 0 0,1 0 0,-1 0 0,1 0 0,0-2 0,7-5-6,-1-1 0,-1 0 0,1-1 0,-2 1 0,1-1 0,7-17 0,29-74 0,-23 51 0,-18 46 0,18-32 0,-8 31 0,-11 5 0,0 1 0,0 0 0,0-1 0,0 1 0,0 0 0,-1 0 0,1 0 0,0 0 0,0-1 0,-1 1 0,1 0 0,-1 0 0,1 0 0,-1 1 0,1-1 0,0 1 0,1 4 0,4 10 0,1 1 0,1-1 0,0-1 0,16 23 0,-21-34 0,1 1 0,0-1 0,0 0 0,1 0 0,-1-1 0,1 0 0,0 1 0,0-1 0,0-1 0,0 1 0,0-1 0,0 0 0,1 0 0,-1 0 0,1-1 0,0 0 0,-1 0 0,7 0 0,5 0-165,-1 1 0,0 0 0,1 1-1,-1 1 1,-1 0 0,1 1 0,23 12 0,-30-13 81,-2 1 1,1 0-1,-1 1 0,1-1 1,-1 1-1,-1 1 1,1 0-1,-1-1 1,-1 2-1,1-1 0,-1 1 1,0 0-1,-1 0 1,0 0-1,4 10 0,1 13 389,-2-1-1,-1 1 0,-1 0 1,-2 0-1,-1 0 0,-3 43 1,1-72-294,0-1 0,1 0 0,-1 1 0,0-1 0,0 1 0,0-1 0,0 1 0,0-1 0,-1 0 0,1 1 0,0-1 0,-1 1 0,1-1 0,-1 0 0,1 0 1,-1 1-1,0-1 0,1 0 0,-1 0 0,0 1 0,0-1 0,0 0 0,0 0 0,0 0 0,0 0 0,0 0 0,0-1 0,-1 1 0,1 0 0,0 0 0,0-1 1,-1 1-1,1-1 0,0 1 0,-1-1 0,1 0 0,-3 1 0,1-2-5,-1 1 1,1-1-1,0 0 0,0 0 1,0 0-1,1 0 0,-1 0 1,0-1-1,0 1 0,1-1 1,-1 0-1,1 0 1,-1 0-1,1 0 0,0 0 1,-4-5-1,-13-17-6,2-1 0,0-1 0,2 0 0,1-1 0,0 0 0,3-2 0,0 1 0,2-1 0,1 0 0,1-1 0,1 0 0,2 0 0,0-35 0,4 56 1,1 1-1,0-1 1,1 1 0,0-1-1,0 1 1,1 0 0,0-1-1,0 1 1,1 1 0,0-1-1,7-10 1,7-5-321,1-1 1,22-20-1,12-15-1644,-11 4-5691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6182,'1'16'7655,"-2"137"-1307,3 90 1712,-2-237-7968,0 1-1,1-1 0,0 0 0,1 1 0,-1-1 1,1 0-1,0 0 0,1 0 0,-1 0 0,1 0 0,0-1 1,1 1-1,-1-1 0,1 0 0,0 0 0,1 0 1,-1 0-1,1-1 0,0 0 0,0 0 0,0 0 1,1 0-1,-1-1 0,1 0 0,0 0 0,0-1 0,0 1 1,0-1-1,0-1 0,0 1 0,1-1 0,-1 0 1,0-1-1,1 1 0,-1-1 0,1 0 0,-1-1 1,1 0-1,-1 0 0,0 0 0,1-1 0,-1 0 0,0 0 1,0 0-1,0-1 0,-1 0 0,1 0 0,5-4 1,3-4-87,0-1 0,0-1 0,-1 0 0,-1 0 0,0-1 0,-1-1 1,-1 0-1,0 0 0,-1-1 0,-1-1 0,0 1 0,9-31 0,-7 13-7,-2 0 0,-1 0 0,-1-1-1,-2 1 1,-1-61 0,-3 85 2,-1-1 0,0 1 0,0-1 0,-1 1 0,-6-17 0,7 25 0,1-1 0,-1 1 0,0-1 0,-1 1 0,1 0 0,0-1 0,-1 1 0,1 0 0,-1 0 0,1 0 0,-1 0 0,0 0 0,0 1 0,0-1 0,0 0 0,0 1 0,-1 0 0,1-1 0,0 1 0,-1 0 0,1 0 0,0 0 0,-1 1 0,1-1 0,-1 0 0,0 1 0,-3-1 0,5 2-125,0-1-1,0 0 1,0 1-1,0-1 1,0 0-1,1 1 1,-1-1-1,0 1 1,0-1 0,0 1-1,0 0 1,1-1-1,-1 1 1,0 0-1,0 0 1,1-1-1,-1 1 1,1 0 0,-1 0-1,1 0 1,-1 0-1,1 0 1,-1 0-1,1 0 1,0 1 0,-9 33-6720,6-21 3343,-4 13-5439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6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0 167 13132,'0'0'8248,"10"2"-6588,3 2-1273,-1 1-1,0 1 0,0 0 1,0 0-1,-1 1 0,0 1 1,0 0-1,-1 0 0,0 1 1,15 17-1,-21-22-216,4 5 45,1-1 0,-1-1 0,2 1 0,9 6 0,-17-13-189,-1 0 1,0-1 0,0 1-1,1 0 1,-1 0 0,1-1-1,-1 1 1,0-1 0,1 1-1,-1-1 1,1 1 0,-1-1-1,1 0 1,-1 0 0,1 0-1,0 0 1,-1 0 0,1 0-1,-1 0 1,1 0 0,-1-1-1,1 1 1,-1-1 0,1 1-1,-1-1 1,0 1 0,1-1-1,-1 0 1,0 0 0,1 0-1,-1 0 1,0 0 0,0 0-1,0 0 1,0 0 0,0 0-1,0 0 1,0-1 0,1-2-1,3-6 115,-1-1-1,-1 0 1,0 0-1,-1 0 0,0 0 1,0-1-1,-1 1 1,-1-1-1,-1-16 1,0 8 129,-1-1 0,-1 1 0,0 0 0,-10-28 0,4 25 77,11 29-328,10 22-10,2 0 0,0-1 0,2-1 0,23 31 0,-39-56-9,0-1 0,1 1 0,-1 0 0,0-1 0,1 1 0,-1-1 0,0 1 0,1-1 0,-1 1 0,1-1 0,-1 1 0,1-1 0,-1 0 0,1 1 0,-1-1 0,1 1 0,0-1 0,-1 0 0,1 0 0,-1 1 0,1-1 0,0 0 0,-1 0 0,1 0 0,0 0 0,-1 0 0,1 0 0,0 0 0,-1 0 0,1 0 0,0 0 0,-1 0 0,1 0 0,-1 0 0,1 0 0,0-1 0,-1 1 0,1 0 0,0-1 0,-1 1 0,1 0 0,-1-1 0,1 1 0,-1 0 0,1-1 0,-1 1 0,1-1 0,-1 1 0,0-1 0,1 1 0,-1-1 0,1 0 0,-1 1 0,0-1 0,0 1 0,1-1 0,-1 0 0,0 1 0,0-1 0,0 0 0,0 1 0,0-1 0,0 0 0,0 0 0,6-51 0,-6 46 0,1-38 0,3-35 0,-4 80-1,0-1-1,0 0 1,1 0-1,-1 0 1,0 0-1,0 1 1,0-1 0,0 0-1,1 0 1,-1 0-1,0 0 1,0 0-1,0 1 1,1-1 0,-1 0-1,0 0 1,0 0-1,0 0 1,1 0-1,-1 0 1,0 0 0,0 0-1,1 0 1,-1 0-1,0 0 1,0 0-1,0 0 1,1 0-1,-1 0 1,0 0 0,0 0-1,1 0 1,-1 0-1,0 0 1,0 0-1,0-1 1,1 1 0,-1 0-1,0 0 1,0 0-1,0 0 1,1 0-1,-1-1 1,0 1 0,0 0-1,0 0 1,0 0-1,0-1 1,0 1-1,1 0 1,-1 0 0,0 0-1,0-1 1,0 1-1,0 0 1,0 0-1,0-1 1,0 1 0,0 0-1,0 0 1,0 0-1,0-1 1,0 1-1,0 0 1,0 0 0,0-1-1,0 1 1,0 0-1,8 15-593,7 24-1534,3 6-2159,-5-15-1557,-3-11-2307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7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46 17296,'0'0'5152,"-11"4"-1250,7-3-3701,-1 0 0,1 1 0,0 0 0,-1 0 0,1 0-1,0 0 1,0 1 0,1 0 0,-1-1 0,0 1 0,1 1 0,0-1-1,-1 0 1,1 1 0,1 0 0,-1 0 0,0 0 0,1 0 0,0 0-1,0 0 1,0 0 0,1 1 0,-3 8 0,0 8 125,0 0 0,0 42 0,3-52-249,1 0 1,1 0-1,0-1 0,1 1 0,0-1 1,0 1-1,7 17 0,-9-27-77,1 1 0,-1-1 0,0 0 0,1 1 0,-1-1 0,1 0 0,0 0 0,-1 0 0,1 0 0,0 0 0,-1 1 0,1-1 0,0 0 0,0-1 0,0 1 0,0 0 0,0 0 0,0 0 0,0 0 0,0-1 0,0 1 0,1-1 0,-1 1 0,0-1 0,0 1 0,1-1 0,-1 0 0,0 1 0,0-1 0,1 0 0,-1 0 0,2 0 0,-2-1 0,1 0 0,-1-1 0,1 1 0,-1-1 0,1 1 0,-1-1 0,0 0 0,0 1 0,0-1 0,0 0 0,0 0 0,0 1 0,0-1 0,-1 0 0,1 0 0,0 0 0,-1 0 0,0 0 0,0 0 0,1-3 0,4-46 0,-4-97 0,-2 57 0,2 100 0,2-1 0,-1 1 0,1 0 0,1-1 0,-1 1 0,11 15 0,-1 3 0,0 3 0,-9-18 0,1 0 0,0 0 0,1-1 0,1 1 0,-1-2 0,2 1 0,12 15 0,-19-25-17,0 0-1,0-1 1,0 1-1,0 0 1,0 0-1,1-1 1,-1 1 0,0 0-1,0-1 1,0 1-1,1-1 1,-1 0 0,0 1-1,1-1 1,-1 0-1,0 0 1,1 0-1,-1 0 1,0 0 0,1 0-1,-1 0 1,0 0-1,1-1 1,-1 1-1,0 0 1,1-1 0,-1 1-1,0-1 1,0 1-1,0-1 1,1 0 0,-1 0-1,0 1 1,0-1-1,0 0 1,0 0-1,0 0 1,0 0 0,-1 0-1,1 0 1,0 0-1,0-1 1,-1 1-1,2-3 1,3-6-422,1 0 0,-2-1 0,7-22 0,-9 29 235,16-70-4755,-6 0-3423,-8 25-68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64 337 4068,'0'0'19560,"-2"12"-17526,1 1-1756,-7 124 3751,8-125-3749,0 1-1,1-1 1,0 0 0,1 0 0,1 0 0,0 0 0,0 0-1,1 0 1,9 18 0,-12-28-280,0-1 0,-1 1 0,1 0 0,0-1 0,0 1 0,0-1 0,1 1 0,-1-1 0,0 1 0,0-1 0,1 0 0,-1 0 0,1 0 0,-1 1 0,1-1 0,0-1 0,-1 1 0,1 0 0,0 0 0,-1-1 0,1 1 0,0-1 0,0 1 0,0-1 0,0 0 0,-1 0 0,1 0 0,0 0 0,0 0 0,0 0 0,0 0 0,0-1 0,-1 1 0,1-1 0,0 1 0,0-1 0,-1 0 0,1 1 0,0-1 0,2-2 0,1-1 0,0 0 0,-1-1 0,1 0 0,-1 0 0,0 0 0,0 0 0,-1 0 0,1-1 0,-1 0 0,3-8 0,2-10 0,-1 1 0,-1-1 0,-1 0 0,-1-1 0,-1 1 0,-1-1 0,-1 0 0,-6-48 0,1 43 0,-1 0 0,-1 1 0,-2 0 0,0 0 0,-3 1 0,-26-54 0,33 75 0,-1 0 0,1 0 0,-1 1 0,-1-1 0,0 1 0,1 0 0,-9-6 0,12 11 0,1 0 0,0 0 0,0 0 0,-1 0 0,1 0 0,0 0 0,-1 0 0,1 1 0,-1-1 0,1 1 0,-1-1 0,1 1 0,-1 0 0,1-1 0,-1 1 0,1 0 0,-1 0 0,0 0 0,1 0 0,-1 0 0,1 0 0,-1 1 0,1-1 0,-1 1 0,1-1 0,-1 1 0,1-1 0,-1 1 0,1 0 0,0 0 0,-1-1 0,1 1 0,0 0 0,-1 0 0,1 0 0,0 1 0,0-1 0,0 0 0,0 0 0,0 1 0,1-1 0,-1 0 0,0 1 0,0 1 0,-7 18 0,0 0 0,2 1 0,1-1 0,1 1 0,0 0 0,2 0 0,1 0 0,1 33 0,0-53 0,0 0 0,0 0 0,0 0 0,-1 0 0,2-1 0,-1 1 0,0 0 0,0 0 0,1 0 0,-1 0 0,1-1 0,-1 1 0,1 0 0,0-1 0,0 1 0,0 0 0,0-1 0,0 1 0,0-1 0,0 1 0,0-1 0,1 0 0,-1 1 0,0-1 0,1 0 0,-1 0 0,1 0 0,-1 0 0,1 0 0,0 0 0,-1-1 0,1 1 0,0-1 0,0 1 0,0-1 0,-1 1 0,1-1 0,0 0 0,0 0 0,0 0 0,0 0 0,-1 0 0,1 0 0,0-1 0,0 1 0,0-1 0,-1 1 0,1-1 0,0 1 0,0-1 0,1-1 0,8-3 0,0-1 0,-1 0 0,0-1 0,0 0 0,0-1 0,10-11 0,-7 8 0,1-1 0,-1 2 0,18-10 0,-27 17 0,0 1 0,1 0 0,-1 0 0,0 1 0,1 0 0,0-1 0,-1 1 0,1 1 0,0-1 0,-1 1 0,1-1 0,0 1 0,0 1 0,-1-1 0,9 3 0,-8-1-12,0 0 1,0 0-1,-1 1 1,1 0-1,-1 0 1,0 0-1,0 0 1,0 1-1,0 0 1,0 0-1,-1 0 1,0 0-1,0 0 1,0 1-1,0-1 1,-1 1-1,4 8 1,5 13-566,-2 0 1,7 30-1,-10-35-294,0 2-7419,-4-12-10080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8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14894,'0'0'5445,"35"48"-4644,-9-6 1121,8 9-257,9 8-576,3 4-256,4 1-352,-4-6-385,0-8-64,-11-12-705,-7-11-768,-10-14 384,-12-13-96,-17-14-5542,-16-8-2433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9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93 639 10602,'0'0'7207,"-60"1"-4773,39 4 449,10 0 1889,16-5-3266,23-21-802,10-17 129,12-13-416,8-17-257,4-13-96,0-5-32,-1 2-128,-8 6-1217,-7 15-2403,-17 15-2434,-13 16-5701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39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43 503 16592,'0'0'10543,"-7"16"-9625,1-6-767,2-2-85,0-1 0,0 1 0,1 0 0,0 0 0,0 0 0,0 0 0,1 1 0,1-1 0,0 1 0,0-1 0,0 1 0,1 11 0,2-5-20,1-1-1,0 0 1,1 0-1,0-1 1,1 1 0,1-1-1,0 0 1,1 0-1,0-1 1,1 1 0,0-2-1,12 15 1,-18-25-47,-1 1 1,0-1 0,1 1-1,-1-1 1,1 0 0,0 1-1,-1-1 1,1 0 0,0 0-1,0 0 1,0 0 0,-1 0 0,1-1-1,0 1 1,0-1 0,0 1-1,0-1 1,1 0 0,-1 1-1,0-1 1,3-1 0,-4 1 1,1-1 1,0 0 0,-1 0 0,1 0-1,-1 0 1,1 0 0,-1 0 0,1-1 0,-1 1-1,0 0 1,1-1 0,-1 1 0,0-1-1,0 1 1,0-1 0,0 0 0,0 1 0,0-4-1,3-7 31,0-1 0,-1 1 0,0-1 1,-1 0-1,0-17 0,0-5 46,-1 1 1,-2 0-1,-2-1 1,-1 1 0,-2 0-1,-1 1 1,-1-1 0,-2 1-1,-2 1 1,-15-32-1,13 46 546,13 18-602,1 0 1,0 0-1,-1 0 0,1 0 0,0 1 1,-1-1-1,1 0 0,0 0 0,0 0 0,-1 1 1,1-1-1,0 0 0,0 0 0,-1 1 0,1-1 1,0 0-1,0 0 0,0 1 0,0-1 0,-1 0 1,1 1-1,0-1 0,0 0 0,0 1 0,0-1 1,0 0-1,0 1 0,0-1 0,0 0 0,0 1 1,0-1-1,0 0 0,0 1 0,4 45 425,2-20-426,1-1 0,1 0-1,2 0 1,0-1 0,2-1 0,0 1-1,2-2 1,28 37 0,-40-56-25,1 0 1,-1 0-1,1-1 1,0 1-1,0-1 1,0 1 0,0-1-1,1 0 1,-1 0-1,1 0 1,-1 0-1,7 1 1,-9-3 1,0 0 1,1 0 0,-1 0 0,0 0 0,1 0 0,-1-1 0,0 1 0,0 0 0,1-1 0,-1 1 0,0-1 0,0 0 0,0 1 0,0-1 0,0 0 0,0 1 0,1-1 0,-2 0 0,1 0 0,0 0 0,0 0 0,0 0 0,0 0 0,-1 0 0,1 0 0,0-1 0,-1 1 0,1 0 0,-1 0 0,1 0 0,-1-1 0,0 1 0,0 0 0,1-1 0,-1 1 0,0 0 0,0-1 0,0-1 0,3-24 10,0-1 1,-2 0 0,0 1 0,-7-46-1,-26-110 36,13 88-37,30 146-8,3 0 0,2-1 0,42 91 0,-58-141 0,0 1 0,1 0 0,-1-1 0,0 1 0,1 0 0,-1 0 0,0-1 0,1 1 0,-1 0 0,1-1 0,-1 1 0,1-1 0,-1 1 0,1-1 0,0 1 0,-1-1 0,1 1 0,0-1 0,-1 1 0,1-1 0,0 0 0,0 0 0,1 1 0,5-14 0,-3-37 0,-4 46 0,-4-385 0,4 389 0,0 0 0,0-1 0,0 1 0,0 0 0,-1 0 0,1 0 0,0 0 0,0 0 0,0 0 0,0 0 0,0-1 0,0 1 0,0 0 0,0 0 0,0 0 0,0 0 0,0 0 0,0 0 0,0 0 0,0-1 0,0 1 0,0 0 0,0 0 0,0 0 0,0 0 0,0 0 0,1 0 0,-1 0 0,0 0 0,0-1 0,0 1 0,0 0 0,0 0 0,0 0 0,0 0 0,0 0 0,0 0 0,0 0 0,0 0 0,1 0 0,-1 0 0,0 0 0,0 0 0,0 0 0,0 0 0,0-1 0,0 1 0,0 0 0,1 0 0,-1 0 0,0 0 0,0 0 0,0 0 0,0 0 0,0 0 0,0 0 0,0 0 0,1 1 0,-1-1 0,0 0 0,0 0 0,0 0 0,0 0 0,0 0 0,0 0 0,0 0 0,1 0 0,7 10 0,7 18 0,28 91 88,15 34-544,-39-122-991,-6-16-1698,-12-15 2907,-1 0 1,0 0 0,0 0 0,1 1 0,-1-1 0,0 0-1,0 0 1,1 0 0,-1 0 0,0 0 0,1 1 0,-1-1-1,0 0 1,0 0 0,1 0 0,-1 0 0,0 0 0,1 0-1,-1 0 1,0 0 0,1 0 0,-1 0 0,0 0 0,1 0-1,-1 0 1,0 0 0,1-1 0,-1 1 0,0 0 0,0 0-1,1 0 1,-1 0 0,0-1 0,0 1 0,1 0-1,-1-1 1,5-13-12292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0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0 18802,'0'0'7965,"-10"10"-7464,4-5-426,0 1-20,0 0 0,0 0 0,0 1 0,1-1-1,0 1 1,0 0 0,1 1 0,0-1 0,0 1 0,-3 10-1,-2 8 58,2-5 41,1-1 0,1 1-1,0 0 1,-2 32 0,9-58-146,1 0 0,0-1 0,0 1 0,0 0-1,1 1 1,0-1 0,-1 0 0,8-5 0,-3 1 16,2-2-46,0 1-1,1 0 0,0 1 0,0 0 1,1 1-1,19-10 0,-24 14-25,1 0 0,0 1-1,-1 0 1,1 1 0,0-1 0,1 2 0,-1-1-1,0 1 1,0 0 0,1 1 0,-1 0-1,14 2 1,-19-1 52,0 0-1,0 0 1,0 1 0,0-1-1,0 1 1,-1-1-1,1 1 1,-1 0-1,1 0 1,-1 1-1,0-1 1,0 0 0,0 1-1,0-1 1,0 1-1,0 0 1,-1-1-1,1 1 1,-1 0 0,0 0-1,0 0 1,0 0-1,0 0 1,0 1-1,-1-1 1,1 0-1,-1 0 1,0 0 0,0 5-1,0 3 336,0 0-1,0 0 0,-1 0 1,0 0-1,-1 0 0,0 0 1,-6 16-1,2-14-149,-1 0-1,0 0 1,-1 0 0,0-1-1,-1 0 1,-15 15-1,20-22-155,0-1 1,-1 1-1,1-1 0,-1 0 0,0 0 0,0-1 0,-1 0 0,1 1 0,-1-2 0,1 1 0,-1-1 0,0 0 0,0 0 0,0 0 0,0-1 0,0 0 0,-11 1 0,16-3-111,0 1 0,0-1 0,0 0 0,0 1 0,0-1 0,0 0 0,0 1 0,0-1 0,0 0 0,1 0 0,-1 0 0,0 0 0,1 0 0,-1 0 0,0 0 0,1 0 0,-1 0 0,1 0 0,0 0 0,-1 0 0,1 0 0,0 0 0,-1-1 0,1 1 0,0 0 0,0 0 0,0 0 0,0 0 0,0-1 0,1 1 0,-1-2 0,7-41-4963,8 12-1108,7-3-2615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0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102 453 16720,'0'0'5402,"-6"11"-2599,-2 6-2197,2 0 1,0 0-1,1 0 1,0 1-1,-3 27 1,7-34-493,-1 1 0,1 0 0,1-1 1,0 1-1,1 0 0,0 0 0,1-1 1,0 1-1,0-1 0,9 22 0,-10-31-112,-1-1 0,1 0 0,-1 1 0,1-1 0,0 0 0,0 1 0,-1-1-1,1 0 1,0 0 0,0 1 0,0-1 0,0 0 0,1 0 0,-1 0 0,0-1 0,0 1 0,1 0-1,-1 0 1,0-1 0,1 1 0,-1 0 0,0-1 0,1 0 0,-1 1 0,1-1 0,-1 0 0,1 1-1,-1-1 1,1 0 0,-1 0 0,1-1 0,2 1 0,-1-1-3,-1-1 0,1 1 0,-1-1-1,0 1 1,1-1 0,-1 0 0,0 0 0,0 0 0,0 0 0,0 0 0,-1 0 0,1-1-1,-1 1 1,1-1 0,-1 1 0,0-1 0,1-2 0,6-18 33,-1 0 1,-1-1-1,-1 1 0,-2-1 1,2-39-1,-4 7 23,-9-75 0,3 96-13,-1 0-1,-2 0 0,-2 0 1,-1 1-1,-1 1 0,-2 0 1,-19-32-1,31 60-24,0 0 0,-1 1 0,1-1 0,-1 1-1,-1 0 1,1 0 0,0 0 0,-1 0 0,0 0 0,0 1-1,0 0 1,-7-5 0,10 8-14,0 0 0,1 0 1,-1 0-1,0 0 0,0 0 0,0 0 0,0 0 0,0 0 1,1 0-1,-1 0 0,0 1 0,0-1 0,0 0 1,0 1-1,1-1 0,-1 1 0,0-1 0,0 0 0,1 1 1,-1 0-1,0-1 0,1 1 0,-1-1 0,1 1 1,-1 0-1,1-1 0,-1 1 0,1 0 0,-1 0 0,1-1 1,0 1-1,-1 0 0,1 0 0,0 0 0,0 0 0,-1-1 1,1 1-1,0 0 0,0 0 0,0 0 0,0 0 1,1 1-1,-5 48-23,4-44 26,-1 30-20,2 93 2,0-114 21,1 0-1,1 0 0,0 0 0,0-1 0,2 1 1,7 18-1,-11-32-8,-1 1 0,0-1 0,1 0 0,-1 1 0,1-1 0,0 0 0,-1 0 0,1 0 0,0 1 0,0-1 0,-1 0 0,1 0 0,0 0 0,0 0 0,0 0 0,0 0-1,1-1 1,-1 1 0,0 0 0,0-1 0,0 1 0,1 0 0,-1-1 0,0 1 0,1-1 0,-1 0 0,0 1 0,1-1 0,-1 0 0,0 0 0,1 0 0,-1 0 0,1 0 0,-1 0 0,0 0 0,1-1 0,-1 1 0,0 0 0,1-1 0,-1 1 0,0-1 0,0 0 0,1 1 0,-1-1 0,0 0 0,0 0 0,0 1 0,0-1 0,0 0 0,0 0 0,0 0 0,2-3 0,6-6 21,-1-1 1,0 0 0,0 0 0,6-15 0,-10 21-7,6-14 1,1-2-6,1 0-1,30-36 0,-39 53-13,1-1 1,0 1-1,0 0 0,1 0 1,-1 1-1,1-1 0,0 1 1,0 0-1,0 0 0,0 1 1,1-1-1,-1 1 1,1 0-1,-1 1 0,1-1 1,-1 1-1,10 0 0,-10 1 5,-1 1 0,0 0 0,1 0 0,-1 0 0,0 1 0,0-1 0,0 1 0,0 0 0,0 0 0,-1 1 0,1-1 0,-1 1 0,1-1-1,-1 1 1,0 0 0,0 1 0,0-1 0,0 0 0,-1 1 0,1 0 0,-1-1 0,0 1 0,0 0 0,1 5 0,7 13-3,-1 1 1,11 47 0,-19-65-19,14 78-4106,-14-62-2574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2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179 197 19571,'0'0'2962,"-8"-6"-522,3 3-2032,4 1-329,-1 0 0,0 1 0,1-1 0,-1 1-1,0-1 1,0 1 0,0 0 0,1 0 0,-1 0 0,-1 0 0,1 0 0,0 0 0,0 0 0,0 1 0,0-1 0,-1 1 0,1-1 0,0 1 0,0 0 0,-1 0 0,1 0 0,0 1 0,0-1 0,-1 0 0,1 1 0,0-1 0,0 1 0,0 0 0,0 0 0,-3 1 0,-3 7-2,0-1 1,0 2-1,1-1 1,0 1-1,1 0 0,0 1 1,0-1-1,1 1 0,1 0 1,0 0-1,-3 14 1,0 2-78,1 1 0,2 0 0,-2 45 0,9-40-65,-3-32 59,0-1-1,0 0 0,0 0 0,0 0 1,0 1-1,1-1 0,-1 0 0,0 0 1,0 0-1,0 1 0,0-1 1,0 0-1,1 0 0,-1 0 0,0 0 1,0 0-1,0 1 0,1-1 1,-1 0-1,0 0 0,0 0 0,0 0 1,1 0-1,-1 0 0,0 0 0,0 0 1,1 0-1,-1 0 0,0 0 1,0 0-1,0 0 0,1 0 0,-1 0 1,0 0-1,0 0 0,1 0 0,-1 0 1,0 0-1,0 0 0,0 0 1,1-1-1,-1 1 0,0 0 0,0 0 1,0 0-1,1 0 0,-1 0 0,0-1 1,0 1-1,0 0 0,0 0 1,0 0-1,1-1 0,3-5-69,0 0-1,0-1 1,0 0-1,-1 1 1,4-12 0,-1 2 12,1 0 0,0 0 0,1 1 0,1-1 1,17-21-1,-24 34 51,0 1 0,1-1 0,-1 1-1,0-1 1,1 1 0,-1 0 0,1 0 0,0 0 0,-1 0 0,1 1 0,0-1 0,0 1-1,0 0 1,1 0 0,-1 0 0,0 0 0,0 0 0,0 1 0,1-1 0,-1 1 0,0 0 0,1 0-1,-1 0 1,0 1 0,1-1 0,-1 1 0,0-1 0,0 1 0,0 0 0,0 1 0,0-1 0,0 0-1,0 1 1,0 0 0,0-1 0,0 1 0,4 4 0,8 8 89,1 0 1,-2 1-1,0 1 0,-1 0 1,19 32-1,48 99 223,-66-119-282,3 5 821,-2 1-1,14 48 1,-25-67-561,0 1-1,-1-1 1,0 1-1,-2 0 1,0 0-1,0-1 1,-1 1-1,-3 17 1,3-33-277,0 1 0,-1-1 0,1 0 0,0 1 0,0-1 0,0 1 0,0-1 0,0 1 0,-1-1 0,1 0 0,0 1 0,0-1 0,-1 0 0,1 1 0,0-1 0,-1 0 0,1 1 0,0-1 0,-1 0 0,1 0 0,0 1 0,-1-1 0,1 0 0,-1 0 0,1 0 0,-1 0 0,1 0 0,0 1 0,-1-1 0,1 0 0,-1 0 0,1 0 0,-1 0 0,1 0 0,0 0 0,-1 0 0,1 0 0,-1-1 0,1 1 0,-1 0 0,1 0 0,0 0 0,-1 0 0,1-1 0,-1 1 0,1 0 0,0 0 0,-1 0 0,1-1 0,0 1 0,-1 0 0,1-1 0,-21-17 0,8-1 0,1-1 0,0 0 0,2-1 0,0 0 0,1-1 0,1 0 0,-6-28 0,-23-164 0,24 31 0,9 109 0,-20-118 0,15 157 0,9 34 0,0 1 0,0-1 0,0 0 0,-1 0 0,1 0 0,0 0 0,0 0 0,-1 0 0,1 0 0,-1 0 0,1 1 0,-1-1 0,1 0 0,-1 0 0,1 1 0,-1-1 0,0 0 0,1 1 0,-1-1 0,0 0 0,1 1 0,-1-1 0,0 1 0,0-1 0,0 1 0,0 0 0,1-1 0,-1 1 0,0 0 0,0 0 0,-1-1 0,1 2 0,0 1 0,0-1 0,0 1 0,0-1 0,0 0 0,0 1 0,0-1 0,1 1 0,-1 0 0,1-1 0,-1 1 0,1 0 0,-1-1 0,1 1 0,0 0 0,0-1 0,0 1 0,0 0 0,0-1 0,0 1 0,1 2 0,0 5 0,-2 44 0,6 59 0,-3-94 0,1 0 0,1 0 0,0 0 0,1 0 0,1-1 0,16 33 0,-21-48-22,0 1 0,0-1 0,0 0 0,1 0 0,-1-1 0,1 1 0,-1 0 0,1 0 0,-1-1 0,1 1 0,0-1 0,0 1 0,0-1 0,0 0 0,0 0 0,4 2 0,-5-3-21,1 0 0,-1 1 0,0-1 0,1-1-1,-1 1 1,0 0 0,1 0 0,-1 0 0,0-1-1,0 1 1,1-1 0,-1 1 0,0-1 0,0 1-1,0-1 1,1 0 0,-1 0 0,0 1 0,0-1-1,0 0 1,1-1 0,4-5-329,-1-1 0,0 1 0,0-1-1,0 0 1,-1-1 0,6-14 0,13-46-4381,-11 22-1443,0-18-8938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3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19 343 18417,'-2'11'2547,"-4"17"-1346,2-1 0,1 0 0,1 1 0,1-1 1,4 39-1,-3-64-1191,1 0 1,-1 0-1,1 0 1,0 0-1,-1 0 1,1 0 0,0 0-1,0-1 1,0 1-1,0 0 1,1-1-1,-1 1 1,0-1 0,1 1-1,-1-1 1,1 1-1,0-1 1,-1 0-1,1 0 1,0 0-1,0 0 1,0 0 0,-1 0-1,1-1 1,0 1-1,0 0 1,3-1-1,6 2 9,0-1-1,0-1 0,-1 0 0,15-2 0,16 1-9,-29 3-66,-1 1 0,1 0 0,0 0 0,-1 1 0,0 1 0,0 0 0,0 0 0,0 1 1,-1 1-1,0 0 0,-1 0 0,1 1 0,14 15 0,-4-1 0,0 0-1,-2 1 1,0 1-1,21 39 1,-25-37 118,-2 1 0,15 41 0,-24-58 267,0 0 0,0 0 0,-1 0 0,-1 0 0,1 1 0,-2-1 0,0 1 0,0-1-1,0 1 1,-4 15 0,3-24-304,1-1-1,-1 1 1,1-1-1,-1 1 1,1-1-1,-1 0 1,0 1-1,0-1 1,0 0-1,0 0 1,0 1-1,0-1 1,0 0-1,0 0 1,0 0-1,-1 0 1,1 0-1,0-1 1,-1 1-1,1 0 1,0 0-1,-1-1 1,1 1-1,-1-1 0,1 0 1,-1 1-1,1-1 1,-1 0-1,1 0 1,-1 0-1,0 0 1,1 0-1,-1 0 1,1 0-1,-1-1 1,1 1-1,-1 0 1,1-1-1,-3 0 1,-1-1 37,-1 0 1,0-1 0,1 0 0,-1 0-1,1 0 1,0 0 0,0-1-1,-9-7 1,-2-9-62,-1-1 0,2 0 0,1-1 0,1-1 0,1 0 0,1-1 0,0 0 0,-11-44 0,4-3 0,-18-135 0,29 73-62,6 83 18,-11-67 1,6 100 97,3 29-81,1 29-70,1-19 94,1-1-1,2 0 0,0 0 1,1 0-1,1 0 1,1 0-1,1-1 1,12 28-1,-18-46 6,1 0 0,0-1 1,-1 1-1,1-1 0,0 1 0,0-1 0,0 1 1,0-1-1,0 0 0,1 0 0,-1 1 0,0-1 1,0 0-1,1 0 0,-1 0 0,1 0 0,-1 0 0,1-1 1,2 2-1,-3-2 2,0 0 0,0 0-1,1 0 1,-1-1 0,0 1 0,0 0 0,0-1 0,0 1 0,0 0 0,0-1 0,0 1 0,0-1-1,0 0 1,0 1 0,0-1 0,0 0 0,0 0 0,0 0 0,0 1 0,-1-1 0,2-2 0,3-4 16,0-1 0,-1 0 0,0 0 1,-1 0-1,6-17 0,25-140-20,-8 32 0,-26 132 0,0-1 0,0 1 0,0-1 0,1 1 0,-1-1 0,1 1 0,-1-1 0,1 1 0,-1-1 0,1 1 0,0 0 0,0-1 0,0 1 0,0 0 0,0 0 0,0 0 0,0 0 0,0 0 0,2-1 0,-3 2 0,1 0 0,0 0 0,0 0 0,-1 0 0,1 1 0,0-1 0,0 0 0,-1 0 0,1 1 0,0-1 0,0 1 0,-1-1 0,1 1 0,-1-1 0,1 1 0,0-1 0,-1 1 0,1-1 0,-1 1 0,1 0 0,-1-1 0,1 1 0,-1 0 0,0-1 0,1 2 0,26 63 0,-24-54 0,4 10 0,-6-15 0,1 1 0,0-1 0,0 1 0,1-1 0,-1 0 0,1 0 0,1 0 0,-1 0 0,1 0 0,7 8 0,-10-14 0,-1-1 0,1 1 0,0 0 0,-1 0 0,1 0 0,0-1 0,-1 1 0,1 0 0,-1-1 0,1 1 0,0 0 0,-1-1 0,1 1 0,-1-1 0,1 1 0,-1-1 0,1 1 0,-1-1 0,0 1 0,1-1 0,-1 1 0,0-1 0,1 0 0,-1 1 0,0-1 0,0 1 0,1-1 0,-1 0 0,0 1 0,0-1 0,0 0 0,0 1 0,0-2 0,8-31 0,-6 27 0,9-45 0,-4 17 0,2 0 0,1 0 0,21-49 0,-30 81-26,-1 1 0,1 0 0,-1-1 0,1 1 0,-1 0 0,1 0 0,0-1 0,0 1 0,-1 0 0,1 0 0,0 0 0,0 0 0,0 0 0,0 0 0,0 0 0,1 1 0,-1-1 0,0 0 0,0 0 0,0 1 0,1-1 0,-1 1 0,3-1 0,-3 1-56,0 1 0,1-1 0,-1 1 0,0 0 0,0-1 0,0 1 0,0 0 0,0 0 0,0 0 0,0 0 0,-1 0 0,1 0 0,0 0 0,0 0 0,-1 0 0,1 0 0,-1 0 0,1 0 0,0 3 0,4 10-1562,-1 1 0,5 29 0,-9-44 1548,6 36-6406,-2-4-2317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5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54 23991,'-15'-7'683,"-6"-2"-233,-1 1 0,1 1 0,-1 1 0,-1 0 0,1 2 0,-28-2 0,41 6-299,0 0 0,0 0 1,0 1-1,0 0 0,0 0 1,0 1-1,1 1 0,-1-1 1,-11 6-1,16-5-95,-1-1 0,0 1 0,1 0 0,-1 1 0,1-1 0,0 1 0,0 0 0,1 0 0,-1 0 1,1 1-1,0-1 0,0 1 0,0 0 0,0 0 0,1 0 0,-3 10 0,3-11-18,1 0 0,-1 0 1,1 0-1,1 0 0,-1 0 0,0 0 0,1 0 1,0 0-1,0 0 0,0 1 0,0-1 1,1 0-1,0 0 0,-1 0 0,2 0 0,-1 0 1,0 0-1,1 0 0,0 0 0,0 0 1,4 5-1,-3-5-27,1 0 1,1-1 0,-1 0 0,0 0 0,1 0-1,-1 0 1,1-1 0,0 0 0,0 0 0,0 0-1,0 0 1,0-1 0,1 0 0,-1 0-1,0 0 1,9 0 0,4-1 25,1 0-1,0 0 1,0-2 0,0 0 0,-1-1-1,1-1 1,-1-1 0,34-14 0,-12 0 7,-1-2 1,61-42-1,-78 48-25,-12 6 58,0 2 1,1-1-1,0 2 1,1-1-1,-1 2 1,1-1-1,0 1 0,19-4 1,-31 9-73,1 0-1,0 0 1,-1 0 0,1 0 0,0 0-1,-1 0 1,1 0 0,0 0 0,-1 0 0,1 1-1,0-1 1,-1 0 0,1 0 0,-1 1-1,1-1 1,0 0 0,-1 1 0,1-1 0,-1 0-1,1 1 1,-1-1 0,1 1 0,-1-1-1,1 1 1,-1-1 0,0 1 0,1-1 0,-1 1-1,0 0 1,1 0 0,3 26 71,-12 28-44,6-50-32,1 0 0,-1 0 0,1 0 0,1 0 0,-1 1 0,1-1 0,1 11 0,-1-15 0,1 0 0,-1 1 0,1-1 0,-1 0 0,1 0 0,0 1 0,0-1 0,0 0 0,0 0 0,0 0 0,0 0 0,0 0 0,0 0 0,0 0 0,0 0 0,1-1 0,-1 1 0,0 0 0,1-1 0,-1 1 0,0-1 0,1 1 0,-1-1 0,1 0 0,-1 1 0,1-1 0,-1 0 0,0 0 0,1 0 0,-1 0 0,1 0 0,1-1 0,22-1 0,-1-2 0,1 0 0,-1-2 0,0 0 0,0-2 0,-1 0 0,36-19 0,-24 11 0,1 1 0,39-9 0,-74 23 0,0 1 0,0-1 0,0 1 0,0-1 0,0 1 0,0 0 0,0 0 0,0-1 0,1 1 0,-1 0 0,0 0 0,0 0 0,0 0 0,0 0 0,0 0 0,0 1 0,0-1 0,1 0 0,-1 0 0,0 1 0,0-1 0,0 1 0,0-1 0,0 1 0,0-1 0,0 1 0,-1 0 0,1-1 0,0 1 0,0 0 0,0 0 0,-1 0 0,1 0 0,0-1 0,-1 1 0,1 0 0,-1 0 0,1 0 0,-1 0 0,1 0 0,-1 1 0,0-1 0,1 1 0,-1 4 0,0 1 0,0-1 0,-1 0 0,0 0 0,0 0 0,-4 11 0,3-14 0,1 1 0,0-1 0,0 1 0,0-1 0,0 1 0,1-1 0,0 1 0,-1 0 0,1-1 0,0 1 0,1 0 0,0 4 0,0-7 0,0 1 0,1-1 0,-1 0 0,1 1 0,-1-1 0,1 0 0,-1 0 0,1 0 0,-1 0 0,1-1 0,0 1 0,0 0 0,-1-1 0,1 1 0,0-1 0,0 1 0,0-1 0,0 0 0,0 0 0,-1 0 0,1 0 0,0 0 0,0 0 0,3-2 0,15 0 0,-1-2 0,0 0 0,-1-2 0,1 0 0,-1-1 0,0 0 0,24-15 0,33-13 0,-67 32 0,1-1 0,0 1 0,0-1 0,1 2 0,-1-1 0,0 2 0,13-2 0,-21 3 0,0 0 0,-1 0 0,1 1 0,-1-1 0,1 0 0,0 1 0,-1-1 0,1 0 0,-1 1 0,1-1 0,-1 1 0,1-1 0,-1 1 0,0-1 0,1 1 0,-1-1 0,0 1 0,1 0 0,-1-1 0,0 1 0,1-1 0,-1 1 0,0 0 0,0-1 0,0 1 0,0 0 0,0-1 0,0 1 0,0 0 0,0-1 0,0 1 0,0 0 0,0-1 0,0 1 0,0-1 0,0 1 0,-1 0 0,1-1 0,0 1 0,0 0 0,-1-1 0,1 1 0,0-1 0,-1 1 0,-13 31 0,10-24 0,1-5 0,0 1 0,1 0 0,0-1 0,0 1 0,0 0 0,0 0 0,1 0 0,0 0 0,-1 0 0,1 1 0,1-1 0,-1 0 0,1 0 0,-1 8 0,3-11 0,-1 0 0,0 0 0,0 0 0,1 0 0,-1-1 0,0 1 0,1 0 0,-1-1 0,1 0 0,-1 1 0,0-1 0,1 0 0,-1 1 0,1-1 0,-1 0 0,1 0 0,-1 0 0,1-1 0,1 1 0,31-4 0,-7-3 0,-1-1 0,-1-1 0,47-24 0,-54 23 0,1 0 0,0 2 0,1 0 0,-1 2 0,1 0 0,1 1 0,34-4 0,-55 9 0,1 0 0,0 0 0,-1 0 0,1 0 0,-1 1 0,1-1 0,0 0 0,-1 0 0,1 1 0,-1-1 0,1 0 0,-1 1 0,1-1 0,-1 1 0,1-1 0,-1 1 0,1-1 0,-1 1 0,0-1 0,1 1 0,-1-1 0,0 1 0,1-1 0,-1 1 0,0 0 0,0-1 0,1 1 0,-1-1 0,0 1 0,0 0 0,0-1 0,0 1 0,0 0 0,0-1 0,0 1 0,0-1 0,0 1 0,0 0 0,0-1 0,-1 1 0,1 0 0,0-1 0,0 1 0,-1-1 0,1 2 0,-12 29 0,7-23 33,2-4-104,1 0 1,0 0-1,0 0 1,0 0 0,0 0-1,0 1 1,1-1-1,0 1 1,0-1-1,-1 9 1,5-9-4233,10-4-3112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3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 20467,'0'0'2792,"0"12"-560,-1 11-1746,2-1 1,0 1 0,1-1 0,1 1-1,8 24 1,-7-33-221,22 57 805,-24-66-1023,0 0 0,1 0 0,-1-1-1,1 1 1,0-1 0,0 0 0,0 0 0,1 0 0,-1 0-1,1-1 1,5 5 0,-9-8-44,1 0 0,0 1 0,-1-1 0,1 0 0,-1 1 0,1-1 0,0 0 0,-1 1 0,1-1 0,0 0 0,-1 0 0,1 0 0,0 0 0,-1 0 0,1 0 0,0 0 0,-1 0 0,1 0 0,0 0 0,0 0 0,-1 0 0,1-1 0,0 1 0,-1 0 0,1 0 0,-1-1 0,1 1 0,0 0 0,0-1 1,9-20 156,-5-33 153,-5 51-291,2-61 111,-3 1-1,-18-119 1,36 318 501,-12-109-604,-1 0-16,1-1 0,1 1 1,2-1-1,0 0 0,14 26 1,-22-50-55,1 0-1,0-1 1,0 1 0,-1 0 0,1-1 0,0 1-1,0-1 1,1 0 0,-1 1 0,0-1 0,0 0-1,1 0 1,-1 1 0,0-1 0,1 0 0,-1 0 0,1 0-1,-1-1 1,1 1 0,2 0 0,-3-1-31,0 0 0,0-1 0,-1 1-1,1-1 1,0 1 0,0-1 0,0 1 0,0-1 0,0 1 0,-1-1 0,1 0 0,0 0 0,0 1-1,-1-1 1,1 0 0,-1 0 0,1 0 0,-1 0 0,1 0 0,-1 0 0,1 0 0,-1 0 0,0 0 0,1-1-1,2-9-878,0-1-1,-1 0 0,0 0 0,0-16 0,-3-110-9214,-8 54 1799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3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12716,'0'0'4052,"0"9"-886,7 188 2390,-4-163-4643,1-1 0,2 0 0,2 0 0,12 34 0,-20-66-899,0 0 0,1 1 0,-1-1 1,0 0-1,1 1 0,0-1 0,-1 0 0,1 0 0,0 1 0,-1-1 0,1 0 1,0 0-1,0 0 0,0 0 0,0 0 0,0 0 0,0 0 0,0 0 0,1-1 1,-1 1-1,0 0 0,0-1 0,3 2 0,-3-2-1,1-1 0,-1 1 0,1-1-1,-1 1 1,0-1 0,0 1 0,1-1 0,-1 0-1,0 1 1,0-1 0,0 0 0,1 0 0,-1 0 0,0 0-1,0 0 1,-1 0 0,1 0 0,0 0 0,1-2 0,6-11 25,0-1 0,0 0 1,5-18-1,-7 20-104,-4 8-1,4-9-194,1 1 1,0 0 0,10-15 0,-15 26 240,0-1 1,0 0 0,1 0-1,-1 1 1,1-1 0,-1 1 0,1 0-1,0 0 1,0 0 0,0 0-1,0 0 1,1 1 0,-1-1-1,0 1 1,1 0 0,-1 0 0,0 0-1,1 0 1,3 0 0,-5 1 30,-1 1 0,1-1 0,-1 0 0,1 0 0,-1 1 0,1-1 0,-1 1 0,1-1 1,-1 1-1,1 0 0,-1-1 0,0 1 0,1 0 0,-1 0 0,0 0 0,0 0 0,0 0 0,0 0 1,0 0-1,2 2 0,15 37 601,-14-20-127,0 0 0,2 24 0,-6-42-442,2 13 78,1 12 120,-2 0 0,-1 32-1,0-53-221,0-1 0,-1 1-1,1 0 1,-1-1 0,-1 0-1,1 1 1,-1-1 0,0 0 0,0 1-1,0-1 1,-1-1 0,0 1-1,0 0 1,0-1 0,-1 1 0,1-1-1,-5 4 1,6-6-61,1-1 0,-1 0 0,1 0 0,-1 0 1,1 0-1,-1 0 0,1 0 0,-1 0 0,0-1 0,1 1 0,-1-1 0,0 1 0,0-1 0,1 0 1,-1 1-1,0-1 0,0 0 0,0 0 0,0 0 0,1-1 0,-1 1 0,0 0 0,0-1 1,-3 0-1,3-1-146,-1 0 0,1 0 1,-1 0-1,1 0 1,0 0-1,0 0 0,0-1 1,0 1-1,0-1 0,1 0 1,-1 1-1,1-1 0,-2-4 1,-2-5-963,1-1-1,0 0 1,1 0 0,1-1 0,-2-20 0,5-5-6559,2 2-3859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1 341 11627,'0'0'4628,"8"-8"-656,-3 3-3461,-1 3 85,0-1 0,-1 0 0,1-1 0,-1 1-1,0-1 1,0 1 0,0-1 0,-1 0 0,1 0 0,-1 0 0,0 0 0,0-1 0,0 1 0,-1 0 0,1-1 0,-1 0 0,1-9-1,-2 9-175,0-21 278,0 25-692,0 0 0,0 1 1,0-1-1,0 1 0,0-1 0,0 0 0,0 1 0,0-1 0,0 1 1,0-1-1,-1 0 0,1 1 0,0-1 0,0 1 0,-1-1 1,1 1-1,0-1 0,-1 1 0,1-1 0,-1 1 0,1-1 1,0 1-1,-1-1 0,1 1 0,-1 0 0,1-1 0,-1 1 1,1 0-1,-2-1 0,1 41-6,1-29 0,1 0 0,0 1 0,1-1 0,0 0 0,1 0 0,0-1 0,1 1 0,0-1 0,1 0 0,9 15 0,-12-21 0,0 0 0,1 0 0,0-1 0,-1 1 0,1-1 0,1 1 0,-1-1 0,0 0 0,1 0 0,0-1 0,0 1 0,0-1 0,0 0 0,0 0 0,0 0 0,0 0 0,1-1 0,-1 0 0,0 0 0,1 0 0,-1 0 0,1-1 0,0 0 0,-1 0 0,1 0 0,-1 0 0,1-1 0,5 0 0,-6-1 0,0 0 0,1 0 0,-1 0 0,0-1 0,0 0 0,0 1 0,-1-1 0,1 0 0,-1-1 0,1 1 0,-1-1 0,0 1 0,0-1 0,-1 0 0,1 0 0,-1 0 0,0-1 0,0 1 0,0-1 0,-1 1 0,2-8 0,2-5 0,-2 1 0,0-1 0,0 0 0,-1-28 0,-2 36 0,-1 0 0,0 1 0,0-1 0,-1 1 0,0-1 0,0 1 0,-1 0 0,0-1 0,-8-13 0,0 3 0,-1 2 0,-23-26 0,-7-9 0,53 48-2076,36 5-9562,-58 4 3443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4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10 268 16688,'0'0'9032,"-10"-48"-8647,49 12 95,7-1 65,9-4-449,-3 3-352,-2 1-4997,-11 7-12556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5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116 768 2338,'0'0'14259,"-11"-4"-9978,-37-12-2300,46 16-1944,1 0 0,-1 0 1,0 0-1,0 0 0,0 0 0,1 0 0,-1 0 0,0 0 1,0 1-1,0-1 0,1 1 0,-1-1 0,0 1 1,1 0-1,-1 0 0,0 0 0,1 0 0,-1 0 1,1 0-1,0 0 0,-1 0 0,1 1 0,0-1 1,-1 0-1,1 1 0,0-1 0,0 1 0,0-1 1,1 1-1,-1 0 0,0-1 0,1 1 0,-1 0 0,1 0 1,-1-1-1,1 1 0,-1 2 0,-1 8 134,0 0-1,1 1 1,0 24-1,1-32-23,0 25 13,2-1-1,8 46 1,-8-63-92,1 0 0,0 0-1,1-1 1,1 1 0,-1-1 0,2 0 0,0 0-1,12 17 1,-18-27-46,0 0 0,1 0 0,-1 0 0,1-1 0,-1 1 1,1 0-1,0 0 0,-1 0 0,1-1 0,0 1 0,-1 0 0,1-1 0,0 1 0,0 0 0,0-1 0,0 1 0,0-1 0,-1 0 0,1 1 0,0-1 1,0 0-1,0 1 0,0-1 0,0 0 0,0 0 0,0 0 0,0 0 0,0 0 0,0 0 0,0 0 0,0 0 0,0 0 0,0-1 0,0 1 0,0 0 1,0-1-1,0 1 0,0 0 0,0-1 0,0 1 0,-1-1 0,1 1 0,0-1 0,0 0 0,0 1 0,-1-1 0,1 0 0,0 0 0,-1 0 0,1 1 1,-1-1-1,1 0 0,-1 0 0,1 0 0,-1 0 0,0 0 0,1 0 0,-1 0 0,0 0 0,0-2 0,5-9 201,-2-1 0,1-1 1,1-17-1,-4 27-188,12-112 387,-5 0 0,-4 0-1,-16-146 1,8 214 45,-14-64 0,28 211-104,45 143-239,-44-205-112,1-1-1,2 0 1,2 0-1,27 46 1,-41-79-4,0 0 1,0 0-1,0 0 1,0 0-1,1 0 1,-1 0-1,1-1 1,0 1-1,-1-1 1,1 0-1,0 1 1,1-1-1,-1-1 1,0 1-1,1 0 1,-1-1-1,0 0 1,7 2-1,-8-3 0,1-1 0,0 1 1,0 0-1,-1-1 0,1 0 0,-1 1 0,1-1 0,-1 0 1,1 0-1,-1-1 0,1 1 0,-1 0 0,0-1 1,0 1-1,1-1 0,-1 0 0,-1 0 0,1 0 0,0 0 1,0 0-1,-1 0 0,1 0 0,-1-1 0,1 1 0,0-4 1,7-13 15,0 0 0,-1-1 0,-2 0 0,0 0 0,-1-1 0,0 1 0,-2-1 0,1-27 0,-3 35-10,-1-1-1,0 1 1,-1-1-1,0 1 1,-1 0-1,-1-1 1,0 1-1,-1 0 1,0 0-1,-1 1 1,0 0-1,-1-1 1,-14-20-1,18 30-6,0 1 0,-1-1 0,1 1 0,0 0 0,-1 0 0,1 0-1,-1 0 1,1 0 0,-1 1 0,0-1 0,0 1 0,0 0 0,0 0-1,0 0 1,-3-1 0,4 2-7,1 0 0,0 0-1,-1 0 1,1 0 0,-1 0 0,1 1-1,0-1 1,-1 0 0,1 1 0,0-1 0,0 1-1,-1-1 1,1 1 0,0 0 0,0 0-1,0-1 1,0 1 0,-1 0 0,1 0-1,0 0 1,1 0 0,-1 0 0,0 0 0,0 0-1,0 1 1,1-1 0,-1 0 0,1 0-1,-1 1 1,1-1 0,-1 0 0,1 1-1,0-1 1,-1 0 0,1 2 0,-3 14-6,0 1 1,2-1 0,0 1-1,1-1 1,0 1 0,2 0-1,0-1 1,1 0 0,0 0-1,2 0 1,0 0 0,1 0-1,0-1 1,15 25 0,-20-39 6,0 0 1,0 1 0,1-1 0,-1 0-1,1 0 1,0 0 0,0 0 0,-1-1-1,1 1 1,0 0 0,0-1 0,0 1-1,1-1 1,-1 0 0,0 0 0,1 0-1,-1 0 1,0 0 0,1 0 0,-1-1-1,1 1 1,-1-1 0,1 1 0,0-1-1,-1 0 1,1 0 0,-1 0 0,1-1-1,-1 1 1,1-1 0,-1 1 0,1-1-1,-1 0 1,1 0 0,-1 0 0,0 0-1,1 0 1,2-2 0,7-6 3,0-1-1,0 0 1,-1-1 0,0 0 0,11-15 0,-8 10 4,239-270 39,-247 280-32,-4 4-4,0 0 0,0-1 0,1 1 0,-1-1-1,-1 1 1,1-1 0,0 0 0,-1 1 0,1-1 0,-1 0-1,0 0 1,0 0 0,1-6 0,-2 8-12,-1 0 0,0 0 0,1 0 0,-1 0 0,0 0 0,0 1 0,1-1 0,-1 0 0,0 1 0,0-1 0,0 0 0,0 1 0,0-1 0,0 1 0,0 0 0,0-1 0,0 1 0,0 0 0,0 0 0,0-1 0,-2 1 0,-36-6 0,27 4 0,-18-4 0,13 4 0,0 0 0,0-2 0,0 0 0,1-1 0,0-1 0,0 0 0,0-1 0,-21-14 0,36 21 3,0-1-1,0 1 1,0-1-1,1 0 1,-1 1-1,0-1 1,1 0-1,-1 0 1,1 0-1,-1 1 1,1-1-1,-1 0 1,1 0-1,-1 0 1,1 0-1,0 0 1,-1 0-1,1 0 1,0 0-1,0 0 1,0 0-1,0 0 1,0 0-1,0 0 1,0 0-1,0 0 1,0 0-1,1 0 1,-1 0-1,0 0 1,1 0-1,-1 1 1,0-1-1,1 0 1,-1 0-1,1 0 1,-1 0-1,1 0 1,0 1-1,-1-1 1,1 0-1,0 1 1,0-1-1,1 0 1,46-32-360,-30 22-226,14-12-4857,42-39 0,-15 5-4441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6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1050 7431,'0'0'8894,"10"3"-6241,-8-2-2499,0-1-67,0 1 0,-1 0 0,1-1-1,0 1 1,0-1 0,-1 1 0,1-1 0,0 0-1,0 0 1,0 0 0,-1 0 0,1 0 0,0 0-1,0 0 1,-1-1 0,1 1 0,0-1 0,0 1-1,-1-1 1,1 1 0,0-1 0,-1 0-1,1 0 1,-1 0 0,1 0 0,-1 0 0,1 0-1,-1-1 1,0 1 0,0 0 0,1-1 0,-1 1-1,0-1 1,0 1 0,-1-1 0,1 1 0,0-1-1,0 0 1,-1 1 0,1-1 0,-1 0 0,1-2-1,15-50 1201,-2-2-1,-3 0 0,6-81 0,-10-173-836,-8 259-266,-3-1 1,-2 1 0,-1 1-1,-4-1 1,-1 2-1,-21-55 1,58 189 573,34 52-679,177 381-94,-230-506-384,10 17-452,-5-16-4722,-23-18 199,-9 0 2465,-7-1 932,4-3-198,-46-17-894,0-5 3523,57 24 613,1 1-1,0-2 1,0 0 0,0 0-1,1-1 1,1-1 0,-1 0-1,-11-14 1,21 23-929,0 0 0,0 0-1,1 0 1,-1 0 0,0 0 0,1 0 0,-1 0-1,1 0 1,-1 0 0,1 0 0,-1-1-1,1 1 1,0 0 0,0 0 0,-1 0 0,1-1-1,0 1 1,0 0 0,0 0 0,0-1 0,1 1-1,-1 0 1,0 0 0,0 0 0,1 0 0,-1-1-1,1 1 1,-1 0 0,1 0 0,-1 0 0,1 0-1,0 0 1,-1 0 0,1 0 0,0 0 0,0 0-1,1-1 1,5-2 189,-1 0 1,1 0-1,0 0 0,0 1 0,9-4 0,10-4 247,-6-2-457,-1-1 0,-1-1 0,-1 0 0,0-1-1,0-1 1,-2-1 0,0 0 0,-1-1 0,-1 0 0,13-28 0,-25 47-115,20-31 81,-9 28-7,-2 20 57,11 85 1280,-17-74-1119,1-1 0,1 1 0,17 43 0,-22-70-276,-1 0-1,0 0 1,1 0 0,-1 0-1,1 0 1,-1 0 0,1 0-1,-1 0 1,1 0 0,-1 0-1,1-1 1,0 1 0,0 0-1,-1 0 1,1-1-1,0 1 1,0 0 0,0-1-1,0 1 1,0-1 0,1 1-1,-1-1-4,-1 0-1,1-1 0,0 1 0,-1 0 0,1 0 1,0-1-1,-1 1 0,1 0 0,-1-1 0,1 1 0,0-1 1,-1 1-1,1-1 0,-1 1 0,1-1 0,-1 1 0,1-1 1,-1 0-1,0 1 0,1-1 0,-1 0 0,1 0 0,14-47 361,-14 47-362,20-100 243,-14 60-242,1 0 0,3 0 0,1 1 0,28-60 1,-39 97-17,0 1 1,0-1-1,1 1 1,-1 0 0,1 0-1,-1 0 1,1 0-1,0 0 1,0 0-1,0 0 1,0 1 0,0-1-1,0 1 1,1-1-1,-1 1 1,4-2 0,-4 3 5,-1 0 0,1 0 0,0 0 0,-1 0 1,1 0-1,-1 0 0,1 1 0,-1-1 0,0 1 0,1-1 1,-1 1-1,1-1 0,-1 1 0,0 0 0,1-1 1,-1 1-1,0 0 0,0 0 0,0 0 0,1 0 0,-1 0 1,0 1-1,0-1 0,-1 0 0,1 0 0,0 1 1,0-1-1,0 3 0,10 17 149,-1 2 0,0-1 0,6 29 0,-10-29-110,2 1 0,0-1 0,18 31 1,-26-52-44,1 0 0,-1 0 1,1 0-1,0 0 1,-1 0-1,1 0 1,0-1-1,0 1 1,-1 0-1,1 0 0,0-1 1,0 1-1,0 0 1,0-1-1,0 1 1,0-1-1,0 1 0,1-1 1,-2 0-44,1 0 1,0 0-1,-1 0 0,1 0 1,-1 0-1,1 0 1,-1-1-1,1 1 0,0 0 1,-1 0-1,1-1 1,-1 1-1,1 0 0,-1-1 1,0 1-1,1 0 1,-1-1-1,1 1 0,-1-1 1,0 1-1,1-1 1,-1 1-1,1-2 0,11-37-4588,-6-7-3438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7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53 12364,'-3'-10'5317,"-8"-33"-2547,21 67 1636,18 30-2060,4 9-877,197 438 1214,-49-102-1271,-173-384-1412,-1-2 0,0 0 0,0 0 0,17 22 0,-23-35 0,0-1 0,0 1 0,0-1 0,0 1 0,0 0 0,0-1 0,0 1 0,0-1 0,0 1 0,0 0 0,0-1 0,0 1 0,1-1 0,-1 1 0,0 0 0,0-1 0,0 1 0,1 0 0,-1-1 0,0 1 0,0 0 0,1-1 0,-1 1 0,0 0 0,1 0 0,-1-1 0,0 1 0,1 0 0,-1 0 0,0 0 0,1-1 0,-1 1 0,1 0 0,-1 0 0,0 0 0,1 0 0,-1 0 0,1 0 0,-1 0 0,0 0 0,1 0 0,-1 0 0,1 0 0,-1 0 0,0 0 0,1 0 0,-1 0 0,1 0 0,-1 1 0,0-1 0,1 0 0,-1 0 0,0 0 0,1 1 0,-1-1 0,0 0 0,1 0 0,-1 1 0,0-1 0,0 0 0,1 1 0,-1-1 0,0 0 0,0 1 0,1-1 0,-1 0 0,0 1 0,0-1 0,0 1 0,2-37 0,-2 31 0,-2-30 0,-1 1 0,-2-1 0,-1 1 0,-2 0 0,-1 0 0,-14-32 0,-6-5 0,-62-111 0,87 176 0,-13-24 0,-1 0 0,-30-37 0,39 60-51,7 15-129,7 15-715,-4-20 477,1 1 1,0-1 0,0 0 0,0 0-1,0 0 1,1 0 0,-1 0 0,1 0-1,3 2 1,-4-4-6,-1 1-1,1-1 0,-1 0 1,1 0-1,0 0 1,-1-1-1,1 1 0,0 0 1,0-1-1,0 1 0,0-1 1,0 0-1,-1 1 1,1-1-1,0 0 0,0 0 1,0 0-1,0 0 0,0-1 1,3 0-1,15-10-5464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7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0 374 4260,'0'0'22213,"6"14"-21225,7 29-482,-6-16-315,2 0 0,0 0 0,18 32 0,-27-58-188,0-1-1,1 1 0,-1 0 1,0 0-1,1 0 1,-1-1-1,1 1 1,-1 0-1,1-1 0,-1 1 1,1 0-1,0-1 1,-1 1-1,1-1 1,0 1-1,0-1 1,-1 1-1,1-1 0,0 1 1,0-1-1,0 0 1,-1 1-1,1-1 1,0 0-1,0 0 0,0 0 1,0 0-1,0 1 1,1-2-1,-1 1 9,0-1 0,1 0 0,-1 0 0,0 0 0,0 0 0,0 0 0,0 0 0,0-1 0,0 1 0,0 0 0,0 0 0,-1-1 0,1 1 0,0 0 0,0-3 0,16-62 311,-16 62-311,9-56 42,-6 32-40,0 1 0,2-1 0,2 1 0,10-26 0,-18 52-17,0 0 1,0 0-1,0 0 1,0 0 0,1 0-1,-1 0 1,0 0 0,1 1-1,-1-1 1,0 0 0,1 0-1,0 0 1,-1 0-1,1 1 1,-1-1 0,1 0-1,0 1 1,-1-1 0,1 0-1,0 1 1,0-1 0,0 1-1,-1-1 1,1 1-1,0 0 1,0-1 0,0 1-1,0 0 1,0-1 0,0 1-1,0 0 1,0 0 0,0 0-1,0 0 1,-1 0 0,1 0-1,0 0 1,0 0-1,0 1 1,0-1 0,0 0-1,0 0 1,0 1 0,0-1-1,0 0 1,-1 1 0,1-1-1,0 1 1,0 0-1,0-1 1,-1 1 0,1-1-1,0 1 1,-1 0 0,1 0-1,-1-1 1,2 3 0,5 6-26,-1 1 0,0 0 0,9 19 0,-8-16 51,-6-10-3,30 44-647,-31-46 594,1-1-1,-1 1 1,1 0-1,-1-1 1,1 1-1,-1 0 1,1-1-1,-1 1 1,1 0-1,0-1 1,-1 1-1,1-1 1,0 1-1,0-1 1,-1 1-1,1-1 1,0 0-1,0 1 1,0-1-1,-1 0 1,1 0-1,0 0 1,0 0-1,0 1 1,0-1-1,0 0 1,-1 0-1,1 0 1,0-1-1,0 1 1,0 0-1,0 0 1,0 0-1,-1-1 0,1 1 1,0 0-1,0-1 1,-1 1-1,1-1 1,0 1-1,0-1 1,-1 1-1,1-1 1,0 1-1,-1-1 1,1 0-1,-1 1 1,1-1-1,-1 0 1,1 0-1,-1 1 1,0-1-1,1 0 1,-1 0-1,0 0 1,0 1-1,1-2 1,9-29 16,-1 1 1,-2-1 0,4-35-1,8-32-104,-16 83 20,2-6-634,1-1-1,15-34 0,-12 47-182,-3 20 443,-1 27 309,-4-33 186,4 50-102,-3-23 543,1 0 0,2 0 0,16 59 0,-18-83-398,0 0 1,1 1 0,0-1-1,0-1 1,1 1 0,0 0-1,0-1 1,1 0 0,-1-1-1,2 1 1,-1-1-1,1 0 1,0-1 0,0 1-1,0-1 1,1-1 0,0 1-1,15 5 1,-13-7-51,-1 1 0,1 0 0,-1 1 0,0 0 0,0 0-1,0 1 1,-1 0 0,0 1 0,8 7 0,-12-9 10,0 1 0,0 0 0,0-1 0,-1 1 0,0 1 0,0-1 0,-1 0 0,1 1 0,-1-1 0,-1 1 0,1 0 0,-1 0 0,-1-1 0,1 14-1,0 1 134,-2 1 0,-5 37 0,5-51 77,-1-1 0,0 1 0,-1 0 0,1-1 0,-1 1 0,-1-1 0,0 0 0,0 0 0,0 0 0,-9 10 0,12-16-148,0 1 0,-1-1 0,1 1 0,0-1 0,-1 1 0,1-1 0,0 0 0,-1 0 0,0 0 1,1 0-1,-1 0 0,0 0 0,1 0 0,-1 0 0,0-1 0,0 1 0,0-1 0,0 1 0,1-1 0,-1 0 1,0 0-1,0 0 0,0 0 0,0 0 0,-3 0 0,2-2-44,0 1-1,1-1 1,-1 1-1,1-1 1,0 0 0,-1 0-1,1 0 1,0 0-1,0 0 1,0-1 0,0 1-1,1-1 1,-1 1-1,-1-5 1,-5-9-60,2-1 0,0 1 0,0-1 0,-3-23 0,-2-30-1432,-3-120 1,13 14-6337,1 129 4385,0-26-4311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8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11211,'0'0'11717,"-9"6"-9891,3 0-1686,-1 0 1,1 0-1,0 0 0,1 1 0,0 0 1,0 0-1,0 1 0,1-1 1,0 1-1,0 0 0,1 0 0,0 0 1,1 1-1,0-1 0,0 1 1,1-1-1,-1 14 0,1-19-122,-1 44-35,2-47 15,0 1 0,1-1 0,-1 1-1,0-1 1,0 1 0,0-1 0,0 1 0,0-1 0,0 1-1,1-1 1,-1 0 0,0 1 0,0-1 0,1 1 0,-1-1-1,0 0 1,0 1 0,1-1 0,-1 0 0,1 1 0,-1-1-1,0 0 1,1 1 0,-1-1 0,1 0 0,-1 0 0,0 0-1,2 1 1,-1-1 2,0-1 0,0 1 0,1-1 0,-1 1 0,0-1-1,0 1 1,1-1 0,-1 0 0,0 1 0,0-1 0,0 0 0,0 0 0,0 0-1,0 0 1,0 0 0,1-1 0,46-59 319,-35 42-531,1 0 0,33-32 0,-43 47 172,1 0 0,0 1 1,-1-1-1,2 1 0,-1 0 0,0 0 1,0 0-1,1 1 0,0 0 0,-1 0 1,1 0-1,0 1 0,0 0 0,0 0 1,0 1-1,8-1 0,-13 2 98,1-1-1,0 1 1,0-1-1,0 1 1,0 0 0,-1 0-1,1 0 1,0 0-1,-1 0 1,1 0-1,0 1 1,-1-1 0,0 0-1,1 1 1,-1-1-1,0 1 1,0 0-1,0-1 1,0 1 0,0 0-1,0-1 1,0 1-1,-1 0 1,1 0-1,0 0 1,-1 0 0,0 0-1,1 0 1,-1 0-1,0 0 1,0 2-1,1 12 803,0 1 0,-3 28 0,1-32-504,0 5-195,-1 0-1,-1 0 1,-1 0 0,0 0-1,-2-1 1,0 1-1,0-1 1,-2-1 0,0 0-1,-12 18 1,3-17-763,17-17 512,-1 0 0,0 1 0,1-1 0,-1 0 0,1 0 0,-1 0 0,0 1 0,1-1-1,-1 0 1,0 0 0,1 0 0,-1 0 0,0 0 0,1 0 0,-1 0 0,1 0 0,-1 0 0,0 0 0,1-1 0,-1 1 0,0 0 0,1 0 0,-1-1-1,1 1 1,-1 0 0,1-1 0,-1 1 0,0 0 0,1-1 0,0 1 0,-1-1 0,1 1 0,-1-1 0,1 1 0,-1-1 0,1 0 0,-10-21-6898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9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138 372 10410,'-9'-3'6651,"5"1"-6164,-5-1 660,0 0 1,0 1-1,0 0 0,-11-1 1,18 3-1018,-1-1 1,1 1-1,0 0 1,0 0-1,0 0 0,0 1 1,0-1-1,-1 0 1,1 1-1,0-1 1,0 1-1,0 0 1,0 0-1,0 0 1,0 0-1,1 0 0,-1 0 1,0 0-1,0 0 1,1 1-1,-1-1 1,1 1-1,-1 0 1,1-1-1,0 1 1,-1 0-1,0 2 0,-2 8-10,1 1 0,0-1 0,1 1-1,0-1 1,1 1 0,1 0 0,0 0-1,0-1 1,1 1 0,1 0 0,0-1-1,1 1 1,8 21 0,-10-32-96,0 1-1,0-1 1,0 1 0,0-1 0,0 1-1,1-1 1,-1 0 0,1 0 0,0 0 0,0 0-1,-1 0 1,1 0 0,0-1 0,1 1-1,-1-1 1,0 1 0,0-1 0,1 0-1,-1 1 1,1-1 0,-1-1 0,1 1 0,-1 0-1,1-1 1,4 1 0,-4-1-6,0-1 0,1 1 0,-1-1 0,0 0 0,0 0 1,0-1-1,0 1 0,-1-1 0,1 1 0,0-1 0,0 0 0,-1 0 0,1 0 0,-1 0 0,0-1 0,0 1 1,0-1-1,0 1 0,0-1 0,3-5 0,5-11 33,-1 0 0,-1-1 0,0 0 0,-1-1 0,-2 1 0,7-39-1,-7 20-1,-2-1-1,-4-70 1,2 110-47,-1 0 0,0-1 0,0 1 0,0 0-1,0-1 1,0 1 0,1 0 0,-1-1 0,0 1 0,0-1 0,0 1 0,0 0 0,0-1 0,0 1 0,0-1 0,0 1 0,0 0 0,-1-1-1,1 1 1,0-1 0,0 1 0,0 0 0,0-1 0,0 1 0,-1 0 0,1-1 0,0 1 0,0 0 0,-1-1 0,1 1 0,0 0 0,0-1-1,-1 1 1,1 0 0,0 0 0,-1 0 0,1-1 0,0 1 0,-1 0 0,1 0 0,-1 0 0,-5 19-56,4 12 46,0-1 1,2 1 0,2 0 0,0 0 0,2-1 0,2 1 0,0-1 0,17 43-1,-22-69 20,1-1-1,-1 0 1,1 1-1,0-1 1,0 0-1,1 0 1,-1 0-1,1 0 1,-1 0-1,1-1 1,0 1-1,3 1 1,-5-3-4,0-1-1,1 1 1,-1-1 0,0 0 0,0 1-1,0-1 1,1 0 0,-1 0 0,0 0-1,0 0 1,0 0 0,1 0 0,-1 0-1,0 0 1,0 0 0,0-1 0,1 1-1,-1 0 1,0-1 0,0 1-1,0-1 1,0 0 0,0 1 0,0-1-1,0 0 1,0 1 0,0-1 0,0 0-1,0 0 1,0 0 0,-1 0 0,1 0-1,0 0 1,-1 0 0,1 0 0,-1 0-1,1 0 1,-1 0 0,1-3 0,7-13 91,-1 0 0,-1-1 1,0 0-1,-2 0 1,0-1-1,3-30 1,-2-118 0,-5 135-53,-1-54-14,1 64-58,0 60-90,1 8 147,3 1 0,1-1 0,17 66 0,-21-109 28,0 1-1,0 0 0,0-1 0,1 1 1,-1-1-1,1 0 0,0 1 0,4 4 1,-6-8-46,0 0 0,0 0 0,0 1 1,1-1-1,-1 0 0,0 0 0,0 1 1,1-1-1,-1 0 0,0 0 0,1 0 1,-1 0-1,0 0 0,1 1 1,-1-1-1,0 0 0,1 0 0,-1 0 1,0 0-1,1 0 0,-1 0 0,0 0 1,1 0-1,-1 0 0,0 0 0,1 0 1,-1 0-1,0-1 0,1 1 0,-1 0 1,0 0-1,0 0 0,1-1 1,9-19 269,4-45-271,-3-1 0,-4-1-1,-2 1 1,-4-72 0,6 198-13,19 73 0,-25-130 0,0 5-41,15 53-1314,-15-59 1255,-1 0 0,1 0 0,0 0-1,-1 0 1,1 0 0,0 0 0,0-1-1,0 1 1,0 0 0,0 0-1,1-1 1,-1 1 0,0-1 0,1 0-1,-1 1 1,1-1 0,0 0 0,-1 0-1,1 0 1,0 0 0,0 0-1,0 0 1,-1 0 0,4 0 0,-4-1-186,1-1 0,-1 1 0,1-1 1,-1 0-1,1 1 0,-1-1 1,0 0-1,1 0 0,-1 0 0,0 0 1,0 0-1,0 0 0,0 0 1,0-1-1,0 1 0,0 0 0,0-1 1,0 1-1,-1 0 0,1-1 1,0 1-1,-1-1 0,1-1 0,13-43-4586,-12 38 3298,10-44-6428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6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81 27738,'0'0'4399,"0"8"-3844,0-3-522,5 34 27,-5-38-60,1 1-1,-1 0 0,1-1 0,0 1 1,0 0-1,0-1 0,0 0 1,0 1-1,0-1 0,0 1 1,1-1-1,-1 0 0,0 0 0,1 0 1,-1 0-1,1 0 0,-1 0 1,1 0-1,0 0 0,-1-1 1,1 1-1,0-1 0,-1 1 0,1-1 1,2 1-1,1 0 1,0-1 0,0 1 0,1-1 0,-1 0 0,0 0 0,0-1 0,0 0 0,0 1 0,0-2 0,-1 1 0,1 0 0,0-1 0,0 0 0,-1 0 0,7-5 0,-8 5 0,-1 0 0,1-1 0,-1 0 0,0 1 0,0-1 0,0 0 0,0 0 0,0 0 0,-1 0 0,0 0 0,1-1 0,-1 1 0,0 0 0,0-1 0,-1 1 0,1-1 0,-1 1 0,0-1 0,0 1 0,0-1 0,0 1 0,0 0 0,-2-6 0,1 5 0,0 1 0,0 0 0,0 0 0,0 0 0,0 0 0,-1 0 0,0 0 0,1 0 0,-1 0 0,0 1 0,0-1 0,0 1 0,-1-1 0,1 1 0,-1 0 0,1 0 0,-1 0 0,0 0 0,0 0 0,1 1 0,-1-1 0,0 1 0,-1 0 0,1 0 0,0 0 0,0 0 0,-5 0 0,3 0 0,0 0 0,0 1 0,0 0 0,0 0 0,0 0 0,0 0 0,0 1 0,0 0 0,0 0 0,0 0 0,0 1 0,0-1 0,1 1 0,-1 0 0,1 1 0,-1-1 0,-5 5 0,4-1 0,0-1 0,1 1 0,0 0 0,0 0 0,1 1 0,-1-1 0,1 1 0,1 0 0,0 0 0,0 0 0,0 1 0,0-1 0,1 1 0,1-1 0,-2 9 0,3-12 0,0 1 0,0-1 0,0 0 0,0 1 0,1-1 0,-1 0 0,1 1 0,0-1 0,0 0 0,1 0 0,-1 0 0,1 0 0,0 0 0,0 0 0,0-1 0,1 1 0,-1-1 0,1 1 0,0-1 0,0 0 0,0 0 0,0 0 0,1 0 0,-1-1 0,1 1 0,0-1 0,0 0 0,5 2 0,7 2 0,1-1 0,-1-1 0,1 0 0,0-1 0,0-1 0,0 0 0,26-2 0,-11-2 0,-1 0 0,1-3 0,36-9 0,-14-3 0,-1-3 0,-1-2 0,64-37 0,-112 57 0,-3 2 0,-1-1 0,0 1 0,0 0 0,0 0 0,0 0 0,0 0 0,0-1 0,0 1 0,0 0 0,1 0 0,-1 0 0,0 0 0,0 0 0,0 0 0,0-1 0,1 1 0,-1 0 0,0 0 0,0 0 0,0 0 0,0 0 0,1 0 0,-1 0 0,0 0 0,0 0 0,0 0 0,1 0 0,-1 0 0,0 0 0,0 0 0,0 0 0,0 0 0,1 0 0,-1 0 0,0 0 0,0 0 0,0 0 0,1 0 0,-1 0 0,0 0 0,0 1 0,0-1 0,0 0 0,0 0 0,1 0 0,-1 0 0,0 0 0,0 0 0,0 1 0,0-1 0,0 0 0,0 0 0,0 0 0,1 1 0,-9 13 0,-29 36 0,16-22 0,16-21 0,1-1 0,0 1 0,0 0 0,1 0 0,0 0 0,0 1 0,-2 10 0,5-16 0,0-1 0,-1 1 0,1 0 0,0-1 0,0 1 0,0-1 0,0 1 0,0 0 0,1-1 0,-1 1 0,1-1 0,-1 1 0,1-1 0,-1 1 0,1-1 0,0 1 0,-1-1 0,1 1 0,0-1 0,0 0 0,0 0 0,0 1 0,0-1 0,1 0 0,-1 0 0,0 0 0,0 0 0,1 0 0,-1 0 0,0-1 0,1 1 0,-1 0 0,1-1 0,-1 1 0,1-1 0,0 1 0,-1-1 0,1 0 0,-1 0 0,1 0 0,2 0 0,14 2-65,0-2 0,0 0 0,0 0 0,0-2 0,0-1 0,0 0 0,19-6 0,13-7-506,51-25-1,-64 24 225,0 2-1,1 2 0,51-11 0,-87 23 322,0 0 0,0 1 0,0-1 0,0 1-1,0 0 1,0-1 0,0 1 0,0 0 0,0 0-1,0 1 1,0-1 0,0 0 0,0 1 0,0-1-1,0 1 1,0-1 0,-1 1 0,1 0-1,0 0 1,0 0 0,-1 0 0,1 0 0,0 0-1,-1 1 1,2 1 0,-1 0 110,-2-1 0,1 1-1,0 0 1,0 0 0,-1 0 0,0 0 0,0 0 0,0 0-1,0 0 1,0 0 0,0 0 0,-1 0 0,1 0 0,-1 0-1,0 0 1,0 0 0,-2 3 0,-6 15 326,-1 0 0,-1 0 0,-1-1 1,-15 20-1,-26 46-4436,44-64-4873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9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13389,'0'0'10570,"-5"9"-9220,-2 8-1021,0 1-1,1 0 1,1 0 0,1 0-1,0 1 1,2 0 0,0-1-1,1 37 1,5-28-50,-4-26-275,0-1 0,0 0-1,0 0 1,0 1 0,0-1 0,0 0-1,0 0 1,1 1 0,-1-1 0,0 0-1,0 0 1,0 1 0,0-1 0,1 0-1,-1 0 1,0 0 0,0 0 0,1 1-1,-1-1 1,0 0 0,0 0 0,1 0-1,-1 0 1,0 0 0,0 0 0,1 0-1,-1 0 1,0 0 0,1 0 0,-1 0-1,0 0 1,0 0 0,1 0 0,-1 0-1,0 0 1,0 0 0,1 0 0,-1 0-1,1 0 1,26-30 136,-20 21-101,4-5-133,0 1 0,24-22 0,-32 32 65,0 0 0,1 0 0,-1 1 0,1-1 1,0 1-1,-1 0 0,1 0 0,0 0 1,0 1-1,1-1 0,-1 1 0,0 0 0,0 0 1,1 1-1,-1-1 0,0 1 0,7 0 1,-10 1 45,1 0 0,-1 0 1,1-1-1,-1 1 0,1 0 1,-1 0-1,0 1 1,0-1-1,1 0 0,-1 0 1,0 1-1,0-1 1,0 0-1,0 1 0,0-1 1,-1 1-1,1 0 0,0-1 1,-1 1-1,1-1 1,-1 1-1,0 0 0,1 0 1,-1-1-1,0 1 0,0 1 1,3 55 1163,-4-50-894,1 5-125,0-1 0,-1 1 1,-1 0-1,0-1 0,-1 0 0,0 1 0,-1-1 0,-1-1 0,0 1 0,0 0 0,-1-1 0,0 0 0,-1-1 0,0 1 0,-1-1 0,-16 16 0,22-25-193,1 1 1,-1-1-1,1 0 1,-1 0-1,0 0 0,0 0 1,1 0-1,-1 0 0,0 0 1,0 0-1,0-1 1,0 1-1,0-1 0,0 1 1,0-1-1,0 0 0,-3 0 1,4 0-46,0-1 0,0 1 0,0 0 0,-1-1 0,1 1 0,1-1 0,-1 1 0,0-1 0,0 0 0,0 1-1,0-1 1,0 0 0,0 0 0,1 0 0,-1 1 0,0-1 0,1 0 0,-1 0 0,1 0 0,-1 0 0,1 0 0,-1 0 0,1 0 0,0-1 0,-1 1 0,1 0 0,0 0 0,0 0 0,0 0 0,0 0 0,0-2 0,0-71-12090,3 30 186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49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1 132 19923,'0'0'11787,"54"-20"-10954,-39 12-609,5-7-224,3-7 0,-2-7-3011,-3-9-4708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0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0 25528,'-12'7'1377,"-2"2"-1152,0-1 0,0 2-1,1 0 1,-15 14 0,21-17-211,1-1 1,0 1-1,0 1 1,1-1-1,0 1 1,0 0-1,1 0 1,0 0-1,0 1 1,1-1-1,-3 12 1,4-12-151,1 0 0,0 0 1,0 0-1,0 0 0,1 0 1,0 0-1,1 0 0,-1 0 1,4 12-1,-3-18 89,0 1 1,0 0-1,0 0 1,1-1-1,-1 1 1,1-1-1,0 1 1,0-1-1,0 0 0,0 0 1,0 1-1,0-1 1,0-1-1,1 1 1,-1 0-1,1-1 1,-1 1-1,1-1 1,0 0-1,-1 1 0,1-1 1,0-1-1,0 1 1,0 0-1,0-1 1,0 1-1,0-1 1,3 0-1,59 0-10,-45-1 48,1 1 1,0 1-1,-1 1 1,27 5-1,-41-5 26,-1 0 0,1-1 0,-1 2 0,1-1 0,-1 1 0,0 0 0,0 0 0,0 0 0,0 0 0,-1 1 0,1 0 0,-1 0 0,0 0 0,0 1 0,-1 0 0,1-1 0,-1 1 0,0 0 0,4 10 0,-1 0 298,-1 1 1,-1 0-1,0 0 0,-1 0 0,-1 1 0,0-1 0,-1 1 0,-1 0 0,-1-1 0,-3 25 0,0-15 95,-2-1 0,0 0 1,-2 0-1,0-1 0,-2 0 0,-12 23 0,19-42-375,2-2-22,0 1 0,-1-1 0,0 1 0,0-1 0,0 1 0,0-1 0,0 0 0,-1 0 0,1 0 0,-1 0 0,0-1 1,0 1-1,0-1 0,0 0 0,0 1 0,-1-1 0,1-1 0,-6 3 0,7-4-120,1 0 0,0-1 0,-1 1 0,1-1 0,0 1 0,0-1 0,0 0 0,-1 0 0,1 1 0,0-1 0,0 0 0,0 0 0,0 0 0,0 0 0,1 0 0,-1 0 0,0 0-1,0-1 1,1 1 0,-1 0 0,0 0 0,1-1 0,-1 1 0,1 0 0,0-1 0,0 1 0,-1-3 0,-10-49-3747,9 38 2318,-11-66-5719,2-19-4366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0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21909,'2'9'2429,"12"50"585,29 81-1,84 159-638,-124-294-2372,69 136 28,-59-119-33,0-1 1,2 0 0,1-1-1,21 21 1,-20-27 1,-17-14 0,0 0 0,0 0 0,0 0 0,0-1 0,0 1 0,0 0 0,0 0 0,0 0 0,0-1 0,0 1 0,0 0 0,0 0 0,0 0 0,0-1 0,0 1 0,0 0 0,0 0 0,0 0 0,0 0 0,0-1 0,0 1 0,0 0 0,1 0 0,-1 0 0,0 0 0,0-1 0,0 1 0,0 0 0,0 0 0,1 0 0,-1 0 0,0 0 0,0 0 0,0-1 0,0 1 0,1 0 0,-1 0 0,0 0 0,0 0 0,0 0 0,1 0 0,-1 0 0,0 0 0,0 0 0,0 0 0,1 0 0,-1 0 0,0 0 0,0 0 0,0 0 0,1 0 0,-1 0 0,0 0 0,0 0 0,0 1 0,0-1 0,1 0 0,-1 0 0,0 0 0,0 0 0,0 0 0,0 0 0,0 0 0,1 1 0,-1-1 0,0 0 0,0 0 0,0 0 0,0 1 0,-3-13 0,-21-30-7,-1 1 1,-3 1-1,-1 1 0,-37-37 0,35 39 20,21 27-11,-5-6-2,15 13-109,9 7-137,-1 1-6,0 0-1,1-1 0,0 0 1,0-1-1,0 0 0,0 0 1,14 2-1,-20-5-282,1 0-1,0 0 0,0 0 1,0 0-1,0 0 0,-1-1 1,1 1-1,0-1 1,0 0-1,-1 0 0,1-1 1,-1 1-1,1-1 0,-1 0 1,0 0-1,1 0 0,-1 0 1,0 0-1,0-1 1,-1 1-1,6-7 0,19-28-8283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1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32 754 12460,'0'0'5376,"-4"9"-2120,-3 10-2471,2 1 0,0 0 0,1 0-1,1 0 1,1 1 0,0-1 0,3 36 0,1-24-258,2 0 0,1 1 1,1-1-1,15 43 0,-20-73-508,-1 1 0,1 0 0,0 0 0,1-1 0,-1 1 0,0-1 0,1 1 0,-1-1 0,1 0 0,0 1 0,-1-1 0,1 0 0,0 0 0,0 0 0,5 2 0,-7-3-17,1-1 0,-1 0 0,1 0 0,-1 0 0,1 0 1,-1 0-1,1 0 0,-1 0 0,1 0 0,-1 0 0,1 0 0,-1 0 0,1-1 1,-1 1-1,1 0 0,-1 0 0,1 0 0,-1-1 0,1 1 0,-1 0 0,1 0 1,-1-1-1,0 1 0,1 0 0,-1-1 0,1 1 0,-1-1 0,1 0 0,9-27 76,-4-15-37,-1-1-1,-3 0 1,-1 0-1,-3 0 1,-1 0 0,-2 0-1,-2 0 1,-2 1-1,-20-59 1,23 92-82,7 26-50,8 29-49,6 10 157,3-2 0,3 0 1,39 74-1,-26-80-8,-33-47-26,-1 1 0,0 0-1,1-1 1,-1 1 0,1 0 0,-1-1 0,1 1-1,0 0 1,-1-1 0,1 1 0,0-1 0,-1 1 0,1-1-1,0 1 1,0-1 0,-1 0 0,1 1 0,0-1-1,0 0 1,-1 0 0,1 0 0,0 1 0,0-1-1,0 0 1,0 0 0,0 0 0,-1 0 0,1 0-1,0-1 1,0 1 0,0 0 0,-1 0 0,1 0-1,0-1 1,0 1 0,0 0 0,-1-1 0,1 1-1,0-1 1,-1 1 0,1-1 0,0 1 0,-1-1-1,1 1 1,-1-1 0,1 0 0,0 1 0,-1-1 0,0 0-1,1 0 1,-1 1 0,1-1 0,-1 0 0,0 0-1,0 1 1,1-1 0,-1 0 0,0 0 0,0 0-1,0 0 1,0-1 0,4-29-1020,-1-1 0,-1 1-1,-2-1 1,-1 1 0,-2-1 0,-12-58 0,-76-259-1217,13 64 3098,69 237 96,52 150 1841,12 66-1811,-18-51 260,4-1 1,86 167-1,-120-271-1158,24 39 152,-29-48-216,0 0-1,0 0 1,0-1 0,1 1-1,-1 0 1,1-1-1,-1 0 1,1 0-1,0 0 1,0 0 0,0 0-1,5 2 1,-8-4-7,0 0-1,0 0 1,1 0 0,-1 0 0,0 0-1,0 0 1,0 0 0,0 1 0,0-1 0,1 0-1,-1 0 1,0 0 0,0 0 0,0 0-1,0 0 1,0 0 0,1-1 0,-1 1 0,0 0-1,0 0 1,0 0 0,0 0 0,0 0-1,0 0 1,1 0 0,-1 0 0,0 0 0,0 0-1,0 0 1,0 0 0,0 0 0,0-1-1,0 1 1,0 0 0,1 0 0,-1 0 0,0 0-1,0 0 1,0 0 0,0-1 0,0 1-1,0 0 1,0 0 0,0 0 0,0 0 0,0 0-1,0 0 1,0-1 0,0 1 0,0 0-1,0 0 1,0 0 0,0 0 0,-4-12 65,-8-10 34,-7-2 106,-26-30-127,4-2 0,1-2 1,-53-107-1,77 133-28,2 0 0,2-2-1,1 1 1,1-2 0,2 1-1,1-1 1,-3-59 0,10 92-44,0 1-1,0-1 1,0 1 0,0-1 0,0 1 0,0-1 0,1 1-1,-1-1 1,0 1 0,1-1 0,-1 1 0,1-1-1,0 1 1,-1 0 0,1-1 0,0 1 0,0 0-1,0-1 1,0 1 0,0 0 0,0 0 0,0 0 0,1 0-1,-1 0 1,0 0 0,0 1 0,1-1 0,-1 0-1,0 0 1,4 0 0,-3 1-2,0 0 0,0-1-1,0 2 1,0-1 0,0 0 0,0 0-1,0 0 1,-1 1 0,1-1 0,0 1-1,0 0 1,0-1 0,0 1 0,0 0 0,-1 0-1,1 0 1,0 0 0,-1 1 0,1-1-1,-1 0 1,0 1 0,1-1 0,1 3-1,-3-4-1,0 0 0,0 0-1,0 0 1,0 0 0,0 0-1,1 0 1,-1 0 0,0 0-1,0 1 1,0-1-1,0 0 1,1 0 0,-1 0-1,0 0 1,0 0 0,0 0-1,0 0 1,0 0-1,1 0 1,-1-1 0,0 1-1,0 0 1,0 0 0,0 0-1,0 0 1,1 0-1,-1 0 1,0 0 0,0 0-1,0 0 1,0 0 0,0 0-1,0-1 1,1 1-1,-1 0 1,0 0 0,0 0-1,0 0 1,0 0 0,0 0-1,0-1 1,0 1-1,0 0 1,0 0 0,0 0-1,0 0 1,0 0 0,0-1-1,0 1 1,0 0-1,0 0 1,0 0 0,0 0-1,0 0 1,0-1 0,0 1-1,0 0 1,0 0-1,0 0 1,0 0 0,0-1-1,0 1 1,2-23 54,-1-30-39,-1 50-8,0-2-12,1-11 12,-1 0 1,-1 0-1,0 0 0,-1 0 0,-1 1 1,-7-26-1,9 41-9,1 0 1,0 0-1,-1-1 1,1 1-1,0 0 1,-1 0-1,1-1 1,-1 1-1,1 0 1,0 0-1,-1 0 1,1-1 0,-1 1-1,1 0 1,0 0-1,-1 0 1,1 0-1,-1 0 1,1 0-1,-1 0 1,1 0-1,0 0 1,-1 0-1,1 0 1,-1 0-1,1 1 1,0-1-1,-1 0 1,1 0-1,-1 0 1,1 0-1,0 1 1,-1-1-1,1 0 1,0 0-1,-1 1 1,1-1-1,0 0 1,-1 1-1,1-1 1,-1 1 0,1-1-71,-1 1 0,1-1 0,-1 1 0,1-1 0,-1 1 0,1 0 1,-1-1-1,1 1 0,-1-1 0,1 1 0,0 0 0,-1-1 0,1 1 1,0 0-1,-1-1 0,1 1 0,0 0 0,0 0 0,0-1 0,0 1 1,0 0-1,0 0 0,0-1 0,0 1 0,0 0 0,0 0 0,0-1 1,0 1-1,1 1 0,6 20-9471,-7-9 2921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2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90 7944,'-3'-7'3173,"2"3"-2157,0 0 0,0 1-1,-1-1 1,1 0-1,-1 1 1,0-1 0,0 1-1,0 0 1,-1 0 0,1 0-1,-1 0 1,0 0-1,-4-4 1,11 34 1205,8 6-1584,1 0 1,24 39-1,-1 2-238,23 59 141,-20-39 232,4-3 0,70 112 0,-106-192-767,1 0 0,-1 0 0,2-1-1,-1 0 1,2 0 0,-1-1 0,1 0-1,18 12 1,-36-42-5,-38-39 0,-84-83 0,54 63 0,58 55 0,39 36 0,22 11 0,-39-21 0,0 1 0,0-1 0,0 0 0,0 0 0,0 0 0,0-1 0,0 1 0,0-1 0,0 0 0,0 0 0,1-1 0,-1 1 0,0-1 0,0 0 0,0 0 0,0 0 0,-1 0 0,1-1 0,0 0 0,0 1 0,-1-1 0,1-1 0,5-4 0,-4 2 0,-1 0 0,0 0 0,-1-1 0,1 0 0,-1 1 0,0-1 0,0 0 0,-1 0 0,0-1 0,0 1 0,-1 0 0,1-1 0,-1 1 0,0-11 0,1-7 0,-2-1 0,0 0 0,-4-27 0,3 43 0,0 1 0,-1-1 0,0 0 0,-1 1 0,0-1 0,0 1 0,0 0 0,-1 0 0,-1 0 0,1 0 0,-1 1 0,-7-8 0,12 15 0,0 0 0,0-1 0,0 1 0,0 0 0,-1-1 0,1 1 0,0 0 0,0-1 0,-1 1 0,1 0 0,0 0 0,0 0 0,-1-1 0,1 1 0,0 0 0,-1 0 0,1 0 0,0 0 0,-1-1 0,1 1 0,0 0 0,-1 0 0,1 0 0,0 0 0,-1 0 0,1 0 0,0 0 0,-1 0 0,1 0 0,0 0 0,-1 0 0,1 0 0,0 0 0,-1 0 0,1 0 0,0 1 0,-1-1 0,1 0 0,0 0 0,-1 0 0,1 0 0,-1 1 0,-3 18 0,6 29 0,2-20 0,2 0 0,1-1 0,14 40 0,-15-52 0,0-1 0,1 0 0,0-1 0,1 1 0,0-2 0,1 1 0,1-1 0,11 12 0,-19-22 0,0 0 0,0 0 0,1 0 0,-1-1 0,1 1 0,-1 0 0,1-1 0,0 0 0,-1 0 0,1 0 0,0 0 0,0 0 0,0 0 0,5 0 0,-7-1 0,1 0 0,0-1 0,-1 1 0,1 0 0,0-1 0,-1 1 0,1-1 0,-1 0 0,1 0 0,-1 1 0,1-1 0,-1 0 0,1 0 0,-1 0 0,0-1 0,0 1 0,0 0 0,1 0 0,-1-1 0,0 1 0,0 0 0,-1-1 0,1 1 0,0-1 0,0 1 0,0-3 0,5-14 0,0 0 0,-1 0 0,0-1 0,-2 1 0,2-24 0,-2-100 0,-2 81 0,-2 38 0,0 18 0,0-1 0,0 1 0,1 0 0,0-1 0,0 1 0,1 0 0,-1-1 0,1 1 0,0 0 0,1 0 0,2-8 0,-3 13 0,0 0 0,0 0 0,0 0 0,-1 1 0,1-1 0,0 0 0,0 1 0,0-1 0,-1 0 0,1 1 0,0-1 0,-1 1 0,1 0 0,0-1 0,-1 1 0,1-1 0,0 1 0,-1 0 0,1-1 0,-1 1 0,0 0 0,1 0 0,-1 0 0,1-1 0,-1 1 0,0 0 0,1 1 0,14 29 0,-14-29 0,21 48 0,-14-29 0,0-1 0,2 0 0,0 0 0,2-1 0,20 26 0,-31-43 0,0-1 0,0 1 0,1-1 0,-1 0 0,0 1 0,1-1 0,-1 0 0,1 0 0,0 0 0,-1 0 0,1 0 0,0 0 0,0 0 0,0-1 0,0 1 0,-1-1 0,1 1 0,0-1 0,3 1 0,-3-2 0,0 1 0,-1-1 0,1 1 0,-1-1 0,1 0 0,0 0 0,-1 1 0,0-1 0,1 0 0,-1 0 0,1 0 0,-1-1 0,0 1 0,0 0 0,0 0 0,0-1 0,2-2 0,3-7 0,0-1 0,-1 0 0,0 0 0,5-22 0,-6 20 0,11-45 0,-13 43 0,2 1 0,0-1 0,0 1 0,1 0 0,1 0 0,1 1 0,0-1 0,13-17 0,-20 31 0,1 0 0,0 0 0,-1 0 0,1 1 0,0-1 0,-1 0 0,1 1 0,0-1 0,0 0 0,-1 1 0,1-1 0,0 1 0,0 0 0,0-1 0,0 1 0,0 0 0,0-1 0,0 1 0,0 0 0,0 0 0,0 0 0,0 0 0,0 0 0,0 0 0,0 0 0,0 0 0,0 0 0,0 0 0,-1 0 0,1 1 0,0-1 0,0 0 0,0 1 0,0-1 0,0 1 0,0-1 0,0 1 0,-1-1 0,1 1 0,0 0 0,0-1 0,0 2 0,25 38 0,-23-34 0,17 35 0,-15-28 0,0 0 0,1-1 0,1 0 0,0 0 0,0-1 0,1 0 0,0 0 0,1-1 0,13 12 0,-21-22 0,0 1 0,0 0 0,0 0 0,0-1 0,1 1 0,-1-1 0,0 1 0,0-1 0,1 1 0,-1-1 0,0 0 0,1 0 0,-1 1 0,0-1 0,1 0 0,-1 0 0,0 0 0,1-1 0,-1 1 0,0 0 0,1 0 0,-1-1 0,0 1 0,0-1 0,1 1 0,-1-1 0,0 0 0,0 1 0,0-1 0,0 0 0,1 0 0,-1 0 0,-1 1 0,1-1 0,0 0 0,0 0 0,0-1 0,0 1 0,-1 0 0,2-2 0,3-6 0,-1 0 0,0-1 0,0 1 0,2-14 0,-3 13 0,19-82 32,-16 60-115,16-50 1,-13 71-3600,-1 11-5630,-7 0 7139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3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15631,'0'0'7041,"-1"9"-6480,0-2-346,1 1 1,1 0-1,-1-1 1,1 1-1,1 0 1,-1-1-1,1 1 0,1-1 1,-1 0-1,5 9 1,-2-11 3073,-6-16-2108,-4 4-1424,-2 25-744,-1 17-7853,0-14 208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3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151 307 11082,'-11'-13'2782,"-37"-52"-1115,-20-26 4599,68 91-6144,-1 0 0,1-1 1,0 1-1,0 0 1,0-1-1,0 1 0,-1-1 1,1 1-1,0 0 1,-1-1-1,1 1 0,0 0 1,0 0-1,-1-1 0,1 1 1,0 0-1,-1 0 1,1-1-1,-1 1 0,1 0 1,0 0-1,-1 0 1,1 0-1,-1 0 0,1 0 1,0-1-1,-1 1 1,1 0-1,-1 0 0,1 0 1,0 0-1,-1 1 1,1-1-1,-1 0 0,1 0 1,0 0-1,-1 0 0,1 0 1,-1 0-1,0 1 1,-5 19 1695,4 42-1624,2-52 271,0 11-339,0 18 87,5 46 0,-3-75-174,-1 1 0,1-1 0,1 1 1,0-1-1,1 0 0,0 0 1,0 0-1,1 0 0,8 11 1,-13-20-37,1 0-1,0 0 1,0 1 0,0-1 0,0 0 0,0-1 0,0 1 0,1 0 0,-1 0 0,0 0 0,0-1 0,1 1-1,-1 0 1,0-1 0,1 1 0,-1-1 0,0 0 0,1 0 0,-1 1 0,1-1 0,-1 0 0,1 0-1,-1 0 1,0 0 0,1 0 0,-1-1 0,1 1 0,-1 0 0,0-1 0,1 1 0,-1-1 0,0 1 0,1-1-1,-1 0 1,0 1 0,0-1 0,2-2 0,6-3-35,0-2 0,0 1 1,-1-1-1,7-10 0,6-3-304,-18 18 313,1 0 0,-1 1 0,1-1-1,0 1 1,0 0 0,1 0 0,-1 0 0,0 0-1,0 1 1,1 0 0,-1 0 0,1 0-1,-1 0 1,1 1 0,0-1 0,-1 1 0,1 1-1,-1-1 1,1 1 0,-1-1 0,1 1 0,-1 0-1,1 1 1,-1-1 0,0 1 0,1 0 0,-1 0-1,0 0 1,0 1 0,-1-1 0,1 1-1,0 0 1,2 4 0,13 10 104,-1 2 0,-1 0 0,-1 1 0,22 36 0,-36-53-65,28 44 415,-2 1 1,-2 1-1,35 94 1,-51-114-259,-1 2 0,-1-1 0,-2 1 0,-2 0 0,0 0 0,-2 1 0,-1-1 0,-5 41 0,3-66-173,1 1 0,-2-1 0,1 0 0,-1 0 0,0 0 0,0 0 0,-1 0 0,1 0 0,-1-1 0,-1 1 0,1-1 0,-1 0 0,0 0 0,0 0 0,0 0 0,-1-1 0,0 0 0,1 0 0,-2 0 0,-9 6 0,9-7 0,-1-1 0,1 1 0,-1-1 0,0-1 0,0 1 0,0-1 0,0 0 0,0-1 0,0 1 0,0-1 0,0-1 0,0 1 0,0-1 0,0-1 0,0 1 0,0-1 0,0 0 0,-11-6 0,3 0 0,0-1 0,1-1 0,0 0 0,0 0 0,1-2 0,1 1 0,0-2 0,0 0 0,2 0 0,-1-1 0,2 0 0,0-1 0,0 0 0,2 0 0,-1-1 0,-4-17 0,-3-12 0,2-1 0,2 0 0,2-1 0,-5-76 0,10-2-1701,6 0 0,27-192 0,-19 226-4983,-6 6-3726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0:54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12684,'0'0'14061,"16"81"-12747,-1-34-97,4 7-64,3 4-352,6 1-257,5-1-384,6-3-160,4-7-1729,2-3-2884,-2-5-3234</inkml:trace>
  <inkml:trace contextRef="#ctx0" brushRef="#br0" timeOffset="1">656 876 15695,'0'0'12139,"11"68"-8775,-11-39-1795,0-3-1569,1-7 0,0-7 0,-1-8 0,0-12 0,-7-12 0,-9-6-8264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2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7015,'0'0'-641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592 233 4965,'110'-60'6362,"-97"52"-5223,-1-1 1,0 0-1,0 0 1,-1-2-1,-1 1 1,12-15 0,-20 23-912,0 0 1,0 0-1,0 0 1,-1-1-1,1 1 0,-1 0 1,1-1-1,-1 1 1,0-1-1,0 1 1,0-1-1,-1 0 1,1 1-1,0-1 1,-1 0-1,0 1 1,0-1-1,0 0 1,0 0-1,0 1 1,0-1-1,-1-4 1,-1 5-75,1 0 1,-1 0-1,0 0 0,0 0 1,0 0-1,1 1 1,-2-1-1,1 1 0,0-1 1,0 1-1,0 0 1,-1 0-1,1 0 0,0 0 1,-1 0-1,1 0 1,-1 1-1,1-1 0,-4 1 1,-9-2 107,0 1 1,0 0-1,0 2 1,0 0-1,0 0 0,-28 7 1,11 3-150,1 1 0,0 1 1,1 2-1,1 1 0,1 1 0,-27 21 1,3 2 22,3 1 0,-51 57 0,72-68-28,1 1 0,2 1 0,1 1 1,-21 39-1,38-59-83,0 0 0,1 1 0,0 0 0,1 0 1,1 0-1,0 1 0,1-1 0,1 1 0,0 0 0,1 0 1,0 0-1,1 0 0,1 0 0,4 21 0,-1-23-20,1 0 0,0 0-1,1-1 1,0 0 0,1 0-1,0 0 1,1-1 0,1 0-1,-1-1 1,2 0 0,-1 0-1,1-1 1,14 9 0,0 1 22,2-2 1,0 0-1,1-2 1,49 20-1,-61-29-8,1-1 0,0 0 0,-1-1 0,2 0 0,-1-2 1,0 0-1,26 0 0,-38-2 5,1 0 0,-1 0 0,0-1 0,0 0 0,1 0 0,-1 0 0,0 0 0,0-1 0,0 1 0,0-1 0,0 0 0,-1 0 0,1-1 0,-1 1 0,1-1 0,-1 1 0,0-1 0,0 0 0,0-1 0,0 1 0,0 0 0,-1-1 0,0 0 0,0 1 0,0-1 0,0 0 0,0 0 0,-1 0 0,1 0 0,-1 0 0,0-1 0,0-5 0,0 1-23,0 1 1,0 0-1,-1-1 0,0 1 1,0 0-1,-1-1 0,0 1 1,-1 0-1,0-1 0,0 1 1,-1 0-1,1 1 0,-2-1 1,-7-13-1,3 10-1,0 1-1,-1-1 1,0 2-1,0-1 1,-1 1-1,-1 1 1,0 0-1,-16-10 1,60 6 0,-1 1 0,39-19 0,-52 20 0,1 1 0,0 1 0,1 0 0,-1 2 0,1 1 0,22-4 0,-42 9 0,0 0 0,0 0 0,-1 0 0,1 1 0,0-1 0,-1 0 0,1 0 0,0 0 0,-1 1 0,1-1 0,0 0 0,-1 0 0,1 1 0,0-1 0,-1 1 0,1-1 0,-1 0 0,1 1 0,-1-1 0,1 1 0,-1 0 0,1-1 0,-1 1 0,0-1 0,1 1 0,-1 0 0,0-1 0,1 1 0,-1-1 0,0 2 0,4 30 0,-13 33 0,-25 43 0,24-82 0,1 1 0,1 1 0,2 0 0,-5 40 0,11-67-8,-1 0 0,1 0 0,0 0 0,0 0 0,1 1 0,-1-1-1,0 0 1,0 0 0,0 0 0,1 0 0,-1 0 0,1 0 0,-1 0 0,1 0 0,-1 0 0,1 0 0,-1 0 0,1 0 0,0 0 0,0 0-1,-1 0 1,1-1 0,0 1 0,0 0 0,1 0 0,1 0-50,-1 0 1,1 0-1,-1 0 0,0-1 1,1 1-1,0-1 0,-1 0 1,1 1-1,-1-1 0,1 0 1,2-1-1,4 0-401,-1-1 1,1 0 0,-1 0-1,0 0 1,0-1 0,9-5-1,21-19-5455,-1-9-2446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26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4418 10154,'-53'-48'1724,"53"49"-1657,1-1 1,-1 0-1,1 1 1,-1-1-1,1 1 1,-1-1-1,0 0 1,1 1-1,-1-1 1,0 1-1,1-1 1,-1 1-1,0-1 1,0 1-1,1 0 1,-1-1-1,0 1 1,0-1-1,0 1 1,0-1-1,0 1 1,0 0-1,0-1 1,0 1-1,0-1 1,0 1-1,0 0 0,0-1 1,0 1-1,0-1 1,-1 1-1,1-1 1,0 1-1,0 0 1,-1-1-1,1 1 1,0-1-1,-1 0 1,1 1-1,0-1 1,-1 1-1,1-1 1,-1 1-1,1-1 1,-1 0-1,1 1 1,-1-1-1,1 0 1,-1 0-1,1 1 1,-1-1-1,0 0 1,13 0 261,0-1 0,0-1 0,0 0 0,0 0 0,0-1 0,-1-1 1,1 0-1,16-8 0,88-56 702,-67 38-759,26-15-68,1428-838 1669,921-366 170,68 140-2538,-154 229 1872,-2032 782-1970,-346 96-7190,-33 2-1484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27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628 1 8680,'0'0'9049,"-12"15"-8307,-233 354 1390,99-138-1771,95-155-316,-92 143 540,116-165-28,24-29-175,3-24-371,1-1-1,-1 1 1,0-1 0,1 1-1,-1-1 1,0 1 0,1-1-1,-1 0 1,1 1 0,-1-1-1,1 0 1,-1 1 0,1-1 0,-1 0-1,1 1 1,0-1 0,-1 0-1,1 0 1,-1 0 0,1 1-1,-1-1 1,1 0 0,0 0-1,-1 0 1,1 0 0,0 0-1,-1 0 1,1 0 0,-1 0 0,1-1-1,0 1 1,-1 0 0,1 0-1,0-1 1,23-7 128,-2-1 0,1 0 0,-1-2 0,-1-1 0,0-1 0,35-27 0,-3 3-39,328-204 772,-266 177-612,179-71 1,21 29-1266,-120 43-5912,-43 10-7908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38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3 5477,'41'20'12604,"-35"-15"-10750,-7-3-760,-19-4-461,-29-9-482,38 5-504,-11-4 1252,9 11-8572,3 5-2945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30.2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27 110 4612,'0'0'2210,"-3"-60"-5156,-9 34 1985,0 2 192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57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2691,'0'0'13975,"10"8"-13467,30 33 424,-2 2 1,39 57-1,56 63 669,57 29-690,158 180 858,-256-251-1100,-53-66-563,3-2 0,65 63 1,-13-28 692,-4 4 0,103 133 0,371 457 575,-470-574-1334,256 356 239,-306-401-269,4 5 0,11 18 38,89 100 1,-75-101 84,73 115 1,-69-91-129,67 63-3,-13-19 38,361 473-771,-174-196 496,-278-372 306,3-1 0,3-2-1,61 58 1,276 236 938,-311-283-454,-1-1-357,66 77-1,13 9-120,-4-6-20,-125-119-79,45 46-805,-60-68-1946,-31-20-17922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03.4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24 100 4100,'-9'-28'3814,"6"18"-2016,0 0-1,0 0 0,1-1 1,-2-19 2017,4 55-1802,4 14-1544,1 0 1,1 0-1,3 0 0,1-1 1,28 69-1,-6-16 729,-8-27-990,40 76 0,-47-104-122,-4-4 530,-1 0 1,7 34-1,-3-11-618,20 49 147,12 45-44,-10-26 46,98 218-1,-47-130 175,-59-153-309,154 319 162,-154-309-144,75 148 325,99 107-201,-126-203-79,181 252 2,-224-322-63,170 191 36,-45-59-4,-62-64 77,5-5 0,126 107 0,-97-88-84,17 13 7,16-11 55,152 135 188,-48-49-175,-150-127-41,74 49 151,6-8 0,328 164 0,-234-166 17,-43-23-129,-174-73-102,216 116 262,-191-100-189,-71-38-144,-1 1-1,44 29 1,-68-39-2783,-10-6 228,-14-8-1452,17 8 3512,-29-12-5877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1.6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1 244 13068,'0'0'481,"83"-51"-417,-30 16 0,12-6-96,11-12-1858,9-11-3267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4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24 5061,'0'0'-192,"-76"-23"-641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8.1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0 103 17328,'0'0'4709,"6"17"-4085,74 207 2034,-35-89-1221,74 152-1,-267-604-307,125 261-1350,4-1 0,1-1 0,-17-112 1,33 160 215,1 1 2,0-1 0,0 1 0,1 0 1,1-16-1,-1 23 6,0 1 1,1-1 0,-1 0-1,1 1 1,-1-1-1,1 1 1,-1-1 0,1 1-1,0-1 1,0 1-1,0-1 1,0 1-1,0 0 1,0 0 0,0-1-1,0 1 1,0 0-1,1 0 1,-1 0 0,0 0-1,1 0 1,-1 1-1,1-1 1,-1 0 0,1 1-1,-1-1 1,1 1-1,-1-1 1,1 1-1,0 0 1,2-1 0,5 1 8,0 0-1,1 1 1,-1 0 0,0 0 0,0 1 0,0 0 0,0 0 0,0 1-1,0 1 1,-1-1 0,1 1 0,-1 1 0,0 0 0,-1 0 0,1 0-1,-1 1 1,0 0 0,10 11 0,-13-13 32,0 1-1,0-1 1,-1 1-1,0-1 1,0 1-1,0 0 1,0 1-1,-1-1 1,0 0-1,0 1 1,-1-1-1,1 1 1,-1-1-1,0 1 1,-1 0-1,1-1 1,-1 1-1,0 0 1,-1 0-1,1-1 1,-1 1-1,0 0 1,-1-1-1,1 1 1,-1-1-1,0 0 1,0 1-1,-1-1 1,0 0-1,0 0 1,-4 4-1,0 2 91,-1 0-1,-1-1 1,0-1-1,0 0 0,-1 0 1,0 0-1,0-1 1,-1-1-1,0 0 1,0 0-1,-1-1 1,0-1-1,-25 8 1,37-13-190,-1 1 0,0-1 0,1 0 0,-1 0 1,0 0-1,1 0 0,-1 0 0,0 0 0,0 0 1,1 0-1,-1 0 0,0 0 0,1 0 0,-1-1 0,0 1 1,1 0-1,-1-1 0,0 1 0,1 0 0,-1-1 1,1 1-1,-1 0 0,0-1 0,1 1 0,-1-1 1,1 1-1,-1-1 0,1 0 0,0 1 0,-1-1 0,1 1 1,-1-1-1,1 0 0,0 1 0,0-1 0,-1 0 1,1 1-1,0-1 0,0 0 0,0 1 0,0-1 1,0 0-1,0 0 0,0 1 0,0-1 0,0 0 1,0 1-1,0-1 0,0 0 0,1 1 0,-1-1 0,0 0 1,0 1-1,1-2 0,18-39-7412,2 9-1394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8.6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 1 13741,'0'0'12588,"-10"93"-11915,5-35-97,0 8-416,-3 1-96,1-8-64,4-6 32,-2-11-224,2-9-416,0-17-225,-1-14-1281,-2-2-673,-3-23-2530,-6-12-2370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1 282 21140,'0'0'9043,"8"4"-8456,-3-2-544,-1 0-1,1-1 0,-1 1 0,1-1 1,0 0-1,0-1 0,-1 1 0,1-1 1,0 0-1,0 0 0,-1 0 0,9-2 0,1-1-2,-1-1 0,0-1-1,0 0 1,14-7 0,-1-1-10,0-1-1,-1-2 1,-1 0 0,24-21 0,-41 31 5,0 0 1,0 0-1,-1-1 1,1 0-1,-1 0 1,-1 0-1,0-1 1,0 0-1,0 0 1,-1 0-1,0-1 1,-1 0-1,0 1 1,0-1-1,-1 0 1,3-16 0,-5 25-30,0-1 0,0 0 1,0 0-1,0 0 0,0 1 1,0-1-1,-1 0 0,1 0 1,0 0-1,0 1 0,-1-1 1,1 0-1,0 0 0,-1 1 1,1-1-1,0 0 0,-1 1 1,1-1-1,-1 0 0,1 1 1,-1-1-1,0 1 0,1-1 1,-1 1-1,1-1 0,-1 1 1,0-1-1,0 1 0,-1-1 1,0 1 7,0-1 0,-1 1 1,1 0-1,-1 0 1,1 0-1,0 0 0,-1 0 1,1 0-1,0 1 0,-4 0 1,-3 2 10,1 0-1,0 0 1,0 1 0,0 0-1,-9 6 1,-4 7-25,0 0 0,1 1 0,1 2 0,1 0 0,1 1 0,-16 25 0,23-31 0,0 0 0,2 1 0,0 0 0,1 1 0,0-1 0,1 1 0,1 1 0,1-1 0,1 1 0,-2 21 0,5-36 4,0 0-1,0 0 1,0 0 0,0 0 0,1 0-1,-1 0 1,1 0 0,0-1 0,0 1-1,0 0 1,0 0 0,0 0-1,1-1 1,-1 1 0,1-1 0,0 1-1,0-1 1,3 4 0,-1-3 2,0 0 1,0-1-1,0 1 0,0-1 1,1 0-1,-1 0 1,1 0-1,0 0 1,-1-1-1,8 2 0,8-1-147,-1 0 0,0-2-1,1 0 1,34-5-1,-36 2-1701,1-1 1,-1-1-1,0-1 0,23-10 0,12-8-5353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9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11371,'0'0'8776,"52"1"-7783,-19 12-481,3 0-415,5 0-1,-3-3-353,-4-5-2817,-9-2-4550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9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1 469 16656,'0'0'3747,"79"-39"-1889,-17-5-256,12-14 191,11-9-383,4-1-417,-4 4-705,-9 10-224,-11 14-320,-16 17-1730,-14 12 64,-19 11-256,-10 0-513,-6 6-448,-13 4-2946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9.7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0 189 18001,'4'16'2733,"8"29"-660,1-1 0,30 66 1,-32-88-1757,22 48 113,2-2 0,72 100-1,-96-159 750,-6-18-302,-7-26 50,2 29-851,-9-60 37,-3 0-1,-23-73 1,8 33-200,11 43-274,7 33 111,2 0 1,0 0 0,2-1-1,2 0 1,-1-43-1,5 72 245,-1 1-1,1 0 1,-1-1-1,1 1 0,0 0 1,-1 0-1,1 0 1,0-1-1,0 1 1,0 0-1,-1 0 0,1 0 1,0 0-1,1 0 1,-1 1-1,0-1 0,0 0 1,0 0-1,0 1 1,1-1-1,-1 1 1,0-1-1,1 1 0,-1-1 1,0 1-1,1 0 1,-1 0-1,0 0 0,1 0 1,-1 0-1,1 0 1,-1 0-1,0 0 0,1 0 1,-1 1-1,2 0 1,2-1 3,-1 1 0,1-1 0,-1 1-1,0 1 1,1-1 0,-1 0 0,0 1 0,0 0 0,0 0 0,6 4 0,-7-2 19,0 0-1,0 0 1,-1 0 0,1 0 0,-1 1-1,0-1 1,0 1 0,-1-1-1,1 1 1,-1 0 0,0 0 0,0-1-1,-1 1 1,1 0 0,-1 0 0,0 0-1,0 0 1,-1 0 0,1-1 0,-1 1-1,0 0 1,-3 5 0,0 6 122,-1 0 1,-1 0 0,-1-1-1,0 0 1,-11 16-1,2-6 162,-2-1 0,-21 24 0,33-41-258,0-1 0,0 0 0,-1 0 1,0 0-1,0-1 0,0 0 0,-1 0 0,0 0 0,1-1 0,-2-1 0,-11 5 0,20-8-72,-1 0-1,1 0 1,-1 1-1,1-1 0,-1 0 1,1 0-1,-1 0 0,1 0 1,-1 0-1,0 0 1,1 0-1,-1 0 0,1 0 1,-1 0-1,1 0 1,-1 0-1,1-1 0,-1 1 1,1 0-1,-1 0 1,1 0-1,-1-1 0,1 1 1,-1 0-1,1-1 1,0 1-1,-1 0 0,1-1 1,-1 1-1,1 0 1,0-1-1,-1 1 0,1-1 1,0 1-1,-1-1 1,4-22-1497,20-21-2636,46-39-7545,-28 41 2354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10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0 117 15407,'0'0'5957,"2"10"-3853,0 0-1308,1 0 1,1 0 0,-1 0 0,9 15 0,-11-23-654,0-1 1,0 1 0,0-1 0,0 0 0,0 1 0,0-1 0,0 0-1,0 0 1,0 1 0,1-1 0,-1 0 0,1 0 0,-1-1 0,0 1 0,1 0-1,0 0 1,-1-1 0,2 1 0,-1-1-124,0 0 0,0 0 0,-1-1 0,1 1 1,0-1-1,-1 1 0,1-1 0,-1 0 0,1 0 0,-1 1 0,1-1 0,-1 0 1,1 0-1,-1 0 0,0-1 0,0 1 0,1 0 0,-1 0 0,0-1 0,0 1 0,0-1 1,1-2-1,7-11-280,0-1 1,-2 0-1,1 0 1,-2-1-1,0 0 1,-2 0 0,1 0-1,-2 0 1,2-25-1,-4 63 572,0-1-1,1 0 1,2 0-1,6 24 1,-3-14-151,-2-4-50,-2-10 12,0 1 0,1-1 0,1 1 0,0-1 0,16 30 0,-21-45-124,1 0 0,-1 0 0,1 0 1,-1 0-1,1 0 0,0 0 0,0 0 0,-1-1 0,1 1 0,0 0 1,0 0-1,0-1 0,0 1 0,0 0 0,0-1 0,0 1 0,0-1 1,0 1-1,0-1 0,0 0 0,2 1 0,-2-1-52,0-1-1,0 1 1,0 0 0,0-1-1,-1 1 1,1 0 0,0-1 0,0 1-1,0-1 1,-1 1 0,1-1-1,0 0 1,-1 1 0,1-1-1,0 0 1,-1 1 0,1-1-1,-1 0 1,1 0 0,0-1-1,1-4-916,1 0-1,-1 0 0,0 0 1,0 0-1,-1 0 1,1-8-1,1-24-7720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10.4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1181 0 12236,'0'0'9454,"12"13"-8536,57 63 1431,87 123 0,-117-139-1932,-4 3-1,-2 1 1,-3 1 0,24 77-1,-42-104-536,-2 1 0,-1 0 0,-3 1 0,0 0 0,-3 0 0,-2 0 0,-1 0 0,-11 76 0,8-97-718,-2 0-1,0 0 1,-1 0-1,-1-1 1,-17 31-1,14-33-974,0 0 0,-1-1 0,-18 20 0,-30 21-8704</inkml:trace>
  <inkml:trace contextRef="#ctx0" brushRef="#br0" timeOffset="1">2 542 14189,'0'0'1442,"-1"89"1056,7-14-384,25 23-64,6 15-160,8 10-32,11 0-513,1-8-608,5-9-225,-4-19-352,6-25-32,0-25-128,0-23-640,-2-14-609,-1-24-833,-1-19-1378,-4-12-3074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10.7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16592,'0'0'11979,"31"72"-10858,-6 3-544,8 11-449,4 3-64,4-6-128,6-12-1538,-3-14-3042,-1-16-7111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20.0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0 1 833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20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66 3075,'-8'-29'929,"-1"16"233,9 12-1244,-1 1-1,1 0 1,-1-1 0,1 1 0,-1 0-1,1-1 1,0 1 0,-1-1-1,1 1 1,0-1 0,0 1 0,-1-1-1,1 1 1,0-1 0,0 1-1,0-1 1,0 1 0,-1-1-1,1 1 1,0-1 0,0 0 0,0 1-1,0-1 1,0 1 0,0-1-1,1 1 1,-1-1 0,0 1 0,0-1-1,0 1 1,0-1 0,1 0-1,0-5 7526,-2 9-5754,2 4-6433,1-5 212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1.9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1 174 15310,'0'0'1762,"46"-64"-96,-37 38 800,-5 9-928,-4 4-481,0 4-737,0 1-320,0-1-1442,3-1-3266,7-7-8905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2:02.4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34 11691,'0'0'4217,"-9"4"-2071,5-3-1817,0 0 0,0 0 0,0 1 0,0 0 0,0-1 0,0 1 0,1 1 0,-1-1 0,1 0 0,-1 1 0,1 0 0,0 0 0,0 0 0,0 0 0,0 0 0,1 0 0,0 1 0,-1 0 0,1-1 0,0 1-1,1 0 1,-1 0 0,1 0 0,-1 0 0,1 0 0,0 0 0,1 0 0,-1 8 0,1-11-311,0-1 0,0 1 0,0-1 0,0 1 0,0 0 0,0-1 0,0 1-1,1-1 1,-1 1 0,0-1 0,0 1 0,1 0 0,-1-1 0,0 1 0,1-1 0,-1 0 0,0 1 0,1-1-1,-1 1 1,1-1 0,-1 1 0,1-1 0,-1 0 0,1 1 0,-1-1 0,1 0 0,-1 0 0,1 1 0,-1-1 0,2 0-1,23 0 339,-19-1-286,0-1-1,0 1 1,-1-1 0,1 0-1,0-1 1,5-3 0,-2-1-22,-1 0 0,0 0 0,0-1 0,7-11 0,-12 16-8,-1 1 0,0-1 0,-1 0 0,1 0 0,0 1 0,-1-1 0,0 0-1,1-1 1,-1 1 0,-1 0 0,1 0 0,0 0 0,-1 0 0,1-1 0,-1 1-1,0 0 1,0-1 0,-1-3 0,0 5 5,0 1 0,0 0-1,0 0 1,0-1 0,0 1 0,0 0 0,0 0 0,0 0-1,-1 0 1,1 0 0,0 1 0,-1-1 0,1 0-1,-1 1 1,1-1 0,-1 1 0,1-1 0,-1 1-1,1 0 1,-1-1 0,0 1 0,1 0 0,-1 0 0,1 0-1,-1 0 1,1 1 0,-1-1 0,0 0 0,1 1-1,-1-1 1,-1 1 0,-4 1 45,-1 0 0,1 0 1,-1 0-1,1 1 0,-8 4 0,7-2-43,0 0 0,0 1 1,1-1-1,0 2 0,0-1 0,0 1 0,1 0 0,0 1 0,0-1 0,1 1 0,0 0 0,1 0 1,-1 1-1,1 0 0,1-1 0,-3 11 0,6-18-47,0 0 0,-1 0 0,1 0 0,0 0 0,0 0 0,0 0 0,0 0 0,0 0 0,1 0 0,-1 0 0,0 0 0,0 0 0,1 0 0,-1 0 0,0 0 0,1-1 0,-1 1 0,1 0 0,-1 0 0,1 0 0,0 0 0,-1-1 0,1 1 0,0 0 0,-1-1 0,1 1 0,0 0 0,0-1 0,0 1 0,-1-1 0,1 1 0,0-1 0,0 0 0,0 1 0,0-1 0,0 0 0,0 1 0,0-1 0,0 0 0,0 0 0,0 0 0,0 0 0,0 0 0,0 0 0,0 0 0,0-1 0,0 1 0,0 0 0,0 0 0,1-1 0,6-1 0,0 0 0,-1 0 0,1 0 0,-1-1 0,9-4 0,45-31 0,-57 35 0,0 0 0,-1 1 0,0-1 0,0 0 0,0 0 0,0-1 0,0 1 0,0-1 0,-1 0 0,0 1 0,0-1 0,0 0 0,0 0 0,2-6 0,-4 9 0,0 0 0,0 1 0,0-1 0,0 1 0,0-1 0,0 1 0,0-1 0,0 1 0,0-1 0,0 0 0,0 1 0,0-1 0,-1 1 0,1-1 0,0 1 0,0-1 0,0 1 0,-1-1 0,1 1 0,0-1 0,-1 1 0,1 0 0,0-1 0,-1 1 0,1-1 0,-1 1 0,1 0 0,-1-1 0,1 1 0,0 0 0,-1 0 0,0-1 0,-23 0 0,-22 17 0,40-13 0,1 1 0,-1 0 0,1 0 0,0 0 0,0 1 0,0-1 0,1 1 0,-1 0 0,1 1 0,1-1 0,-1 1 0,1-1 0,0 1 0,0 0 0,0 0 0,1 1 0,0-1 0,-2 13 0,6-18 0,0-1 0,1 0 0,-1 1 0,0-1 0,1 0 0,-1 0 0,0-1 0,0 1 0,1 0 0,-1-1 0,0 1 0,0-1 0,5-1 0,-2-1 0,0 1 0,0-1 0,0 0 0,-1 0 0,1 0 0,-1-1 0,0 1 0,0-1 0,0 0 0,0-1 0,-1 1 0,1 0 0,-1-1 0,-1 0 0,6-10 0,-26 16-3156,-2 6-5182,4-2-4319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4 16624,'-10'-1'6272,"3"0"-5810,-1 0 1,1 0-1,-1 1 0,0 0 0,1 1 0,-1 0 0,0 0 0,1 0 0,-1 1 0,1 0 0,0 1 1,0 0-1,0 0 0,0 0 0,-8 6 0,-4 4 47,0 1 0,-18 19 0,32-28-430,0 0 0,0 0 0,1 1 1,0-1-1,0 1 0,0 0 0,0 0 0,1 1 0,0-1 1,1 1-1,-4 9 0,6-14-81,0-1 0,0 0-1,0 1 1,0-1 0,0 0 0,0 1-1,1-1 1,-1 1 0,0-1 0,1 0 0,-1 0-1,1 1 1,-1-1 0,1 0 0,-1 0-1,1 1 1,0-1 0,0 0 0,-1 0 0,1 0-1,0 0 1,0 0 0,0 0 0,0 0-1,1-1 1,-1 1 0,0 0 0,0-1 0,0 1-1,1 0 1,-1-1 0,0 1 0,0-1-1,1 0 1,-1 0 0,3 1 0,57 3-282,-50-4 175,61-2-457,-49 0 334,0 1-1,0 1 1,0 1 0,-1 1 0,39 8 0,-59-9 258,0-1-1,1 0 1,-1 1 0,0 0 0,0 0 0,1 0 0,-1 0 0,0 0 0,0 0 0,0 0 0,0 1-1,0-1 1,-1 1 0,1-1 0,0 1 0,-1 0 0,1 0 0,-1-1 0,0 1 0,1 0 0,-1 0-1,0 1 1,0-1 0,0 0 0,0 0 0,-1 0 0,1 1 0,-1-1 0,1 0 0,-1 1 0,0-1-1,0 0 1,0 1 0,0-1 0,0 0 0,-1 1 0,1-1 0,0 0 0,-1 1 0,0-1 0,0 0-1,0 0 1,0 0 0,0 0 0,0 1 0,-2 1 0,-5 8 148,0 1 0,-1-2-1,0 1 1,0-1 0,-2-1 0,-11 10 0,18-16-174,-69 53 0,67-53 0,0-1 0,0 1 0,0-1 0,0 0 0,-1-1 0,0 1 0,1-1 0,-1-1 0,0 1 0,-12 0 0,18-2 1,0 0-1,0-1 1,0 1-1,0 0 1,0 0-1,0-1 1,0 1-1,1-1 1,-1 1-1,0-1 1,0 1-1,1-1 1,-1 0-1,0 1 1,1-1 0,-1 0-1,0 1 1,1-1-1,-1 0 1,1 0-1,-1 0 1,1 1-1,0-1 1,-1 0-1,1 0 1,0 0-1,-1 0 1,1 0 0,0 0-1,0 0 1,0 0-1,0 0 1,0 1-1,0-2 1,3-35-95,-1 27-529,1 0 0,0 0 0,1 0 0,0 1 0,9-15 0,33-42-10351,-6 20-2586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16.2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12 6951,'0'0'13933,"4"-3"-13159,-2 2-557,0 0 1,0 0-1,0 0 1,0 0-1,0 0 1,0 1-1,0-1 1,0 1-1,0 0 1,0-1-1,0 1 0,1 0 1,-1 0-1,0 0 1,4 1-1,35 18 2683,51 36-1487,59 40 1771,-110-65-3140,1-2 1,80 40-1,10 0-44,-47-18 0,-12-5 0,44 19 0,44 22 0,-108-56 0,-1 2 0,-2 2 0,87 77 0,-28-21 0,259 217 0,-218-180 0,-71-63 0,96 100 0,-51-31 0,-16-21 0,-5 5 0,99 147 0,-39-33 0,-88-130 0,114 205 0,157 297 0,-171-279 0,-71-121 0,49 109 0,-39-74 0,-59-116 0,44 141 0,-51-127 0,118 293 0,35 98 0,-10 135 0,-102-330 0,-15-102 0,-34-112 0,26 128 0,-62-223 0,-2-1 0,1 37 0,-3-59-11,0 0 0,0 0 1,0 1-1,0-1 0,0 0 0,-1 0 0,1 0 1,0 0-1,0 1 0,0-1 0,0 0 0,0 0 1,0 0-1,0 0 0,0 0 0,0 0 0,0 1 0,-1-1 1,1 0-1,0 0 0,0 0 0,0 0 0,0 0 1,0 0-1,-1 0 0,1 0 0,0 0 0,0 0 1,0 0-1,0 0 0,0 1 0,-1-1 0,1 0 1,0 0-1,0 0 0,0 0 0,0 0 0,-1-1 1,1 1-1,0 0 0,0 0 0,0 0 0,0 0 1,-1 0-1,1 0 0,0 0 0,0 0 0,0 0 0,0 0 1,0 0-1,0 0 0,-1-1 0,1 1 0,0 0 1,-15-10-1752,-16-17-5137,30 26 6460,-40-37-10847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16.8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110 173 6758,'0'0'1762,"-58"-76"-1185,31 29-449,3-3-2499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17.3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125 228 5189,'-6'-9'1025,"-14"-19"1810,1-1-1,1 0 1,-21-49 0,36 68-3263,-12-30 6728,10 35-2707,6 24-2254,9 25-633,1-1 0,2 0 0,25 53 0,-18-46-289,73 179 167,174 308 1,-247-504-585,1 0 0,2-1 0,1-1 0,1-2 0,2 0 0,1-2 0,39 31 0,-42-40 0,1-1 0,0-1 0,1-1 0,1-1 0,0-2 0,1-1 0,0-1 0,1-1 0,51 7 0,-68-14 0,0 0 0,-1 0 0,1 1 0,-1 1 0,0 0 0,0 0 0,14 8 0,-64-13 0,33-2-526,0 0-1,0 0 1,0-1 0,0 1-1,0-1 1,1 0 0,-5-6-1,-3 0-2463,-7-8-6048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18.0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9065,'0'0'12886,"9"9"-11316,92 87 1568,131 96 0,-131-115-2452,-4 5-1,111 121 1,-142-128-438,-13-19-82,-3 3 0,-3 2 1,59 100-1,-97-142-166,-1 0 0,-1 0 0,-1 1 0,0 0 0,-2 0 0,0 0 0,-2 1 0,0-1 0,-2 40 0,0-58 0,0 0 0,0-1 0,0 1 0,0 0 0,0-1 0,-1 1 0,1-1 0,-1 1 0,1-1 0,-1 1 0,0-1 0,1 1 0,-1-1 0,0 1 0,0-1 0,0 0 0,0 0 0,0 1 0,0-1 0,0 0 0,-3 2 0,3-3 0,0 0 0,0 1 0,0-1 0,0 0 0,0 0 0,1 0 0,-1 0 0,0 0 0,0 0 0,0 0 0,0-1 0,0 1 0,0 0 0,0 0 0,1-1 0,-1 1 0,0 0 0,0-1 0,0 1 0,1-1 0,-1 1 0,0-1 0,0 1 0,1-1 0,-1 0 0,1 1 0,-1-1 0,0 0 0,1 0 0,-1 1 0,1-1 0,0 0 0,-1 0 0,1 0 0,0 1 0,-1-1 0,1 0 0,0-1 0,-5-10-1093,1 0 0,1-1 0,-4-22 0,1-78-12958,6 70-37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18.8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63 112 11659,'0'0'14606,"-5"11"-12588,-15 33-433,20-40-1481,0-1-1,-1 0 1,2 1-1,-1-1 1,0 1-1,0-1 1,1 1-1,0-1 1,0 1 0,0-1-1,0 0 1,0 0-1,1 1 1,-1-1-1,1 0 1,0 0-1,0-1 1,0 1-1,1 0 1,-1-1-1,0 1 1,1-1-1,0 0 1,-1 1-1,1-1 1,0-1-1,4 3 1,-6-4-104,-1 0 0,1 0 0,0 0 0,0 0 0,-1 0 0,1 0 0,0 0 0,0 0 0,-1 0 0,1-1 0,0 1 0,0 0 0,-1 0 0,1-1 0,0 1 0,-1 0 0,1-1 0,-1 1 0,1-1 0,0 1 0,-1-1 0,1 1 0,-1-1 0,1 0 0,-1 1 0,1-1 0,-1 1 0,0-1 0,1 0 0,-1 0 0,0 1 0,0-1 0,1 0 0,-1 1 0,0-1 0,0 0 0,0 0 0,0-1 0,2-35 0,-2 30 0,0-8 0,-1 1 0,0 0 0,-5-23 0,6 34 0,-1 0 0,1 1 0,-1-1 0,0 0 0,0 1 0,0-1 0,0 1 0,-1-1 0,1 1 0,0-1 0,-1 1 0,0 0 0,0 0 0,1 0 0,-1 0 0,0 0 0,-1 0 0,1 0 0,0 1 0,0-1 0,-1 1 0,1-1 0,-1 1 0,0 0 0,-4-1 0,6 2 0,1 0 0,-1 0 0,1 0 0,-1 1 0,0-1 0,1 0 0,-1 0 0,1 1 0,-1-1 0,1 0 0,-1 1 0,1-1 0,-1 0 0,1 1 0,-1-1 0,1 1 0,0-1 0,-1 1 0,1-1 0,0 1 0,-1-1 0,1 1 0,0-1 0,0 1 0,-1 0 0,1-1 0,0 1 0,0-1 0,0 1 0,0 0 0,0-1 0,0 1 0,0-1 0,0 2 0,-1 27 0,1-24 0,0 7 0,0 1 0,1 0 0,0-1 0,1 1 0,1-1 0,0 0 0,0 0 0,1 0 0,1 0 0,0 0 0,8 12 0,2-8 0,-14-17 0,-1 1 0,1 0 0,-1 0 0,0 0 0,1 0 0,-1 0 0,1-1 0,-1 1 0,0 0 0,1 0 0,-1-1 0,0 1 0,1 0 0,-1-1 0,0 1 0,0 0 0,1-1 0,-1 1 0,0 0 0,0-1 0,0 1 0,1 0 0,-1-1 0,0 1 0,0-1 0,0 1 0,0 0 0,0-1 0,0 0 0,3-43 0,-3 38 0,1-27 0,0 22 0,0 0 0,-1-1 0,-1 1 0,1 0 0,-2-1 0,0 1 0,-5-19 0,0 86 0,5-2 0,0-29 0,1 0 0,1-1 0,1 1 0,7 35 0,-1-48 0,1-20 0,0-22 0,-2-7 0,-2-1 0,-1 1 0,-5-68 0,2 105 0,0 0 0,0-1 0,0 1 0,0 0 0,1 0 0,-1-1 0,0 1 0,0 0 0,0-1 0,0 1 0,0 0 0,-1 0 0,1-1 0,0 1 0,0 0 0,0 0 0,0-1 0,0 1 0,0 0 0,0 0 0,0-1 0,-1 1 0,1 0 0,0 0 0,0-1 0,0 1 0,0 0 0,-1 0 0,1 0 0,0 0 0,0-1 0,-1 1 0,1 0 0,0 0 0,0 0 0,-1 0 0,1 0 0,0 0 0,-1 0 0,-7 9 0,-4 17 0,7-3 0,0 0 0,2 0 0,1 0 0,0 1 0,2-1 0,1 0 0,3 24 0,6-31 0,-10-16 0,0 0 0,1 0 0,-1 1 0,0-1 0,0 0 0,1 0 0,-1 1 0,0-1 0,1 0 0,-1 0 0,0 0 0,1 0 0,-1 0 0,0 0 0,1 0 0,-1 1 0,1-1 0,-1 0 0,0 0 0,1 0 0,-1 0 0,0-1 0,1 1 0,-1 0 0,0 0 0,1 0 0,-1 0 0,0 0 0,1 0 0,-1 0 0,0-1 0,1 1 0,-1 0 0,0 0 0,1 0 0,-1-1 0,0 1 0,0 0 0,1-1 0,-1 1 0,0 0 0,0 0 0,0-1 0,1 1 0,-1 0 0,0-1 0,0 1 0,0 0 0,0-1 0,0 1 0,0-1 0,5-17 0,-1 0 0,0-1 0,-2 0 0,0 1 0,-1-1 0,-2-23 0,0 23 0,1 5 0,-3-64 0,3 72 0,-1 0 0,-1 0 0,1 1 0,-1-1 0,0 0 0,0 0 0,0 1 0,-1-1 0,0 1 0,-4-6 0,6 10 0,0-1 0,0 1 0,1 0 0,-1 0 0,0 0 0,0 0 0,0 0 0,0 0 0,0 0 0,0 1 0,-1-1 0,1 0 0,0 0 0,0 1 0,-1-1 0,1 1 0,0-1 0,-1 1 0,1 0 0,0-1 0,-1 1 0,1 0 0,0 0 0,-1 0 0,1 0 0,-1 0 0,-1 1 0,1 0 0,0 0 0,-1 0 0,1 1 0,0-1 0,0 1 0,0-1 0,1 1 0,-1 0 0,0 0 0,1 0 0,-1 0 0,1 0 0,-3 4 0,-1 5 0,0 1 0,0-1 0,1 1 0,-5 23 0,6-16 15,1-1 0,0 1 0,2 0 0,3 34 0,-3-48-65,1 0 1,0-1 0,0 1-1,1-1 1,0 1-1,-1-1 1,1 0 0,1 1-1,-1-1 1,6 7 0,-6-9-19,-1-1 0,1 1 0,0 0 0,0-1 0,1 1 0,-1-1 0,0 0 0,0 0 0,1 0 0,-1 0 0,1 0 0,-1 0 0,1-1 0,-1 1 0,1-1 0,-1 0 0,1 0 0,-1 0-1,1 0 1,-1 0 0,4-1 0,-3 1-659,0-1 0,0 1-1,0-1 1,-1 0-1,1 0 1,0 0-1,-1 0 1,1 0-1,-1-1 1,3-1-1,27-31-14449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2.0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1049 20115,'0'0'1703,"3"-10"-1356,82-209 1859,-36 101-1268,190-584 2500,-236 772-1810,-5 147-1468,14 380-42,-10-582-183,-2-7-58,0 0 0,1 0-1,0 0 1,1 0 0,0 0 0,0-1-1,0 1 1,1 0 0,6 10 0,-9-17 3,0-1 0,0 0 0,0 1 0,0-1-1,1 0 1,-1 1 0,0-1 0,0 0 0,0 1 0,1-1 0,-1 0 0,0 1 0,0-1 0,1 0 0,-1 1 0,0-1 0,0 0 0,1 0 0,-1 0 0,0 1 0,1-1 0,-1 0 0,0 0-1,1 0 1,-1 0 0,1 1 0,-1-1 0,0 0 0,1 0 0,-1 0 0,0 0 0,1 0 0,-1 0 0,1 0 0,-1 0 0,0 0 0,1 0 0,-1-1 0,0 1 0,1 0 0,-1 0 0,1 0-1,-1-1 1,6-19-3820,-7-30-4689,-10 14-473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2.3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120 343 8968,'-10'-6'4666,"8"5"-4462,-54-29 4817,5 14 1888,65 11-3945,21-13-3243,-22 11 498,41-24-179,-1-3-1,68-57 0,-28 19-439,-87 68 363,0 0 0,0 0 0,0 0 1,0 0-1,0 1 0,1 0 1,9-2-1,-15 5 36,0 0 1,0 0 0,-1 0-1,1 0 1,0 0-1,-1 0 1,1 0-1,0 1 1,-1-1-1,1 0 1,0 1-1,-1-1 1,1 0-1,-1 1 1,1-1 0,-1 1-1,1-1 1,-1 0-1,1 1 1,-1 0-1,1-1 1,-1 1-1,1-1 1,-1 1-1,0-1 1,1 1 0,-1 0-1,0-1 1,0 1-1,1 0 1,-1-1-1,0 1 1,0 0-1,0 0 1,0-1-1,0 1 1,0 0-1,0 0 1,1 37 325,-1-29-173,-1 209 2699,1-217-2840,0-1 0,0 1 1,0-1-1,0 1 1,-1-1-1,1 1 0,0-1 1,1 1-1,-1-1 1,0 1-1,0 0 0,0-1 1,0 1-1,0-1 0,0 1 1,1-1-1,-1 1 1,0-1-1,0 0 0,1 1 1,-1-1-1,0 1 1,1-1-1,-1 1 0,0-1 1,1 0-1,-1 1 0,1-1 1,-1 0-1,1 1 1,-1-1-1,1 0 0,-1 0 1,1 0-1,-1 1 0,1-1 1,-1 0-1,1 0 1,0 0-1,21-14 334,15-30 125,12-40-363,-38 61-110,2 1 0,1 0-1,0 0 1,30-32 0,-43 53 3,-1 0 0,1 0 0,0 1 0,0-1 0,0 0 0,-1 1 0,1-1 0,0 0 0,0 1 0,0-1 0,0 1 0,0-1 0,0 1 0,0 0 0,0 0 0,0-1 0,0 1 0,2 0 0,-3 0 0,1 0 0,-1 1 0,1-1 0,-1 0 0,1 0 0,-1 1 0,1-1 0,-1 1 0,0-1 0,1 0 0,-1 1 0,1-1 0,-1 1 0,0-1 0,1 1 0,-1-1 0,0 1 0,0-1 0,1 1 0,-1-1 0,0 1 0,0-1 0,0 1 0,0 0 0,2 46 0,-2-36 0,0 230 0,0-240-10,0 0 0,-1 0 0,1 0 0,0 0 0,0 0 0,1 0 0,-1 0 0,0 0 0,0 0 0,0 0 0,1 0 0,-1-1 0,0 1 0,1 0 0,-1 0 0,1 0 0,-1 0 0,1 0 0,-1-1 0,1 1 0,1 1 0,-2-2-20,1 0 0,0 0-1,-1 0 1,1 0 0,0 0 0,0 0 0,-1 0 0,1 0 0,0 0 0,-1 0 0,1 0-1,0-1 1,-1 1 0,1 0 0,-1 0 0,1-1 0,0 1 0,-1 0 0,1-1-1,-1 1 1,1-1 0,0 0 0,3-3-398,1 0 0,-1 0 1,-1 0-1,1-1 0,-1 1 0,4-6 0,15-37-5236,3-9-3085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3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124 466 21749,'-10'15'2856,"-4"7"-1998,-47 83 2977,54-93-3549,1 1-1,1 0 1,1 0-1,-1 0 1,2 0-1,0 1 0,-2 19 1,5-32-292,0 0-1,0 0 1,0 0 0,0 0 0,0 0-1,0 1 1,0-1 0,0 0 0,0 0-1,0 0 1,0 0 0,1 0 0,-1 0-1,1 1 1,-1-1 0,1 0 0,-1 0-1,1 0 1,-1 0 0,1-1 0,0 1-1,-1 0 1,1 0 0,0 0 0,0 0-1,0-1 1,2 2 0,-2-1-4,1-1 1,0 0-1,0 0 1,0 0 0,0 0-1,-1 0 1,1-1-1,0 1 1,0 0-1,-1-1 1,1 0-1,0 1 1,0-1-1,-1 0 1,3-1-1,5-3 2,0-1-1,-1 0 0,0 0 0,-1-1 1,12-12-1,6-15 41,0-2 0,-2-1 0,-2-1 0,27-66 0,-15 16 390,23-99-1,-55 184-402,10-38 252,12-85 0,-25 115-271,-5 18 0,-7 21 0,-15 44 0,3 0 0,4 1 0,3 2 0,-17 125 0,36-193 0,-2 6 0,1 0 0,1 0 0,0 0 0,0 0 0,5 22 0,-4-32 0,-1-1 0,1 1 0,0-1 0,1 1 0,-1-1 0,0 1 0,1-1 0,-1 0 0,1 0 0,-1 0 0,1 0 0,0 0 0,0 0 0,0 0 0,0-1 0,1 1 0,-1-1 0,0 1 0,0-1 0,1 0 0,-1 0 0,1 0 0,0 0 0,-1 0 0,1-1 0,-1 1 0,1-1 0,0 0 0,-1 0 0,1 0 0,0 0 0,4-1 0,4 0 0,-1-1 0,1-1 0,-1 0 0,0 0 0,0-1 0,0 0 0,-1 0 0,1-2 0,-1 1 0,0-1 0,-1 0 0,0-1 0,1 0 0,-2 0 0,12-13 0,-6 4 0,0 0 0,0-1 0,-2 0 0,0-1 0,-1 0 0,-1-1 0,8-23 0,-14 33 0,0-1 0,-1 1 0,0-1 0,0 0 0,-1 1 0,0-1 0,-1 0 0,0 0 0,-2-10 0,2 20 0,0-1 0,0 1 0,0-1 0,0 1 0,0-1 0,-1 1 0,1-1 0,0 1 0,0 0 0,0-1 0,-1 1 0,1-1 0,0 1 0,-1 0 0,1-1 0,0 1 0,-1-1 0,1 1 0,0 0 0,-1 0 0,1-1 0,-1 1 0,1 0 0,0 0 0,-1-1 0,1 1 0,-1 0 0,1 0 0,-1 0 0,1 0 0,-1 0 0,1 0 0,-1 0 0,1 0 0,-1 0 0,1 0 0,-1 0 0,1 0 0,-1 0 0,1 0 0,-1 0 0,1 0 0,-1 0 0,1 1 0,0-1 0,-1 0 0,1 0 0,-1 1 0,1-1 0,-1 0 0,1 1 0,0-1 0,-1 0 0,1 1 0,-1 0 0,-20 20 0,9-4 0,1 0 0,1 1 0,1 1 0,1-1 0,0 2 0,1-1 0,1 1 0,-6 38 0,12-57 0,-1 0 0,1 1 0,0-1 0,0 1 0,0-1 0,0 1 0,0-1 0,1 1 0,-1-1 0,0 1 0,1-1 0,-1 1 0,1-1 0,-1 0 0,1 1 0,0-1 0,0 0 0,-1 1 0,1-1 0,0 0 0,0 0 0,0 0 0,0 0 0,2 1 0,-1 0 0,1-1 0,-1 0 0,1 0 0,0-1 0,-1 1 0,1 0 0,0-1 0,-1 0 0,1 1 0,0-1 0,0 0 0,3-1 0,9-1 0,-1-1 0,1 0 0,26-10 0,19-11 0,87-28 0,-132 48 0,-1 1 0,1 0 0,0 1 0,-1 1 0,1 0 0,0 1 0,0 0 0,15 3 0,-39-22 0,0 0 0,-9-28 0,14 35 0,0 3 0,1 1 0,0 0 0,1-1 0,0 0 0,0 1 0,0-13 0,3 20 0,-1 0 0,1 0 0,0 0 0,0 1 0,-1-1 0,1 0 0,0 1 0,0-1 0,0 0 0,0 1 0,0-1 0,0 1 0,0 0 0,0-1 0,0 1 0,0 0 0,0-1 0,0 1 0,0 0 0,0 0 0,0 0 0,0 0 0,0 0 0,0 0 0,0 0 0,0 0 0,2 1 0,36 2 0,-39-3 0,7 1 0,22 3 0,1-2 0,38 0 0,-57-3 0,-1 0 0,1-1 0,-1 0 0,0-1 0,0 0 0,0 0 0,0-1 0,-1 0 0,1-1 0,10-7 0,6-8 0,-2 0 0,0-2 0,-2 0 0,0-2 0,34-48 0,-41 52 0,-15 20 0,0-1 0,0 0 0,0 1 0,1-1 0,-1 1 0,0-1 0,0 1 0,1-1 0,-1 1 0,0 0 0,1-1 0,-1 1 0,1-1 0,-1 1 0,1 0 0,-1-1 0,0 1 0,1 0 0,-1-1 0,1 1 0,-1 0 0,1 0 0,-1 0 0,1-1 0,0 1 0,-1 0 0,1 0 0,-1 0 0,1 0 0,-1 0 0,1 0 0,-1 0 0,1 0 0,0 0 0,-1 0 0,1 0 0,-1 0 0,1 1 0,-1-1 0,1 0 0,-1 0 0,1 1 0,-1-1 0,1 0 0,-1 0 0,1 1 0,-1-1 0,1 1 0,-1-1 0,0 0 0,1 1 0,-1-1 0,0 1 0,1-1 0,-1 1 0,0-1 0,0 1 0,1-1 0,-1 1 0,0-1 0,0 1 0,0-1 0,0 1 0,0 0 0,0-1 0,0 2 0,10 55 0,-6-29 0,0-15 0,0 1 0,1-1 0,1 0 0,0 0 0,1-1 0,0 1 0,1-1 0,0-1 0,1 0 0,10 10 0,11 7 0,0-2 0,39 26 0,-47-38 0,0 1 0,-1 2 0,-1 0 0,-1 1 0,-1 1 0,0 0 0,26 39 0,-37-45 0,-1 1 0,0 1 0,-1-1 0,-1 1 0,0 0 0,-1 0 0,0 0 0,-1 0 0,-1 1 0,0-1 0,-2 1 0,1-1 0,-2 0 0,-3 17 0,3-21 0,-1 1 0,0-1 0,0 0 0,-1 0 0,-1-1 0,1 1 0,-2-1 0,1 0 0,-2-1 0,1 1 0,-1-1 0,-1 0 0,0-1 0,0 0 0,0 0 0,-1 0 0,0-1 0,-1-1 0,-13 8 0,21-12 0,-1-1 0,0 1 0,-1 0 0,1-1 0,0 0 0,0 0 0,-1 0 0,1 0 0,0 0 0,-1-1 0,1 1 0,-1-1 0,1 0 0,0 0 0,-1-1 0,1 1 0,-1-1 0,1 1 0,-1-1 0,1 0 0,0 0 0,0 0 0,0-1 0,-1 1 0,1-1 0,1 0 0,-1 0 0,0 0 0,0 0 0,1 0 0,-1-1 0,1 1 0,0-1 0,-1 0 0,1 1 0,0-1 0,1 0 0,-1 0 0,1 0 0,-2-5 0,-4-9 0,2 0 0,0 0 0,2 0 0,0 0 0,0-1 0,1-28 0,1 15 0,3-1 0,0 1 0,2-1 0,1 1 0,2 0 0,0 0 0,3 1 0,15-35 0,-8 28 0,2 1 0,2 0 0,1 1 0,2 2 0,52-58 0,-55 69-155,13-14-1692,-3-1-3806,0-4-8152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4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173 685 13325,'1'-4'385,"1"-4"753,1 0 1,-2-1 0,1 1 0,-1-1 0,0 1-1,-1-1 1,0 0 0,-2-12 0,2 20-1009,-1 0 1,1 0 0,-1 0 0,1 0-1,-1 0 1,0 0 0,1 1 0,-1-1-1,0 0 1,0 0 0,0 1 0,1-1-1,-1 1 1,0-1 0,0 1 0,0-1-1,0 1 1,0-1 0,0 1-1,0 0 1,0-1 0,0 1 0,0 0-1,0 0 1,0 0 0,0 0 0,0 0-1,-1 0 1,1 0 0,0 0 0,0 1-1,0-1 1,0 0 0,-1 1 0,-2 0-45,-1 0 0,1 1-1,0-1 1,0 1 0,0 0 0,0 0 0,-5 4 0,-1 3-31,0 0 0,1 2-1,0-1 1,0 1 0,1 0-1,0 1 1,1 0 0,-6 15-1,8-18-16,1 1-1,0 0 0,0 0 1,1 0-1,0 1 0,1-1 0,1 1 1,0 0-1,0-1 0,1 1 1,0 11-1,0-22-37,1 1 0,-1-1 0,0 0 0,0 1 0,0-1 0,0 1 0,0-1 0,0 0 0,1 1 0,-1-1 0,0 0 0,0 1 0,1-1 0,-1 0 0,0 0 0,0 1 0,1-1 0,-1 0 0,0 0 0,1 1 0,-1-1 0,0 0 0,1 0 0,-1 0 0,0 0 0,1 1 0,-1-1 0,1 0 0,-1 0 0,0 0 0,1 0 0,-1 0 0,1 0 0,-1 0 0,0 0 0,1 0 0,-1 0 0,0 0 0,1 0 0,-1-1 0,1 1 0,0 0 0,16-9 21,-3-3 84,-1 0 0,0 0 0,-1-1-1,-1-1 1,0 0 0,-1-1 0,11-19 0,55-118 498,-56 106-394,-3 0 0,17-66 0,-29 88-136,0 1 1,-2-1 0,0 0-1,-2 0 1,0 0-1,-7-47 1,-3 49-74,9 21 0,-1 1 0,1 0 0,-1-1 0,1 1 0,-1 0 0,1 0 0,0 0 0,-1-1 0,1 1 0,-1 0 0,1 0 0,-1 0 0,1 0 0,-1 0 0,0 0 0,1 0 0,-1 0 0,1 0 0,-1 0 0,1 0 0,-1 0 0,1 0 0,-1 0 0,1 1 0,-1-1 0,0 0 0,-1 2 0,0 0 0,0-1 0,0 1 0,0 0 0,0 0 0,0 0 0,1 0 0,-1 0 0,0 1 0,1-1 0,0 1 0,0-1 0,-2 4 0,-8 26 0,2 2 0,1-1 0,-7 61 0,4 106 0,11-193 0,-1 13 0,1 0 0,1-1 0,1 1 0,7 29 0,-9-46 0,2 1 0,-1-1 0,0 1 0,1-1 0,-1 1 0,1-1 0,0 0 0,0 0 0,0 0 0,0 0 0,1-1 0,-1 1 0,5 3 0,-4-4 0,-1-1 0,1 0 0,-1 0 0,1 0 0,0 0 0,-1 0 0,1-1 0,0 1 0,0-1 0,-1 0 0,1 0 0,0 0 0,0 0 0,-1 0 0,1-1 0,0 1 0,0-1 0,-1 0 0,1 0 0,3-1 0,4-3 0,-1 0 0,1-1 0,-1 1 0,-1-2 0,1 1 0,-1-1 0,-1-1 0,1 1 0,-1-1 0,0-1 0,5-9 0,8-11 0,-2-1 0,15-34 0,-17 25 0,-1-1 0,-2-1 0,8-48 0,-27 183 0,-1 56 0,7-147 0,0 0 0,1-1 0,-1 1 0,0 0 0,1 0 0,-1 0 0,1-1 0,0 1 0,0 0 0,0-1 0,0 1 0,1-1 0,-1 1 0,1-1 0,-1 1 0,1-1 0,0 0 0,0 0 0,0 0 0,0 0 0,0 0 0,1-1 0,-1 1 0,0 0 0,1-1 0,-1 0 0,1 0 0,0 0 0,-1 0 0,1 0 0,0 0 0,0-1 0,-1 1 0,1-1 0,0 0 0,0 1 0,0-1 0,0-1 0,-1 1 0,1 0 0,3-2 0,11 0 0,0-2 0,-1 0 0,1-1 0,-1-1 0,22-10 0,150-82 0,-247 96 0,52 1 0,-1 0 0,0-1 0,0 0 0,1 0 0,-1-1 0,1 0 0,0-1 0,0 1 0,0-1 0,0-1 0,1 1 0,-1-1 0,1 0 0,0-1 0,1 1 0,-1-1 0,1 0 0,1 0 0,-1-1 0,1 0 0,-5-8 0,4 6 0,1 1 0,0-1 0,0-1 0,0 1 0,1 0 0,1-1 0,0 0 0,0 1 0,0-1 0,2 0 0,-1 0 0,1 0 0,0 0 0,1 0 0,0 0 0,6-18 0,-4 21 12,0 1-1,1-1 1,0 1-1,0 0 1,1 0-1,0 0 1,0 1-1,0 0 1,1 0 0,-1 0-1,1 0 1,1 1-1,-1 0 1,0 0-1,14-5 1,12-4-161,1 1 0,38-8-1,-32 9-366,35-13-5624,-2-4-9747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6.0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17 15791,'0'0'6604,"-1"9"-4250,-35 262 1808,-44 141-3765,97-517-5346,33-279-7495,-33 222 10848,-16 148 2545,-1 11-538,0 0 0,0 0 0,0 0 0,0 1 1,1-1-1,-1 0 0,1 0 0,0 1 0,0-1 0,0 0 1,0 1-1,0-1 0,3-3 0,-3 5-377,-1 1 0,0 0 0,0 0-1,0 0 1,0 0 0,1 0 0,-1 0 0,0 0 0,0 0 0,0 0-1,1 0 1,-1 0 0,0 0 0,0 0 0,0 0 0,0 0-1,1 0 1,-1 0 0,0 0 0,0 0 0,0 0 0,1 0-1,-1 1 1,0-1 0,0 0 0,0 0 0,0 0 0,0 0 0,1 0-1,-1 0 1,0 1 0,0-1 0,0 0 0,0 0 0,0 0-1,0 0 1,0 0 0,0 1 0,1-1 0,-1 0 0,0 0 0,0 0-1,0 0 1,0 1 0,0-1 0,0 0 0,0 0 0,0 0-1,0 1 1,0-1 0,0 0 0,0 0 0,5 20 928,-1 1-1,-1-1 1,0 1 0,-1 40 0,0 0-235,1-22-450,13 111 784,-13-131-912,1-1 0,0 0-1,2 1 1,0-2 0,15 31 0,-18-44-157,0-1 0,-1 1 0,2 0 0,-1-1 0,0 1-1,1-1 1,-1 0 0,1 0 0,0 0 0,0-1 0,0 1 0,7 2 0,-10-5-61,1 1 1,-1-1-1,0 1 1,0-1-1,0 0 0,0 0 1,1 0-1,-1 1 1,0-1-1,0 0 1,1-1-1,-1 1 1,0 0-1,0 0 1,0 0-1,1-1 1,-1 1-1,0-1 1,0 1-1,1-1 1,0 0-131,-1-1-1,0 1 1,0 0 0,0-1-1,0 1 1,-1 0 0,1-1-1,0 1 1,0-1 0,-1 1-1,1-1 1,-1 0 0,0 1-1,1-1 1,-1 0 0,0 1 0,0-1-1,0 1 1,0-4 0,-1 3 85,1 0 0,-1 0 0,1 0 0,-1 0 0,0 0 0,0 0-1,0 0 1,0 0 0,0 0 0,0 1 0,0-1 0,-1 0 0,1 1 0,0-1 0,-1 1 0,0-1 0,1 1 0,-1 0 0,0-1 0,0 1 0,0 0 0,1 0 0,-1 0 0,0 1 0,0-1 0,-1 0 0,1 1 0,0 0 0,0-1 0,0 1 0,-3 0 0,-13-2 934,1 0 0,-33 2 0,33 0-384,-34 5 1537,49-5-1855,1 0 0,-1 1 1,1-1-1,-1 0 1,1 1-1,0-1 0,-1 1 1,1 0-1,0-1 0,-1 1 1,1 0-1,0 0 1,0 0-1,-1 0 0,1 0 1,0 0-1,0 0 1,0 0-1,0 0 0,1 0 1,-1 1-1,0-1 0,0 0 1,1 1-1,-1-1 1,1 0-1,-1 1 0,1-1 1,0 1-1,-1 1 1,1-3-80,1 1 0,-1-1 1,0 1-1,0-1 0,1 1 1,-1-1-1,0 0 1,1 1-1,-1-1 0,1 0 1,-1 1-1,0-1 0,1 0 1,-1 1-1,1-1 0,-1 0 1,1 0-1,-1 0 1,1 0-1,-1 1 0,1-1 1,-1 0-1,1 0 0,-1 0 1,1 0-1,-1 0 1,1 0-1,-1 0 0,1 0 1,-1 0-1,2-1 0,19-3 618,-12 0-408,-1 0-1,0-1 0,0 0 1,0-1-1,0 0 1,-1 0-1,9-10 1,47-57 246,-48 55-512,7-12-49,-16 22-100,0-1 1,0 1-1,1 1 0,0-1 1,0 1-1,16-11 1,-20 16 158,0 1 1,0-1-1,0 1 1,1 0-1,-1 0 1,0 1 0,1-1-1,-1 1 1,0-1-1,1 1 1,-1 0-1,1 0 1,-1 1-1,0-1 1,1 1-1,-1-1 1,0 1 0,1 0-1,-1 1 1,0-1-1,0 0 1,0 1-1,0 0 1,0-1-1,3 4 1,9 5 247,28 14 664,-41-24-891,0 1 0,0-1 0,1 1 0,-1-1 1,0 0-1,0 0 0,0 0 0,0 0 0,0 0 0,0 0 1,0-1-1,0 1 0,0-1 0,0 1 0,0-1 0,0 0 1,0 0-1,0 0 0,-1 0 0,1 0 0,3-2 0,5-6-13,-6 6 29,-1-1 1,1 1-1,0 0 0,0 1 1,0-1-1,0 1 0,8-3 1,-11 5 21,0-1 1,0 1-1,0 0 0,1 1 1,-1-1-1,0 0 1,0 0-1,0 0 1,0 1-1,1-1 0,-1 1 1,0-1-1,0 1 1,0-1-1,0 1 1,0 0-1,0-1 1,0 1-1,0 0 0,-1 0 1,1 0-1,0 0 1,0-1-1,-1 1 1,1 0-1,0 0 0,-1 1 1,1-1-1,-1 0 1,1 0-1,-1 0 1,0 0-1,1 0 0,-1 0 1,0 1-1,0 1 1,5 13 64,-1 0-77,2 1 1,12 25-1,-18-39-42,1-1 1,1 0-1,-1 1 0,0-1 0,0 0 0,1 0 1,-1 0-1,1 0 0,0 0 0,0 0 1,-1-1-1,1 1 0,0 0 0,0-1 1,1 0-1,-1 1 0,0-1 0,0 0 0,1 0 1,-1 0-1,0 0 0,1-1 0,-1 1 1,1-1-1,4 1 0,-5-2-28,-1 1-1,0 0 1,0-1 0,1 0 0,-1 1-1,0-1 1,0 0 0,0 0 0,0 0-1,0 1 1,0-1 0,0 0 0,0 0-1,0-1 1,0 1 0,0 0 0,0 0-1,-1 0 1,1 0 0,-1-1 0,1 1-1,-1 0 1,1-1 0,-1 1 0,0 0-1,1-1 1,-1-1 0,3-43-4848,-3 43 3967,0-36-11351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181 215 20243,'0'0'11878,"7"-9"-11280,5-7-578,0-1 0,15-31 0,-23 41-21,0-1 0,-1 0 0,0 0 0,-1 0 0,0 0-1,0-1 1,-1 1 0,0-1 0,0 1 0,-1-17 0,0 24 1,-1 0 0,1 0 0,0 0 0,-1 0 0,1 0 0,-1 1 0,1-1 0,-1 0 0,0 0 0,1 0 0,-1 0 0,0 1 0,0-1 0,1 0 0,-1 1 0,0-1 0,0 0 0,0 1 0,0-1 0,0 1 0,0-1 0,0 1 0,0 0 0,0-1 0,0 1 0,0 0 0,0 0 0,0 0 0,0 0 0,0 0 0,0 0 0,-1 0 0,-3 0 0,1 0 0,-1 1 0,1-1 0,-1 1 0,1 0 0,0 0 0,-6 2 0,-1 4 0,0-1 0,0 2 0,0-1 0,1 1 0,0 1 0,1 0 0,-1 0 0,2 1 0,0 0 0,-9 13 0,6-6 0,0 0 0,1 1 0,1 0 0,1 1 0,-12 37 0,18-46 0,0-1 0,0 1 0,1 0 0,0-1 0,0 1 0,1 0 0,1 0 0,1 12 0,-1-18 0,0 0 0,1 0 0,-1 0 0,1 0 0,-1-1 0,1 1 0,0 0 0,1-1 0,-1 1 0,1-1 0,-1 0 0,1 0 0,0 0 0,0 0 0,0 0 0,1-1 0,-1 1 0,1-1 0,-1 0 0,1 0 0,5 2 0,4 0-196,0 0-1,-1-1 1,1 0 0,0-1-1,0-1 1,1 0 0,-1-1-1,0 0 1,0-1-1,0-1 1,0 0 0,0-1-1,0 0 1,0-1 0,13-5-1,-9 2-375,-1-1 0,1 0-1,-1-1 1,-1 0-1,0-2 1,0 0-1,-1 0 1,0-1 0,-1-1-1,17-21 1,10-28-6293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6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19955,'0'0'2295,"1"12"-223,5 33-264,1 0 0,19 57-1,40 100 79,-34-108-1497,-22-62-347,31 95 311,95 200-1,-125-313-352,-7-23 0,-5-31 0,0 37 0,-3-33 0,-3 1 0,-1 0 0,-1 0 0,-26-62 0,-76-126 0,94 193 0,67 70-2247,-40-35 1240,0 1 0,0-1 0,0-1 1,1 0-1,0 0 0,0-1 0,-1 0 1,2-1-1,-1 0 0,0-1 1,14 0-1,12-2-6638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7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33 206 9289,'0'0'14675,"-6"13"-12796,0 7-1403,0 0 0,2 0 0,0 1 0,1-1 0,1 1-1,1 38 1,1-58-451,0 0-1,0 0 0,-1 0 1,1 0-1,0 0 1,0 0-1,0-1 0,1 1 1,-1 0-1,0 0 1,0 0-1,0 0 0,1 0 1,-1-1-1,0 1 1,1 0-1,-1 0 0,0 0 1,1-1-1,-1 1 1,1 0-1,0-1 0,-1 1 1,1 0-1,0-1 1,-1 1-1,1-1 0,0 1 1,-1-1-1,1 1 0,0-1 1,0 1-1,0-1 1,-1 0-1,1 0 0,0 1 1,0-1-1,0 0 1,1 0-1,0 0 16,-1-1 0,1 0 1,0 1-1,0-1 0,-1 0 0,1 0 1,-1 0-1,1 0 0,-1-1 0,1 1 1,-1 0-1,0-1 0,1 1 0,-1 0 1,0-1-1,0 0 0,0 1 0,1-3 1,13-29 302,-1-1 1,-2 0-1,8-42 1,13-34 134,-32 107-478,0 0 0,0 1 0,0-1 0,1 0 0,-1 1 0,1-1 0,-1 1 0,1-1 0,0 1 0,3-3 0,7 4 0,-1 18 0,14 72 0,-20-66 0,0 0 0,13 28 0,-18-49 0,1 0 0,-1-1 0,1 1 0,-1-1 0,1 1 0,0-1 0,0 1 0,0-1 0,0 1 0,0-1 0,0 0 0,0 0 0,1 1 0,-1-1 0,0 0 0,1 0 0,-1 0 0,1 0 0,-1-1 0,1 1 0,-1 0 0,1-1 0,-1 1 0,4 0 0,-3-1 0,0-1 0,0 1 0,1-1 0,-1 1 0,0-1 0,0 0 0,0 0 0,0 0 0,0 0 0,0 0 0,0-1 0,0 1 0,0 0 0,-1-1 0,4-3 0,7-9 0,0-1 0,-2 0 0,15-27 0,-17 30 0,87-167 0,-79 159-55,-15 20 50,-1 0 0,0 0 0,1 0 0,-1 1 0,1-1 0,-1 0 0,0 0 1,1 0-1,-1 0 0,0 1 0,1-1 0,-1 0 0,0 0 0,0 1 0,1-1 0,-1 0 0,0 1 0,0-1 0,1 0 0,-1 1 0,0-1 0,0 0 0,0 1 1,0-1-1,1 0 0,-1 1 0,0-1 0,0 0 0,0 1 0,0-1 0,0 1 0,0-1 0,0 0 0,0 1 0,0 54-743,0-40 325,0-8-303,4 55-2366,-4-60 2747,0 0-1,1 0 1,-1 0 0,1 0 0,0-1 0,0 1 0,0 0 0,0-1 0,0 1 0,0 0-1,0-1 1,2 2 0,-3-2-2,1-1 0,0 1-1,0-1 1,0 1 0,0-1 0,0 0-1,-1 1 1,1-1 0,0 0 0,0 0-1,0 0 1,0 1 0,0-1 0,0 0-1,0 0 1,0-1 0,0 1 0,0 0-1,0 0 1,0 0 0,0 0 0,-1-1-1,1 1 1,0-1 0,1 0 0,16-12-5680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7.4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43 7143,'0'0'20739,"9"-7"-19543,28-23-411,-36 29-769,0 0 0,1 1-1,-1-1 1,0 0 0,0 1 0,1 0 0,-1-1 0,0 1 0,1 0-1,-1-1 1,1 1 0,-1 0 0,0 0 0,1 0 0,-1 0-1,1 0 1,-1 1 0,0-1 0,1 0 0,-1 1 0,0-1-1,1 1 1,-1-1 0,0 1 0,0 0 0,0-1 0,1 1 0,-1 0-1,0 0 1,0 0 0,0 0 0,0 0 0,0 0 0,1 2-1,23 41 339,-24-41-274,14 38 279,-1 1 0,-3 0 0,9 62 0,1 5-205,5-19-48,-15-53-32,-1 0-1,5 43 0,-14-79-73,-1 0 0,0 1 0,0-1 0,0 0 0,0 0 0,0 0 0,0 0 0,0 0 0,0 0 0,-1 0 0,1 0 0,0 0 0,-1 0 0,1 0 0,0 0 0,-1 0 0,0 0 0,1 0 0,-1-1 0,1 1 0,-1 0 0,0 0 0,0 0 0,1-1 0,-1 1 0,0 0 0,0-1 0,0 1 0,0-1 0,-1 2 0,-2-1 0,1-1 0,-1 1 0,1 0 0,0-1 0,-1 0 0,1 0 0,-1 0 0,1 0 0,-7-2 0,-2 0 0,2 0 0,-1-1 0,0-1 0,1 0 0,-19-10 0,23 11 0,1-1 0,-1 1 0,1-1 0,0-1 0,0 1 0,1-1 0,0 1 0,-1-1 0,1 0 0,1-1 0,-1 1 0,1-1 0,0 1 0,0-1 0,1 0 0,0 0 0,0-1 0,0 1 0,1 0 0,0-1 0,0 1 0,0 0 0,1-1 0,0 1 0,0-1 0,1 1 0,0-1 0,0 1 0,0 0 0,1-1 0,0 1 0,0 0 0,1 0 0,-1 0 0,6-8 0,83-108-5803,-85 109-3384,-2 1-7533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8.2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105 126 10762,'0'-10'2808,"5"-42"1315,5-12 4417,-20 85-3196,-19 28-4606,5-10-670,12-15-60,7-13-48,-1 0 0,0-1 0,-1 1 0,-14 16-1,34-57-460,-9 25 483,1 0 1,0 0-1,0 0 1,1 0 0,-1 1-1,1 0 1,0 0-1,0 0 1,0 1 0,1 0-1,-1 0 1,1 1 0,0 0-1,0 0 1,-1 0-1,1 1 1,0 0 0,1 0-1,-1 1 1,0 0-1,0 0 1,13 3 0,-14-2 15,-1 0 0,0 1 1,0-1-1,0 1 1,0 1-1,0-1 1,0 1-1,-1-1 1,1 1-1,-1 1 0,0-1 1,0 0-1,0 1 1,0 0-1,-1 0 1,0 0-1,1 1 1,-1-1-1,-1 1 0,1-1 1,-1 1-1,0 0 1,0 0-1,0 0 1,0 0-1,-1 1 0,0-1 1,0 0-1,-1 0 1,1 9-1,-2-7 46,0-1 1,0 1-1,0 0 0,0-1 0,-1 1 0,0-1 1,-1 1-1,0-1 0,0 0 0,0 0 0,0 0 1,-1-1-1,0 1 0,0-1 0,-1 0 0,1 0 0,-11 8 1,7-6 16,1-1 0,-1 0-1,-1-1 1,1 0 0,-1 0 0,0-1 0,0 0 0,0-1 0,0 0 0,-1 0 0,-18 2 0,27-4-100,-1-1 0,1 1 0,-1-1 0,1 0 0,-1 0 0,0 0 0,1 0 0,-1 0 0,1 0 0,-1 0 1,1 0-1,-1-1 0,1 1 0,-1 0 0,1-1 0,-1 0 0,1 1 0,0-1 0,-1 0 0,1 1 0,0-1 0,-1 0 0,1 0 0,0 0 0,0 0 0,0 0 0,0-1 0,0 1 0,0 0 0,0 0 0,0-1 0,1 1 1,-1-1-1,0 1 0,1 0 0,-1-1 0,1 1 0,0-1 0,-1 1 0,1-1 0,0 1 0,0-1 0,0 0 0,0 1 0,0-1 0,0 1 0,1-3 0,0-1-254,0 0 0,1 0 0,0 0 0,-1 0 0,1 1-1,1-1 1,-1 1 0,1-1 0,0 1 0,0 0 0,0 0 0,0 0-1,8-6 1,22-10-5056,5 1-1617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8.8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201 173 20211,'0'0'3491,"-12"1"177,6-1-3251,1 0-241,1 0 0,-1 0-1,1 1 1,-1-1 0,1 1 0,-1 0 0,1 0 0,-1 1 0,1-1 0,0 1-1,0 0 1,0 0 0,0 1 0,0-1 0,0 1 0,1 0 0,-1 0 0,1 0-1,-4 4 1,-5 9-96,1 1 0,0 0 1,1 0-1,1 1 0,1 0 0,1 1 0,0 0 0,1 0 0,1 0 0,1 1 0,-2 23 0,6-41-83,0 0 0,0-1 0,-1 1 1,1 0-1,0 0 0,1 0 0,-1 0 0,0 0 0,0 0 0,1 0 0,-1 0 0,1 0 0,0 0 0,0-1 0,-1 1 1,1 0-1,0 0 0,1-1 0,-1 1 0,0-1 0,2 3 0,-1-3 2,-1-1 0,1 1 0,-1-1 1,1 1-1,0-1 0,-1 0 0,1 1 0,0-1 0,-1 0 0,1 0 0,0 0 0,-1 0 1,1-1-1,-1 1 0,1 0 0,0-1 0,-1 1 0,1-1 0,2-1 0,4-2 21,1 0-1,-1-1 1,0 0 0,-1 0-1,1-1 1,-1 0-1,10-11 1,-1-3 16,0-1-1,-2 0 1,-1-1-1,0 0 1,-2-1-1,0-1 1,-2 0 0,-1 0-1,0 0 1,-2-1-1,5-38 1,-12 299-36,0-235 0,1 1 0,0 0 0,0-1 0,0 1 0,0 0 0,1 0 0,-1-1 0,0 1 0,1 0 0,-1-1 0,1 1 0,-1-1 0,1 1 0,0-1 0,0 1 0,0-1 0,0 1 0,0-1 0,0 0 0,1 2 0,-1-3 0,0 1 0,0-1 0,1 0 0,-1 0 0,0 0 0,0 0 0,0 0 0,0 0 0,0 0 0,0 0 0,0 0 0,0 0 0,0-1 0,0 1 0,0 0 0,0-1 0,0 1 0,0-1 0,0 1 0,0-1 0,0 1 0,1-2 0,6-4 0,-1 0 0,0-1 0,0 0 0,-1 0 0,8-11 0,15-28 0,-2-1 0,-2-1 0,24-68 0,-48 171 0,-9-1 0,5-39 0,0 0 0,1 0 0,1 0 0,0 0 0,1 0 0,1 0 0,2 17 0,-3-31 0,0-1 0,1 1 0,-1-1 0,0 1 0,0-1 0,1 1 0,-1-1 0,0 0 0,1 1 0,-1-1 0,0 1 0,1-1 0,-1 0 0,0 1 0,1-1 0,-1 0 0,1 1 0,-1-1 0,1 0 0,-1 0 0,1 1 0,-1-1 0,1 0 0,-1 0 0,1 0 0,-1 0 0,1 0 0,-1 0 0,1 0 0,0 0 0,-1 0 0,1 0 0,-1 0 0,1 0 0,-1 0 0,1 0 0,-1 0 0,1 0 0,-1-1 0,1 1 0,-1 0 0,1 0 0,-1-1 0,1 1 0,-1 0 0,0-1 0,1 1 0,-1 0 0,1-1 0,-1 1 0,0-1 0,1 1 0,-1-1 0,1 0 0,21-23 0,1-16 0,-2-1 0,-1-1 0,-2-1 0,-2-1 0,12-55 0,-24 171 0,-5 32-400,1-103 213,0 0-1,-1-1 1,1 1 0,0 0 0,0-1 0,0 1 0,0 0 0,0 0 0,0-1 0,0 1 0,0 0 0,0 0 0,0-1-1,0 1 1,1 0 0,-1-1 0,0 1 0,1 0 0,-1-1 0,0 1 0,1 0 0,-1-1 0,0 1 0,1-1 0,-1 1-1,1-1 1,-1 1 0,1-1 0,0 1 0,-1-1 0,1 1 0,-1-1 0,1 0 0,0 1 0,-1-1 0,1 0 0,0 1 0,0-1-1,-1 0 1,1 0 0,0 0 0,-1 0 0,1 0 0,0 0 0,0 0 0,-1 0 0,1 0 0,1 0 0,0-1-488,1-1 1,0 1 0,0 0-1,-1-1 1,1 0 0,0 1-1,-1-1 1,0 0 0,1 0-1,-1 0 1,2-3 0,23-31-3773,2-9-929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39.2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89 4965,'2'-12'7554,"1"-4"-5431,-1 11-1369,-1-1-1,0 0 0,0 0 1,0 1-1,-1-1 1,0 0-1,0 0 1,-2-9-1,-3 20 3892,-14 27-2692,11-14-1260,0-3-302,2 0 0,-1 1-1,2-1 1,0 1-1,1 0 1,-4 32-1,11-48-328,0-1-1,0 0 0,0-1 0,-1 1 0,1-1 0,0 1 0,-1-1 0,5-3 0,3-3-112,1 1 0,1 0-1,-1 0 1,1 2-1,0-1 1,1 1 0,-1 1-1,1 0 1,0 1-1,0 1 1,0 0 0,0 0-1,0 1 1,0 1 0,16 1-1,-27-1 68,-1 0 0,1 0 0,0 0 0,0 0 1,-1 0-1,1 0 0,0 0 0,0 1 0,-1-1 0,1 1 0,0-1 0,-1 1 0,1 0 0,0 0 0,-1 0 0,1 0 0,-1 0 0,0 0 0,1 0 1,-1 0-1,0 0 0,0 1 0,1-1 0,-1 0 0,0 1 0,0-1 0,0 1 0,-1-1 0,1 1 0,0 0 0,-1-1 0,1 1 0,-1 0 1,1 0-1,-1-1 0,0 1 0,0 0 0,0 0 0,0-1 0,0 1 0,0 0 0,0 0 0,0-1 0,-1 1 0,1 0 0,-1 0 0,1-1 1,-2 3-1,-2 5 84,1 0 0,-2-1 1,1 1-1,-1-1 1,-1 0-1,1-1 1,-12 13-1,0-4-100,0-1 0,-22 16 0,31-26 0,1 0 0,0-1 0,-1 1 0,0-2 0,0 1 0,0-1 0,-1 0 0,-15 2 0,11-8-1429,9-5-2486,1-10-4866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0.4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 7239,'0'-72'6472,"0"45"-2760,0 38-321,0 27-3235,1 1-3205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0.8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185 101 17873,'0'-8'1842,"1"-1"-1636,0 2 580,-1 0-1,1 0 1,-1 0-1,-1 0 0,1 0 1,-4-10-1,4 15-681,-1 1 0,1-1-1,-1 1 1,0 0 0,1-1 0,-1 1 0,0 0-1,0 0 1,0 0 0,0 0 0,0 0-1,0 0 1,0 0 0,0 0 0,-1 0-1,1 0 1,0 0 0,-1 1 0,1-1 0,0 1-1,-1-1 1,1 1 0,-1-1 0,1 1-1,-1 0 1,1 0 0,-1-1 0,1 1-1,-1 0 1,1 1 0,-1-1 0,1 0 0,-1 0-1,1 1 1,0-1 0,-1 0 0,1 1-1,-1 0 1,1-1 0,0 1 0,-2 1-1,-5 2-82,1 0 0,0 1 0,0 0 0,0 0-1,1 1 1,0-1 0,0 1 0,0 1 0,1-1-1,0 1 1,0 0 0,0 0 0,-4 11 0,2-5-18,0 1 0,1 0 1,1 0-1,1 1 1,-1-1-1,-2 27 0,7-41-4,-1 1 0,1-1-1,0 1 1,0-1 0,0 1-1,0-1 1,0 1 0,0-1-1,0 1 1,0-1 0,1 1-1,-1-1 1,0 1 0,0-1-1,0 1 1,0-1 0,1 1-1,-1-1 1,0 1 0,0-1-1,1 0 1,-1 1 0,0-1-1,1 1 1,-1-1-1,0 0 1,1 0 0,-1 1-1,1-1 1,-1 0 0,1 1-1,18-3 8,26-22 58,-35 18-53,1-1-10,2 0 1,-1 0-1,1 2 1,0-1-1,0 2 1,0-1-1,1 2 0,-1 0 1,1 1-1,22-2 1,-34 5 9,1-1-1,-1 1 1,1-1 0,-1 1 0,1 0-1,-1 0 1,1 0 0,-1 0 0,0 0-1,1 0 1,-1 1 0,0-1 0,0 1-1,0 0 1,0-1 0,0 1 0,-1 0-1,1 0 1,0 0 0,-1 1 0,0-1-1,1 0 1,-1 0 0,0 1 0,0-1-1,0 1 1,-1-1 0,1 1 0,0-1 0,-1 1-1,0-1 1,1 1 0,-1 0 0,0-1-1,-1 6 1,1 2 207,-1-1 0,0 1 0,0 0 0,-1-1 0,0 1 0,-1-1 0,0 0 0,-8 16 0,3-11-166,-1 0 0,0 0 0,-1-1 0,-15 16 0,20-24-51,1-1 0,-1 1 0,0-1-1,-1 0 1,1 0 0,-1-1 0,0 1 0,0-1 0,0-1 0,0 1-1,-1-1 1,1 0 0,-9 2 0,13-4-33,1-1 0,0 1-1,0 0 1,0 0 0,0 0 0,0-1-1,0 1 1,0 0 0,0-1 0,0 1-1,0-1 1,0 0 0,0 1 0,0-1 0,0 0-1,0 1 1,1-1 0,-1 0 0,0 0-1,0 0 1,1 0 0,-1 0 0,1 1-1,-1-1 1,1 0 0,-1-1 0,1 1 0,0 0-1,-1 0 1,1 0 0,0 0 0,0 0-1,0 0 1,-1 0 0,1 0 0,1 0-1,-1-1 1,0 1 0,0-1 0,6-52-3003,25-40-4113,-20 64 4751,17-49-4490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1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1 18065,'0'0'12449,"-5"13"-11904,-4 15-430,2 0 1,1 0-1,1 1 0,1 0 1,2 0-1,1 0 1,3 38-1,3-26-184,1-1-1,3 1 1,1-2 0,1 0-1,3 0 1,34 69-1,-48-106 47,1-1 0,-1 1 0,1-1 0,0 1 0,0-1 0,-1 0 0,1 1 0,0-1 0,0 0 0,0 0 0,0 1 0,1-1 0,-1 0-1,0 0 1,3 1 0,-4-2-4,1 0 0,-1-1 1,1 1-1,-1-1 0,1 1 0,-1-1 0,0 1 0,1-1 0,-1 1 0,0-1 0,1 1 0,-1-1 0,0 0 0,0 1 0,1-1 1,-1 1-1,0-1 0,0 0 0,0 1 0,0-1 0,0 0 0,0 1 0,0-1 0,0 0 0,0 0 0,-4-61-372,4 61 447,-7-37-32,-1 0-1,-3 1 0,0 0 0,-3 1 0,-32-63 0,53 108-1104,0 0-1,1-1 1,-1 1-1,2-2 1,-1 1 0,14 8-1,-11-9-1417,0 1 0,0-1 0,20 8 0,9-2-10006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1.5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151 215 11435,'-2'-10'5530,"0"3"-4792,0 0-1,0 0 0,-1 0 1,0 0-1,-6-11 0,8 16-575,-1 0 1,1 0-1,0 0 0,0 1 0,-1-1 0,1 1 1,-1-1-1,0 1 0,1-1 0,-1 1 0,0 0 1,0 0-1,0 0 0,0 0 0,1 0 1,-2 0-1,1 1 0,0-1 0,0 1 0,0-1 1,0 1-1,0 0 0,0 0 0,0 0 0,-1 0 1,1 0-1,0 0 0,0 0 0,0 1 0,0-1 1,-2 2-1,1 0-79,0 0 0,0 0 0,0 0 0,0 0 0,0 0 1,1 1-1,-1 0 0,1-1 0,0 1 0,0 0 0,0 0 0,0 0 0,1 0 1,-1 0-1,1 1 0,-1-1 0,1 1 0,-1 5 0,-13 71 103,13-68-99,1-7-76,-1 8 26,0 0 0,0 0-1,2 0 1,-1 0 0,2 0-1,0 0 1,3 16 0,-4-28-36,0 0 1,0 0-1,1 0 1,-1 0 0,0 0-1,1 0 1,-1 0-1,1-1 1,0 1 0,-1 0-1,1 0 1,0 0-1,-1 0 1,1-1 0,0 1-1,0 0 1,0-1-1,-1 1 1,1-1 0,0 1-1,0-1 1,0 1-1,0-1 1,0 0 0,0 1-1,2-1 1,-1 0 21,0 0 1,1 0-1,-1 0 1,0-1-1,0 1 0,1-1 1,-1 0-1,0 1 1,0-1-1,0 0 0,4-2 1,2-2 134,0-1 0,0 0 1,-1 0-1,13-14 0,-6 3-52,0-1 0,-2 0 0,0-1 0,-1 0 0,-1-1 0,-1-1 0,8-23 0,-6 8 125,-2 0 0,-2-1 0,5-50 1,-22 181-104,0-4-171,2 105 0,8-192-88,0 0 1,0 0-1,1 0 0,-1 0 0,1-1 0,-1 1 0,1 0 0,0 0 1,0 0-1,0-1 0,0 1 0,1-1 0,-1 1 0,1-1 1,-1 1-1,1-1 0,3 3 0,-4-4-51,1 0 0,-1-1 0,1 1 0,0-1 0,-1 1 0,1-1 0,0 1 0,-1-1 0,1 0 0,0 0 0,-1 0 0,1 0 0,0 0 0,0 0 0,-1-1 0,1 1 0,0-1 0,-1 1 0,1-1 0,-1 1 0,1-1 0,-1 0 0,1 0 0,-1 0 0,1 1 0,-1-2 0,0 1 0,1 0 0,-1 0 0,2-3 0,6-5-1665,0-1 0,-1 0 0,0-1 0,-1 0 0,11-19 0,8-24-7314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1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159 204 9833,'4'-10'7559,"-3"8"-7261,19-50 4444,-13 5 1520,-7 47-6206,0-1 0,0 1 0,-1-1 1,1 0-1,0 1 0,0-1 0,0 1 0,-1-1 1,1 0-1,0 1 0,0-1 0,-1 1 0,1-1 0,-1 1 1,1-1-1,0 1 0,-1-1 0,1 1 0,-1 0 1,1-1-1,-1 1 0,1-1 0,-1 1 0,1 0 1,-1 0-1,0-1 0,1 1 0,-1 0 0,1 0 1,-1 0-1,0 0 0,1-1 0,-1 1 0,0 0 1,1 0-1,-1 0 0,1 1 0,-1-1 0,0 0 0,1 0 1,-1 0-1,0 0 0,1 0 0,-1 1 0,1-1 1,-1 0-1,0 1 0,-31 15 1320,17-3-1376,1 1 0,1 0 0,-14 18 0,23-26 0,-1 0 0,1 0 0,0 0 0,1 0 0,0 1 0,0 0 0,0-1 0,1 1 0,0 0 0,0 0 0,-1 12 0,3-18 0,1 0 0,-1 0 0,1-1 0,-1 1 0,1 0 0,0-1 0,-1 1 0,1 0 0,0-1 0,-1 1 0,1-1 0,0 1 0,0-1 0,0 1 0,0-1 0,-1 0 0,1 1 0,0-1 0,0 0 0,0 0 0,0 0 0,0 1 0,0-1 0,0 0 0,0 0 0,0 0 0,0-1 0,0 1 0,0 0 0,34-2 0,3-7 0,-29 7 0,-1 0 0,1 0 0,0 0 0,0 1 0,14 1 0,-22 0 0,1 0 0,-1 1 0,0-1 0,0 0 0,1 1 0,-1-1 0,0 1 0,0 0 0,0-1 0,0 1 0,0 0 0,1 0 0,-1 0 0,-1 0 0,1 0 0,0 0 0,0 0 0,0 0 0,0 0 0,-1 0 0,1 0 0,-1 1 0,1-1 0,-1 0 0,1 0 0,-1 1 0,0-1 0,1 0 0,-1 3 0,2 47 0,-2-37 0,-2 9 0,0 0 0,-2 0 0,0-1 0,-1 0 0,-2 0 0,0 0 0,-1 0 0,-2-1 0,0-1 0,-1 0 0,-1 0 0,0-1 0,-2 0 0,0-1 0,-1-1 0,-22 20 0,34-35 0,1 1 0,-1-1 0,0 0 0,0 0 0,0 0 0,0 0 0,0 0 0,-5 1 0,-3-6 0,6-16 0,7-1 0,0 0 0,2 0 0,0 0 0,1 1 0,0 0 0,2 0 0,1 0 0,0 1 0,18-30 0,-6 16 0,1 1 0,1 1 0,2 1 0,36-34 0,-42 46 0,0 1 0,38-24 0,-48 35 0,1 1 0,-1-1 0,1 1 0,0 1 0,0 0 0,0 0 0,0 0 0,0 1 0,1 1 0,10-1 0,-19 2 0,-1 0 0,1 0 0,0 0 0,-1 0 0,1 0 0,-1 0 0,1 0 0,-1 0 0,1 0 0,0 0 0,-1 1 0,1-1 0,-1 0 0,1 0 0,-1 1 0,1-1 0,-1 0 0,0 1 0,1-1 0,-1 0 0,1 1 0,-1-1 0,0 1 0,1-1 0,-1 1 0,0-1 0,1 1 0,-1-1 0,0 1 0,0-1 0,1 1 0,-1-1 0,0 1 0,0-1 0,0 1 0,0 0 0,-5 27 0,-21 23 0,21-43 0,2-4 0,0 1 0,1 0 0,-1-1 0,1 1 0,0 0 0,-2 8 0,4-13 0,0 1 0,0-1 0,0 0 0,0 0 0,0 1 0,0-1 0,0 0 0,0 0 0,0 1 0,0-1 0,0 0 0,0 0 0,1 1 0,-1-1 0,0 0 0,0 0 0,0 0 0,0 1 0,0-1 0,1 0 0,-1 0 0,0 0 0,0 0 0,0 1 0,1-1 0,-1 0 0,0 0 0,0 0 0,1 0 0,-1 0 0,0 0 0,0 0 0,1 0 0,-1 0 0,0 0 0,0 0 0,1 0 0,-1 0 0,0 0 0,0 0 0,1 0 0,-1 0 0,0 0 0,0 0 0,1 0 0,-1 0 0,0 0 0,0 0 0,1 0 0,-1-1 0,16-4 0,-6-2 0,-1-1 0,0 0 0,0 0 0,0 0 0,-1-1 0,0 0 0,-1-1 0,0 0 0,9-17 0,-9 15 0,-1 0 0,0 0 0,-1 0 0,0-1 0,4-14 0,-9 28 0,0 1 0,0 0 0,0-1 0,0 1 0,1-1 0,-1 1 0,0-1 0,1 1 0,-1-1 0,1 1 0,0-1 0,-1 1 0,1-1 0,0 0 0,0 0 0,0 1 0,0-1 0,0 0 0,0 0 0,1 0 0,-1 0 0,2 1 0,0 0 0,0 0 0,1-1 0,-1 0 0,0 0 0,0 0 0,1 0 0,-1-1 0,1 1 0,-1-1 0,5 0 0,-2 0 0,1 0 0,-1-1 0,0 1 0,1-2 0,-1 1 0,0-1 0,0 0 0,0 0 0,0 0 0,0-1 0,8-4 0,-9 3 0,0-1 0,-1 1 0,1-1 0,-1 1 0,1-2 0,-2 1 0,1 0 0,0-1 0,-1 1 0,0-1 0,-1 0 0,1 0 0,-1 0 0,2-9 0,-4 15 0,0 0 0,0 0 0,-1 1 0,1-1 0,0 0 0,0 0 0,0 0 0,0 0 0,-1 0 0,1 0 0,0 0 0,0 0 0,-1 0 0,1 0 0,0 0 0,0 0 0,0 0 0,-1 0 0,1 0 0,0 0 0,0 0 0,0 0 0,-1 0 0,1 0 0,0 0 0,0 0 0,0 0 0,-1 0 0,1 0 0,0-1 0,0 1 0,0 0 0,-1 0 0,1 0 0,0 0 0,0 0 0,0-1 0,0 1 0,0 0 0,0 0 0,-1 0 0,1-1 0,0 1 0,0 0 0,0 0 0,0 0 0,0-1 0,0 1 0,0 0 0,0 0 0,0 0 0,0-1 0,0 1 0,0 0 0,0 0 0,0 0 0,0-1 0,0 1 0,0 0 0,-6 7 0,0 1 0,0 1 0,0-1 0,1 1 0,1-1 0,-1 2 0,1-1 0,1 0 0,0 1 0,0-1 0,1 1 0,0 0 0,1 0 0,-1 16 0,3-24 0,-1-1 0,1 1 0,0 0 0,-1-1 0,1 1 0,0 0 0,0-1 0,0 1 0,0-1 0,1 0 0,-1 1 0,0-1 0,1 0 0,-1 0 0,1 1 0,-1-1 0,1 0 0,-1-1 0,1 1 0,0 0 0,-1 0 0,1-1 0,0 1 0,-1-1 0,1 1 0,0-1 0,0 0 0,0 0 0,0 0 0,-1 0 0,1 0 0,0 0 0,3-1 0,5 1 0,1-1 0,-1 0 0,0-1 0,19-5 0,-7-3 0,0-1 0,0 0 0,-1-2 0,-1 0 0,36-31 0,11-8 0,-67 53 0,0-1 0,-1 0 0,1 0 0,0 0 0,0 0 0,0 0 0,0 1 0,0-1 0,0 0 0,0 0 0,0 0 0,0 0 0,0 1 0,0-1 0,0 0 0,0 0 0,0 0 0,0 0 0,0 1 0,0-1 0,0 0 0,0 0 0,0 0 0,0 0 0,0 1 0,0-1 0,0 0 0,0 0 0,0 0 0,0 0 0,1 0 0,-1 1 0,0-1 0,0 0 0,0 0 0,0 0 0,0 0 0,0 0 0,1 0 0,-1 0 0,0 1 0,0-1 0,0 0 0,0 0 0,1 0 0,-1 0 0,0 0 0,0 0 0,0 0 0,0 0 0,1 0 0,-1 0 0,0 0 0,0 0 0,0 0 0,0 0 0,1 0 0,-1 0 0,0 0 0,0 0 0,0 0 0,0 0 0,1-1 0,-1 1 0,0 0 0,0 0 0,-3 12 0,-9 15 0,8-20 0,0 0 0,1 0 0,0 1 0,0-1 0,1 1 0,0 0 0,0 0 0,-1 15 0,4-22 0,-1-1 0,0 1 0,1 0 0,-1-1 0,0 1 0,1-1 0,-1 1 0,0-1 0,1 1 0,-1 0 0,1-1 0,0 0 0,-1 1 0,1-1 0,-1 1 0,1-1 0,-1 0 0,1 1 0,0-1 0,-1 0 0,1 1 0,0-1 0,0 0 0,-1 0 0,1 0 0,0 0 0,-1 0 0,1 0 0,0 0 0,1 0 0,30 0 0,-23 0 0,2-1-410,-1 1 1,1-2-1,-1 1 1,0-1-1,1-1 1,-1 0-1,0 0 1,0-1-1,-1-1 1,1 1-1,14-11 1,1-4-2074,0 0 0,33-36 0,2-2 1308,-18 29 6387,-39 26-4876,-1 1-1,1 0 1,-1 0 0,0 0-1,1 1 1,0-1-1,-1 0 1,1 1 0,-1 0-1,1 0 1,0 0-1,-1 0 1,1 0 0,-1 0-1,1 0 1,0 1 0,3 1-1,-5-1-271,1 0 1,-1 1-1,0-1 0,0 1 1,0-1-1,0 1 0,0-1 1,0 1-1,0 0 0,0 0 1,-1-1-1,1 1 0,0 0 0,-1 0 1,0 0-1,1 0 0,-1-1 1,0 1-1,0 0 0,0 0 1,-1 3-1,-4 42 806,0-34-870,0-1 0,-1 0 0,0 0 0,0 0 0,-16 20 0,14-23 0,1 1 0,1 0 0,0 1 0,0-1 0,1 1 0,1 0 0,-6 18 0,10-28 0,0 0 0,0-1 0,0 1 0,1 0 0,-1-1 0,0 1 0,0 0 0,1-1 0,-1 1 0,0 0 0,1-1 0,-1 1 0,0 0 0,1-1 0,-1 1 0,1-1 0,-1 1 0,1-1 0,0 1 0,-1-1 0,1 1 0,-1-1 0,1 0 0,0 1 0,-1-1 0,1 0 0,0 0 0,0 1 0,-1-1 0,1 0 0,0 0 0,-1 0 0,1 0 0,0 0 0,0 0 0,-1 0 0,1 0 0,1 0 0,37-1 0,-32 0 0,20-2-77,0-2 1,0-1-1,-1-1 0,0-1 0,0-1 1,-1-1-1,36-20 0,-44 16-3728,-12 1-3312,-4 1-3832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15246,'0'0'5259,"-9"8"-1816,-3 3-2661,0 1 1,1 0-1,1 1 0,0 1 1,0-1-1,2 1 0,0 1 1,0 0-1,1 0 0,-6 20 0,5-7-751,1 1-1,1 0 1,2 1-1,0-1 1,2 1-1,4 54 1,-2-82-31,0 1 0,0 0 0,1-1 0,-1 1 0,1-1 0,0 1 0,0-1 0,0 1 0,0-1 0,0 1 0,0-1 0,1 0 0,-1 0 0,1 0 0,0 0 0,-1 0 0,1 0 0,0 0 0,0 0 0,0-1 0,1 1 0,-1-1 0,0 1 0,0-1 0,1 0 0,-1 0 0,1 0 0,-1 0 0,1-1 0,-1 1 0,1-1 0,0 1 0,-1-1 0,1 0 0,0 0 0,-1 0 0,1 0 0,-1-1 0,5 0 0,12-2 0,1-1 0,-1-1 0,0-1 0,23-10 0,-19 7 0,-17 7 0,12-5 0,1 0 0,-1 2 0,1-1 0,1 2 0,-1 1 0,0 0 0,26 1 0,-44 2 0,0 0 0,1 0 0,-1 0 0,1 0 0,-1 1 0,0-1 0,1 0 0,-1 1 0,0-1 0,1 1 0,-1-1 0,0 1 0,0 0 0,1 0 0,-1-1 0,0 1 0,0 0 0,0 0 0,0 0 0,0 0 0,0 0 0,0 0 0,-1 1 0,1-1 0,1 2 0,-2 0 0,1-1 0,-1 1 0,1 0 0,-1-1 0,0 1 0,0 0 0,0-1 0,-1 1 0,1 0 0,0 0 0,-1-1 0,-1 5 0,-2 3 0,0 0 0,-1 1 0,0-1 0,-1-1 0,-9 13 0,-29 27 0,30-35 0,1 1 0,1 0 0,-20 31 0,32-46 0,-1 0 0,1 1 0,0-1 0,0 0 0,0 0 0,-1 1 0,1-1 0,0 0 0,0 1 0,0-1 0,0 0 0,0 1 0,0-1 0,0 0 0,0 1 0,0-1 0,0 0 0,0 1 0,0-1 0,0 0 0,0 1 0,0-1 0,0 0 0,0 1 0,0-1 0,0 0 0,0 0 0,0 1 0,1-1 0,-1 0 0,0 1 0,0-1 0,0 0 0,1 0 0,-1 1 0,0-1 0,0 0 0,1 1 0,15 0 0,22-10 0,-28 6 2,24-7-73,-1-2 0,0-2-1,51-28 1,-67 26-2729,-16 15 2507,-1 0 0,1 1 0,-1-1 0,0 0 0,1 0 0,-1 0 1,0 1-1,1-1 0,-1 0 0,0 0 0,0 0 0,0 0 0,0 0 0,0 1 1,0-1-1,0 0 0,0 0 0,0 0 0,-1 0 0,1 0 0,0 1 0,0-1 1,-1 0-1,1 0 0,-1 0 0,-14-14-6498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2.6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36 17104,'0'0'5018,"-6"8"-2925,1 4-1734,0 0-1,1 0 1,0 0-1,1 1 1,0-1 0,1 1-1,1 0 1,0 0 0,0-1-1,3 19 1,-2 50 276,3 0 1,4-1-1,3 0 0,4 0 0,35 113 1,-37-170-543,-12-23-87,0 0-1,0 0 0,1 0 0,-1 0 0,0 0 1,0 0-1,1 1 0,-1-1 0,0 0 0,0 0 1,1 0-1,-1 0 0,0 0 0,0 0 1,1 0-1,-1 0 0,0 0 0,0 0 0,1 0 1,-1 0-1,0 0 0,0 0 0,1-1 0,-1 1 1,0 0-1,0 0 0,1 0 0,-1 0 0,0 0 1,0 0-1,0-1 0,1 1 0,-1 0 1,0 0-1,0 0 0,0-1 0,0 1 0,0 0 1,1 0-1,-1 0 0,0-1 0,0 1 0,2-5 29,0 1 0,-1 0-1,0-1 1,0 0 0,0 1-1,0-1 1,0-6 0,1-14-35,-1 0 1,-1 0-1,-1-1 1,-1 1 0,-2 0-1,0 0 1,-1 1-1,-2-1 1,-1 1-1,0 1 1,-16-31-1,22 51 11,0 0 0,1 1 0,-1-1-1,0 0 1,0 1 0,-1-1-1,1 1 1,-1 0 0,1 0 0,-6-3-1,8 4-6,-1 1 0,1 0-1,-1 0 1,1 0 0,-1 0 0,1-1-1,0 1 1,-1 0 0,1 0-1,-1 0 1,1 0 0,-1 0 0,1 0-1,-1 0 1,1 0 0,-1 0-1,1 1 1,-1-1 0,1 0 0,-1 0-1,1 0 1,0 0 0,-1 1-1,1-1 1,-1 0 0,1 1 0,-7 19 30,6-10-58,1 0 0,0 0 0,1 0 0,0 0 0,1 0-1,0 0 1,0-1 0,1 1 0,5 12 0,-7-19 16,0-1 0,1 1-1,0 0 1,-1 0 0,1-1 0,0 1-1,0-1 1,0 0 0,1 1-1,-1-1 1,1 0 0,-1 0 0,1-1-1,-1 1 1,1 0 0,0-1 0,0 0-1,0 1 1,0-1 0,0-1 0,0 1-1,0 0 1,0-1 0,0 1 0,1-1-1,-1 0 1,0 0 0,0 0-1,0 0 1,0-1 0,1 0 0,-1 1-1,4-3 1,-1 1 1,-1 0 1,0-1-1,0 0 0,0 0 1,0-1-1,0 1 0,-1-1 1,1 0-1,-1 0 0,0 0 1,0-1-1,-1 1 0,1-1 1,4-10-1,0 1 12,-1 0 0,0-1-1,-2 0 1,7-21 0,-3-7 109,-2-1 0,4-83 0,-13-87 210,-7 251-430,-3 64 110,3 149 0,9-241-7,1 0 0,0 0 1,0-1-1,1 1 0,0-1 1,0 1-1,1-1 0,0 0 1,1 0-1,0 0 0,5 9 1,4-1 0,0 0 0,1-1 0,24 20 0,-33-29 5,35 38 153,-39-294-155,4 230 0,-5 19 0,1 1 0,-1 0 0,0 0 0,0 0 0,0 0 0,1 0 0,-1-1 0,0 1 0,0 0 0,1 0 0,-1 0 0,0 0 0,1 0 0,-1 0 0,0 0 0,0 0 0,1 0 0,-1 0 0,0 0 0,1 0 0,-1 0 0,0 0 0,0 0 0,1 0 0,-1 0 0,0 1 0,0-1 0,1 0 0,-1 0 0,0 0 0,0 0 0,1 0 0,-1 1 0,0-1 0,0 0 0,1 1 0,23 32 0,-14-17 0,-7-13 0,0 1 0,0 0 0,0-1 0,1 0 0,0 1 0,-1-1 0,1-1 0,0 1 0,0 0 0,1-1 0,-1 0 0,0 0 0,1 0 0,0-1 0,-1 0 0,1 1 0,0-2 0,-1 1 0,1 0 0,0-1 0,6 0 0,-5-1 0,1 0 0,-1-1 0,1 0 0,-1 0 0,0 0 0,1-1 0,-1 0 0,-1 0 0,1 0 0,0-1 0,-1 0 0,1 0 0,-1 0 0,7-9 0,11-14 0,-2-1 0,-1-1 0,-1-1 0,18-38 0,-29 52 0,-3 25 0,2 22 0,9 33 0,-13-59-4,1 0 0,-1 1 0,1-1 1,0-1-1,0 1 0,1 0 0,0-1 0,0 0 0,0 0 0,0-1 1,7 4-1,70 31-208,-11-6-219,-58-25 164,-1 1 1,-1 0-1,0 1 0,0 0 0,0 0 0,-1 2 0,-1-1 1,0 1-1,0 0 0,-1 1 0,-1 0 0,0 0 0,8 20 0,-9-17 350,-2 0-1,0 0 0,-1 0 0,0 0 0,-2 1 0,1-1 0,-2 1 0,0-1 0,-1 1 0,0-1 0,-2 1 0,-4 19 0,1-12 240,-1 1 1,-1-1-1,-2 0 0,0-1 1,-1 0-1,-1 0 0,-29 38 1,41-60-314,0 1 1,0-1-1,-1 1 1,1-1 0,0 1-1,-1-1 1,1 0 0,0 1-1,-1-1 1,1 0-1,0 1 1,-1-1 0,1 0-1,-1 1 1,1-1-1,-1 0 1,1 0 0,-1 1-1,1-1 1,-1 0 0,1 0-1,-1 0 1,1 0-1,-1 0 1,1 0 0,-1 0-1,1 0 1,-1 0-1,1 0 1,-1 0 0,0 0-1,-4-16 227,6-33-5,0 45-226,7-72-5,4 1 0,3 0 0,3 2 0,41-106 0,-51 158-535,2 1 1,0 1-1,0 0 1,2 0-1,1 1 1,0 1-1,18-19 1,1 5-6881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3.7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173 654 10954,'5'-15'1486,"0"1"0,-2-1 0,1 0 0,-1 0 0,-1-1 0,0-29 0,-3 40-1259,1 0-1,-1 0 1,1 0 0,-1 0 0,-1 0 0,1 0 0,-1 0 0,0 0 0,0 0 0,-5-7 0,5 9-76,0 1 0,0 0 0,0-1 0,0 1 1,0 0-1,-1 1 0,1-1 0,-1 0 0,1 1 0,-1-1 0,0 1 0,0 0 0,0 0 0,1 0 0,-1 0 0,0 0 0,0 1 0,0-1 0,-6 1 0,7 0-78,-1 0 0,0 0 0,1 1-1,-1-1 1,0 1 0,1-1-1,-1 1 1,1 0 0,-1 0 0,1 0-1,0 0 1,-1 1 0,1-1 0,0 1-1,0-1 1,0 1 0,-4 4-1,1 0 19,0 0 0,1 0-1,-1 0 1,1 1 0,1 0-1,-4 8 1,-2 7 60,1 1-1,2 0 1,-5 26 0,8-30-107,1 0 0,1 0 0,1 27 0,0-44-43,0 0 1,0 0-1,0 0 1,1 0-1,-1 0 1,0-1-1,1 1 1,-1 0-1,1 0 1,0 0-1,0-1 1,-1 1-1,1 0 1,0-1-1,1 1 1,-1-1-1,0 1 1,0-1-1,1 1 1,1 0-1,-2-1 4,1 0 0,-1-1 0,1 1 0,0-1 1,-1 1-1,1-1 0,0 0 0,0 0 0,-1 0 0,1 0 0,0 0 0,-1 0 0,1 0 1,0-1-1,-1 1 0,1 0 0,0-1 0,1 0 0,5-3 41,-1 0 1,1 0-1,-1 0 0,0-1 0,0 0 1,-1 0-1,0-1 0,7-7 1,16-21 195,0-3 1,-3 0 0,-1-2 0,-2 0 0,23-54 0,-31 60-97,-3-1 0,0-1 0,-2 0 0,-2 0 1,-2-1-1,0 0 0,-1-42 0,-5 74-146,-2-46 0,-6 30 0,8 20 0,0-1 0,-1 1 0,1 0 0,-1-1 0,1 1 0,0 0 0,-1 0 0,1-1 0,-1 1 0,1 0 0,0 0 0,-1-1 0,1 1 0,-1 0 0,1 0 0,-1 0 0,1 0 0,-1 0 0,1 0 0,-1 0 0,1 0 0,-1 0 0,1 0 0,-1 0 0,1 0 0,-1 0 0,1 0 0,-1 1 0,1-1 0,0 0 0,-1 0 0,0 1 0,-1 1 0,0-1 0,0 1 0,0 0 0,0 0 0,0 0 0,1 1 0,-1-1 0,1 0 0,-1 0 0,1 1 0,0-1 0,0 1 0,0-1 0,0 1 0,1 0 0,-1-1 0,1 1 0,-1 4 0,-2 58 0,3-48 0,-1 19 0,3 148 0,0-158 0,1-1 0,1 1 0,1-1 0,17 49 0,-21-69 0,1 0 0,1 0 0,-1 0 0,1-1 0,-1 1 0,1-1 0,1 0 0,-1 1 0,1-2 0,-1 1 0,1 0 0,0-1 0,0 0 0,9 6 0,-10-8 0,1 0 0,-1 0 0,1 0 0,-1 0 0,1 0 0,-1-1 0,1 1 0,0-1 0,-1 0 0,1 0 0,-1-1 0,1 1 0,0-1 0,-1 1 0,1-1 0,-1 0 0,1-1 0,-1 1 0,0-1 0,0 1 0,1-1 0,3-3 0,4-3 0,0-1 0,-1 0 0,0-1 0,-1 0 0,0-1 0,-1 1 0,0-2 0,0 1 0,-1-1 0,-1 0 0,0-1 0,-1 1 0,0-1 0,4-15 0,-2-2 0,0 0 0,-2-1 0,-1 0 0,-1 1 0,-3-40 0,-11 27 0,0 31 0,10 12 0,0 1 0,1-1 0,-1 0 0,0 1 0,1-1 0,-1 1 0,0-1 0,1 0 0,-1 1 0,0 0 0,1-1 0,-1 1 0,1-1 0,-1 1 0,1 0 0,-1-1 0,1 1 0,0 0 0,-1-1 0,1 1 0,0 0 0,-1 0 0,1-1 0,0 2 0,-6 20 0,1 0 0,1 0 0,1 0 0,1 1 0,1-1 0,3 37 0,-1-13 0,-1-39 0,0 0 0,1 0 0,-1-1 0,2 1 0,-1 0 0,4 9 0,-5-15 0,1 0 0,-1 1 0,1-1 0,-1 0 0,1 0 0,-1 0 0,1 0 0,0 0 0,0 0 0,0 0 0,0-1 0,-1 1 0,1 0 0,0 0 0,0-1 0,0 1 0,0 0 0,1-1 0,-1 1 0,0-1 0,0 1 0,0-1 0,0 0 0,1 0 0,-1 1 0,0-1 0,0 0 0,0 0 0,1 0 0,-1 0 0,0 0 0,0 0 0,1-1 0,-1 1 0,0 0 0,0-1 0,0 1 0,0-1 0,0 1 0,1-1 0,-1 1 0,0-1 0,0 0 0,1-1 0,12-9 0,1-1 0,-2 0 0,0-1 0,0 0 0,-1-2 0,18-28 0,13-13 0,-35 47 0,8-10 0,33-30 0,-45 45 0,0 0 0,0 1 0,1-1 0,0 1 0,0 1 0,-1-1 0,2 1 0,-1-1 0,0 1 0,0 1 0,1-1 0,-1 1 0,11-1 0,-14 2 0,0 0 0,0 1 0,0-1 0,0 1 0,0 0 0,-1-1 0,1 1 0,0 0 0,0 0 0,-1 0 0,1 0 0,-1 0 0,1 1 0,-1-1 0,1 0 0,-1 1 0,0-1 0,0 1 0,0-1 0,0 1 0,0 0 0,0-1 0,0 1 0,0 0 0,0 0 0,-1 0 0,1 0 0,0 3 0,8 62 0,-8-54 0,0 39 0,-1-39 0,0 0 0,0 0 0,1 0 0,5 22 0,-6-35 0,0 1 0,0-1 0,0 0 0,0 0 0,0 0 0,0 0 0,0 1 0,0-1 0,0 0 0,0 0 0,0 0 0,0 0 0,0 1 0,1-1 0,-1 0 0,0 0 0,0 0 0,0 0 0,0 0 0,0 1 0,0-1 0,0 0 0,1 0 0,-1 0 0,0 0 0,0 0 0,0 0 0,0 0 0,0 0 0,1 0 0,-1 1 0,0-1 0,0 0 0,0 0 0,0 0 0,1 0 0,-1 0 0,0 0 0,0 0 0,0 0 0,0 0 0,1 0 0,-1 0 0,0 0 0,0 0 0,0-1 0,0 1 0,1 0 0,-1 0 0,0 0 0,7-10 0,3-14 0,3-17 0,-3 0 0,-1-1 0,-2 0 0,-2 0 0,-2-1 0,-2 1 0,-4-45 0,-3 60 0,6 26 0,-1 1 0,1-1 0,0 0 0,0 1 0,0-1 0,-1 0 0,1 1 0,0-1 0,0 0 0,-1 1 0,1-1 0,-1 1 0,1-1 0,-1 1 0,1-1 0,-1 1 0,1-1 0,-1 1 0,1-1 0,-1 1 0,1 0 0,-1-1 0,0 1 0,1 0 0,-1 0 0,0-1 0,1 1 0,-1 0 0,0 0 0,1 0 0,-1 0 0,0 0 0,-1 0 0,1 3 0,0 0 0,0 0 0,0 1 0,1-1 0,-1 0 0,1 0 0,0 1 0,0-1 0,0 1 0,0-1 0,0 0 0,2 6 0,-2-6-83,1 0 1,0 0-1,-1 0 0,1-1 0,0 1 1,0 0-1,1 0 0,-1 0 0,0-1 1,1 1-1,0-1 0,0 1 1,-1-1-1,1 0 0,1 0 0,-1 0 1,0 0-1,0 0 0,4 2 0,-1-1-316,0-1-1,0 0 1,0 0 0,0 0-1,1-1 1,-1 0-1,1 0 1,-1 0-1,11-1 1,-2 0-751,0-1 0,0 0 1,-1-2-1,1 1 1,-1-2-1,1 0 1,20-9-1,17-14-7002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4.1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142 551 18289,'0'0'3823,"-10"0"-546,6 0-3103,0-1 0,0 1 0,1 1 0,-1-1 0,0 0 0,1 1 0,-1 0-1,1 0 1,-1 0 0,1 0 0,-1 1 0,1-1 0,-1 1 0,-2 2 0,2 0-37,0 0 0,0 0 0,0 0 0,0 1 1,1 0-1,-1-1 0,1 1 0,1 1 0,-1-1 1,1 0-1,-2 6 0,-4 11 340,1 0 0,-7 38 0,12-50-353,1-1 1,0 0-1,0 0 0,1 1 1,1-1-1,-1 0 1,1 1-1,1-1 0,4 15 1,-5-21-119,0-1 0,1 1 0,-1 0 0,1-1 0,0 0 0,0 1 1,0-1-1,0 0 0,0 0 0,0 0 0,0 0 0,1 0 0,-1-1 1,0 1-1,1-1 0,0 1 0,-1-1 0,1 0 0,0 0 0,0 0 0,0-1 1,-1 1-1,1-1 0,0 1 0,0-1 0,0 0 0,0 0 0,0 0 1,3-1-1,3 0-2,-1 0 0,0-1 0,0 0 0,0 0 0,0-1 0,-1 0 0,1 0 0,-1-1 0,10-6 0,2-5 4,-1 0 1,-1-1 0,0-1-1,-1-1 1,-1 0 0,-1-1-1,0 0 1,-1-1-1,-2-1 1,0 0 0,-1-1-1,11-36 1,-7 12 10,-2 1-1,-2-2 1,-2 0 0,-3 0-1,1-63 1,-6 109-19,0-27 0,-1 1 0,-7-43 0,8 65 0,-1 0 0,0-1 0,0 1 0,-1 0 0,0-1 0,0 1 0,0 0 0,0 0 0,-1 0 0,0 1 0,0-1 0,0 1 0,0 0 0,-1-1 0,0 1 0,0 1 0,0-1 0,0 1 0,-9-6 0,10 8 0,0 0 0,0 0 0,1 0 0,-1 1 0,0 0 0,0-1 0,0 1 0,0 0 0,0 0 0,0 0 0,1 1 0,-1-1 0,0 1 0,0-1 0,0 1 0,1 0 0,-1 0 0,0 1 0,1-1 0,-1 0 0,1 1 0,-1-1 0,1 1 0,0 0 0,0 0 0,0 0 0,-4 4 0,-3 5 0,-1 1 0,2 0 0,-15 26 0,22-36 0,-13 24 0,1 0 0,-10 30 0,20-48 0,0 0 0,1 0 0,0 0 0,0 0 0,1 0 0,0 0 0,0 0 0,1 1 0,0-1 0,1 0 0,0 0 0,2 12 0,-2-18 0,1 0 0,-1 0 0,0 0 0,1 0 0,-1 0 0,1 0 0,0 0 0,0-1 0,0 1 0,-1-1 0,1 1 0,1-1 0,-1 0 0,0 0 0,0 1 0,0-2 0,1 1 0,-1 0 0,0 0 0,4 0 0,57 8 0,-46-8 0,16 3-126,0 1 1,-1 2-1,0 1 0,57 22 0,-78-25-96,0 0 0,0 1 0,0 0 0,0 0 0,-1 1 0,0 1 0,-1 0 0,1 0 0,-2 1-1,1 0 1,-1 0 0,0 1 0,-1 0 0,0 1 0,-1-1 0,5 13 0,4 29-7962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5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16 266 9449,'-14'-170'9460,"12"101"-342,9 199-7351,45 239 0,-51-365-1739,0 6 110,1 1 1,1-1-1,0 0 1,6 15-1,-9-24-128,1 0-1,-1 0 0,1 1 0,-1-1 0,1 0 0,0 0 1,-1-1-1,1 1 0,0 0 0,0 0 0,0 0 0,0 0 0,-1-1 1,1 1-1,0 0 0,0-1 0,0 1 0,0-1 0,1 1 1,-1-1-1,0 1 0,0-1 0,0 0 0,0 0 0,0 1 1,0-1-1,1 0 0,-1 0 0,0 0 0,0 0 0,0 0 1,0-1-1,1 1 0,-1 0 0,0-1 0,0 1 0,0 0 1,0-1-1,0 1 0,0-1 0,0 0 0,0 1 0,0-1 1,0 0-1,0 1 0,0-1 0,-1 0 0,1 0 0,0 0 0,0 0 1,-1 0-1,2-1 0,10-12-9,-1-1 0,0-1 0,-1 1 0,0-2 0,-1 1 0,10-28 0,34-112 0,-40 110 0,-2 0 0,-2 0 0,-2-1 0,2-65 0,-11 102 0,-2 30 0,-2 39 0,3-6 0,0-14 0,1 1 0,2 0 0,2-1 0,2 1 0,10 47 0,-13-83 0,0 1 0,0-1 0,1 0 0,0 1 0,0-1 0,0 0 0,0 0 0,0-1 0,1 1 0,0 0 0,0-1 0,0 1 0,0-1 0,6 4 0,-6-5 0,-1-1 0,1 0 0,0-1 0,-1 1 0,1 0 0,0-1 0,0 1 0,-1-1 0,1 0 0,0 0 0,0 0 0,0 0 0,-1-1 0,1 1 0,0-1 0,-1 0 0,1 1 0,0-1 0,-1 0 0,1-1 0,-1 1 0,1 0 0,-1-1 0,0 1 0,3-3 0,12-9 0,-1-1 0,0 0 0,-1 0 0,-1-2 0,16-21 0,60-95 0,-62 90 0,13-19 0,-36 63 0,-3 11 0,-2 12 0,0-25 0,-2 42 0,-11 53 0,7-52 0,-3 47 0,9-90 0,0 0 0,0 1 0,0-1 0,0 0 0,0 0 0,0 1 0,0-1 0,0 0 0,-1 0 0,1 1 0,0-1 0,0 0 0,0 1 0,0-1 0,0 0 0,0 0 0,1 1 0,-1-1 0,0 0 0,0 0 0,0 1 0,0-1 0,0 0 0,0 0 0,0 1 0,0-1 0,1 0 0,-1 0 0,0 1 0,0-1 0,0 0 0,1 0 0,-1 0 0,0 0 0,0 1 0,0-1 0,1 0 0,-1 0 0,0 0 0,0 0 0,1 0 0,-1 0 0,0 1 0,0-1 0,1 0 0,11-12 0,13-29 0,-23 38 0,155-316 0,-141 300 0,-16 19 0,1 0 0,-1 0 0,1 0 0,-1 0 0,0 0 0,1 0 0,-1 1 0,0-1 0,1 0 0,-1 0 0,1 0 0,-1 0 0,0 1 0,1-1 0,-1 0 0,0 0 0,0 1 0,1-1 0,-1 0 0,0 1 0,0-1 0,1 0 0,-1 1 0,0-1 0,0 0 0,0 1 0,1-1 0,-1 0 0,0 1 0,0-1 0,0 0 0,0 1 0,0 0 0,6 49 0,-5-37 0,0 14 0,0-11 0,0 0 0,1 0 0,1 0 0,0 0 0,8 22 0,-11-37 0,0 0 0,0 0 0,1 0 0,-1 0 0,1 0 0,-1 0 0,1 0 0,-1 0 0,1-1 0,-1 1 0,1 0 0,0 0 0,-1 0 0,1-1 0,0 1 0,0 0 0,0-1 0,0 1 0,0-1 0,-1 1 0,1-1 0,0 1 0,0-1 0,0 0 0,0 0 0,0 1 0,0-1 0,2 0 0,-2 0 0,1-1 0,0 0 0,0 1 0,0-1 0,-1 0 0,1 0 0,0 0 0,-1 0 0,1 0 0,0 0 0,-1-1 0,0 1 0,1 0 0,0-2 0,8-10 0,0 0 0,14-28 0,-18 31 0,2-4 0,-6 9 0,0 0 0,1 1 0,0-1 0,0 0 0,0 1 0,1 0 0,0-1 0,0 2 0,0-1 0,6-5 0,-9 10-7,0-1-1,-1 1 1,1 0 0,0 0 0,-1-1-1,1 1 1,-1 0 0,1 0-1,-1 0 1,0 0 0,1-1 0,-1 1-1,0 0 1,1 0 0,-1 0-1,0 0 1,0 0 0,0 0 0,0 0-1,0 0 1,0 0 0,0 0-1,0 0 1,0 0 0,-1 1-1,-1 33-2183,-10 8-4247,-7-2-4057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6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0 290 6118,'0'0'20360,"5"11"-18192,42 142 1184,-22-67-2647,-24-84-700,-1 1-1,1-1 1,0 0-1,0 1 1,0-1-1,0 0 1,0 0 0,1 0-1,-1 0 1,1 0-1,-1 0 1,1 0-1,2 2 1,-3-4-4,0 1 0,0-1-1,0 1 1,0-1 0,0 1 0,1-1-1,-1 0 1,0 0 0,0 1 0,0-1-1,0 0 1,0 0 0,0 0 0,0 0-1,1 0 1,-1-1 0,0 1 0,0 0-1,0 0 1,2-2 0,1 0-2,0 0-1,0-1 1,0 0 0,0 0-1,0 0 1,-1-1 0,0 1-1,0-1 1,0 0 0,0 0-1,4-8 1,7-14 1,-2-1 0,-1-1 0,-1 0 0,-1-1 0,-2 1 0,-1-2 0,-1 1 0,-1-1 0,-2 1 0,-1-1 0,-5-54 0,-1 70 0,-1 18 0,-3 20 0,1 82 0,8-93 0,0 0 0,1 0 0,0 0 0,1 0 0,1-1 0,4 16 0,-7-27 0,0 1 0,1-1 0,-1 1 0,1-1 0,-1 1 0,1-1 0,0 0 0,-1 1 0,1-1 0,0 0 0,0 1 0,0-1 0,0 0 0,0 0 0,0 0 0,1 0 0,-1 0 0,0 0 0,0 0 0,1 0 0,-1-1 0,1 1 0,-1 0 0,0-1 0,1 1 0,-1-1 0,1 1 0,-1-1 0,1 0 0,0 0 0,-1 0 0,1 0 0,-1 0 0,1 0 0,-1 0 0,1 0 0,-1-1 0,1 1 0,-1 0 0,1-1 0,-1 0 0,1 1 0,1-2 0,3-2 0,-1 1 0,0-1 0,0 0 0,0-1 0,0 1 0,-1-1 0,0 0 0,0 0 0,4-7 0,-1 0 0,0 0 0,-1 0 0,-1-1 0,0 0 0,-1 0 0,0 0 0,-1-1 0,0 1 0,-1-1 0,-1 0 0,0 0 0,-1 0 0,-2-16 0,2 29 0,0 0 0,0 1 0,0-1 0,0 0 0,0 0 0,0 0 0,0 1 0,0-1 0,-1 0 0,1 0 0,0 1 0,0-1 0,-1 0 0,1 0 0,-1 1 0,1-1 0,-1 0 0,1 1 0,-1-1 0,1 1 0,-1-1 0,1 0 0,-1 1 0,0-1 0,1 1 0,-1 0 0,0-1 0,1 1 0,-1 0 0,0-1 0,0 1 0,1 0 0,-1 0 0,0-1 0,0 1 0,1 0 0,-1 0 0,0 0 0,0 0 0,0 0 0,1 0 0,-1 0 0,-1 1 0,0 0 0,0-1 0,0 1 0,0 0 0,1 0 0,-1 0 0,0 1 0,1-1 0,-1 0 0,1 1 0,-1-1 0,1 0 0,0 1 0,0 0 0,0-1 0,0 1 0,-2 2 0,-4 17 0,0 1 0,1 0 0,1 0 0,1 0 0,0 0 0,2 1 0,1-1 0,2 28 0,-1-49 0,1 0 0,-1 1 0,1-1 0,-1 0 0,1 0 0,-1 1 0,1-1 0,0 0 0,-1 0 0,1 0 0,0 0 0,0 0 0,0 0 0,0 0 0,0 0 0,0 0 0,0 0 0,0 0 0,0 0 0,1-1 0,-1 1 0,0-1 0,0 1 0,1-1 0,-1 1 0,0-1 0,1 0 0,-1 1 0,0-1 0,1 0 0,-1 0 0,0 0 0,1 0 0,2-1 0,4 1 0,1-1 0,-1 0 0,1-1 0,12-4 0,41-17 0,93-51 0,-152 74 0,-1-1 0,0 0 0,1-1 0,-1 1 0,0 0 0,0-1 0,0 1 0,0-1 0,0 0 0,-1 1 0,1-1 0,0 0 0,-1 0 0,1 0 0,-1 0 0,0-1 0,0 1 0,0 0 0,0 0 0,0-1 0,0 1 0,0-1 0,-1 1 0,1-1 0,-1 1 0,0-1 0,0-2 0,-1-2 0,-1-1 0,0 1 0,0 0 0,-1 0 0,0 0 0,0 0 0,-8-11 0,-78-125 0,89 143 0,0-1 0,0 1 0,0 0 0,0 0 0,0 0 0,0-1 0,0 1 0,1 0 0,-1 0 0,0-1 0,0 1 0,0 0 0,0 0 0,0-1 0,0 1 0,1 0 0,-1 0 0,0 0 0,0-1 0,0 1 0,0 0 0,1 0 0,-1 0 0,0 0 0,0 0 0,0-1 0,1 1 0,-1 0 0,0 0 0,0 0 0,1 0 0,-1 0 0,0 0 0,0 0 0,1 0 0,-1 0 0,0 0 0,0 0 0,1 0 0,-1 0 0,0 0 0,0 0 0,1 0 0,-1 0 0,0 0 0,0 0 0,1 0 0,-1 1 0,14 0 0,27 5-1950,21-2-5570,-20-4-883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7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20 14318,'0'0'8941,"11"-5"-6394,-5 2-2288,-3 1-136,0 0-1,0 1 1,0-1-1,0 1 1,1 0-1,-1 0 1,0 0-1,7 0 1,-8 1-78,-1 1 0,1-1-1,-1 0 1,1 1 0,0-1 0,-1 1 0,1 0 0,-1-1-1,0 1 1,1 0 0,-1 0 0,1 0 0,-1 0 0,0 0 0,0 0-1,0 0 1,1 0 0,-1 1 0,0-1 0,-1 0 0,1 1 0,0-1-1,0 1 1,0-1 0,-1 1 0,1 2 0,12 28 256,-2 0 0,-2 2 0,-1-1 0,7 63 0,-5 139 1707,-3-23-1133,-7-210-875,0 0 0,0 0 0,0 0 0,1 0 0,-1 0 0,0 0 0,1 0 0,0 0 0,-1-1 0,1 1 0,0 0 0,0 0 0,1 1 0,-1-2 0,-1-1 0,0 0 0,1 0 0,-1 0 0,1 0 0,-1 0 0,0 0 0,1 0 0,-1 0 0,1 0 0,-1 0 0,0 0 0,1 0 0,-1 0 0,1 0 0,-1-1 0,0 1 0,1 0 0,-1 0 0,0 0 0,1 0 0,-1-1 0,0 1 0,1 0 0,-1-1 0,0 1 0,1 0 0,-1 0 0,0-1 0,0 1 0,1 0 0,-1-1 0,0 1 0,0-1 0,0 1 0,1-1 0,2-5 0,0 0 0,0-1 0,0 1 0,0-1 0,2-13 0,2-18 0,-2 0 0,0-51 0,-5 69 0,0 1 0,-2-1 0,0 1 0,-2-1 0,0 1 0,-9-26 0,13 43 0,-1 1 0,1-1 0,-1 1 0,1-1 0,-1 1 0,0 0 0,1-1 0,-1 1 0,0 0 0,0-1 0,0 1 0,0 0 0,0 0 0,0 0 0,-1 0 0,1 0 0,0 0 0,0 0 0,-1 0 0,1 1 0,-2-2 0,2 3 0,0-1 0,0 0 0,0 1 0,0-1 0,0 1 0,1-1 0,-1 1 0,0 0 0,0-1 0,0 1 0,1 0 0,-1-1 0,0 1 0,1 0 0,-1 0 0,1 0 0,-1-1 0,1 1 0,-1 0 0,1 0 0,0 0 0,-1 0 0,1 0 0,0 0 0,0 0 0,0 0 0,0 0 0,0 0 0,0 0 0,0 0 0,0 1 0,-2 14 0,1 0 0,0-1 0,2 1 0,0 0 0,0 0 0,6 22 0,-7-34 0,1-1 0,0 1 0,0-1 0,0 0 0,0 1 0,1-1 0,-1 0 0,1 0 0,0 0 0,0 0 0,0 0 0,0 0 0,1-1 0,-1 1 0,1-1 0,-1 1 0,1-1 0,0 0 0,0 0 0,0 0 0,0 0 0,0-1 0,1 1 0,-1-1 0,0 0 0,1 0 0,-1 0 0,1 0 0,-1-1 0,1 0 0,-1 1 0,1-1 0,-1 0 0,7-1 0,-6 0 0,0 0 0,0-1 0,0 1 0,0-1 0,0 0 0,0 0 0,-1 0 0,1 0 0,0 0 0,-1-1 0,0 0 0,0 0 0,0 0 0,0 0 0,0 0 0,0-1 0,-1 1 0,0-1 0,0 1 0,0-1 0,0 0 0,0 0 0,-1 0 0,1 0 0,-1 0 0,1-8 0,2-9 0,-1-1 0,-1-1 0,0-35 0,-2 55 0,0-1 0,-2-26 0,2 29 0,-1 0 0,1 1 0,0-1 0,0 0 0,-1 0 0,1 0 0,0 0 0,-1 1 0,1-1 0,0 0 0,-1 1 0,1-1 0,-1 0 0,0 1 0,1-1 0,-1 0 0,1 1 0,-1-1 0,0 1 0,1-1 0,-1 1 0,0-1 0,0 1 0,0 0 0,1-1 0,-1 1 0,0 0 0,0 0 0,-1-1 0,1 2 0,0-1 0,0 0 0,0 1 0,0-1 0,0 1 0,0-1 0,0 1 0,0 0 0,1-1 0,-1 1 0,0 0 0,0 0 0,1-1 0,-1 1 0,0 0 0,1 0 0,-1 0 0,1 0 0,-1 0 0,1 0 0,-1 0 0,1 0 0,0 0 0,0 0 0,-1 2 0,-7 34 0,7-30 0,-4 20 0,2 0 0,0 0 0,3 53 0,0-78 0,0 0 0,0-1 0,1 1 0,-1 0 0,0-1 0,1 1 0,-1-1 0,1 1 0,-1-1 0,1 1 0,0-1 0,0 1 0,-1-1 0,1 1 0,0-1 0,0 0 0,1 0 0,-1 1 0,1 0 0,0-1 0,-1-1 0,0 0 0,0 1 0,0-1 0,1 0 0,-1 1 0,0-1 0,0 0 0,1 0 0,-1 0 0,0 0 0,0 0 0,1 0 0,-1-1 0,0 1 0,0 0 0,1 0 0,-1-1 0,1 0 0,4-2 0,-1 1 0,0-1 0,0-1 0,0 1 0,0-1 0,-1 0 0,1 0 0,6-9 0,4-8 0,-1-1 0,0 0 0,17-42 0,-24 49 0,-2 0 0,1 0 0,-2-1 0,0 1 0,-1-1 0,2-24 0,-8 142 0,1-41 0,7 94 0,-5-153 7,0 0-1,1 0 1,-1 1 0,0-1 0,1-1-1,0 1 1,-1 0 0,1 0 0,0 0-1,0 0 1,0 0 0,0-1 0,0 1-1,0 0 1,1-1 0,-1 1-1,0-1 1,1 1 0,-1-1 0,4 2-1,-4-3-25,0 0 0,0 0 0,0 1 0,0-1 0,0 0 0,1-1 0,-1 1 0,0 0-1,0 0 1,0 0 0,0-1 0,0 1 0,1-1 0,-1 1 0,0-1 0,0 1-1,0-1 1,0 1 0,0-1 0,-1 0 0,1 0 0,0 1 0,0-1 0,0 0 0,-1 0-1,1 0 1,0 0 0,-1 0 0,1 0 0,-1 0 0,1 0 0,-1 0 0,1 0-1,-1 0 1,0-1 0,1 0 0,3-9-1678,-1 1-1,0-1 0,-1 0 1,0 0-1,1-17 0,-1-29-7409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7.4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21749,'0'0'5893,"-17"58"-5284,18-32-481,7 1-224,1-1-2114,-1-7-2403,0-10-2914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7.8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18546,'1'9'1532,"12"232"6072,-10-140-5964,22 144 1,-23-234-1623,0 0 1,1 0 0,1 0 0,-1 0 0,2 0 0,7 13-1,-11-22 7,0 0 0,0 0 0,0-1 0,1 1 0,-1 0-1,0-1 1,1 1 0,-1-1 0,1 1 0,0-1-1,0 0 1,-1 1 0,1-1 0,0 0 0,0 0 0,0 0-1,0-1 1,0 1 0,0 0 0,0-1 0,0 1 0,1-1-1,-1 0 1,0 0 0,0 0 0,0 0 0,0 0-1,1 0 1,-1 0 0,0-1 0,0 1 0,0-1 0,0 0-1,0 1 1,0-1 0,0 0 0,0 0 0,0 0 0,0-1-1,-1 1 1,3-2 0,5-4-1,0-1 0,0-1 0,-1 1 0,0-1 0,0-1 0,-1 1 0,0-2 0,10-19 0,-6 7 69,-1 0 0,-1 0 0,7-32-1,-10 37-42,-6 40-50,-1 3-7,1-20 7,1 0 0,-1 0 0,1 0 0,0 0 0,0 0 0,1 0 0,0 0 0,0 0 0,0-1 0,0 1 0,1-1 0,5 9 0,-7-12 0,0 0 0,1 0 0,-1 0 0,1 1 0,-1-1 0,1-1 0,-1 1 0,1 0 0,-1 0 0,1 0 0,0-1 0,-1 1 0,1-1 0,0 1 0,0-1 0,0 0 0,-1 0 0,1 0 0,0 0 0,0 0 0,-1 0 0,1 0 0,0-1 0,0 1 0,-1-1 0,1 1 0,0-1 0,0 1 0,-1-1 0,1 0 0,-1 0 0,1 0 0,-1 0 0,1 0 0,-1 0 0,0-1 0,1 1 0,-1 0 0,2-3 0,26-29 0,-23 25 0,0 0 0,0 1 0,1 0 0,11-8 0,-16 45 0,7 23 0,1 0 0,3-1 0,38 97 0,9 32 0,-55-163 0,-1 0 0,-1 1 0,0 0 0,-1 0 0,-1 0 0,-1-1 0,-3 30 0,2-46 0,0 1 0,0-1 0,0 1 0,0-1 0,0 1 0,-1-1 0,1 1 0,-1-1 0,1 0 0,-1 0 0,0 0 0,0 0 0,0 0 0,0 0 0,0-1 0,-1 1 0,1-1 0,0 1 0,-1-1 0,-2 1 0,3-1 0,1 0 0,-1-1 0,0 1 0,1-1 0,-1 0 0,0 1 0,0-1 0,1 0 0,-1 0 0,0 0 0,0 0 0,1 0 0,-1-1 0,0 1 0,1-1 0,-1 1 0,0-1 0,1 1 0,-1-1 0,1 0 0,-1 0 0,1 1 0,-1-1 0,1-1 0,-1 1 0,1 0 0,0 0 0,0 0 0,-1-1 0,1 1 0,0 0 0,-1-4 0,-5-8 0,2 0 0,-1-1 0,2 0 0,0 0 0,0 0 0,2 0 0,0 0 0,-1-16 0,4-120 0,0 135 0,-1-6 0,2 1 0,0-1 0,1 1 0,1 0 0,1 0 0,1 0 0,0 1 0,2 0 0,0 0 0,19-31 0,-24 46-151,0 1 1,-1-1-1,1 1 1,1 0-1,-1 0 0,0 1 1,1-1-1,-1 1 1,8-4-1,21-4-3842,-16 7-4794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8.5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25 18225,'7'-24'2626,"-7"42"-877,-6 45-102,-2 4-674,-20 287 2362,27-324-3121,0-6-95,0 0 0,2 0 1,1-1-1,9 47 0,-10-66-135,0 1-1,1-1 0,-1 0 1,1 1-1,0-1 0,0 0 1,0 0-1,1 0 1,-1-1-1,1 1 0,0 0 1,0-1-1,1 0 0,-1 0 1,0 0-1,1 0 1,0 0-1,0-1 0,0 1 1,0-1-1,0 0 0,0-1 1,0 1-1,1-1 1,-1 0-1,1 0 0,-1 0 1,1 0-1,-1-1 0,1 1 1,-1-1-1,6-1 1,7-1-979,-1-1 0,1-1 0,-1 0 1,0-1-1,0-1 0,-1 0 1,0-1-1,17-10 0,21-14-5673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48.9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224 102 10922,'-6'-14'4794,"-24"-43"-2530,29 55-2169,0 0 0,-1-1 0,1 1 0,-1 0 0,0 1 0,1-1 0,-1 0 0,0 0 0,0 1 0,0-1 0,0 1 0,0 0 0,-1 0 0,1-1 0,0 1 0,0 1 0,-1-1 0,1 0 1,-1 1-1,1-1 0,-1 1 0,1-1 0,-1 1 0,1 0 0,-1 0 0,1 0 0,-1 1 0,1-1 0,-1 1 0,1-1 0,0 1 0,-1 0 0,1 0 0,0 0 0,-1 0 0,1 0 0,0 0 0,0 1 0,0-1 0,0 1 0,0 0 1,0-1-1,1 1 0,-1 0 0,0 0 0,1 0 0,0 0 0,-1 0 0,1 1 0,-1 2 0,-13 28 255,1 1 1,2 1-1,1 0 0,2 0 1,2 1-1,1 0 0,-2 57 1,8-91-324,-1 1 0,1-1 1,0 1-1,0-1 1,0 1-1,0-1 0,1 1 1,-1-1-1,1 1 1,-1-1-1,1 1 0,0-1 1,0 1-1,0-1 0,0 0 1,1 0-1,-1 0 1,4 4-1,-3-4-11,0-2 0,0 1 0,0 0 0,0 0 0,0 0-1,0-1 1,0 0 0,0 1 0,1-1 0,-1 0 0,0 0 0,0 0 0,0 0 0,1 0 0,-1-1-1,0 1 1,0 0 0,0-1 0,0 0 0,0 0 0,0 1 0,3-3 0,9-4 59,-1-1 1,1 0 0,-1-1-1,12-10 1,-8 5-76,2 0 1,22-11-1,-37 22-37,1 1 0,-1 0 0,1 0 0,0 0 0,0 1 0,0 0 0,0 0 0,0 0 0,0 0 0,0 1 0,0 0 0,0 0 0,1 0 0,6 2 0,-10-1 33,1 0 0,-1 0 0,1 0 0,-1 0 1,0 1-1,1-1 0,-1 1 0,0 0 0,0 0 1,0 0-1,0 0 0,0 0 0,-1 0 0,1 0 1,-1 0-1,1 1 0,-1-1 0,0 1 1,0-1-1,0 1 0,0-1 0,0 1 0,-1 0 1,1-1-1,-1 4 0,3 11 116,-2 0-1,-1 33 1,0-31 137,-2 0 81,0 1 1,-1-1-1,-1-1 0,-1 1 0,-1-1 0,0 1 0,-1-2 0,-1 1 0,-1-1 0,0 0 0,-2-1 0,0 0 1,0-1-1,-1 0 0,-1 0 0,-1-2 0,-21 18 0,32-28-360,-1 0-1,0-1 1,0 1 0,0-1-1,-1 0 1,1 0 0,0 0-1,-1 0 1,1-1 0,-1 0-1,0 0 1,1 0 0,-1-1-1,-9 1 1,12-2-29,-1 1 1,1-1-1,0 0 0,-1 0 1,1 0-1,0 0 0,-1 0 0,1 0 1,0 0-1,0-1 0,0 1 1,0-1-1,0 0 0,0 1 1,1-1-1,-1 0 0,0 0 1,1 0-1,0 0 0,-1-1 1,1 1-1,0 0 0,0 0 1,0-1-1,1 1 0,-1-1 1,0 1-1,1-1 0,-1-2 1,-2-14-1774,1 0 0,1 0 0,1-1 0,1 1 0,0 0 1,7-35-1,12-15-5007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21364,'0'0'7912,"97"-9"-6855,-28 9-705,10-3-288,1-8-2242,-6-3-6214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0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44 9417,'3'-9'6582,"1"-4"-6105,4-9 6647,-5 26-3644,-1 18-2133,17 219 1611,-1 0-2564,-18-174-321,-1-36 361,6 61-1,-5-92-432,0-1-1,0 1 1,0 0 0,0 0 0,0-1-1,0 1 1,0 0 0,1 0 0,-1-1-1,0 1 1,0 0 0,0 0 0,0-1-1,1 1 1,-1 0 0,0 0 0,0 0-1,0 0 1,1-1 0,-1 1-1,0 0 1,0 0 0,1 0 0,-1 0-1,0 0 1,0 0 0,1-1 0,-1 1-1,0 0 1,1 0 0,-1 0 0,0 0-1,0 0 1,1 0 0,-1 0 0,0 0-1,0 0 1,1 0 0,-1 1 0,0-1-1,1 0 1,-1 0 0,0 0-1,0 0 1,1 0 0,-1 0 0,0 1-1,0-1 1,0 0 0,1 0 0,-1 0-1,0 0 1,0 1 0,0-1 0,1 0-1,-1 0 1,0 1 0,0-1 0,0 0-1,0 0 1,0 1 0,0-1-1,0 0 1,1 1 0,6-19-1,0 0 0,0 0 0,-2-1 0,0 1 0,-2-1 0,3-28 0,-1-120 0,-5 148 0,1 5 0,-1-29 0,0 41 0,-1 0 0,1 0 0,0 1 0,0-1 0,-1 0 0,1 0 0,-1 1 0,1-1 0,-1 0 0,0 1 0,0-1 0,1 1 0,-1-1 0,0 1 0,0-1 0,-1 1 0,-1-2 0,3 3 0,-1 0 0,0 0 0,1 1 0,-1-1 0,1 1 0,-1-1 0,1 0 0,-1 1 0,1-1 0,-1 1 0,1-1 0,-1 1 0,1 0 0,-1-1 0,1 1 0,0-1 0,-1 1 0,1 0 0,0-1 0,0 1 0,0 0 0,-1-1 0,1 1 0,0 0 0,0-1 0,0 1 0,0 0 0,0-1 0,0 1 0,0 0 0,0 0 0,1-1 0,-1 2 0,-1 32 0,1-33 0,0 18 0,1 0 0,5 30 0,-5-43 0,0 0 0,1 0 0,0 0 0,0-1 0,0 1 0,1 0 0,0-1 0,0 0 0,0 1 0,1-1 0,-1 0 0,6 4 0,-8-8 0,0 0 0,0 0 0,1 0 0,-1 0 0,0 0 0,1 0 0,-1 0 0,1 0 0,0-1 0,-1 1 0,1 0 0,-1-1 0,1 0 0,0 1 0,-1-1 0,1 0 0,0 0 0,0 0 0,-1 0 0,1 0 0,0 0 0,-1 0 0,1-1 0,0 1 0,-1 0 0,1-1 0,-1 0 0,1 1 0,0-1 0,-1 0 0,0 0 0,1 0 0,-1 0 0,1 0 0,-1 0 0,0 0 0,0 0 0,2-3 0,4-4 0,0-1 0,-1 1 0,0-2 0,8-14 0,-13 21 0,11-18 0,-1-1 0,0 0 0,-2 0 0,-1-1 0,-1 0 0,-1-1 0,0 0 0,-2 0 0,1-29 0,-7 42 0,-4 13 0,-6 17 0,4 3 0,1 0 0,1 0 0,1 0 0,1 1 0,-1 24 0,1 119 0,4-148 0,0-11 0,0 1 0,1-1 0,0 1 0,0-1 0,1 0 0,4 13 0,-5-18 0,-1-1 0,1 0 0,-1 1 0,1-1 0,0 0 0,-1 0 0,1 0 0,0 1 0,0-1 0,0 0 0,0 0 0,0 0 0,0 0 0,0 0 0,0-1 0,0 1 0,1 0 0,-1 0 0,0-1 0,0 1 0,1-1 0,-1 1 0,0-1 0,1 0 0,-1 1 0,1-1 0,-1 0 0,0 0 0,1 0 0,-1 0 0,1 0 0,-1 0 0,1 0 0,-1-1 0,0 1 0,1 0 0,-1-1 0,0 1 0,1-1 0,-1 0 0,0 1 0,0-1 0,2-1 0,5-4 0,-1 0 0,1 0 0,-1 0 0,0-1 0,-1 0 0,0-1 0,0 1 0,-1-1 0,1-1 0,4-11 0,2-4 0,-1 0 0,12-42 0,-15 35 0,-2-1 0,0 0 0,-2 0 0,-2 0 0,-2-61 0,-1 88 0,1 1 0,-1-1 0,0 1 0,-1-1 0,1 1 0,-1-1 0,-4-7 0,6 12 0,0-1 0,0 1 0,-1-1 0,1 1 0,0 0 0,0-1 0,-1 1 0,1-1 0,0 1 0,-1 0 0,1 0 0,0-1 0,-1 1 0,1 0 0,0 0 0,-1-1 0,1 1 0,-1 0 0,1 0 0,-1 0 0,1-1 0,0 1 0,-1 0 0,1 0 0,-1 0 0,1 0 0,-1 0 0,1 0 0,-2 0 0,1 1 0,0 0 0,0 0 0,0 0 0,0 0 0,1 0 0,-1 0 0,0 0 0,0 1 0,1-1 0,-1 0 0,0 0 0,1 1 0,-1-1 0,1 0 0,0 0 0,-1 2 0,-8 41 0,2 0 0,1 0 0,3 1 0,3 74 0,1-65 0,-2-52 0,1-1 0,0 0 0,0 1 0,0-1 0,0 1 0,0-1 0,0 0 0,0 1 0,0-1 0,1 0 0,-1 1 0,0-1 0,1 0 0,-1 0 0,1 1 0,0-1 0,-1 0 0,1 0 0,0 0 0,0 0 0,0 0 0,0 0 0,0 0 0,1 1 0,-1-2 0,0 1 0,1-1 0,-1 0 0,0 0 0,0-1 0,1 1 0,-1 0 0,0 0 0,0-1 0,1 1 0,-1-1 0,0 1 0,0-1 0,0 1 0,1-1 0,-1 0 0,0 1 0,0-1 0,1-1 0,8-7 0,0 0 0,-1-1 0,12-16 0,-2 1 0,-2 0 0,-1 0 0,-1-2 0,-1 0 0,-1 0 0,-1-1 0,-2-1 0,9-36 0,-25 111 0,0 52 0,6-98 0,0 0 0,0 0 0,0 1 0,0-1 0,0 0 0,0 1 0,1-1 0,-1 0 0,0 0 0,0 1 0,0-1 0,1 0 0,-1 0 0,0 1 0,0-1 0,0 0 0,1 0 0,-1 0 0,0 0 0,1 1 0,-1-1 0,0 0 0,0 0 0,1 0 0,-1 0 0,0 0 0,1 0 0,-1 0 0,0 0 0,1 0 0,-1 0 0,0 0 0,0 0 0,1 0 0,-1 0 0,0 0 0,1 0 0,-1 0 0,0 0 0,1 0 0,-1 0 0,0 0 0,0-1 0,1 1 0,-1 0 0,0 0 0,0 0 0,1 0 0,-1-1 0,0 1 0,0 0 0,0 0 0,1-1 0,-1 1 0,0 0 0,0-1 0,15-10 0,-10 6 0,1-1 0,-1 0 0,0-1 0,-1 1 0,1-1 0,-1 0 0,-1 0 0,1 0 0,-1 0 0,-1-1 0,1 1 0,-1-1 0,0 1 0,-1-1 0,0 0 0,0 0 0,-1 0 0,0 0 0,0 0 0,-1 0 0,0 0 0,0 1 0,-1-1 0,0 0 0,0 1 0,-4-9 0,6 15 0,-1 1 0,1-1 0,0 1 0,0 0 0,-1-1 0,1 1 0,0 0 0,0-1 0,-1 1 0,1 0 0,0 0 0,-1-1 0,1 1 0,-1 0 0,1 0 0,0 0 0,-1-1 0,1 1 0,-1 0 0,1 0 0,0 0 0,-1 0 0,1 0 0,-1 0 0,1 0 0,-1 0 0,1 0 0,0 0 0,-1 0 0,1 0 0,-1 0 0,1 0 0,0 1 0,-1-1 0,1 0 0,-1 0 0,-18 15 0,-10 20 0,23-25 0,1-1 0,1 2 0,-1-1 0,2 1 0,-1-1 0,1 1 0,1 0 0,0 0 0,1 0 0,0 1 0,0-1 0,1 0 0,1 0 0,0 0 0,4 20 0,5 9 0,1-1 0,31 74 0,-42-111 0,1-1 0,-1 1 0,1-1 0,-1 0 0,1 1 0,0-1 0,-1 0 0,1 0 0,0 1 0,0-1 0,0 0 0,0 0 0,0 0 0,0 0 0,0 0 0,0 0 0,1 0 0,-1 0 0,0-1 0,2 2 0,-2-2 0,0-1 0,-1 1 0,1 0 0,0 0 0,0-1 0,0 1 0,0 0 0,-1-1 0,1 1 0,0-1 0,0 1 0,-1-1 0,1 0 0,0 1 0,-1-1 0,1 0 0,-1 1 0,1-1 0,-1 0 0,1 1 0,-1-1 0,1 0 0,-1-1 0,6-11 0,-1 1 0,-1-1 0,3-15 0,-5 20 0,7-35 0,5-60 0,-10 63 0,17-73 0,-11 92 0,-10 21 0,0 0 0,0 0 0,0-1 0,1 1 0,-1 0 0,0 0 0,0 0 0,0 0 0,0 0 0,1 0 0,-1 0 0,0 0 0,0 0 0,0 0 0,0 0 0,1 0 0,-1 0 0,0 0 0,0 0 0,0 0 0,1 0 0,-1 0 0,0 0 0,0 0 0,0 0 0,0 0 0,1 0 0,-1 0 0,0 0 0,0 1 0,0-1 0,0 0 0,0 0 0,1 0 0,-1 0 0,0 0 0,0 0 0,0 1 0,0-1 0,0 0 0,0 0 0,0 0 0,1 0 0,-1 1 0,0-1 0,0 0 0,0 0 0,0 0 0,0 0 0,0 1 0,0 1 0,0 0 0,1-1 0,-1 1 0,0 0 0,0 0 0,0 0 0,0 0 0,-1 0 0,1 0 0,-1-1 0,1 1 0,-1 0 0,1 0 0,-1 0 0,0-1 0,0 1 0,0-1 0,0 1 0,-2 2 0,0 1 0,0 0 0,0 0 0,1 0 0,-1 1 0,1 0 0,0-1 0,1 1 0,-1 0 0,1 0 0,0 0 0,0 11 0,4 68 0,-2-83 0,-1 0 0,1-1 0,-1 1 0,1 0 0,0-1 0,0 1 0,0-1 0,0 1 0,0-1 0,0 1 0,0-1 0,0 0 0,1 1 0,-1-1 0,1 0 0,-1 0 0,1 0 0,-1 0 0,1 0 0,-1 0 0,1-1 0,0 1 0,-1 0 0,1-1 0,0 0 0,0 1 0,-1-1 0,1 0 0,3 0 0,65 1 0,-46-3 0,-22-4 0,0-1 0,-1 0 0,1 0 0,-2 1 0,1-15 0,1 2 0,-1 0 0,-2 0 0,0 0 0,0 0 0,-2 0 0,-1 0 0,0 1 0,-1 0 0,-1-1 0,-9-17 0,17 34 0,0 1 0,-1 0 0,1-1 0,0 1 0,0 0 0,0 0 0,0 0 0,0 1 0,0-1 0,0 0 0,0 1 0,0-1 0,0 1 0,0 0 0,3-1 0,-3 1 0,46-7-357,-29 5-1231,0-1 1,30-8-1,-9-4-7225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0.9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1 260 10025,'7'0'10090,"-2"0"-7976,6 0-160,7-7 961,7-5-1314,4-6-480,9-4-768,8-7-289,7-7-449,-1-5-1729,-6-4-3972,-2-4-4964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1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160 7 21140,'0'0'1820,"-9"-2"417,7 2-2132,-1-1-26,1 0 0,-1 0 0,1 1-1,-1-1 1,0 1 0,1 0 0,-1 0-1,0 0 1,0 0 0,1 0 0,-1 0-1,0 1 1,1-1 0,-1 1 0,1 0-1,-1 0 1,1 0 0,-1 0 0,1 0-1,-1 0 1,1 1 0,0-1 0,0 1-1,0 0 1,0 0 0,0 0 0,0 0-1,0 0 1,1 0 0,-3 3 0,-8 19-73,0 1 0,1 0 0,2 1 0,1 0 1,-10 52-1,18-77 1,-1 0 0,1 0 0,0 0 0,-1-1-1,1 1 1,0 0 0,0 0 0,0 0 0,0 0 0,0 0 0,0 0 0,0 0 0,0 0-1,0 0 1,1 0 0,-1 0 0,0 0 0,0 0 0,1 0 0,-1 0 0,1-1 0,-1 1-1,1 0 1,-1 0 0,1 0 0,0-1 0,-1 1 0,2 0 0,0 0 3,1-1 0,0 1 0,-1-1 0,1 0 0,0 0 0,-1 0 0,1 0 0,-1 0 0,1-1 0,3 0 0,59-13 95,38-5-61,-94 18-53,0 1 0,-1 0 0,1 0 0,0 1 0,0 0 0,0 0 0,0 1-1,-1 0 1,12 5 0,-17-6 20,1 1 0,-1-1 1,0 1-1,0 0 0,0 0 0,0 0 0,0 0 0,-1 1 0,1-1 0,-1 1 0,1-1 0,-1 1 0,0 0 0,0 0 0,0 0 1,-1 0-1,1 0 0,-1 1 0,1-1 0,-1 0 0,0 1 0,0-1 0,-1 1 0,1-1 0,-1 1 0,1 0 0,-1-1 0,0 1 1,-1-1-1,1 1 0,-1-1 0,1 1 0,-1-1 0,0 1 0,0-1 0,-1 0 0,-1 4 0,-4 9 382,0-1 0,-1 0 0,0 0 0,-2-1 0,1 0-1,-18 17 1,14-16-80,3-2-194,-1 0 0,-1-1-1,0 0 1,-1 0 0,0-1 0,-1-1 0,0 0 0,-20 9 0,34-19-151,0 0 1,0 0-1,-1 0 1,1 0-1,0 0 0,0 1 1,-1-1-1,1 0 1,0 0-1,-1 0 0,1 0 1,0 0-1,0-1 1,-1 1-1,1 0 0,0 0 1,0 0-1,-1 0 1,1 0-1,0 0 0,0 0 1,-1 0-1,1-1 1,0 1-1,0 0 1,-1 0-1,1 0 0,0-1 1,0 1-1,0 0 1,0 0-1,-1 0 0,1-1 1,0 1-1,0 0 1,0 0-1,0-1 0,0 1 1,0 0-1,0-1 1,-1 1-1,1 0 0,0 0 1,0-1-1,0 1 1,0 0-1,0 0 0,0-1 1,0 1-1,1 0 1,-1-1-1,0 1 1,0 0-1,0 0 0,0-1 1,0 1-1,0 0 1,0 0-1,1-1 0,-1 1 1,0 0-1,8-21-2077,6-5-3023,31-41 0,-20 31-267,10-18-5427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1.7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31 110 12043,'0'0'13272,"-2"15"-11313,-6 48-679,-12 155 1609,20-218-2887,0 0-1,0-1 1,0 1 0,1 0-1,-1-1 1,0 1-1,0 0 1,1 0 0,-1-1-1,0 1 1,0 0-1,1 0 1,-1 0 0,0-1-1,1 1 1,-1 0-1,0 0 1,1 0 0,-1 0-1,1 0 1,-1 0 0,0 0-1,1 0 1,-1 0-1,0 0 1,1 0 0,-1 0-1,0 0 1,1 0-1,-1 0 1,1 0 0,-1 0-1,0 0 1,1 0 0,-1 0-1,0 1 1,1-1-1,-1 0 1,0 0 0,1 0-1,-1 1 1,0-1-1,0 0 1,1 0 0,-1 1-1,0-1 1,0 0 0,0 1-1,1-1 1,-1 0-1,0 1 1,0-1 0,0 0-1,0 1 1,0-1-1,1 0 1,-1 1 0,0-1-1,0 1 1,0-1-1,0 0 1,0 1 0,0-1-1,0 0 1,0 1 0,-1-1-1,1 0 1,0 1-1,0 0 1,21-25 83,-2-3-131,-2 0 0,-2-2 1,0 0-1,-2-1 1,-1 0-1,-1-1 0,-2 0 1,-1 0-1,-2-1 0,5-54 1,-12 477 184,1-390-154,0 0 1,0 1 0,0-1 0,0 0 0,0 0-1,0 0 1,0 1 0,1-1 0,-1 0-1,0 0 1,1 0 0,-1 0 0,1 0 0,-1 0-1,1 0 1,0 1 0,0 0 0,-1-2-17,1 0 0,-1 0 0,1 0 0,-1 0 1,1 0-1,-1 0 0,1 0 0,-1 0 0,1 0 0,-1 0 1,1 0-1,-1 0 0,1 0 0,-1 0 0,0 0 0,1 0 1,-1 0-1,1-1 0,-1 1 0,1 0 0,-1 0 0,0-1 0,1 1 1,-1 0-1,0-1 0,1 1 0,0-1 0,23-33-2042,-16 15 311,-1-1 0,-1 1 0,0-1 0,-2 0 0,4-30 0,-2-103-9302,-6 72 4967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2.0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 1 9705,'0'0'11019,"-2"12"-9760,-26 437 6802,27-447-8027,1 1-1,0 0 1,0 0-1,0 0 1,0-1-1,1 1 1,-1 0-1,1 0 1,0-1-1,0 1 1,0 0-1,0-1 1,0 1-1,0-1 1,3 4-1,-3-6-24,-1 1 0,1-1 0,-1 0 0,1 1-1,-1-1 1,1 0 0,0 0 0,-1 1 0,1-1-1,0 0 1,-1 0 0,1 0 0,0 0 0,-1 0 0,1 0-1,0 0 1,-1 0 0,1 0 0,0 0 0,-1 0 0,1-1-1,-1 1 1,2 0 0,22-18 124,12-26 14,-22 26-215,1 1-1,16-16 1,-28 30 48,1 0 1,0 0 0,0 0 0,0 0 0,0 1-1,0-1 1,0 1 0,1 0 0,-1 0-1,1 1 1,-1-1 0,1 1 0,0 0-1,8-1 1,-11 3 11,0-1 1,0 1-1,0-1 0,-1 1 0,1 0 0,0 0 1,-1 0-1,1 0 0,0 0 0,-1 0 0,1 0 1,-1 0-1,1 0 0,-1 1 0,0-1 0,0 1 0,1-1 1,-1 1-1,0 0 0,-1-1 0,1 1 0,0 0 1,0 0-1,-1-1 0,1 1 0,-1 0 0,1 0 1,-1 0-1,0 0 0,0 0 0,0 3 0,1 5 35,0 0-1,-1 1 1,0-1-1,-3 19 1,0-20 95,1 0 1,-1-1-1,-1 1 1,1-1-1,-2 0 0,1 0 1,-1-1-1,0 1 1,0-1-1,-1 0 0,0 0 1,-1-1-1,1 0 1,-1 0-1,-11 7 1,9-6-131,-1-1 0,0-1 0,0 1 0,0-1 0,-1-1 0,0 0 0,0-1 0,0 0 0,0 0 0,0-1 0,-20 0 0,31-2-122,-1 1 0,1-1-1,-1 0 1,1 0 0,-1 0 0,1 0 0,-1 0 0,0 0-1,1 0 1,-1 0 0,1 0 0,-1 0 0,1 0 0,-1-1-1,1 1 1,0 0 0,-1 0 0,1 0 0,-1-1 0,1 1-1,-1 0 1,1-1 0,-1 1 0,1 0 0,0-1-1,-1 1 1,1 0 0,0-1 0,-1 1 0,1-1 0,0 1-1,0-1 1,-1 1 0,1 0 0,0-1 0,0 1 0,0-1-1,0 1 1,0-1 0,-1 1 0,1-1 0,0 1 0,0-1-1,0 0 1,0 1 0,1-1 0,-1 1 0,0-1 0,0 1-1,0-1 1,0 1 0,0 0 0,1-1 0,-1 1 0,0-1-1,1 0 1,19-26-8081,3 5-346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3.0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13 596 14894,'2'-8'5194,"2"-22"-536,-2 18-819,-2 29-2150,-9 106-784,2-51-111,3 91 0,4-162-794,0-1 0,0 0 0,0 1 0,0-1 0,0 1 0,0-1 0,0 0 0,0 1 0,0-1 0,0 0 0,0 1 0,0-1 0,0 1 0,0-1 0,0 0 0,0 1 0,0-1 0,1 1 0,-1-1 0,0 0 0,0 1 0,1-1 0,-1 0 0,0 0 0,0 1 0,1-1 0,-1 0 0,0 1 0,1-1 0,-1 0 0,0 0 0,1 0 0,-1 1 0,0-1 0,1 0 0,-1 0 0,0 0 0,1 0 0,-1 0 0,1 0 0,-1 0 0,0 0 0,1 0 0,-1 0 0,1 0 0,-1 0 0,0 0 0,1 0 0,-1 0 0,0 0 0,1 0 0,-1 0 0,1 0 0,-1-1 0,0 1 0,1 0 0,-1 0 0,0 0 0,1-1 0,-1 1 0,1-1 0,18-18 0,-3-8 0,-2 0 0,-1-2 0,0 1 0,-3-2 0,0 1 0,-2-1 0,-1-1 0,-2 1 0,0-1 0,-1-42 0,-21 204 0,16-125 0,1 0 0,0-1 0,0 1 0,1 0 0,0 0 0,0-1 0,0 1 0,3 6 0,-3-10 0,0-1 0,0 0 0,0 0 0,0 1 0,0-1 0,0 0 0,0 0 0,0 0 0,1 0 0,-1-1 0,0 1 0,1 0 0,-1 0 0,0-1 0,1 1 0,-1-1 0,1 1 0,-1-1 0,1 0 0,-1 1 0,1-1 0,-1 0 0,1 0 0,-1 0 0,1 0 0,0 0 0,-1-1 0,1 1 0,-1 0 0,1-1 0,-1 1 0,0-1 0,1 0 0,-1 1 0,1-1 0,-1 0 0,2-1 0,11-7 0,0 0 0,0-2 0,-1 1 0,-1-2 0,0 1 0,0-2 0,15-21 0,1 1 0,-4 6 0,-17 17 0,0 0 0,2 1 0,-1 0 0,1 0 0,0 1 0,1 0 0,20-13 0,-30 21 0,1 0 0,-1 0 0,0 0 0,1 0 0,-1-1 0,1 1 0,-1 0 0,0 0 0,1 0 0,-1 0 0,0 0 0,1 0 0,-1 0 0,1 0 0,-1 0 0,0 0 0,1 0 0,-1 0 0,0 0 0,1 1 0,-1-1 0,0 0 0,1 0 0,-1 0 0,0 0 0,1 1 0,-1-1 0,0 0 0,1 0 0,-1 1 0,0-1 0,0 0 0,1 0 0,-1 1 0,0-1 0,0 0 0,1 1 0,-1-1 0,0 0 0,0 1 0,0-1 0,0 0 0,0 1 0,0-1 0,1 1 0,-1 20 0,0-15 0,-9 182 0,9-187 2,0 0 0,0-1-1,0 1 1,-1 0 0,1 0 0,0 0-1,0-1 1,0 1 0,0 0 0,0 0-1,0 0 1,1 0 0,-1-1 0,0 1-1,0 0 1,1 0 0,-1 0 0,0-1-1,1 1 1,-1 0 0,1-1 0,-1 1 0,1 0-1,-1-1 1,1 1 0,-1 0 0,1-1-1,-1 1 1,1-1 0,0 1 0,0-1-1,-1 0 1,1 1 0,0-1 0,0 1-1,-1-1 1,1 0 0,0 0 0,0 0-1,0 1 1,-1-1 0,1 0 0,0 0 0,0 0-1,0 0 1,1-1 0,1 0-37,0 0 1,0 0-1,0-1 1,0 1-1,0-1 1,0 0-1,0 0 1,-1 0-1,1 0 1,-1-1 0,4-3-1,13-19-1559,0-1 0,-1-1 0,-2-1 0,-1 0 0,-1-1 0,-2-1-1,0 0 1,-3-1 0,12-54 0,-11 24-687,4-66-1,-8-60 4678,-9 201 4054,-2 13-3683,-11 66-714,4 11-963,5 1 1,9 150 0,1-222-1005,-1-25 16,-1-23 14,-1-13 29,1-35 342,-3-1 1,-18-112-1,23 192 814,-1-4-1205,1 0 1,0-1-1,1 1 1,5 12-1,-5-16-88,0-1 1,0 1-1,1-1 0,0 0 0,0 0 0,1 0 1,6 6-1,-10-12-4,0 1-1,0-1 1,-1 1 0,1-1 0,0 0 0,1 0-1,-1 1 1,0-2 0,0 1 0,0 0-1,1 0 1,-1-1 0,0 1 0,1-1 0,-1 1-1,0-1 1,1 0 0,-1 0 0,0 0 0,1-1-1,-1 1 1,0 0 0,1-1 0,-1 0-1,0 1 1,0-1 0,1 0 0,-1 0 0,0 0-1,0-1 1,2-1 0,3-2-2,0-1 0,0 0 0,-1-1 1,0 0-1,0 0 0,-1 0 0,1 0 0,7-17 0,27-73-3,-20 46-1,-19 98 2,-10 11 0,4-27 0,1 1 0,1 0 0,1-1 0,5 54 0,-3-84 0,0 0 0,0 0 0,0 0 0,1 0 0,-1 0 0,0 0 0,0-1 0,1 1 0,-1 0 0,0 0 0,1 0 0,-1 0 0,1 0 0,-1 0 0,1-1 0,0 1 0,-1 0 0,1 0 0,0-1 0,-1 1 0,1 0 0,0-1 0,0 1 0,0-1 0,0 1 0,-1-1 0,1 1 0,0-1 0,0 0 0,0 0 0,1 1 0,0-1 0,-1 0 0,0-1 0,0 1 0,1 0 0,-1-1 0,0 1 0,0-1 0,0 1 0,0-1 0,0 1 0,1-1 0,-1 0 0,0 0 0,0 0 0,-1 1 0,1-1 0,0 0 0,0 0 0,0 0 0,-1 0 0,1 0 0,0-1 0,0 0 0,4-10-824,1 1 1,-2-1-1,5-18 0,-5 8-2665,0 0 0,1-40 0,-4-1-5202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3.3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14029,'0'0'13998,"-12"60"-13870,16-33-321,7-2-2113,-2 0-1858,2-7-2722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3.6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 4837,'0'0'18428,"-1"12"-15193,-6 37-1059,-8 100 1915,15-149-4091,0 1 0,0 0 0,0 0 0,0 0 0,0 0 0,0 0 0,0-1 0,0 1 0,0 0 0,0 0 0,0 0 0,1 0 0,-1 0 0,0-1 0,1 1 0,-1 0 0,1 0 0,-1-1 0,1 1 0,-1 0 0,1 0 0,-1-1 0,1 1 0,0-1 0,-1 1 0,1-1 0,0 1 0,-1-1 0,2 1 0,0 0 0,-1-1 0,1 0 0,-1-1 0,1 1 0,0 0 0,-1 0 0,1-1 0,-1 1 0,1 0 0,-1-1 0,1 0 0,-1 1 0,0-1 0,3-1 0,4-4 0,0 1 0,0-1 0,-1-1 0,8-8 0,26-35 0,-26 29 0,1 1 0,25-23 0,-41 43-10,1 0-1,-1-1 1,0 1 0,0 0 0,0 0-1,1-1 1,-1 1 0,0 0 0,0-1-1,1 1 1,-1 0 0,0 0-1,1 0 1,-1-1 0,0 1 0,1 0-1,-1 0 1,0 0 0,1 0 0,-1 0-1,1 0 1,-1-1 0,0 1-1,1 0 1,-1 0 0,1 0 0,-1 0-1,0 0 1,1 1 0,-1-1 0,0 0-1,1 0 1,-1 0 0,1 0-1,-1 0 1,1 1 0,1 15-985,-13 33-1972,9-40 1944,2-8 579,-4 22-3576,6-12-5951,9-10 1328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4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1 314 7591,'8'-14'3817,"4"-6"-2411,2-1 562,-1 0 0,-1-2-1,0 1 1,-2-1 0,12-42 0,-25 65 1626,-13 15-2795,8-6-614,1 2 0,0-1 0,0 1 0,1 0 0,1 0 1,0 0-1,0 1 0,2 0 0,-1 0 0,1 0 0,-1 13 0,4-24-179,0-1-1,0 1 1,0 0 0,0-1 0,0 1-1,0-1 1,0 1 0,1-1-1,-1 1 1,0-1 0,0 1 0,1-1-1,-1 1 1,0-1 0,1 1 0,-1-1-1,0 1 1,1-1 0,-1 0 0,1 1-1,-1-1 1,1 0 0,-1 1-1,1-1 1,-1 0 0,1 1 0,-1-1-1,1 0 1,0 0 0,25 3 82,28-12-21,-50 8-58,22-3-5,0 0-1,43 1 1,-68 3 2,0 0 0,0 0 0,-1 0 0,1 0 0,0 0 0,0 0 0,-1 0 0,1 0 0,0 0 1,-1 0-1,1 0 0,0 0 0,0 1 0,-1-1 0,1 0 0,0 1 0,-1-1 0,1 0 0,-1 1 0,1-1 0,0 1 0,-1-1 0,1 1 1,-1-1-1,1 1 0,-1 0 0,0-1 0,1 1 0,-1-1 0,1 1 0,-1 1 0,0 0 25,0 0 1,0 0-1,0-1 0,0 1 0,0 0 1,-1 0-1,1 0 0,-1-1 0,1 1 1,-1 0-1,0 0 0,-1 2 0,-34 44 554,14-22-572,9-10-42,-1 0-1,0-1 1,-1 0 0,-1-1-1,0-1 1,-30 18 0,49-49-5486,11-11-1569,4-8-3795</inkml:trace>
  <inkml:trace contextRef="#ctx0" brushRef="#br0" timeOffset="1">365 119 23254,'0'0'8776,"58"-39"-8039,-32 32-737,2-2 0,3 2 0,5-1 0,1-4 0,-5-4-5221,-3-4-9545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4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55 19378,'0'0'4004,"-2"11"-2237,-1 15-1107,0-1-1,2 1 1,1-1 0,4 27-1,20 113 1632,-24-164-2278,0-1-1,0 1 0,0 0 1,0-1-1,0 1 0,0-1 1,1 1-1,-1-1 0,0 1 0,0-1 1,0 1-1,0-1 0,1 1 1,-1-1-1,0 1 0,0-1 1,1 0-1,-1 1 0,0-1 0,1 1 1,-1-1-1,0 0 0,1 1 1,-1-1-1,1 0 0,-1 1 1,1-1-1,-1 0 0,0 0 0,1 1 1,-1-1-1,1 0 0,-1 0 1,1 0-1,-1 0 0,1 0 1,0 0-1,16-15 352,8-30 272,-25 45-636,107-241 561,-106 240-561,-1-1 0,1 1 0,-1-1 0,1 0 0,0 1 0,0 0 0,0-1 0,0 1 0,0-1 0,0 1 0,0 0 0,0 0 0,1 0 0,-1 0 0,0 0 0,1 0 0,-1 0 0,3-1 0,-4 2 0,1 0 0,0 1 0,0-1 0,-1 0 0,1 0 0,0 1 0,0-1 0,-1 1 0,1-1 0,0 1 0,-1-1 0,1 1 0,-1-1 0,1 1 0,-1-1 0,1 1 0,-1-1 0,1 1 0,-1 0 0,1-1 0,-1 1 0,0 0 0,1 0 0,-1-1 0,0 1 0,0 1 0,5 11 0,-2 1 0,0 0 0,2 15 0,-4-19 0,12 141 0,-13-150 0,-1-1 0,1 1 0,0 0 0,0-1 0,0 1 0,0 0 0,1 0 0,-1-1 0,0 1 0,0 0 0,0-1 0,1 1 0,-1 0 0,0-1 0,0 1 0,1 0 0,-1-1 0,1 1 0,-1-1 0,1 1 0,-1-1 0,1 1 0,-1-1 0,1 1 0,0 0 0,12-9 0,13-29 0,-25 35 0,150-252 0,-150 252 0,20-26 0,-11 23 0,-5 19 0,-15 218-502,10-232 427,0 0-1,0 0 1,0 0-1,0 0 1,0 0 0,0-1-1,0 1 1,0 0-1,0 0 1,0 0 0,0 0-1,0 0 1,0 0-1,0 0 1,1 0-1,-1 0 1,0 0 0,0 0-1,0 0 1,0 0-1,0 0 1,0 0-1,0 0 1,0 0 0,1 0-1,-1 0 1,0 0-1,0 0 1,0 0-1,0 0 1,0 0 0,0 0-1,0 0 1,0 0-1,1 0 1,-1 0-1,0 0 1,0 0 0,0 0-1,0 0 1,0 0-1,0 0 1,0 0-1,0 0 1,0 0 0,1 0-1,-1 0 1,0 1-1,0-1 1,0 0-1,0 0 1,0 0 0,0 0-1,0 0 1,0 0-1,0 0 1,0 0 0,0 0-1,0 1 1,0-1-1,0 0 1,0 0-1,0 0 1,0 0 0,10-13-2449,8-18-1394,-2-9-2952,0-3-4266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94 231 13357,'0'0'14312,"10"-5"-13629,10-3-489,-1-2 0,-1 0 0,0-1 0,24-19 0,-35 25-62,-1-1 0,1 1 0,-1-1 0,0 0 0,-1-1 0,1 1 0,-1-1-1,-1 0 1,1 0 0,-1-1 0,-1 1 0,1-1 0,-1 0 0,0 0 0,2-14-1,-5 21-115,1 0-1,-1 0 1,0-1-1,0 1 1,0 0-1,0 0 1,0 0-1,0-1 1,0 1-1,0 0 1,0 0-1,-1-1 1,1 1-1,0 0 1,-1 0-1,1 0 1,-1 0-1,1 0 1,-1 0-1,0 0 1,0 0-1,1 0 1,-1 0-1,0 0 1,0 0-1,0 0 1,-2-1-1,1 2 14,0-1 0,0 1 0,0-1 0,0 1 0,0 0 0,0 0 0,-1 0-1,1 0 1,0 1 0,0-1 0,0 0 0,0 1 0,0 0 0,-3 1 0,-5 2 49,1 0 0,0 1-1,0 0 1,1 0 0,-16 13 0,4 3-78,0 1 0,1 1 0,2 1 0,-28 46 0,35-51 0,1 0 0,0 1 0,2 0 0,0 0 0,1 1 0,1-1 0,-4 32 0,9-49 0,-1 1 0,1-1 0,0 0 0,0 1 0,0-1 0,0 1 0,0-1 0,1 0 0,0 1 0,0-1 0,0 0 0,0 0 0,0 1 0,0-1 0,1 0 0,0 0 0,-1 0 0,1-1 0,0 1 0,4 4 0,-2-5 0,0 0 0,0 0 0,0 0 0,0-1 0,0 0 0,0 1 0,0-1 0,0-1 0,1 1 0,-1-1 0,0 1 0,1-1 0,-1 0 0,1-1 0,-1 1 0,6-2 0,14-3-830,-1 0 0,1-2 0,-1-1 0,-1-1 0,1 0 0,-2-2 0,1-1 0,28-20 0,-5-1-2308,-2-1-1,64-66 1,-51 39-508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4.9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89 6342,'0'0'19175,"10"11"-17835,35 32-357,-43-41-913,0 0 0,0 0 1,0 0-1,0 0 0,0-1 1,0 1-1,1-1 0,-1 1 1,1-1-1,-1 0 0,1 0 0,-1 0 1,1-1-1,0 1 0,0 0 1,-1-1-1,1 0 0,0 0 1,0 0-1,-1 0 0,5 0 1,-4-1-18,-1 0 0,1-1 0,-1 1 0,1-1 0,-1 1 0,0-1 0,1 0 0,-1 0 0,0 0 0,0 0 0,0 0 0,-1 0 0,1 0 0,0-1 0,-1 1 0,3-5 0,-1 0 126,0-1 0,0 1 0,0-1 1,-1 1-1,-1-1 0,1 0 0,-1 0 0,0 1 1,-1-1-1,0 0 0,0 0 0,-2-11 1,2 18-176,0 0 1,-1 0 0,1 0-1,0 1 1,0-1 0,-1 0-1,1 0 1,-1 0 0,1 1-1,-1-1 1,1 0 0,-1 0-1,1 1 1,-1-1 0,0 1-1,1-1 1,-1 0 0,0 1-1,0-1 1,1 1 0,-1 0-1,0-1 1,0 1 0,0 0-1,1-1 1,-1 1 0,0 0-1,0 0 1,0 0 0,0 0-1,0 0 1,0 0 0,1 0-1,-1 0 1,0 0 0,0 0-1,0 0 1,0 0 0,-1 1-1,-1 0-6,1 0-1,0 0 0,0 0 1,0 1-1,-1-1 0,1 0 1,0 1-1,1 0 0,-1-1 1,0 1-1,0 0 0,1 0 1,-2 2-1,-7 16-8,2 0 1,1 1-1,0 0 0,1 0 1,2 0-1,0 1 0,1-1 1,1 1-1,1 27 0,1-47-110,0-1-1,0 1 1,0 0-1,0-1 1,0 1-1,0 0 1,1-1-1,-1 1 1,0-1-1,1 1 1,0-1-1,-1 1 1,1-1 0,0 1-1,-1-1 1,1 1-1,0-1 1,0 0-1,0 1 1,0-1-1,0 0 1,1 0-1,-1 0 1,0 0-1,1 0 1,1 1-1,-1-1-285,1-1 0,0 1 0,-1-1 0,1 0 0,-1 0 0,1 0 0,-1 0 0,1-1 0,-1 1 0,1-1 0,-1 1 0,0-1 0,1 0 0,-1 0 0,1 0 0,-1 0 0,0-1 0,2-1 0,33-25-6442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5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92 412 12364,'-5'9'5050,"-10"23"-2549,1 0 0,-18 64-1,24-66-1651,2 0-1,1 1 0,-1 57 0,5-85-850,1-1-1,0 0 0,0 0 0,1 0 0,-1 0 0,0 0 0,1 0 0,-1 0 0,1 0 0,0 0 1,-1 0-1,1 0 0,0 0 0,0 0 0,0 0 0,1-1 0,-1 1 0,0 0 0,1-1 0,-1 1 1,3 1-1,-3-3-6,1 1 0,-1-1 0,1 1 1,0-1-1,0 1 0,-1-1 1,1 0-1,0 0 0,0 0 1,-1 0-1,1 0 0,0 0 0,0-1 1,-1 1-1,1 0 0,0-1 1,-1 1-1,1-1 0,0 0 0,-1 0 1,1 0-1,-1 1 0,1-1 1,-1-1-1,1 1 0,0-1 1,6-5 16,-1 0 0,0-1 1,0 0-1,-1 0 1,0 0-1,-1-1 1,0 0-1,0 0 0,-1 0 1,0-1-1,3-10 1,3-13 151,11-67 0,-11 36 250,-4 0 0,-2-1 0,-3 1 0,-14-118 0,12 174-403,-12-53-94,12 59 75,1-1 0,-1 1 0,0 0 0,0-1 0,0 1 0,0 0 0,0 0 0,0-1 0,-1 1 0,1 0 0,-1 0 0,1 0 0,-1 1 0,0-1 0,0 0 0,0 1 0,0-1 0,0 1 0,-4-3 0,5 4 7,-1 1 0,1-1 0,0 0 1,0 0-1,-1 0 0,1 1 0,0-1 0,0 1 1,0-1-1,-1 1 0,1-1 0,0 1 0,0 0 1,0 0-1,0-1 0,0 1 0,0 0 0,0 0 1,1 0-1,-1 0 0,0 0 0,0 0 0,1 0 1,-1 0-1,0 0 0,1 1 0,0-1 0,-1 0 1,0 2-1,-15 45 3,14-38-7,-8 19 19,3 1 0,0 0 0,2 0 0,1 1 0,1 0 0,3 38-1,0-67-6,0 1-1,1-1 0,-1 1 0,1-1 0,0 0 0,-1 1 0,1-1 0,1 0 0,-1 0 1,0 0-1,0 1 0,1-1 0,-1-1 0,1 1 0,-1 0 0,1 0 0,0-1 0,0 1 0,0 0 1,0-1-1,0 0 0,0 0 0,0 1 0,1-1 0,-1-1 0,0 1 0,1 0 0,-1 0 1,0-1-1,5 1 0,9 1 1,0-1 1,1 0 0,29-4-1,-8 1-195,-34 2 135,-1 0 0,0 1 0,0-1 0,1 0 0,-1 1 0,0 0 0,0 0 0,0 0 0,0 0 0,0 0 0,0 1 0,0-1 0,0 1 0,0 0 0,-1 0 0,1 0 0,0 0 0,-1 0 0,0 0 0,4 6 0,-3-3 137,0 0 0,-1 0-1,1 1 1,-1-1 0,0 1-1,-1 0 1,0-1 0,1 1-1,-2 0 1,1 11 0,-1 1-511,-1 0 0,0 0 0,-8 30 0,-6 8-5532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5.9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153 173 16944,'0'0'4415,"-11"7"-2734,5-3-1476,-1 0-69,1 0 0,0 0 0,0 1 0,1 0 0,-1 0 0,1 0 0,0 0 0,1 1 0,-1 0 0,1 0 0,-6 11 0,-2 10 573,0 1 0,2 0 1,2 1-1,0 0 0,2 0 0,-3 36 1,9-64-692,-1 0 1,1 0-1,0 0 1,0 0 0,0 0-1,-1 0 1,1 0 0,0 0-1,0 0 1,1 0 0,-1 0-1,0 0 1,0 0-1,0 0 1,1 0 0,-1 0-1,0 0 1,1-1 0,-1 1-1,1 0 1,-1 0 0,1 0-1,0 0 1,-1-1-1,1 1 1,0 0 0,-1 0-1,1-1 1,0 1 0,0-1-1,1 2 1,0-2 0,0-1 0,0 1 0,-1 0 0,1-1 1,0 0-1,0 1 0,0-1 0,-1 0 0,1 0 0,0 0 0,-1 0 0,1 0 1,-1 0-1,4-3 0,7-7 69,-1 0 0,20-25 0,-3-9-48,-1-2 1,30-70-1,-14 27 106,-28 69-103,-15 21-42,0 0-1,1 0 1,-1 0 0,0-1 0,0 1-1,1 0 1,-1 0 0,0 0 0,0 0-1,1 0 1,-1 1 0,0-1-1,0 0 1,1 0 0,-1 0 0,0 0-1,0 0 1,1 0 0,-1 0 0,0 0-1,0 0 1,0 1 0,1-1-1,-1 0 1,0 0 0,0 0 0,0 1-1,0-1 1,1 0 0,-1 0 0,0 0-1,0 1 1,0-1 0,0 0-1,0 0 1,0 0 0,0 1 0,0-1-1,0 0 1,1 0 0,-1 1 0,0-1-1,0 0 1,0 1 0,3 46 137,-3-42-112,-5 188 802,5-193-824,0 1 1,-1-1 0,1 1-1,0-1 1,0 0-1,0 1 1,0-1-1,0 1 1,0-1-1,0 1 1,0-1-1,0 1 1,0-1-1,0 1 1,0-1 0,0 0-1,0 1 1,0-1-1,0 1 1,1-1-1,-1 1 1,0-1-1,0 0 1,0 1-1,1-1 1,-1 1 0,0-1-1,1 0 1,-1 1-1,0-1 1,1 0-1,-1 0 1,0 1-1,1-1 1,-1 0-1,1 0 1,-1 1-1,0-1 1,1 0 0,-1 0-1,1 0 1,-1 0-1,1 0 1,-1 0-1,1 0 1,20-17 132,17-34-40,7-20-97,60-128 0,-119 235 0,-13 50 0,23-75 0,2 1 0,0 0 0,0 1 0,1-1 0,1 0 0,0 0 0,0 1 0,4 18 0,-4-30 0,0-1 0,0 1 0,1 0 0,-1-1 0,0 1 0,0 0 0,0-1 0,1 1 0,-1 0 0,0-1 0,1 1 0,-1 0 0,1-1 0,-1 1 0,0-1 0,1 1 0,0-1 0,-1 1 0,1-1 0,-1 1 0,1-1 0,-1 0 0,1 1 0,0-1 0,-1 0 0,1 0 0,0 1 0,-1-1 0,1 0 0,1 0 0,20-9 0,14-26 0,-19 8 0,-1-2 0,-1 0 0,-1-1 0,17-55 0,-4 12 0,-23 70 0,-1 11 0,-2 14 0,-7 80 0,3-67 0,1-1 0,3 51 0,-1-85-13,1 0-1,-1 0 1,0 0-1,0 0 1,1 1 0,-1-1-1,0 0 1,1 0-1,-1 0 1,0 0 0,1 0-1,-1 0 1,0 0-1,1 0 1,-1 0 0,0 0-1,1 0 1,-1 0-1,0 0 1,1 0-1,-1 0 1,0 0 0,1 0-1,-1 0 1,0 0-1,0-1 1,1 1 0,-1 0-1,0 0 1,0 0-1,1-1 1,-1 1 0,0 0-1,0 0 1,1 0-1,-1-1 1,0 1 0,0 0-1,0-1 1,1 1-1,-1 0 1,0 0 0,0-1-1,0 0 1,12-25-4221,-3-7-3752,-1-11-6513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6.3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0 21268,'0'0'2498,"-10"50"-736,9-21-833,1 5-737,4-3-192,11-4-1153,2-5-2082,0-4-2626,-2-6-3012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6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0 1954,'0'0'16928,"-7"11"-14360,2-3-2189,-45 72 2668,44-69-2681,0 1 0,1-1 1,0 1-1,1 0 0,0 1 0,-2 12 0,7-24-379,-1 0 0,0-1 0,1 1 0,-1 0 0,0-1 0,1 1 0,-1 0 0,1-1 0,-1 1 0,1-1 0,-1 1 0,1-1 0,-1 1-1,1-1 1,0 1 0,-1-1 0,1 1 0,0-1 0,-1 0 0,1 1 0,0-1 0,-1 0 0,1 0 0,0 0 0,0 1 0,-1-1 0,1 0 0,0 0 0,0 0-1,0 0 1,-1 0 0,1 0 0,0-1 0,0 1 0,-1 0 0,1 0 0,0 0 0,1-1 0,37-7-1078,-37 8 983,62-13-1919,-58 12 2094,0 0 1,-1 1 0,1 0-1,0 0 1,0 0 0,0 1-1,-1-1 1,1 1 0,6 3-1,-11-4 45,0 1 0,0-1 0,0 1-1,0 0 1,0 0 0,0-1 0,-1 1-1,1 0 1,0 0 0,-1 0 0,1 0-1,0 0 1,-1 0 0,1 0-1,-1 0 1,0 0 0,1 0 0,-1 0-1,0 0 1,1 0 0,-1 1 0,0-1-1,0 0 1,0 0 0,0 0 0,0 0-1,0 0 1,-1 1 0,1-1 0,0 0-1,-1 0 1,1 0 0,0 0 0,-1 0-1,1 0 1,-1 0 0,0 0-1,1 0 1,-2 1 0,-27 38 3805,19-30-4178,-1 0-1,0-1 1,0 0 0,-14 8 0,20-15-131,0 1 0,0-1 0,0 0 0,0 0 0,0-1 0,0 0 0,0 0 0,0 0 0,-7 0 0,-12-1-8828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7.4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1 130 9513,'0'0'16933,"0"12"-15630,1 47 229,-2-19 29,9 73 1,-9-113-1557,1 1-1,0 0 1,1 0 0,-1 0-1,0-1 1,0 1 0,0 0 0,0 0-1,1-1 1,-1 1 0,0 0-1,0 0 1,1-1 0,-1 1-1,1 0 1,-1-1 0,1 1 0,-1 0-1,1-1 1,-1 1 0,1-1-1,-1 1 1,1-1 0,0 1-1,-1-1 1,1 0 0,0 1-1,0-1 1,-1 0 0,1 1 0,0-1-1,0 0 1,-1 0 0,1 0-1,0 0 1,0 1 0,0-1-1,-1 0 1,1-1 0,0 1 0,0 0-1,-1 0 1,1 0 0,0 0-1,0-1 1,-1 1 0,1 0-1,0 0 1,0-1 0,-1 1-1,1-1 1,0 1 0,0-1 0,4-3 13,0 1 0,-1-1 0,1 0 1,-1 0-1,7-9 0,69-107-18,-12 17 0,-68 103 0,0-1 0,0 1 0,1 0 0,-1-1 0,0 1 0,0 0 0,0 0 0,0-1 0,1 1 0,-1 0 0,0 0 0,0-1 0,1 1 0,-1 0 0,0 0 0,0-1 0,1 1 0,-1 0 0,0 0 0,1 0 0,-1 0 0,0 0 0,1-1 0,-1 1 0,0 0 0,1 0 0,-1 0 0,0 0 0,1 0 0,-1 0 0,0 0 0,1 0 0,-1 0 0,0 0 0,1 0 0,0 1 0,4 13 0,-2 33 0,-3-37 0,1 2 0,9 87 0,-9-92 0,0 1 0,1-1 0,0 1 0,0-1 0,1 0 0,0 0 0,1 0 0,-1 0 0,1 0 0,6 7 0,-9-13 0,0 1 0,1-1 0,-1 0 0,0 0 0,1 0 0,-1 0 0,1 0 0,-1 0 0,1 0 0,-1 0 0,1-1 0,0 1 0,0-1 0,-1 1 0,1-1 0,0 1 0,0-1 0,-1 0 0,1 0 0,0 0 0,0 0 0,-1 0 0,1 0 0,0-1 0,0 1 0,0-1 0,-1 1 0,1-1 0,0 0 0,-1 1 0,1-1 0,-1 0 0,1 0 0,-1 0 0,1 0 0,-1 0 0,0-1 0,1 1 0,-1 0 0,0-1 0,0 1 0,1-3 0,7-6 0,-1-1 0,0-1 0,-1 1 0,6-15 0,-13 26 0,15-34 0,-2 0 0,-1-1 0,-2 0 0,-1-1 0,-2-1 0,3-40 0,-20 151 0,6-49 0,0 0 0,2 1 0,1-1 0,4 51 0,-3-76 0,0 1 0,0 0 0,0-1 0,0 1 0,0 0 0,0-1 0,0 1 0,0 0 0,1-1 0,-1 1 0,0 0 0,0-1 0,1 1 0,-1 0 0,1-1 0,-1 1 0,0-1 0,1 1 0,-1-1 0,1 1 0,-1-1 0,1 1 0,-1-1 0,1 1 0,0-1 0,-1 0 0,1 1 0,-1-1 0,1 0 0,0 0 0,-1 1 0,1-1 0,0 0 0,-1 0 0,1 0 0,0 0 0,0 0 0,-1 0 0,1 0 0,0 0 0,-1 0 0,1 0 0,0 0 0,-1 0 0,1-1 0,0 1 0,-1 0 0,1-1 0,0 1 0,-1 0 0,1-1 0,-1 1 0,1 0 0,-1-1 0,1 1 0,0-1 0,29-29 0,-11-1 0,-2 0 0,-1-2 0,-2 1 0,-1-2 0,12-50 0,-26 105 0,1 1 0,2 24 0,0-9 0,-1-13 0,1 0 0,1 0 0,1-1 0,1 1 0,11 31 0,-16-53 0,0-1 0,0 0 0,1 0 0,-1 0 0,0 0 0,1 0 0,-1 0 0,1 0 0,-1 0 0,1 0 0,0 0 0,0 0 0,-1 0 0,1 0 0,0 0 0,0 0 0,0-1 0,0 1 0,0 0 0,0-1 0,0 1 0,0 0 0,0-1 0,0 0 0,0 1 0,0-1 0,2 1 0,-2-2 0,1 1 0,-1-1 0,1 0 0,-1 0 0,0 1 0,1-1 0,-1 0 0,0 0 0,0 0 0,0-1 0,0 1 0,0 0 0,0 0 0,0-1 0,0 1 0,0 0 0,0-2 0,6-10 0,-1-1 0,-1 1 0,4-15 0,-1-6 0,-1 0 0,-2 0 0,-1-1 0,-1-36 0,-25 192-2018,21-108 985,-1 26-2610,5-16-3553,2-18-310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7.8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3 14542,'0'0'10927,"-9"-1"-8903,6 0-1947,0 1 1,1-1-1,-1 1 0,0 0 1,1 0-1,-1 0 1,0 1-1,1-1 0,-1 0 1,0 1-1,1 0 1,-1 0-1,1-1 1,-1 2-1,1-1 0,-1 0 1,1 0-1,-3 3 1,-1 1-9,0 1 0,1 0 0,0 0 0,0 1 0,0-1 0,-5 12 0,-8 12-23,4-9 48,1 1 0,1 0-1,-17 46 1,29-68-93,0 0 0,0 0 0,0 1 0,0-1 0,0 0 0,0 0 0,0 0 0,0 0 0,0 0 0,0 0 0,0 1 0,0-1 0,0 0 0,0 0 0,0 0 0,0 0 0,0 0 0,0 0 0,0 1 0,0-1 0,0 0 0,0 0 0,0 0 0,0 0 0,0 0 0,0 0 0,0 0 0,0 1 0,0-1 0,1 0 0,-1 0 0,0 0 0,0 0 0,0 0 0,0 0 0,0 0 0,0 0 0,0 0 0,0 0 0,1 0 0,-1 0 0,0 1 0,0-1 0,0 0 0,0 0 0,0 0 0,0 0 0,1 0 0,-1 0 0,0 0 0,0 0 0,0 0 0,0 0 0,0 0 0,0 0 0,1-1 0,-1 1 0,0 0 0,13-5 42,11-11-1,-10 7-69,0 0 0,0 0-1,1 1 1,0 1-1,1 1 1,-1 0 0,1 1-1,0 0 1,1 1-1,-1 1 1,1 1 0,-1 1-1,1 0 1,26 2-1,-39-1 63,-1 0 0,0 0 0,0 0 0,0 1-1,1-1 1,-1 1 0,0 0 0,0 0 0,0 0-1,0 0 1,0 1 0,0-1 0,-1 1 0,1-1-1,0 1 1,-1 0 0,1 0 0,-1 0 0,0 1-1,0-1 1,0 1 0,0-1 0,0 1 0,0 0-1,-1-1 1,1 1 0,-1 0 0,0 0 0,1 0-1,-2 0 1,1 0 0,0 0 0,0 1 0,-1-1-1,0 0 1,0 0 0,0 0 0,0 1 0,0-1-1,-1 0 1,1 0 0,-1 0 0,0 0 0,0 0-1,0 0 1,0 0 0,-1 0 0,1 0 0,-1 0-1,1 0 1,-4 3 0,-7 10 177,-1-1 0,0 0 1,0-1-1,-2-1 0,0 0 0,-17 12 1,24-19-234,-1 0 0,0-1 1,0 1-1,0-2 0,-1 1 1,0-1-1,0-1 0,0 0 1,0 0-1,0-1 0,-1 0 1,-18 0-1,27-2-170,1-1-1,-1 1 0,1-1 1,0 1-1,-1-1 1,1 0-1,0 1 0,-1-1 1,1 0-1,0 0 0,0 0 1,0 0-1,0 0 1,0 0-1,0 0 0,0-1 1,0 1-1,0 0 1,0-1-1,1 1 0,-1 0 1,0-1-1,1 1 0,0-1 1,-1 1-1,1 0 1,0-1-1,-1 0 0,1 1 1,0-3-1,1-59-8335,0 44 5175,1-39-8542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8.1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7815,'0'0'20980,"5"68"-18674,-5-19-1217,0 10-512,-4 8-577,1-2 0,-2-4 0,4 0 0,1-5-929,0-4-2210,3-5-3043,4-1-4580</inkml:trace>
  <inkml:trace contextRef="#ctx0" brushRef="#br0" timeOffset="1">175 896 21492,'0'0'11275,"-34"13"-36131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1:58.5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226 1 19154,'0'0'4949,"12"6"-2515,-3-1-2145,-1-1 0,1 2-1,-1-1 1,0 1 0,0 0 0,-1 1-1,0 0 1,0 0 0,-1 1 0,11 15-1,6 19-31,-1 0 0,-3 1 0,-2 1 0,-1 1 0,-2 1 0,8 55 0,-11-31 57,-3-1 0,-3 2-1,-6 109 1,-5-121-304,-2 0-1,-3 0 1,-2-1-1,-3-1 1,-26 61-1,-4-10-152,-95 162-1,65-154-2785,19-47-3729,-14 2-7484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3:26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7390 430 14253,'-44'-27'29,"-1"1"1,-1 2-1,-2 2 0,0 3 0,-84-24 0,27 20-34,-185-18 1,-787 13 900,1059 29-847,-309 9 1001,0 15-1,-345 72 1,335-25-856,4 14 1,4 14-1,5 15 0,5 14 0,6 13 1,6 14-1,-305 209 0,471-269 11,3 6-1,5 5 1,-215 227-1,285-262-139,3 2 0,3 3 0,4 2 0,3 3 1,4 1-1,3 3 0,5 1 0,-39 127 0,52-122-72,4 1 0,4 1 0,4 1 0,4 0 0,5 0 1,4 0-1,3 1 0,5-1 0,4-1 0,5 0 0,3-1 0,4 0 0,5-2 0,3-1 0,4-2 0,60 105 1,-30-87-7,4-3 0,5-3 0,4-4 0,4-3 1,158 137-1,-18-49 27,326 204 0,-215-177 4,488 225 0,-584-329 33,5-11 0,3-10 0,279 54 1,-225-83 220,472 24 0,309-85 75,-645-22-267,-1-19 0,809-198 0,-1103 206 171,-3-7-1,-1-5 1,149-82 0,-201 87-102,-2-4 1,-3-3 0,-2-4-1,-2-3 1,116-123 0,-137 122-17,-3-2-1,-2-2 1,-4-2 0,-2-2 0,-4-2-1,-2-2 1,-4-1 0,-4-2 0,-2-1-1,-4-1 1,-4-1 0,-3-1 0,-4-1-1,6-161 1,-22 138-122,-4 1 0,-4 0-1,-6 1 1,-3 0 0,-6 1-1,-44-115 1,-278-570-11,-24 52 19,-38 20-65,304 549-255,-7 5 1,-7 5-1,-7 5 0,-219-201 0,253 271-197,-2 5-1,-4 4 1,-2 4 0,-4 5-1,-2 5 1,-3 4-1,-2 5 1,-177-52 0,160 69-1326,-181-23 1,-169 17-4684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1 9737,'0'0'5034,"-10"8"-1414,-31 29-759,2 2 0,-53 68 1,91-106-2824,0 0 0,0 0 1,0 0-1,0 0 0,1 0 1,-1 0-1,0 0 0,1 0 1,-1 1-1,1-1 0,-1 0 0,1 0 1,0 1-1,0-1 0,-1 0 1,1 0-1,0 1 0,0-1 1,0 0-1,1 3 0,-1-4-27,1 1 1,-1 0-1,1-1 1,0 1-1,0-1 0,-1 1 1,1-1-1,0 1 0,0-1 1,-1 0-1,1 1 0,0-1 1,0 0-1,0 0 0,-1 0 1,1 1-1,0-1 0,0 0 1,0 0-1,0 0 0,0 0 1,1-1-1,64-14-177,-52 11 158,91-19-2081,-93 21 1929,0 1-1,1 0 0,-1 1 1,0 0-1,1 1 0,19 3 1,-31-3 167,1-1 0,-1 0 0,1 0 1,-1 1-1,0-1 0,1 1 1,-1-1-1,0 1 0,0 0 0,1-1 1,-1 1-1,0 0 0,0 0 0,0 0 1,0 0-1,0 0 0,0 0 0,0 0 1,0 0-1,-1 1 0,1-1 0,0 0 1,-1 0-1,1 1 0,0 1 1,-1 0 104,0-1 0,0 1 0,0-1 0,0 1 0,0-1 0,-1 1 0,0-1 0,1 1 1,-1-1-1,0 1 0,0-1 0,0 0 0,-2 3 0,-4 6 602,0-1 0,-1 1 0,0-2 0,-15 15-1,-9 6-155,-2-2-1,-2-2 0,0 0 1,-66 32-1,99-56-557,-1 0 0,0 0 0,1-1 0,-1 0 0,0 0 0,0 0 0,1 0 0,-1 0 0,-8 0 0,11-2 0,0 1 0,0 0 0,0-1 0,0 1 0,0-1 0,0 1 0,1-1 0,-1 1 0,0-1 0,0 0 0,0 1 0,0-1 0,1 0 0,-1 0 0,0 0 0,1 1 0,-1-1 0,0 0 0,1 0 0,-1 0 0,1 0 0,0 0 0,-1 0 0,1 0 0,0 0 0,0 0 0,-1 0 0,1-1 0,0 1 0,0 0 0,0 0 0,0 0 0,0 0 0,1 0 0,-1-2 0,7-44-1964,1 16-3124,7-15-5957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4:07.6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1416 5605,'0'0'5643,"12"-9"-5248,117-91 824,238-178-425,-252 196-652,558-381-105,-457 327 1067,276-126-1,-291 178-788,-200 83-369,-51 11-5722,17-6-1868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4:07.9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0 293 10474,'0'0'3288,"8"-7"-2989,36-23-206,1 2 0,86-40 0,26-15-78,-117 56 8,-26 17 86,0 1 0,1 0 0,28-12 0,-43 21-98,0 0 0,1 0 1,-1 0-1,0 0 0,1-1 0,-1 1 0,0 0 1,0 0-1,1 0 0,-1 0 0,0 0 0,1 0 1,-1 0-1,0 0 0,1 0 0,-1 0 0,0 0 1,0 0-1,1 0 0,-1 0 0,0 0 0,1 1 1,-1-1-1,0 0 0,0 0 0,1 0 0,-1 0 0,0 0 1,0 1-1,1-1 0,-1 0 0,0 0 0,0 0 1,0 1-1,1-1 0,-1 0 0,0 0 0,0 1 1,0-1-1,0 0 0,0 1 0,1-1 0,-1 0 1,0 0-1,0 1 0,0-1 0,0 0 0,0 1 1,0-1-1,0 0 0,0 1 0,0-1 0,0 0 1,0 0-1,0 1 0,-1-1 0,-4 20 315,5-19-313,-10 23 452,-1 0-1,-23 35 1,-14 30-263,9 17-810,31-68-2238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4:09.0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107 146 6566,'0'0'5846,"-9"-5"-4474,0 1-808,-18-11 410,4-6 3040,22 20-3819,1 0 1,-1 1 0,1-1-1,-1 0 1,1 1 0,-1-1 0,1 1-1,-1-1 1,0 0 0,1 1-1,-1-1 1,0 1 0,1 0 0,-1-1-1,0 1 1,1 0 0,-1-1-1,0 1 1,0 0 0,0 0 0,1-1-1,-1 1 1,0 0 0,0 0-1,0 0 1,0 0 0,1 0 0,-1 0-1,0 1 1,-1-1 0,1 1-69,0 0 0,-1 0 1,1 1-1,1-1 1,-1 0-1,0 0 0,0 1 1,0-1-1,1 0 1,-1 1-1,1-1 0,-1 1 1,1-1-1,-1 4 0,-1 3-94,1 0 0,1 0-1,-1 0 1,1 0-1,1 11 1,0-17-33,-1-1 0,0 1 1,1 0-1,0-1 0,-1 1 1,1 0-1,0-1 0,-1 1 1,1-1-1,0 0 0,0 1 1,0-1-1,1 1 0,-1-1 1,0 0-1,0 0 0,1 0 1,-1 0-1,1 0 0,-1 0 1,1 0-1,-1 0 0,1-1 1,-1 1-1,1 0 0,0-1 1,-1 0-1,1 1 0,0-1 1,-1 0-1,1 0 0,0 0 1,0 0-1,-1 0 0,1 0 1,0 0-1,-1-1 0,1 1 0,0-1 1,-1 1-1,3-1 0,1-1 19,0 0-1,0 0 1,0 0-1,0-1 1,0 0-1,-1 0 0,1 0 1,-1 0-1,1-1 1,-1 1-1,6-8 1,-6 5 65,0-1 1,0 1 0,0-1-1,-1 1 1,0-1 0,-1 0 0,1 0-1,-1-1 1,0 1 0,-1 0-1,0-1 1,0 1 0,-1 0-1,0-14 1,0 20-60,0 1 0,0-1 0,0 0 0,0 1 0,-1-1 0,1 0 0,0 1 0,0-1 0,0 0 0,-1 1 0,1-1 0,0 1 0,0-1 0,-1 1 0,1-1 0,-1 1 0,1-1 0,0 1 0,-1-1 0,1 1 0,-1-1 0,1 1 0,-1-1 0,1 1 0,-1 0 0,0 0 0,1-1 0,-1 1 0,1 0 0,-1 0 0,0-1 0,0 1 0,-22 9 415,-14 27-167,27-21-221,1 0 0,0 0 0,-6 19 0,12-29-43,1 0 1,0 0-1,1 1 1,-1-1 0,1 0-1,0 1 1,0-1 0,1 1-1,-1-1 1,1 1-1,1-1 1,-1 1 0,1-1-1,1 7 1,-1-11-10,-1 0 0,0-1 1,1 1-1,-1 0 0,1-1 0,0 1 0,-1 0 1,1-1-1,-1 1 0,1-1 0,0 1 1,0-1-1,-1 1 0,1-1 0,0 0 1,0 1-1,-1-1 0,1 0 0,0 1 0,0-1 1,0 0-1,0 0 0,-1 0 0,1 0 1,0 0-1,0 0 0,0 0 0,0 0 1,0 0-1,-1 0 0,1-1 0,0 1 0,0 0 1,0 0-1,-1-1 0,1 1 0,0-1 1,0 0-1,30-18 146,-22 9-32,0-1-1,-1 0 1,0 0 0,-1-1 0,0 0 0,0-1 0,-2 1 0,1-1 0,-2 0 0,0-1-1,0 1 1,-1-1 0,-1 0 0,1-18 0,-3 31-114,1 0 0,-1 0-1,0 0 1,0 0 0,0 0 0,0 0 0,0 0-1,0 0 1,0 0 0,-1 0 0,1 0-1,0 0 1,-1 0 0,1 0 0,0 0 0,-1 0-1,1 0 1,-1 0 0,1 0 0,-1 0 0,0 0-1,0 1-2,0 0 0,1 0 0,-1 0 0,0 0-1,1 0 1,-1 0 0,0 0 0,1 0 0,-1 1-1,0-1 1,1 0 0,-1 0 0,1 1 0,-1-1-1,0 0 1,1 1 0,-1-1 0,1 1 0,-1-1-1,1 1 1,-1-1 0,1 1 0,-1 0 0,-26 40-743,-7 55-6755,22-51-731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4:32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590 0 10570,'0'0'2130,"-1"14"-1618,-91 488 4334,-3 22-1059,-14 627-1772,84-868-2012,-5 159 29,41 679 0,-15 57 219,-12 89-118,16-1212-132,-1-30-3,1 0-1,0 0 1,2 0-1,1 0 1,1-1-1,12 38 1,-16-60-12,0-1 0,1 0 0,0 0 0,-1 0 0,1 1 0,0-1 1,-1 0-1,1 0 0,0 0 0,0 0 0,0 0 0,0 0 0,0 0 0,0-1 0,0 1 0,0 0 0,0-1 1,1 1-1,-1 0 0,0-1 0,0 1 0,1-1 0,-1 0 0,0 1 0,1-1 0,-1 0 0,0 0 0,1 0 0,-1 0 1,0 0-1,1 0 0,-1 0 0,0-1 0,0 1 0,1 0 0,-1-1 0,3 0 0,5-3 28,1-1 0,0 0-1,-1-1 1,10-7 0,17-9 99,-25 19-106,0 0-1,0 1 1,0 0-1,0 1 1,0 0-1,1 1 1,-1 0-1,21 4 1,8 3 21,43 13 1,-59-13-54,211 48 47,336 37 0,251-46-24,462 22 45,255 59-21,2089-49 122,1083-54 817,-3414-53-771,-158 2-113,-3 56 488,-465 22-221,385 24 723,0-70-438,-442-60-265,198-5 329,-682 61-397,151-5-53,-266 3-220,0 0 0,1-1 0,-1-1-1,-1 0 1,1-1 0,0 0 0,-1-1 0,0-1 0,0-1 0,-1 0 0,0 0 0,0-1 0,0-1 0,-1 0-1,0-1 1,-1 0 0,0-1 0,-1 0 0,0-1 0,-1 0 0,0 0 0,-1-1 0,7-14 0,29-73-9,-5-1 0,49-200 0,-47 149-83,73-286-30,85-645 0,-168 837 107,76-671 10,-75-2-12,-42 794 3,-7 0 0,-34-133 0,15 80-4,29 143-1,-8-47 127,-48-150 0,54 206-105,-2 1-1,0 1 1,-2 0 0,-1 1 0,0 0 0,-2 1-1,-1 1 1,0 0 0,-40-35 0,10 20-14,-1 2 1,-2 3 0,-1 2-1,-1 2 1,-2 2 0,0 3-1,-102-27 1,2 12 22,-260-27-1,-361-4-35,33 4 8,638 53-26,-1496-138-170,1285 130 181,-1588-129 5,1186 61 6,-865-92 74,-459 40-85,-3 59-21,2039 80 29,-169-6-3,-1655-36 48,1339 42-60,-1911 6 126,1470 31-100,4 35 12,465-34-30,-941 1 45,1272-50-192,-191-41 0,130 10-7322,101 23-3820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14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82 300 11307,'0'0'1852,"1"-8"-800,0 3-898,-1 2-108,1 1-1,0-1 1,-1 1-1,0 0 0,1-1 1,-1 1-1,0-1 0,0 1 1,0 0-1,-1-1 1,1 1-1,-1-1 0,1 1 1,-1 0-1,-2-5 1,-3 77 1838,9 216-1300,-22 543 1362,9-717-1630,-38 664 1707,48-739-1978,-1 30 34,16 129 0,-12-178-91,0-1 0,1 0 0,1 0 0,0 0 0,1 0 0,1-1 0,1 0 0,0 0 1,2-1-1,-1 0 0,2-1 0,17 20 0,-12-20 24,0-1 0,2 0 0,-1-1 0,30 15 0,84 32 87,-90-41-125,22 6 2,2-2-1,0-3 0,1-3 1,0-3-1,1-2 1,96 1-1,412-31 118,-165-2 194,9 42 185,-3 32-296,-323-41-162,121 12-10,329-7-1,214-64-4,-394 20 84,2 15 1,510 50 0,661 41 252,-556-112-253,0-39-71,-214 14-11,2668-105 618,-843 143-351,-1767 22-296,-115 28 52,-1 36 5,-246-21-44,142-2 144,1 1 308,-221 5 67,393 102 1,-712-138-483,1-4 0,0-3 0,0-2 0,0-3 0,0-3 0,92-15 0,-135 14 35,-14 3 76,0-1 0,-1-1 0,1 1 0,12-5 0,-18 5-82,-1 0-1,1-1 1,0 1-1,-1-1 1,1 0-1,-1 0 1,1 0-1,-1 0 1,0 0-1,0 0 1,0-1-1,0 1 1,0-1-1,0 1 1,-1-1-1,3-4 1,23-59-7,-3-2 1,-2 0 0,-4-1-1,-2-1 1,-4 0 0,-3-1 0,1-121-1,-10 74-73,-4-1 0,-6 1-1,-41-193 1,27 231 70,-5 2 0,-40-80 0,15 37-41,49 109-4,-1 0 1,1 0 0,-2 1-1,1 0 1,-2 1 0,1-1-1,-14-13 1,15 19 6,0 0-1,0 1 1,-1-1 0,1 1-1,-1 1 1,0-1 0,0 1-1,0 0 1,-1 1 0,1 0-1,-1 0 1,1 0 0,-14 0-1,-178-13 121,-113-13-155,-1391-206-31,8-59-7,-1221-139-155,211 249 242,2658 180-18,-928-61 3,-102-5 13,-2 33-5,-1256 83 38,1418-27-50,-856 49 111,1010 3-74,-780 51 416,1213-114-198,-491 38 220,779-42-698,-43 12 0,71-13-618,0 0-1,1 1 1,-1 0 0,1 1 0,0 1-1,-21 14 1,4 5-4848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2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4157 8616,'2'-11'4997,"20"-92"-4350,5 2 0,4 0-1,55-119 1,163-291 1139,-233 479-1654,704-1216 1869,-493 914-391,420-476 0,-313 455-1007,28 33-2054,-347 313 623,-27 32-9016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2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11883,'1'9'1394,"1"37"-372,-1 0 0,-3 0 0,-13 84 0,4-46-776,-6 69 373,-30 299-261,35-154 2648,12-296-2955,0 3 185,0 1 0,0 0 0,0 0 0,1 0 0,3 10 0,-4-16-220,0 1 0,1 0 1,-1 0-1,1 0 0,-1-1 1,1 1-1,-1 0 1,1 0-1,-1-1 0,1 1 1,0-1-1,-1 1 1,1 0-1,0-1 0,0 0 1,-1 1-1,1-1 1,0 1-1,0-1 0,0 0 1,0 1-1,0-1 0,-1 0 1,1 0-1,0 0 1,0 0-1,0 0 0,0 0 1,0 0-1,0 0 1,0 0-1,-1 0 0,1 0 1,0-1-1,0 1 1,0 0-1,0-1 0,0 1 1,-1 0-1,1-1 1,0 1-1,0-1 0,-1 1 1,1-1-1,0 0 1,10-7 24,-1 0 0,-1-1 1,1 0-1,-1 0 1,-1-1-1,0 0 1,7-12-1,-1 4 33,39-53 248,317-387 312,-40 142-3517,-160 171-3363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81 349 18514,'0'0'2364,"-10"15"-1664,4-8-611,-1 2 16,1 1-1,0-1 0,0 1 0,1 0 0,0 1 1,0-1-1,1 1 0,1 0 0,-3 15 0,2-6 53,0 2-1,2-1 0,1 0 0,0 0 0,2 0 0,0 1 1,6 27-1,-6-47-100,-1 1 0,1-1 0,0 0 0,0 0 0,0 0 0,0 0 0,1 0 0,-1 0 0,0-1 0,1 1 0,-1 0 0,1-1 1,0 1-1,-1-1 0,1 1 0,0-1 0,0 0 0,0 0 0,0 0 0,0 0 0,0 0 0,0 0 0,0-1 0,1 1 0,-1 0 0,0-1 0,0 0 1,1 0-1,-1 0 0,0 0 0,0 0 0,1 0 0,-1 0 0,4-1 0,0-1 142,0 0-1,1 0 1,-1 0 0,0-1 0,0 0-1,0 0 1,0 0 0,-1-1-1,1 1 1,7-9 0,4-5 19,0-1 1,-2-1-1,0-1 1,-1 0-1,-1 0 0,-1-2 1,-1 0-1,-1 0 1,0 0-1,11-48 1,-27 101 548,-17 98-293,21-110-486,1-1 1,0 1-1,1 0 0,1 0 1,5 25-1,-6-40 27,1-1 0,-1 0-1,1 1 1,0-1-1,0 0 1,1 0 0,-1 0-1,1 0 1,-1 0 0,1 0-1,0 0 1,0 0 0,0 0-1,0-1 1,1 1 0,-1-1-1,1 0 1,0 0 0,-1 0-1,1 0 1,0 0-1,0-1 1,0 1 0,0-1-1,1 0 1,-1 0 0,0 0-1,0 0 1,1 0 0,-1-1-1,1 1 1,-1-1 0,0 0-1,1 0 1,-1-1 0,1 1-1,-1-1 1,0 1-1,5-2 1,2-1 38,1-1 0,-1 0 0,0 0-1,0-1 1,0 0 0,0-1 0,-1 0 0,0-1-1,0 0 1,14-14 0,-15 11-52,0 0 0,0 0 0,0 0 0,-2-1 0,1 0 0,-1-1 0,-1 1 0,0-1 0,-1 0 0,0-1 0,-1 1 0,0-1 0,-1 1 0,0-1 0,-1-18 0,0 30 0,-1 1 0,0-1 0,0 1 0,0-1 0,0 1 0,0-1 0,0 1 0,1-1 0,-1 1 0,-1-1 0,1 1 0,0-1 0,0 1 0,0-1 0,0 1 0,0-1 0,0 1 0,0-1 0,-1 1 0,1-1 0,0 1 0,0 0 0,-1-1 0,1 1 0,0-1 0,-1 1 0,1 0 0,0-1 0,-1 1 0,1 0 0,-1-1 0,1 1 0,-1 0 0,1-1 0,0 1 0,-1 0 0,1 0 0,-1 0 0,1 0 0,-1-1 0,1 1 0,-1 0 0,1 0 0,-1 0 0,1 0 0,-1 0 0,0 0 0,1 0 0,-1 0 0,1 1 0,-1-1 0,1 0 0,-1 0 0,1 0 0,0 0 0,-1 1 0,1-1 0,-1 0 0,1 0 0,-1 1 0,1-1 0,0 0 0,-1 1 0,1-1 0,-1 1 0,1 0 0,-26 27 0,22-21 0,1-1 0,1 1 0,-1 0 0,1 0 0,0 0 0,0 0 0,1 0 0,0 8 0,1-14 0,0-1 0,1 0 0,-1 1 0,0-1 0,1 0 0,-1 1 0,0-1 0,1 0 0,-1 0 0,1 1 0,-1-1 0,1 0 0,-1 0 0,0 0 0,1 0 0,-1 0 0,1 1 0,-1-1 0,1 0 0,-1 0 0,1 0 0,-1 0 0,1 0 0,-1-1 0,1 1 0,-1 0 0,1 0 0,-1 0 0,1 0 0,-1 0 0,1-1 0,0 1 0,18-6 0,0-5 0,0-1 0,32-27 0,-34 26 0,0 0 0,1 0 0,28-13 0,-43 23 0,0 1 0,-1 0 0,0-1 0,1 1 0,-1-1 0,0 0 0,0 1 0,0-1 0,0 0 0,-1 0 0,1-1 0,-1 1 0,2-6 0,14-51 0,-14 50 0,0-8 0,2-7 0,-4 24 0,-2 16 0,0-4 0,-1 0 0,0 0 0,-1 0 0,0 0 0,0 0 0,-2 0 0,1-1 0,-11 18 0,9-18 0,1 0 0,0 1 0,1-1 0,0 1 0,1 0 0,-4 18 0,4-16 0,2-8 0,-1 0 0,1 1 0,1-1 0,-1 0 0,1 0 0,0 1 0,0-1 0,1 0 0,0 0 0,2 9 0,-3-13 0,1 1 0,-1-1 0,1 1 0,0-1 0,0 0 0,0 0 0,0 1 0,0-1 0,0 0 0,0 0 0,0 0 0,1 0 0,-1 0 0,0 0 0,1 0 0,-1-1 0,0 1 0,1 0 0,-1-1 0,1 1 0,-1-1 0,1 0 0,-1 1 0,1-1 0,-1 0 0,1 0 0,0 0 0,-1 0 0,1 0 0,-1 0 0,1 0 0,-1-1 0,1 1 0,-1-1 0,1 1 0,-1-1 0,1 1 0,-1-1 0,0 0 0,3-1 0,4-4 0,0 0 0,0-1 0,0 0 0,-1 0 0,0-1 0,0 0 0,-1 0 0,0-1 0,9-17 0,0 3 0,11-14 0,34-51 0,73-139 0,-129 220 0,-1-1 0,0 1 0,0-1 0,-1 1 0,0-1 0,0 0 0,-1 0 0,0 0 0,-1-12 0,0 17 0,0 1 0,0 0 0,-1-1 0,1 1 0,-1 0 0,0 0 0,0 0 0,0 0 0,0 0 0,0 0 0,0 0 0,0 0 0,-1 0 0,1 0 0,-1 0 0,1 1 0,-1-1 0,0 1 0,0-1 0,1 1 0,-1 0 0,0-1 0,0 1 0,0 0 0,-1 0 0,1 1 0,0-1 0,0 0 0,0 1 0,-1-1 0,1 1 0,0 0 0,0 0 0,-1 0 0,1 0 0,-4 0 0,5 1 0,-1-1 0,1 1 0,0 0 0,-1-1 0,1 1 0,0 0 0,0 0 0,-1 0 0,1 0 0,0 0 0,0 0 0,0 0 0,0 0 0,1 1 0,-1-1 0,0 0 0,0 0 0,1 1 0,-1-1 0,0 0 0,1 1 0,-1 2 0,-12 42 0,10-34 0,-46 229 0,43-199 0,3 1 0,1-1 0,7 76 0,-5-116 1,0 1 1,1 0-1,-1-1 1,1 1-1,-1 0 1,1-1-1,0 1 1,0 0-1,0-1 1,0 1-1,0-1 1,1 0-1,-1 1 1,1-1-1,0 0 1,-1 0-1,1 0 0,0 0 1,0 0-1,0 0 1,1-1-1,-1 1 1,0-1-1,1 1 1,-1-1-1,1 0 1,-1 0-1,1 0 1,-1 0-1,1-1 1,0 1-1,-1-1 0,1 1 1,0-1-1,0 0 1,-1 0-1,1 0 1,0 0-1,3-1 1,4-1-32,0-1 1,0 1 0,-1-1-1,1-1 1,-1 0 0,1 0-1,-1-1 1,-1 0-1,12-9 1,11-11-2331,-2-2-1,-1-1 1,-1-1 0,-2-2-1,-1 0 1,28-48 0,-29 29 887,-22 47 1761,0 0 0,-1 0-1,1 0 1,-1-1 0,0 1-1,0 0 1,0 0 0,0 0-1,-1-4 1,1 6-128,-1 1 0,1-1-1,-1 0 1,1 1 0,-1-1 0,1 0 0,-1 1 0,0-1 0,1 1 0,-1-1 0,0 1-1,1-1 1,-1 1 0,0-1 0,0 1 0,1 0 0,-1-1 0,0 1 0,0 0-1,0 0 1,0 0 0,1-1 0,-1 1 0,0 0 0,0 0 0,0 0 0,0 0 0,1 1-1,-1-1 1,0 0 0,0 0 0,0 0 0,0 1 0,-1 0 0,-29 12 2011,22-5-1951,1 1 0,-1 0-1,2 1 1,-1 0 0,2 0 0,-1 0-1,1 1 1,1 0 0,0 0 0,0 0 0,1 1-1,1 0 1,0-1 0,0 1 0,2 1-1,-1-1 1,1 14 0,1-24-215,-1 0 1,1 0 0,0 0-1,0 0 1,0 1-1,0-1 1,0 0-1,1 0 1,-1 0 0,1 0-1,-1 0 1,1 0-1,0 0 1,0 0-1,0 0 1,0-1-1,0 1 1,0 0 0,0 0-1,1-1 1,-1 1-1,1-1 1,-1 1-1,1-1 1,-1 0 0,1 1-1,0-1 1,0 0-1,0 0 1,-1 0-1,1 0 1,0-1 0,0 1-1,0-1 1,0 1-1,1-1 1,-1 1-1,0-1 1,0 0-1,0 0 1,0 0 0,0 0-1,0-1 1,0 1-1,0 0 1,0-1-1,4-1 1,3-1 42,1 0 0,-1 0 0,0-1 0,0-1 0,0 1 0,0-1 0,-1-1 0,0 0 0,8-7 0,3-6 114,0-1 1,-2-1-1,0-1 0,-2 0 0,0-1 0,-1 0 0,-2-2 1,0 1-1,-2-1 0,-1-1 0,0 0 0,-2 0 0,-2-1 0,0 0 1,2-50-1,-7 74-158,1 1 0,-1 0 0,0 0 0,-1 0 0,1 0 0,0 0 0,-1-1 0,1 1 0,-1 0 0,1 0 0,-1 0 0,0 0 0,0 0 0,0 0 0,0 1 0,0-1 0,-3-2 0,3 3 0,0 0 1,0 1-1,0-1 0,0 0 1,-1 1-1,1 0 0,0-1 1,0 1-1,-1 0 0,1-1 1,0 1-1,0 0 1,-1 0-1,1 0 0,0 0 1,-1 0-1,1 1 0,0-1 1,0 0-1,-1 0 1,0 1-1,-6 2 11,1 1 0,0 0 0,-1 0 0,2 0 0,-1 1 0,0 0 0,-8 8 0,-8 9-15,0 0 0,2 2 0,0 0 0,2 1 0,-21 36 0,39-61 0,1 1 0,0-1 0,-1 1 0,1 0 0,-1-1 0,1 1 0,0 0 0,0-1 0,-1 1 0,1 0 0,0 0 0,0-1 0,0 1 0,0 0 0,0-1 0,0 1 0,0 0 0,0 0 0,0-1 0,0 1 0,0 0 0,1 0 0,-1-1 0,0 1 0,0 0 0,1-1 0,-1 1 0,1 0 0,-1-1 0,0 1 0,1-1 0,-1 1 0,2 0 0,0 0 0,0 0 0,0 0 0,0 0 0,0 0 0,0-1 0,0 1 0,1-1 0,-1 1 0,0-1 0,1 0 0,2 0 0,74-9 0,-67 7 0,-5 1-1,11-2-16,0 0 0,0 1 0,0 1 0,28 3 0,-42-2 14,0 0-1,0 1 0,0 0 1,0 0-1,0 0 1,-1 0-1,1 1 0,0 0 1,-1-1-1,1 1 1,-1 0-1,0 1 0,0-1 1,0 1-1,0-1 0,0 1 1,0 0-1,-1 0 1,1 0-1,-1 0 0,0 1 1,0-1-1,0 0 1,0 1-1,-1 0 0,1-1 1,0 5-1,2 13 26,-1-1 0,-2 1 0,0 0 0,-1 0 0,-5 41 0,1 20 33,3-81-174,1 0 0,0 0 0,0 0 0,0 0 0,0 0 0,0 0 0,0 0 0,1 0 0,-1 0 0,0 0 0,1 0 1,-1 0-1,0-1 0,1 1 0,-1 0 0,1 0 0,-1 0 0,1 0 0,-1-1 0,1 1 0,0 0 0,0 0 0,-1-1 0,1 1 0,0 0 0,0-1 0,0 1 0,-1-1 0,3 1 0,-2-1-195,0 0 0,1 0-1,-1 0 1,1 0 0,-1 0-1,0 0 1,1-1-1,-1 1 1,1-1 0,-1 1-1,0-1 1,0 1 0,1-1-1,-1 0 1,0 1 0,0-1-1,0 0 1,1 0 0,-1 0-1,0 0 1,1-2-1,18-23-7297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5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6 151 18225,'-3'27'3624,"1"17"3559,2-43-7066,0 0-1,0 0 1,1 1 0,-1-1 0,1 0-1,-1 0 1,1 0 0,-1 0-1,1 0 1,0 0 0,-1 0 0,1 0-1,0 0 1,0 0 0,0 0-1,0-1 1,0 1 0,0 0 0,0 0-1,0-1 1,0 1 0,0-1 0,0 1-1,0-1 1,0 1 0,1-1-1,-1 0 1,0 0 0,0 0 0,0 1-1,2-1 1,6 0-117,1-1 0,-1 0 0,1 0 0,-1-1 0,0 0 0,0-1 0,0 0 0,0 0 0,0-1 0,-1 0 0,1 0 0,-1-1 0,0 0 0,11-10 0,-7 6 0,0-2 0,0 0 0,-1 0 0,-1-1 0,0 0 0,0-1 0,15-27 0,-24 37 0,1 0 0,-1-1 0,1 1 0,-1 0 0,0-1 0,0 1 0,-1-1 0,1 1 0,-1-1 0,0 1 0,1-1 0,-2 0 0,1 1 0,-1-7 0,0 9 0,1 1 0,0-1 0,-1 0 0,1 0 0,-1 0 0,1 0 0,-1 1 0,1-1 0,-1 0 0,0 0 0,1 1 0,-1-1 0,0 1 0,1-1 0,-1 0 0,0 1 0,0 0 0,0-1 0,0 1 0,0-1 0,-1 1 0,-1-1 0,1 1 0,0 0 0,-1 0 0,1 0 0,-1 0 0,1 1 0,-1-1 0,1 1 0,0-1 0,-1 1 0,1 0 0,-3 1 0,-4 3 0,0 1 0,1 0 0,-1 0 0,1 0 0,0 1 0,1 0 0,0 1 0,0 0 0,-11 17 0,8-10 0,0 1 0,1 0 0,1 1 0,-11 32 0,17-44 17,0 1 0,1 0 0,-1-1 0,1 1 0,1 0 0,-1 0 0,1 0 0,0 0 0,1 0 0,-1 0 0,1 0 0,0-1 0,2 8 0,-1-11-75,-1 1 0,1 0 0,0 0 1,0 0-1,0-1 0,0 1 0,0-1 0,1 0 1,-1 0-1,1 0 0,-1 0 0,1 0 1,0 0-1,-1 0 0,1-1 0,0 0 1,0 1-1,1-1 0,-1 0 0,0-1 1,0 1-1,0-1 0,1 1 0,4-1 1,34-1-7156,2-8-7846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6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0 769 12043,'0'0'12556,"9"-8"-10960,33-34 1690,39-52 0,24-55-3286,-7-4 0,81-169 0,-177 321 0,-1 7 0,-2 10 0,-41 172 0,22-109 0,-18 145 0,37-214 0,-1 12 0,0 1 0,2-1 0,1 1 0,5 33 0,-6-52 0,0-1 0,1 1 0,0-1 0,0 1 0,0 0 0,0-1 0,1 0 0,-1 1 0,1-1 0,0 0 0,0 0 0,0 0 0,1 0 0,-1 0 0,1 0 0,-1 0 0,1-1 0,0 0 0,0 1 0,0-1 0,0 0 0,0-1 0,1 1 0,-1 0 0,0-1 0,1 0 0,0 0 0,-1 0 0,1 0 0,-1 0 0,1-1 0,0 0 0,0 1 0,6-2 0,-9 1-27,0 0 1,-1 0-1,1-1 1,0 1-1,0 0 1,-1-1-1,1 1 1,0 0-1,-1-1 0,1 1 1,0-1-1,-1 1 1,1-1-1,-1 1 1,1-1-1,-1 1 0,1-1 1,-1 1-1,1-1 1,-1 0-1,1 1 1,-1-1-1,0 0 1,1 0-1,-1 1 0,0-1 1,0 0-1,0 0 1,1 1-1,-1-1 1,0 0-1,0 0 0,0 0 1,0 1-1,0-1 1,-1 0-1,1 0 1,0 1-1,0-1 1,-1-1-1,-12-33-2792,3 20 889,0 2-1,-1-1 0,0 2 1,-1-1-1,-14-10 1,-45-28-2174,8 18 4694,1 13 4952,40 13 747,39 4-1270,16-1-4567,41-10 54,93-21-84,-61 2-8269,-72 19-2845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143 486 16111,'0'0'11115,"-10"6"-10347,3-2-699,0 1 0,0 0 0,1-1 0,0 2 0,0-1 0,0 1 0,1 0 0,0 0 0,0 1 0,0-1 0,-6 13 0,2 0 129,0 2 0,1-1 0,1 1 1,0 0-1,2 0 0,1 0 0,-3 36 0,7-55-190,0 0-1,-1 1 1,1-1-1,1 0 1,-1 0-1,0 0 1,1 0-1,-1 0 1,1 0-1,-1 0 1,1 0-1,0 0 1,0 0-1,0 0 1,0-1-1,0 1 1,0 0-1,0-1 0,1 1 1,-1 0-1,1-1 1,-1 0-1,1 1 1,2 1-1,-1-2 17,1 0 0,-1 0 0,1 0 0,-1 0 0,1-1 0,0 1 0,-1-1 0,1 0 0,0 0 0,-1 0-1,1 0 1,7-2 0,3-2 106,1 0 0,-1-1-1,1 0 1,-1-1 0,25-16-1,-2-3-75,-1-3 0,-1-1 1,-2-1-1,-1-2 0,-1-1 0,-2-1 0,-1-2 0,-2-1 0,-1-1 0,-2-1 0,-2-1 0,-2 0 1,-1-2-1,18-66 0,-31 85-113,-1 0 0,-1 0 1,1-45-1,-4 65 55,0 1 0,0 0 0,0-1 0,0 1 0,-1-1 0,1 1 0,-1 0 0,1-1 0,-1 1 0,0 0 0,0-1 0,0 1 0,0 0 1,0 0-1,-1 0 0,1 0 0,-2-2 0,1 3-2,1 0 1,-1 0-1,0 1 1,1-1-1,-1 0 1,0 1-1,0-1 1,1 1-1,-1 0 1,0-1-1,0 1 1,0 0-1,1 0 1,-1 0-1,0 0 1,0 1-1,0-1 1,1 0-1,-1 1 1,0-1-1,0 1 1,1 0-1,-4 1 1,-9 6-7,0 1 0,1 1 0,0 0-1,0 1 1,1 0 0,1 1 0,-20 25 0,13-17 24,-83 107 219,91-114-184,1 0 0,1 1-1,0 0 1,1 1-1,1 0 1,0 0 0,1 0-1,-3 17 1,8-31-48,0 0 0,-1 0 0,1 1 0,0-1-1,0 0 1,0 0 0,0 0 0,0 1 0,1-1 0,-1 0 0,0 0 0,0 0 0,1 0 0,-1 0 0,1 0 0,-1 1 0,1-1-1,-1 0 1,1 0 0,0 0 0,0-1 0,-1 1 0,1 0 0,0 0 0,0 0 0,0 0 0,0-1 0,2 2 0,0-1 4,0 0 0,1 1 1,-1-2-1,0 1 0,1 0 1,-1-1-1,1 1 0,-1-1 1,8-1-1,5-1 29,1 0-1,-1-1 1,20-7-1,-19 4-19,2-1-83,0 1 0,1 1 0,-1 0 0,1 2 0,0 0-1,25 0 1,-43 3 68,0 1-1,0-1 1,0 0-1,0 1 1,0-1 0,-1 1-1,1-1 1,0 1-1,0 0 1,0 0-1,-1 0 1,1 0 0,0 0-1,-1 0 1,1 0-1,-1 1 1,1-1-1,-1 1 1,0-1 0,2 3-1,-1 0 12,0 0-1,0 0 1,-1 0-1,1 0 0,-1 0 1,0 0-1,0 0 1,-1 0-1,1 6 0,-1 5 82,0 0-1,-1 0 0,-1 0 0,-5 23 0,1-20-64,-1 1 0,-11 22 0,12-28-25,0 0-1,0 0 0,2 0 0,-1 1 0,2-1 0,-3 19 0,6-31 4,0 0 1,0-1-1,0 1 1,0-1-1,1 1 0,-1-1 1,0 1-1,0-1 0,1 1 1,-1-1-1,0 1 1,1-1-1,-1 1 0,0-1 1,1 0-1,-1 1 1,1-1-1,-1 0 0,0 1 1,1-1-1,-1 0 0,1 1 1,-1-1-1,1 0 1,-1 0-1,1 1 0,0-1 1,-1 0-1,1 0 0,-1 0 1,1 0-1,-1 0 1,1 0-1,-1 0 0,1 0 1,0 0-1,-1 0 1,1 0-1,-1 0 0,1-1 1,0 1-1,27-7-502,-16 2-478,-1 0 0,0-1 0,-1 0 0,11-8 0,38-35-7457,-17 10-582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6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25 104 8072,'4'-8'3523,"1"-3"-1703,17-25 8924,-21 48-9546,-5 69 904,-20 116-1,11-116-1955,-3 118 0,21-167-141,-5-31-5,1-1-1,-1 1 0,0 0 1,0-1-1,1 1 1,-1 0-1,1-1 0,-1 1 1,0-1-1,1 1 1,-1-1-1,1 1 0,-1-1 1,1 1-1,0-1 1,-1 0-1,1 1 0,-1-1 1,1 0-1,0 1 1,-1-1-1,1 0 0,1 1 1,0-2 2,0 0 1,1 1 0,-1-1-1,0 0 1,0 0-1,0 0 1,1 0 0,-1-1-1,0 1 1,0-1-1,-1 1 1,1-1 0,0 0-1,0 1 1,-1-1 0,1 0-1,-1 0 1,0 0-1,2-3 1,18-27-344,-2 0 0,-1-2 0,-2 0 0,14-38 1,38-151-3591,-25 76 2311,-21 90 1780,-20 107 1815,-12 10-336,-29 90-1,25-107-999,2 1-1,2 1 1,2-1 0,-3 70 0,11-112-614,-1 0 0,1 0 0,0 0 0,1 0 0,-1 1 0,0-1 0,1 0 0,-1 0 0,1 0 0,0 0 0,-1 0 0,1 0 0,0 0 0,0 0 0,0 0 0,1-1 0,-1 1 0,0 0 0,1-1 0,-1 1 0,1-1 0,-1 1 0,1-1 0,0 0 1,0 1-1,0-1 0,-1 0 0,4 1 0,27 4-1151,2-5-5611,-24-1 3597,-4 0-5337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7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66 6598,'0'0'22176,"-8"5"-21979,1 0-175,0 0-1,0 1 0,1 0 1,0 0-1,0 0 1,1 1-1,-1 0 0,2 0 1,-1 0-1,1 0 0,0 1 1,0 0-1,1 0 0,0 0 1,0 0-1,1 1 0,0-1 1,1 0-1,0 1 0,0 0 1,1-1-1,0 11 1,0-18-16,0 0 1,1 0 0,-1 0 0,0 0 0,0-1 0,0 1 0,1 0 0,-1 0 0,0 0 0,1-1 0,-1 1 0,1 0 0,-1 0-1,1-1 1,-1 1 0,1 0 0,-1-1 0,1 1 0,0-1 0,0 1 0,-1-1 0,1 1 0,0-1 0,-1 1 0,1-1 0,0 0-1,0 1 1,0-1 0,0 0 0,-1 0 0,1 0 0,0 1 0,0-1 0,0 0 0,0 0 0,0 0 0,-1 0 0,1-1 0,0 1-1,0 0 1,0 0 0,0 0 0,-1-1 0,3 0 0,1 0 98,0-1 1,0 1-1,0-1 1,-1 0-1,1 0 0,0-1 1,-1 1-1,4-4 0,3-3 16,-1 0-1,-1-1 0,1-1 0,-2 1 1,1-1-1,-2 0 0,1-1 1,-1 0-1,-1 0 0,0 0 0,-1 0 1,0-1-1,-1 0 0,-1 1 0,0-1 1,1-15-1,-3 26-121,0 1 0,-1-1 1,1 1-1,0-1 0,0 1 0,-1-1 0,1 1 0,-1 0 1,1-1-1,-1 1 0,0-1 0,1 1 0,-1 0 1,0 0-1,0 0 0,0-1 0,0 1 0,0 0 1,0 0-1,0 0 0,0 0 0,-1 0 0,1 1 0,0-1 1,-1 0-1,1 1 0,0-1 0,-1 0 0,1 1 1,-1 0-1,1-1 0,0 1 0,-1 0 0,1 0 0,-1 0 1,1 0-1,-1 0 0,1 0 0,-1 0 0,1 0 1,-1 1-1,1-1 0,-1 0 0,1 1 0,0 0 1,-1-1-1,1 1 0,0 0 0,-1-1 0,1 1 0,0 0 1,0 0-1,0 0 0,0 0 0,0 0 0,0 0 1,0 1-1,-2 1 0,-6 40-1813,11-20-1876,6-6-4382,5-10-3672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8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 8456,'3'-9'5499,"1"-3"-3752,15-33 4305,-14 42-1502,-1 11-3320,-2 14-770,-2 263 2592,-2-126-2804,2-156-204,0-1 0,0 0 0,0 1 1,1-1-1,-1 0 0,0 1 0,1-1 1,-1 0-1,1 0 0,0 1 0,0-1 0,0 0 1,0 0-1,0 0 0,3 3 0,-3-4-18,0 0-1,1-1 1,-1 1-1,0-1 1,0 1-1,1-1 1,-1 1-1,0-1 1,1 0-1,-1 1 1,0-1-1,1 0 1,-1 0-1,1 0 1,-1 0-1,0-1 1,1 1-1,-1 0 1,0 0-1,1-1 0,-1 1 1,0-1-1,0 1 1,1-1-1,-1 0 1,0 1-1,0-1 1,2-2-1,13-9-21,0-1 1,-1-1-1,-1 0 0,0-1 0,-2-1 0,16-23 0,-6 10-6,8-10 2,-3 7 0,-2-2 0,-1 0 0,-2-1 0,19-44 0,-35 56-3816,-6 23 3602,0-1-1,-1 1 0,1 0 0,0-1 1,-1 1-1,1-1 0,0 1 0,-1 0 1,1-1-1,-1 1 0,1-1 0,-1 1 1,1 0-1,0 0 0,-1-1 0,1 1 0,-1 0 1,1 0-1,-1 0 0,1 0 0,-1-1 1,0 1-1,1 0 0,-1 0 0,1 0 1,-1 0-1,1 0 0,-1 0 0,1 0 1,-1 1-1,1-1 0,-1 0 0,1 0 1,-1 0-1,0 1 0,-19 4-8417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8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11339,'0'0'6150,"0"52"-2947,3-33 160,9 0-320,6-6-1090,6 0-1024,3-2-736,4-1-161,0-3-1121,-1-2-2467,-6-5-2818,-3 0-7495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9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154 151 6150,'0'0'11440,"-2"-8"-8547,1 5-2828,-15-31 3194,15 33-3137,0-1 1,0 1 0,0 0-1,0 0 1,-1 0 0,1 0-1,0 1 1,0-1 0,-1 0-1,1 0 1,0 1 0,-1-1 0,1 1-1,-1-1 1,1 1 0,-1 0-1,1-1 1,-1 1 0,1 0-1,-1 0 1,1 0 0,-1 0 0,1 0-1,-1 1 1,1-1 0,-1 0-1,1 1 1,-1-1 0,1 1-1,-3 1 1,-1 1-30,-1 0-1,1 1 1,0 0 0,0 0-1,1 1 1,-1-1 0,1 1-1,0 0 1,1 0 0,-1 1-1,1-1 1,0 1 0,0-1-1,-3 11 1,1-4 166,0 0 0,2 1 0,-1-1 0,2 1 0,-1 0 0,1 15 0,1-26-222,1 0 0,0 0 0,0 0-1,0 0 1,0 0 0,1 0 0,-1 0-1,0 0 1,1 0 0,0 0 0,-1 0 0,1-1-1,0 1 1,0 0 0,0 0 0,0-1 0,0 1-1,0 0 1,1-1 0,2 3 0,-2-2-15,1-1 1,-1 0-1,1 0 0,-1-1 1,1 1-1,0-1 1,-1 1-1,1-1 1,0 0-1,-1 0 1,1 0-1,0 0 1,-1 0-1,1-1 0,5-1 1,2-1 20,1-1 0,-1 0 0,1 0 0,-1-1 0,-1-1 0,1 0 0,-1 0 0,0-1 0,0 0 0,-1 0 0,9-10 0,-1-1-22,-1 1 1,0-2 0,-2 0 0,16-27-1,-28 43-11,1 0 3,0 0 0,0-1 0,0 1 0,0-1 0,0 0 0,-1 1 0,0-1 0,0 0 0,0 0 0,0 0 0,0-6 0,-3 11-18,0 0 0,0 1-1,1-1 1,-1 1 0,1-1 0,-1 1 0,1 0 0,0 0-1,0-1 1,-1 1 0,1 0 0,0 0 0,-1 4 0,2-5 8,-8 16 5,0 1 0,1-1 0,1 2 0,0-1 0,2 1 0,0 0 0,1 0 0,1 0 0,1 23 0,0-40-51,1-1 1,0 1-1,1-1 1,-1 1-1,0-1 1,0 1-1,0-1 1,1 1 0,-1-1-1,1 1 1,0-1-1,-1 1 1,1-1-1,0 1 1,0-1-1,-1 0 1,1 0 0,0 1-1,1-1 1,-1 0-1,0 0 1,0 0-1,0 0 1,1 0-1,-1 0 1,0-1 0,1 1-1,-1 0 1,1-1-1,-1 1 1,1-1-1,-1 1 1,1-1-1,-1 0 1,1 1-1,-1-1 1,1 0 0,-1 0-1,1 0 1,0 0-1,-1-1 1,1 1-1,-1 0 1,1-1-1,-1 1 1,1-1 0,1 0-1,4-2-324,0 1 1,0-1-1,0-1 0,0 1 0,-1-1 1,1-1-1,-1 1 0,9-10 0,0-3-1372,-1 0 0,-1-1 0,-1-1-1,-1 0 1,0 0 0,-1-2 0,-2 1-1,0-1 1,10-39 0,-1-14-5842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9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9737,'0'0'6300,"0"8"-3845,-5 41 523,-10 48-1,6-46-741,-4 65-1,12-101-2184,2-1-1,-1 0 1,2 1 0,0-1 0,0 0-1,1 0 1,9 21 0,-39-60-521,-4-37 392,29 58 165,0-1 0,0 1 1,1-1-1,0 1 0,0-1 1,0 1-1,0-1 0,1 0 1,0 0-1,0 1 0,0-1 1,2-7-1,0 11-18,0 1 1,0-1-1,0 1 1,1-1-1,-1 1 0,0 0 1,1 0-1,-1 0 1,0 0-1,0 0 0,1 0 1,3 2-1,14 2 4,1 1-43,0-1-1,0-1 1,1 0-1,0-2 0,22-1 1,-38-1-13,0 0 0,0 0 0,0 0 0,0-1 0,0 0 0,-1 0 0,1 0 0,-1-1 0,1 0 0,-1 0 0,0 0 0,0-1 0,0 0 0,0 1 0,-1-2 0,0 1 0,0-1 0,0 1 0,0-1 0,-1 0 0,0 0 0,5-11 0,6-27 1002,-14 43-1013,0 0 0,-1 0-1,1 0 1,0 1 0,0-1-1,0 0 1,-1 0 0,1 0-1,0 0 1,0 1 0,-1-1-1,1 0 1,0 0-1,0 0 1,-1 0 0,1 0-1,0 0 1,0 0 0,-1 0-1,1 0 1,0 0 0,-1 0-1,1 0 1,0 0 0,0 0-1,-1 0 1,1 0-1,0 0 1,0 0 0,-1-1-1,1 1 1,0 0 0,0 0-1,-1 0 1,1 0 0,0 0-1,0-1 1,0 1 0,-1 0-1,1 0 1,0 0 0,0-1-1,0 1 1,0 0-1,-1 0 1,1-1 0,0 1-1,0 0 1,0 0 0,0-1-1,0 0 1,0 2-6,-10 16 0,1 0 0,1 1 0,1 0 0,0 0 0,1 1 0,1 0 0,1 0 0,1 1 0,0-1 0,2 1 0,0-1 0,3 32 0,-2-49 0,0 0 0,0 0 0,1 0 0,-1 0 0,0 0 0,1 0 0,-1-1 0,1 1 0,-1 0 0,1 0 0,0-1 0,0 1 0,0 0 0,0-1 0,0 1 0,0-1 0,1 1 0,-1-1 0,0 0 0,1 0 0,-1 1 0,1-1 0,-1 0 0,1 0 0,0 0 0,-1-1 0,1 1 0,0 0 0,0-1 0,-1 1 0,1-1 0,0 1 0,0-1 0,0 0 0,0 0 0,0 0 0,-1 0 0,1 0 0,0 0 0,0 0 0,0-1 0,0 1 0,0-1 0,-1 1 0,1-1 0,3-1 0,3-1 0,0 0 0,-1-1 0,1 0 0,-1 0 0,0-1 0,0 0 0,0 0 0,-1 0 0,8-9 0,-11 10-211,1 0 0,-2 0 0,1 0 1,0-1-1,-1 1 0,0-1 0,0 0 0,0 1 0,-1-1 0,2-6 0,-3 8-69,1 0 0,-1 0 0,0 0 0,0 0 0,0 0 0,-1 1 0,1-1-1,-1 0 1,1 0 0,-1 0 0,0 1 0,0-1 0,0 0 0,-1 1-1,1-1 1,-1 1 0,1-1 0,-1 1 0,-3-4 0,-21-19-7205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49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20852,'0'0'8968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0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26 11403,'0'0'14921,"-9"-7"-12871,8 6-1968,-1-1 0,0 0 1,0 0-1,-1 1 1,1-1-1,0 1 1,0 0-1,-1 0 1,1 0-1,-1 0 1,1 0-1,-1 0 1,1 1-1,-3-1 1,2 1-39,1 1 0,0 0 0,0 0 0,0 0 0,0 0 0,0 0 0,0 1 1,1-1-1,-1 1 0,0-1 0,1 1 0,-1 0 0,1-1 0,-1 1 0,1 0 0,0 0 0,0 0 0,0 0 1,0 0-1,0 0 0,0 0 0,0 0 0,0 4 0,-5 9 20,1 1 0,1-1 0,0 1 0,1 0 0,1 1 0,-1 31 0,3-47-54,0 0-1,0 1 0,0-1 0,0 1 0,0-1 0,0 0 0,1 1 0,-1-1 1,0 0-1,1 0 0,-1 1 0,1-1 0,-1 0 0,1 0 0,0 0 1,-1 1-1,1-1 0,0 0 0,0 0 0,0 0 0,0 0 0,0 0 0,0-1 1,0 1-1,0 0 0,2 1 0,0-1 20,-1-1 0,1 1 0,0-1 1,0 0-1,0 1 0,-1-1 0,1 0 0,0-1 0,0 1 0,0 0 1,-1-1-1,4 0 0,8-4 99,-1 0 0,0 0 0,0-1 0,14-10 0,58-45 87,-61 42-177,0 1 1,1 1-1,28-13 0,-52 29-38,-1 1 1,1 0-1,-1-1 1,1 1-1,-1 0 0,1 0 1,-1 0-1,1-1 1,-1 1-1,1 0 0,0 0 1,-1 0-1,1 0 1,-1 0-1,1 0 1,-1 0-1,1 0 0,0 0 1,-1 0-1,1 0 1,-1 0-1,1 1 0,-1-1 1,1 0-1,0 0 1,-1 1-1,1-1 0,-1 0 1,1 1-1,-1-1 1,0 0-1,1 1 0,-1-1 1,1 1-1,-1-1 1,1 1-1,3 28 5,-16 41-9,11-62 4,0-6 0,-4 44 0,5-46 0,1 1 0,-1 0 0,0 0 0,0-1 0,0 1 0,0 0 0,1-1 0,-1 1 0,0 0 0,1-1 0,-1 1 0,0-1 0,1 1 0,-1 0 0,1-1 0,-1 1 0,1-1 0,-1 1 0,1-1 0,-1 1 0,2 0 0,-1-1 0,1 0 0,-1 0 0,0 0 0,0 0 0,1 0 0,-1 0 0,0 0 0,0 0 0,1 0 0,-1 0 0,0-1 0,0 1 0,1-1 0,-1 1 0,0-1 0,0 1 0,2-2 0,9-6 0,0 0 0,0-1 0,-1 0 0,0-1 0,17-20 0,-21 21 0,0 0 0,1 1 0,0 0 0,0 1 0,1 0 0,0 0 0,1 0 0,-1 1 0,1 1 0,0 0 0,17-6 0,-27 11 0,1-1 0,0 1 0,0 0 0,-1 0 0,1 0 0,0 0 0,-1 0 0,1 0 0,0 0 0,0 0 0,-1 0 0,1 0 0,0 0 0,0 1 0,-1-1 0,1 0 0,0 1 0,-1-1 0,1 0 0,-1 1 0,1-1 0,0 0 0,-1 1 0,1-1 0,-1 1 0,1-1 0,-1 1 0,1 0 0,-1-1 0,1 2 0,4 26 0,-13 37 0,7-59 0,-2 8-25,-7 28-4653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1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61 16720,'0'0'14728,"-2"12"-14370,0-4-312,-2 9 15,1 1-1,1-1 1,-1 27-1,3-43-58,0-1-1,1 1 0,-1 0 1,0-1-1,0 1 0,1 0 1,-1-1-1,0 1 0,1-1 0,-1 1 1,0-1-1,1 1 0,-1-1 1,1 1-1,-1-1 0,1 1 1,-1-1-1,1 0 0,-1 1 1,1-1-1,0 0 0,-1 1 0,1-1 1,-1 0-1,1 0 0,0 0 1,-1 0-1,1 1 0,0-1 1,-1 0-1,1 0 0,0 0 1,-1 0-1,1 0 0,-1 0 1,1-1-1,0 1 0,-1 0 0,2 0 1,27-9 73,-12-2-39,0 0-1,-1-2 0,0 1 0,-1-2 0,-1 0 0,19-22 0,22-22 40,-54 57-74,0 0 0,-1 0 0,1 0 0,0 1 0,0-1 0,0 0 1,0 1-1,0-1 0,0 1 0,0-1 0,0 1 0,0-1 0,0 1 0,0 0 1,0-1-1,0 1 0,0 0 0,1 0 0,-1 0-1,0 0 1,-1 0-1,1 1 0,-1-1 0,1 0 1,-1 1-1,1-1 0,-1 1 1,1-1-1,-1 0 0,1 1 0,-1-1 1,0 1-1,1-1 0,-1 1 1,0-1-1,1 1 0,-1 0 0,0-1 1,0 1-1,0-1 0,1 1 1,-1 0-1,2 47 42,-2-38-5,-1 14-8,3 54 34,-2-74-61,0 0-1,1 0 1,-1 0 0,1 0-1,0 0 1,1 0 0,-1 0-1,1 0 1,-1-1 0,1 1-1,0 0 1,0-1 0,1 0-1,4 6 1,-5-7-2,1-1 0,-1 0 0,0 0 0,1 0 0,-1 0 0,1 0 0,-1-1 0,1 1 0,-1-1 0,1 0 0,-1 1 0,1-1 0,-1 0 0,1 0 0,0-1 0,-1 1 0,1-1 0,-1 1 0,1-1 0,-1 0 0,0 0 0,1 0 0,-1 0 0,0 0 0,1 0 0,-1-1 0,3-2 0,8-5 0,-1 0 0,-1-1 0,14-13 0,-23 20 0,24-25 0,40-59 0,-58 76 0,-9 47 0,-2-24 0,0 3 0,1 0 0,0 0 0,1 0 0,0 16 0,1-30 0,1 0 0,-1 0 0,0 0 0,0 0 0,1-1 0,-1 1 0,1 0 0,-1 0 0,1 0 0,-1-1 0,1 1 0,-1 0 0,1-1 0,0 1 0,-1-1 0,1 1 0,0 0 0,0-1 0,-1 1 0,1-1 0,0 0 0,0 1 0,0-1 0,0 0 0,-1 0 0,1 1 0,0-1 0,0 0 0,0 0 0,0 0 0,0 0 0,0 0 0,0 0 0,0 0 0,-1 0 0,1 0 0,0-1 0,0 1 0,0 0 0,0-1 0,0 1 0,40-17 0,-22 1 0,-1 0 0,0-1 0,-1-1 0,-1-1 0,0-1 0,-2 0 0,22-38 0,-42 99 0,-6-2 0,6-20 0,0-1 0,2 2 0,-5 34 0,9-53 0,0-1 0,-1 1 0,1 0 0,0-1 0,0 1 0,0-1 0,0 1 0,0 0 0,1-1 0,-1 1 0,0-1 0,0 1 0,0-1 0,0 1 0,1 0 0,-1-1 0,0 1 0,1-1 0,-1 1 0,0-1 0,1 1 0,-1-1 0,0 1 0,1-1 0,-1 0 0,1 1 0,-1-1 0,1 0 0,-1 1 0,1-1 0,-1 0 0,1 1 0,-1-1 0,2 0 0,24-4 0,23-23 0,-23 6-2516,-2-1-3995,-13 10-2751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2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130 288 5926,'0'0'19869,"4"10"-18486,-2-3-1224,0-1 0,-1 1 1,0-1-1,0 1 0,-1 0 0,1-1 1,-1 1-1,-1 0 0,-1 8 0,-21 74 1388,-3-12-1013,-2 6 424,-34 156 0,63-235-958,3-10 0,11-27 0,18-51 0,13-62 0,-20 53 0,5 2 0,4 1 0,47-88 0,-72 160 0,1 1 0,1 0 0,20-23 0,-28 35 0,1 1 0,0-1 0,0 1 0,0 0 0,0 0 0,1 0 0,0 1 0,-1 0 0,1 0 0,0 0 0,0 1 0,1 0 0,-1 0 0,9-1 0,-14 3-2,0 0 1,0 0-1,-1 0 1,1 0-1,0 0 1,0 0-1,0 0 1,0 0-1,0 0 1,-1 1-1,1-1 1,0 0-1,0 0 1,0 1-1,0-1 1,-1 1-1,1-1 1,0 0-1,0 1 0,-1-1 1,1 1-1,0 0 1,-1-1-1,1 1 1,-1 0-1,1-1 1,0 2-1,0 0-6,0 1-1,-1-1 0,1 0 1,-1 0-1,0 0 1,1 1-1,-1-1 0,0 0 1,0 0-1,-1 5 1,-1 2-22,0 1 1,0-1 0,-1 1 0,-6 12 0,-4 3 73,-2 0 0,-23 30 1,22-34 5,1 1 0,-22 44 0,37-66-50,0 0 0,-1 1 0,1-1 0,0 0 0,0 1 0,-1-1 0,1 0 0,0 1 0,0-1 0,0 1 0,0-1 0,0 0 0,0 1 0,0-1 0,0 1 0,0-1 0,0 1 0,0-1 0,0 0 0,0 1 0,0-1 0,0 1 0,0-1 0,0 0 0,0 1 0,1-1 0,-1 1 0,0-1 0,0 0 0,0 1 0,1-1 0,-1 0 0,0 1 0,1-1 0,-1 0 0,0 0 0,1 1 0,-1-1 0,21 0 0,29-17 0,-45 16 0,6-3 0,1 0 0,-1 1 0,1 0 0,0 1 0,0 1 0,0 0 0,12 0 0,-22 1 0,0 0 0,1 0 0,-1 0 0,0 0 0,0 1 0,0-1 0,0 0 0,0 1 0,0 0 0,0-1 0,0 1 0,0 0 0,0 0 0,0 0 0,0 0 0,-1 0 0,1 1 0,0-1 0,-1 1 0,1-1 0,-1 1 0,0-1 0,1 1 0,-1 0 0,0-1 0,0 1 0,0 0 0,0 0 0,0 0 0,0 0 0,-1 0 0,1 0 0,-1 0 0,1 0 0,-1 0 0,0 0 0,0 1 0,0-1 0,0 0 0,0 0 0,0 0 0,-1 0 0,1 0 0,-1 0 0,1 0 0,-1 0 0,-1 2 0,0 1 0,0-1 0,0 0 0,0 0 0,-1 0 0,1 0 0,-1 0 0,0 0 0,0-1 0,-1 0 0,1 1 0,-1-1 0,0 0 0,-5 3 0,-58 31 0,63-36 0,-16 10 0,0-2 0,-1-1 0,0 0 0,0-2 0,-1 0 0,1-2 0,-1 0 0,0-1 0,-1-2 0,-26 0 0,48-1-121,-1 0 1,1 0-1,-1-1 1,1 1-1,-1 0 1,1-1-1,-1 1 1,1-1-1,-1 0 1,1 1-1,0-1 1,-1 0-1,1 0 1,0 0-1,0 0 1,0 0-1,0 0 1,-2-1-1,-4-18-7828,6 2-11985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0 13100,'-11'5'8547,"-23"9"-4980,-38 23 0,59-30-2998,0 1 1,1 1-1,0-1 1,0 2-1,1 0 1,-19 22-1,29-32-569,1 1 0,-1-1 0,0 1 0,1 0 0,-1 0 0,1-1 0,-1 1 0,1 0 0,-1 0 0,1 0 0,0-1 0,-1 1 0,1 0 0,0 0 0,0 0 0,-1 0 0,1 0 0,0 0 0,0 0 0,0 0 0,0-1 0,0 1 0,1 0 0,-1 0 0,0 0 0,0 0 0,1 1 0,0-1 0,0 0 0,0-1 0,0 1 0,0 0 0,0-1 0,0 1 0,1-1 0,-1 1 0,0-1 0,0 0 0,1 1 0,-1-1 0,0 0 0,0 0 0,1 0 0,-1 0 0,1 0 0,7-1 0,0 1 0,-1-2 0,0 1 0,1-1 0,7-3 0,4-5 0,-1 1 0,28-21 0,-34 21 0,0 0 0,1 1 0,-1 1 0,2 0 0,-1 0 0,25-6 0,-38 13 0,1 0 0,-1 0 0,0 0 0,0 0 0,0 0 0,1 0 0,-1 0 0,0 0 0,0 1 0,0-1 0,0 0 0,1 1 0,-1-1 0,0 1 0,0-1 0,0 1 0,0-1 0,0 1 0,0 0 0,0 0 0,-1-1 0,1 1 0,0 0 0,0 0 0,0 0 0,-1 0 0,1 0 0,-1 0 0,1 0 0,0 0 0,-1 0 0,0 0 0,1 1 0,-1-1 0,0 0 0,0 0 0,1 0 0,-1 0 0,0 1 0,0 0 0,-1 63 0,0-45 0,-1 8 0,1-20 0,0-1 0,1 0 0,0 1 0,0-1 0,1 1 0,1 6 0,-2-13 0,1 0 0,-1-1 0,0 0 0,1 1 0,-1-1 0,1 1 0,-1-1 0,1 1 0,-1-1 0,1 0 0,-1 1 0,1-1 0,-1 0 0,1 0 0,-1 1 0,1-1 0,-1 0 0,1 0 0,0 0 0,-1 0 0,1 0 0,-1 0 0,1 0 0,0 0 0,-1 0 0,1 0 0,-1 0 0,1 0 0,0 0 0,-1 0 0,1 0 0,-1-1 0,1 1 0,-1 0 0,1 0 0,0-1 0,-1 1 0,1 0 0,-1-1 0,0 1 0,1-1 0,-1 1 0,1-1 0,22-18 0,-17 9 0,-1 1 0,0-1 0,0 0 0,-1 0 0,-1-1 0,1 1 0,-1-1 0,-1 0 0,0 0 0,-1 0 0,0 0 0,-1-22 0,0 32 0,0-1 0,0 1 0,0 0 0,0-1 0,-1 1 0,1-1 0,0 1 0,0 0 0,-1-1 0,1 1 0,-1 0 0,1 0 0,-1-1 0,0 1 0,1 0 0,-1 0 0,0 0 0,0 0 0,0 0 0,0 0 0,0 0 0,0 0 0,0 0 0,0 0 0,0 1 0,-1-1 0,1 0 0,0 1 0,0-1 0,-1 1 0,1-1 0,0 1 0,-1 0 0,1-1 0,0 1 0,-1 0 0,1 0 0,0 0 0,-1 0 0,1 0 0,-1 0 0,1 1 0,-2-1 0,3 0 0,0 0 0,-1 0 0,1 1 0,0-1 0,-1 0 0,1 0 0,0 0 0,0 0 0,-1 0 0,1 1 0,0-1 0,0 0 0,-1 0 0,1 0 0,0 1 0,0-1 0,-1 0 0,1 0 0,0 1 0,0-1 0,0 0 0,0 0 0,0 1 0,-1-1 0,1 0 0,0 1 0,0-1 0,0 0 0,0 1 0,0-1 0,0 0 0,0 1 0,0-1 0,0 0 0,0 1 0,0-1 0,0 0 0,0 0 0,0 1 0,0-1 0,1 0 0,-1 1 0,0-1 0,0 0 0,0 0 0,0 1 0,1-1 0,-1 0 0,0 0 0,0 1 0,0-1 0,1 0 0,-1 0 0,0 1 0,0-1 0,1 0 0,-1 0 0,18 10 0,2-7-569,0 0 0,0-1 0,23-1 0,-5-3-1677,-1-2 0,0-1 0,0-2 0,60-20 0,-59 13-3899,-6 1-2711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3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167 361 5894,'0'0'6096,"3"-10"-2946,-3 10-3013,13-41 2659,-12 40-2590,-1 0 0,1 0 1,-1 0-1,0-1 0,1 1 1,-1 0-1,0 0 0,0-1 0,0 1 1,0 0-1,0 0 0,0-1 1,0 1-1,0 0 0,0 0 1,-1 0-1,1-1 0,0 1 0,-1 0 1,1 0-1,-1 0 0,1 0 1,-1-1-1,0 1 0,1 0 1,-1 0-1,0 0 0,0 1 0,0-1 1,0 0-1,0 0 0,0 0 1,0 1-1,-2-2 0,-1 1 18,-1 1-1,1-1 0,0 1 0,-1 0 1,1 1-1,0-1 0,-1 1 0,1 0 1,0 0-1,-1 0 0,1 0 0,0 1 1,0 0-1,0 0 0,-6 4 0,4-2-108,-1 1 0,1 1 0,0-1 0,0 1 0,1 0 0,0 1-1,0-1 1,-5 9 0,4-6-95,1 1-1,0 0 1,1 0-1,0 0 1,0 0-1,1 0 1,1 1-1,-1 0 1,2-1-1,0 1 1,0 0-1,1 0 1,1 12 0,-1-22-15,0 1 1,1-1 0,-1 0 0,1 1 0,-1-1 0,1 0 0,0 1 0,0-1 0,-1 0 0,1 0 0,0 0-1,0 1 1,0-1 0,0 0 0,1 0 0,-1-1 0,0 1 0,0 0 0,0 0 0,1 0 0,-1-1 0,0 1 0,1-1-1,-1 1 1,1-1 0,-1 0 0,1 1 0,-1-1 0,1 0 0,-1 0 0,0 0 0,1 0 0,-1 0 0,1 0-1,-1-1 1,1 1 0,-1 0 0,1-1 0,-1 1 0,0-1 0,3-1 0,3 0 38,1-1 0,-1 0-1,0 0 1,0-1 0,0 0 0,11-8 0,6-10 53,-1-1 0,-2-1 0,0-1 0,-1-1 1,-2-1-1,0 0 0,-2-1 0,-1-1 0,-2-1 0,0 0 0,-2-1 1,-2 0-1,0 0 0,5-46 0,-14 74-75,1 1-1,-1-1 1,1 1-1,-1-1 0,0 1 1,0-1-1,-1 1 1,1-1-1,0 1 1,-1-1-1,0-2 1,0 5-17,1 0 0,-1 0 0,1 0 0,0 0 0,-1 0 0,1 0 0,-1 0 0,1 0 0,-1 0 0,1 0 0,0 0 0,-1 0 0,1 1 0,-1-1 0,1 0 0,0 0 0,-1 0 0,1 1 0,0-1 1,-1 0-1,1 0 0,0 1 0,-1-1 0,1 0 0,0 1 0,0-1 0,-1 0 0,1 1 0,0-1 0,0 1 0,0-1 0,-1 0 0,1 1 0,0-1 0,0 1 0,-26 57 138,17-32-143,2 1 0,1 0 0,1 1 0,1 0 0,1 0 0,2-1 0,1 1 0,3 30 0,-3-55 0,1 0 0,-1-1 0,1 1 0,-1 0 0,1-1 0,0 1 0,0-1 0,0 1 0,0-1 0,1 1 0,-1-1 0,1 0 0,-1 0 0,1 1 0,0-1 0,0 0 0,0-1 0,0 1 0,0 0 0,0 0 0,1-1 0,-1 0 0,0 1 0,1-1 0,-1 0 0,1 0 0,-1 0 0,1 0 0,0-1 0,-1 1 0,1-1 0,0 0 0,0 1 0,-1-1 0,1-1 0,0 1 0,-1 0 0,1 0 0,0-1 0,-1 0 0,4 0 0,3-2 0,0 0 0,0-1 0,0 0 0,0 0 0,-1-1 0,0 0 0,0 0 0,0-1 0,-1 0 0,10-9 0,-9 6 0,-1 0 0,0 0 0,-1 0 0,0-1 0,0 0 0,-1 0 0,-1 0 0,1-1 0,-2 0 0,1 0 0,-1 0 0,2-20 0,-33 159 0,27-118 0,0 1 0,1-1 0,0 0 0,1 0 0,0 1 0,1-1 0,4 14 0,-5-22 0,-1 0 0,1 0 0,0 0 0,0 0 0,0-1 0,1 1 0,-1 0 0,0-1 0,1 1 0,-1-1 0,1 1 0,0-1 0,-1 0 0,1 1 0,0-1 0,0 0 0,2 1 0,-1-1 0,0-1 0,0 1 0,1-1 0,-1 1 0,1-1 0,-1 0 0,0 0 0,1-1 0,-1 1 0,0-1 0,0 1 0,1-1 0,-1 0 0,4-2 0,6-3 0,-1 0 0,0-1 0,0 0 0,-1-1 0,0 0 0,0-1 0,-1 0 0,0-1 0,9-12 0,1-1 0,-2-1 0,0-1 0,14-29 0,-26 45 0,-2 1 0,0-1 0,0 0 0,0 0 0,-1-1 0,3-16 0,-8 21 0,-4 11 0,-6 12 0,1 2 0,2 0 0,0 1 0,0 0 0,2 0 0,1 1 0,1 0 0,0 0 0,2 0 0,1 1 0,0 29 0,2-50 0,0-1 0,0 1 0,1 0 0,-1-1 0,0 1 0,1 0 0,-1-1 0,1 1 0,0-1 0,-1 1 0,1-1 0,0 1 0,0-1 0,0 1 0,0-1 0,0 0 0,0 0 0,0 1 0,1-1 0,-1 0 0,0 0 0,1 0 0,-1 0 0,1-1 0,1 2 0,1-1 0,-1 0 0,1 0 0,0-1 0,-1 0 0,1 1 0,0-1 0,-1 0 0,1-1 0,0 1 0,-1-1 0,5-1 0,4-1 0,-1-1 0,0 0 0,0-1 0,0 0 0,0 0 0,13-11 0,-19 13-232,-1-1-1,1 0 1,-1 0-1,0 0 1,0-1-1,-1 0 1,1 1-1,-1-1 1,4-8-1,-5 8-309,0 0 0,-1 0 0,1 0 0,-1 0 0,0-1 0,-1 1 0,1 0 0,-1-1 0,0 1-1,-1 0 1,0-6 0,-9-32-9270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3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21268,'0'0'8776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4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 63 8008,'0'0'6448,"3"-9"-2567,10-28-459,-12 37-3320,-1-1 1,0 1-1,0 0 0,1-1 0,-1 1 0,0-1 0,0 1 0,0 0 0,0-1 1,1 1-1,-1-1 0,0 1 0,0-1 0,0 1 0,0 0 0,0-1 0,0 1 1,0-1-1,0 1 0,0-1 0,-1 1 0,1 0 0,0-1 0,0 1 0,0-1 1,0 1-1,-1 0 0,1-1 0,0 1 0,0-1 0,-1 1 0,1 0 0,0-1 1,0 1-1,-1 0 0,1 0 0,-1-1 0,1 1 0,0 0 0,-1 0 0,1-1 1,0 1-1,-1 0 0,1 0 0,-1 0 0,1 0 0,-1 0 0,1 0 0,0 0 1,-1-1-1,0 2 0,-20 3 1543,13 1-1520,0 0 0,0 1 0,0-1 0,1 1 0,-1 1 0,1-1 0,1 1 0,-10 13 0,-45 68 304,34-44-201,2 0 1,-22 53 0,39-77-134,1 0 1,1 0 0,1 0 0,0 1-1,2 0 1,0 0 0,0 39 0,3-58-91,0 0 1,0-1-1,0 1 1,0-1 0,1 1-1,-1 0 1,0-1-1,1 1 1,-1-1 0,1 1-1,-1-1 1,1 1-1,0-1 1,0 0 0,0 1-1,0-1 1,0 0-1,0 1 1,0-1 0,0 0-1,0 0 1,0 0-1,1 0 1,-1 0 0,0 0-1,1-1 1,-1 1-1,1 0 1,-1-1-1,1 1 1,-1-1 0,1 1-1,-1-1 1,1 0-1,0 1 1,-1-1 0,1 0-1,-1 0 1,1 0-1,0-1 1,2 1 0,3-2 19,-1 1 1,1-1-1,-1 0 1,1 0-1,-1-1 1,0 0-1,0 0 1,10-7-1,8-8 57,-2 0 0,0-2-1,22-24 1,-35 33-54,-1 1 1,0-1-1,0 0 0,-1-1 1,0 0-1,-1 0 0,0-1 1,7-23-1,-13 19-28,-10 28 0,-12 28 0,16-24 0,1 0 0,1 1 0,1 0 0,0 0 0,1 0 0,0 26 0,2-41 0,0 0 0,0 1 0,0-1 0,0 0 0,0 0 0,1 0 0,-1 0 0,0 1 0,1-1 0,-1 0 0,0 0 0,1 0 0,-1 0 0,1 0 0,0 0 0,-1 0 0,1 0 0,0 0 0,0 0 0,-1 0 0,1-1 0,0 1 0,0 0 0,0-1 0,0 1 0,1 0 0,0 0 0,1-1 0,-1 1 0,0-1 0,0 0 0,0 0 0,0 0 0,1 0 0,-1 0 0,0 0 0,0-1 0,0 1 0,0-1 0,3 0 0,3-3 0,1 1 0,0-1 0,-1-1 0,0 0 0,12-9 0,-1-3 0,0-2 0,-2 0 0,0-1 0,-1-1 0,15-26 0,-28 47 0,-3 11 0,-2 13 0,-48 141 0,6-27 0,48-138-893,5-9-1436,10-14-4528,-1-11-1545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4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1 120 15150,'0'0'14291,"12"8"-13602,-10-6-666,4 2 6,0 0 0,0 0 0,0 0-1,1-1 1,-1 0 0,1 0 0,0 0 0,0-1-1,0 0 1,0-1 0,0 1 0,1-1-1,-1-1 1,0 1 0,0-1 0,14-2-1,-7-2-5,-1 0 1,0-1-1,-1-1 0,0 0 0,0-1 0,16-11 0,-21 14 11,0-1 0,-1 0 0,0-1 1,0 0-1,0 0 0,0 0 0,-1 0 0,0-1 0,0 0 0,-1 0 0,6-13 1,-9 19-18,-1 0 1,1 0 0,-1-1-1,0 1 1,1 0 0,-1 0 0,0 0-1,0-1 1,0 1 0,0 0 0,0 0-1,0-1 1,0 1 0,-1 0 0,1 0-1,0 0 1,-1-2 0,0 3 5,1-1 0,0 1-1,-1-1 1,1 1 0,-1-1 0,1 1 0,-1-1 0,0 1-1,1 0 1,-1-1 0,1 1 0,-1 0 0,1 0 0,-1 0 0,0-1-1,1 1 1,-1 0 0,0 0 0,1 0 0,-1 0 0,0 0-1,-1 0 1,-1 1 36,0-1 0,0 1 1,-1 0-1,1 0 0,0 0 0,0 0 0,0 1 0,0-1 0,0 1 0,0 0 0,-2 2 0,-6 6-59,0 1 0,1 1 0,1-1 0,0 1 0,1 1 0,0 0 0,-8 18 0,3-3 0,2 1 0,-13 46 0,22-68 0,0-1 0,0 1 0,0-1 0,1 1 0,0 0 0,0-1 0,1 1 0,-1 0 0,1-1 0,1 1 0,1 7 0,-2-13-25,1 0 0,0 0 1,-1 0-1,1-1 0,0 1 0,0 0 1,0-1-1,0 1 0,-1-1 0,1 1 1,0-1-1,0 1 0,0-1 0,0 1 1,0-1-1,0 0 0,0 0 0,0 0 1,1 1-1,-1-1 0,0 0 0,0 0 1,0 0-1,0-1 0,0 1 0,0 0 1,0 0-1,0 0 0,0-1 0,0 1 1,0-1-1,1 0 0,33-15-2553,1-14-2120,2-8-2007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4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0 16464,'0'0'3699,"-14"12"43,3-4-3251,-39 32 1694,2 2 1,-66 74-1,114-116-2197,0 0 1,-1 1 0,1-1-1,0 0 1,0 0-1,-1 0 1,1 1-1,0-1 1,0 0-1,0 1 1,-1-1-1,1 0 1,0 0-1,0 1 1,0-1-1,0 0 1,0 1-1,0-1 1,0 0 0,0 1-1,-1-1 1,1 0-1,0 1 1,0-1-1,0 0 1,1 1-1,-1-1 1,0 0-1,0 1 1,0-1-1,0 0 1,0 1-1,0-1 1,1 1-1,12-1-290,29-13-172,-32 10 296,9-2-36,0 0 0,33-2 0,-45 6 209,0 0 0,0 1-1,0 0 1,0 0 0,-1 1 0,1 0-1,0 0 1,0 1 0,-1-1 0,1 2 0,7 2-1,-11-3 34,-1-1 0,0 1 0,0 0 0,0-1 0,0 1-1,0 0 1,0 1 0,0-1 0,0 0 0,-1 0 0,1 1-1,-1-1 1,0 1 0,0-1 0,0 1 0,0-1 0,0 1 0,0 0-1,-1 0 1,1-1 0,-1 1 0,0 0 0,0 0 0,0 0-1,0-1 1,0 1 0,-1 0 0,1 0 0,-1-1 0,0 1-1,0 0 1,0-1 0,0 1 0,-2 3 0,-2 3 308,0 0 1,0 0 0,-1 0-1,0-1 1,-1 1 0,0-2-1,-13 13 1,11-12-320,1-1 1,-1 1-1,-1-2 0,1 0 1,-1 0-1,0-1 0,0 0 1,-1 0-1,0-1 0,1-1 1,-16 4-1,26-7-108,-1 0-1,0 0 1,0 0-1,1-1 1,-1 1-1,0 0 1,1 0 0,-1 0-1,0-1 1,1 1-1,-1 0 1,0 0-1,1-1 1,-1 1-1,0-1 1,1 1 0,-1-1-1,1 1 1,-1-1-1,1 1 1,-1-1-1,1 1 1,0-1 0,-1 1-1,1-1 1,-1 0-1,1 1 1,0-1-1,0 0 1,-1 1-1,1-1 1,0 0 0,0 1-1,0-1 1,0 0-1,0 0 1,0 1-1,0-1 1,0 0 0,0-1-1,7-32-7332,7 4-685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5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29 379 16496,'0'0'9465,"5"9"-8040,-4-7-1390,-1 0 14,1 0 1,0 0-1,0 0 1,0 0-1,0 0 0,0 0 1,0-1-1,1 1 0,-1 0 1,1-1-1,-1 1 0,1-1 1,-1 1-1,1-1 1,0 1-1,0-1 0,0 0 1,0 0-1,0 0 0,0 0 1,0-1-1,0 1 1,0 0-1,0-1 0,0 1 1,0-1-1,1 0 0,-1 0 1,0 0-1,0 0 0,0 0 1,0 0-1,1-1 1,-1 1-1,0-1 0,0 1 1,0-1-1,0 0 0,0 0 1,0 0-1,3-2 1,1-1-10,1 0 0,-1-1 0,0 0 0,-1-1 0,1 1 1,-1-1-1,0 0 0,-1-1 0,1 1 0,-1-1 1,-1 0-1,1 0 0,-1 0 0,0 0 0,-1 0 0,0-1 1,0 1-1,2-15 0,-4 21-22,0 0 0,0 0 0,0 0 0,0 0 0,0 0 0,-1 0 0,1 0 0,0 0 0,0 0 0,-1 0 0,1 0 0,-1 0 0,1 0 0,-1 0 0,1 0 0,-1 0 0,1 0 0,-1 1 0,0-1 0,0 0 0,1 0 1,-1 1-1,0-1 0,0 0 0,0 1 0,0-1 0,0 1 0,0-1 0,0 1 0,0-1 0,0 1 0,0 0 0,0 0 0,0-1 0,0 1 0,0 0 0,0 0 0,0 0 0,0 0 0,0 0 0,0 0 0,0 0 0,0 1 0,0-1 0,-1 0 0,1 1 0,0-1 0,-1 1 0,-3 1-8,0-1-1,1 1 0,-1 0 1,0 1-1,1-1 0,-1 1 1,1 0-1,0 0 1,-5 5-1,-2 3 87,0 1-1,1 1 1,1 0 0,0 1 0,0-1-1,2 2 1,0-1 0,0 1 0,2 0-1,-1 0 1,2 1 0,0 0 0,1-1 0,1 1-1,-1 29 1,3-43-96,0 0 0,0 0 0,0 0 0,1 0 0,-1 0 0,1 0 0,-1 0 0,1-1 0,0 1 0,-1 0 0,1 0 0,0-1 0,0 1 0,0 0 0,0-1 0,1 1 0,-1-1 0,0 1 0,1-1 0,-1 0 0,1 1 0,2 0 0,-1 0 0,1-1 0,-1 0 0,1 1 0,-1-2 0,1 1 0,-1 0 0,1-1 0,0 1 0,-1-1 0,1 0 0,5-1 0,3-1 0,0 0 0,0 0 0,0-2 0,-1 1 0,1-2 0,17-8 0,-3-3 0,0-1 0,-1-1 0,-1-1 0,0-1 0,-2-1 0,0-2 0,-2 0 0,21-30 0,-17 18 0,-2-1 0,-1 0 0,-2-2 0,-2-1 0,18-57 0,-25 53 0,-10 42 0,1 0 0,-1 0 0,0 0 0,0 0 0,1 0 0,-1 0 0,0 0 0,0 0 0,0 0 0,0 0 0,0 1 0,-1-1 0,1 0 0,0 0 0,0 0 0,-1 0 0,1 0 0,0 0 0,-1 0 0,0-1 0,0 2 0,0 0 0,0 0 0,0 0 0,0 0 0,0 0 0,0 0 0,0 0 0,0 1 0,0-1 0,0 0 0,0 1 0,0-1 0,0 1 0,0-1 0,0 1 0,1-1 0,-1 1 0,0-1 0,0 1 0,0 0 0,1-1 0,-1 1 0,0 0 0,1 0 0,-2 1 0,-21 29 0,21-28 0,-37 55 0,-39 79 0,65-111 0,1 1 0,2 0 0,0 1 0,2 0 0,-8 51 0,15-74 0,0 1 0,1-1 0,-1 1 0,1-1 0,0 0 0,1 1 0,0-1 0,-1 1 0,2-1 0,-1 0 0,1 0 0,-1 1 0,4 4 0,-3-8 0,0 1 0,0-1 0,1 1 0,-1-1 0,1 0 0,0 0 0,-1 0 0,1 0 0,0-1 0,0 1 0,0-1 0,0 1 0,1-1 0,-1 0 0,0 0 0,0-1 0,1 1 0,-1-1 0,1 0 0,-1 1 0,4-2 0,7 1 0,-1-2 0,0 1 0,1-2 0,-1 0 0,0 0 0,-1-1 0,1-1 0,-1 0 0,0-1 0,0 0 0,0-1 0,-1 0 0,11-9 0,15-13 0,-1-2 0,43-47 0,-45 40 0,0-1 0,-3-1 0,-1-1 0,-3-2 0,41-83 0,-66 123 0,-1 0 0,0 0 0,0 0 0,0 0 0,0-1 0,0 1 0,0 0 0,-1-7 0,0 9 0,0 1 0,0 0 0,0-1 0,0 1 0,0 0 0,0-1 0,0 1 0,-1 0 0,1 0 0,0-1 0,0 1 0,0 0 0,-1-1 0,1 1 0,0 0 0,0 0 0,-1 0 0,1-1 0,0 1 0,0 0 0,-1 0 0,1 0 0,0 0 0,-1-1 0,1 1 0,0 0 0,-1 0 0,1 0 0,0 0 0,-1 0 0,1 0 0,0 0 0,-1 0 0,1 0 0,0 0 0,-1 0 0,1 0 0,0 0 0,-1 0 0,1 0 0,0 0 0,-1 1 0,1-1 0,-1 0 0,-5 4 0,-1-1 0,1 1 0,0 0 0,0 1 0,1-1 0,-10 11 0,-7 7 0,1 2 0,2 0 0,-33 54 0,43-63 0,0 1 0,2 1 0,0-1 0,1 1 0,1 1 0,0-1 0,1 1 0,-2 26 0,6-40 3,-1-1 0,1 1 0,0 0 0,1 0 0,-1 0 0,1 0 0,-1 0 0,1-1-1,0 1 1,1 0 0,-1-1 0,0 1 0,1-1 0,0 1 0,0-1 0,0 0 0,0 1 0,1-1 0,-1 0 0,1-1 0,0 1 0,0 0 0,0-1-1,6 4 1,-2-2-31,0-1 0,0-1 0,0 1-1,1-1 1,-1-1 0,1 1 0,-1-1 0,1 0-1,0-1 1,-1 0 0,1 0 0,7-2-1,31-9-3174,-4-14-7233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6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71 17424,'0'0'1495,"7"-11"956,3-2-1270,19-34 4150,-42 50-1524,-9 12-3700,1 0 1,1 2 0,1 0 0,0 1 0,1 0 0,1 2-1,1 0 1,1 1 0,-15 26 0,29-45-113,0 0 0,0-1 0,0 1 1,0 0-1,0 0 0,1 0 0,-1 0 0,1 0 0,-1 0 0,1 0 1,0 0-1,-1 0 0,1 0 0,0 0 0,0 0 0,1 2 0,-1-3-2,1 0-1,-1-1 0,1 1 0,-1 0 0,1-1 0,0 1 0,-1 0 0,1-1 0,0 1 0,-1-1 1,1 1-1,0-1 0,-1 0 0,1 1 0,0-1 0,0 0 0,0 1 0,-1-1 0,1 0 0,0 0 1,0 0-1,0 0 0,0 0 0,-1 0 0,3 0 0,8-1-97,0-1-1,0 0 1,0-1 0,16-6-1,-8 3-40,-6 2 60,0 1 0,0 0 0,0 1 0,0 0 0,0 1 0,1 1 0,-1 0 0,17 2 0,-29-2 106,1 1 0,-1-1 0,1 0 0,-1 1-1,0-1 1,1 1 0,-1 0 0,0 0 0,1-1 0,-1 1 0,0 0 0,0 0 0,0 0 0,0 0-1,0 0 1,0 0 0,0 0 0,0 1 0,0-1 0,0 0 0,-1 0 0,1 1 0,0-1-1,-1 1 1,1-1 0,-1 0 0,0 1 0,1-1 0,-1 1 0,0-1 0,0 1 0,0-1 0,0 1-1,0-1 1,0 1 0,-1-1 0,1 1 0,0-1 0,-1 0 0,1 1 0,-1-1 0,0 3 0,-2 1 67,1 0 1,0 1 0,-1-1 0,0 0 0,0 0 0,-1 0 0,1-1 0,-1 1 0,-7 6 0,4-5-97,-1 0 1,0-1-1,0 1 0,-1-2 1,1 1-1,-1-1 0,0-1 1,0 1-1,0-2 0,0 1 1,-1-1-1,1-1 0,-1 1 1,1-2-1,-11 1 0,20-1-76,-1 0-1,1 0 1,-1-1-1,1 1 1,-1 0-1,1 0 1,-1 0-1,1-1 1,-1 1-1,1 0 1,0 0-1,-1-1 1,1 1-1,-1 0 1,1-1-1,0 1 1,-1 0-1,1-1 1,0 1-1,-1-1 1,1 1-1,0-1 0,0 1 1,0 0-1,-1-1 1,1 1-1,0-1 1,0 1-1,0-1 1,0 1-1,0-1 1,0 1-1,0-1 1,0 0-1,0 1 1,0-1-1,0 1 1,0-1-1,0 1 1,0-1-1,0 1 1,1 0-1,-1-2 1,12-20-5735,13-2-1371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6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170 435 18578,'0'0'5050,"-11"1"-1479,1 0-3015,-1 1-1,0 0 1,1 1-1,-1 0 1,1 0 0,-19 10-1,24-11-481,1 0 0,0 1 0,-1-1 0,1 1-1,0 0 1,1 1 0,-1-1 0,0 1 0,1-1 0,0 1 0,0 0-1,0 0 1,0 0 0,1 1 0,-1-1 0,1 1 0,1-1-1,-1 1 1,0 0 0,0 6 0,2-10-72,-1 0 1,1 1-1,1-1 0,-1 0 1,0 0-1,0 1 1,0-1-1,1 0 1,-1 0-1,0 1 0,1-1 1,-1 0-1,1 0 1,-1 0-1,1 0 0,0 0 1,0 0-1,-1 0 1,1 0-1,0 0 0,0 0 1,0 0-1,0-1 1,0 1-1,0 0 0,0-1 1,0 1-1,0-1 1,0 1-1,1-1 0,-1 1 1,0-1-1,0 0 1,0 1-1,1-1 0,-1 0 1,0 0-1,0 0 1,3 0-1,5 0 4,0 0 1,0 0-1,0-1 1,13-2-1,-2-2-6,0-1 0,0-1 0,-1-1 0,0-1 0,0 0 0,-1-1 0,0-1 0,23-19 0,-16 10 0,-1-1 0,-1-1 0,-1-1 0,36-49 0,-46 53 0,0 0 0,-2 0 0,0-1 0,12-37 0,-18 44 0,0 0 0,-1 0 0,-1 0 0,0 0 0,-1 0 0,0 0 0,-1 0 0,-1 0 0,-2-17 0,3 28 0,-1 0 0,1 0 0,-1 0 0,1 0 0,-1 0 0,0 0 0,0 1 0,0-1 0,0 0 0,0 0 0,0 1 0,0-1 0,-1 1 0,1-1 0,0 1 0,-1-1 0,1 1 0,-1 0 0,0 0 0,1 0 0,-1 0 0,0 0 0,0 0 0,0 0 0,1 0 0,-1 1 0,0-1 0,0 1 0,0 0 0,0-1 0,0 1 0,0 0 0,0 0 0,0 0 0,0 0 0,0 1 0,0-1 0,0 1 0,0-1 0,-3 2 0,-3 0 0,0 1 0,0 0 0,0 0 0,1 1 0,0 0 0,-1 1 0,1-1 0,-8 9 0,1 0 0,0 1 0,1 0 0,-20 31 0,27-37 0,1 1 0,1-1 0,-1 1 0,2 0 0,-1 0 0,1 0 0,0 1 0,1-1 0,-2 16 0,4-24 0,0 0 0,0 1 0,0-1 0,0 0 0,0 0 0,1 0 0,-1 0 0,0 0 0,1 0 0,-1 0 0,0 0 0,1 0 0,-1 0 0,1 0 0,0 0 0,-1 0 0,1 0 0,0 0 0,-1-1 0,1 1 0,0 0 0,0 0 0,0-1 0,0 1 0,1 0 0,33 8 0,40-14 0,-48 0 0,-13 2 0,0 1 0,0 0 0,0 1 0,1 0 0,24 3 0,-36-1 0,1-1 0,-1 1 0,0 0 0,0 0 0,0 0 0,0 0 0,-1 1 0,1-1 0,0 1 0,-1 0 0,1 0 0,-1 0 0,1 0 0,-1 0 0,0 0 0,0 1 0,0-1 0,0 1 0,0 0 0,-1-1 0,1 1 0,-1 0 0,1 0 0,-1 0 0,0 0 0,0 0 0,-1 0 0,1 0 0,-1 0 0,1 1 0,-1 4 0,0 9-39,0 0 0,-1-1 0,-1 1-1,-1 0 1,0-1 0,-1 0 0,0 0 0,-12 26 0,9-31-2881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7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132 422 12043,'3'-8'4757,"-1"3"-3939,9-31 3372,-7 6 2258,-4 30-6362,0 0 0,0-1 1,0 1-1,-1-1 0,1 1 0,0 0 0,0-1 0,-1 1 1,1-1-1,0 1 0,-1 0 0,1 0 0,0-1 1,-1 1-1,1 0 0,0 0 0,-1-1 0,1 1 0,-1 0 1,1 0-1,-1 0 0,1-1 0,0 1 0,-1 0 0,1 0 1,-1 0-1,1 0 0,-1 0 0,1 0 0,-1 0 0,1 0 1,-1 0-1,1 0 0,0 1 0,-1-1 0,1 0 1,-1 0-1,1 0 0,-1 0 0,1 1 0,0-1 0,-1 0 1,1 1-1,-23 9 419,13-3-491,1 1-1,0 0 1,0 1-1,1 0 0,0 1 1,1-1-1,0 1 0,0 1 1,1-1-1,1 1 0,-1 0 1,2 0-1,0 1 0,0 0 1,-4 21-1,8-32-13,0 0 0,-1 0 0,1-1 0,0 1 0,0 0 0,0 0 0,0 0 0,0 0 0,0 0 0,0 0 0,0 0 0,0 0 0,0 0 0,0 0 0,1 0 0,-1 0 0,0-1 0,1 1 0,-1 0 0,0 0 0,1 0 0,-1 0 0,1-1 0,-1 1 0,1 0 0,0 0 0,-1-1 0,1 1 0,0 0 0,0-1 0,-1 1 0,1-1 0,0 1 0,0-1 0,0 1 0,0-1 0,-1 0 0,1 0 0,0 1 0,0-1 0,0 0 0,0 0 0,0 0 0,0 0 0,0 0 0,0 0 0,0 0 0,0 0 0,0 0 0,0 0 0,0-1 0,-1 1 0,1 0 0,0-1 0,0 1 0,0 0 0,0-1 0,0 1 0,1-2 0,5-1 0,0-1 0,0 0 0,0 0 0,-1-1 0,12-9 0,-4-2 0,-1 0 0,-1-1 1,0-1-1,-1 0 0,14-30 0,3-5-28,-25 55-745,-2 14 453,0 19 180,-5 16 108,2-35 29,1 0-1,0 0 0,2 0 1,-1 0-1,5 19 1,-5-33 11,0 0 0,1 0 1,-1 0-1,1 0 0,-1-1 0,1 1 1,0 0-1,0 0 0,0-1 0,0 1 1,0-1-1,0 1 0,0-1 0,1 1 1,-1-1-1,0 0 0,1 1 0,-1-1 1,1 0-1,-1 0 0,1 0 0,0 0 1,-1 0-1,1-1 0,0 1 0,0 0 1,0-1-1,0 0 0,-1 1 0,1-1 1,0 0-1,0 0 0,0 0 1,0 0-1,0 0 0,0 0 0,0-1 1,-1 1-1,1 0 0,0-1 0,0 0 1,0 1-1,-1-1 0,1 0 0,2-1 1,6-4 132,1 1 0,-1-2 1,0 1-1,0-1 0,15-16 1,9-12-135,-1-2 1,-3-1 0,0-1 0,-3-2-1,-1 0 1,-3-2 0,-1-1 0,-2-1-1,-2-1 1,17-66 0,-35 101-8,-6 19 0,-9 21 0,-37 79 0,10-23 0,4 1 0,-49 165 0,82-233 0,2 1 0,0-1 0,-1 22 0,4-34 0,0-1 0,0 1 0,1-1 0,0 1 0,0-1 0,0 1 0,0-1 0,1 0 0,0 1 0,0-1 0,1 0 0,-1 0 0,1 0 0,6 7 0,-3-7 0,-7-14 0,-1-9 0,0 4 0,2 10 0,-1 0 0,1 0 0,-1 0 0,1 0 0,0 0 0,1 0 0,-1 0 0,1 0 0,1-6 0,2 31-3625,-3-13 847,-1-16 10,0-5-3788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8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41 9161,'26'-40'17948,"-26"45"-16448,0 12-1223,-40 160 2212,9-48-1572,21-82-778,-3 13-27,2 1 0,-4 97 0,16-198-112,0 21 0,0 0 0,-1 0 0,-1 0 0,-1 0 0,-1 0 0,0 0 0,-8-20 0,8 31 0,-26-58 0,27 61 0,0 0 0,-1 0 0,0 1 0,0-1 0,-1 1 0,1 0 0,-1 0 0,0 0 0,0 1 0,-7-6 0,25 14 0,0-2 0,1 1 0,0-2 0,-1 0 0,1 0 0,25-2 0,-30 0 0,-2 1 2,93-3-801,-89 0-47,0 0 0,0 0 1,18-7-1,21-13-8779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187 428 4420,'0'0'13949,"-10"-3"-11530,4 1-2206,2 1-8,1 0 0,0-1 0,-1 1 0,1 0-1,0 1 1,-1-1 0,1 1 0,-1-1 0,1 1 0,-1 0 0,1 0-1,-1 0 1,1 1 0,-1 0 0,1-1 0,-1 1 0,1 0 0,0 0 0,0 1-1,-1-1 1,1 1 0,0 0 0,-3 2 0,-4 6 230,2 0 0,-1 1 0,1 0 0,1 0 0,0 1 0,1 0 0,0 0 0,1 1 1,0-1-1,1 1 0,0 0 0,1 1 0,-1 15 0,3-28-423,1 0 0,0 0 0,0 1 0,1-1 0,-1 0 0,0 1 0,0-1 0,1 0-1,-1 0 1,0 1 0,1-1 0,-1 0 0,1 0 0,0 0 0,-1 0 0,1 0 0,0 0 0,0 0 0,0 0 0,-1 0 0,1 0 0,0 0 0,0 0 0,3 1 0,-1-1 9,0 0 1,0 0 0,0 0 0,0 0 0,0 0 0,0-1 0,0 1 0,0-1-1,0 0 1,4 0 0,3-1 9,-1 0 1,0-1-1,0 1 0,0-2 0,0 1 1,15-8-1,-7 0-33,-1-1 0,1 0-1,-2-2 1,0 0 0,0 0 0,-1-2 0,-1 1-1,0-2 1,-1 0 0,-1 0 0,0-1 0,-1-1-1,-1 1 1,-1-2 0,-1 1 0,7-24 0,-13 20-189,-1 22 185,0 0 0,0 0 0,0 0-1,0-1 1,0 1 0,-1 0 0,1 0 0,0 0 0,0 0-1,0-1 1,0 1 0,-1 0 0,1 0 0,0 0 0,0 0-1,0 0 1,-1 0 0,1 0 0,0-1 0,0 1 0,-1 0-1,1 0 1,0 0 0,0 0 0,-1 0 0,1 0 0,0 0-1,0 0 1,-1 0 0,1 0 0,0 1 0,0-1 0,0 0-1,-1 0 1,1 0 0,0 0 0,0 0 0,0 0 0,-1 0-1,1 1 1,-28 26-191,-1 11 361,-31 56-1,52-79-119,0 0 0,2 0 0,-1 0 0,2 1-1,0 0 1,1 0 0,-4 27 0,8-42-46,0 1 0,-1-1 0,1 0 0,0 1 0,0-1 0,0 1 0,0-1 0,0 1 0,0-1 0,1 1 0,-1-1 0,0 1 0,1-1 0,-1 0 0,1 1-1,-1-1 1,1 0 0,0 1 0,0-1 0,-1 0 0,1 0 0,0 0 0,0 1 0,0-1 0,0 0 0,0 0 0,1-1 0,-1 1 0,0 0 0,0 0 0,1 0 0,-1-1 0,0 1 0,1-1 0,-1 1 0,0-1 0,1 0 0,-1 1 0,1-1 0,-1 0 0,1 0 0,-1 0 0,3 0 0,1-1-31,0 1 1,0-1 0,0-1 0,0 1 0,0-1 0,0 0 0,-1 0-1,1 0 1,0 0 0,-1-1 0,7-5 0,9-10-355,-2 0-1,0-1 1,0-1 0,-2-1-1,-1 0 1,18-33 0,66-152-2033,-50 98 723,20-30 1306,-51 106 4380,-55 93-3549,3 1 0,3 2 0,3 1 0,3 1 0,2 1 0,-16 87 0,31-120-270,4-20-105,0-1 0,2 1 0,-1 0 0,2 0 0,0 0 0,2 26 0,-1-40-65,1 0 0,0 0 0,0 0 0,0 0 0,0 0 0,0 0 0,0 0 0,0-1 0,0 1 0,-1 0 0,1 0 0,0-1 0,0 1 0,0 0 0,0-1 0,-1 1 0,1-1 0,0 1 0,1-2 0,33-29 0,0-2 0,-3-1 0,31-42 0,0 2 0,-24 30 0,10-9 0,65-93 0,-110 135-1260,-10 11-2083,-11 10-6985,4 3-4081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9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43 328 12460,'-3'9'5851,"0"0"-5209,0-1 358,0 1 0,1 0 0,0 0 0,0 1 0,0 9 0,2-18-873,0 1 0,0 0 0,0-1 0,0 1 0,0 0 0,0-1 1,1 1-1,-1 0 0,0-1 0,1 1 0,0 0 0,-1-1 0,1 1 0,0-1 0,0 1 0,0-1 1,0 0-1,0 1 0,0-1 0,0 0 0,0 0 0,0 1 0,1-1 0,-1 0 0,0 0 1,1-1-1,-1 1 0,1 0 0,-1 0 0,1-1 0,0 1 0,-1-1 0,1 1 0,-1-1 1,1 1-1,0-1 0,2 0 0,2 0-44,1 0-1,0-1 1,-1 0 0,1 0-1,-1 0 1,1-1 0,-1 0-1,0 0 1,0-1 0,0 1-1,0-1 1,0-1 0,0 1-1,-1-1 1,0 0 0,0 0-1,0-1 1,0 1 0,-1-1-1,5-6 1,-2 3 13,-1 0 0,-1-1 0,1 1 0,-1-1 0,-1 0 0,0-1 0,0 1 0,-1-1 0,0 1 0,-1-1 0,0 0 0,1-15 0,-2 22-96,-1 1 0,0 0 0,-1-1 0,1 1 0,0 0 0,-1-1 0,1 1 0,-1 0 0,0 0 0,0 0 0,1 0 0,-2-1 0,1 1 0,0 0 0,0 1 0,-1-1 0,1 0 0,-1 0 0,1 1 0,-1-1 0,0 0 0,1 1 0,-1 0 0,0-1 0,0 1 0,0 0 0,0 0 0,0 0 0,-1 0 0,1 1 0,0-1 0,0 0 0,-1 1 0,-2-1 0,0 1 0,1-1 0,-1 1 0,0 0 0,0 1 0,0-1 0,0 1 0,1 0 0,-1 0 0,0 0 0,1 1 0,-1 0 0,1 0 0,-1 0 0,1 0 0,0 0 0,-5 5 0,0 2 0,-1 0 0,1 1 0,1 1 0,0-1 0,1 1 0,0 1 0,0-1 0,1 1 0,1 0 0,-6 19 0,5-13 0,1 0 0,1 1 0,1 0 0,0-1 0,2 1 0,1 34 0,0-51 0,0 1 0,0-1 0,0 1 0,1-1 0,-1 1 0,1-1 0,0 0 0,0 1 0,0-1 0,0 0 0,0 0 0,0 0 0,1 1 0,-1-1 0,1-1 0,-1 1 0,1 0 0,0 0 0,0-1 0,0 1 0,0 0 0,0-1 0,0 0 0,0 0 0,0 1 0,0-1 0,1-1 0,-1 1 0,0 0 0,1 0 0,-1-1 0,1 0 0,-1 1 0,1-1 0,-1 0 0,1 0 0,-1 0 0,1-1 0,2 0 0,6 0 0,1-1 0,-1 0 0,0-1 0,0-1 0,-1 0 0,1 0 0,13-9 0,20-15 0,-2-2 0,72-67 0,-42 34 0,-72 62 0,1 1 0,-1-1 0,0 1 0,1-1 0,-1 1 0,1 0 0,-1-1 0,0 1 0,1-1 0,-1 1 0,1 0 0,-1 0 0,1-1 0,-1 1 0,1 0 0,-1 0 0,1 0 0,0-1 0,-1 1 0,1 0 0,-1 0 0,1 0 0,-1 0 0,1 0 0,-1 0 0,1 0 0,0 0 0,-1 0 0,1 1 0,-1-1 0,1 0 0,-1 0 0,2 1 0,2 19 0,-13 34 0,8-51 0,-8 34 0,4-18 0,0 1 0,2-1 0,-2 24 0,4-42 0,1 0 0,0-1 0,0 1 0,0 0 0,0-1 0,0 1 0,0 0 0,0-1 0,0 1 0,0 0 0,1-1 0,-1 1 0,0 0 0,0-1 0,1 1 0,-1-1 0,0 1 0,1 0 0,-1-1 0,0 1 0,1-1 0,-1 1 0,1-1 0,-1 1 0,1-1 0,-1 1 0,1-1 0,-1 0 0,1 1 0,-1-1 0,1 0 0,0 1 0,-1-1 0,2 0 0,0 0 0,1 0 0,-1 0 0,0 0 0,0-1 0,1 1 0,-1-1 0,0 1 0,0-1 0,0 0 0,4-2 0,47-33 0,18-30 0,-48 43 0,0 1 0,31-21 0,-52 42-572,-1 0 0,1 0 0,0 0 0,0 0 0,0 1 0,0-1 0,0 1 0,0-1 0,0 1 0,1 0 0,-1 0 0,0 0 0,3 0 0,-3 0 4,-1 1-1,1-1 1,-1 0-1,1 0 1,0 0-1,-1 0 1,1-1-1,-1 1 1,1 0-1,-1-1 0,1 1 1,-1-1-1,1 1 1,-1-1-1,1 0 1,-1 0-1,0 1 1,1-1-1,-1 0 1,0 0-1,0 0 1,0 0-1,2-2 1,21-36-4291,-7-2 3547,-9 11 4113,-1-1 0,4-40 0,-8 41-93,2 0 0,12-39 0,-14 142 1344,-39 145-1462,23-153-1350,2-1 0,-4 103 0,15-167-1237,0 0 0,0 1 0,-1-1 0,1 0 0,0 1 0,0-1 1,0 0-1,0 1 0,0-1 0,0 1 0,0-1 0,0 0 0,0 1 0,0-1 0,0 0 0,1 1 1,-1-1-1,0 0 0,0 1 0,0-1 0,0 0 0,0 1 0,1-1 0,-1 0 0,0 0 1,0 1-1,1-1 0,-1 0 0,0 0 0,0 1 0,1-1 0,-1 0 0,0 0 0,1 0 1,-1 1-1,0-1 0,1 0 0,-1 0 0,0 0 0,1 0 0,-1 0 0,0 0 0,1 0 1,0 0-1,10-12 86,-6-1-124,-1-1 1,-1 1-1,0-1 0,-1 1 0,-1-1 0,0 0 0,0 0 0,-2 1 1,0-1-1,-5-27 0,2 21 86,-1 0 0,-1-1 0,-1 2 0,-1-1 0,0 1 0,-18-29 0,20 38 231,10 12 7,10 7-129,-6-5-768,1-1 1,-1 0-1,1 0 0,-1-1 1,10 1-1,-1-1-2250,0-1 1,0 0 0,29-4-1,-10-3-7242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6:59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1 14862,'0'0'4292,"-8"6"-475,-5 4-2491,0 0 1,1 1-1,-18 23 0,25-29-1058,1 1-1,0-1 1,0 1-1,0 1 0,1-1 1,0 0-1,0 1 1,0 0-1,1-1 0,0 1 1,0 0-1,-1 14 1,6-20-261,1 1 1,-1-1-1,1 0 1,-1 0-1,0-1 1,1 1-1,-1-1 1,1 1-1,0-1 1,-1 0-1,1-1 1,5 0-1,-2 1-238,-4-1 226,0 1 0,0 0 0,0 0 0,0 0 1,-1 0-1,1 1 0,0-1 0,0 1 0,0 0 0,-1-1 0,1 1 0,0 0 0,-1 1 0,1-1 0,-1 0 0,1 1 0,-1-1 0,0 1 0,1 0 0,-1 0 0,0 0 0,0 0 0,0 0 1,-1 1-1,1-1 0,0 0 0,-1 1 0,0-1 0,1 1 0,-1-1 0,0 1 0,0 0 0,-1 0 0,1-1 0,0 1 0,-1 0 0,0 0 0,0 0 0,0 0 0,0 3 0,0-1 39,-1 0 0,1-1 0,-1 1-1,0-1 1,0 1 0,0-1 0,-1 1 0,1-1-1,-1 1 1,0-1 0,0 0 0,-1 0-1,1 0 1,-1-1 0,0 1 0,0 0-1,0-1 1,-1 0 0,1 0 0,-1 0-1,0 0 1,0 0 0,0-1 0,0 0 0,0 0-1,0 0 1,0 0 0,-1-1 0,1 1-1,-1-1 1,0 0 0,1 0 0,-1-1-1,1 0 1,-1 0 0,0 0 0,1 0-1,-1 0 1,-7-3 0,11 3-198,0-1 0,-1 1 1,1-1-1,0 0 0,0 1 0,-1-1 1,1 0-1,0 0 0,0 0 0,0 0 1,0 0-1,0 0 0,0 0 0,0-1 1,1 1-1,-1 0 0,0 0 0,1-1 1,-1 1-1,1 0 0,-1-1 0,1 1 0,-1-1 1,1 1-1,0 0 0,0-1 0,0 1 1,0-1-1,0 1 0,0-1 0,0 1 1,0-1-1,1-1 0,0-2-931,0 0 0,0 1 0,0-1 0,1 1 1,-1 0-1,1-1 0,0 1 0,0 0 0,4-6 0,21-17-12080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0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123 283 19026,'0'0'6417,"-11"10"-4314,-5 6-1595,0 0 1,1 1-1,-14 21 0,25-33-386,0 1 0,0-1 1,1 1-1,0 0 0,0 1 0,0-1 1,0 0-1,1 1 0,1 0 0,-1-1 1,1 1-1,0 0 0,0 0 0,1-1 1,0 1-1,0 0 0,2 9 0,-1-14-112,-1-1 0,1 0-1,0 1 1,0-1 0,0 0-1,0 0 1,1 0-1,-1 0 1,0 0 0,0 0-1,1 0 1,-1 0 0,1-1-1,-1 1 1,0 0-1,1-1 1,-1 1 0,1-1-1,-1 0 1,1 1 0,0-1-1,-1 0 1,1 0-1,-1 0 1,1 0 0,-1 0-1,1 0 1,0-1 0,-1 1-1,2-1 1,3 0 11,1 0 1,-1 0-1,0-1 1,0 0-1,0 0 0,9-5 1,-1-2-13,-2-1 1,1 0 0,-2-1-1,1-1 1,-2 0 0,1 0-1,-2-1 1,1-1-1,-2 1 1,0-1 0,-1-1-1,0 1 1,7-24 0,-5 9 3,-1 1 1,-1-2-1,-1 1 1,-2-1-1,-1 0 1,-1-40-1,-2 67-17,0 0 0,0 1-1,0-1 1,0 0 0,-1 1-1,1-1 1,-1 1-1,1-1 1,-1 1 0,0-1-1,0 1 1,-1 0 0,1-1-1,0 1 1,-1 0 0,1 0-1,-1 0 1,0 0-1,1 0 1,-1 0 0,0 1-1,0-1 1,0 1 0,-1-1-1,-1-1 1,1 3-2,0-1 0,0 0 0,0 1 0,0 0 0,1 0 0,-1 0 0,0 0 0,0 0 0,0 0 0,0 1 0,0-1 0,0 1 0,1 0 0,-1 0 0,0 0 0,1 0 0,-1 1 0,1-1 0,-1 1 0,1-1 0,-1 1 0,-3 3 0,-3 3 36,0 0-1,1 0 1,-1 1-1,1 0 1,1 1-1,0 0 1,0 0-1,1 0 1,1 1-1,-1 0 1,2 0-1,-1 0 1,2 0-1,-1 1 1,2 0-1,-1 0 1,2-1 0,-1 22-1,2-30-29,0-1 0,1 1 1,0 0-1,-1 0 0,1-1 0,0 1 1,0-1-1,1 1 0,-1-1 0,0 1 0,1-1 1,0 0-1,-1 1 0,1-1 0,0 0 1,0 0-1,0 0 0,0-1 0,1 1 1,-1 0-1,0-1 0,1 0 0,2 2 0,9 3-1,1 0 0,0 0 0,18 3 0,17 7-27,-46-14 12,0 0 1,-1 0-1,1 0 0,-1 0 0,0 1 0,1-1 0,-1 1 0,0 0 1,-1 0-1,1 0 0,0 1 0,-1-1 0,0 0 0,0 1 0,0 0 0,0-1 1,0 1-1,-1 0 0,0 0 0,1 0 0,-2 0 0,1 0 0,0 0 1,-1 0-1,0 0 0,0 6 0,0-4-163,-1-1 0,0 1 0,0-1 0,-1 0 0,1 1 0,-1-1 0,0 0 0,-1 0 0,1 0 0,-1-1 0,0 1-1,0 0 1,0-1 0,-1 0 0,0 0 0,1 0 0,-1 0 0,-1-1 0,-7 6 0,12-8-72,-1-1 0,0 1 0,1-1 0,-1 0 0,0 1 0,1-1-1,-1 1 1,0-1 0,0 0 0,1 1 0,-1-1 0,0 0 0,0 0 0,1 0 0,-1 0-1,0 0 1,0 0 0,0 0 0,0 0 0,1 0 0,-1 0 0,0 0 0,0 0 0,0 0-1,0-1 1,-3-11-6705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0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3 22453,'0'0'9097,"3"6"-8830,-22-10-54,17 3-191,0 1 1,0-1-1,0 0 0,0 1 1,0-1-1,0 1 0,0 0 1,0 0-1,0 0 0,0 0 1,0 0-1,0 0 0,-1 0 1,1 1-1,0-1 0,0 1 1,0 0-1,0-1 0,1 1 1,-1 0-1,0 0 0,0 0 1,0 0-1,1 0 0,-1 1 1,0-1-1,1 1 0,0-1 1,-1 1-1,1-1 0,0 1 1,-2 2-1,-4 7-22,1 0 0,0 1 0,1 0 0,-5 17 0,8-24 0,0 0 0,1 0 0,0 0 0,0 1 0,1-1 0,-1 0 0,1 1 0,0-1 0,0 0 0,1 1 0,0-1 0,0 0 0,2 8 0,-2-11 0,1-1 0,-1 1 0,0-1 0,1 1 0,0-1 0,-1 0 0,1 1 0,0-1 0,-1 0 0,1 0 0,0 0 0,0 0 0,0-1 0,0 1 0,0 0 0,0-1 0,0 0 0,0 1 0,0-1 0,0 0 0,0 0 0,0 0 0,1 0 0,-1 0 0,0-1 0,0 1 0,0-1 0,3 0 0,2-1 0,0 0 0,0 0 0,-1 0 0,1-1 0,-1 0 0,1 0 0,7-6 0,-4 2 0,-1-1 0,1 0 0,-2-1 0,1 0 0,-1 0 0,-1 0 0,0-1 0,0-1 0,-1 1 0,0-1 0,-1 0 0,0 0 0,-1 0 0,5-20 0,-28 82 0,15-41 0,0 0 0,0 0 0,-5 21 0,9-28 0,-2 4 0,1 1 0,0 0 0,1-1 0,0 1 0,1 14 0,-1-21 0,1 0 0,-1 1 0,0-1 0,1 0 0,-1 0 0,1 0 0,0 0 0,-1 1 0,1-1 0,0 0 0,-1 0 0,1 0 0,0 0 0,0 0 0,0-1 0,0 1 0,0 0 0,0 0 0,0-1 0,0 1 0,0 0 0,1-1 0,-1 1 0,0-1 0,0 1 0,1-1 0,-1 0 0,0 0 0,0 1 0,1-1 0,-1 0 0,0 0 0,1 0 0,-1-1 0,0 1 0,0 0 0,1 0 0,-1-1 0,0 1 0,0 0 0,1-1 0,0 0 0,9-5 0,-1 0 0,1 0 0,-1-1 0,0 0 0,-1-1 0,0 0 0,0-1 0,-1 0 0,11-15 0,-9 13 0,-24 28-2098,6-7-144,0 1 0,1 0 0,0 0 0,-6 16-1,10-19-4531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1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66 252 16335,'3'-8'6006,"-2"6"-5633,4-10 1453,-1 0 0,0-1 0,-1 1 0,3-15-1,-6 27-1811,0 0 0,0 0-1,-1 0 1,1 1-1,0-1 1,0 0-1,0 0 1,0 0 0,0 1-1,-1-1 1,1 0-1,0 0 1,0 0-1,0 0 1,0 0 0,-1 1-1,1-1 1,0 0-1,0 0 1,0 0 0,-1 0-1,1 0 1,0 0-1,0 0 1,0 0-1,-1 0 1,1 0 0,0 0-1,0 0 1,-1 0-1,1 0 1,0 0-1,0 0 1,0 0 0,-1 0-1,1 0 1,0 0-1,0 0 1,-1 0-1,1 0 1,0 0 0,0-1-1,0 1 1,0 0-1,-1 0 1,1 0-1,0 0 1,0-1 0,0 1-1,0 0 1,-1 0-1,1 0 1,0 0-1,0-1 1,0 1 0,0 0-1,0 0 1,0 0-1,0-1 1,0 1-1,0 0 1,0 0 0,0-1-1,0 1 1,0 0-1,0 0 1,0-1-1,0 1-12,-10 11-1,1 1 0,1-1 0,0 1 0,1 1 0,0-1 0,1 1 0,0 1 0,1-1 0,1 1 0,0-1 0,-3 20 0,7-33 0,0 1 0,0 0 0,0 0 0,0 0 0,-1 0 0,1-1 0,0 1 0,0 0 0,1 0 0,-1 0 0,0 0 0,0-1 0,0 1 0,0 0 0,1 0 0,-1 0 0,0-1 0,1 1 0,-1 0 0,1 0 0,-1-1 0,1 1 0,-1-1 0,1 1 0,-1 0 0,1-1 0,0 1 0,-1-1 0,1 1 0,0-1 0,1 1 0,0 0 0,0-1 0,0 0 0,0 0 0,0 0 0,0 0 0,0 0 0,1 0 0,-1-1 0,0 1 0,0-1 0,0 1 0,2-2 0,7-2 0,-1-1 0,-1 0 0,1 0 0,8-7 0,12-12 0,-1 0 0,49-56 0,-65 65 0,0-2 0,-1 0 0,-1 0 0,0-1 0,-1 0 0,14-39 0,-20 28 0,-4 28 0,0 1 0,-1 0 0,1-1 0,0 1 0,0 0 0,0-1 0,0 1 0,0 0 0,-1-1 0,1 1 0,0 0 0,0 0 0,-1-1 0,1 1 0,0 0 0,0 0 0,-1 0 0,1-1 0,0 1 0,-1 0 0,1 0 0,0 0 0,-1 0 0,1 0 0,0-1 0,-1 1 0,1 0 0,0 0 0,-1 0 0,1 0 0,0 0 0,-1 0 0,1 0 0,0 0 0,-1 0 0,1 0 0,0 1 0,-1-1 0,-3 2 0,1-1 0,-1 1 0,0 1 0,1-1 0,0 0 0,0 1 0,0 0 0,0 0 0,0 0 0,-3 4 0,-11 14 0,1 2 0,1 0 0,-23 48 0,32-61 0,2 1 0,0 0 0,0 0 0,1 0 0,0 1 0,1-1 0,0 1 0,1 0 0,1-1 0,0 1 0,2 21 0,-1-31 0,-1 0 0,1 0 0,-1 0 0,1 0 0,0-1 0,0 1 0,0 0 0,0 0 0,0-1 0,1 1 0,-1-1 0,0 1 0,1-1 0,-1 0 0,1 1 0,-1-1 0,1 0 0,0 0 0,-1 0 0,1 0 0,0 0 0,0-1 0,0 1 0,0 0 0,0-1 0,0 0 0,0 1 0,0-1 0,0 0 0,0 0 0,0 0 0,0 0 0,0 0 0,-1-1 0,1 1 0,0 0 0,0-1 0,0 0 0,4-1 0,1 0 0,0-1 0,1 1 0,-1-2 0,0 1 0,0-1 0,-1 0 0,1 0 0,-1-1 0,6-5 0,-6 4 0,0 0 0,-1 0 0,1-1 0,-2 1 0,1-1 0,-1-1 0,0 1 0,5-13 0,-19 54 0,6-23 0,1 1 0,0-1 0,1 1 0,0 0 0,-1 14 0,3-25 0,0 0 0,0 0 0,0 1 0,0-1 0,1 0 0,-1 0 0,0 0 0,1 1 0,-1-1 0,0 0 0,1 0 0,0 0 0,-1 0 0,1 0 0,-1 0 0,1 0 0,0 0 0,0 0 0,0 0 0,0 0 0,-1-1 0,1 1 0,0 0 0,0 0 0,0-1 0,2 2 0,1-1 0,-1 0 0,1 0 0,-1-1 0,1 1 0,-1-1 0,1 0 0,-1 0 0,1 0 0,4 0 0,7-3 0,-1 0 0,1 0 0,21-9 0,-8 1 0,-12 3 0,1 2 0,-1 0 0,1 1 0,0 0 0,27-3 0,-44 8 0,0 0 0,1 0 0,-1 0 0,0 0 0,0 0 0,1 0 0,-1 0 0,0 0 0,0 0 0,1 0 0,-1 0 0,0 0 0,0 0 0,1 0 0,-1 1 0,0-1 0,0 0 0,1 0 0,-1 0 0,0 0 0,0 0 0,0 0 0,1 1 0,-1-1 0,0 0 0,0 0 0,0 0 0,0 1 0,1-1 0,-1 0 0,0 0 0,0 0 0,0 1 0,0-1 0,0 0 0,0 0 0,0 1 0,1-1 0,-6 13 0,-15 13 0,18-24 0,-1 2-50,-12 12-2140,-4-5-5382,8-10-8208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2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17104,'0'0'8429,"1"-8"-6475,-1 6-1890,0 0 0,0 1-1,0-1 1,0 0-1,1 0 1,-1 1 0,1-1-1,-1 0 1,1 0-1,0 1 1,-1-1 0,1 1-1,0-1 1,0 1 0,0-1-1,0 1 1,1-1-1,-1 1 1,0 0 0,1 0-1,-1-1 1,1 1-1,-1 0 1,1 1 0,1-2-1,5-1 122,0 2 0,0-1-1,1 1 1,-1 0 0,0 1-1,9 0 1,-6 0-77,0 0-1,1 1 0,-1 0 1,0 1-1,1 0 0,17 6 1,-25-6-97,0-1 1,0 1-1,0 1 1,0-1-1,0 1 1,0-1-1,-1 1 1,1 0 0,-1 1-1,0-1 1,0 0-1,0 1 1,0 0-1,-1-1 1,1 1-1,-1 0 1,0 1-1,0-1 1,2 8-1,-1 0 4,-1 1-1,-1-1 1,0 1-1,0 0 1,-1 0-1,-1 0 1,0-1-1,-1 1 0,0 0 1,-1-1-1,0 0 1,-1 1-1,-1-1 1,0-1-1,-12 23 1,-5 3 83,-2-1 0,-1-1 1,-42 45-1,27-38 596,40-42-693,0 0-1,0 1 1,0-1-1,0 0 1,0 0 0,0 0-1,-1 1 1,1-1-1,0 0 1,0 0 0,0 0-1,0 1 1,0-1-1,0 0 1,0 0 0,0 0-1,0 1 1,0-1 0,0 0-1,0 0 1,0 0-1,0 1 1,0-1 0,0 0-1,0 0 1,0 0-1,0 1 1,0-1 0,1 0-1,-1 0 1,0 0-1,0 1 1,0-1 0,0 0-1,0 0 1,0 0-1,1 0 1,-1 0 0,0 1-1,0-1 1,0 0-1,0 0 1,1 0 0,-1 0-1,0 0 1,0 0 0,0 0-1,1 0 1,-1 0-1,0 0 1,0 1 0,1-1-1,-1 0 1,0 0-1,0 0 1,0 0 0,1-1-1,-1 1 1,0 0-1,0 0 1,0 0 0,1 0-1,-1 0 1,0 0-1,0 0 1,14-1-9,126-44 8,-30 8 0,-95 33 0,142-46 0,-156 49-109,1 1 0,-1-1 0,1 1-1,-1-1 1,0 0 0,0 0 0,1 1 0,-1-1 0,0 0 0,0 0 0,0 0-1,0 0 1,0 0 0,2-3 0,-3 4-37,0-1-1,0 1 1,0-1-1,0 1 1,0-1-1,0 1 1,0-1-1,0 1 1,0-1-1,0 1 1,0-1-1,0 1 1,0-1-1,0 1 1,0-1-1,-1 1 1,1-1-1,0 1 1,0-1-1,-1 1 1,1-1-1,0 1 1,-1 0 0,1-1-1,0 1 1,-1-1-1,-3-2-868,1 1 1,-1-1-1,1 1 1,-1 0-1,0 0 1,0 1-1,0-1 0,-4-1 1,-32-8-6940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2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13389,'0'0'13516,"89"-21"-13259,-42 21-225,7 0-1410,5-2-2721,-2-4-5286</inkml:trace>
  <inkml:trace contextRef="#ctx0" brushRef="#br0" timeOffset="1">802 139 24183,'0'0'6342,"-10"63"-4388,10-49-1666,7-5-288,14-7 0,3-2-288,3-4-2947,-2-13-3460,-3-7-5957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2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21717,'0'0'5285,"-3"65"-2851,1-31-1441,2 7-449,0 0-384,4 0-128,9-1-192,-3-3-929,0-5-1281,-6-6-1153,-4-8-1762,-7-4-3716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3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1 165 18449,'2'-11'2269,"-2"4"-1881,2 1 0,-1 0-1,1 0 1,-1 0 0,2 0-1,-1 0 1,1 1 0,-1-1-1,2 1 1,-1-1 0,1 1-1,-1 0 1,1 0 0,1 1-1,-1-1 1,1 1 0,-1 0-1,1 0 1,1 0 0,5-2-1,4-2 16,1 2-1,-1 0 1,2 0-1,-1 2 0,0 0 1,1 1-1,0 1 1,29-1-1,-37 2-391,1 1 0,-1 0 0,0 1-1,0 0 1,1 0 0,-1 1 0,0 0 0,0 1 0,0 0 0,-1 0-1,1 1 1,-1 0 0,0 1 0,0 0 0,0 0 0,-1 0-1,9 8 1,-13-9-10,-1-1 0,1 1 0,-1 0-1,0-1 1,0 1 0,0 0 0,0 0 0,-1 0-1,1 1 1,-1-1 0,0 0 0,0 0 0,-1 1-1,0-1 1,1 1 0,-1-1 0,-1 0 0,1 1-1,-1-1 1,1 0 0,-1 1 0,0-1-1,-1 0 1,1 0 0,-1 0 0,0 0 0,0 0-1,0 0 1,0-1 0,-1 1 0,-3 4 0,-4 3 7,0 1 0,0-1 0,-1 0 0,0-1 0,-1-1 1,0 0-1,-23 13 0,150-28-8,-107 6-8,0 0 0,1 0 0,-1 1 0,0 1-1,0-1 1,1 1 0,-1 1 0,0 0 0,-1 0 0,1 0 0,-1 1 0,1 0 0,11 9 0,-15-9 9,0-1 0,0 1 0,0 1 0,-1-1-1,0 0 1,0 1 0,0 0 0,-1-1 0,1 1 0,-1 0 0,0 1 0,0-1 0,-1 0 0,0 0 0,0 1 0,0-1 0,0 1 0,-1-1 0,0 1 0,0-1 0,-1 1 0,0 5 0,-1-4 6,0 0 0,-1 0 1,1 0-1,-1 0 0,-1 0 0,1-1 0,-1 1 0,0-1 0,0 0 0,-1-1 0,0 1 0,0-1 0,0 0 1,-1 0-1,-10 7 0,-4 2-13,-1-1 0,0-1 1,-33 14-1,37-18 6,-1-2 0,0 0 0,0-2 0,0 1 0,0-2 0,-1-1 0,-31 1 0,49-3-49,0 0-1,-1 0 1,1 0-1,-1 0 1,1 0-1,0 0 1,-1 0-1,1-1 1,0 1 0,-1-1-1,1 1 1,0-1-1,-1 1 1,1-1-1,0 1 1,0-1-1,0 0 1,0 0 0,-1 0-1,0-1 1,2 1-88,0 0 0,-1 0 0,1 1 1,0-1-1,-1 0 0,1 0 0,0 0 1,0-1-1,0 1 0,0 0 0,0 0 1,0 0-1,0 0 0,0 0 0,0 0 0,1 0 1,-1 0-1,0 0 0,1 0 0,0-1 1,2-3-952,0 0 1,0 0-1,1 0 0,-1 0 1,1 0-1,0 1 1,0 0-1,6-4 1,27-19-13338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3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19699,'0'0'13068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4516,'0'0'20660,"-17"51"-17553,17-41-1730,11 0-544,7 0-513,4-4-224,0-1-512,2-1-1410,-1-3-1537,-3-1-1442,0-5-3202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4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233 415 11082,'3'-10'3230,"-1"5"-2710,2-5 791,-1 0 0,0 0 0,0 0 0,-1 0 0,0-1 0,-1 1 0,0-14 0,-2 22-1172,1 1 0,0-1 0,-1 1 0,1 0 0,-1 0 0,0-1 0,1 1 0,-1 0 0,0 0 0,0 0 0,0 0 0,0 0 0,0 0 0,0 0 0,0 0 0,0 0 0,0 0 0,0 1 0,-1-1 0,1 0 0,0 1-1,0-1 1,-1 1 0,1-1 0,0 1 0,-1 0 0,1-1 0,-1 1 0,1 0 0,0 0 0,-1 0 0,1 0 0,-1 0 0,1 1 0,0-1 0,-1 0 0,1 0 0,0 1 0,-3 0 0,-3 1-50,0 0 0,0 0 0,0 0 0,0 1 0,0 0 0,-11 7 0,6 0-63,-1 0 0,1 1 0,1 1 0,0 0 1,1 0-1,0 1 0,1 0 0,0 0 0,1 1 0,1 1 1,0-1-1,1 1 0,0 0 0,2 1 0,-1-1 0,2 1 1,0 0-1,1 0 0,0 17 0,2-31-24,0 0 0,0 1 0,0-1 0,0 0 0,0 0 0,0 0 0,0 0 0,1 0 0,-1 0 0,1 0 1,0 0-1,0 0 0,-1 0 0,1 0 0,0 0 0,1-1 0,-1 1 0,0 0 0,0-1 0,1 1 0,-1 0 0,3 1 0,-1-2 3,-1 0 0,0-1 0,0 1 0,1 0 1,-1-1-1,0 0 0,1 0 0,-1 1 0,1-1 0,-1-1 0,0 1 0,1 0 0,-1-1 0,0 1 0,1-1 0,3-1 1,6-3 23,-1 0-1,1-1 1,-1 0 0,0-1 0,0-1 0,12-10 0,16-18 2,-2-2 0,-1-2 0,58-83 0,-72 89-3,-1-1-1,-2-1 0,-1-1 1,-2 0-1,19-68 1,-32 96-5,-2 4-13,1-1 1,-1 1-1,0-1 1,0 0-1,0 1 1,-1-1-1,0 0 1,-1-6-1,1 12-10,0 0 0,-1 0 0,1 0 0,0 0 0,-1 0 0,1 0 0,0 0 0,-1 0 0,1 0 0,0 0 0,-1 0 0,1 0 0,0 0 0,-1 0 0,1 0 0,0 0 0,-1 0 0,1 0 0,0 1 0,-1-1 0,1 0 0,0 0 0,-1 0 0,1 1 0,0-1 0,0 0 0,-1 0 0,1 1 0,0-1 0,0 0 0,0 1 0,-1-1 0,1 0 0,0 1 0,0-1 0,0 0 0,0 1 0,-13 15 0,-9 29 0,2 0 0,2 1 0,2 0 0,2 2 0,-8 51 0,16-73 0,2-1 0,0 1 0,2 0 0,0 0 0,3 28 0,0-51 0,-1-1 0,0 0 0,0 0 0,1 1 0,0-1 0,-1 0 0,1 0 0,0 0 0,0 0 0,0 1 0,0-1 0,0-1 0,1 1 0,-1 0 0,0 0 0,1 0 0,0-1 0,-1 1 0,1-1 0,0 1 0,0-1 0,0 0 0,0 0 0,0 0 0,0 0 0,0 0 0,0 0 0,0 0 0,0-1 0,1 1 0,-1-1 0,0 1 0,1-1 0,-1 0 0,0 0 0,0 0 0,1 0 0,-1-1 0,0 1 0,0 0 0,4-2 0,3 0 0,0-1 0,0 0 0,0 0 0,0-1 0,0 0 0,-1 0 0,0-1 0,14-11 0,-4 0 0,0-1 0,-1-1 0,-1-1 0,-1 0 0,14-25 0,-21 32 0,-1 0 0,-1-1 0,0 0 0,0 0 0,-2-1 0,1 1 0,-2-1 0,0 0 0,0 0 0,0-18 0,-3 33 0,-1-1 0,1 0 0,0 0 0,0 0 0,0 1 0,0-1 0,-1 0 0,1 0 0,0 0 0,0 0 0,-1 0 0,1 1 0,0-1 0,0 0 0,0 0 0,-1 0 0,1 0 0,0 0 0,0 0 0,-1 0 0,1 0 0,0 0 0,0 0 0,-1 0 0,1 0 0,0 0 0,0 0 0,-1 0 0,1 0 0,0 0 0,0 0 0,-1 0 0,1 0 0,0-1 0,0 1 0,-1 0 0,1 0 0,0 0 0,0 0 0,0 0 0,-1-1 0,1 1 0,0 0 0,0 0 0,0 0 0,0-1 0,0 1 0,-1 0 0,1 0 0,0 0 0,0-1 0,0 1 0,0 0 0,0 0 0,0-1 0,0 1 0,0 0 0,0 0 0,0-1 0,0 1 0,0 0 0,0 0 0,0-1 0,0 1 0,0 0 0,0 0 0,0-1 0,-14 17 0,5 1 0,0 0 0,1 0 0,1 1 0,0 0 0,2 0 0,0 0 0,0 1 0,2 0 0,1 0 0,-1 36 0,3-54 0,0 1 0,0-1 0,0 1 0,0-1 0,0 1 0,1-1 0,-1 1 0,0-1 0,1 0 0,-1 1 0,1-1 0,0 0 0,-1 1 0,1-1 0,0 0 0,0 0 0,0 1 0,-1-1 0,1 0 0,1 0 0,-1 0 0,0 0 0,0 0 0,0-1 0,0 1 0,1 0 0,-1 0 0,0-1 0,1 1 0,-1-1 0,0 1 0,1-1 0,-1 0 0,1 1 0,-1-1 0,1 0 0,-1 0 0,0 0 0,1 0 0,-1 0 0,3-1 0,2 0 0,-1 0 0,0 0 0,1 0 0,-1-1 0,0 0 0,0 0 0,0-1 0,0 1 0,0-1 0,5-4 0,10-11 0,-2-1 0,1-1 0,-2-1 0,25-39 0,-34 48 0,-9 57 0,-2-25 0,1 0 0,1 1 0,2 23 0,-1-43 0,0 0 0,1 1 0,-1-1 0,0 0 0,0 0 0,1 0 0,-1 1 0,1-1 0,-1 0 0,1 0 0,0 0 0,-1 0 0,1 0 0,0 0 0,0 0 0,-1 0 0,1 0 0,0 0 0,0-1 0,0 1 0,0 0 0,0-1 0,0 1 0,0 0 0,2 0 0,1 0 0,-1-1 0,0 1 0,1-1 0,-1 1 0,0-1 0,1 0 0,-1 0 0,1 0 0,4-2 0,3 0 0,-1-1 0,1 0 0,-1 0 0,20-11 0,-27 13 0,1-1 0,-1 0 0,1-1 0,-1 1 0,0-1 0,0 1 0,0-1 0,0 0 0,0 0 0,-1 0 0,1 0 0,-1-1 0,0 1 0,0-1 0,0 0 0,0 1 0,-1-1 0,1 0 0,-1 0 0,1-8 0,-2 7 0,0 1 0,-1-1 0,1 0 0,-1 0 0,0 0 0,0 1 0,-1-1 0,0 0 0,1 1 0,-2-1 0,1 1 0,0 0 0,-1 0 0,0 0 0,0 0 0,0 0 0,-4-3 0,-7-12 0,14 19 0,0 0 0,0-1 0,-1 1 0,1 0 0,0 0 0,0 0 0,0-1 0,0 1 0,0 0 0,0 0 0,0-1 0,0 1 0,0 0 0,0 0 0,0 0 0,0-1 0,0 1 0,0 0 0,0 0 0,0-1 0,0 1 0,0 0 0,0 0 0,0 0 0,1-1 0,-1 1 0,0 0 0,0 0 0,0 0 0,0-1 0,0 1 0,1 0 0,-1 0 0,0 0 0,0 0 0,0-1 0,0 1 0,1 0 0,-1 0 0,0 0 0,42 3 0,69 10-2996,57-6-6633,-123-7 1562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4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150 342 4164,'0'0'16341,"-11"0"-12247,5 1-3819,-1-1 0,1 1 0,0 1 0,0-1 0,0 1 0,0 0 0,1 0 0,-1 0 0,0 1 0,1 0-1,0 0 1,-1 1 0,1-1 0,0 1 0,1 0 0,-1 1 0,1-1 0,0 1 0,0-1 0,0 1 0,1 1 0,-1-1 0,-3 9 0,5-9-193,0 0 0,0 1 0,0-1 0,1 1 0,-1 0 0,1 0 0,0-1 0,1 1 0,0 0 0,0 0 0,1 11 0,0-14-61,-1-1-1,1 1 0,0-1 0,0 1 0,0-1 0,0 0 1,0 1-1,1-1 0,-1 0 0,1 0 0,-1 0 0,1 0 0,0 0 1,0 0-1,0-1 0,0 1 0,0 0 0,0-1 0,0 0 1,0 1-1,1-1 0,-1 0 0,0 0 0,1 0 0,-1-1 1,1 1-1,-1-1 0,5 1 0,3 0-20,0 0 0,1-1 0,-1 0 0,0-1 0,0 0 0,0-1 0,0 0 0,0 0 0,-1-1 0,1-1 0,11-4 0,-6 0 0,1-1 0,-2 0 0,1-1 0,-2-1 0,1 0 0,12-15 0,-4 3 0,-1-2 0,-2 0 0,0-2 0,-2 0 0,-1-1 0,21-51 0,-28 57 0,-2 1 0,7-35 0,-12 51 0,-1-1 0,0 1 0,-1 0 0,1-1 0,-1 1 0,0 0 0,-1-1 0,1 1 0,-1 0 0,0-1 0,0 1 0,0 0 0,-1 0 0,0 0 0,0 0 0,-5-7 0,6 10 0,-1 0 0,0 0 0,-1 0 0,1 1 0,0-1 0,0 1 0,-1-1 0,1 1 0,-1 0 0,1 0 0,-1 0 0,1 0 0,-1 1 0,0-1 0,1 1 0,-1-1 0,0 1 0,1 0 0,-1 0 0,0 0 0,0 1 0,1-1 0,-1 1 0,0-1 0,-3 2 0,-1 0 0,0 1 0,0 0 0,0 0 0,1 0 0,-1 1 0,1 0 0,0 0 0,-7 5 0,-4 7 0,1 0 0,-22 28 0,33-38 0,1-1 0,0 1 0,0 1 0,1-1 0,-1 0 0,1 1 0,1 0 0,-1-1 0,1 1 0,1 0 0,-1 0 0,0 9 0,2-15 0,0 0 0,0 0 0,1-1 0,-1 1 0,0 0 0,0-1 0,1 1 0,-1 0 0,1-1 0,-1 1 0,0 0 0,1-1 0,-1 1 0,1-1 0,-1 1 0,1-1 0,-1 1 0,1-1 0,0 1 0,-1-1 0,1 0 0,0 1 0,-1-1 0,1 0 0,0 0 0,-1 1 0,1-1 0,0 0 0,0 0 0,-1 0 0,1 0 0,1 0 0,29 1 0,-22-1 0,72-6-236,-60 4 56,1 0 0,-1 1 0,1 1-1,36 5 1,-54-4 195,-1 0 0,1 0 1,-1 0-1,1 1 0,-1-1 1,0 1-1,1 0 0,-1 0 0,0 0 1,0 1-1,-1-1 0,1 1 0,0-1 1,-1 1-1,1 0 0,-1 0 0,0 0 1,0 0-1,0 1 0,-1-1 0,1 0 1,-1 1-1,1-1 0,-1 1 1,0 0-1,-1-1 0,1 1 0,-1 0 1,1-1-1,-1 1 0,0 0 0,0 0 1,-2 6-1,1 1-76,-1 1 1,0-1 0,0 0-1,-1 0 1,-1 0-1,0 0 1,-1 0-1,0-1 1,-11 18 0,2-13-5466,2-11-7040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5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12 15695,'0'0'10009,"-2"10"-7745,-3 27-907,-5 18-523,2-1 0,3 2-1,4 97 1,1-149-829,1 1-1,-1 0 1,1-1-1,0 1 1,1 0-1,-1-1 1,1 0-1,0 1 1,0-1-1,0 0 1,1 0-1,-1 0 1,1 0-1,0 0 1,0-1-1,0 1 1,1-1-1,6 5 1,-6-6-4,-1 0 0,1-1-1,0 1 1,0-1 0,0 0 0,0 0 0,0 0 0,0-1 0,0 0 0,0 1 0,0-1 0,0-1 0,0 1 0,0-1 0,0 1-1,0-1 1,0 0 0,0-1 0,-1 1 0,1-1 0,0 1 0,4-4 0,8-5-1,0 0 0,-1-1 0,-1-1 0,0 0 0,0-1 0,-1-1 0,-1 0 0,-1 0 0,19-31 0,-12 16 0,-2-2 0,-1 0 0,-2 0 0,15-50 0,-20 54 0,-11 44 0,-5 25 0,2-7 0,2 0 0,1 1 0,2 0 0,1-1 0,2 1 0,9 51 0,-9-81 0,-1 0 0,1 0 0,0-1 0,1 1 0,0 0 0,-1-1 0,2 0 0,-1 1 0,0-1 0,1-1 0,0 1 0,0 0 0,1-1 0,-1 0 0,1 0 0,0 0 0,0-1 0,0 0 0,1 0 0,-1 0 0,1 0 0,0-1 0,-1 0 0,1 0 0,0 0 0,0-1 0,0 0 0,1 0 0,-1-1 0,0 0 0,0 0 0,0 0 0,0-1 0,0 1 0,0-2 0,0 1 0,0-1 0,0 0 0,0 0 0,0 0 0,-1-1 0,11-6 0,0-2 0,0-2 0,0 0 0,-1-1 0,-1 0 0,0-1 0,-1-1 0,-1 0 0,0-1 0,-1 0 0,-1-1 0,-1 0 0,0 0 0,-1-1 0,-2 0 0,0-1 0,0 1 0,-2-1 0,0 0 0,-2 0 0,0-1 0,-1 1 0,-1 0 0,-6-39 0,6 56 0,0 1 0,-1-1 0,0 0 0,1 0 0,-1 0 0,0 0 0,-1 1 0,1-1 0,0 1 0,-1-1 0,0 1 0,1-1 0,-1 1 0,0 0 0,0 0 0,0 0 0,0 0 0,-1 0 0,1 0 0,-1 0 0,1 1 0,-1 0 0,1-1 0,-1 1 0,0 0 0,0 0 0,1 0 0,-1 1 0,0-1 0,0 1 0,-4-1 0,2 1 0,1 1 0,0 0 0,-1-1 0,1 1 0,0 1 0,0-1 0,0 1 0,0 0 0,0 0 0,0 0 0,0 0 0,0 1 0,1-1 0,-1 1 0,1 0 0,0 0 0,0 0 0,0 1 0,0-1 0,-2 5 0,-19 42-1858,21-40 709,1 1-1,0-1 1,1 1-1,0-1 1,0 19-1,3-1-6078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5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67 11723,'0'0'10570,"-9"-7"-6507,2 2-3481,1 0 0,-1 1 1,0 0-1,0 1 1,-1-1-1,-13-3 0,18 6-480,-1 0 0,1 0 0,-1 1 0,1-1 0,-1 1 0,1 0 0,-1 0 0,0 0 0,1 1 0,-1-1 0,1 1 0,-1 0 0,1 0 0,-1 0 0,1 1 0,0-1 0,-1 1 0,1 0 0,0-1 0,0 1 0,-4 4 0,1 1-92,0 0-1,0 1 1,1-1-1,0 1 1,0 0-1,1 1 0,0-1 1,0 1-1,1 0 1,0 0-1,-3 15 1,5-20-11,1 1 0,-1 0 0,1 0 0,0 0 0,0 0 0,0 0-1,1 0 1,0-1 0,0 1 0,2 8 0,-2-10 1,1-1-1,-1 0 1,0 1-1,1-1 1,-1 0-1,1 0 1,0 0-1,0 0 0,0 0 1,-1-1-1,2 1 1,-1 0-1,0-1 1,0 0-1,0 1 1,1-1-1,-1 0 1,1 0-1,-1 0 1,6 1-1,0-1 1,0 0 0,0-1 0,1 0 0,-1 0 0,0 0 0,1-1 0,-1 0 0,0-1 0,0 0 0,0 0 0,0-1 0,0 0 0,-1 0 0,1-1 0,-1 0 0,0 0 0,0-1 0,0 0 0,-1 0 0,1-1 0,10-11 0,-9 8 0,0-1 0,-1 1 0,0-1 0,0 0 0,-1-1 0,0 1 0,-1-1 0,0 0 0,-1-1 0,-1 1 0,1-1 0,-2 0 0,1 0 0,0-21 0,-3 33 0,0 0 0,0 0 0,0-1 0,0 1 0,0 0 0,0 0 0,1 0 0,-1-1 0,0 1 0,0 0 0,0 0 0,0-1 0,0 1 0,-1 0 0,1 0 0,0-1 0,0 1 0,0 0 0,0 0 0,0-1 0,0 1 0,0 0 0,0 0 0,0 0 0,-1-1 0,1 1 0,0 0 0,0 0 0,0 0 0,0-1 0,-1 1 0,1 0 0,0 0 0,0 0 0,0 0 0,-1 0 0,1-1 0,0 1 0,0 0 0,-1 0 0,1 0 0,0 0 0,0 0 0,-1 0 0,1 0 0,0 0 0,0 0 0,-1 0 0,1 0 0,0 0 0,0 0 0,-1 0 0,1 0 0,0 0 0,0 0 0,0 1 0,-1-1 0,1 0 0,0 0 0,0 0 0,0 0 0,-1 0 0,1 0 0,0 1 0,0-1 0,0 0 0,-1 0 0,1 0 0,0 1 0,-13 14 0,7-3-524,0-1-1,1 1 1,0 0-1,1 1 1,1-1-1,0 1 1,0 0-1,1-1 1,1 1-1,0 0 1,2 23-1,-1-35 189,0 0 0,1 1 1,-1-1-1,0 0 0,1 0 0,-1 1 0,0-1 1,1 0-1,0 0 0,-1 0 0,1 0 0,0 0 1,-1 0-1,1 0 0,0 0 0,0 0 0,0 0 1,0 0-1,0 0 0,0 0 0,0-1 0,0 1 1,0 0-1,1-1 0,-1 1 0,0-1 0,0 0 1,0 1-1,1-1 0,0 0 0,23 2-10282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6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41 17713,'-1'-8'2984,"-3"-25"214,4 34-3148,0-1 0,0 0 1,0 0-1,0 0 1,0 0-1,-1 1 0,1-1 1,0 0-1,0 0 1,0 0-1,0 1 0,0-1 1,0 0-1,0 0 0,-1 0 1,1 0-1,0 0 1,0 1-1,0-1 0,0 0 1,0 0-1,-1 0 1,1 0-1,0 0 0,0 0 1,0 0-1,-1 0 1,1 0-1,0 1 0,0-1 1,0 0-1,-1 0 1,1 0-1,0 0 0,0 0 1,0 0-1,-1 0 0,1 0 1,0-1-1,0 1 1,0 0-1,-1 0 0,1 0 1,0 0-1,0 0 1,0 0-1,0 0 0,-1 0 1,1 0-1,0-1 1,0 1-1,0 0 0,0 0 1,0 0-1,-1 0 1,1 0-1,0-1 0,0 1 1,0 0-1,0 0 0,0-1 1,-8 20 716,-11 43 205,3 1-1,2 0 1,3 1 0,-4 111-1,15-172-968,-1 0-1,1 0 1,0-1-1,0 1 1,0 0-1,1 0 1,-1 0-1,1-1 1,-1 1-1,1 0 1,0-1-1,0 1 1,0-1-1,0 1 1,1-1-1,-1 1 1,1-1-1,0 0 1,-1 0-1,1 1 1,0-1-1,0-1 1,0 1-1,0 0 1,1 0-1,-1-1 1,0 1-1,1-1 1,-1 0-1,1 0 1,-1 0-1,1 0 1,0 0-1,-1 0 1,1-1-1,0 1 1,0-1-1,0 0 1,-1 0-1,1 0 1,0 0-1,0-1 1,-1 1-1,1-1 1,0 1-1,-1-1 1,1 0-1,4-2 1,4-1-3,-1-1 0,0 0 0,0 0 0,0-1 0,-1 0 0,16-14 0,52-54 0,-56 52 0,10-11 0,-21 21 0,1 0 0,0 1 0,1 0 0,21-15 0,-33 27 0,1-1 0,-1 1 0,0-1 0,1 1 0,-1-1 0,0 0 0,0 1 0,1-1 0,-1 1 0,0 0 0,0-1 0,0 1 0,0-1 0,0 1 0,0-1 0,1 1 0,-1-1 0,0 1 0,-1-1 0,1 1 0,0 0 0,0-1 0,0 1 0,0-1 0,0 1 0,0-1 0,-1 1 0,1-1 0,0 1 0,0-1 0,-1 1 0,-5 23 0,-21 39 0,17-41 0,0 0 0,2 1 0,0 0 0,-5 32 0,30-73-5984,-3-13-3278,4-7-8259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6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0 18257,'0'0'7784,"0"68"-4581,-1-18-1089,-7 9-705,-1 9-1409,0 4 0,0-1 0,5-7 0,2-6 0,2-8 0,0-11 0,0-11 0,2-9 0,2-11 0,2-8-1602,0 0-3362,0-26-2884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7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0 168 19058,'0'0'12364,"12"7"-11233,-4-3-996,-4 0-131,0-1 1,1-1 0,-1 1-1,1-1 1,-1 0 0,1 0-1,0 0 1,0-1 0,0 1-1,0-1 1,0 0 0,1-1-1,-1 1 1,0-1 0,0 0-1,10-2 1,-3-1-5,0-1 0,-1 0 0,0-1 0,0 0 0,-1-1 0,1 0 0,-1-1 0,18-15 0,-24 19 0,0-1 0,0 0 0,0 0 0,-1 0 0,1 0 0,-1 0 0,0-1 0,0 0 0,0 0 0,-1 0 0,0 0 0,0 0 0,0 0 0,0 0 0,-1-1 0,0 1 0,0 0 0,-1-1 0,1 1 0,-1-1 0,-1-8 0,1 12 0,-1 1 0,1 0 0,-1-1 0,1 1 0,-1 0 0,1-1 0,-1 1 0,0 0 0,0 0 0,1 0 0,-1 0 0,0 0 0,0 0 0,0 0 0,0 0 0,0 0 0,-1 0 0,1 0 0,0 1 0,0-1 0,0 0 0,-1 1 0,1-1 0,0 1 0,-1-1 0,1 1 0,0 0 0,-1 0 0,1-1 0,-1 1 0,1 0 0,0 0 0,-1 0 0,1 1 0,0-1 0,-1 0 0,-1 1 0,-2 0 0,0 0 0,-1 1 0,1-1 0,0 1 0,0 1 0,0-1 0,0 1 0,-8 5 0,-2 5 0,-1 2 0,1-1 0,1 2 0,1 0 0,-14 21 0,19-25 0,0 1 0,1-1 0,1 1 0,0 1 0,1-1 0,0 1 0,1 0 0,-3 21 0,7-33 0,-1 0 0,1 1 0,0-1 0,0 0 0,0 0 0,0 0 0,0 0 0,0 0 0,1 1 0,-1-1 0,1 0 0,-1 0 0,1 0 0,0 0 0,0 0 0,0-1 0,0 1 0,0 0 0,0 0 0,1 0 0,-1-1 0,1 1 0,2 2 0,-1-3 0,0 1 0,0-1 0,0 1 0,0-1 0,1 0 0,-1 0 0,1-1 0,-1 1 0,0-1 0,1 0 0,-1 1 0,1-1 0,4-1 0,6-1 0,0 0 0,0-2 0,0 1 0,-1-2 0,1 1 0,15-9 0,36-24 0,61-47 0,23-13 0,-148 96 0,1-1 0,0 1 0,0 0 0,0 0 0,0 0 0,0 1 0,0-1 0,0 0 0,0 1 0,0-1 0,0 1 0,1 0 0,-1 0 0,2 0 0,-3 0 0,0 0 0,-1 1 0,1-1 0,-1 0 0,1 1 0,-1-1 0,0 0 0,1 1 0,-1-1 0,1 1 0,-1-1 0,0 1 0,1-1 0,-1 1 0,0-1 0,1 1 0,-1-1 0,0 1 0,0-1 0,0 1 0,1-1 0,-1 1 0,0 0 0,0-1 0,0 1 0,0-1 0,0 1 0,0 0 0,0-1 0,0 1 0,-1 0 0,0 7 0,-1 0 0,0 0 0,-1 0 0,0 0 0,-7 13 0,-5 8 0,6-15 0,1 2 0,1-1 0,0 1 0,1 1 0,0-1 0,1 1 0,-4 28 0,9-44 0,0-1 0,1 1 0,-1-1 0,0 1 0,0-1 0,0 1 0,0-1 0,1 1 0,-1-1 0,0 1 0,0-1 0,1 1 0,-1-1 0,0 1 0,1-1 0,-1 1 0,1-1 0,-1 0 0,1 1 0,-1-1 0,1 0 0,-1 1 0,1-1 0,-1 0 0,1 1 0,-1-1 0,1 0 0,-1 0 0,1 0 0,-1 0 0,1 0 0,0 0 0,-1 0 0,1 0 0,-1 0 0,1 0 0,-1 0 0,1 0 0,0 0 0,-1 0 0,1 0 0,-1 0 0,2-1 0,27-9 0,0-6 0,-1-2 0,-1-1 0,0-2 0,-2 0 0,32-35 0,-29 28 0,1 2 0,1 0 0,42-26 0,-71 51 0,0 0 0,0 0 0,1 1 0,-1-1 0,0 0 0,0 0 0,1 1 0,-1-1 0,0 1 0,1-1 0,-1 1 0,1 0 0,-1-1 0,1 1 0,-1 0 0,0 0 0,1 0 0,-1 0 0,1 0 0,-1 0 0,1 1 0,-1-1 0,2 1 0,-2 0 0,0 0 0,0 0 0,-1 0 0,1 0 0,0 0 0,-1 0 0,1 1 0,-1-1 0,0 0 0,1 0 0,-1 0 0,0 1 0,0-1 0,0 0 0,1 1 0,-1-1 0,-1 0 0,1 0 0,0 1 0,0 0 0,-3 12 0,0-1 0,0 0 0,-9 20 0,-4 5 0,7-19 0,1-1 0,1 2 0,0-1 0,2 1 0,0 0 0,-4 40 0,9-59-36,0 0 0,0 0 0,0 0 0,0 0 0,0 0 0,0 0 0,0 0 0,0 0 0,0 0 0,0 0-1,1 0 1,-1 0 0,0 0 0,1-1 0,-1 1 0,1 0 0,-1 0 0,1 0 0,-1 0 0,1 0 0,0-1 0,-1 1 0,1 0 0,0 0 0,1 0 0,-1 0-119,1-1 0,-1 0 0,0 0 0,0 0 0,1 0 0,-1-1 0,0 1 0,0 0 0,0 0 0,1-1 0,-1 1 0,0-1 1,0 1-1,0-1 0,0 1 0,0-1 0,2-1 0,3-3-1416,0 1 0,-1-1 0,1-1 0,-1 1 0,0-1 0,4-6 0,13-29-16473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9:27:07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21749,'0'0'10730,"6"50"-10442,-8-6-288,-10 7 0,1 3 0,1 5 0,4-2 0,2-4 0,4-2 0,0-5 0,-5-6-769,1-9-11883</inkml:trace>
  <inkml:trace contextRef="#ctx0" brushRef="#br0" timeOffset="1">28 995 22645,'0'0'10122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13068,'-5'12'4965,"-19"45"-2364,2 2 0,3 0 1,-17 89-1,22-69-1434,4 1 0,0 110 1,13-260-2407,3 0 1,21-92-1,-27 158 1233,1-1-1,0 1 0,0 0 1,1 0-1,-1 0 1,1-1-1,0 1 1,2-3-1,-4 6 16,1 1 1,-1 0-1,0-1 0,1 1 0,-1 0 0,0-1 0,1 1 0,-1 0 1,1 0-1,-1-1 0,1 1 0,-1 0 0,1 0 0,-1 0 0,0 0 1,1 0-1,-1 0 0,1-1 0,-1 1 0,1 0 0,-1 0 0,1 0 1,-1 1-1,1-1 0,-1 0 0,1 0 0,0 0 0,18 17 611,-12-9-475,0 0 0,1-1 0,0 0 0,0-1 0,0 0-1,1 0 1,0 0 0,0-1 0,17 6 0,-23-9-84,0-1 0,0 1 0,1-1-1,-1 0 1,1 0 0,-1 0 0,1-1 0,-1 1-1,1-1 1,-1 0 0,1 0 0,-1 0 0,1-1-1,-1 1 1,1-1 0,-1 1 0,1-1 0,-1 0 0,0-1-1,0 1 1,1-1 0,-1 1 0,0-1 0,0 0-1,0 0 1,-1 0 0,1 0 0,0-1 0,-1 1-1,1-1 1,3-5 0,-5 7-54,0-1-1,0 1 1,-1 0-1,1-1 1,0 1-1,-1-1 1,1 1-1,-1-1 1,1 0-1,-1 1 1,1-1-1,-1 1 1,0-1-1,0 0 1,0 1-1,0-1 1,0 0-1,-1-1 1,1 2-3,-1 0 1,1 0 0,-1 1-1,1-1 1,-1 0-1,1 0 1,-1 1 0,0-1-1,1 0 1,-1 1-1,0-1 1,0 1 0,0-1-1,1 1 1,-1-1-1,0 1 1,0-1 0,0 1-1,0 0 1,0 0-1,0-1 1,-1 1 0,-2 0 1,0 0 1,0 0 0,1 0 0,-1 0-1,0 0 1,0 1 0,1 0 0,-1 0-1,0 0 1,1 0 0,-1 1 0,1-1-1,-1 1 1,-3 3 0,1-1-7,1 1 0,0-1 0,0 2 0,0-1 0,1 0 0,0 1 0,0 0 0,0 0 0,1 0 0,0 0 0,0 1 0,0-1 0,1 1 0,0 0 0,-2 12 0,3-15 0,1 0 0,0-1 0,-1 1 0,1 0 0,1 0 0,-1-1 0,0 1 0,1 0 0,0-1 0,0 1 0,0-1 0,0 1 0,1-1 0,-1 1 0,1-1 0,0 0 0,0 0 0,0 0 0,0 0 0,1 0 0,-1 0 0,1-1 0,0 1 0,0-1 0,0 0 0,0 0 0,0 0 0,0 0 0,0 0 0,1 0 0,4 1 0,11 2 0,1 0 0,-1-1 0,1-1 0,0 0 0,27-1 0,2-3 0,51-7 0,-90 7 0,63-11 0,-70 11 0,0 1 0,0-1 0,0 0 0,0 0 0,-1 0 0,1 0 0,0-1 0,0 1 0,-1-1 0,1 0 0,-1 1 0,1-1 0,-1 0 0,0 0 0,0-1 0,1 1 0,-2 0 0,1-1 0,2-3 0,-4 4 0,0 1 0,0-1 0,0 0 0,0 0 0,0 0 0,-1 0 0,1 0 0,-1 1 0,1-1 0,-1 0 0,1 0 0,-1 1 0,0-1 0,0 0 0,0 1 0,0-1 0,0 1 0,0-1 0,-1 1 0,1 0 0,0-1 0,-1 1 0,1 0 0,-3-1 0,-46-32 0,35 25 0,-10-7 0,1 2 0,1-2 0,0 0 0,1-1 0,0-2 0,2 0 0,-26-30 0,45 49 0,1-1 0,0 1 0,-1-1 0,1 1 0,0 0 0,-1-1 0,1 1 0,0-1 0,0 1 0,0-1 0,-1 1 0,1-1 0,0 1 0,0-1 0,0 1 0,0-1 0,0 1 0,0-1 0,0 1 0,0-1 0,0 1 0,0-1 0,0 0 0,0 1 0,0-1 0,0 1 0,1-1 0,-1 1 0,0-1 0,0 1 0,1-1 0,17-6 0,40 6 0,-42 2 0,404 2 0,-398-4-894,-1 0 0,0-2-1,33-7 1,-45 8 127,0-1-1,0 0 0,0-1 0,0 0 0,-1 0 1,1-1-1,-1 0 0,0-1 0,-1 0 1,9-8-1,13-19-10464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13997,'0'0'18770,"54"73"-18770,-48-35 0,-2 9 0,-2 7-833,-1 5-2082,-1 4-2626,0 0-2883</inkml:trace>
  <inkml:trace contextRef="#ctx0" brushRef="#br0" timeOffset="1">0 748 10826,'0'0'21941,"43"-40"-21941,-29 35-2210,-2 2-3075,-5 3-4869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91 17521,'-16'7'8552,"35"-7"-7591,13-8 480,4-3-768,5-2-577,5-1-160,-2-3-2307,-6 0-2465,-2 0-4805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95 11339,'0'0'5173,"10"-8"-2349,5-3-1948,0 1 0,0 1 0,1 0 1,0 1-1,1 1 0,28-9 0,-15 10 29,1 1 0,0 2 0,60 0 0,-89 3-894,-1 0 0,1 0 0,-1 0 0,1 0 0,-1 0 0,1 1 0,0-1 0,-1 0 0,0 1 0,1-1 0,-1 1 0,1-1 0,-1 1 0,0 0 1,1-1-1,-1 1 0,0 0 0,0 0 0,1 0 0,0 2 0,-1-2 6,-1 0-1,0 0 1,0 0 0,1 0 0,-1 0-1,0 0 1,0 0 0,0 0 0,0 0 0,0 0-1,0 0 1,0 0 0,-1 0 0,1 1-1,0-1 1,-1 0 0,1 0 0,-1 0 0,1 0-1,-1-1 1,0 3 0,-4 4 128,0 0 1,-1 0-1,0 0 0,0-1 1,-10 8-1,-51 37 607,43-35-408,1 2-1,-32 31 1,54-48-335,-1 0-1,1 1 0,-1-1 0,1 1 1,0-1-1,0 1 0,0-1 0,0 1 1,0 0-1,0 0 0,0-1 0,1 1 1,-1 0-1,1 0 0,-1 0 0,1 0 1,-1 2-1,2-3-3,-1 0 1,0 0-1,1 0 0,-1 0 1,1 0-1,-1-1 0,1 1 0,-1 0 1,1 0-1,-1 0 0,1-1 1,0 1-1,0 0 0,-1-1 1,1 1-1,0-1 0,0 1 1,0-1-1,0 1 0,-1-1 1,1 1-1,0-1 0,2 1 1,8 1 22,0 0 0,0-1 1,0 0-1,19-1 0,-20 0-24,139-3-3949,1 1-3374,-132 2-219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15375,'0'0'8391,"91"-5"-6244,-30-10-226,15-6-896,2 4-672,-1 3-257,-10 0-128,-11 6-1442,-12 3-2497,-16 4-1635,-13 0-2594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17713,'0'0'6416,"10"-4"-4136,15-4-1680,1 0-1,0 2 1,0 1 0,1 1-1,31-1 1,-57 5-601,0-1 0,0 1 0,1 0 0,-1 0 0,0 0 0,0 0 0,0 0 0,0 0 0,1 0 0,-1 1 0,0-1 0,0 0-1,0 0 1,0 1 0,0-1 0,0 1 0,0-1 0,0 1 0,0 0 0,0-1 0,0 1 0,0 0 0,0 0 0,0-1 0,-1 1 0,1 0 0,0 0 0,-1 0 0,1 0 0,0 0 0,-1 0 0,1 0 0,-1 0 0,0 0 0,1 0 0,-1 1-1,0-1 1,0 0 0,1 0 0,-1 0 0,0 0 0,0 0 0,0 1 0,-1-1 0,1 0 0,0 0 0,0 0 0,-1 0 0,0 2 0,0 2 17,-2 0 0,1 0 0,0 0-1,-1 0 1,0 0 0,0-1 0,-1 1 0,1-1 0,-6 5 0,-16 10 201,19-14-58,-1 0 0,1 0-1,0 1 1,0-1 0,1 1 0,-9 11 0,14-17-155,0 1 0,0-1 0,0 0 0,0 1 0,0-1 0,0 1 0,0-1 0,0 1 0,0-1-1,0 1 1,0-1 0,0 0 0,1 1 0,-1-1 0,0 1 0,0-1 0,0 0 0,1 1 0,-1-1 0,0 0 0,0 1 0,1-1 0,-1 0 0,0 1 0,1-1 0,-1 0-1,0 1 1,1-1 0,-1 0 0,0 0 0,1 0 0,-1 1 0,1-1 0,-1 0 0,0 0 0,1 0 0,-1 0 0,1 0 0,-1 0 0,1 0 0,0 0 0,25 6 59,-19-4-36,4 0-21,0 0-1,0 2 0,-1-1 0,1 1 0,-1 1 1,15 8-1,-22-11-6,0 0-1,0 1 1,0-1 0,0 1 0,0 0 0,0 0 0,-1 0-1,1 0 1,-1 0 0,0 1 0,0-1 0,0 1 0,-1-1-1,1 1 1,-1 0 0,0 0 0,0 0 0,0-1 0,0 1-1,-1 0 1,0 7 0,0-4 25,0 0 0,-1 0 0,0-1 0,0 1 0,0-1 0,-1 1 0,0-1 0,0 1 0,-1-1 0,0 0 0,0 0 0,-1 0 0,1-1 0,-1 1 0,0-1 0,-1 0 0,1 0 0,-1 0 0,0 0 0,0-1 0,-7 4 0,3-2 14,0-1 0,0-1 0,-1 1-1,1-2 1,-1 1 0,0-1 0,0-1-1,0 0 1,-1 0 0,1-1 0,0 0-1,-1-1 1,-12-1 0,19 0-121,0 1 0,1-1 0,-1 0 0,0-1 0,1 1 0,0 0 0,-1-1 0,1 0 0,0 0 0,0 0 0,0 0 0,0 0 0,-4-5 0,6 6-13,0 0 0,0 0 0,0 0 1,0 0-1,1 0 0,-1 0 0,0 0 0,1 0 1,-1 0-1,1 0 0,-1 0 0,1 0 1,0 0-1,0 0 0,-1-1 0,1 1 1,0 0-1,0 0 0,0 0 0,0-1 1,0 1-1,0 0 0,0 0 0,1 0 0,-1 0 1,0-1-1,1 1 0,-1 0 0,1 0 1,-1 0-1,1 0 0,-1 0 0,1 0 1,0 0-1,0 0 0,-1 0 0,1 0 1,0 1-1,0-1 0,0 0 0,0 0 0,0 1 1,0-1-1,1 0 0,15-10-9353,5-3-8397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18417,'0'0'11179,"75"2"-9706,-37-3-736,11-7-641,3 2-32,1-6-1345,-4-1-3491,-6-3-5670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1 120 11211,'0'0'6310,"4"-8"-3059,0 2-2921,0-1 0,1 1 0,0 1 0,0-1 0,0 1 0,1 0-1,-1 0 1,1 0 0,0 1 0,1 0 0,-1 0 0,1 1 0,0-1 0,0 2 0,9-4 0,3-1 70,0 0 0,1 2 0,0 0-1,0 1 1,0 1 0,0 1 0,0 1 0,24 1-1,-43 0-392,0 0-1,0 0 1,0 0 0,0 1-1,0-1 1,0 0-1,-1 0 1,1 1-1,0-1 1,0 0-1,0 1 1,-1-1-1,1 1 1,0-1 0,-1 1-1,1 0 1,0-1-1,-1 1 1,1 0-1,-1-1 1,1 1-1,-1 0 1,1 0-1,-1-1 1,1 1 0,-1 0-1,0 0 1,0 0-1,1 0 1,-1-1-1,0 1 1,0 0-1,0 0 1,0 0-1,0 0 1,0 0 0,0 0-1,0-1 1,0 1-1,0 0 1,-1 1-1,0 1 91,1 0 0,-1 0 0,0 0 0,-1 0-1,1 0 1,0 0 0,-1-1 0,0 1 0,1-1-1,-5 5 1,-15 11 408,-1 0 0,-44 26 0,19-14-242,47-30-263,-1 0 0,1 0 0,-1 0 0,1 1 0,-1-1 0,1 0 0,-1 1 0,1-1 0,0 0 0,-1 1 0,1-1 0,0 0 0,-1 1 0,1-1 0,0 1 0,-1-1 0,1 1 0,0-1 0,0 1 0,0-1 0,-1 1 0,1-1 0,0 1 0,0-1 0,0 1 0,0-1 0,0 1 0,0-1 0,0 1 0,0 0 0,14 10 0,35 3 0,-34-10 0,-4 0-49,0 1 0,0 0-1,0 0 1,-1 2 0,0-1 0,0 1 0,17 16-1,-24-21 34,0 1 0,-1 0 0,1 0 0,-1 0 0,0 0-1,0 0 1,0 1 0,0-1 0,-1 1 0,1-1 0,-1 1 0,1 6-1,-2-7 19,1-1-1,-2 1 1,1-1-1,0 1 1,0 0-1,-1-1 1,0 1-1,1-1 1,-1 1-1,0-1 1,0 0-1,0 1 1,-1-1-1,1 0 0,0 0 1,-1 0-1,0 0 1,1 0-1,-1 0 1,0 0-1,-2 1 1,-4 4 64,-1-1-1,0 0 1,0-1 0,0 0 0,0 0 0,-1-1 0,0 0-1,0-1 1,-17 4 0,2-2-236,-1-2 1,-51 1-1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1 134 19282,'0'0'13485,"87"-54"-13485,-35 32 0,6 0 0,-1 4 0,0 7 0,-8 4 0,-13 7-96,-6 0-3235,-10 4-1121,-10 6-833,-9 1-1602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0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19442,'0'0'11852,"-33"63"-10379,25-40-1473,-1 1 0,4-1 0,4-1 0,1-5 0,5 0 0,16-8 0,6-2 0,7-5 0,7-2-1185,1 0-1954,-1-2-2915,-8-10-2978</inkml:trace>
  <inkml:trace contextRef="#ctx0" brushRef="#br0" timeOffset="1">273 163 14990,'0'0'8712,"-51"39"-5925,38-15-545,0 7-640,3-1-577,7 2-577,3-4-352,11-5-32,11-10-1249,10-8-2562,-1-5-3973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165 247 14798,'2'-9'2285,"0"3"-2203,1-3 797,-1 0 0,0 0-1,-1 0 1,0 0 0,0-13-1,-1 21-757,0-1 1,0 0-1,0 1 0,0-1 1,0 1-1,-1-1 0,1 1 1,-1-1-1,1 1 0,-1 0 1,1-1-1,-1 1 0,0-1 1,0 1-1,0 0 0,0 0 1,0 0-1,0-1 0,0 1 1,0 0-1,0 0 0,0 0 1,-1 1-1,1-1 0,0 0 1,-1 0-1,1 1 0,0-1 1,-1 1-1,1-1 0,-1 1 1,1-1-1,-1 1 0,1 0 1,-1 0-1,0 0 0,1 0 1,-1 0-1,1 0 0,-1 0 1,1 1-1,-1-1 0,-1 1 1,-4 1-94,1 0 1,0 0 0,0 1 0,0 0 0,0 0 0,0 1 0,0 0 0,1 0-1,0 0 1,0 0 0,0 1 0,0 0 0,1 0 0,-5 7 0,3-5 1,1 0 0,0 1 0,1-1 0,-1 1 0,2 0 0,-1 0 0,1 0 0,0 1 0,1-1 0,-2 12 0,4-19-21,-1 0-1,1 0 1,0-1 0,0 1-1,0 0 1,0 0 0,1 0-1,-1 0 1,0 0-1,0-1 1,0 1 0,1 0-1,-1 0 1,0 0 0,1-1-1,-1 1 1,1 0 0,-1 0-1,1-1 1,-1 1 0,1-1-1,0 1 1,-1 0-1,1-1 1,0 1 0,-1-1-1,1 1 1,0-1 0,0 1-1,-1-1 1,2 1 0,2-1 41,-1 1 1,0-1-1,0 1 1,1-1 0,-1 0-1,0 0 1,1 0-1,6-2 1,2-1 240,1 0 0,0-1-1,21-10 1,-1-4-6,-2-1-1,0-1 0,45-40 1,-59 45-231,-1 0 1,0-2 0,-1 1-1,-1-2 1,-1 0 0,0-1-1,12-24 1,-22 33-4,-6 9-82,-5 8-96,-8 13 106,1 0-1,1 1 1,1 1 0,1 0-1,1 0 1,0 2 0,2-1-1,1 1 1,1 0 0,-5 29-1,11-50 31,1 0 0,-1 0-1,1 0 1,0 0-1,0 0 1,0 0 0,0 0-1,0 1 1,0-1-1,1 0 1,0 0 0,-1 0-1,1 0 1,1 0 0,-1-1-1,0 1 1,1 0-1,-1 0 1,1-1 0,0 1-1,-1-1 1,1 1 0,4 2-1,-2-3 12,1 0-1,-1 0 0,0-1 1,1 1-1,-1-1 1,1 0-1,0-1 1,-1 1-1,1-1 1,-1 0-1,1 0 0,0 0 1,-1-1-1,1 1 1,7-3-1,-1 0 12,0-1 0,0 0 1,0-1-1,0 0 0,-1 0 0,0-1 0,0 0 1,-1-1-1,1 0 0,8-10 0,-10 10-11,0-1 0,-1 1 0,0-1 0,-1-1 0,1 1 0,-2-1-1,1 0 1,-1 0 0,-1-1 0,0 0 0,5-15 0,-9 25-20,-1 0 0,1 1 0,0-1 0,-1 0 0,1 0 0,0 0 0,0 1 0,-1-1 0,1 0 0,-1 0 0,1 0 0,0 0 0,-1 0 0,1 0 0,0 0 0,-1 0 0,1 0 0,0 0 0,-1 0 0,1 0 0,-1 0 0,1 0 0,0 0 0,-1 0 0,1-1 0,0 1 0,-1 0 0,1 0 0,0 0 0,-1 0 0,1-1 0,0 1 0,0 0 0,-1 0 0,1-1 0,0 1 0,0 0 0,-1 0 0,1-1 0,0 1 0,0 0 0,0-1 0,0 1 0,-1 0 0,1-1 0,0 1 0,0-1 0,0 1 0,0 0 0,0-1 0,0 1 0,0 0 0,0-1 0,0 1 0,0 0 0,0-1 0,0 1 0,0-1 0,0 1 0,0 0 0,1-1 0,-1 1 0,-22 20 0,-30 53 0,49-67 0,-1 1 0,1 0 0,0 0 0,1 0 0,-1 0 0,2 0 0,-1 1 0,1-1 0,-1 13 0,2-18 0,0 0 0,0-1 0,0 1 0,1 0 0,-1-1 0,1 1 0,-1-1 0,1 1 0,-1 0 0,1-1 0,0 1 0,0-1 0,-1 0 0,1 1 0,0-1 0,0 0 0,1 1 0,-1-1 0,0 0 0,0 0 0,2 1 0,1 0 0,0 0 0,0 0 0,0 0 0,0 0 0,1-1 0,-1 0 0,0 0 0,5 1 0,11 0 0,1-1 0,35-3 0,-46 2 0,9-1 0,-1-2 0,1 0 0,0 0 0,18-8 0,-30 9 0,0 0 0,0-1 0,0 0 0,-1 0 0,1 0 0,-1-1 0,0 0 0,0-1 0,0 1 0,-1-1 0,0 0 0,0-1 0,7-8 0,-10 11 0,-1 0 0,0 0 0,1 0 0,-1 0 0,0 0 0,-1-1 0,1 1 0,-1 0 0,1-1 0,-1 1 0,0 0 0,0-1 0,0 1 0,-1-1 0,1 1 0,-1 0 0,0 0 0,0-1 0,0 1 0,0 0 0,0 0 0,-1 0 0,0 0 0,1 0 0,-1 0 0,0 0 0,0 1 0,-5-5 0,-6-6 0,0 0 0,-1 0 0,-30-19 0,33 24 0,51 6 0,242 2-3598,-215-3-3630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17104,'0'0'10202,"2"13"-9535,3 161 182,-5-171-848,0-1 0,0 1 0,0-1 0,0 1 0,1-1-1,-1 1 1,1-1 0,-1 1 0,1-1 0,0 0 0,0 1 0,0-1 0,0 0 0,1 0 0,-1 1 0,3 2 0,-2-4 19,-1 0 0,1 0 0,-1 0 0,1 0 0,0 0 0,-1 0 0,1-1 0,0 1 0,0 0 0,-1-1 0,1 1 0,0-1 1,0 0-1,0 0 0,0 0 0,0 0 0,2 0 0,4-1 75,-1-1-1,0 0 1,1 0 0,-1-1-1,0 0 1,0 0 0,-1 0-1,1-1 1,10-7 0,77-72 160,-22 18 216,-71 65-446,-1-1 1,0 1-1,1-1 1,-1 1-1,0-1 1,1 1-1,-1-1 1,1 1-1,-1 0 1,1-1-1,-1 1 1,1 0 0,-1-1-1,1 1 1,-1 0-1,1-1 1,-1 1-1,1 0 1,0 0-1,-1 0 1,1 0-1,-1 0 1,1 0-1,0-1 1,-1 1-1,1 0 1,-1 1-1,1-1 1,0 0-1,-1 0 1,1 0-1,-1 0 1,1 0-1,-1 1 1,1-1-1,0 0 1,0 1-1,-1 25 304,-18 35-47,6-31-206,4-10-41,0 0 0,-5 24 1,13-44-37,0 0 1,0 1-1,0-1 1,0 0-1,0 0 1,-1 1-1,1-1 1,0 0-1,0 1 1,0-1-1,0 0 1,0 0 0,0 1-1,0-1 1,0 0-1,0 1 1,0-1-1,0 0 1,1 0-1,-1 1 1,0-1-1,0 0 1,0 0-1,0 1 1,0-1 0,0 0-1,1 0 1,-1 1-1,0-1 1,0 0-1,0 0 1,1 0-1,-1 1 1,0-1-1,0 0 1,1 0-1,-1 0 1,0 0 0,1 1-1,12-6-167,12-13-617,22-28-3577,-3-5-5524,-15 15-3909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2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123 335 15022,'0'0'4970,"-8"7"-1521,-6 4-2471,-50 45 2657,61-53-3512,-1 1-1,1 0 0,0-1 1,0 1-1,1 0 1,-1 0-1,1 0 0,-1 1 1,1-1-1,1 1 0,-1-1 1,1 1-1,-1 0 1,1-1-1,0 8 0,1-11-116,1 0 0,0 0-1,-1 0 1,1 0-1,0 0 1,0 0-1,0 0 1,0 0 0,0 0-1,-1 0 1,2-1-1,-1 1 1,0 0-1,0-1 1,0 1-1,0-1 1,0 1 0,0-1-1,1 1 1,-1-1-1,0 0 1,0 1-1,1-1 1,-1 0 0,0 0-1,0 0 1,1 0-1,-1 0 1,0-1-1,1 1 1,-1 0 0,0 0-1,0-1 1,2 0-1,45-11 238,-35 3-217,0 0-1,-1 0 0,-1-1 1,1-1-1,-2 0 0,1-1 1,-2 0-1,1 0 0,-2-1 1,0 0-1,9-20 0,-35 67 82,11-24-83,1 1-1,0 0 1,0 0-1,1 1 1,1-1-1,0 1 1,1 0-1,0 0 1,-3 23-1,6-34-19,0-1 0,0 1 1,0-1-1,0 1 0,0-1 0,0 1 0,0-1 1,1 1-1,-1 0 0,0-1 0,0 1 0,0-1 1,0 1-1,1-1 0,-1 1 0,0-1 0,1 0 1,-1 1-1,0-1 0,1 1 0,-1-1 0,0 0 0,1 1 1,-1-1-1,1 0 0,-1 1 0,1-1 0,-1 0 1,1 1-1,-1-1 0,2 0 0,19-3 153,18-20 193,-15-1-250,-2-2-1,-1-1 1,-1 0 0,-1-2 0,27-53 0,-21 26 44,-1-1-1,19-76 1,-36 104-144,-37 74 0,-62 131 0,84-156 0,0 1 0,1 0 0,1 0 0,1 0 0,1 1 0,1-1 0,0 25 0,3-42 0,0-1 0,0 1 0,1 0 0,-1 0 0,1 0 0,0-1 0,0 1 0,1 0 0,-1-1 0,1 1 0,0-1 0,-1 1 0,2-1 0,-1 0 0,0 0 0,1 0 0,3 4 0,-4-5 0,0-1 0,1 1 0,-1-1 0,0 0 0,1 0 0,-1 0 0,1 0 0,-1 0 0,1 0 0,-1-1 0,1 1 0,-1-1 0,1 1 0,0-1 0,-1 0 0,1 0 0,0 0 0,-1-1 0,1 1 0,0-1 0,-1 1 0,1-1 0,-1 0 0,1 0 0,-1 0 0,4-2 0,-1-1 0,-1 1 0,1-1 0,-1 0 0,0 0 0,0 0 0,-1 0 0,1-1 0,-1 0 0,0 1 0,0-1 0,-1 0 0,1 0 0,-1-1 0,0 1 0,-1 0 0,2-7 0,2-8 0,-1 0 0,-1 0 0,0-23 0,-3 38 0,-2-36 0,2 40 0,0 0 0,0 0 0,-1 1 0,1-1 0,0 0 0,-1 0 0,1 1 0,0-1 0,-1 0 0,1 1 0,-1-1 0,1 1 0,-1-1 0,1 0 0,-1 1 0,0-1 0,1 1 0,-1-1 0,0 1 0,1 0 0,-1-1 0,0 1 0,1 0 0,-1-1 0,0 1 0,0 0 0,1 0 0,-1 0 0,0 0 0,0 0 0,0 0 0,1 0 0,-1 0 0,0 0 0,0 0 0,0 0 0,1 0 0,-1 0 0,0 1 0,0-1 0,1 0 0,-1 1 0,0-1 0,1 0 0,-2 2 0,1-2 0,-1 1 0,1-1 0,0 1 0,0 0 0,0 0 0,0 0 0,0-1 0,0 1 0,0 0 0,0 0 0,0 1 0,1-1 0,-1 0 0,0 0 0,1 0 0,-1 0 0,1 1 0,-1-1 0,1 0 0,0 0 0,-1 1 0,1-1 0,0 0 0,0 1 0,0-1 0,0 0 0,0 1 0,0-1 0,0 0 0,0 1 0,1-1 0,-1 0 0,1 3 0,0-2 0,-1 0 0,1-1 0,0 1 0,0 0 0,0 0 0,0 0 0,0-1 0,1 1 0,-1 0 0,0-1 0,1 1 0,-1-1 0,1 0 0,0 1 0,-1-1 0,1 0 0,0 0 0,0 0 0,-1 0 0,1 0 0,3 0 0,3 1 0,-1-1 0,1 0 0,0 0 0,0-1 0,0 0 0,0-1 0,0 0 0,-1 0 0,1 0 0,0-1 0,-1 0 0,1-1 0,-1 1 0,1-1 0,-1-1 0,0 0 0,6-4 0,4-6 0,0 0 0,-2-1 0,0-1 0,24-32 0,-40 72 0,-32 55 0,26-67 0,0 0 0,1 1 0,1 1 0,0-1 0,1 0 0,1 1 0,0 0 0,-2 18 0,5-31 0,0-1 0,0 1 0,0-1 0,0 1 0,0-1 0,0 0 0,0 1 0,0-1 0,0 1 0,1-1 0,-1 1 0,0-1 0,0 0 0,0 1 0,1-1 0,-1 1 0,0-1 0,0 0 0,1 1 0,-1-1 0,0 0 0,0 1 0,1-1 0,-1 0 0,1 0 0,-1 1 0,0-1 0,1 0 0,-1 0 0,0 0 0,1 1 0,-1-1 0,1 0 0,-1 0 0,1 0 0,-1 0 0,1 0 0,21-5 0,18-20 0,-36 20-235,0 0 0,0 0 0,-1 0 0,0-1 0,0 1 0,0-1 0,3-9 0,-1 0-1307,-2-1 1,0 1-1,0 0 1,-1-17-1,1-24-7031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24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0 936 10826,'16'-2'3347,"1038"-144"-966,210-10-1329,3942-123 1804,-3345 222-1077,-28 2-1679,1247 7-52,-1599 30 513,-4-70 63,-1333 74-501,445-31-21,-564 45-397,-8 0-674,1-1 0,-1 0-1,0-1 1,19-5 0,4-9-6062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 19026,'0'0'3998,"-9"8"108,-29 30-1047,36-37-3010,1 0 0,0 1 0,-1-1 0,1 0 0,0 0 0,0 1 0,0-1 0,0 1 0,0-1 0,0 1 0,0-1 0,1 1 0,-1-1 0,0 1 0,1 0 0,0-1 0,-1 1 0,1 0 0,0-1 1,0 1-1,0 0 0,0 3 0,1-4-13,0 0 1,0 0 0,0 0-1,0 0 1,0 0-1,0 0 1,0-1 0,1 1-1,-1 0 1,0-1 0,0 1-1,1-1 1,-1 1-1,0-1 1,1 1 0,-1-1-1,0 0 1,1 0 0,-1 0-1,1 0 1,0 0-1,9 0 72,-1-1-1,0 0 1,1 0-1,-1-1 1,16-5-1,-12 0-107,0-1 0,0 0 0,-1-1 0,0 0 0,0-1 0,13-15 0,18-14 0,-60 74 0,9-22 0,-32 59 0,36-67 0,1-1 0,1 1 0,-1 0 0,1-1 0,0 1 0,0 0 0,0 0 0,1 0 0,-1 0 0,1 0 0,0 0 0,1 0 0,1 7 0,-1-10 0,0-1 0,0 0 0,1 0 0,-1 0 0,1 1 0,-1-1 0,1 0 0,-1-1 0,1 1 0,-1 0 0,1 0 0,0-1 0,0 1 0,-1-1 0,1 0 0,0 1 0,0-1 0,-1 0 0,1 0 0,0 0 0,0 0 0,2-1 0,44-3 0,-34 0 0,-1 0 0,0-1 0,15-8 0,-19 8 0,-1 0 0,2 1 0,-1 1 0,0-1 0,1 1 0,0 1 0,18-2 0,-28 4-51,0 0 0,0 0 0,0 0 0,0 0 0,1 0 0,-1 0 0,0 0 0,0 0 0,0 0 0,0 0 0,1 0 0,-1 0 0,0 1 0,0-1 0,0 0 0,0 0 0,0 0 0,0 0 0,1 0 0,-1 1 0,0-1 0,0 0-1,0 0 1,0 0 0,0 0 0,0 1 0,0-1 0,0 0 0,0 0 0,0 0 0,0 0 0,0 1 0,0-1 0,0 0 0,0 0 0,0 0 0,0 1 0,0-1 0,0 0 0,0 0 0,0 0 0,0 0 0,0 1 0,0-1 0,0 0 0,0 0 0,0 0 0,-1 0 0,1 0 0,0 1 0,0-1 0,-6 9-7151,-8 0-4435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14286,'0'0'15534,"8"49"-16463,5-30-2594,-1 3-2563,3 1-4195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17617,'0'0'8888,"-10"11"-6069,1-3-1994,1-2-587,1 1 0,0 0 0,0 0 0,1 1 0,-1-1 0,2 2 0,-1-1 0,1 0 0,0 1 0,-3 10 0,8-19-238,0 1 0,0-1 0,0 1 0,0 0 0,1-1 0,-1 1 0,0-1 0,0 1 0,1 0 0,-1-1 0,0 1 0,1-1 0,-1 1 0,0-1 0,1 1 0,-1-1 0,1 1 0,-1-1 0,1 0 0,-1 1 0,1-1 0,-1 0 0,1 1 0,-1-1 0,1 0 0,0 0 0,-1 1 0,1-1 0,0 0 0,-1 0 0,1 0 0,-1 0 0,1 0 0,0 0 0,-1 0 0,1 0 0,0 0 0,-1 0 0,2-1 0,31-1 0,-32 2 0,19-4 0,0-1 0,0-1 0,0-1 0,20-10 0,-25 9 0,0 2 0,1 0 0,0 0 0,0 2 0,0 0 0,1 1 0,21-2 0,-37 5 0,0 1 0,-1-1 0,1 0 0,0 1 0,0-1 0,-1 1 0,1-1 0,-1 1 0,1-1 0,-1 1 0,1 0 0,-1-1 0,1 1 0,-1-1 0,1 1 0,-1 0 0,0 0 0,1-1 0,-1 1 0,0 0 0,0 0 0,1-1 0,-1 1 0,0 0 0,0 0 0,0-1 0,0 1 0,0 0 0,0 0 0,0 0 0,0-1 0,0 1 0,-1 0 0,1 0 0,0-1 0,-1 3 0,-9 31 0,1-16 0,6-14 0,0 1 0,1-1 0,0 1 0,0 0 0,0-1 0,1 1 0,-1 0 0,0 6 0,4-11 0,0 1 0,-1-1 0,1 0 0,0 0 0,0 0 0,0 0 0,0-1 0,0 1 0,0 0 0,-1-1 0,1 1 0,0-1 0,2-1 0,33-15-1234,35-24 0,-12 8-2501,-19 10-3771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63 306 18674,'0'0'12379,"-9"2"-10911,2-2-1222,4 0-246,0 0 0,1 0 0,-1 0 0,0 0 0,1 0 0,-1 1 0,0 0 0,1-1 0,-1 1 0,1 0 0,-1 0 0,-3 2 0,5-2 0,0 0 0,1 0 0,-1 0 0,0-1 0,1 1 0,-1 0 0,1 0 0,-1 0 0,1 0 0,-1 0 0,1 0 0,0 0 0,-1 0 0,1 0 0,0 0 0,0 0 0,0 0 0,0 0 0,0 0 0,0 0 0,0 0 0,0 1 0,0-1 0,1 0 0,-1 0 0,0 0 0,0 0 0,2 1 0,-2 0 0,1-1 0,-1 1 0,1-1 0,0 1 0,0-1 0,0 1 0,0-1 0,0 0 0,0 1 0,0-1 0,0 0 0,0 0 0,1 0 0,-1 0 0,0 0 0,1 0 0,-1 0 0,3 1 0,1-1-10,0 0 0,0-1 0,0 1-1,1-1 1,-1 0 0,0 0 0,0 0 0,0-1 0,0 0 0,0 0-1,0 0 1,0-1 0,0 0 0,0 1 0,-1-2 0,1 1 0,-1 0-1,1-1 1,-1 0 0,0 0 0,0-1 0,0 1 0,-1-1 0,1 1-1,-1-1 1,0 0 0,0 0 0,0-1 0,4-7 0,-7 12 11,0 0 0,0 0 0,0 0 0,0 0 0,1 0 0,-1-1 0,0 1 0,0 0 0,0 0 0,0 0 0,0 0 0,0 0 0,0 0 0,0-1 0,0 1 0,0 0 0,1 0 0,-1 0 0,0 0 0,0 0 0,0-1 0,0 1 0,0 0 0,0 0 0,0 0 0,0 0 0,0 0 0,0-1 0,0 1 0,0 0 0,0 0 0,0 0 0,0 0 0,-1 0 0,1-1 0,0 1 0,0 0 0,0 0 0,0 0 0,0 0 0,0 0 0,0 0 0,0 0 0,0-1 1,-1 1-1,1 0 0,0 0 0,0 0 0,0 0 0,0 0 0,0 0 0,0 0 0,-1 0 0,1 0 0,0 0 0,0 0 0,0 0 0,0 0 0,-1 0 0,-12 4 102,-14 13 37,22-12-140,0-1 0,1 1 0,-1 0 0,1 0 0,0 1 0,0-1 0,0 1 0,1 0 0,0 0 0,0 0 0,0 0 0,1 1 0,0-1 0,-1 10 0,3-15 0,0 0 0,1-1 0,-1 1 0,0-1 0,1 1 0,-1 0 0,1-1 0,-1 1 0,1-1 0,0 1 0,-1-1 0,1 0 0,-1 1 0,1-1 0,0 0 0,-1 1 0,1-1 0,0 0 0,-1 0 0,1 1 0,0-1 0,0 0 0,-1 0 0,1 0 0,0 0 0,0 0 0,-1 0 0,1 0 0,0 0 0,0 0 0,0-1 0,29-2 0,-12-2 0,0-1 0,0-1 0,-1 0 0,0-1 0,26-18 0,-6 1 0,42-37 0,-50 36 0,49-56 0,-66 68 0,-1-1 0,0 0 0,-1-1 0,-1 0 0,-1-1 0,8-20 0,-16 36 0,1-1 0,0 1 0,-1-1 0,1 0 0,-1 1 0,0-1 0,1 0 0,-1 1 0,0-1 0,0 0 0,0 1 0,0-1 0,0 0 0,-1 1 0,1-1 0,-1-2 0,0 3 0,1 0 0,-1 1 0,1-1 0,-1 1 0,0-1 0,1 1 0,-1 0 0,0-1 0,1 1 0,-1 0 0,0-1 0,1 1 0,-1 0 0,0 0 0,1-1 0,-1 1 0,0 0 0,0 0 0,1 0 0,-1 0 0,0 0 0,0 0 0,1 0 0,-1 0 0,-1 1 0,-5 1 0,0 0 0,1 0 0,-1 1 0,1 0 0,-1 0 0,-7 6 0,-8 6 0,1 0 0,0 2 0,1 0 0,-29 34 0,43-44 0,0-1 0,1 1 0,0 0 0,0 0 0,1 0 0,0 1 0,0 0 0,1 0 0,0 0 0,0 0 0,1 0 0,0 0 0,0 1 0,1-1 0,0 1 0,1-1 0,-1 1 0,3 12 0,-2-19 0,1 0 0,0 0 0,0 0 0,0 0 0,0 1 0,0-2 0,0 1 0,0 0 0,0 0 0,1 0 0,-1 0 0,1-1 0,0 1 0,-1-1 0,1 1 0,0-1 0,4 2 0,-1 0 0,1 0 0,0-1 0,0 0 0,0 0 0,0 0 0,9 0 0,0 0 0,0-1 0,0-1 0,0 0 0,27-4 0,-34 2 0,-1 0 0,0 0 0,1-1 0,-1 0 0,0 0 0,0 0 0,-1-1 0,1 0 0,-1-1 0,0 0 0,0 0 0,0 0 0,-1 0 0,1-1 0,-1 0 0,7-11 0,-21 29 0,-20 37 0,28-48 0,1 0 0,-1-1 0,0 1 0,1 0 0,0 0 0,-1 0 0,1 0 0,0 0 0,-1 0 0,1 1 0,0-1 0,0 0 0,0 0 0,0 0 0,0 0 0,0 0 0,0 0 0,0 0 0,0 0 0,1 0 0,-1 0 0,0 0 0,1 0 0,-1 0 0,1 0 0,-1 0 0,1 0 0,-1 0 0,1 0 0,0 0 0,0-1 0,-1 1 0,1 0 0,0 0 0,0-1 0,0 1 0,0-1 0,-1 1 0,1-1 0,0 1 0,0-1 0,2 1 0,12 2 0,0-1 0,0-1 0,0 0 0,0-1 0,0-1 0,0 0 0,0-1 0,0-1 0,0 0 0,24-9 0,-18 5 0,1 2 0,0 0 0,0 2 0,22-1 0,-43 4 2,0 0-1,0 0 1,0 0-1,-1 0 1,1 0 0,0 0-1,0 0 1,0 0 0,0 1-1,0-1 1,-1 0-1,1 1 1,0-1 0,0 0-1,0 1 1,-1-1-1,1 1 1,0-1 0,-1 1-1,1 0 1,0-1 0,-1 1-1,1 0 1,-1-1-1,1 1 1,-1 0 0,1 0-1,-1 0 1,4 28 49,-5-27-66,1 0 1,0 0-1,-1 0 0,1 0 0,0 0 0,0 0 0,0 0 0,1 0 0,-1 0 0,0 0 0,1 0 0,-1 0 0,1 0 0,0-1 0,0 1 0,-1 0 0,1 0 0,0 0 0,1-1 0,-1 1 0,0-1 0,0 1 1,1-1-1,-1 1 0,1-1 0,-1 0 0,1 0 0,-1 1 0,1-1 0,0 0 0,0-1 0,3 2 0,11 0-3679,3-2-7271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446 127 16720,'3'-7'870,"-1"0"0,0 0 1,0 0-1,-1 0 1,0 0-1,0 0 0,0 0 1,-1-1-1,0 1 0,-1 0 1,-1-9-1,2 15-681,-1-1 0,0 0 0,1 0 1,-1 1-1,0-1 0,0 0 0,0 1 0,0-1 0,0 1 1,0-1-1,-1 1 0,1 0 0,0-1 0,-1 1 0,1 0 1,-1 0-1,1 0 0,-3-1 0,0 1-136,1 0-1,0 0 0,-1 1 1,1-1-1,0 1 0,-1-1 1,1 1-1,-1 1 0,1-1 1,0 0-1,-1 1 0,1-1 1,-5 3-1,-4 1-52,0 1 0,0 0-1,1 1 1,0 0 0,0 1 0,0 0-1,1 1 1,0 0 0,-12 12-1,-6 11-16,-40 51 0,40-44 16,1 2 0,-22 47 0,38-67 19,2 1 0,1-1 0,1 1 0,0 1 0,2-1 0,-6 40 0,11-59-14,0 0 0,-1 0 0,1 0 0,0 1 0,0-1 0,0 0 0,1 0 0,-1 0 0,0 0 0,1 0 0,-1 0 0,1-1 1,0 1-1,-1 0 0,1 0 0,0 0 0,0 0 0,0-1 0,1 1 0,-1 0 0,0-1 0,0 1 0,1-1 0,-1 0 0,1 1 0,0-1 1,-1 0-1,1 0 0,0 0 0,2 1 0,2 0 36,0-1-1,0 0 1,0 0 0,0-1-1,0 0 1,0 0 0,0 0-1,0-1 1,9-2 0,1-1 7,-1-1 1,0 0 0,0-1-1,-1-1 1,0 0 0,0-1-1,-1-1 1,1 0 0,-2-1-1,0 0 1,0-1 0,-1 0-1,19-24 1,-28 32-48,0 0 0,0 0 0,-1 0 0,1 0 0,-1 0 0,0-1 0,1 1 0,-2 0 0,1-1 0,0 1 0,-1-1 0,1-5 0,-1 8 0,0 0 0,0 1 0,0-1 0,-1 0 0,1 0 0,0 1 0,0-1 0,-1 0 0,1 1 0,0-1 0,-1 0 0,1 1 0,0-1 0,-1 1 0,1-1 0,-1 0 0,1 1 0,-1-1 0,0 1 0,1 0 0,-1-1 0,-1 0 0,1 1 0,-1-1 0,1 1 0,-1 0 0,0 0 0,1-1 0,-1 1 0,1 0 0,-1 1 0,0-1 0,1 0 0,-1 0 0,1 1 0,-1-1 0,1 1 0,-2 0 0,-4 2 0,1 1 0,0 0 0,0 0 0,0 0 0,1 1 0,-1-1 0,1 1 0,0 1 0,1-1 0,-8 11 0,0 2 0,0 0 0,-11 26 0,23-43 0,-1 1 0,0-1 0,0 1 0,1 0 0,-1-1 0,1 1 0,-1 0 0,1-1 0,0 1 0,-1 0 0,1-1 0,0 1 0,0 0 0,1 3 0,-1-5 0,0 1 0,1-1 0,-1 1 0,0-1 0,1 1 0,-1-1 0,1 1 0,-1-1 0,1 0 0,-1 1 0,0-1 0,1 0 0,-1 1 0,1-1 0,0 0 0,-1 0 0,1 1 0,-1-1 0,1 0 0,-1 0 0,1 0 0,0 0 0,-1 0 0,1 0 0,-1 0 0,1 0 0,1 0 0,3-1 0,1 0 0,-1 0 0,0-1 0,1 1 0,-1-2 0,0 1 0,8-5 0,19-14 0,0-1 0,42-39 0,10-8 0,-84 69 0,0 0 0,0 0 0,0 0 0,1-1 0,-1 1 0,0 0 0,0 0 0,0 0 0,1 0 0,-1-1 0,0 1 0,0 0 0,1 0 0,-1 0 0,0 0 0,0 0 0,1 0 0,-1 0 0,0 0 0,0 0 0,1 0 0,-1 0 0,0 0 0,0 0 0,1 0 0,-1 0 0,0 0 0,0 0 0,1 0 0,-1 0 0,0 0 0,0 0 0,0 0 0,1 0 0,-1 1 0,0-1 0,0 0 0,1 0 0,-1 0 0,0 0 0,0 1 0,0-1 0,0 0 0,1 0 0,-1 0 0,0 1 0,0-1 0,0 0 0,0 0 0,0 1 0,0-1 0,0 0 0,0 0 0,1 1 0,-1-1 0,0 0 0,0 0 0,0 1 0,0-1 0,0 0 0,0 0 0,-1 1 0,1-1 0,0 0 0,-1 14 0,1-14 0,-5 19 12,-1-1-1,-1 0 1,0 0 0,-13 20-1,12-24-48,1 0 0,0 0-1,1 0 1,1 1 0,0 0-1,1 0 1,-3 22 0,7-36-61,0-1 0,0 1 0,0-1 0,0 0 0,0 1 0,0-1 0,0 1 1,0-1-1,0 1 0,0-1 0,0 0 0,0 1 0,1-1 0,-1 1 0,0-1 0,0 0 1,0 1-1,1-1 0,-1 1 0,0-1 0,0 0 0,1 1 0,-1-1 0,0 0 0,1 0 0,-1 1 1,0-1-1,1 0 0,-1 0 0,0 1 0,1-1 0,-1 0 0,1 0 0,-1 0 0,1 0 0,0 1 1,20-5-3099,18-18-3524,-8-8-1891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93 8680,'0'0'17297,"0"8"-15723,0 3-1278,3 34 1183,-2-43-1427,-1 0 0,1 0-1,0 0 1,0 0 0,0-1-1,0 1 1,0 0 0,0 0-1,1-1 1,-1 1-1,0-1 1,1 1 0,-1-1-1,1 1 1,0-1 0,-1 0-1,1 0 1,0 0 0,0 0-1,0 0 1,0 0 0,2 0-1,3 1 4,-1 0 0,1-1 0,0 0 0,0 0 0,-1-1 0,1 1 0,0-2 0,0 1 0,0-1 0,0 0 0,-1 0 0,1-1-1,0 0 1,-1 0 0,1 0 0,-1-1 0,0 0 0,0 0 0,0-1 0,0 0 0,-1 0 0,1 0 0,-1 0 0,0-1 0,0 0 0,-1 0 0,1-1 0,-1 1 0,0-1 0,-1 0 0,0 0-1,1 0 1,-2 0 0,1-1 0,-1 1 0,0-1 0,0 1 0,-1-1 0,0 0 0,1-13 0,-2 19-55,0-1 0,0 1 0,0-1 0,0 1 0,0-1 0,0 1 0,0-1 0,0 1 0,0-1 0,-1 1 0,1-1 0,-1 1 0,1 0 0,-1-1 0,1 1 0,-1 0 0,0-1 0,0 1 0,0 0 0,0 0 0,0 0 0,0-1 0,0 1 0,0 0 0,0 0 0,0 1 0,0-1 0,-1 0 0,1 0 0,0 1 0,-1-1 0,1 0 0,-1 1 0,1-1 0,0 1 0,-1 0 0,1 0 0,-1-1 0,1 1 0,-1 0 0,1 0 0,-1 0 0,1 1 0,-1-1 0,1 0 0,-1 0 0,1 1 0,-1-1 0,1 1 0,0-1 0,-3 2 0,-5 2 0,1-1 0,0 1 0,0 1 0,0 0 0,0 0 0,1 0 0,-10 9 0,-2 4 0,1 2 0,1 0 0,0 2 0,1-1 0,2 2 0,0 0 0,-12 29 0,25-51-34,1 1 0,-1-1 1,0 1-1,1-1 0,-1 1 0,1-1 0,0 1 0,-1-1 1,1 1-1,0-1 0,0 1 0,0 0 0,0-1 0,0 1 1,0-1-1,1 1 0,-1-1 0,1 1 0,-1-1 0,1 1 1,-1-1-1,2 3 0,-1-3-68,0 0 0,1 0 0,-1-1 0,0 1 0,1 0 0,-1 0 0,0-1-1,1 1 1,-1-1 0,1 1 0,-1-1 0,1 0 0,-1 0 0,1 1 0,-1-1 0,1 0 0,-1 0 0,3-1 0,7 0-730,0-1 0,-1-1 0,1 0 0,-1 0 0,15-7 0,30-20-4928,7-9-2680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 14894,'0'0'4233,"-9"4"-394,-10 7-2872,1 1-1,0 1 1,1 1 0,0 0 0,1 1 0,1 1 0,0 0-1,-23 35 1,38-51-958,0 1 0,0-1 0,-1 0 0,1 1 0,0-1 0,0 0 0,0 0-1,0 1 1,0-1 0,0 0 0,0 0 0,0 1 0,0-1 0,0 0 0,0 0 0,0 1 0,1-1-1,-1 0 1,0 0 0,0 1 0,0-1 0,0 0 0,0 0 0,0 1 0,1-1 0,-1 0 0,0 0-1,0 0 1,0 1 0,1-1 0,-1 0 0,0 0 0,0 0 0,1 0 0,-1 1 0,0-1 0,0 0 0,1 0-1,-1 0 1,0 0 0,0 0 0,1 0 0,-1 0 0,22 4 200,35-3-592,-46-2-48,14 0-399,31 1-1446,-53 0 2164,0 0 0,0 0 0,0 1-1,0-1 1,0 1 0,0 0 0,0 0 0,0 0-1,-1 0 1,1 1 0,0-1 0,-1 1 0,1 0-1,2 2 1,-3-2 169,-1-1 0,0 1 0,-1 0 1,1 0-1,0 0 0,0 0 0,-1 0 0,1 0 0,-1 0 0,0 0 0,1 0 0,-1 0 0,0 0 0,0 0 0,-1 0 1,1 0-1,0 0 0,-1 0 0,1 0 0,-1 0 0,1 0 0,-1 0 0,0 0 0,0-1 0,0 1 0,0 0 0,0 0 1,0-1-1,-1 1 0,1-1 0,0 1 0,-3 1 0,-6 8 587,0 0 1,-1-1-1,-12 9 1,20-17-553,-4 4 51,-11 10 58,-1-1-1,0-1 1,-1 0 0,0-2 0,-1 0-1,-39 15 1,60-27-203,-1 0 1,1 1-1,-1-1 1,1 0-1,-1 0 1,1 0-1,-1 0 1,0 1-1,1-1 0,-1 0 1,1 0-1,-1 0 1,1 0-1,-1 0 1,0 0-1,1 0 0,-1 0 1,1-1-1,-1 1 1,1 0-1,-1 0 1,0 0-1,1-1 1,-1 1-1,1 0 0,-1-1 1,1 1-1,-1 0 1,1-1-1,0 1 1,-1 0-1,1-1 0,-1 1 1,0-2-1,6-20-257,24-23-1440,-5 20-1009,0 1 0,2 1-1,1 1 1,0 2 0,36-20-1,1 1-7695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15 17809,'0'0'14467,"-10"-2"-13992,-9-1-466,1-1-6,1 2-1,0 0 1,-22 0 0,33 2-3,0 1-1,-1 0 1,1 0 0,0 0-1,-1 1 1,1 0 0,0 0 0,0 0-1,0 1 1,1 0 0,-1 0 0,1 0-1,-9 7 1,4-1 0,1-1 0,1 2 0,-1-1 0,2 1 0,-1 1 0,-5 11 0,10-17 0,0 0 0,0 0 0,1 1 0,0-1 0,0 1 0,0-1 0,1 1 0,0 0 0,0 0 0,0-1 0,1 1 0,0 0 0,0 0 0,1 0 0,1 7 0,-1-10 2,0 0 0,1 0 0,0 0 0,-1-1 0,1 1 0,0-1 0,1 1 0,-1-1 0,0 0 0,1 0 0,-1 0 0,1 0 0,-1 0 0,1-1 0,0 1 0,0-1 0,0 1 0,0-1 0,0 0 0,0 0 0,0-1 1,0 1-1,0-1 0,7 1 0,9 1-75,1-2 0,33-1 1,-49 0 36,19-1-877,0-2-1,0 0 1,-1-1-1,1-2 1,-2 0-1,30-14 1,-30 11-1598,-1-1 1,-1-1-1,30-23 0,-9-1-8683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255 1 19827,'0'0'4217,"-13"7"-806,-10 10-2652,1 0 0,0 1 0,2 2 0,0 0-1,1 1 1,-30 42 0,35-41-759,-21 44 0,32-60 0,0 1 0,1-1 0,-1 1 0,2-1 0,-1 1 0,1 0 0,0 0 0,0-1 0,1 1 0,0 0 0,0 0 0,2 10 0,-1-16 0,-1 1 0,1-1 0,0 0 0,0 1 0,0-1 0,0 0 0,0 0 0,0 0 0,1 0 0,-1 0 0,0 0 0,1 0 0,-1 0 0,0-1 0,1 1 0,-1 0 0,1-1 0,-1 1 0,1-1 0,-1 0 0,1 0 0,-1 1 0,1-1 0,0 0 0,2 0 0,48-2 0,-46 1 0,63-13 0,-58 11 0,0-1 0,1 2 0,-1 0 0,1 0 0,-1 1 0,1 1 0,0 0 0,11 1 0,-22-1 0,-1 1 0,1 0 0,0-1 0,-1 1 0,1 0 0,0-1 0,-1 1 0,1 0 0,-1 0 0,1 0 0,-1-1 0,1 1 0,-1 0 0,0 0 0,0 0 0,1 0 0,-1 0 0,0 0 0,0 0 0,0 0 0,0 0 0,0 0 0,0 0 0,0-1 0,0 1 0,0 0 0,0 0 0,-1 0 0,1 0 0,0 0 0,-1 0 0,1 0 0,-1 0 0,1-1 0,-1 1 0,0 1 0,-16 33 0,-4-3 0,-1-2 0,-52 53 0,75-82 0,-1-1 0,0 1 0,1-1 0,-1 0 0,1 1 0,-1-1 0,1 0 0,-1 0 0,1 1 0,0-1 0,-1 0 0,1 0 0,-1 0 0,1 0 0,-1 0 0,1 0 0,0 0 0,-1 0 0,1 0 0,-1 0 0,1 0 0,-1 0 0,1 0 0,0 0 0,-1 0 0,1 0 0,-1-1 0,1 1 0,-1 0 0,2-1 0,26-4 0,22-11 7,-26 9-19,0-1 1,0 0-1,-1-2 0,-1-1 0,25-15 0,-46 26-135,0-1 0,0 0-1,0 0 1,0 0 0,0-1 0,0 1 0,0 0 0,0 0-1,0-1 1,-1 1 0,1 0 0,0-1 0,-1 1 0,1-3-1,-4-12-6335,-12 3-617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19442,'0'0'10795,"74"-18"-9995,-21 17-319,9 1-353,3 0-64,-2 8-1281,-7 0-3716,-7 2-4996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17392,'0'0'10154,"1"8"-9060,-1-6-1047,0 0 0,0 0-1,1 0 1,-1-1-1,1 1 1,-1 0-1,1 0 1,0 0-1,-1-1 1,1 1 0,0 0-1,0-1 1,0 1-1,0-1 1,1 1-1,-1-1 1,0 1-1,1-1 1,-1 0 0,3 2-1,0-2 12,0 1 1,0-1-1,0 0 0,0-1 0,0 1 1,-1-1-1,1 0 0,0 0 0,0 0 1,0 0-1,0-1 0,6-1 0,2-1 70,-1 0 0,1-1-1,-1 0 1,0-1-1,-1-1 1,1 1 0,-1-2-1,0 1 1,9-9-1,-14 11-65,1 0 0,-1-1 0,0 1 0,-1-1 0,1 0 0,-1-1 0,0 1 0,0-1 0,-1 1 0,0-1 0,0 0 0,0 0 0,0-1 0,-1 1 0,0 0 0,-1-1 0,2-9 0,-4 15-62,1 0 0,-1 0 0,1 0 0,-1 0 0,0 1 0,1-1 0,-1 0 0,0 0 0,0 1 0,1-1 0,-1 0 0,0 1 0,0-1 0,0 1 0,0-1 0,0 1 0,0-1 0,0 1 0,0 0 0,0-1 0,0 1 0,0 0 0,0 0 0,0 0 0,0 0 0,0 0 0,0 0 0,0 0 0,0 0 0,-1 0 0,1 1 0,0-1 0,0 0 0,-1 1 0,-43 10 0,33-5 0,1 1 0,-1 0 0,1 0 0,1 1 0,0 1 0,0 0 0,0 0 0,-13 18 0,19-22 0,0 0 0,0-1 0,1 2 0,0-1 0,0 0 0,0 0 0,0 1 0,1 0 0,0-1 0,0 1 0,1 0 0,0 0 0,0 0 0,0 0 0,0 0 0,1 0 0,0 0 0,1 0 0,-1 0 0,1 0 0,2 9 0,-1-12-25,0 0 0,-1 0 0,1 0 0,1 0 1,-1-1-1,0 1 0,1 0 0,-1-1 0,1 0 0,0 0 0,0 1 0,0-2 0,0 1 1,0 0-1,0-1 0,0 1 0,1-1 0,-1 0 0,7 2 0,2-1-784,1 0 0,-1 0 0,0-1 0,21-2 0,23-2-8837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522 95 12011,'-3'-12'6022,"1"4"-5219,2 5-573,0-1-1,-1 1 0,1 0 0,-1-1 1,0 1-1,0-1 0,0 1 0,-1 0 1,1 0-1,-1 0 0,0 0 0,0 0 0,0 0 1,0 0-1,0 1 0,-1-1 0,1 1 1,-1-1-1,0 1 0,1 0 0,-1 0 1,0 0-1,0 1 0,-6-3 0,0 2 17,0 1 0,-1 1-1,1-1 1,0 2 0,-1-1-1,1 1 1,0 1 0,0-1-1,0 2 1,0-1 0,0 1-1,0 1 1,1-1 0,-1 1-1,1 1 1,0 0 0,1 0-1,-1 0 1,-7 8 0,-10 10-1,0 0 0,2 2 0,-39 52 0,39-44 43,0 1 0,-34 72 0,49-86-210,0 0 1,1 0-1,1 1 0,1 0 0,1 0 0,0 0 0,0 28 0,4-44-78,0 1 0,1-1 0,-1 1 0,1-1 0,0 0 0,1 0 0,-1 1 0,1-1 0,0 0 0,0 0 0,1-1 0,-1 1 0,1 0 0,0-1 0,7 8 0,-5-7 5,1 1-1,0-1 1,1-1-1,-1 1 1,1-1-1,0 0 1,0-1-1,0 0 1,0 0-1,8 2 1,1-1 4,0-1 0,0 0 0,0-1 0,0-1 0,0 0 0,0-1 0,0-1 0,1-1 1,-1 0-1,17-5 0,-25 4 15,-2 1 0,1-1 0,0-1 0,-1 1 0,1-1 0,-1 0 1,0 0-1,0-1 0,-1 0 0,1 0 0,-1 0 0,0-1 0,5-7 0,-7 10-9,-1-1 0,1 0 0,-1 0 0,0 0 0,0-1 0,0 1 0,-1 0 0,1-1 0,-1 1 0,0-1 0,-1 0 0,1 1 0,-1-1 0,0 0 0,0 1 0,0-1 0,0 0 0,-1 1 0,0-1 0,0 1 0,-3-9 0,2 10-15,0 1 0,0-1 0,0 0 0,0 1 0,0-1 0,-1 1 0,1 0 0,-1 0 0,0 0 0,0 0 0,0 0 0,1 0 0,-2 1 0,1 0 0,0-1 0,0 1 0,0 0 0,-1 1 0,1-1 0,0 0 0,-1 1 0,1 0 0,0 0 0,-1 0 0,1 0 0,-6 1 0,9 2 0,9 0 0,12-1 0,-4-3 0,-1 0 0,29-8 0,25-1 0,-68 10 0,-1 0 0,0 0 0,0 0 0,0 0 0,0 1 0,0-1 0,0 0 0,0 0 0,0 1 0,0-1 0,0 1 0,0-1 0,0 1 0,0 0 0,0-1 0,0 1 0,0 0 0,0-1 0,-1 1 0,1 0 0,0 0 0,-1 0 0,1 0 0,0 0 0,-1 0 0,1 1 0,1 2 0,-1 1 0,0-1 0,0 0 0,0 0 0,-1 0 0,1 1 0,-1 5 0,-1 6 0,0 1 0,-7 29 0,-4-6 0,8-30 0,1 0 0,0 0 0,1 0 0,-2 18 0,3-27 2,1-1 0,0 0 0,0 1-1,0-1 1,0 1 0,0-1 0,0 0 0,0 1 0,0-1 0,0 1-1,0-1 1,0 0 0,0 1 0,0-1 0,0 1 0,0-1 0,0 0-1,0 1 1,0-1 0,0 1 0,1-1 0,-1 0 0,0 1 0,0-1-1,0 0 1,1 1 0,-1-1 0,0 0 0,1 1 0,-1-1 0,0 0 0,0 0-1,1 1 1,-1-1 0,1 0 0,-1 0 0,0 0 0,1 0 0,-1 1-1,0-1 1,1 0 0,-1 0 0,1 0 0,-1 0 0,0 0 0,1 0-1,-1 0 1,1 0 0,-1 0 0,0 0 0,1 0 0,-1 0 0,1 0-1,-1 0 1,0-1 0,1 1 0,-1 0 0,0 0 0,1 0 0,-1-1-1,0 1 1,1 0 0,-1 0 0,0-1 0,1 1 0,15-14-616,-10 5-1149,0 0-1,0-1 1,-1 0 0,4-13 0,-7 19 1098,15-40-10759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7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299 111 10954,'8'-10'3903,"0"1"-2668,-6 7-866,1-1 0,0 0 0,0 0 0,-1 0 0,0 0-1,0-1 1,0 1 0,0 0 0,0-1 0,0 0 0,-1 1-1,0-1 1,0 0 0,0 1 0,0-1 0,0-7-1,-1 10-198,-1 0-1,1 0 1,-1-1-1,1 1 1,-1 0-1,0 0 0,1 0 1,-1 0-1,0 0 1,0 0-1,0 0 0,0 0 1,0 0-1,0 0 1,0 0-1,0 1 0,0-1 1,0 0-1,0 1 1,-1-1-1,1 1 0,0-1 1,0 1-1,-1 0 1,1-1-1,0 1 0,0 0 1,-1 0-1,1 0 1,0 0-1,-1 0 0,0 0 1,-52 2 1268,50-2-1244,-3 1-140,1 0-1,-1 1 1,1-1-1,-1 2 1,1-1-1,0 0 1,0 1-1,0 0 1,0 1-1,1-1 1,-1 1-1,1 0 1,0 1-1,0-1 1,0 1-1,1 0 1,-1 0-1,1 0 1,1 1-1,-1-1 1,-3 8-1,3-4-53,0 0-1,0 0 1,1 1-1,0-1 0,0 1 1,1 0-1,1 0 1,0 0-1,0 0 1,1 0-1,0 0 1,0 0-1,4 16 0,-2-18 6,1-1 0,-1 0 0,2 0 0,-1-1 0,7 10 0,11 25 19,-16-25-35,0 0 0,-2 1 0,1-1 0,-2 1 0,0 0 0,-1 0 0,-1 0 0,-2 23 0,1-30 102,-1 0-1,0 0 0,0 1 0,-1-1 0,0-1 1,-1 1-1,0 0 0,0-1 0,-1 0 0,0 0 1,-1 0-1,0-1 0,-1 1 0,-12 12 0,18-20-72,-1 1 0,0 0-1,0 0 1,0-1-1,1 1 1,-1-1 0,-1 1-1,1-1 1,0 0 0,0 0-1,0 0 1,-1 0-1,1 0 1,0 0 0,-1-1-1,1 1 1,-1-1-1,1 0 1,-1 0 0,1 1-1,-1-2 1,1 1 0,-1 0-1,1 0 1,0-1-1,-1 1 1,1-1 0,-1 0-1,-3-2 1,3 0-9,0 1 0,0-1 1,1 0-1,-1 0 0,1 0 0,0 0 1,0 0-1,0-1 0,0 1 1,1-1-1,0 1 0,-1-1 0,1 0 1,0 1-1,1-1 0,-1 0 0,1 0 1,-1-4-1,1-3-9,1 0 0,0 0 0,0 0 0,1 0 0,0 1 0,1-1 0,0 1 0,1 0 0,0 0 0,0 0 0,1 0 0,1 1 0,0-1 0,0 1 0,1 1 0,12-14 0,12-9 0,1 2 0,66-46 0,-83 64 0,70-46 0,-52 37 0,-2-1 0,0-1 0,-2-2 0,50-51 0,-77 73 0,0-1 0,0 1 0,0-1 0,-1 1 0,1-1 0,-1 0 0,0 0 0,0 1 0,0-1 0,0 0 0,0 0 0,0-5 0,-1 7 0,0 0 0,0 0 0,-1 0 0,1 0 0,0 0 0,0 1 0,0-1 0,-1 0 0,1 0 0,-1 0 0,1 0 0,-1 0 0,1 0 0,-1 0 0,1 1 0,-1-1 0,0 0 0,1 0 0,-1 1 0,0-1 0,0 1 0,0-1 0,1 0 0,-1 1 0,0-1 0,0 1 0,0 0 0,0-1 0,0 1 0,0 0 0,0 0 0,0-1 0,0 1 0,0 0 0,0 0 0,-1 0 0,-6 0 0,0 0 0,0 1 0,0 0 0,0 0 0,0 1 0,0 0 0,1 0 0,-1 1 0,1 0 0,-1 0 0,1 0 0,0 1 0,0 0 0,1 1 0,-1 0 0,1 0 0,-11 11 0,10-9 0,1 0 0,0 1 0,0 0 0,0 0 0,1 0 0,0 1 0,1-1 0,0 1 0,0 0 0,1 1 0,0-1 0,0 0 0,1 1 0,-1 13 0,3-20 1,0-1-1,1 1 1,-1 0-1,1 0 1,0 0-1,0-1 1,0 1 0,0-1-1,0 1 1,0 0-1,1-1 1,-1 0-1,1 1 1,-1-1 0,1 0-1,0 0 1,0 0-1,0 0 1,0 0-1,1 0 1,-1-1 0,0 1-1,1-1 1,-1 0-1,1 1 1,0-1 0,-1 0-1,1 0 1,0-1-1,-1 1 1,5 0-1,11 2-235,0 0-1,0-1 0,29 0 0,-43-2 147,47-2-3370,1-8-3716,-5-9-4623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16912,'0'0'5797,"1"8"-3741,1 16-1212,-2 0 1,0 0-1,-2 0 0,-8 43 1,-32 97 2861,35-141-3632,5-15-74,-1 1 0,1 0 0,0 0 0,0 0 0,1 0 0,1 13 0,0-21 0,0 1 0,0-1 0,1 1 0,-1-1 0,0 0 0,1 1 0,-1-1 0,1 0 0,0 0 0,-1 1 0,1-1 0,0 0 0,0 0 0,0 0 0,0 0 0,0 0 0,0 0 0,2 1 0,-1 0 0,1-1 0,-1-1 0,0 1 0,1 0 0,0 0 0,-1-1 0,1 0 0,-1 1 0,1-1 0,-1 0 0,1 0 0,0 0 0,3-1 0,8-3 0,0 1 0,0-2 0,-1 0 0,1 0 0,-2-1 0,1-1 0,20-13 0,-15 8 0,1 2 0,30-13 0,-48 22 0,-1 1 0,1-1 0,0 1 0,0 0 0,-1-1 0,1 1 0,0 0 0,0 0 0,0 0 0,-1 0 0,1 0 0,0 0 0,0 0 0,0 0 0,-1 0 0,1 0 0,0 0 0,0 0 0,0 0 0,-1 1 0,1-1 0,0 0 0,0 1 0,-1-1 0,1 0 0,0 1 0,-1-1 0,1 1 0,0-1 0,-1 1 0,2 1 0,-1 0 0,-1 0 0,1 0 0,0 0 0,-1 0 0,0 0 0,1 0 0,-1 0 0,0 0 0,0 0 0,0 0 0,0 0 0,-1 3 0,-16 62 0,16-64 0,-8 20-1154,-3 10-3672,12-33 4764,0 0 0,0 0 0,1 0-1,-1 0 1,0 0 0,0 0 0,0 0 0,0 0 0,0 0-1,0 0 1,0 0 0,0 0 0,0 0 0,0 0-1,0 0 1,0 0 0,0 0 0,1 0 0,-1 0 0,0 0-1,0 0 1,0 0 0,0 0 0,0 0 0,0 0 0,0 0-1,0 0 1,0 0 0,0 0 0,0 0 0,0 0-1,0 0 1,0 0 0,0 0 0,1 0 0,-1 0 0,0 0-1,0 0 1,0 1 0,0-1 0,0 0 0,0 0 0,0 0-1,0 0 1,0 0 0,0 0 0,0 0 0,13-19-2799,4-4-5141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60 14830,'0'0'17056,"3"-9"-16250,-1 3-762,4-22 5,-6 27-50,0 0 1,-1 1-1,1-1 1,0 0-1,-1 0 1,1 0-1,-1 0 1,1 1-1,-1-1 1,0 0-1,1 0 1,-1 1-1,0-1 1,0 0-1,1 1 1,-1-1-1,0 1 1,0-1-1,0 1 1,0-1-1,0 1 1,0 0-1,1 0 1,-1-1-1,0 1 1,0 0-1,0 0 1,0 0-1,0 0 1,0 0-1,0 0 1,0 0-1,0 0 1,-1 1-1,-3-1 1,0 1 0,0 0 0,0 0 0,0 1 0,1 0 0,-1 0 0,0 0 0,1 0 0,0 0 0,0 1 0,-1 0 0,1 0 0,1 0 0,-1 1 0,0-1 0,1 1 0,-5 5 0,3-2 0,0-1 0,1 1 0,0-1 0,0 1 0,0 1 0,1-1 0,0 0 0,0 1 0,1 0 0,-2 11 0,3-16 0,1-1 0,1 1 0,-1-1 0,0 1 0,1-1 0,-1 1 0,1-1 0,0 1 0,0-1 0,0 1 0,0-1 0,0 0 0,0 0 0,1 1 0,-1-1 0,1 0 0,0 0 0,-1 0 0,1-1 0,0 1 0,0 0 0,0-1 0,0 1 0,0-1 0,1 0 0,-1 0 0,0 1 0,1-2 0,-1 1 0,1 0 0,-1 0 0,1-1 0,-1 1 0,5-1 0,7 3 0,0-2 0,1 1 0,-1-2 0,29-2 0,-29 0 0,0-1 0,0 0 0,-1-1 0,1 0 0,-1-1 0,0 0 0,18-11 0,-2-2 0,50-41 0,-79 59 0,1 0 0,-1-1 0,0 1 0,0 0 0,0 0 0,0-1 0,0 1 0,1 0 0,-1 0 0,0-1 0,0 1 0,1 0 0,-1 0 0,0 0 0,0-1 0,1 1 0,-1 0 0,0 0 0,0 0 0,1 0 0,-1 0 0,0 0 0,0 0 0,1-1 0,-1 1 0,0 0 0,1 0 0,-1 0 0,0 0 0,1 0 0,-1 0 0,0 0 0,0 1 0,1-1 0,-1 0 0,0 0 0,1 0 0,-1 0 0,0 0 0,0 0 0,1 0 0,-1 1 0,0-1 0,1 0 0,-4 18 0,-17 29 0,18-42 0,-1 0 0,-16 46 0,18-50 0,1 0 0,-1 0 0,1 0 0,0 0 0,-1 0 0,1 0 0,0 0 0,0 0 0,0 0 0,0 0 0,0 0 0,0 0 0,0 0 0,0 0 0,0 0 0,0 0 0,0 0 0,1 0 0,-1 0 0,0 0 0,1 0 0,-1 0 0,1 0 0,-1 0 0,1-1 0,-1 1 0,1 0 0,0 0 0,-1 0 0,1-1 0,0 1 0,0 0 0,-1-1 0,1 1 0,0 0 0,0-1 0,0 0 0,0 1 0,0-1 0,0 1 0,1-1 0,19 1 0,1-2 0,-1-1 0,0 0 0,0-2 0,0 0 0,0-1 0,-1-2 0,34-14 0,-20 8 0,60-14 0,-94 27 0,0 0 0,-1 0 0,1 1 0,0-1 0,0 0 0,0 0 0,0 1 0,0-1 0,-1 0 0,1 0 0,0 1 0,0-1 0,0 0 0,0 0 0,0 1 0,0-1 0,0 0 0,0 0 0,0 1 0,0-1 0,0 0 0,0 0 0,0 1 0,0-1 0,0 0 0,0 0 0,0 1 0,1-1 0,-1 0 0,0 0 0,0 1 0,0-1 0,0 0 0,0 0 0,1 0 0,-1 1 0,0-1 0,0 0 0,0 0 0,1 0 0,-1 0 0,0 0 0,0 1 0,0-1 0,1 0 0,-1 0 0,0 0 0,0 0 0,1 0 0,-1 0 0,0 0 0,0 0 0,1 0 0,-1 0 0,0 0 0,0 0 0,1 0 0,-1 0 0,0 0 0,0 0 0,1 0 0,-1 0 0,0 0 0,0 0 0,1 0 0,-1-1 0,-9 14-459,0-2 0,0 1-1,-15 12 1,21-21-170,-1 1 0,0-1 0,0 0-1,0 0 1,0 0 0,-1-1 0,-7 4-1,0-5-10660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247 352 15407,'5'-12'3123,"-3"6"-2726,15-43 2908,-16 44-2644,1-1 0,-1 1 0,-1 0 0,1 0 0,-1-1 1,0 1-1,0 0 0,-1 0 0,-1-9 0,1 12-547,0 0-1,0 0 1,0 1-1,0-1 1,0 1-1,-1-1 1,1 1-1,-1-1 1,1 1-1,-1 0 1,1 0-1,-1 0 1,0 0-1,1 0 1,-1 0-1,0 0 1,0 0-1,0 1 1,0-1-1,0 1 0,0-1 1,0 1-1,0 0 1,0 0-1,0 0 1,0 0-1,0 0 1,0 0-1,0 1 1,-2 0-1,-4 0-58,0 0 0,0 1 0,1 0 0,-1 0 0,1 1 0,-13 6 0,8-1-54,0 0 0,1 1 0,0 0 0,1 1 0,0 1 0,0-1 1,1 1-1,1 1 0,0 0 0,0 0 0,2 0 0,-1 1 0,1 0 0,1 1 1,1-1-1,-1 1 0,2 0 0,-3 23 0,6-36-1,-1 1 0,1-1 0,0 1 0,0-1 0,0 1 0,0-1 0,0 1 0,0-1 0,0 1 0,1 0 0,-1-1 0,1 0 0,-1 1 0,1-1 0,-1 1 0,1-1 0,0 0 0,0 1 0,-1-1 0,1 0 0,0 0 0,0 1 0,0-1 0,0 0 0,1 0 0,-1 0 0,0-1 0,0 1 0,1 0 0,-1 0 0,0-1 0,1 1 0,-1 0 0,1-1 0,-1 1 0,1-1 0,-1 0 0,1 0 0,-1 0 0,1 1 0,-1-1 0,1 0 0,-1-1 0,1 1 0,-1 0 0,1 0 0,-1-1 0,3 0 0,4-1 0,0 0 0,1 0 0,-1-1 0,0-1 0,0 1 0,-1-1 0,12-8 0,5-6 0,0-2 0,-2-1 0,21-23 0,-32 32 0,-1 0 0,0-1 0,-1 0 0,-1-1 0,0 1 0,-1-2 0,9-23 0,-47 119-56,22-61 53,1 1 0,0-1 0,2 1-1,0 1 1,-5 40 0,11-61 6,0 1-1,-1-1 1,1 0-1,0 0 1,0 1-1,0-1 1,0 0-1,0 0 1,1 0-1,-1 1 1,0-1-1,1 0 1,-1 0-1,0 0 1,1 1-1,-1-1 1,1 0-1,0 0 1,-1 0-1,1 0 1,0 0-1,0 0 1,0 0-1,-1-1 1,1 1-1,0 0 1,0 0-1,0-1 0,2 2 1,-1-2-2,0 0 1,1 1-1,-1-1 0,1 0 1,-1 0-1,1 0 0,-1-1 1,0 1-1,1-1 0,-1 1 1,1-1-1,-1 0 0,4-1 1,7-5-7,1 0 0,-2 0 1,22-17-1,-11 5 5,-1-1 0,-1-1 0,34-44 0,-46 53 0,0-1 0,-1 0 0,0 0 0,-1-1 0,-1 0 0,0 0 0,-1-1 0,0 1 0,2-19 0,-6 33 0,-1-1 0,0 1 0,0 0 0,0 0 0,0-1 0,0 1 0,0 0 0,0-1 0,1 1 0,-1 0 0,0 0 0,0-1 0,0 1 0,0 0 0,0-1 0,0 1 0,0 0 0,-1-1 0,1 1 0,0 0 0,0 0 0,0-1 0,0 1 0,0 0 0,0 0 0,0-1 0,-1 1 0,1 0 0,0 0 0,0-1 0,0 1 0,-1 0 0,1 0 0,0-1 0,0 1 0,-1 0 0,1 0 0,-1 0 0,-10 7 0,-9 18 0,13-11 0,0 0 0,1 0 0,0 0 0,1 1 0,1 0 0,0 0 0,1 0 0,1 0 0,-2 23 0,4-37 0,0 0 0,0 0 0,0 0 0,1 0 0,-1 0 0,0 1 0,0-1 0,0 0 0,1 0 0,-1 0 0,1 0 0,-1 0 0,1 0 0,-1 0 0,1 0 0,0 0 0,-1 0 0,1 0 0,0-1 0,0 1 0,0 0 0,-1 0 0,1-1 0,0 1 0,2 0 0,-1 0 0,0 0 0,1-1 0,-1 1 0,0-1 0,1 0 0,-1 1 0,0-1 0,1 0 0,-1-1 0,1 1 0,3-1 0,2-1 0,0 0 0,0-1 0,-1 0 0,1 0 0,-1-1 0,10-6 0,4-7 0,-1 0 0,-1-2 0,0 0 0,-2-1 0,0-1 0,17-28 0,-31 48 0,-2 9 0,-1 12 0,-15 41 0,10-49 0,2 1 0,-1 0 0,2 0 0,-1 0 0,2 0 0,0 0 0,0 0 0,4 26 0,-3-38 0,0 0 0,1 0 0,-1 0 0,1 0 0,0-1 0,-1 1 0,1 0 0,0 0 0,-1 0 0,1 0 0,0-1 0,0 1 0,0 0 0,0-1 0,0 1 0,0-1 0,0 1 0,0-1 0,0 1 0,0-1 0,0 0 0,0 1 0,0-1 0,0 0 0,0 0 0,0 0 0,0 0 0,0 0 0,0 0 0,1 0 0,-1 0 0,0 0 0,0-1 0,0 1 0,0 0 0,0-1 0,0 1 0,0-1 0,0 1 0,0-1 0,1 0 0,42-24 0,-27 9 0,0-1 0,-1-1 0,-1 0 0,0-1 0,-2-1 0,0 0 0,-1-1 0,11-28 0,-8 13 0,-2-2 0,-1 0 0,-2 0 0,6-47 0,-23 116 0,-1 0 0,-16 40 0,-8 25 0,24-59 0,1 0 0,1 1 0,2 0 0,2 49 0,20 151 0,-14-209 0,-2 1 0,-1-1 0,-3 41 0,2-69 0,0 0 0,0 1 0,0-1 0,-1 0 0,1 0 0,0 0 0,-1 1 0,1-1 0,-1 0 0,1 0 0,-1 0 0,1 0 0,-1 0 0,0 0 0,1 0 0,-1 0 0,0 0 0,0 0 0,0 0 0,0-1 0,0 1 0,0 0 0,0-1 0,0 1 0,0-1 0,0 1 0,0-1 0,0 1 0,0-1 0,-1 0 0,1 1 0,0-1 0,0 0 0,0 0 0,-3 0 0,1 0 0,1-1 0,-1 1 0,1-1 0,-1 0 0,0 1 0,1-1 0,-1-1 0,1 1 0,0 0 0,-1 0 0,1-1 0,0 0 0,0 1 0,0-1 0,-3-3 0,-4-5 0,1-2 0,0 1 0,0-1 0,1 0 0,1-1 0,0 1 0,1-1 0,0-1 0,-6-25 0,10 32 0,-1 0 0,1 0 0,1 0 0,-1 0 0,1 0 0,1 0 0,-1 0 0,1 0 0,0 0 0,1 0 0,0 1 0,0-1 0,0 0 0,1 1 0,0-1 0,0 1 0,0 0 0,1 0 0,0 0 0,0 1 0,8-9 0,1 4-129,-1-1-1,2 2 1,-1 0-1,1 1 1,1 0-1,18-7 1,98-29-2820,-17 7-1647,-35 4-6524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22549,'0'25'1185,"0"7"1122,-5 4 191,0 4-1537,4-2-224,1-3-289,0-6-320,11-8-128,7-7-705,1-9-1120,1-5-1891,-3-11-2081,-9-15-6631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16912,'0'0'4324,"65"19"-2114,-25-15-736,7-4-97,5 0-128,-3 0-801,0-9-351,-8 0-33,-11 2-1153,-14 3-2050,-15 0-2210</inkml:trace>
  <inkml:trace contextRef="#ctx0" brushRef="#br0" timeOffset="1">0 249 21556,'0'0'5510,"67"-9"-2980,-11-12-864,7-2-577,3 1-673,-2 1-416,-11 5 0,-14 12-1185,-18 4-2178,-21 4-2659,-8 11-576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19442,'0'0'8488,"83"-3"-6822,-36-6-705,10 1-737,-1-2-192,-1 2-1121,-4-3-2466,-3-2-2307,-7-4-3298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29 8168,'0'0'14707,"-4"8"-13453,-10 21-617,1 0 0,1 1-1,2 0 1,1 1 0,1 0-1,2 0 1,-4 38-1,10-66-596,0 0-1,0-1 0,0 1 0,0 0 1,0-1-1,0 1 0,1 0 1,-1-1-1,1 1 0,-1-1 0,1 1 1,0-1-1,0 1 0,1-1 0,-1 0 1,0 1-1,1-1 0,2 3 1,-3-4 7,1 1 0,0-1 1,0 0-1,0 0 0,0 0 1,0 0-1,0 0 0,0-1 1,1 1-1,-1 0 0,0-1 0,0 0 1,1 1-1,-1-1 0,0 0 1,0 0-1,4-1 0,2 0 82,0-1-1,0 0 1,0 0-1,0-1 1,0 0-1,-1-1 0,1 1 1,-1-2-1,0 1 1,9-7-1,0-4-84,0 1-1,-1-2 0,-1 0 1,0-1-1,-1 0 0,-1-1 1,10-20-1,-6 6 4,-2 0 0,-1-1-1,14-58 1,-52 177-47,15-60 0,2 1 0,1 0 0,1 0 0,1 1 0,-2 41 0,7-66-42,0 0-1,1 0 1,-1 0-1,0 0 1,1 0-1,0 0 1,0-1-1,0 1 1,0 0-1,0-1 1,0 1-1,1-1 1,-1 1-1,1-1 1,0 1-1,0-1 1,0 0-1,0 0 1,0 0-1,0 0 1,0 0 0,1-1-1,-1 1 1,1-1-1,-1 1 1,1-1-1,0 0 1,3 1-1,2 0-343,0 0-1,0-1 0,0 1 1,0-2-1,0 1 0,0-1 1,0-1-1,0 1 0,14-4 1,27-12-6047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18866,'0'0'9705,"80"-1"-8744,-33-12-385,7-1-447,5-3-193,1-1-2018,-6-1-3300,-6 1-5220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16720,'0'0'12524,"-21"50"-12524,13-11 32,1 4 0,1 2-32,3 4 0,1-1-64,1-1-705,-1-6-1153,2-3-1441,-4-7-1538,-2-7-3266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10 191 21941,'0'0'3032,"-3"9"315,2-7-3212,0 0-2,0 0 0,1 0 0,-1 0 0,0 0 0,1 0 0,-1 0 0,1 0 0,0 0 0,0 0 0,0 0 0,0 1 0,0 2 0,1-4-75,0 0 0,0 1-1,0-2 1,0 1 0,1 0 0,-1 0 0,0 0 0,0 0 0,1-1 0,-1 1 0,0 0 0,1-1 0,-1 0 0,1 1-1,-1-1 1,0 0 0,1 1 0,-1-1 0,1 0 0,-1 0 0,1 0 0,-1 0 0,1-1 0,-1 1 0,1 0-1,2-2 1,11-1 6,1-1 0,-1-1 0,0 0-1,0-1 1,-1-1 0,0 0-1,0-1 1,0 0 0,-1-2 0,-1 1-1,1-1 1,-2-1 0,1 0 0,-2-1-1,17-22 1,-24 30-64,-1 1 0,0-1 0,-1 0 0,1 1 0,-1-1 0,1 0 0,-1 0 0,0 0 0,-1 0 0,1 0 0,-1 0 0,0 0 0,0 0 0,0-1 0,0 1 0,-2-5 0,2 8 0,0 0 0,-1 0 0,1-1 0,0 1 0,-1 0 0,0 0 0,1 1 0,-1-1 0,1 0 0,-1 0 0,0 0 0,0 0 0,0 0 0,1 1 0,-1-1 0,0 0 0,0 1 0,0-1 0,0 1 0,0-1 0,0 1 0,0-1 0,-2 0 0,1 1 0,-1 0 0,1 0 0,-1 0 0,1 1 0,-1-1 0,1 1 0,-1-1 0,1 1 0,-1 0 0,1-1 0,-1 2 0,1-1 0,0 0 0,-4 3 0,-4 3 0,0 1 0,1 0 0,1 0 0,-1 1 0,1 0 0,1 0 0,-1 1 0,-7 15 0,-3 7 0,-22 51 0,37-75 0,-1-1 0,1 1 0,1-1 0,0 1 0,0 0 0,0 0 0,1 0 0,0 0 0,0 0 0,1 0 0,0 0 0,1 9 0,1-15 2,-1 0 0,0 0 0,1 0 0,-1-1 0,1 1 0,-1 0-1,1-1 1,0 1 0,0-1 0,-1 1 0,1-1 0,0 0 0,0 0 0,1 0 0,-1 0 0,0 0 0,0-1 0,0 1 0,1-1 0,-1 1-1,0-1 1,0 0 0,1 1 0,-1-1 0,0-1 0,4 1 0,7 0-67,-1-1 0,1 0 0,20-4 0,-21 1-1087,1-1 1,-1 0 0,0 0 0,-1-1-1,22-15 1,12-13-6787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44 522 10954,'0'0'17137,"36"-52"-15824,-3 39-224,11 1-417,1 2-383,7 1-225,-3 1-64,-4 2-1217,-8-2-1762,-11 2-2082,-11-3-897,-12-4-3779</inkml:trace>
  <inkml:trace contextRef="#ctx0" brushRef="#br0" timeOffset="1">0 7 18065,'0'0'8360,"64"-6"-6919,-16 6-544,10 0-512,5 0-353,-4 0-161,-8 6-2177,-6-2-2338,-15 1-3556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14894,'-1'11'3331,"-1"1"-2421,-2 7 783,2 1 0,0-1-1,1 1 1,1 0 0,3 30 0,-2-49-1664,0 1 0,0-1 0,-1 1 0,1-1 0,0 0 1,1 1-1,-1-1 0,0 0 0,0 0 0,0 0 0,1 1 0,-1-2 0,1 1 1,-1 0-1,1 0 0,-1 0 0,1-1 0,-1 1 0,1 0 0,0-1 1,-1 0-1,1 1 0,0-1 0,-1 0 0,1 0 0,0 0 0,-1 0 1,1 0-1,0 0 0,-1-1 0,4 0 0,1 1 7,0-2-1,0 1 1,0-1-1,0 1 1,0-2 0,0 1-1,8-5 1,30-33 8,-37 33-145,0-1 0,1 1 1,0 0-1,9-5 1,-17 49-301,-6-9 576,5-23-31,-1 0-1,1 0 0,0 1 1,0-1-1,0 1 0,1-1 1,0 1-1,0-1 0,1 1 1,-1-1-1,3 10 1,-2-14-113,1 0 0,-1 0 1,1 0-1,-1 0 0,1 0 1,-1 0-1,1 0 0,-1-1 1,1 1-1,0-1 0,-1 1 1,1-1-1,0 1 0,-1-1 1,1 0-1,0 0 0,0 0 1,-1 0-1,1 0 0,0-1 1,-1 1-1,1 0 0,0-1 1,2 0-1,43-16 408,-27 4-439,0-1 0,-1 0 0,0-2 0,-1 0 0,-1-1 0,-1 0 0,0-2 0,-1 0 0,20-35 0,-72 192 0,35-130 0,0-1 0,0 1 0,1 0 0,0 0 0,0 0 0,1 0 0,0 0 0,0 0 0,3 13 0,-3-20-42,1-1 1,-1 1-1,0 0 1,1-1-1,0 1 1,-1-1-1,1 1 1,-1-1-1,1 1 1,-1-1-1,1 1 1,0-1-1,-1 1 1,1-1-1,0 0 0,0 1 1,-1-1-1,1 0 1,0 0-1,0 0 1,-1 1-1,1-1 1,0 0-1,0 0 1,0 0-1,-1 0 1,1 0-1,0-1 1,0 1-1,-1 0 0,1 0 1,1-1-1,0 1-236,-1-1 0,1 1-1,-1-1 1,1 1 0,-1-1-1,0 0 1,1 0 0,-1 0-1,0 0 1,0 0 0,0 0-1,0 0 1,1 0 0,-1 0-1,1-2 1,4-16-8637,0-4-6999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20179,'0'0'11750,"-1"13"-11328,-9 65-273,-22 78 0,14-79-90,-13 129 0,34-193-59,4-19 0,7-23 0,-9 2 0,-1 0 0,0-1 0,-2 0 0,-2-34 0,0 47 0,2 16 0,0-1 0,0 0 0,0 1 0,-1 0 0,1-1 0,0 1 0,0 0 0,0 0 0,0 0 0,-1 0 0,1 0 0,2 3 0,-3-3 0,5 2 0,0 1 0,0-1 0,0-1 0,0 1 0,0-1 0,0 0 0,1 0 0,-1-1 0,1 0 0,-1 0 0,1 0 0,0-1 0,-1 0 0,1 0 0,0-1 0,-1 0 0,1 0 0,-1 0 0,1-1 0,-1 0 0,0 0 0,11-6 0,-5 1 0,-1 0 0,0 0 0,0-1 0,-1-1 0,0 1 0,0-2 0,-1 1 0,0-1 0,-1-1 0,0 1 0,8-16 0,-35 88 0,-25 66 0,40-112 0,0 1 0,1-1 0,1 1 0,1 0 0,0-1 0,2 20 0,-1-34 0,0-1 0,0 1 0,0 0 0,0-1 0,1 1 0,-1-1 0,0 1 0,1-1 0,-1 1 0,1-1 0,-1 1 0,1-1 0,0 1 0,0-1 0,-1 0 0,1 1 0,0-1 0,0 0 0,0 0 0,1 0 0,-1 0 0,0 0 0,0 0 0,1 0 0,-1 0 0,0 0 0,1 0 0,-1-1 0,1 1 0,-1-1 0,1 1 0,-1-1 0,1 1 0,-1-1 0,1 0 0,-1 0 0,1 0 0,0 0 0,-1 0 0,1 0 0,-1 0 0,1 0 0,-1-1 0,1 1 0,2-2 0,1 0 0,1 0 0,-1 0 0,0 0 0,0-1 0,-1 0 0,1 0 0,-1 0 0,1-1 0,-1 0 0,0 0 0,0 0 0,4-5 0,-2-2-380,0 0 0,0 0 0,-1-1 0,-1 1 0,0-1 0,-1 0 0,0 0 0,2-19 0,-1-11-3591,-2-47 1,-2 85 3699,0-71-10486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1 897,'0'0'27898,"-17"54"-27257,27-41-481,5 1-256,0 2-2242,0-1-2979,-2-3-4356</inkml:trace>
  <inkml:trace contextRef="#ctx0" brushRef="#br0" timeOffset="1">297 346 3107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247 460 10410,'0'0'16111,"-11"-8"-13335,-37-23-1025,45 30-1698,0-1 1,0 1-1,0 0 1,0 1-1,0-1 0,0 1 1,-1-1-1,1 1 0,0 0 1,0 0-1,0 0 1,0 0-1,0 1 0,0-1 1,-1 1-1,1 0 1,0 0-1,1 0 0,-1 0 1,0 1-1,0-1 0,-4 4 1,-2 1 44,1 1 0,0 0 1,0 0-1,-11 14 0,9-10-98,1 1 0,1 0 0,-12 21 0,18-30 0,0 1 0,0 0 0,1 0 0,-1 0 0,1 0 0,0 0 0,0 0 0,0 0 0,0 0 0,1 0 0,0 0 0,0 1 0,0-1 0,0 0 0,0 0 0,1 0 0,2 7 0,-2-9 0,1 0 0,0-1 0,-1 1 0,1 0 0,0-1 0,0 1 0,0-1 0,0 0 0,1 0 0,-1 0 0,0 0 0,0 0 0,1 0 0,-1-1 0,1 1 0,-1-1 0,0 1 0,1-1 0,-1 0 0,1 0 0,-1 0 0,3-1 0,5 1 0,0-1 0,0 0 0,-1 0 0,14-4 0,-10 0 0,0-1 0,-1 0 0,0-1 0,0-1 0,0 0 0,-1 0 0,0-1 0,-1 0 0,18-22 0,0-2 0,43-69 0,-58 80 0,-29 56 0,1 1 0,-14 48 0,27-78 0,1 1 0,-1-1 0,1 1 0,1-1 0,-1 1 0,1-1 0,0 1 0,0 0 0,1 7 0,0-11 0,0-1 0,-1 1 0,1-1 0,0 0 0,0 1 0,0-1 0,0 0 0,0 1 0,0-1 0,0 0 0,0 0 0,0 0 0,0 0 0,1 0 0,-1 0 0,0 0 0,1-1 0,-1 1 0,1 0 0,-1-1 0,1 1 0,-1-1 0,1 0 0,-1 1 0,1-1 0,0 0 0,-1 0 0,1 0 0,-1 0 0,1 0 0,0 0 0,-1-1 0,1 1 0,-1 0 0,3-2 0,5 0-150,0-1 0,-1 0 0,1-1 0,-1 0 0,0 0-1,0-1 1,0 0 0,-1 0 0,0-1 0,0 0 0,0 0 0,9-12 0,7-9-1250,35-55 0,-10-2 494,-3-2-1,37-106 1,-49 116 6630,-33 77-5479,-4 16 850,-11 27-812,-5 3-267,2 1-1,1 1 0,3 1 1,2 0-1,3 0 0,1 1 1,-1 83-1,10-97-15,2-28 0,3-24 0,-1-11 0,-1-1 0,-1 0 0,-2 1 0,-1-1 0,0 0 0,-7-38 0,4 57 0,1 17 0,5 17 0,-1-22 0,0-1 0,1 0 0,0 1 0,-1-1 0,1 0 0,0 0 0,0-1 0,0 1 0,1-1 0,-1 0 0,1 1 0,-1-2 0,1 1 0,0 0 0,-1-1 0,1 1 0,0-1 0,0 0 0,0 0 0,0-1 0,0 1 0,1-1 0,-1 0 0,0 0 0,0-1 0,0 1 0,0-1 0,5-1 0,-3 1 0,1 0 0,-1-1 0,1 0 0,-1-1 0,0 1 0,0-1 0,0 0 0,0-1 0,0 1 0,-1-1 0,0-1 0,1 1 0,-2-1 0,1 1 0,0-1 0,4-8 0,-5 8 0,0-1 0,-1 1 0,0-1 0,-1 0 0,1 0 0,-1 0 0,0 0 0,-1-1 0,1 1 0,-1 0 0,0-1 0,-1-11 0,-14 30 0,0 7 0,0 2 0,2 0 0,0 0 0,2 1 0,0 0 0,1 1 0,2 0 0,0 0 0,1 1 0,-2 26 0,8-49 0,-1 1 0,1-1 0,0 1 0,0 0 0,0-1 0,1 1 0,-1-1 0,0 1 0,1-1 0,-1 1 0,0 0 0,1-1 0,0 0 0,-1 1 0,1-1 0,0 1 0,0-1 0,0 0 0,0 0 0,0 1 0,0-1 0,0 0 0,3 2 0,-2-2 0,0 0 0,1 0 0,-1-1 0,0 1 0,1 0 0,-1-1 0,1 0 0,-1 1 0,1-1 0,0 0 0,-1 0 0,1 0 0,3-2 0,3 1 0,0-1 0,-1-1 0,1 0 0,-1 0 0,1-1 0,-1 0 0,13-8 0,-2-3 0,-1-1 0,0 0 0,-2-1 0,1-1 0,-2-1 0,-1 0 0,0-1 0,-1 0 0,16-37 0,-40 79 0,6-14 0,0 0 0,1 1 0,0-1 0,0 1 0,1 0 0,0 0 0,1 0 0,-3 17 0,12-25 0,-1 1 0,1-1 0,-1-1 0,1 1 0,0-1 0,-1 0 0,10-2 0,81-7 0,-96 9 0,0 0 0,-1 0 0,1 1 0,0-1 0,-1 0 0,1 0 0,0 1 0,-1-1 0,1 1 0,0-1 0,-1 1 0,1-1 0,-1 1 0,1-1 0,0 1 0,-1-1 0,0 1 0,1-1 0,-1 1 0,1 0 0,-1-1 0,0 1 0,1 0 0,-1 0 0,0-1 0,0 1 0,0 0 0,1 0 0,-1-1 0,0 1 0,0 0 0,0 0 0,0-1 0,0 1 0,-1 0 0,1 0 0,0-1 0,0 2 0,-8 40 0,4-26 0,4-14 0,-1-1 0,1 0 0,0 1 0,0-1 0,0 1 0,0-1 0,0 0 0,0 1 0,0-1 0,0 1 0,0-1 0,1 0 0,-1 1 0,1-1 0,-1 0 0,1 1 0,-1-1 0,1 0 0,0 0 0,0 0 0,-1 1 0,1-1 0,0 0 0,0 0 0,0 0 0,2 1 0,0-1 0,-1-1 0,0 1 0,0-1 0,0 1 0,1-1 0,-1 0 0,0 0 0,0 0 0,0 0 0,1 0 0,-1-1 0,0 1 0,0-1 0,0 0 0,3 0 0,5-3 0,-1 0 0,0-1 0,1 0 0,-1 0 0,-1-1 0,13-10 0,-13 7 0,1 0 0,-1-1 0,-1 1 0,0-2 0,0 1 0,-1-1 0,0 0 0,-1 0 0,0-1 0,-1 0 0,0 0 0,-1 0 0,-1 0 0,2-18 0,-4 33 0,0 0 0,0 0 0,0 0 0,0 0 0,1 0 0,-1 0 0,1 0 0,0 0 0,0 0 0,0 0 0,0-1 0,0 1 0,1 0 0,-1-1 0,1 1 0,-1-1 0,1 1 0,0-1 0,4 4 0,-1-3 0,-1-1 0,0 0 0,0 0 0,1 0 0,-1-1 0,1 0 0,-1 0 0,1 0 0,0 0 0,-1-1 0,1 0 0,7 0 0,-4-1 0,0 0 0,0-1 0,0 0 0,0 0 0,0-1 0,-1 0 0,0 0 0,1-1 0,-1 0 0,0 0 0,-1-1 0,11-9 0,-12 11 0,-1 0 0,0 0 0,-1-1 0,1 0 0,-1 1 0,1-2 0,-1 1 0,0 0 0,-1 0 0,1-1 0,-1 0 0,0 1 0,0-1 0,0 0 0,-1 0 0,1 0 0,-1 0 0,0 0 0,-1-1 0,1-8 0,-2 13 0,1 1 0,-1-1 0,1 0 0,-1 0 0,0 0 0,1 0 0,-1 0 0,0 1 0,1-1 0,-1 0 0,0 1 0,0-1 0,0 0 0,0 1 0,0-1 0,1 1 0,-1 0 0,0-1 0,0 1 0,0 0 0,0-1 0,-1 1 0,1 0 0,0 0 0,0 0 0,0 0 0,0 0 0,0 0 0,0 0 0,0 0 0,0 0 0,0 1 0,0-1 0,-2 1 0,-36 13 0,33-9 0,0-1 0,1 1 0,0 0 0,0 0 0,0 1 0,1 0 0,-1 0 0,1 0 0,1 0 0,-1 0 0,1 1 0,0 0 0,1 0 0,-1-1 0,2 1 0,-1 1 0,1-1 0,0 0 0,0 0 0,0 8 0,1-11 0,1 1 0,-1-1 0,1 1 0,-1-1 0,1 1 0,1-1 0,-1 0 0,0 1 0,1-1 0,0 0 0,0 0 0,0 0 0,1 0 0,-1-1 0,1 1 0,0-1 0,0 1 0,0-1 0,1 0 0,-1 0 0,1-1 0,-1 1 0,1-1 0,0 1 0,0-1 0,0 0 0,0-1 0,1 1 0,-1-1 0,0 0 0,1 0 0,7 1 0,32-1-1492,-43-1 1275,1 0 0,-1-1-1,1 1 1,-1-1 0,1 1 0,-1-1 0,0 1-1,1-1 1,-1 0 0,0 0 0,0 0 0,1 0-1,-1 0 1,0 0 0,0 0 0,0 0 0,0 0-1,0 0 1,0-1 0,-1 1 0,1 0 0,0-1-1,-1 1 1,1-1 0,-1 1 0,1-2 0,2-26-10300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39 23991,'-12'-19'4196,"5"5"-1218,6 9-1376,2 5-1698,7 5-1730,-1-1-4035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6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15951,'0'0'12166,"13"-10"-10473,45-28-733,-54 36-887,-1 0-1,1 0 1,1 0-1,-1 0 0,0 1 1,0-1-1,0 1 1,1 0-1,-1 1 1,1-1-1,7 0 0,-11 2-74,0-1-1,0 0 0,0 0 0,0 0 0,0 1 0,0-1 1,0 1-1,0-1 0,0 1 0,-1-1 0,1 1 1,0-1-1,0 1 0,0-1 0,-1 1 0,1 0 0,0 0 1,-1-1-1,1 1 0,-1 0 0,1 0 0,-1 0 1,1 0-1,-1 0 0,0-1 0,1 1 0,-1 0 0,0 0 1,0 0-1,0 0 0,1 0 0,-1 0 0,0 0 0,0 0 1,-1 0-1,1 0 0,0 0 0,0 0 0,0 0 1,-1 0-1,1 0 0,0 0 0,-1 0 0,0 1 0,-4 10 14,0-1-1,-1 1 1,0-1-1,-1 0 1,0-1-1,-17 20 1,17-22-6,-1 1 1,1 0-1,0 0 1,1 1-1,0 0 1,1 0-1,0 1 1,1 0-1,-5 14 1,9-24-5,0 0 0,0 0 1,0 0-1,0 1 0,0-1 0,0 0 1,0 0-1,0 0 0,1 0 1,-1 0-1,0 0 0,1 1 1,-1-1-1,1 0 0,-1 0 1,1 0-1,0 0 0,-1-1 0,1 1 1,0 0-1,0 0 0,-1 0 1,1 0-1,0-1 0,0 1 1,0 0-1,0-1 0,0 1 1,0-1-1,0 1 0,0-1 0,0 0 1,1 1-1,-1-1 0,0 0 1,0 0-1,0 1 0,0-1 1,0 0-1,0 0 0,1 0 1,-1-1-1,2 1 0,6-1 60,1 1 0,-1-1 0,0-1 1,13-3-1,8-7 15,-1-1 0,0-1 1,-1-1-1,-1-1 0,-1-2 1,0-1-1,-1-1 0,-2-1 1,25-27-1,-42 42-76,0 0 0,0-1 0,-1 1 0,0-1 0,0 0 0,-1-1 0,5-11 0,-11 16 0,-7 7 0,-10 9 0,0 7 0,0 1 0,-26 39 0,38-50 0,1 1 0,0 0 0,0 0 0,1 1 0,0-1 0,1 1 0,1 0 0,-4 18 0,7-29 0,0 0 0,0 1 0,0-1 0,0 0 0,0 1 0,0-1 0,0 0 0,0 1 0,0-1 0,1 0 0,-1 0 0,1 1 0,-1-1 0,1 0 0,-1 0 0,1 0 0,0 1 0,-1-1 0,1 0 0,0 0 0,0 0 0,0 0 0,0 0 0,0-1 0,0 1 0,0 0 0,0 0 0,0-1 0,0 1 0,0 0 0,1-1 0,-1 1 0,0-1 0,0 0 0,1 1 0,-1-1 0,0 0 0,1 0 0,-1 0 0,0 0 0,1 0 0,-1 0 0,0 0 0,1 0 0,-1-1 0,0 1 0,2-1 0,5 0 0,1-1 0,-1 0 0,0 0 0,0-1 0,-1 0 0,11-6 0,0-2 0,0-1 0,0-1 0,-1-1 0,0 0 0,-2-2 0,1 1 0,-2-2 0,0 0 0,-1-1 0,-1 0 0,-1-1 0,0 0 0,13-36 0,-22 46 0,-4 8 0,-4 6 0,6-5 0,-12 15 0,1 0 0,1 1 0,0 0 0,1 0 0,0 1 0,2 0 0,0 1 0,1 0 0,-5 19 0,11-35 0,0-1 0,0 1 0,0 0 0,0-1 0,0 1 0,0-1 0,0 1 0,0 0 0,1-1 0,-1 1 0,1-1 0,-1 1 0,1-1 0,0 1 0,-1-1 0,1 1 0,0-1 0,0 0 0,0 1 0,0-1 0,0 0 0,0 0 0,2 1 0,0 0 0,0 0 0,0 0 0,0-1 0,0 0 0,1 0 0,-1 0 0,0 0 0,1 0 0,-1-1 0,6 1 0,6-1 0,1 0 0,-1-1 0,0-1 0,17-4 0,-1-2 0,46-19 0,-19 6 0,-58 18 0,1-1 0,-1 1 0,0 0 0,0 0 0,0-1 0,0 1 0,0 0 0,-1 0 0,1-1 0,-1 1 0,-2-6 0,2 8 0,-4-21 0,0 0 0,1 0 0,-1-39 0,5 60 0,0 1 0,0 0 0,0 0 0,0 0 0,0-1 0,0 1 0,0 0 0,0 0 0,1 0 0,-1-1 0,0 1 0,0 0 0,0 0 0,0 0 0,1 0 0,-1-1 0,0 1 0,0 0 0,0 0 0,0 0 0,1 0 0,-1 0 0,0 0 0,0 0 0,1 0 0,-1-1 0,0 1 0,0 0 0,0 0 0,1 0 0,-1 0 0,0 0 0,0 0 0,1 0 0,-1 0 0,0 1 0,0-1 0,1 0 0,-1 0 0,0 0 0,0 0 0,0 0 0,1 0 0,-1 0 0,0 0 0,0 1 0,0-1 0,1 0 0,-1 0 0,0 0 0,0 0 0,0 0 0,0 1 0,0-1 0,1 0 0,-1 0 0,0 0 0,0 1 0,0-1 0,13 12 0,-12-12 0,11 12 0,0-2 0,1 1 0,0-1 0,1-1 0,0-1 0,18 8 0,-24-12 0,0-1 0,1 0 0,-1-1 0,0 0 0,1 0 0,-1 0 0,1-1 0,0-1 0,-1 0 0,1 0 0,0 0 0,-1-1 0,15-4 0,-18 3 0,0 0 0,0-1 0,0 1 0,0-1 0,-1 0 0,0-1 0,1 1 0,-1-1 0,0 0 0,-1 0 0,1 0 0,-1-1 0,0 1 0,0-1 0,0 1 0,-1-1 0,1 0 0,-1 0 0,0 0 0,-1-1 0,1 1 0,0-6 0,-2 11 0,0 0 0,0 0 0,0 0 0,0 0 0,0-1 0,0 1 0,0 0 0,0 0 0,0 0 0,0 0 0,0-1 0,0 1 0,0 0 0,0 0 0,0 0 0,0 0 0,0 0 0,0-1 0,0 1 0,0 0 0,0 0 0,0 0 0,0 0 0,0 0 0,0 0 0,0-1 0,0 1 0,0 0 0,-1 0 0,1 0 0,0 0 0,0 0 0,0 0 0,0 0 0,0-1 0,0 1 0,0 0 0,-1 0 0,1 0 0,0 0 0,0 0 0,0 0 0,0 0 0,0 0 0,-1 0 0,1 0 0,0 0 0,0 0 0,0 0 0,0 0 0,0 0 0,-1 0 0,1 0 0,0 0 0,0 0 0,-13 7 0,-8 12 0,15-12 0,0 0 0,0 0 0,1 1 0,0-1 0,1 1 0,0 1 0,0-1 0,1 1 0,0-1 0,0 1 0,1 0 0,0 0 0,-1 17 0,3-25 0,0 0 0,0 0 0,0 0 0,0 0 0,1 0 0,-1 0 0,0 0 0,1 0 0,-1-1 0,1 1 0,-1 0 0,1 0 0,-1 0 0,1 0 0,0-1 0,-1 1 0,1 0 0,0-1 0,-1 1 0,1 0 0,0-1 0,0 1 0,0-1 0,0 1 0,0-1 0,-1 1 0,3-1 0,0 1 0,0 0 0,1-1 0,-1 0 0,0 1 0,1-1 0,-1 0 0,1-1 0,4 0 0,2-1 0,0 0 0,-1-1 0,1 0 0,-1-1 0,10-4 0,-3-2 0,-1 0 0,0-1 0,-1 0 0,0-1 0,-1-1 0,0 0 0,-1-1 0,-1 0 0,0-1 0,14-25 0,-38 64-407,8-17-164,0 1 0,1-1 0,0 1 0,0 0 0,1 1-1,0-1 1,0 0 0,1 1 0,0 0 0,1 0 0,0-1 0,0 1 0,1 17-1,8-3-6592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150 408 23158,'0'0'94,"0"-1"-1,0 0 1,0 0 0,0 1-1,-1-1 1,1 0 0,0 1 0,0-1-1,0 0 1,-1 1 0,1-1-1,0 0 1,-1 1 0,1-1 0,-1 1-1,1-1 1,-1 0 0,1 1-1,-1-1 1,1 1 0,-1 0 0,1-1-1,-1 1 1,1-1 0,-1 1-1,0 0 1,1-1 0,-2 1-1,-23 2 3075,19 0-2636,0 1 0,0 0 0,0 0 0,1 0 0,-1 0 0,-5 6 0,5-4-532,0 0 0,1 1 0,-1 0 0,1 0 0,1 1 0,-1-1 0,1 1 0,0 0 0,0 0 0,1 0 0,0 1 0,1-1 0,-1 1 0,1 0 0,1 0 0,-1 0 0,1 9 0,1-16 0,0 0 0,0 1 0,0-1 0,0 0 0,0 0 0,1 0 0,-1 0 0,0 0 0,1 0 0,-1 0 0,0 0 0,1 0 0,-1 0 0,1 0 0,0 0 0,-1-1 0,1 1 0,0 0 0,0 0 0,-1 0 0,1-1 0,0 1 0,0 0 0,0-1 0,0 1 0,1 0 0,1 0 0,0 0 0,0-1 0,0 1 0,0 0 0,0-1 0,0 0 0,0 0 0,0 0 0,5 0 0,1-1 0,-1-1 0,1 0 0,0 0 0,-1-1 0,0 0 0,10-5 0,3-4 0,-2-2 0,0 0 0,0-1 0,-1-1 0,-1-1 0,-1 0 0,0-1 0,-2-1 0,0 0 0,15-28 0,-14 20 0,-2 0 0,-1 0 0,-2-2 0,0 1 0,-2-1 0,-1 0 0,5-53 0,-11 78 0,0-1 0,-1 1 0,0-1 0,0 1 0,0-1 0,-1 1 0,1-1 0,-1 1 0,0-1 0,-1 1 0,-1-6 0,2 9 0,-1-1 0,1 1 0,0 0 0,-1 0 0,1 0 0,-1 0 0,1 0 0,-1 0 0,1 0 0,-1 0 0,1 0 0,-1 1 0,0-1 0,0 1 0,1-1 0,-1 1 0,0 0 0,0 0 0,1-1 0,-1 1 0,0 1 0,0-1 0,0 0 0,1 0 0,-1 1 0,0-1 0,0 1 0,1-1 0,-4 2 0,-17 7 0,0 2 0,1 0 0,0 0 0,1 2 0,0 1 0,1 0 0,1 2 0,-27 28 0,40-40 0,1 1 0,0 1 0,0-1 0,0 0 0,0 1 0,1 0 0,0 0 0,0 0 0,1 0 0,-3 9 0,4-13 0,1 1 0,-1 0 0,1-1 0,0 1 0,0 0 0,0 0 0,0-1 0,0 1 0,1 0 0,-1 0 0,1-1 0,0 1 0,0-1 0,0 1 0,0-1 0,0 1 0,0-1 0,1 1 0,-1-1 0,1 0 0,0 0 0,0 0 0,0 0 0,0 0 0,0 0 0,4 3 0,50 27 0,-45-27 0,0 0 0,-1 0 0,0 1 0,0 0 0,-1 1 0,0 0 0,0 1 0,-1 0 0,0 0 0,12 15 0,-19-21 0,0 1 0,0-1 0,0 0 0,0 0 0,0 1 0,-1-1 0,1 1 0,-1-1 0,0 1 0,1-1 0,-1 0 0,0 1 0,-1-1 0,1 1 0,0-1 0,-1 1 0,1-1 0,-1 0 0,0 1 0,1-1 0,-1 0 0,-2 3 0,-2 2 0,0 0 0,0-1 0,0 1 0,-1-1 0,-7 6 0,-11 12 0,24-24 0,-1 0 0,1 0 0,0 0 0,0 1 0,0-1 0,0 0 0,0 0 0,-1 0 0,1 0 0,0 1 0,0-1 0,0 0 0,0 0 0,0 0 0,0 1 0,0-1 0,0 0 0,0 0 0,0 0 0,0 1 0,0-1 0,0 0 0,0 0 0,0 1 0,0-1 0,0 0 0,0 0 0,0 0 0,0 1 0,0-1 0,0 0 0,0 0 0,0 0 0,0 1 0,1-1 0,-1 0 0,0 0 0,0 0 0,0 0 0,0 1 0,0-1 0,1 0 0,-1 0 0,0 0 0,0 0 0,1 0 0,15 4 0,28-3 0,-36-1 0,2 0-83,4 0-710,1 0 0,-1-1 0,22-4 0,-34 5 608,1-1 0,-1 1 0,0 0 0,0-1 0,0 0 0,1 0 0,-1 0 0,0 0 1,0 0-1,0 0 0,0 0 0,0 0 0,0-1 0,-1 1 0,1-1 0,0 0 0,-1 1 0,1-1 0,-1 0 0,0 0 0,1 0 0,-1 0 1,0 0-1,0 0 0,0 0 0,-1 0 0,1-1 0,0 1 0,-1-3 0,1-15-6963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41 15503,'0'0'4580,"-79"-18"-640,59 12-225,9-1-800,11 2-1313,12 4-1090,21-2-512,13 3 0,13 0 0,10 0 0,8 4-801,0 8-2242,1-1-3363,-6-2-4420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8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22005,'0'0'10762,"-9"68"-10762,7-25 0,2 9 0,-2 3-1537,2 0-3140,-3-1-4163</inkml:trace>
  <inkml:trace contextRef="#ctx0" brushRef="#br0" timeOffset="1">0 798 19506,'0'0'9930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13613,'0'0'8066,"-12"5"-3427,-4 1-3402,-58 24 2278,68-27-3346,-1 0 1,1 0 0,0 1 0,0 0-1,0 0 1,0 1 0,1 0 0,-1 0-1,-3 6 1,8-10-170,0 0 0,0 0 0,0 0 0,0 1 0,0-1 1,1 0-1,-1 0 0,1 1 0,-1-1 0,1 1 0,-1-1 0,1 0 0,0 1 0,0-1 0,0 1 1,0-1-1,0 1 0,0-1 0,0 0 0,0 1 0,0-1 0,1 1 0,-1-1 0,0 1 0,1-1 1,1 3-1,-1-2 0,1 0 0,0 0 0,1-1 0,-1 1 1,0 0-1,0-1 0,1 1 0,-1-1 0,1 0 1,-1 0-1,1 0 0,-1 0 0,4 1 0,10 2-6,1-1 0,0-1-1,24 0 1,-39-2 5,37 0-158,-27-1-55,1 1-1,-1 0 1,0 1 0,1 0 0,-1 0 0,0 1-1,0 1 1,0 0 0,13 6 0,-24-8 237,0-1 1,0 1-1,0-1 1,0 1-1,0 0 1,0 0-1,0-1 0,0 1 1,0 0-1,-1 0 1,1 0-1,0 0 1,-1 0-1,1 0 1,-1 0-1,1 0 0,-1 0 1,1 0-1,-1 0 1,0 0-1,1 0 1,-1 1-1,0-1 1,0 0-1,0 0 1,0 0-1,0 0 0,0 1 1,0-1-1,0 0 1,-1 0-1,1 0 1,0 0-1,-1 0 1,1 0-1,-1 0 0,1 0 1,-1 0-1,1 0 1,-1 0-1,0 0 1,1 0-1,-1 0 1,0 0-1,0 0 1,0-1-1,0 1 0,-1 1 1,-6 4 211,1 1-1,-1-1 1,0-1-1,-12 7 1,2-2-235,0 0 0,-1-1 0,0-1 0,0-1 0,-1 0 0,1-1 0,-1-2 0,-33 4 0,53-8-42,-1 0 0,1 0 0,-1 0 0,1 0 0,-1 0 0,1 0 0,-1 0 0,1 0 0,-1 0 0,1 0-1,-1 0 1,1 0 0,-1-1 0,1 1 0,-1 0 0,1 0 0,-1-1 0,1 1 0,0 0 0,-1-1 0,1 1 0,0 0 0,-1-1 0,1 1 0,0-1 0,-1 1 0,1-1 0,0 1 0,0 0 0,-1-1 0,1 1 0,0-1-1,0 0 1,-1-11-4121,1 7 1471,0-20-11829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10890,'0'0'12204,"-9"58"-10731,0-20-160,2 6-576,2 12-449,2 9-159,-2 7-129,5 3 64,-1-1-545,-3-3-1825,2-12-1986,-4-14-481,-3-14-1505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12 305 11499,'-3'-12'871,"0"-1"-1,1 0 1,0 0 0,0-25-1,2 34-737,1-1-1,-1 1 1,1-1-1,0 1 1,0 0-1,1 0 1,-1-1-1,1 1 1,0 0-1,0 0 1,0 1-1,1-1 1,-1 0-1,1 1 0,0-1 1,0 1-1,0 0 1,6-4-1,11-7 180,1 1-1,1 1 0,0 1 1,1 1-1,0 1 0,42-11 1,-2 6 138,88-10 1,-115 19-366,1 2 0,-1 1 1,1 2-1,56 6 1,-89-5-27,0 0-1,1 0 1,-1 0 0,0 1 0,0-1 0,0 1-1,0 0 1,0 1 0,-1-1 0,1 1 0,-1-1-1,1 1 1,-1 0 0,0 0 0,0 1 0,0-1-1,0 1 1,-1-1 0,0 1 0,1 0 0,-1 0-1,-1 0 1,1 0 0,0 0 0,-1 0 0,0 0-1,0 1 1,0-1 0,-1 0 0,1 6 0,-1 2 285,0-1 1,-1 1 0,0 0 0,-1-1 0,0 0 0,-1 1-1,0-1 1,0 0 0,-1 0 0,-8 14 0,-10 13 182,-1-2 1,-2 0-1,-1-2 0,-2 0 1,-2-2-1,0-2 1,-2 0-1,-1-2 1,-67 42-1,94-67-525,1 1-1,-1-2 1,0 1-1,0-1 1,0 0-1,0 0 1,0 0-1,-1-1 1,1 0-1,0 0 1,-1-1 0,1 0-1,0 0 1,-1 0-1,1-1 1,-1 0-1,1 0 1,-11-4-1,12 3-7,0 0 0,0-1-1,1 0 1,-1 0-1,1 0 1,0 0 0,0-1-1,0 1 1,0-1 0,1 0-1,-1 0 1,1-1-1,0 1 1,0-1 0,1 1-1,-1-1 1,1 0-1,0 0 1,0 0 0,1 0-1,0 0 1,-2-10 0,3 15-130,0-1 0,0 0 1,0 1-1,0-1 1,0 1-1,0-1 0,0 0 1,0 1-1,1-1 1,-1 0-1,0 1 1,0-1-1,1 0 0,-1 1 1,0-1-1,0 1 1,1-1-1,-1 1 0,1-1 1,-1 1-1,1-1 1,-1 1-1,0-1 1,1 1-1,0-1 0,-1 1 1,1 0-1,0-1 1,26-5-3080,36 9-1832,-55-2 4071,38 5-4064,6-2-2097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124 175 13261,'0'0'2493,"-12"-6"512,4 2-2288,4 1-319,-1 0 1,0 0 0,0 1 0,0 0-1,-1 0 1,1 0 0,0 0 0,-1 1 0,0 0-1,1 0 1,-1 1 0,1 0 0,-12 0-1,16 0-330,0 0-1,1 1 0,-1-1 0,0 0 1,0 0-1,0 1 0,0-1 0,0 1 1,1-1-1,-1 1 0,0-1 0,0 1 1,1-1-1,-1 1 0,0 0 0,1-1 0,-1 1 1,1 0-1,-1-1 0,1 1 0,-1 0 1,1 0-1,-1 0 0,1 0 0,0-1 1,-1 1-1,1 0 0,0 0 0,0 0 1,0 0-1,0 0 0,0 0 0,0 0 1,0 0-1,0 0 0,0-1 0,0 1 1,0 0-1,0 0 0,1 0 0,-1 0 0,0 0 1,1 0-1,0 1 0,0 0 4,0 0-1,0 0 1,0 0 0,1 0-1,-1-1 1,0 1 0,1 0-1,0 0 1,-1-1 0,1 1-1,0-1 1,0 1 0,0-1-1,0 0 1,0 0-1,0 0 1,3 1 0,8 0 32,0-1 0,-1-1 0,1 0 1,0-1-1,-1 0 0,1-1 0,0 0 0,-1-1 1,0 0-1,0-1 0,0-1 0,0 0 0,-1 0 1,0-1-1,0-1 0,0 0 0,-1 0 1,0-1-1,0 0 0,-1-1 0,0 0 0,0 0 1,10-16-1,-17 22-89,0 0 1,-1 0-1,1 0 1,-1 0 0,0 0-1,1 0 1,-1 0-1,-1-1 1,1 1-1,0 0 1,-1-1-1,0 1 1,1 0-1,-1-1 1,-1 1 0,0-5-1,1 6-10,-1 1 0,1 0 1,-1-1-1,0 1 0,0 0 0,0 0 0,0-1 0,0 1 0,0 0 0,0 0 1,0 0-1,0 0 0,0 0 0,-1 1 0,1-1 0,0 0 0,0 0 1,-1 1-1,1-1 0,-1 1 0,1-1 0,-1 1 0,1 0 0,-1 0 1,1-1-1,-1 1 0,1 0 0,0 0 0,-1 0 0,1 1 0,-1-1 0,1 0 1,-1 1-1,1-1 0,-1 0 0,-2 2 0,-3 1-19,-1 0 1,0 1-1,1 0 0,0 0 0,-1 0 0,2 1 1,-1 0-1,1 0 0,-1 1 0,1 0 1,1 0-1,-1 1 0,1-1 0,-6 11 0,3-5 0,1 1-1,0-1 0,1 1 1,1 0-1,0 1 0,0-1 1,-4 25-1,9-36 17,0 0-1,-1 0 0,1 0 1,0 0-1,0 0 0,0 0 1,0 0-1,0 0 0,0 0 1,1 0-1,-1 0 0,1 0 1,-1-1-1,1 1 0,0 0 1,-1 0-1,1 0 0,0 0 1,0-1-1,1 1 1,-1-1-1,0 1 0,0 0 1,1-1-1,2 2 0,-1-1 9,0-1 1,0 0-1,1 1 0,-1-1 0,1-1 0,-1 1 1,1 0-1,-1-1 0,1 0 0,-1 0 0,1 0 0,-1 0 1,5-1-1,9-2 39,-1 0 0,0-2 1,0 1-1,-1-2 0,17-8 0,-9 1 4,0-1 0,-1-1 0,29-25 0,-42 32-19,0 0 0,0 0 0,0-1-1,-1-1 1,0 1 0,9-17 0,-18 29-34,-9 21 3,1 0 1,1 1-1,1 0 1,1 1-1,2 0 1,-3 38-1,7-62-2,0 1 0,0-1 0,1 1 0,-1-1 0,1 0 0,0 1 0,0-1 0,0 0 0,0 1 0,0-1 0,0 0 0,0 0 0,1 0 0,-1 0 0,1 0 0,-1 0 0,1-1 0,0 1 0,0 0 0,0-1 0,0 0 0,0 1 0,0-1 0,0 0 0,0 0 0,1 0 0,-1 0 0,0 0 0,1-1 0,-1 1 0,0-1 0,1 1 0,-1-1 0,1 0 0,-1 0 0,5-1 0,4 1 0,-1 0 0,1-2 0,0 1 0,0-1 0,0-1 0,-1 0 0,12-5 0,0-1-13,-1-2-1,-1 0 1,0-1 0,23-20-1,-31 23 2,-2 0-1,0-1 0,0 0 0,0-1 1,-2 0-1,1 0 0,-1-1 0,8-17 0,-10 11-13,-14 25-140,-14 27-21,-4 29 241,26-60-59,-1 0 0,0-1 0,1 1 1,0 0-1,0 0 0,0 0 0,0 0 1,0 0-1,1 4 0,-1-6-5,1 0-1,-1 0 1,0 0-1,1 0 1,-1 0-1,1-1 1,-1 1-1,1 0 1,0 0-1,-1 0 1,1-1-1,0 1 1,0 0-1,-1-1 1,1 1-1,0 0 1,0-1-1,0 1 1,0-1-1,0 0 1,0 1-1,0-1 1,0 0-1,0 1 1,0-1-1,1 0 1,5 1-361,0-1 1,0 0-1,0-1 1,0 1-1,0-2 0,0 1 1,0-1-1,0 0 1,-1 0-1,1 0 1,-1-1-1,1 0 0,-1-1 1,0 1-1,0-1 1,-1 0-1,1-1 1,-1 1-1,6-7 0,4-5-1738,-1 0 0,-1-1 0,0 0-1,-1-1 1,11-21 0,9-27-6966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15503,'0'0'11071,"-4"10"-10366,-4 17-446,1 0-1,1 1 0,1 0 1,1 0-1,2 0 0,1 0 1,1 0-1,1 1 1,2-1-1,1 0 0,1-1 1,1 1-1,1-1 0,19 44 1,-2-20-383,-16-37 36,-1 0 0,-1 0 0,0 1 0,-1 0 0,6 24 1,-11-39 79,0 0 0,0 0 0,0 1 0,0-1 0,0 0 0,0 0 0,0 0 0,0 1 0,0-1 0,0 0 0,0 0 0,0 1 0,0-1 0,0 0 0,0 0 0,0 0 0,0 1 1,0-1-1,0 0 0,0 0 0,0 1 0,0-1 0,0 0 0,-1 0 0,1 0 0,0 0 0,0 1 0,0-1 0,0 0 0,0 0 0,-1 0 0,1 0 0,0 1 0,0-1 0,0 0 1,0 0-1,-1 0 0,1 0 0,0 0 0,0 0 0,-1 0 0,1 0 0,0 0 0,-12-5-40,-8-12-120,-145-199-1224,145 189 1583,18 25-93,1 0 1,-1-1 0,1 1 0,-1 0-1,1 0 1,0-1 0,0 1 0,0-1-1,0 1 1,1-1 0,-1 0 0,0-4-1,1 6-63,0 0-1,1-1 0,-1 1 0,0 0 0,0 0 0,1 0 0,-1 0 0,1-1 1,-1 1-1,1 0 0,0 0 0,-1 0 0,1 0 0,0 0 0,0 0 1,-1 0-1,1 0 0,0 1 0,2-2 0,4-2-19,0 1 0,0-1 0,1 2 0,-1-1 0,1 1 0,15-2 0,-14 2-79,35-6-2016,62-3 0,-55 9-2908,-1 1-3609,-44 1 3189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12268,'0'0'6315,"-11"-1"-4975,-2 1-1058,0 0 1,0 2-1,0-1 0,0 1 1,0 1-1,0 0 0,1 1 1,-16 7-1,17-6-128,0 1 0,1 0 0,-1 1 0,-10 9 0,19-15-149,0 0-1,1 1 1,-1-1 0,1 1 0,0-1-1,-1 1 1,1 0 0,0 0 0,0-1-1,0 1 1,0 0 0,0 0-1,1 0 1,-2 3 0,2-4-11,1 1-1,-1-1 1,0 0-1,0 0 1,1 0 0,-1 1-1,1-1 1,-1 0-1,1 0 1,-1 0 0,1 0-1,0 0 1,-1 0-1,1 0 1,0 0 0,0 0-1,0 0 1,0-1-1,0 1 1,0 0 0,0 0-1,0-1 1,0 1-1,0-1 1,0 1 0,0-1-1,2 1 1,8 2 9,-1 0-1,0 0 1,1-1-1,0 0 1,-1-1 0,1 0-1,21-2 1,-22 0 7,1 1-1,-1 0 1,0 1 0,1 0-1,-1 0 1,0 1-1,0 0 1,0 1 0,10 4-1,-18-6-4,0 0 0,-1 0 0,1-1 0,0 1 0,0 0-1,-1 0 1,1 1 0,-1-1 0,1 0 0,-1 0 0,0 1-1,1-1 1,-1 1 0,0-1 0,0 1 0,0-1 0,0 1 0,0 0-1,-1 0 1,1-1 0,0 1 0,-1 0 0,1 0 0,-1 0 0,0 0-1,1 0 1,-1 0 0,0-1 0,0 1 0,0 0 0,-1 0-1,1 0 1,0 0 0,-1 0 0,0 3 0,-2-1 175,1 1 0,0-1 0,-1 0 0,0 0 0,0 0 0,0 0 0,-1 0 0,1-1 0,-1 1 0,0-1 0,0 0 0,-6 4 0,-12 2 377,0 1 0,0-2 0,-1-1 0,1-1 0,-1-1 0,-1-1 0,1-1-1,-1-1 1,1-1 0,-1-1 0,-23-3 0,36 1-660,13-1-752,19-1-829,28 1-3943,97-19 1,-84 8 405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135 404 7783,'0'0'12423,"-10"-6"-10880,5 2-1336,3 2-171,1 1-1,0-1 0,-1 1 1,1 0-1,-1 0 0,1 0 1,-1 0-1,0 0 0,1 0 0,-1 0 1,0 0-1,0 0 0,1 1 1,-1-1-1,0 1 0,0 0 1,0-1-1,0 1 0,0 0 0,0 0 1,0 0-1,0 0 0,1 1 1,-1-1-1,0 0 0,0 1 1,0-1-1,0 1 0,1 0 1,-1 0-1,0 0 0,0 0 0,1 0 1,-1 0-1,-2 2 0,-2 5 69,0 0 0,0 1-1,1 0 1,0-1-1,0 2 1,1-1 0,0 0-1,1 1 1,0 0 0,1 0-1,0 0 1,0 0-1,1 0 1,0 0 0,1 0-1,1 12 1,0-20-86,-1 0-1,0 0 1,1 0 0,0-1-1,-1 1 1,1 0-1,0 0 1,0 0 0,0-1-1,0 1 1,1 0 0,-1-1-1,0 1 1,1-1 0,-1 0-1,1 1 1,-1-1-1,1 0 1,0 0 0,-1 0-1,1 0 1,0 0 0,0 0-1,0-1 1,-1 1 0,1 0-1,0-1 1,0 0-1,0 1 1,0-1 0,0 0-1,0 0 1,0 0 0,0 0-1,0-1 1,0 1 0,0 0-1,0-1 1,3-1-1,4 1 91,-1-2 0,1 1 0,-1-1 0,0-1 0,0 1 0,-1-1 0,15-10 0,0-4 143,-2-1 0,0-1 0,-1-1 0,-1 0-1,-1-2 1,-1 1 0,-1-2 0,15-31-1,-20 35-130,-2-1 0,0 1 0,-1-2 0,-1 1 0,-1-1 0,-1 1 0,-1-1 0,-1-1 0,-1 1 0,-3-41 0,1 59-104,0 0-1,1 1 1,-1-1 0,0 0-1,-1 0 1,1 1 0,-1-1-1,0 1 1,1-1 0,-2 1-1,1 0 1,-4-5 0,5 7-20,0 0 0,0 0 0,0 1 0,0-1 0,-1 0 0,1 0 0,0 0 0,-1 1-1,1-1 1,-1 1 0,1-1 0,0 1 0,-1 0 0,1-1 0,-1 1 0,1 0 0,-1 0 0,1 0 0,-1 0 0,1 0 0,-1 0 0,1 1 0,-1-1 0,1 0 0,-1 1 0,1-1 0,-1 1 0,1 0 0,0-1 0,-1 1 0,1 0 0,0 0 0,0 0 0,0 0 0,-2 1 0,-9 10-23,1 0 0,0 1 0,1 0 0,0 1 0,1 0 0,-11 26 0,5-14 45,8-14-8,-41 83 265,44-87-239,1 1 0,0-1 0,0 1 0,1 0 0,0 0 0,1 1 0,0-1 0,0 18 0,1-25-35,1-1 1,-1 0-1,0 1 0,1-1 1,-1 0-1,1 0 1,-1 1-1,1-1 1,-1 0-1,1 0 1,0 0-1,0 0 0,0 1 1,0-1-1,-1 0 1,1 0-1,1-1 1,-1 1-1,0 0 1,0 0-1,0 0 0,3 0 1,0 1 7,0-1 0,1 1 0,-1-1 0,0 0 1,1-1-1,-1 1 0,6-1 0,8 0 11,0-1-1,30-6 1,28-14-733,-56 15 10,0 0 1,1 1-1,23-2 1,-43 6 673,0 1 0,0 0-1,0 0 1,0 0 0,0 0 0,0 0 0,0 1 0,0-1 0,0 0 0,0 0 0,0 1 0,0-1-1,0 1 1,0-1 0,0 1 0,0-1 0,0 1 0,0-1 0,0 1 0,0 0 0,-1 0 0,1-1-1,0 1 1,-1 0 0,1 0 0,0 0 0,0 1 0,0 1 19,0 0 0,0 0 0,0 0 1,-1 0-1,1 0 0,-1 0 0,0 0 0,0 0 0,-1 6 1,-1 6 234,-1-1 1,0 0-1,-6 15 1,6-21-154,-3 10 31,0 1-1,0-1 1,2 1 0,0 0 0,0 23 0,4-41-260,0 0 1,0 1-1,0-1 1,1 1-1,-1-1 0,1 0 1,-1 1-1,1-1 1,-1 0-1,1 0 1,0 0-1,0 1 1,-1-1-1,1 0 0,0 0 1,0 0-1,0 0 1,0 0-1,1 0 1,-1-1-1,0 1 1,0 0-1,0-1 0,1 1 1,-1 0-1,0-1 1,0 1-1,1-1 1,-1 0-1,1 0 1,-1 1-1,0-1 0,1 0 1,-1 0-1,1 0 1,-1 0-1,0 0 1,1-1-1,-1 1 1,0 0-1,1-1 1,-1 1-1,0-1 0,1 1 1,1-2-1,15-8-6211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5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17969,'0'0'4265,"-6"11"-2444,-4 12-881,2 0 1,0 1-1,1 0 1,1 1-1,-4 37 0,2 215 208,8-274-1252,0 0 0,0-1 0,1 1 0,-1-1 0,1 1 0,0-1 0,-1 1 0,1-1 0,0 1 0,0-1 0,1 0 0,-1 1 0,0-1 0,1 0 1,2 2-1,-3-3-185,0 0 0,0 0 0,0-1 0,0 1 0,0-1 0,0 1 0,0-1 0,0 1 0,0-1 1,0 0-1,0 1 0,0-1 0,1 0 0,-1 0 0,0 0 0,0 0 0,0 0 0,1 0 0,-1 0 1,0 0-1,0-1 0,0 1 0,0 0 0,0-1 0,1 1 0,-1-1 0,0 1 0,0-1 0,0 1 1,0-1-1,0 0 0,0 0 0,-1 1 0,1-1 0,0 0 0,1-1 0,15-19-8818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122 278 17553,'0'0'3251,"-8"5"-443,-5 3-2141,-1 0 0,1 1 0,1 1 0,-13 11 0,22-18-623,0-1-1,0 1 0,0 0 0,1 0 0,-1 0 0,1 0 0,0 0 1,-1 1-1,1-1 0,1 1 0,-1-1 0,1 1 0,-1 0 0,1 0 1,0-1-1,0 1 0,1 0 0,-1 0 0,1 0 0,0 0 1,0 0-1,0 0 0,0 0 0,1 0 0,1 6 0,0-9-25,-1 0-1,1 1 1,0-1-1,-1 0 0,1 0 1,0 0-1,0 0 1,0-1-1,0 1 1,0 0-1,0-1 0,0 1 1,0-1-1,0 0 1,0 0-1,0 0 1,0 0-1,0 0 0,0 0 1,0 0-1,2-1 1,48-8 548,-34 2-493,0-1-1,-1 0 0,1-1 0,-2-2 0,17-11 0,27-17 67,-59 38-137,0 0 1,-1 1 0,1-1-1,0 1 1,0-1 0,-1 1-1,1-1 1,0 1 0,0-1-1,0 1 1,0 0 0,0 0-1,0-1 1,-1 1 0,1 0-1,0 0 1,0 0 0,0 0-1,0 0 1,0 0-1,0 0 1,0 0 0,0 1-1,0-1 1,0 0 0,-1 0-1,1 1 1,0-1 0,0 1-1,0-1 1,0 1 0,1 0-1,7 30 891,0 3 26,-9-33-900,1 1-1,0-1 0,0 0 0,-1 0 0,1 0 0,0 0 0,0 0 0,0 0 1,0 0-1,0 0 0,0 0 0,0 0 0,1 0 0,-1-1 0,0 1 1,0 0-1,1-1 0,-1 1 0,0-1 0,1 0 0,-1 1 0,3-1 1,3 1 5,0-1 0,0 0 0,0-1 0,1 0 0,-1 0 1,0 0-1,0-1 0,0 0 0,0 0 0,9-5 0,64-41 320,-67 38-302,2 1-1,-1 0 1,2 1 0,-1 1-1,17-6 1,-31 13-42,-1 0 0,1-1 0,0 1 0,-1 0 0,1 0 0,-1 0 0,1 0 0,0 0 0,-1 0 0,1 0 0,0 0 0,-1 0 0,1 0 0,-1 0 0,1 0 0,0 1 0,-1-1 0,1 0 0,-1 0 0,1 1 0,0-1 0,-1 0 0,1 1 0,-1-1 0,1 1 0,-1-1 0,1 0 0,-1 1 0,0-1 0,1 1 0,-1-1 0,0 1 0,1 0 0,-1-1 0,0 1 0,1-1 0,-1 1 0,0 0 0,0-1 0,0 1 0,0-1 0,1 2 0,0 40 0,0 1 0,-1-42 0,0 0 0,0 0 0,0 0 0,0 0 0,0 0 0,1 0 0,-1 0 0,1 0 0,-1 0 0,0 0 0,1 0 0,0 0 0,-1 0 0,1 0 0,0 0 0,-1 0 0,1 0 0,0-1 0,0 1 0,-1 0 0,1-1 0,0 1 0,0 0 0,0-1 0,0 1 0,2 0 0,3-1 1,0 1 0,0-1 1,0 0-1,0 0 0,0-1 0,0 0 0,0 0 0,0 0 1,0-1-1,-1 0 0,1 0 0,0 0 0,-1-1 1,6-3-1,14-9-14,39-30 0,-25 17-59,-23 17-110,-12 7 99,0 1 1,0 0 0,0 0 0,1 1-1,-1-1 1,1 1 0,-1 0 0,1 0-1,0 0 1,0 1 0,8-2 0,-11 6 59,-1 0 0,0 0 0,0 0-1,-1 1 1,1-1 0,-1 0 0,1 0 0,-1 1 0,0-1 0,0 0 0,-2 6 0,2-3 22,0-4 10,0 7 80,0 0 0,0 0 0,1 0 0,0-1 0,0 1 0,5 16 0,-4-23-73,-1 0 1,0 1 0,1-1 0,-1 0 0,1 0 0,0 0 0,0 0 0,0 0 0,0 0 0,0-1 0,0 1 0,0-1-1,1 1 1,-1-1 0,0 0 0,1 0 0,-1 0 0,1 0 0,-1 0 0,1-1 0,0 1 0,-1-1 0,1 0 0,0 0 0,-1 1-1,1-2 1,3 1 0,-1 1 68,-4-1-64,0 0 0,1 1 0,-1-1 0,1 0 0,-1 0 0,0 0 0,1 0 0,-1 0 0,1 0 1,-1 0-1,0-1 0,1 1 0,-1 0 0,0-1 0,3 0 0,8-5-175,6-5-754,-18 9 888,0 1 0,0 0 0,0-1 0,0 1 0,0-1 0,0 1 0,0-1 0,0 1 0,0 0 0,-1-1 0,1 1 1,-1 0-1,1-1 0,-1 1 0,1 0 0,-1-1 0,0 1 0,-1-2 0,1 1 36,0 1 1,0-1 0,0 1 0,0 0 0,0-1 0,0 1 0,0 0-1,0 0 1,0 0 0,-1-1 0,1 1 0,0 1 0,-1-1 0,1 0-1,-1 0 1,1 0 0,-1 1 0,1-1 0,-1 1 0,0-1 0,1 1-1,-1 0 1,0 0 0,1-1 0,-1 1 0,0 0 0,1 0 0,-1 1-1,0-1 1,1 0 0,-1 1 0,0-1 0,1 1 0,-1-1 0,1 1-1,-1 0 1,1-1 0,-1 1 0,1 0 0,0 0 0,-1 0 0,-1 2-1,-8 6 151,-1 1-1,2 0 1,-20 22 0,17-17-117,8-9-50,1-3 0,0 0 0,1 1 0,-1 0 0,1-1 0,0 1 0,0 0 0,1 1 0,-1-1 0,1 0 0,0 1 0,0 0 0,0-1 0,0 1 0,1 0 0,0 0 0,0 0 0,0 5 0,1-9 0,0-1 0,0 0 0,0 0 0,1 1 0,-1-1 0,0 0 0,0 1 0,0-1 0,1 0 0,-1 0 0,0 1 0,0-1 0,1 0 0,-1 0 0,0 0 0,1 1 0,-1-1 0,0 0 0,0 0 0,1 0 0,-1 0 0,0 0 0,1 0 0,-1 0 0,0 1 0,1-1 0,-1 0 0,0 0 0,1 0 0,-1 0 0,0-1 0,1 1 0,-1 0 0,0 0 0,1 0 0,-1 0 0,0 0 0,1 0 0,-1 0 0,0-1 0,1 1 0,-1 0 0,0 0 0,0 0 0,1-1 0,-1 1 0,0 0 0,0 0 0,1-1 0,15-10 0,33-55 0,-4-3 0,-2-1 0,-4-2 0,54-136 0,-80 171 0,-11 27 0,-12 25 0,-16 32 0,3 1 0,-19 55 0,34-80 0,1 0 0,2 0 0,0 0 0,2 1 0,0-1 0,1 1 0,3 28 0,-1-50 0,0 1 0,0-1 0,0 1 0,0-1 0,1 1 0,-1-1 0,1 1 0,0-1 0,-1 0 0,1 1 0,1-1 0,-1 0 0,0 0 0,0 0 0,1 1 0,-1-1 0,1-1 0,0 1 0,-1 0 0,1 0 0,0-1 0,0 1 0,0-1 0,0 1 0,1-1 0,-1 0 0,0 0 0,0 0 0,1 0 0,-1 0 0,1 0 0,-1-1 0,1 1 0,-1-1 0,1 0 0,-1 0 0,1 0 0,-1 0 0,1 0 0,-1 0 0,5-2 0,2 0 0,1 0 0,-1-1 0,0 0 0,0 0 0,-1-1 0,1-1 0,-1 1 0,0-1 0,15-12 0,-19 14-214,0 0 0,-1-1 0,1 0 1,-1 0-1,0 0 0,0 0 0,0-1 0,0 1 0,-1-1 1,4-9-1,-4 9-689,-1-1 1,0 1-1,0-1 1,-1 0-1,0 1 1,0-9-1,-2-10-13489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7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220 350 12075,'-1'-2'799,"0"-1"-1,0 1 0,-1 0 0,1 0 0,-1 0 0,0 0 0,1 0 1,-1 1-1,0-1 0,0 0 0,0 1 0,0 0 0,-3-2 0,1 1-230,0 0 0,0 1 0,0-1 0,0 1 0,0 0 0,-1 0 0,-6 0-1,7 1-486,0 0 0,1 0-1,-1 0 1,0 0-1,0 0 1,1 1-1,-1 0 1,0 0 0,1 0-1,-1 0 1,1 1-1,-1-1 1,1 1-1,0 0 1,0 0 0,-1 0-1,1 0 1,1 1-1,-5 2 1,-2 7 104,0 0 0,1 0 0,0 1 0,1 0 0,0 0-1,1 1 1,0-1 0,1 2 0,1-1 0,1 0 0,-1 1 0,2-1 0,-1 17 0,3-29-171,1 0 0,-1 0 0,0-1 0,1 1 0,-1 0 0,1-1 0,-1 1 0,1 0 0,0-1 0,0 1 0,0-1 0,0 1 0,0-1 0,0 0 0,0 1 0,0-1 0,1 0 0,-1 0 0,0 0 0,1 0 0,-1 0 0,1 0 1,-1 0-1,1 0 0,0-1 0,-1 1 0,1-1 0,0 1 0,-1-1 0,1 1 0,0-1 0,-1 0 0,1 0 0,0 0 0,0 0 0,3-1 0,0 1 6,1 0 0,-1-1 0,1 0 0,-1 0-1,0-1 1,0 1 0,0-1 0,0 0 0,0-1 0,0 1 0,5-4 0,8-10-18,0 0-1,-2-1 1,0 0 0,0-2-1,-2 0 1,0 0 0,-1-2-1,-2 1 1,0-2 0,-1 1-1,8-25 1,-6 8-3,-2 0 1,-1-1-1,-1 0 0,-3-1 1,1-71-1,-25 164 1,11-18 0,1 1 0,1-1 0,2 1 0,2 0 0,3 50 0,-1-82-225,0 1 0,0-1 0,1 0 0,0 0 0,-1 0 0,1 0 0,1 0 0,-1 0 0,1 0-1,-1 0 1,1 0 0,0 0 0,0-1 0,1 1 0,-1-1 0,1 0 0,0 0 0,4 4 0,7-4-6934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9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1031 1 19346,'-125'61'355,"3"6"0,-142 103-1,219-136-366,3 1 0,1 2 0,1 2 0,2 2 0,2 1 0,2 2 0,2 1 0,-45 85 0,52-74-19,3 1 1,2 1-1,2 1 0,3 1 1,3 0-1,2 1 1,3 0-1,3 0 0,2 1 1,3-1-1,3 1 1,3-1-1,2 0 0,19 69 1,-14-85-91,2 0 0,2-1 0,2-1 1,1-1-1,3-1 0,1-1 0,59 72 0,-44-68 58,1-3 0,3-1 0,1-2-1,1-2 1,2-2 0,56 29-1,5-7 215,2-4-1,2-6 0,175 47 0,372 44 595,-335-95-563,427 0 0,329-96 697,-6-101 101,-17-69-315,-152-7-469,-22-62-125,-436 92-87,-385 167 26,-3-2-1,0-4 1,-3-2-1,94-88 1,-130 108 27,-1-1 1,-1 0-1,-1-1 1,-1-1-1,-1-1 1,-2 0 0,0-1-1,-2-1 1,-1 0-1,8-31 1,-14 39 68,-1 0 0,-1-1 1,0 1-1,-2-1 0,-1 1 1,0-1-1,-2 0 0,0 1 1,-1-1-1,-1 1 0,-1 0 0,-1 0 1,-1 1-1,0-1 0,-15-25 1,2 11 2,-3 2-1,0 0 1,-2 1 0,-2 2 0,0 0 0,-2 2 0,-1 1 0,-1 1-1,-1 2 1,-46-25 0,5 8 150,-2 4-1,-2 3 1,-152-44-1,84 41 252,-2 6 0,-239-17 0,-305 45 320,234 56-689,5 34-3395,260-49-1614,55-14-1447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23 193 7687,'0'0'15060,"11"0"-12877,4 1-1547,-1 0 0,0-1 0,1-1-1,-1 0 1,1-1 0,-1 0 0,0-2-1,0 1 1,0-2 0,21-9 0,-27 9-560,-1 0 1,0 0 0,0 0-1,0-1 1,-1-1 0,0 1 0,7-9-1,-11 12-64,0-1-1,0 1 1,0 0-1,0 0 1,0-1-1,-1 1 1,1-1-1,-1 0 1,0 1-1,0-1 1,0 0-1,-1 1 1,1-1-1,-1 0 1,0 0-1,0 0 1,0 0-1,-1 1 1,-1-7-1,1 8-11,0 0 0,0 0 0,-1 0 0,1 0 0,-1 0 0,1 1 0,-1-1 0,0 0 0,0 1 0,0-1 0,0 1 0,0-1 0,0 1 0,0 0 0,0 0 0,0 0 0,0 0 0,-1 0 0,1 1 0,0-1 0,-1 1 0,1-1 0,-1 1 0,1 0 0,-1 0 0,1 0 0,-4 1 0,0-1 0,-1 0 0,0 1 0,0 0 0,1 0 0,-1 1 0,0 0 0,1 0 0,-12 6 0,5 1 0,0 1 0,0 1 0,1 0 0,1 1 0,0 0 0,0 0 0,2 1 0,-1 1 0,2 0 0,0 0 0,0 1 0,1-1 0,1 2 0,1-1 0,0 1 0,-3 20 0,7-33 0,1-1 0,0 1 0,-1 0 0,1 0 0,1 0 0,-1 0 0,0 0 0,1-1 0,-1 1 0,1 0 0,0 0 0,0 0 0,0-1 0,0 1 0,1-1 0,-1 1 0,1-1 0,-1 1 0,1-1 0,0 0 0,0 0 0,0 0 0,0 0 0,0 0 0,1 0 0,-1-1 0,0 1 0,1-1 0,-1 1 0,1-1 0,0 0 0,-1 0 0,1 0 0,0 0 0,0-1 0,0 1 0,-1-1 0,6 0 0,9 2 0,0-2 0,0 0 0,-1-1 0,1 0 0,24-7 0,31-14-1240,-25 0-2373,6-8-4763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0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7678 15310,'130'39'205,"3"-6"-1,0-5 0,255 19 0,-162-38-159,349-32 1,531-143 247,-18-107 1197,264-211 375,-1042 343-1540,-6-14 0,342-234 0,-144 2 333,-383 279-70,202-240 0,-248 254-338,-5-3 0,-3-2-1,65-140 1,-89 150-225,-5-1 0,-3-2 0,-5-1 0,26-148 0,-38 121 218,-4 1 0,-6-1-1,-6-1 1,-4 1 0,-6 0 0,-5 1 0,-30-119 0,11 108 282,-6 1 0,-6 2-1,-5 2 1,-5 2-1,-6 3 1,-78-114-1,0 35-303,-8 7 0,-9 6-1,-184-168 1,-582-441 274,767 674 492,-315-187 1,470 307-1300,0 0 0,-1 1 0,1-1 0,-1 0 0,1 1 0,-1-1 0,1 1 0,-1 0 1,1-1-1,-1 1 0,1 0 0,-1 0 0,1 0 0,-3 0 0,3 1 108,1-1 1,-1 0-1,1 1 1,0-1-1,-1 1 1,1-1-1,0 0 1,-1 1-1,1-1 1,0 1-1,0-1 1,-1 1-1,1-1 1,0 1-1,0-1 1,0 1-1,0-1 0,0 1 1,-1-1-1,1 1 1,0-1-1,0 1 1,0-1-1,1 1 1,-1 0-1,0-1 1,0 1-1,0-1 1,0 1-1,0-1 1,1 1-1,-1-1 1,0 1-1,0-1 1,1 0-1,-1 1 0,0-1 1,1 1-1,-1-1 1,0 0-1,1 1 1,-1-1-1,1 1 1,7 5-9865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918 1731 20980,'-16'0'395,"-9"2"-283,-6 0 837,-47-2 1,70-1-828,-1 1 0,1-2 0,-1 1 0,1-1 0,0 0 0,0-1 0,0 0 0,0 0 0,0-1 0,1 0 0,-10-7 0,3-2-93,0 0 0,0-1 0,2-1 0,0 0 0,0-1 0,-16-33 0,-45-111-35,65 141 33,-302-842 716,235 638 1141,49 150-990,8 28-246,3 0 1,-15-76 0,30 121-652,0-1 0,0 1 1,0-1-1,-1 1 0,1-1 1,0 1-1,0-1 0,0 1 1,0-1-1,0 1 0,0-1 0,0 1 1,0-1-1,0 1 0,0-1 1,0 1-1,1-1 0,-1 1 1,0-1-1,0 1 0,0-1 0,1 1 1,-1 0-1,0-1 0,0 1 1,1-1-1,-1 1 0,0 0 0,1-1 1,-1 1-1,1 0 0,-1-1 1,0 1-1,1 0 0,-1 0 1,1-1-1,-1 1 0,1 0 0,0 0 1,23 7-180,22 26-94,169 176 242,-82-72 121,-123-127-69,607 570 2073,-424-419-2822,-89-90-2350,-69-50-904,39 17 0,15-3-9644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1211 1 28315,'-9'8'-54,"-30"34"167,1 1 0,2 2 0,-39 66 0,-3 1-73,-236 260-21,-31-27 127,306-307-30,-3 1 1,1 2 1,-40 54 0,73-84-65,-1 0 1,2 1 0,-1 0 0,2 1 0,0 0 0,0 0-1,1 0 1,1 1 0,0 0 0,1-1 0,0 1-1,1 0 1,1 1 0,0 14 0,2-22-23,0 1 0,0-1-1,1 0 1,0 0 0,1 0 0,-1 0 0,1 0 0,1-1-1,-1 1 1,1-1 0,0 0 0,1 0 0,0-1-1,-1 1 1,2-1 0,-1 0 0,1 0 0,-1 0 0,1-1-1,0 0 1,10 4 0,6 4-16,1-2 0,0-1 0,1-1 0,-1-1 1,34 5-1,24 1-455,-1-3 0,138-2 0,168-39-4075,107-60-6034,-238 30-987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1857 0 13933,'-127'12'-3775,"-103"11"651,-112 31 4005,280-40-651,0 3 1,1 2-1,1 3 1,2 3-1,0 2 1,2 2-1,-55 39 1,57-29-233,3 3 0,1 2 1,3 2-1,1 2 0,2 2 1,3 2-1,-48 79 0,58-79-25,3 0-1,3 2 1,1 1-1,3 0 0,3 2 1,2 0-1,2 1 1,-8 88-1,15-40-1,5-1 0,5 1 1,5-1-1,4 0 0,4 0 1,5-2-1,5-1 0,4 0 0,4-2 1,5-2-1,4-2 0,57 94 0,-57-122 0,4-2-1,2-2 1,3-2-1,3-2 0,95 81 1,-69-77-14,3-3 1,2-4 0,180 88-1,315 97 157,18-32 56,-388-137-144,650 190-61,-633-209 50,434 45 0,-334-82 14,1-16 1,328-40-1,648-149 91,-180-71-207,-900 188 132,-4-10 0,397-205 0,-494 215 89,-3-5 0,-3-6 0,128-114 0,-190 144-75,-1-1 0,-3-4 0,-3-1 0,-2-2 0,-3-3 1,-3-1-1,55-114 0,-82 147 42,-2-1 0,-2 0 0,0-1 0,-3 0 1,0 0-1,2-57 0,-8 68 13,-2 0-1,0-1 1,-1 1 0,-2 0 0,0 0-1,-1 1 1,-2-1 0,0 1-1,-1 1 1,-21-40 0,4 20 85,-2 1 1,-2 2-1,-1 1 1,-2 1-1,-57-47 1,6 14 71,-125-75 1,82 67-111,-4 6-1,-269-103 0,205 108-29,-317-62-1,-218 24-13,1 52-68,-1351-2-65,1713 60 37,0 16 1,-500 95-1,616-65-3,2 11 0,3 11 1,4 10-1,-290 146 0,374-148 6,-168 117 1,238-138-176,3 3 0,3 4 0,-85 93-1,140-132-222,-42 59 0,59-74 147,0 0 1,1 0 0,1 1-1,1 0 1,0 0 0,-5 21 0,10-31 6,-1 0 0,1 0-1,0 0 1,0 0 0,1 0 0,0 0 0,0 0 0,1 1 0,-1-1 0,1 0 0,0 0 0,1 0 0,0 0 0,0-1 0,0 1 0,0 0 0,1-1 0,0 0 0,0 1 0,1-1 0,-1 0 0,1-1 0,0 1 0,1-1 0,-1 1 0,1-1 0,5 3 0,7 5-862,1-2 0,31 14 0,-49-24 1072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33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11435,'0'0'3817,"13"-9"-2936,6-1-731,0-1 0,0 2 0,1 1 1,0 1-1,0 0 0,30-5 0,-11 6 130,-1 2 0,1 1 1,-1 3-1,1 1 0,-1 1 0,64 13 0,-81-10-221,0 1 1,-1 0-1,0 2 1,0 1-1,0 0 0,-1 1 1,0 1-1,-1 1 0,0 0 1,-1 2-1,-1 0 0,0 1 1,19 23-1,-9-3 277,-1 2 1,-2 0-1,-2 1 0,-2 2 0,-1 0 0,-2 0 0,-2 2 0,-1 0 1,11 79-1,-14-48-108,-3 1 0,-3 1 0,-4-1 0,-3 0 0,-12 74 0,-11-2-96,-7-2 0,-57 161-1,-131 274 7,63-178 44,83-190 879,-81 366-1,134-462-975,6 2 0,4 0 0,6 0 1,17 233-1,-6-308-186,1 0 0,3 0 0,1 0 0,2-1 0,2-1 0,2 0 1,1-1-1,2-1 0,2-1 0,1 0 0,2-2 0,1 0 0,2-2 0,1-1 0,2-2 0,1 0 1,1-2-1,1-1 0,49 29 0,-17-23 24,2-2 0,135 43 0,-9-5 158,-172-61-52,-1 1 0,0 1-1,-1 1 1,0 0 0,0 1-1,-1 1 1,-1 1-1,0 1 1,-1 0 0,0 1-1,-2 0 1,0 2 0,0 0-1,-2 0 1,0 1 0,-2 0-1,0 1 1,-1 0-1,-1 1 1,0 0 0,4 26-1,2 20 145,-4 0-1,3 94 1,-13 141 187,-2-182-319,-1 23-85,3 168 225,4-247-530,2 1 1,28 115 0,144 419-1838,-130-445 2119,271 684 297,-289-766-29,-3 1 1,-4 1 0,-2 1 0,12 99-1,-28-131-82,-2 0 1,-2 1-1,-1 0 0,-3-1 0,-2 0 0,-1 0 0,-2 0 0,-3-1 0,-17 50 0,0-26 243,-3-1-1,-2-1 0,-3-2 1,-3-1-1,-3-2 0,-2-2 1,-2-2-1,-3-2 0,-2-2 1,-2-2-1,-79 54 0,34-36-176,-3-4-1,-3-4 0,-3-5 1,-1-5-1,-3-5 0,-121 32 1,-72 7-1966,102-34-5551,111-30-617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47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1 453 10186,'196'-29'6338,"-14"1"-5016,142-3-918,0 13 0,522 40 0,-745-14-395,1117 66 14,-441-93 393,1-32 1529,28-2 29,-196 24-600,1216-77-298,61-65-675,-1832 166-281,199-11 370,-202 15-420,-1 3 1,95 15 0,-121-11-145,1 2 1,-1 1-1,0 1 1,40 22 0,-36-16-3281,62 22 1,-37-27-5140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3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3301 67 8456,'-281'-48'-1905,"161"37"2173,0 5 0,0 5 0,-180 22 0,137-2-117,-492 78 317,597-84-467,1 3 0,0 3-1,1 2 1,1 2-1,1 3 1,-74 47-1,51-19-174,2 2-1,3 4 1,-91 95-1,-153 203-453,246-267 722,4 3 0,-63 119-1,109-176-63,3 2-1,1-1 0,1 2 0,-14 65 1,25-87-23,1 1 0,1 0 0,0 0 1,2 0-1,0 0 0,1 0 0,1-1 0,0 1 1,2 0-1,0-1 0,1 1 0,12 26 1,4-4-12,2-1-1,2-1 1,2-1 0,1-2 0,1 0 0,64 57-1,-29-37 1,2-4-1,136 82 1,-101-79 14,3-5 0,2-4 0,118 34 0,344 72 43,-431-119-50,276 61 27,5-18 1,754 38-1,-276-96 405,-166-5-262,176-4-94,-3-60 104,-446-5-140,870-225-1,-1191 239-26,-1-5 0,157-80-1,-220 90 31,-1-4-1,-3-2 1,-1-3 0,-3-3-1,82-81 1,-126 110-34,-1-1 0,-1-1 0,-1 0 0,-1-2 0,-1 0 0,-2 0 0,0-1 0,-1-1 0,13-43 1,-21 52 26,0 0 1,-1 0 0,-1 0-1,0 0 1,-1-1 0,-1 1-1,-1 0 1,-1-1 0,0 1-1,-1 0 1,0 0 0,-2 0-1,0 1 1,-1-1 0,-1 1-1,-14-25 1,0 8 129,-2 1-1,-1 1 0,-1 1 1,-2 2-1,-1 0 1,-60-45-1,-210-120 218,264 173-307,-679-383 724,544 320-537,-2 7 1,-248-72-1,256 106-261,-318-40 0,-177 48 17,-812 95-6,-59 33-5,896-31-378,518-44 153,0 4 0,1 6 0,-151 59 0,207-62-1678,-98 58-1,89-41-1993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5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5318 178 10634,'-566'-108'-4262,"283"70"4782,0 13 0,-498 18 1,612 23-508,1 7 0,1 7 0,-251 80 0,-469 214 9,829-301-21,-49 20 1,-314 127 50,17 27 32,360-172-63,2 2 0,0 1 1,2 2-1,1 2 0,2 2 0,1 1 0,1 2 0,3 1 0,1 2 0,1 1 0,3 1 0,1 1 0,3 1 0,1 2 0,2 0 0,3 1 0,-22 89 0,31-96-49,1 0 0,3 0 0,1 0 0,2 0 0,6 68 0,-1-78 32,2 0 0,0 0 0,2 0-1,2-1 1,0-1 0,2 1 0,1-2 0,19 30 0,-5-18-13,2-1 1,1-1-1,3-1 1,0-2-1,2-1 1,2-2-1,58 38 0,304 158-70,-353-203 77,502 236 0,-406-205-4,1-5-1,152 30 1,-87-41-7,359 21 1,220-43 50,-453-15-35,572 25 215,183 2-206,-3-81-12,-131-79 51,-203 23 57,3 41 149,17 56-115,-45 3-29,-6-58 171,-625 49-295,0-3-1,-1-5 1,121-49-1,-168 54 28,-1-2 0,0-2 0,-2-2-1,-1-2 1,-2-2 0,0-2 0,70-71-1,-101 91-2,-1-1 0,0-1 0,0 0 0,-2 0 0,1-1 0,-2 0 0,0 0 1,-1-1-1,-1 0 0,0 0 0,3-18 0,-4 6 33,-2-1 0,0 1 0,-2 0 0,-1 0 0,-8-51 0,4 51-13,-1 1 0,-2 1 0,0 0 0,-2 0 0,-1 0 0,-1 1 0,-23-36 0,13 29 19,-2 1 0,-1 1 1,-1 1-1,-52-44 1,8 19 1,-2 3 0,-3 3-1,-1 4 1,-86-36 0,-42-8-6,-4 9-1,-378-90 0,-457-8 163,-386 51-147,-5 118-72,937 40-98,1 20 0,-745 179 1,1028-175-147,-306 124 1,403-130-541,3 5 1,3 5-1,2 4 0,-109 87 0,23 12-1871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1:53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3273 390 5733,'-1214'46'3823,"1064"-37"-3807,35-2 435,-170 35 0,218-27-113,2 3-1,0 2 1,-120 58 0,104-34-177,3 3 1,2 3 0,2 4-1,3 3 1,-72 74 0,61-47-114,5 4 0,3 3 1,-95 156-1,135-190-37,2 2-1,3 2 0,-34 102 0,52-127-5,1 0 0,3 1 0,0 0 0,3 0 0,1 1 0,2-1-1,6 75 1,1-82 4,1-1 0,1 0 0,2 0 0,0-1 0,2 0 0,1 0 0,2-2 0,32 47-1,-1-13 30,2-2-1,77 72 1,-69-79-5,1-2 1,3-3 0,2-2 0,2-3 0,1-3 0,72 30 0,-52-33-2,2-4 1,1-3 0,1-5-1,146 20 1,243-10 83,3-39-35,210-35-45,-305 14-29,1915-184 52,-410-69-16,-835 92 180,-869 142-210,-2-8 1,-2-8 0,266-131-1,-412 175 46,-2-2 0,60-43 1,-86 56 27,0-1 0,-1 1 1,0-1-1,0-1 0,-1 1 1,0-1-1,0-1 0,-1 1 1,0-1-1,-1 0 0,0-1 1,-1 1-1,0-1 0,-1 0 1,3-12-1,-4-3 18,0-1 0,-2 1 1,-1 0-1,-1-1 0,-1 1 0,-2 0 1,0 1-1,-2-1 0,-1 1 0,0 0 1,-17-30-1,-2 1-68,-2 2-1,-2 1 1,-74-90-1,49 77 226,-2 3 0,-4 2-1,-1 3 1,-98-65-1,58 54-113,-3 5-1,-161-69 1,-249-56-17,-5 42 245,-636-97-200,779 192-106,-423-2-1,-621 84-1,4 88-55,415 36-546,829-114-525,2 7 1,2 8 0,-270 131 0,145-25-1570,-9 20-1414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4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1477 17745,'9'-17'523,"128"-250"1844,112-236-325,-236 473-1963,118-278-28,-100 225 445,35-153 0,-61 205 1073,-5 31-1511,-1 0 0,1 0 0,0 0 0,0 0 0,0 0 0,0 0 1,0 0-1,0 0 0,0 0 0,0 0 0,0 0 0,0 0 0,-1 0 1,1 0-1,0 0 0,0 0 0,0 0 0,0 0 0,0 0 0,0 0 1,0 0-1,0 0 0,0 0 0,0 0 0,0-1 0,0 1 0,0 0 1,0 0-1,0 0 0,-1 0 0,1 0 0,0 0 0,0 0 0,0 0 1,0 0-1,0 0 0,0-1 0,0 1 0,0 0 0,-14 44 1482,3 13-1216,1 1 1,-2 82-1,12 118-85,2-211-524,2-1-1,2 0 1,2 0 0,2 0 0,2-1-1,34 83 1,-42-120 352,-2-3-761,1 1 1,-1-1 0,0 1-1,0 0 1,-1-1-1,1 8 1,-2-12 490,0 0 0,0 0 0,0 0 0,0 0-1,-1 0 1,1 0 0,0 0 0,-1 0 0,1-1 0,0 1 0,-1 0-1,1 0 1,-1 0 0,0 0 0,1-1 0,-1 1 0,0 0 0,1 0-1,-1-1 1,0 1 0,0-1 0,1 1 0,-1-1 0,0 1 0,0-1-1,0 1 1,0-1 0,0 0 0,0 1 0,0-1 0,0 0 0,0 0 0,1 0-1,-1 0 1,0 0 0,0 0 0,0 0 0,0 0 0,0 0 0,0 0-1,0 0 1,-2-1 0,-27-2-5338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8168,'0'0'17067,"-1"8"-15968,-4 59-81,-4 0-1,-2-1 0,-22 67 1,-21 130 1345,54-262-2363,-1 41 0,1-42 0,0 1 0,0-1 0,0 1 0,0-1 0,0 1 0,0-1 0,0 1 0,0 0 0,0-1 0,0 1 0,1-1 0,-1 1 0,0-1 0,0 1 0,1-1 0,-1 1 0,0-1 0,0 1 0,1-1 0,-1 0 0,1 1 0,-1-1 0,0 1 0,1-1 0,-1 0 0,1 0 0,-1 1 0,1-1 0,-1 0 0,1 0 0,-1 1 0,1-1 0,-1 0 0,1 0 0,-1 0 0,1 0 0,0 0 0,-1 0 0,1 0 0,-1 0 0,1 0 0,-1 0 0,1 0 0,-1 0 0,1 0 0,-1 0 0,1 0 0,0-1 0,-1 1 0,1 0 0,-1 0 0,0-1 0,1 1 0,-1 0 0,1-1 0,-1 1 0,1 0 0,-1-1 0,0 1 0,1-1 0,-1 1 0,0-1 0,1 1 0,-1-1 0,5-5-540,0 1 0,0-1 0,-1 0 0,0 0 0,0 0 0,5-12 0,22-31-3954,-4 21-3023,-13 13 1623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128 315 4164,'0'0'7911,"-67"-44"-4099,41 29 32,8 7-801,6 0-897,7-1-353,5-2-415,8-6-866,17-3-288,14-4-96,12-1-128,8 0-96,9-3-1697,-2 1-1987,-2 1-2530,-6-1-6374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73 3555,'1'-8'11419,"-5"-35"-5895,4 42-5424,0 0 0,0 0 0,0 0 0,-1 0 0,1 0 0,-1 0 0,1 0 0,0 0 0,-1 0 0,0 0 0,1 0 0,-1 1 0,1-1 0,-1 0 0,0 0 0,0 1 1,1-1-1,-1 0 0,0 1 0,0-1 0,0 1 0,0-1 0,0 1 0,0 0 0,0-1 0,0 1 0,0 0 0,0-1 0,0 1 0,0 0 0,0 0 0,0 0 0,0 0 0,0 0 0,0 0 1,0 0-1,0 0 0,0 1 0,0-1 0,0 0 0,0 1 0,0-1 0,0 1 0,0-1 0,0 1 0,1-1 0,-1 1 0,0-1 0,0 1 0,0 0 0,1-1 0,-2 2 0,-5 4 103,0 0 0,1 1-1,0 0 1,0 0-1,0 0 1,1 0-1,0 1 1,-7 14-1,-28 72 132,33-75-318,-19 54 43,24-66-60,1-1 0,0 1-1,0-1 1,0 1 0,1-1 0,-1 1 0,2-1-1,1 13 1,-2-17 0,1-1 0,0 0 0,0 0 0,-1 0 0,1 0 0,0 0 0,0 0 0,0 0 0,0 0 0,1 0 0,-1 0 0,0-1 0,0 1 0,0 0 0,1-1 0,-1 1 0,0-1 0,1 1 0,-1-1 1,0 0-1,1 1 0,-1-1 0,0 0 0,1 0 0,-1 0 0,1 0 0,1-1 0,42-4-9,-17-4-103,-1-1 1,0-1-1,45-25 0,-46 21-12,0 2 1,1 1-1,46-14 0,-72 26 137,0-1 1,0 0 0,1 1 0,-1 0-1,1-1 1,-1 1 0,0 0 0,1 0-1,-1 0 1,1 0 0,-1 0 0,0 0 0,1 0-1,-1 0 1,1 0 0,-1 1 0,0-1-1,1 0 1,-1 1 0,0 0 0,1-1-1,-1 1 1,0 0 0,0-1 0,0 1-1,0 0 1,2 1 0,-3 0 31,1 0 1,-1 0 0,1-1-1,-1 1 1,0 0-1,0 0 1,0 0-1,0 0 1,0 0-1,0 0 1,0 0-1,0 0 1,-1 0-1,1-1 1,-1 1-1,-1 3 1,-4 8 302,0 0 0,0 0 1,-1-1-1,-12 15 0,-5 2 65,-2 0 0,-1-2 0,0 0 0,-2-2-1,-2-2 1,-32 21 0,55-39-388,1-1 1,-1 0-1,0-1 0,-13 5 0,20-8-36,1 1-1,-1-1 0,0 0 0,0 1 0,0-1 0,0 0 0,0 0 0,0 0 0,0 0 0,0 0 0,0 0 0,0 0 0,0 0 1,0 0-1,0 0 0,0 0 0,0-1 0,0 1 0,0 0 0,0-1 0,0 1 0,0-1 0,0 1 0,1-1 0,-1 1 1,0-1-1,0 1 0,0-1 0,1 0 0,-1 0 0,0 1 0,1-1 0,-1 0 0,1 0 0,-1 0 0,1 0 0,-1 0 0,1 1 1,0-1-1,-1 0 0,1 0 0,0 0 0,0 0 0,0 0 0,0 0 0,0-2 0,0-69-9329,7 28-1778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65 316 6086,'3'-12'1802,"1"-7"387,-1-1 0,-1 1 0,0-1 0,-2 1 0,0-1 0,-3-23 0,3 42-2074,0 0-1,0 0 1,-1 0-1,1 0 1,0 0-1,-1 0 1,1 0-1,0 0 1,-1 0-1,1 0 1,-1 0-1,1 0 1,-1 0-1,0 1 1,1-1-1,-1 0 1,0 0-1,0 1 1,0-1-1,1 0 1,-1 1-1,0-1 1,0 1-1,0-1 1,0 1-1,0 0 1,0-1-1,0 1 1,0 0-1,0 0 1,0-1-1,0 1 1,0 0-1,0 0 1,0 0-1,0 0 1,0 0-1,-2 1 1,1 0-42,0-1 0,0 1 0,0 0 0,0 0 0,1 0 0,-1 0 1,0 0-1,0 0 0,0 1 0,1-1 0,-1 1 0,1-1 0,-1 1 0,1-1 0,0 1 1,0 0-1,-2 3 0,0 0-66,1 1 0,0 0 0,0 0 0,1 0 0,-1 0 0,1 0 0,0 0 0,1 0 0,0 0 0,0 1 0,0-1 0,2 9 0,-2-14-6,1-1 1,-1 0 0,1 1-1,0-1 1,-1 0 0,1 1 0,-1-1-1,1 0 1,0 0 0,-1 0 0,1 0-1,-1 1 1,1-1 0,0 0-1,-1 0 1,1 0 0,0 0 0,-1 0-1,1-1 1,-1 1 0,1 0-1,0 0 1,-1 0 0,1 0 0,0-1-1,-1 1 1,1 0 0,-1-1 0,1 1-1,-1 0 1,1-1 0,0 0-1,19-12 83,-19 12-80,0 0-14,1 0 1,-1 0-1,1-1 1,0 1-1,0 0 1,0 1-1,-1-1 1,1 0-1,0 0 1,0 1-1,0-1 1,0 1-1,0 0 1,0-1-1,0 1 1,0 0-1,1 0 1,-1 0-1,0 1 1,0-1-1,0 0 1,0 1-1,0 0 1,0-1-1,-1 1 1,1 0 0,0 0-1,0 0 1,0 0-1,-1 0 1,1 0-1,0 1 1,-1-1-1,1 0 1,-1 1-1,0-1 1,1 1-1,1 3 1,4 6-24,1 1 0,-2-1 0,0 1 0,7 21 0,-11-28 44,26 72 244,-4 1 0,-3 1 0,-4 1-1,-3 0 1,-3 1 0,-1 118 0,-10-191-139,0 0 1,-1 0 0,0-1-1,0 1 1,-1-1 0,0 1-1,-1-1 1,1 0 0,-1 1-1,0-1 1,-7 10 0,8-14-88,0-1 0,0 1 0,-1-1 1,1 0-1,0 0 0,-1 0 1,0 0-1,1 0 0,-1 0 1,0 0-1,0-1 0,0 0 1,0 0-1,0 1 0,0-2 1,0 1-1,-1 0 0,1-1 1,0 1-1,0-1 0,-1 0 0,1 0 1,0 0-1,0-1 0,-1 1 1,1-1-1,0 1 0,0-1 1,-5-2-1,1 0-29,1-1 0,0 1 0,0-1 0,0 0 0,0 0 0,1 0 0,-1-1 0,1 0 0,0 0 0,1 0 0,-1-1 0,1 0 0,0 0 0,1 0 0,-1 0 0,1 0 0,0-1 0,1 1 0,0-1 0,-3-9 0,1-1 0,1 0 0,0 1 0,1-1 0,1 0 0,1 0 0,0 0 0,4-26 0,0 21 0,2 0 0,0 0 0,2 1 0,18-37 0,52-79 0,-56 100 0,-7 11-2,54-90-85,98-125 0,-167 241 87,0-1 1,0 1-1,0 0 0,1-1 1,-1 1-1,0 0 0,0-1 1,0 1-1,1-1 1,-1 1-1,0 0 0,1 0 1,-1-1-1,0 1 0,1 0 1,-1 0-1,0-1 1,1 1-1,-1 0 0,0 0 1,1 0-1,-1-1 0,1 1 1,-1 0-1,0 0 1,1 0-1,-1 0 0,1 0 1,-1 0-1,0 0 0,1 0 1,-1 0-1,1 0 1,-1 0-1,0 0 0,1 0 1,-1 0-1,1 1 0,-1-1 1,0 0-1,1 0 1,0 1-1,5 22 47,-5 51 54,-2-57-89,1-12-12,0 1 0,0 0 0,0 0 0,0 0 0,1 0 0,0 0 0,3 10 0,-4-15 0,1 0 0,-1-1 0,0 1 0,1-1 0,-1 1 0,0-1 0,1 1 0,-1-1 0,1 1 0,-1-1 0,1 1 0,-1-1 0,1 1 0,-1-1 0,1 0 0,0 1 0,-1-1 0,1 0 0,-1 1 0,1-1 0,0 0 0,-1 0 0,1 0 0,0 0 0,1 0 0,0 0 0,0 0 0,0-1 0,0 0 0,0 1 0,0-1 0,0 0 0,0 0 0,0 0 0,0 0 0,0 0 0,0-1 0,2-1 0,18-17 0,-1-1 0,-1-1 0,0 0 0,16-28 0,40-44 0,-49 72 0,-26 21 0,-1 1 0,1 0 0,-1 0 0,0-1 0,1 1 0,-1 0 0,1 0 0,-1 0 0,1-1 0,-1 1 0,1 0 0,-1 0 0,1 0 0,-1 0 0,1 0 0,0 0 0,-1 0 0,1 0 0,-1 0 0,1 0 0,-1 1 0,1-1 0,-1 0 0,1 0 0,-1 0 0,1 1 0,-1-1 0,0 0 0,1 0 0,-1 1 0,1-1 0,-1 0 0,0 1 0,1-1 0,-1 1 0,0-1 0,1 0 0,-1 1 0,0-1 0,1 1 0,-1-1 0,0 1 0,0-1 0,0 1 0,0-1 0,1 1 0,-1-1 0,0 1 0,0-1 0,0 1 0,0-1 0,0 1 0,0-1 0,0 1 0,0-1 0,-1 1 0,1 0 0,0 0 0,0 190 0,0-191 0,0 1 0,0-1 0,0 0 0,0 0 0,0 1 0,0-1 0,0 0 0,0 0 0,0 1 0,0-1 0,0 0 0,0 1 0,0-1 0,0 0 0,0 0 0,0 1 0,0-1 0,0 0 0,0 0 0,0 1 0,0-1 0,1 0 0,-1 0 0,0 0 0,0 1 0,0-1 0,0 0 0,1 0 0,-1 0 0,0 1 0,0-1 0,0 0 0,1 0 0,-1 0 0,0 0 0,0 0 0,1 1 0,-1-1 0,0 0 0,0 0 0,1 0 0,-1 0 0,0 0 0,0 0 0,1 0 0,-1 0 0,14-10 0,9-18 0,12-30 0,-22 35 0,1-1 0,1 2 0,1 0 0,37-39 0,-52 60 0,0 0 0,0 0 0,0 0 0,0 0 0,0 0 0,0 0 0,1 0 0,-1 0 0,0 1 0,1-1 0,-1 1 0,0-1 0,1 1 0,-1-1 0,1 1 0,-1 0 0,0-1 0,1 1 0,-1 0 0,1 0 0,1 0 0,-2 1 0,0 0 0,0-1 0,0 1 0,0 0 0,0 0 0,0-1 0,-1 1 0,1 0 0,0 0 0,0 0 0,-1 0 0,1 0 0,0 0 0,-1 0 0,1 0 0,-1 0 0,1 1 0,-1-1 0,0 0 0,1 1 0,1 12 0,0 0 0,-1 1 0,-1 23 0,0-12 0,0-24-96,0 1 0,1-1 1,-1 0-1,1 0 0,-1 0 0,1 0 0,0 0 1,0 1-1,0-1 0,0-1 0,0 1 0,0 0 0,1 0 1,-1 0-1,0-1 0,1 1 0,0 0 0,1 0 1,-2-1-137,1 0 1,-1-1 0,0 1 0,0-1-1,1 1 1,-1-1 0,1 0-1,-1 0 1,0 1 0,1-1 0,-1 0-1,1 0 1,-1 0 0,0-1 0,1 1-1,-1 0 1,1 0 0,-1-1-1,0 1 1,1-1 0,-1 1 0,0-1-1,0 0 1,1 1 0,-1-1 0,0 0-1,0 0 1,0 0 0,0 0-1,1-1 1,14-16-13456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1 108 18129,'0'0'3921,"0"11"-2386,1 11-1049,0-1 0,2 0-1,1 0 1,0 0 0,2 0 0,0-1 0,2 1-1,12 24 1,-19-42-455,0-1 0,0 0 0,0 0 0,0 0 0,0 0 0,1 0 0,-1 0 0,1 0 0,0-1 0,-1 1 0,1 0 0,0-1 1,0 1-1,0-1 0,0 0 0,0 0 0,0 0 0,0 0 0,0 0 0,1 0 0,-1 0 0,4 0 0,-3-1 55,0-1 1,0 1 0,-1-1-1,1 0 1,0 0 0,-1 0-1,1 0 1,-1 0 0,1-1-1,-1 1 1,1-1-1,-1 1 1,0-1 0,0 0-1,0 0 1,2-3 0,10-12 421,-2 0 0,0-1 1,-1-1-1,9-19 0,-14 25-426,90-181-82,-95 193 0,-1 0 0,1 0 0,-1-1 0,1 1 0,0 0 0,0 0 0,0 0 0,-1 0 0,1 0 0,0 0 0,0 0 0,0 0 0,1 0 0,-1 0 0,0 0 0,0 1 0,0-1 0,0 1 0,3-2 0,-4 3 0,1-1 0,0 0 0,0 1 0,-1-1 0,1 0 0,-1 1 0,1-1 0,0 1 0,-1-1 0,1 1 0,-1-1 0,1 1 0,-1 0 0,1-1 0,-1 1 0,0 0 0,1-1 0,-1 1 0,0 0 0,1-1 0,-1 1 0,0 0 0,0-1 0,0 2 0,8 61 0,-8-56 0,2 65 0,-2-37 0,8 55 0,-8-88 0,0 0 0,0 0 0,1 0 0,-1 0 0,1 0 0,-1 0 0,1 0 0,0 0 0,-1 0 0,1-1 0,0 1 0,0 0 0,1 0 0,-1-1 0,0 1 0,1-1 0,1 3 0,-2-4 0,0 0 0,0 1 0,0-1 0,0 0 0,0 0 0,0 0 0,0 0 0,0 0 0,0 0 0,0 0 0,0 0 0,0 0 0,0 0 0,0 0 0,0-1 0,0 1 0,0 0 0,0-1 0,0 1 0,0-1 0,0 1 0,0-1 0,1 0 0,5-5 0,-1 0 0,0 0 0,0 0 0,0 0 0,-1-1 0,6-10 0,127-218 0,-116 208 0,-22 27 0,1 0 0,-1-1 0,0 1 0,1 0 0,-1-1 0,0 1 0,1 0 0,-1 0 0,0-1 0,1 1 0,-1 0 0,0 0 0,1 0 0,-1-1 0,1 1 0,-1 0 0,1 0 0,-1 0 0,0 0 0,1 0 0,-1 0 0,1 0 0,-1 0 0,1 0 0,-1 0 0,1 0 0,-1 0 0,0 0 0,1 0 0,-1 1 0,1-1 0,-1 0 0,1 0 0,-1 0 0,0 1 0,1-1 0,-1 0 0,0 0 0,1 1 0,-1-1 0,0 0 0,1 1 0,-1-1 0,0 0 0,0 1 0,1-1 0,-1 0 0,0 1 0,0-1 0,0 1 0,0-1 0,1 1 0,-1-1 0,0 0 0,0 1 0,0-1 0,0 1 0,0-1 0,0 1 0,0-1 0,0 1 0,0-1 0,0 0 0,0 1 0,-1-1 0,1 1 0,0 51 66,-1-41-127,0 0 0,1 0 0,1 0 1,0 0-1,3 15 0,-4-25-107,1 0-1,-1-1 1,0 1 0,0 0-1,1 0 1,-1-1 0,0 1 0,1 0-1,-1-1 1,0 1 0,1 0-1,-1-1 1,1 1 0,-1-1-1,1 1 1,0-1 0,-1 1-1,1-1 1,-1 1 0,1-1-1,0 1 1,0-1 0,-1 0-1,1 1 1,0-1 0,-1 0 0,1 0-1,0 0 1,0 0 0,0 0-1,-1 1 1,1-1 0,0 0-1,0-1 1,-1 1 0,1 0-1,0 0 1,0 0 0,-1 0-1,1-1 1,0 1 0,0 0 0,-1-1-1,1 1 1,0 0 0,-1-1-1,2 0 1,27-25-8574,-6-6-4214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19 113 6022,'0'0'17937,"-3"10"-15412,-11 33-1025,13-42-1448,1 0 1,0 0 0,0 1 0,0-1-1,-1 0 1,1 0 0,0 0-1,0 0 1,0 0 0,1 0-1,-1 0 1,0 0 0,0 0-1,0 0 1,1 0 0,-1 0-1,1 0 1,-1 0 0,1 0 0,-1 0-1,1 0 1,-1 0 0,1 0-1,0 0 1,0-1 0,-1 1-1,1 0 1,0 0 0,0-1-1,0 1 1,0-1 0,0 1-1,0-1 1,0 1 0,0-1 0,0 1-1,0-1 1,0 0 0,0 0-1,0 1 1,0-1 0,0 0-1,0 0 1,0 0 0,0 0-1,0 0 1,0-1 0,1 1-1,-1 0 1,1-1 0,4 1 131,0-1 0,0 0 0,0 0 0,0-1 0,0 0 0,-1 0-1,8-3 1,-7 1-158,-1-1 0,0 0 0,-1 0 1,1 0-1,-1 0 0,0 0 0,0-1 0,-1 0 0,1 0 0,-1 0 0,-1 0 0,1 0 0,-1-1 0,0 1 0,0-1 0,-1 0 0,0 1 0,0-1 0,-1 0 0,0 0 0,0 0 0,0 1 0,-3-13 0,3 18-26,0 0 0,0-1 0,-1 1 0,1-1 0,0 1 0,-1-1 0,1 1 0,-1 0 0,0-1 0,1 1 0,-1 0 0,0 0 0,0-1 0,1 1 0,-1 0 0,0 0 0,0 0 0,-1 0 0,0-1 0,1 2 0,0 0 0,0-1 0,0 1 0,0 0 0,0 0 0,0 0 0,0 0 0,0 0 0,0 0 0,0 0 0,0 0 0,0 0 0,0 0 0,0 1 0,0-1 0,0 0 0,1 1 0,-1-1 0,0 1 0,-2 0 0,0 2 0,-1 0 0,0-1 0,1 1 0,0 1 0,0-1 0,0 1 0,0-1 0,0 1 0,1 0 0,-4 6 0,-2 11-54,1-1 0,1 2 0,1-1 0,1 1 0,1-1 0,1 1 1,0 0-1,2 0 0,3 29 0,-3-48-105,0-1 1,0 1-1,1-1 1,-1 1-1,1-1 1,-1 0-1,1 1 1,0-1-1,0 0 1,0 1-1,0-1 0,1 0 1,-1 0-1,0 0 1,1 0-1,0 0 1,-1 0-1,1-1 1,0 1-1,0-1 1,0 1-1,0-1 1,0 1-1,0-1 1,0 0-1,1 0 1,-1 0-1,0 0 0,0-1 1,1 1-1,-1-1 1,1 1-1,-1-1 1,5 0-1,-1 0-279,-1-1-1,0 0 0,0 0 1,0-1-1,0 1 1,0-1-1,0 0 0,0 0 1,0-1-1,-1 0 0,1 0 1,-1 0-1,1 0 1,-1 0-1,4-6 0,7-9-1108,-1 0 1,-1-1-1,-1-1 0,0 0 0,-2 0 0,0-1 1,10-35-1,6-29-3946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52 112 4612,'0'-19'2469,"1"12"-1298,-1-1 1,1 1-1,-2-1 0,1 0 1,-1 1-1,0-1 0,-1 1 1,1-1-1,-1 1 0,-4-8 1,6 14-1096,0 1 0,-1 0 0,1 0 0,0 0 0,0 0 0,0 0-1,0-1 1,0 1 0,0 0 0,-1 0 0,1 0 0,0 0 0,0 0 0,0 0 0,0 0 0,0 0 0,-1 0 0,1-1 0,0 1 0,0 0 0,0 0 0,-1 0 0,1 0 0,0 0 0,0 0 0,0 0 0,0 0 0,-1 0 0,1 0 0,0 0 0,0 0 0,0 1 0,0-1 0,-1 0 0,1 0 0,0 0 0,0 0 0,0 0 0,0 0 0,0 0 0,-1 0 0,1 0 0,0 1 0,0-1 0,0 0 0,0 0 0,0 0 0,0 0 0,0 0 0,-1 1 0,1-1 0,0 0 0,0 0 0,0 0 0,0 0 0,0 1 0,0-1 0,-5 13 1282,-3 16-988,2-1-1,1 1 1,1 1 0,1-1-1,2 1 1,1-1 0,6 45-1,-6-71-353,0-1-1,1 1 1,-1-1-1,1 1 0,-1-1 1,1 1-1,0-1 1,0 0-1,0 1 1,0-1-1,1 0 0,-1 0 1,0 0-1,1 0 1,0 0-1,-1 0 0,1 0 1,0 0-1,0-1 1,0 1-1,0-1 0,0 1 1,0-1-1,1 0 1,-1 0-1,0 0 0,1 0 1,-1 0-1,1 0 1,-1-1-1,1 1 0,-1-1 1,1 0-1,-1 0 1,1 0-1,0 0 0,2 0 1,8-3 90,0 0 0,-1-1 0,1 0 1,-1-1-1,21-10 0,-15 6-74,-17 8-33,0 1-1,0-1 1,0 0-1,0 1 1,0-1-1,0 1 1,0-1-1,0 1 1,0-1-1,0 1 1,0 0-1,0-1 1,0 1 0,0 0-1,1 0 1,-1 0-1,0 0 1,0 0-1,0 0 1,0 0-1,0 1 1,0-1-1,0 0 1,0 0 0,0 1-1,0-1 1,0 1-1,0-1 1,0 1-1,0 0 1,0-1-1,0 1 1,0 0-1,0-1 1,0 1-1,-1 0 1,1 0 0,0 0-1,-1 0 1,1 0-1,-1 0 1,1 0-1,0 1 1,0 5 31,0 0 1,0-1 0,0 1-1,-1 0 1,0 0 0,-1 8-1,0 5 242,0 12 86,0-20-258,0 0 0,1-1 0,3 23 0,-3-33-81,1-1-1,-1 0 1,0 0 0,1 1 0,-1-1 0,0 0 0,0 0-1,1 0 1,-1 0 0,0 1 0,1-1 0,-1 0 0,0 0 0,1 0-1,-1 0 1,0 0 0,1 0 0,-1 0 0,1 0 0,-1 0-1,0 0 1,1 0 0,-1 0 0,0 0 0,1 0 0,-1 0-1,0 0 1,1 0 0,-1-1 0,0 1 0,1 0 0,-1 0-1,0 0 1,1 0 0,-1-1 0,0 1 0,0 0 0,1 0-1,-1-1 1,0 1 0,0 0 0,0-1 0,1 1 0,-1 0-1,0-1 1,0 1 0,0 0 0,0-1 0,0 1 0,1 0-1,-1-1 1,13-17 507,1-9-506,-1-2 0,-1 1 0,-2-2 0,-1 1-1,-1-1 1,5-44 0,-13 77-20,-1 1 0,1-1 0,0 1 0,1-1 0,-1 1 0,1-1 0,-1 0 0,1 1 0,0-1 0,0 0 0,0 1 0,1-1 0,-1 0 0,1 0 0,0 0 0,0 0 0,0 0 0,0-1 0,0 1 0,1-1 0,-1 1 0,1-1 0,-1 0 0,1 0 0,4 3 0,-4-4 0,0 0 0,1 0 0,-1 0 0,0-1 0,1 1 0,-1-1 0,1 1 0,-1-1 0,1 0 0,-1-1 0,1 1 0,-1-1 0,0 1 0,1-1 0,-1 0 0,0 0 0,1 0 0,-1-1 0,0 1 0,0-1 0,0 0 0,0 0 0,0 0 0,-1 0 0,1 0 0,3-5 0,4-3 0,0 0 0,-1-1 0,0-1 0,-1 1 0,-1-1 0,0-1 0,0 1 0,-1-1 0,-1-1 0,0 1 0,-1-1 0,0 1 0,-1-1 0,2-25 0,-5 38 0,0 1 0,1 0 0,-1-1 0,0 1 0,0 0 0,0 0 0,0-1 0,0 1 0,0 0 0,0-1 0,1 1 0,-1 0 0,0-1 0,0 1 0,0 0 0,0-1 0,0 1 0,0 0 0,0 0 0,-1-1 0,1 1 0,0 0 0,0-1 0,0 1 0,0 0 0,0-1 0,0 1 0,-1 0 0,1 0 0,0-1 0,0 1 0,0 0 0,-1 0 0,1-1 0,0 1 0,0 0 0,-1 0 0,1 0 0,0 0 0,0-1 0,-1 1 0,1 0 0,-1 0 0,-4 5 0,5-5 0,-5 10 0,0 1 0,1-1 0,0 1 0,1 0 0,0-1 0,0 2 0,1-1 0,-1 17 0,1 11 0,3 45 0,0-79 0,0 1 0,1-1 0,-1 0 0,1 0 0,0 0 0,0 0 0,0 0 0,1 0 0,0-1 0,4 7 0,-6-10 0,0 0 0,0 1 0,0-1 0,-1 0 0,1 0 0,0 0 0,0 0 0,1 0 0,-1 0 0,0 0 0,0 0 0,0-1 0,1 1 0,-1 0 0,0-1 0,1 1 0,-1-1 0,0 1 0,1-1 0,-1 0 0,1 1 0,-1-1 0,0 0 0,1 0 0,-1 0 0,1 0 0,-1 0 0,1-1 0,-1 1 0,1 0 0,-1-1 0,0 1 0,1-1 0,-1 1 0,0-1 0,1 0 0,-1 1 0,0-1 0,0 0 0,0 0 0,0 0 0,0 0 0,2-2 0,0 0-311,-1-1-1,0 0 1,1 0 0,-1 0-1,-1 0 1,1-1 0,-1 1 0,1 0-1,-1-1 1,0 1 0,-1-1-1,1-6 1,-1-61-7416,0 63 6609,-4-52-7098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14478,'0'0'9705,"58"57"-9769,-24-45-1954,-2 0-1826,6-1-3683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10282,'0'0'19629,"-11"2"-18673,4 0-849,0 0 0,0 0 1,1 1-1,-1-1 1,1 2-1,0-1 0,0 1 1,0 0-1,0 0 0,0 0 1,1 1-1,0 0 1,0 0-1,0 0 0,1 1 1,-7 10-1,6-9-66,-20 35 11,24-39-53,0-1 0,0 0 0,0 0 0,0 1-1,0-1 1,0 1 0,1-1 0,-1 1 0,1-1 0,0 1 0,0-1 0,0 1-1,0-1 1,0 1 0,1 3 0,0-5 1,0 0 0,0 0 0,0-1 0,0 1 0,0 0 0,0 0 0,0-1 0,0 1 0,0-1 0,1 1 0,-1-1 0,0 1 0,0-1 0,0 0 0,1 0 0,-1 0 0,0 1 0,0-1 0,1 0 0,-1 0 0,0-1 0,2 1 0,29-3 0,-11-2-383,0-1 1,-1-1-1,33-15 1,-38 15 55,0 0 1,0 1-1,0 1 1,1 0-1,0 1 1,0 1-1,29-3 0,-44 6 319,0 1-1,1-1 0,-1 0 0,1 0 0,-1 0 1,0 1-1,1-1 0,-1 1 0,0-1 0,1 1 1,-1 0-1,0 0 0,0-1 0,1 1 0,-1 0 0,0 0 1,0 0-1,0 0 0,0 0 0,0 0 0,0 0 1,-1 1-1,1-1 0,0 0 0,-1 0 0,1 1 1,0-1-1,-1 0 0,0 1 0,1-1 0,-1 1 1,0-1-1,0 0 0,0 1 0,1-1 0,-2 1 1,1-1-1,0 1 0,0-1 0,0 0 0,-1 1 0,1 1 1,-2 4 275,1 1-1,-1-1 1,0 1 0,0-1 0,-1 0 0,-6 12 0,-5 4 112,0-2 0,-1 0 0,-1 0 0,-1-2 0,-1 0 0,-32 26 0,49-43-379,-1-1 0,0 1 1,0-1-1,0 0 0,0 1 0,0-1 0,-1 0 0,1 0 1,0 0-1,-1 0 0,1-1 0,0 1 0,-1-1 1,1 1-1,-1-1 0,1 0 0,-1 0 0,1 0 0,0 0 1,-1 0-1,-3-2 0,4 1-1,0 0 0,1 0 1,-1 0-1,0-1 0,1 1 0,-1-1 0,1 1 1,0-1-1,-1 0 0,1 1 0,0-1 0,0 0 1,0 0-1,0 0 0,0 0 0,1 0 0,-1 0 1,1 0-1,-1 0 0,1 0 0,-1 0 0,1-1 1,0 1-1,0-2 0,0-8-946,0 0 0,0 0 1,1 0-1,5-23 0,-3 24-944,1 0 0,0-1 0,1 1 1,0 1-1,7-11 0,16-22-10809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155 501 19699,'-9'1'4094,"2"1"-3714,-1-1-1,1 1 1,0 0-1,0 1 1,0 0 0,0 0-1,1 0 1,-1 1-1,1 0 1,0 1-1,0-1 1,0 1-1,1 0 1,-1 0 0,1 1-1,1-1 1,-1 1-1,1 1 1,-6 9-1,7-9-310,0-1 0,0 1 0,1 0 0,-1-1 0,2 1 0,-1 0 0,1 0-1,0 0 1,0 1 0,1-1 0,0 0 0,1 10 0,0-13-53,0-1 0,0 0 1,0 0-1,0 0 0,0 0 0,1 0 1,-1-1-1,1 1 0,0 0 0,-1-1 0,2 1 1,-1-1-1,0 1 0,0-1 0,1 0 1,-1 0-1,1 0 0,-1 0 0,1-1 1,0 1-1,0-1 0,0 1 0,0-1 1,0 0-1,0 0 0,0 0 0,0-1 1,0 1-1,4-1 0,2 1-16,-1-1 0,1-1 0,0 1 0,-1-2 0,1 1 0,0-1 0,-1 0 0,1-1 0,-1 0 0,0 0 0,0-1 0,0 0 0,-1 0 0,1-1 0,-1 0 0,0 0 0,0-1 0,-1 0 0,0 0 0,0 0 0,6-9 0,7-10 0,0 0 0,-2-1 0,-2-1 0,22-48 0,-19 32 0,-3 0 0,-1-1 0,-2 0 0,-2-1 0,-2-1 0,-2 1 0,0-50 0,-6 87 0,0-1 0,0 0 0,-1 1 0,0 0 0,-5-16 0,6 23 0,0 0 0,-1 0 0,1-1 0,-1 1 0,1 0 0,-1 0 0,0 0 0,1 0 0,-1 0 0,0 0 0,0 0 0,0 0 0,0 0 0,0 0 0,0 1 0,0-1 0,0 0 0,0 1 0,0-1 0,0 1 0,0-1 0,0 1 0,-1-1 0,1 1 0,0 0 0,0-1 0,0 1 0,-1 0 0,1 0 0,0 0 0,0 0 0,-1 0 0,1 0 0,0 0 0,0 1 0,-1-1 0,1 0 0,0 1 0,0-1 0,0 1 0,-1-1 0,1 1 0,0 0 0,0-1 0,0 1 0,0 0 0,0 0 0,-1 2 0,-9 6 0,0 0 0,0 1 0,1 0 0,1 1 0,0 0 0,0 1 0,-12 23 0,-43 94 0,59-118 0,1 0 0,0 0 0,0 1 0,1-1 0,-1 16 0,3-25 0,1 1 0,0-1 0,-1 1 0,1-1 0,1 1 0,-1-1 0,0 1 0,0-1 0,1 0 0,-1 1 0,1-1 0,0 0 0,0 1 0,0-1 0,0 0 0,0 0 0,1 0 0,-1 0 0,0 0 0,1 0 0,0 0 0,-1 0 0,1 0 0,0-1 0,0 1 0,0-1 0,0 0 0,0 1 0,0-1 0,0 0 0,4 1 0,7 1 0,0 0 0,0-1 0,0-1 0,0 0 0,25-1 0,-23-1 0,-1 1 0,1 1 0,0 0 0,18 4 0,-30-4 0,-1 0 0,0 1 0,1-1 0,-1 1 0,0-1 0,0 1 0,0-1 0,0 1 0,0 0 0,0 0 0,-1 0 0,1 0 0,-1 0 0,1 1 0,-1-1 0,0 0 0,0 1 0,0-1 0,0 1 0,0-1 0,0 1 0,-1-1 0,1 1 0,-1 0 0,0 3 0,2 13 0,-2 0 0,-1 30 0,-1-22 0,2-26-23,0 0 0,0-1 1,0 1-1,0 0 0,0 0 0,0-1 0,0 1 1,0 0-1,0-1 0,0 1 0,0 0 0,0-1 1,0 1-1,1 0 0,-1-1 0,0 1 0,1 0 1,-1-1-1,0 1 0,1 0 0,-1-1 0,1 1 1,0 0-1,9-9-1549,9-27-4231,-9 8-2610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23062,'0'0'7639,"9"3"-5893,5 1-1640,5 2-57,1-1 0,0-1 0,0 0 0,0-2-1,21 1 1,-37-3-51,0 0-1,0 0 1,0 0 0,0-1-1,1 0 1,-1 0-1,0 0 1,0 0 0,0 0-1,-1-1 1,1 0-1,0 0 1,-1 0 0,1 0-1,-1 0 1,1-1-1,-1 0 1,0 1 0,0-1-1,0 0 1,-1-1-1,1 1 1,-1 0 0,1-1-1,-1 0 1,0 1-1,-1-1 1,1 0 0,-1 0-1,1 0 1,-1 0-1,1-5 1,-2 5 2,1 1 0,0-1 0,-1 1 0,1-1 0,-1 1 0,0-1 0,0 1 0,-1-1 0,1 1 0,-1-1 0,0 1 0,1 0 0,-2-1 0,1 1 0,0 0 0,-1 0 0,1 0 0,-1-1 0,0 2 0,0-1 0,-4-5 0,3 6 0,0 0 0,0 0 0,0 1 0,0-1 0,0 1 0,-1 0 0,1 0 0,0 0 0,0 0 0,-1 0 0,1 1 0,-1-1 0,1 1 0,-1 0 0,1 0 0,0 1 0,-1-1 0,1 1 0,-1-1 0,1 1 0,0 0 0,-6 3 0,0 0 0,1 0 0,0 1 0,1-1 0,-1 2 0,1-1 0,0 1 0,0 0 0,0 1 0,1 0 0,0 0 0,1 0 0,-1 1 0,1-1 0,-4 11 0,3-8 0,1 1 0,0 0 0,0 0 0,1 1 0,1-1 0,0 1 0,1 0 0,0 0 0,1 0 0,0 17 0,1-25 5,0 0 0,1 0 0,0 0 0,0-1 0,0 1 0,0 0 0,0 0 0,1-1 0,0 1 0,0 0-1,0-1 1,0 0 0,0 1 0,1-1 0,0 0 0,-1 0 0,1-1 0,5 5 0,-1-3 5,-1 0-1,1 0 0,0-1 1,0 0-1,0-1 1,0 1-1,0-1 0,1-1 1,10 2-1,-2-1-103,0-1 0,0-1 0,0-1 0,0 0 0,0-1 0,0-1 0,-1 0-1,1-1 1,15-7 0,25-19-5319,-3-6-7351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12011,'0'0'11782,"11"-8"-9988,2-1-1423,-1 1-1,1 1 1,1 0 0,0 0-1,0 1 1,0 1 0,0 1 0,25-6-1,-9 6 120,57-1 0,-81 5-470,0 0 0,0 0-1,1 1 1,-1 0 0,0 0 0,0 0 0,0 1 0,0 0 0,0 0-1,0 0 1,0 1 0,-1 0 0,1 0 0,-1 1 0,10 7 0,-13-8 9,0 0 1,0 0-1,0 0 1,0 0 0,-1 0-1,1 1 1,-1-1 0,0 0-1,0 1 1,0-1 0,0 1-1,-1-1 1,1 1-1,-1 0 1,0-1 0,0 1-1,-1 0 1,1-1 0,0 1-1,-1-1 1,0 1-1,0-1 1,0 1 0,-1-1-1,-1 5 1,-4 4 187,1 1 0,-1-2-1,-1 1 1,0-1 0,-11 12 0,-57 47 142,55-53-320,1 1-1,-21 24 1,72-41-39,36-14-99,94-33 1,-133 37-164,-16 5-458,39-14-3943,-20 0-4309,-15 4-2543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20403,'0'0'8488,"2"83"-7014,7-17-577,1 11-449,0 4-384,-1 0-32,2-9 32,0-10-352,1-13-609,2-15-128,1-9-705,1-14-992,-1-11-1506,-3 0-1922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0 488 20628,'0'0'7206,"90"-48"-5252,-28 2-256,15-9-833,8-7-609,6 2-192,-3 5 32,-8 7-416,-11 11-1058,-19 7-1536,-18 8-1122,-22 8-320,-10 4-1506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49 385 17232,'0'0'1954,"-49"-29"545,49 0-353,13-10-1602,26-6-192,14-6 353,13 1 64,4 5-513,8 7-192,3 11-608,-3 9-1827,-4 8-2593,-6 6-6247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4 202 11147,'-1'29'3168,"-1"-12"-1719,1 1 1,1 0 0,1 0-1,5 30 1,-5-44-1339,0-1 0,-1 0 0,2 1 0,-1-1 1,0 1-1,1-1 0,0 0 0,-1 0 0,1 0 1,0 0-1,1 0 0,-1 0 0,0-1 0,1 1 0,0-1 1,-1 0-1,1 1 0,0-1 0,0 0 0,1-1 1,-1 1-1,0-1 0,0 1 0,1-1 0,-1 0 0,1 0 1,-1 0-1,1-1 0,4 1 0,-1-1 1,0-1 1,0 0-1,1 0 0,-1 0 0,0-1 0,0 0 0,0-1 1,0 1-1,-1-1 0,1 0 0,-1-1 0,0 0 0,0 0 1,0 0-1,0-1 0,-1 0 0,10-10 0,4-6 29,-1 0 1,-1-1-1,19-34 0,-16 22 172,20-48 0,-34 68 233,0 0 0,-2 0-1,0 0 1,0 0 0,-1-1 0,1-23 0,-6 97-309,0-18-24,6 72 0,-4-103-200,2-1-1,-1 0 1,1 0-1,0-1 1,1 1-1,0 0 1,0-1-1,1 1 1,0-1-1,1 0 1,0-1-1,0 1 0,10 11 1,-13-17-13,0 0-1,-1-1 1,1 1-1,0-1 1,0 1-1,0-1 1,0 0-1,0 0 1,1 0-1,-1 0 1,0 0-1,0 0 1,1-1-1,-1 1 1,1-1-1,-1 1 1,0-1-1,1 0 1,-1 0-1,1 0 1,2-1-1,-2 0-10,1 0 0,-1 0 0,0-1 0,1 1 0,-1-1 0,0 0 0,0 0 0,0 0 0,0-1 0,-1 1 0,1-1 0,3-4 1,3-4-183,-2 0 1,1-1-1,-2 1 1,0-2 0,0 1-1,6-19 1,-6 9-1958,-2 0-1,0 0 1,-1-1 0,0-23-1,-2-38-7570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16560,'0'0'7751,"-3"13"-5909,-1 9-1478,0-1-1,2 2 1,1-1 0,1 0 0,0 0-1,6 33 1,17 44 259,63 166 0,-51-171-509,41 188 0,-102-340 371,-60-98 1,-85-87 1084,172 236-1522,11 3-31,24 4-26,-28 0 6,-7 0 3,79-2-2205,-64 1 934,0 0-1,0-2 1,0 0 0,0-1-1,21-8 1,13-11-6481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2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200 241 11179,'0'0'7986,"-11"-8"-3683,7 4-3974,-2-1 242,0 0 1,0 1-1,0-1 0,-1 1 1,-11-5-1,16 8-466,0 1-1,0-1 1,0 0-1,0 1 0,0-1 1,0 1-1,0 0 1,0-1-1,0 1 1,0 0-1,0 0 1,0 1-1,0-1 0,0 0 1,0 1-1,0-1 1,0 1-1,0 0 1,0-1-1,0 1 1,1 0-1,-1 0 1,0 0-1,0 0 0,1 1 1,-1-1-1,1 0 1,-1 1-1,1-1 1,-1 1-1,-1 3 1,-9 16 41,2 1 1,0 0-1,1 1 1,1-1-1,2 2 1,0-1 0,1 1-1,1 0 1,2 0-1,0 33 1,2-58-143,0 1 0,1 0 0,-1-1 0,0 1 0,1-1 0,-1 1 0,0 0 0,1-1 0,-1 1 0,1 0 0,-1 0 0,1-1 0,-1 1 0,1 0 0,-1 0 1,0-1-1,1 1 0,-1 0 0,1 0 0,0 0 0,-1 0 0,1 0 0,-1 0 0,1 0 0,-1 0 0,1 0 0,-1 0 0,1 0 0,-1 0 0,1 0 0,-1 1 0,1-1 0,-1 0 0,1 0 0,-1 1 0,0-1 1,1 0-1,-1 0 0,1 1 0,-1-1 0,0 0 0,1 1 0,-1-1 0,0 1 0,1-1 0,-1 0 0,0 1 0,1-1 0,-1 1 0,0-1 0,0 1 0,0-1 0,0 1 0,1-1 0,-1 1 0,0-1 0,0 1 0,0-1 1,0 1-1,0-1 0,0 1 0,0-1 0,0 1 0,0-1 0,-1 1 0,1-1 0,0 1 0,0-1 0,-1 2 0,29-33 247,0-10-237,-2-2 0,-2 0 0,33-86 1,-34 74-19,-16 49 4,-2 18 0,1 30 0,-6-33 0,2 4 0,-1 1 0,2-1 0,0 0 0,0 0 0,7 15 0,-9-26 0,0-1 0,0 1 0,0 0 0,0-1 0,0 1 0,0-1 0,0 1 0,0-1 0,1 1 0,-1-1 0,0 0 0,1 0 0,-1 0 0,1 0 0,0 0 0,-1 0 0,1 0 0,0 0 0,2 0 0,-2-1 0,1 0 0,-1 0 0,1-1 0,-1 1 0,1 0 0,-1-1 0,0 0 0,1 0 0,-1 1 0,0-1 0,1-1 0,-1 1 0,0 0 0,0 0 0,0-1 0,0 0 0,0 1 0,0-1 0,1-2 0,15-14 0,-1-1 0,-1-1 0,22-36 0,24-29 0,-62 85 0,0-1 0,1 1 0,-1-1 0,0 1 0,0 0 0,0-1 0,1 1 0,-1-1 0,0 1 0,1 0 0,-1-1 0,0 1 0,1 0 0,-1-1 0,1 1 0,-1 0 0,0 0 0,1-1 0,-1 1 0,1 0 0,-1 0 0,1 0 0,-1-1 0,1 1 0,-1 0 0,1 0 0,-1 0 0,1 0 0,-1 0 0,1 0 0,-1 0 0,1 0 0,-1 0 0,0 1 0,1-1 0,-1 0 0,1 0 0,-1 0 0,1 0 0,-1 1 0,1-1 0,-1 0 0,0 0 0,1 1 0,-1-1 0,1 0 0,-1 1 0,0-1 0,1 0 0,-1 1 0,0-1 0,0 1 0,1-1 0,-1 0 0,0 1 0,0-1 0,0 1 0,0-1 0,1 1 0,-1-1 0,0 1 0,0-1 0,0 1 0,0-1 0,0 1 0,0-1 0,0 1 0,4 45 0,-4-34 0,1 30 0,-2-31 0,1 0 0,0-1 0,1 1 0,0 0 0,4 11 0,-5-21 0,0-1 0,0 1 0,0-1 0,0 1 0,1 0 0,-1-1 0,0 1 0,0-1 0,1 1 0,-1-1 0,0 1 0,1-1 0,-1 1 0,1-1 0,-1 1 0,1-1 0,-1 0 0,1 1 0,-1-1 0,1 0 0,-1 1 0,1-1 0,-1 0 0,1 1 0,-1-1 0,1 0 0,0 0 0,-1 0 0,1 0 0,-1 0 0,1 0 0,0 0 0,-1 0 0,1 0 0,0 0 0,-1 0 0,1 0 0,-1 0 0,1 0 0,0 0 0,-1-1 0,1 1 0,-1 0 0,1 0 0,-1-1 0,1 1 0,-1 0 0,1-1 0,-1 1 0,1-1 0,-1 1 0,1-1 0,-1 1 0,1-1 0,23-27 0,-23 27 0,62-97 0,-41 61 0,2 1 0,2 1 0,34-37 0,-60 71 0,1 1 0,-1-1 0,1 1 0,-1-1 0,1 1 0,-1-1 0,1 1 0,-1-1 0,1 1 0,-1-1 0,1 1 0,0 0 0,-1-1 0,1 1 0,-1 0 0,1 0 0,0-1 0,-1 1 0,1 0 0,0 0 0,-1 0 0,1 0 0,0 0 0,0 0 0,-1 0 0,1 0 0,0 0 0,-1 0 0,2 1 0,7 18 0,-8 42 0,-1-50 0,0 1 0,-1-5 0,1 0 0,0 0 0,1 1 0,0-1 0,0 0 0,3 11 0,-4-17 0,1-1 0,-1 1 0,0 0 0,1-1 0,-1 1 0,0 0 0,1-1 0,-1 1 0,1-1 0,-1 1 0,1 0 0,0-1 0,-1 1 0,1-1 0,0 0 0,-1 1 0,1-1 0,0 0 0,-1 1 0,1-1 0,0 0 0,0 1 0,-1-1 0,1 0 0,0 0 0,0 0 0,2 0 0,-1-1 0,1 1 0,-1-1 0,1 0 0,-1 0 0,0 0 0,1 0 0,-1 0 0,0-1 0,0 1 0,0-1 0,3-2 0,4-4-753,-1 0 1,0-1-1,0 0 0,10-17 0,10-16-7687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207 197 5093,'0'0'13154,"-1"-10"-11126,0-3-1040,-1-10 47,2-2 4453,-3 25-5483,0 0 0,0 1 0,0 0 0,0-1 0,1 1 0,-1 1 0,0-1 0,1 0 0,-1 0 0,-2 3 0,2-3-44,-39 7 621,38-8-501,0 0-1,0 0 1,0 1 0,0-1 0,0 1 0,1 0-1,-1 0 1,0 1 0,0-1 0,1 1 0,-1 0 0,1 0-1,-1 0 1,-2 3 0,0 0-33,0 1 0,1 0 0,0 0 1,0 1-1,1 0 0,-1 0 0,2 0 0,-1 0 0,1 0 1,0 1-1,-4 15 0,4-9 3,1 0 1,0 1-1,0-1 0,2 1 1,1 24-1,-1-37-50,0 0 1,0 0-1,0 0 0,1 0 1,-1-1-1,0 1 0,1 0 1,-1 0-1,1-1 0,0 1 1,0 0-1,-1-1 0,1 1 1,0 0-1,0-1 0,1 1 1,-1-1-1,0 0 0,0 1 1,1-1-1,-1 0 0,1 0 1,-1 0-1,1 0 0,-1 0 1,1 0-1,0 0 0,-1 0 0,1-1 1,0 1-1,0-1 0,0 1 1,-1-1-1,1 0 0,0 0 1,0 0-1,0 0 0,0 0 1,2 0-1,2-1 24,0 0 1,0-1-1,-1 0 1,1 0-1,0 0 0,-1 0 1,0-1-1,1 0 1,-1 0-1,-1-1 0,8-4 1,8-12 151,-1-1 0,0 0 1,-1-1-1,-1-1 0,22-41 1,-29 46-83,-1-2 1,0 1 0,-2-1 0,0-1 0,-1 1 0,-1-1 0,-1 0 0,2-23 0,-7 34-96,-3 11 0,-1 9 0,-3 16 0,2 1 0,1 0 0,1 1 0,2-1 0,0 1 0,3 30 0,-1-50 0,0-4 0,0 0 0,0 0 0,1 0 0,-1 0 0,1 0 0,0 0 0,0 0 0,1 0 0,-1 0 0,1-1 0,0 1 0,0 0 0,0-1 0,5 7 0,-6-9 0,1 0 0,-1 0 0,1 0 0,0 0 0,-1 0 0,1 0 0,0 0 0,0 0 0,-1-1 0,1 1 0,0-1 0,0 1 0,0-1 0,0 0 0,0 0 0,0 0 0,0 0 0,0 0 0,-1 0 0,1 0 0,0-1 0,0 1 0,0-1 0,0 1 0,0-1 0,-1 0 0,1 0 0,0 0 0,-1 0 0,1 0 0,0 0 0,-1 0 0,0 0 0,3-3 0,4-3-323,-1 0 1,1 0-1,-1-1 1,-1-1-1,0 1 1,0-1-1,0 0 1,7-17-1,-6 9-1374,0 0 1,-1-1-1,-1 0 0,4-23 0,-3-10-12380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58 21268,'0'0'849,"0"-9"427,0-39 630,13 89-1036,-5 24 505,-3 0 0,-6 106 0,-1-60-786,0-54-342,3 56-5,0-102-226,0-1-1,1 1 1,0 0-1,1-1 1,0 1-1,1-1 1,9 20-1,-12-29-1,0 1-1,0-1 0,0 1 0,0-1 0,0 1 0,0-1 0,0 1 0,0-1 1,1 0-1,-1 0 0,0 0 0,1 1 0,-1-1 0,1-1 0,-1 1 0,1 0 1,0 0-1,-1-1 0,1 1 0,0-1 0,-1 1 0,1-1 0,3 1 0,-5-2 9,1 1 0,-1 0 0,0-1 0,1 1 0,-1-1 0,0 1 0,1-1-1,-1 1 1,0-1 0,1 1 0,-1-1 0,0 1 0,0-1 0,0 1 0,0-1 0,1 1-1,-1-1 1,0 0 0,0 1 0,0-1 0,0 1 0,0-1 0,0 1 0,0-1-1,-1 1 1,1-1 0,0 0 0,0 1 0,-1-2 0,-4-19 218,-6-1-225,-1 1 0,0-1-1,-2 2 1,-25-29 0,22 28-19,1 0 0,1-1 1,-20-36-1,35 58 4,0 0 0,0-1 0,0 1 0,0 0 0,0 0 0,0-1 0,-1 1 0,1 0 0,0 0 0,0-1 0,0 1 0,0 0 0,0-1 0,0 1 0,0 0 0,0 0 0,0-1 0,1 1 0,-1 0 0,0-1 0,0 1 0,0 0 0,0 0 0,0-1 0,0 1 0,0 0 0,1 0 0,-1 0 0,0-1 0,0 1 0,0 0 0,1 0 0,-1 0 0,0-1 0,0 1 0,0 0 0,1 0 0,-1 0 0,0 0 0,0 0 0,1-1 0,-1 1 0,0 0 0,1 0 0,-1 0 0,0 0 0,0 0 0,1 0 0,-1 0 0,0 0 0,1 0 0,-1 0 0,0 0 0,0 0 0,1 0 0,-1 1 0,0-1 0,0 0 0,1 0 0,-1 0 0,0 0 0,1 0 0,71 3-39,-54-1-37,0 0 0,0-2 0,0 0-1,0-1 1,0-1 0,0 0 0,0-1 0,-1-1-1,32-12 1,-34 9-46,-1-1 0,-1 0 0,0-1-1,0 0 1,-1-1 0,0 0 0,0-1-1,-1 0 1,-1-1 0,0 0 0,0-1 0,-2 0-1,1 0 1,-2-1 0,0 0 0,0-1-1,-1 1 1,4-18 0,-18 84 1129,3 1 1,2 93-1,3-116-906,1-24-101,-1 0 0,1 0 0,1 0 0,-1-1 0,1 1 0,2 6 0,-4-11 0,0 0 0,1 0 0,-1-1 0,0 1 0,0 0 0,1-1 0,-1 1 0,0 0 0,1-1 0,-1 1 0,1 0 0,-1-1 0,1 1 0,-1-1 0,1 1 0,-1-1 0,1 1 0,-1-1 0,1 1 0,0-1 0,-1 0 0,1 1 0,0-1 0,-1 0 0,1 1 0,0-1 0,0 0 0,-1 0 0,1 0 0,0 0 0,0 0 0,-1 0 0,1 0 0,0 0 0,0 0 0,-1 0 0,1 0 0,0 0 0,-1 0 0,1-1 0,0 1 0,0 0 0,-1-1 0,1 1 0,0 0 0,-1-1 0,1 1 0,-1-1 0,1 1 0,0-1 0,-1 1 0,1-1 0,-1 1 0,0-1 0,1 0 0,-1 1 0,1-1 0,-1 0 0,0 1 0,1-1 0,-1 0 0,4-6-250,1-1-1,-2 1 1,1-1-1,-1 1 1,0-1-1,-1 0 1,0 0-1,0 0 1,1-17-1,-2-78-5638,-1 88 4866,-4-55-7657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14606,'0'0'9000,"-32"66"-6597,32-39-1346,0-1-769,12-3-224,11 0-96,7-5-2146,3-5-1602,3-4-2914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 17969,'-5'9'2285,"0"0"-1610,0 0 0,0 0-1,1 1 1,1-1 0,0 1 0,0 0 0,1-1 0,0 1 0,1 1-1,0-1 1,0 16 0,2-25-616,-1 0 0,1 0 0,-1 0 0,1 1 0,-1-1 0,1 0 0,0 0 0,0 0 0,-1 0 0,1 0 0,0 0 0,0 0-1,0-1 1,0 1 0,0 0 0,0 0 0,0-1 0,1 1 0,-1 0 0,0-1 0,0 0 0,0 1 0,1-1 0,-1 1 0,0-1 0,1 0 0,-1 0 0,0 0 0,0 0 0,1 0 0,-1 0-1,0 0 1,1 0 0,-1-1 0,0 1 0,0 0 0,1-1 0,-1 1 0,2-2 0,4 0 166,0 0 1,1-1-1,-1 0 1,0 0-1,9-7 0,11-12-11,0 0 0,33-39 0,3-2-151,-40 48-63,-23 15 0,1 0 0,-1 0 0,0 0 0,1 0 0,-1 0 0,1 0 0,-1 0 0,0 0 0,1 0 0,-1 0 0,1 0 0,-1 0 0,0 0 0,1 0 0,-1 0 0,0 1 0,1-1 0,-1 0 0,1 0 0,-1 0 0,0 1 0,1-1 0,-1 0 0,0 0 0,0 1 0,1-1 0,-1 0 0,0 1 0,0-1 0,1 0 0,-1 1 0,1 4 0,0 0 0,0-1 0,0 1 0,-1 0 0,0-1 0,0 1 0,-1 6 0,1 3 0,-11 168 0,11-180 0,-1 0 0,1 0 0,0-1 0,0 1 0,0 0 0,0-1 0,1 1 0,-1 0 0,0-1 0,1 1 0,-1 0 0,1-1 0,0 1 0,-1-1 0,1 1 0,0-1 0,0 1 0,0-1 0,0 0 0,0 1 0,0-1 0,0 0 0,1 0 0,-1 0 0,2 2 0,0-3 0,-1 1 0,0-1 0,1 0 0,-1 1 0,1-1 0,-1 0 0,0 0 0,1-1 0,-1 1 0,0 0 0,1-1 0,-1 1 0,0-1 0,1 0 0,2-2 0,12-5 0,-1-1 0,-1 0 0,24-19 0,-35 24 0,41-33 85,-33 25-167,1 1 1,0 0 0,0 1-1,1 1 1,1 0 0,-1 1-1,19-8 1,-26 16-2501,-7 5-3436,-7 8-1440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18 205 3683,'0'0'27627,"8"3"-26416,-4-2-1187,-1 0 0,1 0-1,0 0 1,0-1-1,0 1 1,-1-1 0,1 0-1,0 0 1,0 0 0,0-1-1,0 1 1,6-3-1,-1 0-33,-1 0 0,1-1 0,-1-1-1,1 1 1,9-9 0,2-1 10,0 0 0,22-24 0,-37 34 0,-1 0 0,0 0 0,0-1 0,-1 1 0,1-1 0,-1 0 0,0 0 0,0 0 0,-1-1 0,0 1 0,0 0 0,0-1 0,0 0 0,-1 1 0,1-10 0,-2 13 0,0 1 0,-1 0 0,1 0 0,-1 0 0,1 0 0,-1 0 0,1 0 0,-1 0 0,0 0 0,1 0 0,-1 0 0,0 0 0,0 0 0,1 1 0,-1-1 0,0 0 0,0 1 0,0-1 0,0 0 0,0 1 0,0-1 0,0 1 0,0-1 0,0 1 0,-1 0 0,1 0 0,0-1 0,0 1 0,0 0 0,0 0 0,0 0 0,-1 0 0,1 0 0,-2 1 0,-3-1 0,-1 0 0,1 0 0,-1 1 0,1 0 0,-11 4 0,7-1 0,0 1 0,1 1 0,-1-1 0,1 2 0,0-1 0,1 1 0,0 1 0,0-1 0,0 2 0,1-1 0,-11 18 0,7-10 0,0 2 0,1-1 0,1 2 0,1-1 0,-10 33 0,16-45 0,0 1 0,1 0 0,-1 0 0,1 0 0,1 0 0,0 0 0,0 0 0,0 0 0,1 0 0,-1 0 0,4 9 0,-3-13 0,1 0 0,-1 0 0,1 1 0,0-1 0,0-1 0,0 1 0,0 0 0,1 0 0,-1-1 0,1 0 0,-1 1 0,1-1 0,0 0 0,0 0 0,0 0 0,0-1 0,0 1 0,1-1 0,-1 0 0,0 0 0,1 0 0,-1 0 0,7 0 0,11 3-438,1-2 1,-1 0-1,0-1 0,1-2 0,-1 0 1,1-1-1,-1-1 0,0-1 0,35-11 1,-18-2-7614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16047,'0'0'6374,"-27"94"-5893,26-34-33,1 10 321,25-3-417,10-1-96,9-4 321,2-3-417,4-5-64,-2-8-448,-4-4-1730,-11-10-1858,-13-7-192,-20-12-1505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15 603 15599,'-3'-17'1196,"-1"-1"-771,1-1 0,1 0 1,1 0-1,0 0 1,1 0-1,1 0 1,1 1-1,1-1 1,6-20-1,0 16-38,2 1-1,0 0 1,1 0-1,2 2 1,0 0 0,1 0-1,1 1 1,0 1-1,2 1 1,31-25-1,-28 25-271,1 2 0,1 0 0,0 2 0,1 0 0,0 1 1,1 2-1,1 1 0,-1 0 0,41-6 0,-58 13-115,1 1 1,-1 0 0,1 0-1,-1 1 1,1 0-1,-1 1 1,1 0 0,-1 0-1,1 1 1,12 4 0,-17-4 6,-1 0 0,1 0 0,-1 0 0,1 1 0,-1-1 0,0 1 0,0 0 0,0 0 0,0 0 0,-1 0 0,1 1 0,-1-1 0,0 1 0,0-1 0,0 1 0,0 0 0,-1 0 1,1 0-1,-1 0 0,0 0 0,0 0 0,-1 0 0,1 6 0,0 15 281,0 0-1,-2 0 1,-1 0 0,0 0 0,-2 0 0,-1-1-1,-2 1 1,0-1 0,-1-1 0,-15 30 0,1-7 306,-2-1 1,-3-2 0,-1-1-1,-37 43 1,25-45-1879,36-37-53,26-23-227,62-52-6988,-34 33 1206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1 306 19346,'0'0'2397,"0"11"-160,3 33-246,15 75 0,-14-97-1543,2-1 1,0 1-1,2-1 1,0 0-1,20 35 1,-28-55-432,1 0 0,-1-1 0,0 1-1,1 0 1,-1-1 0,1 1 0,-1 0 0,1 0 0,-1-1 0,1 1 0,-1-1-1,1 1 1,0-1 0,-1 1 0,1-1 0,0 1 0,-1-1 0,1 1-1,0-1 1,0 0 0,0 1 0,-1-1 0,1 0 0,1 0 0,6-14 624,-6-39 375,-2 47-981,0-28-35,-3 0 0,0 1 0,-9-36 0,8 53 0,0 1 0,0 0 0,-2 0 0,0 0 0,0 1 0,-2 0 0,0 0 0,-16-22 0,23 35 0,1 0 0,0 1 0,-1-1 0,1 1 0,-1-1 0,1 0 0,-1 1 0,1-1 0,-1 1 0,0-1 0,1 1 0,-1-1 0,0 1 0,1 0 0,-1-1 0,0 1 0,0 0 0,1 0 0,-1-1 0,0 1 0,-1 0 0,-2 12 0,13 24 0,-7-33-149,1 1 1,-1-1-1,1 0 1,-1 0-1,1-1 1,0 1-1,0-1 1,0 1-1,1-1 0,-1 0 1,6 3-1,-3-3-479,-1 0 1,1-1-1,0 1 0,1-1 0,-1 0 0,0-1 0,0 0 0,0 0 0,0 0 0,12-2 0,0-2-992,0 0 0,-1-1-1,0-1 1,0-1-1,24-13 1,-17 6-229,0 0-1,30-25 1,-17 4 2651,-37 34-439,1 0-1,0 0 1,0 0 0,0 0-1,-1 0 1,1 0 0,0 0-1,-1 0 1,1-1 0,-1 1 0,1 0-1,-1 0 1,0 0 0,0-1-1,1 1 1,-1 0 0,0 0-1,0-1 1,0 1 0,0 0-1,0 0 1,-1-2 0,1 2-193,0 1 0,0 0 0,-1 0 0,1-1 1,0 1-1,0 0 0,-1 0 0,1-1 0,0 1 1,-1 0-1,1 0 0,0 0 0,0 0 0,-1-1 0,1 1 1,0 0-1,-1 0 0,1 0 0,0 0 0,-1 0 1,1 0-1,-1 0 0,1 0 0,0 0 0,-1 0 1,1 0-1,0 0 0,-1 0 0,1 0 0,0 0 1,-1 0-1,1 0 0,-1 1 0,-11 7 666,7-2-591,0 0 1,1 0 0,-1 1 0,1-1 0,1 1-1,0 0 1,0 0 0,0 0 0,0 1 0,1-1-1,1 1 1,-2 7 0,1-2-10,0 0 0,1 0 0,1 0 0,0 1 0,1-1 0,3 18 0,-4-29-192,0 0 1,1 0 0,-1 0-1,1 0 1,0 0 0,0-1-1,-1 1 1,1 0-1,0 0 1,1-1 0,-1 1-1,0 0 1,0-1-1,1 1 1,-1-1 0,1 1-1,-1-1 1,1 0 0,0 0-1,-1 0 1,1 0-1,0 0 1,0 0 0,0 0-1,0-1 1,0 1 0,0-1-1,0 1 1,0-1-1,0 0 1,0 1 0,2-1-1,0-1 57,0 1-1,-1-1 1,1 1-1,-1-1 1,1 0 0,0-1-1,-1 1 1,0-1-1,1 1 1,-1-1-1,0 0 1,0 0-1,0 0 1,0-1-1,0 1 1,3-5 0,2-3-81,-1 0 1,0 0 0,-1-1-1,-1 0 1,1 0 0,-2-1-1,1 1 1,-2-1 0,4-19-1,-3 8-28,-1 0 0,-1 0 0,-2 0-1,-2-29 1,1 43-4,0 1-1,-1 0 1,0 0 0,-1-1-1,0 1 1,0 1 0,-6-12-1,8 17-18,0 0-1,0-1 1,-1 1-1,1 0 0,-1 0 1,1 0-1,-1 0 1,0 0-1,0 0 1,0 1-1,0-1 0,0 0 1,0 1-1,0 0 1,0-1-1,0 1 1,-1 0-1,1 0 0,-1 0 1,1 0-1,-1 1 1,1-1-1,-1 1 1,1 0-1,-1-1 0,1 1 1,-1 0-1,-3 1 1,5 0-315,0-1 1,-1 1 0,1 0-1,0 0 1,0 0 0,0 0-1,0 1 1,0-1-1,0 0 1,0 0 0,0 1-1,0-1 1,1 0 0,-1 1-1,0-1 1,1 1 0,-1-1-1,1 1 1,0-1-1,-1 1 1,1-1 0,0 1-1,0-1 1,0 1 0,0 0-1,0-1 1,0 1 0,1 1-1,-1 0-817,0 12-5990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16976,'0'0'5429,"-6"11"-2738,0 2-2399,1 1 1,0 0 0,1 0-1,1 0 1,0 1 0,1-1-1,1 1 1,0-1 0,1 1-1,1 15 1,0-12-10,0 0 0,2 0 0,0-1 0,0 1-1,2-1 1,0 1 0,1-1 0,1-1 0,0 1 0,19 28 0,-24-42-268,0 0 0,0 0 0,1-1 0,-1 1 0,0-1 0,1 0 0,0 0 0,-1 0 0,1 0 0,0 0 0,0 0 0,0-1 0,0 1 0,0-1 0,1 0-1,-1 0 1,0 0 0,0-1 0,1 1 0,-1-1 0,1 0 0,-1 0 0,0 0 0,1 0 0,-1 0 0,0-1 0,1 1 0,-1-1 0,5-2 0,5-3 22,1-1 0,-1 0 0,-1-1 0,1 0 0,16-16 0,29-16-740,-57 40 697,0-1 1,-1 1-1,1-1 1,0 1-1,-1 0 1,1-1-1,0 1 1,0 0-1,-1 0 0,1 0 1,0-1-1,0 1 1,-1 0-1,1 0 1,0 0-1,0 0 0,0 0 1,-1 1-1,1-1 1,0 0-1,0 0 1,-1 0-1,1 1 1,0-1-1,0 0 0,-1 1 1,1-1-1,0 1 1,-1-1-1,1 1 1,-1-1-1,1 1 0,0-1 1,0 1-1,0 2 15,0-1 0,0 1-1,0-1 1,0 1 0,-1-1-1,1 1 1,-1 0 0,1-1-1,-1 1 1,0 4 0,0 5 132,-1 0 1,0 0-1,-1 0 1,-4 14 0,-2-7-88,-1 0 1,0 0-1,-1-1 1,-1-1-1,-1 1 1,0-2-1,-2 0 1,1 0-1,-2-1 1,0-1-1,-1 0 1,0-1-1,-28 16 1,39-26-52,-1-1-1,0 1 1,0-1-1,0 1 1,0-2-1,0 1 1,0-1-1,-12 1 1,16-2-7,0 1 1,0-1-1,0-1 1,0 1-1,0 0 0,1 0 1,-1-1-1,0 1 1,0-1-1,0 1 1,0-1-1,1 0 1,-1 0-1,0 0 1,1 0-1,-1 0 0,1 0 1,-1 0-1,1-1 1,-1 1-1,1 0 1,0-1-1,0 1 1,0-1-1,0 0 1,0 1-1,0-1 0,0 0 1,0 1-1,1-1 1,-2-3-1,0-9-523,0 0-1,0 0 0,2 0 0,0 1 1,0-1-1,1 0 0,1 0 0,5-22 1,6-11-3791,20-48 0,-31 91 4005,27-73-7006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9961,'0'0'17713,"4"91"-15887,2-34-417,5 8-96,-2 9-768,2 1-545,-3 2 0,2-5 0,-2-5 0,0-9 0,-1-17 0,1-11 0,0-19-1794,-3-11-2113,-2-5-1635,-1-20-5957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0 362 18065,'0'0'8082,"13"6"-7275,-5-1-660,0-1 1,1-1 0,0 0 0,0 0-1,0 0 1,12 1 0,-16-4-62,1 0 0,-1 0 0,0 0 1,0-1-1,0 1 0,0-1 0,0 0 0,0-1 0,0 1 0,-1-1 0,1 0 0,0 0 0,-1-1 1,0 1-1,1-1 0,6-6 0,-5 4 2,0-1-1,0 0 1,0 0 0,-1 0-1,0-1 1,0 1 0,-1-1-1,0-1 1,0 1 0,0 0 0,-1-1-1,0 0 1,-1 0 0,0 1-1,0-2 1,-1 1 0,0 0 0,0 0-1,-1 0 1,-1-16 0,2 22-66,-1 1 1,0-1 0,0 1-1,-1-1 1,1 1 0,0 0-1,0-1 1,-1 1 0,1-1-1,-1 1 1,1-1 0,-1 1-1,0 0 1,1-1 0,-1 1-1,0 0 1,0 0 0,0 0-1,0 0 1,0-1 0,0 1-1,0 1 1,0-1 0,-1 0-1,1 0 1,0 0 0,-1 1-1,1-1 1,0 0 0,-1 1-1,1-1 1,-1 1 0,1 0-1,0-1 1,-1 1 0,1 0-1,-1 0 1,1 0 0,-1 0-1,1 0 1,-1 0 0,1 1-1,-1-1 1,1 0 0,-1 1-1,1-1 1,0 1 0,-3 1-1,-2 0-7,-1 1 0,1 0 0,0 1 0,1-1 0,-1 1 0,0 0 0,1 0 0,0 1 0,-7 8-1,4-3 0,0 1-1,1 0 0,1 0 1,-1 1-1,2-1 1,0 2-1,0-1 0,1 0 1,1 1-1,0 0 0,0 0 1,2 0-1,-1 0 0,2 0 1,1 23-1,-1-34-13,1 1 0,0-1 0,0 1 0,0-1 0,0 1 0,0-1 0,1 0 0,-1 0 0,1 1 0,0-1 0,-1 0 0,1 0 0,0-1 0,0 1 0,0 0 0,0-1 0,0 1 0,1-1 0,-1 1 0,0-1 0,1 0 0,-1 0 0,1 0 0,-1-1 0,1 1 0,-1-1 0,1 1 0,0-1 0,-1 0 0,1 0 0,0 0 0,-1 0 0,1 0 0,4-1 0,3-1 0,0 1 0,-1-1 0,1-1 0,0 0 0,-1 0 0,1-1 0,16-9 0,9-11 0,-1-1 0,-1-1 0,34-37 0,80-98 0,-147 160 0,0 0 0,1 1 0,-1-1 0,1 0 0,-1 1 0,1-1 0,-1 0 0,1 1 0,0-1 0,-1 1 0,1-1 0,0 0 0,0 1 0,-1 0 0,1-1 0,0 1 0,0 0 0,-1-1 0,1 1 0,0 0 0,0 0 0,0-1 0,1 1 0,0 16 0,-14 37 0,11-49 0,-2 5 0,-1 2 0,1 0 0,0-1 0,1 1 0,0 0 0,1 0 0,0 0 0,0 0 0,3 22 0,-2-32 0,1 0 0,0 0 0,-1-1 0,1 1 0,-1 0 0,1 0 0,0-1 0,-1 1 0,1 0 0,0-1 0,0 1 0,0-1 0,-1 1 0,1-1 0,0 0 0,0 1 0,0-1 0,0 0 0,0 1 0,0-1 0,0 0 0,0 0 0,0 0 0,0 0 0,0 0 0,0 0 0,0 0 0,0 0 0,0 0 0,0 0 0,-1-1 0,1 1 0,0 0 0,2-1 0,32-13 0,0-9 0,-2-2 0,0-1 0,-1-2 0,53-61 0,-29 31 0,-42 43 0,-11 11 0,0 0 0,0 0 0,0 0 0,1 1 0,0-1 0,0 1 0,0 0 0,0 0 0,0 1 0,1-1 0,8-3 0,-12 7 0,0 0 0,-1 0 0,1 0 0,0 1 0,-1-1 0,1 0 0,-1 0 0,0 1 0,1-1 0,-1 0 0,0 1 0,0-1 0,0 0 0,0 1 0,0-1 0,0 0 0,0 1 0,0-1 0,-1 2 0,1 0 0,-9 77 0,6-63 0,0 1 0,2 0 0,0 34 0,1-51 0,0 0 0,1 0 0,-1 0 0,0 0 0,0 0 0,1 0 0,-1 0 0,1 0 0,-1 0 0,1 0 0,-1 0 0,1-1 0,0 1 0,-1 0 0,1 0 0,0-1 0,-1 1 0,1 0 0,0-1 0,0 1 0,0-1 0,0 1 0,0-1 0,-1 1 0,1-1 0,0 0 0,0 1 0,0-1 0,0 0 0,0 0 0,0 0 0,0 0 0,0 0 0,0 0 0,0 0 0,0 0 0,0 0 0,0 0 0,0 0 0,0-1 0,0 1 0,0 0 0,0-1 0,2 0 0,3-1 0,0-1 0,0 1 0,1-1 0,-1-1 0,9-6 0,96-90 0,-79 69 0,2 0 0,38-25 0,-71 54 7,1 1 1,-1 0-1,1 0 0,0 0 0,-1 0 1,1 0-1,0 1 0,0-1 0,0 0 1,-1 1-1,1-1 0,0 1 0,0 0 1,0 0-1,0-1 0,3 2 0,-4-1-1,0 0-1,0 1 0,0-1 0,0 1 0,-1-1 0,1 1 0,0-1 1,0 1-1,-1 0 0,1-1 0,0 1 0,-1 0 0,1 0 0,-1-1 1,1 1-1,-1 0 0,1 0 0,-1 0 0,0 0 0,1 0 0,-1-1 1,0 1-1,1 2 0,-1 3-129,1-1 1,-1 1 0,0-1-1,-1 1 1,1 0-1,-1-1 1,0 1-1,-1-1 1,-3 11-1,-9 6-6490,-3-10-7693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7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231 601 7687,'-6'-10'10816,"0"2"-9932,0-1 1,0 1-1,-1 0 1,0 1-1,0 0 1,-1 0-1,1 0 0,-14-7 1,18 12-798,1 0 1,-1 0-1,0 1 1,1-1-1,-1 1 0,0-1 1,0 1-1,0 0 1,0 1-1,0-1 1,0 0-1,-1 1 0,1 0 1,0-1-1,0 1 1,0 1-1,0-1 0,0 0 1,-1 1-1,1-1 1,0 1-1,0 0 1,0 0-1,0 0 0,1 1 1,-1-1-1,0 1 1,0-1-1,1 1 1,-1 0-1,1 0 0,-1 0 1,1 1-1,0-1 1,0 0-1,-3 5 0,-1 3-58,1 0 0,-1 1 0,2-1-1,-1 1 1,1 0 0,1 1-1,0-1 1,1 1 0,0-1-1,1 1 1,0 0 0,1-1-1,0 1 1,1 0 0,2 12 0,-3-23-31,0 0 1,0 0-1,1 0 1,-1 0 0,1 0-1,-1 0 1,1 0 0,-1 0-1,1-1 1,-1 1 0,1 0-1,0 0 1,-1 0 0,1-1-1,0 1 1,0 0-1,0 0 1,-1-1 0,1 1-1,0-1 1,0 1 0,0-1-1,0 1 1,0-1 0,0 0-1,0 1 1,2-1 0,0 0 12,-1 0 0,1 0 0,0-1 0,-1 1 0,1-1 0,0 0 0,-1 1 1,1-1-1,-1 0 0,5-3 0,3-2 76,-1 0-1,0 0 1,0-1 0,11-13-1,20-24 202,-3-1 0,-2-3-1,32-55 1,-46 67-131,-2-1 0,-2-1 0,-1 0 0,-2-1 0,10-48 0,-31 172-413,3 98 0,4-167 263,1 1 0,0 0 0,1-1 1,2 1-1,-1-1 0,8 19 0,-9-31 5,-1 0-1,1 1 1,1-1-1,-1 0 0,0-1 1,1 1-1,0 0 1,0-1-1,0 1 0,0-1 1,1 0-1,3 3 1,-4-5 2,0 1 0,0-1 0,0 0 0,0 0 0,0 0 0,0 0 0,0 0 0,0-1 0,1 1 0,-1-1 0,0 0 0,0 0 1,0 0-1,1-1 0,-1 1 0,0-1 0,0 0 0,0 0 0,5-1 0,-2-2-11,1 0-1,0 0 1,-1 0 0,0-1-1,0 0 1,0 0 0,-1 0-1,1-1 1,-1 0 0,0 0-1,-1 0 1,0-1 0,0 1-1,5-11 1,-1-1-5,0 0 1,-1 0-1,-1-1 1,6-31-1,-9 38 2,-1-1 0,0 1 0,-1-1 0,-1 1 0,0-1 0,0 1 0,-3-16 0,3 27 0,0 0 0,0 1 0,0-1 0,-1 0 0,1 1 0,0-1 0,0 0 0,0 1 0,0-1 0,-1 0 0,1 1 0,0-1 0,-1 1 0,1-1 0,0 0 0,-1 1 0,1-1 0,-1 1 0,1-1 0,-1 1 0,1-1 0,-1 1 0,1 0 0,-1-1 0,0 1 0,1 0 0,-1-1 0,1 1 0,-1 0 0,0 0 0,1-1 0,-1 1 0,0 0 0,0 0 0,1 0 0,-1 0 0,0 0 0,1 0 0,-1 0 0,0 0 0,1 0 0,-1 0 0,0 1 0,1-1 0,-1 0 0,0 0 0,1 1 0,-1-1 0,1 0 0,-1 1 0,0-1 0,1 0 0,-1 1 0,1-1 0,-1 1 0,1-1 0,-1 1 0,1-1 0,0 1 0,-1 0 0,-2 2 0,0 1 0,0-1 0,1 1 0,-1-1 0,1 1 0,0 0 0,0 0 0,-2 5 0,2-1 0,0 0 0,1 0 0,0-1 0,0 1 0,0 0 0,1 0 0,1 0 0,-1 0 0,1 0 0,1 0 0,-1-1 0,4 9 0,-4-12 0,1 0 0,1 0 0,-1 0 0,0 0 0,1 0 0,0-1 0,0 1 0,0-1 0,0 0 0,1 0 0,-1 0 0,1 0 0,0-1 0,0 1 0,0-1 0,0 0 0,0 0 0,0 0 0,1-1 0,-1 1 0,0-1 0,7 1 0,5 0 0,0-1 0,-1 0 0,1-1 0,0-1 0,0-1 0,-1 0 0,1 0 0,-1-2 0,0 0 0,24-9 0,-27 8 0,0-1 0,0 0 0,0 0 0,0-2 0,-1 1 0,0-1 0,-1-1 0,0 0 0,0 0 0,-1-1 0,0 0 0,13-19 0,-19 23 0,0 1 0,-1-1 0,1 1 0,-1-1 0,-1 0 0,1 0 0,-1 1 0,0-1 0,0 0 0,-1 0 0,1-1 0,-1 1 0,-1 0 0,1 0 0,-1 0 0,0 0 0,-1 1 0,-2-9 0,-3-3 0,0 1 0,-1-1 0,-1 2 0,-19-26 0,28 41 0,-1-1 0,1 1 0,-1-1 0,1 1 0,0 0 0,-1-1 0,1 1 0,-1-1 0,1 1 0,0-1 0,0 1 0,-1-1 0,1 1 0,0-1 0,0 0 0,0 1 0,-1-1 0,1 1 0,0-1 0,0 1 0,0-1 0,0 0 0,0 1 0,0-1 0,0 1 0,1-1 0,-1 0 0,0 1 0,0-1 0,0 1 0,0-1 0,1 1 0,-1-1 0,0 1 0,1-1 0,-1 1 0,0-1 0,1 1 0,-1-1 0,1 1 0,-1-1 0,0 1 0,1 0 0,-1-1 0,1 1 0,-1 0 0,1-1 0,0 1 0,-1 0 0,1 0 0,-1 0 0,2-1 0,39-2 0,-24 2 0,39-4-744,72-17 1,-94 13-1733,53-20 1,7-14-9729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174 582 14253,'-11'-2'4517,"2"0"-3971,-55-7 1796,61 9-2206,0 0 0,1 0 0,-1 0 0,0 0 0,0 1 0,0-1 0,0 1 0,0 0 0,1-1 0,-1 1 0,0 1 0,0-1 0,1 0 0,-1 1 0,1-1 0,0 1 0,-1 0 0,1 0 0,0 0 0,-4 4 0,1 4 175,0 0 1,1 0 0,0 1-1,1 0 1,0-1 0,1 1-1,0 0 1,1 1 0,-1 20-1,2-8-228,1 0 0,1 1 0,8 36 0,-8-52-71,0 0-1,1 0 1,1 0-1,-1 0 0,1-1 1,1 0-1,6 10 0,-9-16 15,-1 0-1,1 0 0,-1 0 1,1 0-1,0 0 0,0 0 1,0-1-1,0 1 1,0-1-1,0 1 0,0-1 1,1 0-1,-1 0 0,0 0 1,1 0-1,-1 0 0,1-1 1,-1 1-1,1-1 0,-1 1 1,1-1-1,-1 0 0,1 0 1,0 0-1,-1 0 1,1-1-1,-1 1 0,1-1 1,-1 1-1,1-1 0,2-1 1,4-4 164,-1 1 1,0-1-1,0 0 1,0 0-1,-1-1 0,0 0 1,0 0-1,-1-1 1,0 0-1,-1 0 1,9-16-1,2-5 187,-2-1 0,13-40 0,-20 49-323,0-1 0,-1 0 0,-2 0 0,0 0 0,-1-1 0,-1 0 0,-2 1 0,-2-37 0,1 57-54,1 1 0,-1-1 0,1 0 0,-1 1 0,0-1 0,1 0 0,-1 1 0,0-1 0,0 1 0,0-1 0,-1 1 0,-1-3 0,3 4 0,-1 0 0,1-1 0,-1 1 0,1 0 0,-1 0 0,1-1 0,-1 1 0,1 0 0,-1 0 0,1 0 0,-1 0 0,1 0 0,-1 0 0,1 0 0,-1 0 0,1 0 0,-1 0 0,1 0 0,-1 0 0,1 0 0,-1 0 0,1 0 0,-1 1 0,1-1 0,-1 0 0,1 0 0,-1 1 0,1-1 0,-1 0 0,1 0 0,0 1 0,-1-1 0,1 1 0,0-1 0,-1 0 0,1 1 0,0-1 0,-1 1 0,1-1 0,0 1 0,0-1 0,-1 1 0,1-1 0,0 1 0,0-1 0,0 1 0,0-1 0,0 1 0,0-1 0,0 1 0,-4 11 0,2 0 0,-1 0 0,2 0 0,0 1 0,0-1 0,2 19 0,11 78 0,-9-93 0,1 1 0,1-1 0,0 0 0,1 0 0,16 29 0,-20-42 0,0 0 0,0 0 0,0 0 0,0 0 0,1-1 0,-1 1 0,1-1 0,0 1 0,-1-1 0,1 0 0,0 0 0,0 0 0,1-1 0,-1 1 0,4 1 0,-4-3 0,-1 0 0,1 0 0,0 0 0,0 0 0,-1 0 0,1-1 0,0 1 0,-1-1 0,1 0 0,0 1 0,-1-1 0,1-1 0,-1 1 0,1 0 0,-1 0 0,1-1 0,-1 0 0,0 1 0,0-1 0,0 0 0,0 0 0,3-4 0,7-8 0,0-1 0,-1-1 0,-1 1 0,0-2 0,-2 0 0,10-22 0,34-113 0,-32 75 0,-4-1 0,-2 0 0,-5-1 0,1-126 0,-13 179 0,3 26 0,0 0 0,0 0 0,0-1 0,0 1 0,0 0 0,0 0 0,-1-1 0,1 1 0,0 0 0,0 0 0,0 0 0,0-1 0,0 1 0,0 0 0,-1 0 0,1 0 0,0-1 0,0 1 0,0 0 0,0 0 0,-1 0 0,1 0 0,0 0 0,0-1 0,-1 1 0,1 0 0,0 0 0,0 0 0,-1 0 0,1 0 0,0 0 0,0 0 0,0 0 0,-1 0 0,1 0 0,0 0 0,0 0 0,-1 0 0,1 0 0,-2 2 0,0 0 0,1-1 0,-1 1 0,1 0 0,0 0 0,0 0 0,0 0 0,0 1 0,0-1 0,0 0 0,0 0 0,1 1 0,-1-1 0,0 3 0,-20 87 0,4 1 0,-8 165 0,24-253 0,1 0 0,-1 0 0,1 1 0,1-1 0,-1 0 0,1 0 0,0 1 0,0-1 0,1 0 0,-1 0 0,1 0 0,0 0 0,1-1 0,-1 1 0,1-1 0,0 1 0,0-1 0,0 0 0,0 0 0,1 0 0,0 0 0,0-1 0,0 1 0,0-1 0,0 0 0,1-1 0,-1 1 0,1-1 0,8 4 0,4 0-789,0-1-1,1 0 1,0-1-1,0-1 1,18 0 0,-29-2 270,-1 0 0,1-1 0,-1 0 0,1-1 0,-1 1 0,0-1 0,1 0 0,-1-1 0,0 1 0,1-2 0,-1 1 0,0 0 0,0-1 0,-1 0 0,1-1 1,-1 1-1,6-5 0,15-27-10324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19122,'-6'10'2685,"-13"22"309,-26 58 0,38-74-2491,1 0 0,1 1 0,0-1 0,1 2-1,0-1 1,-1 28 0,5-45-506,0 1 0,0-1 0,0 0 0,0 1 0,0-1 0,0 1 0,0-1 1,0 0-1,0 1 0,0-1 0,0 0 0,0 1 0,1-1 0,-1 0 0,0 1 0,0-1 0,0 0 0,1 1 0,-1-1 0,0 0 0,0 0 0,1 1 1,-1-1-1,0 0 0,0 0 0,1 1 0,-1-1 0,0 0 0,1 0 0,-1 0 0,0 0 0,1 0 0,-1 1 0,0-1 0,1 0 0,0 0 1,17-5 28,15-13 40,-8 0-342,2 1 0,39-19-1,-56 32 241,0 0-1,-1 1 0,1 0 0,0 0 0,1 1 0,-1 0 1,0 1-1,0 0 0,1 1 0,-1 0 0,14 2 0,-22-2 73,0 1 0,0 0-1,0-1 1,0 1 0,0 0-1,0 0 1,0 0 0,0 0-1,-1 1 1,1-1-1,0 0 1,-1 1 0,1-1-1,-1 1 1,1 0 0,-1-1-1,0 1 1,1 0 0,-1 0-1,0 0 1,0 0-1,-1 0 1,1 0 0,0 0-1,-1 0 1,1 0 0,-1 0-1,0 1 1,1-1 0,-1 0-1,0 0 1,0 0-1,-1 3 1,1 3 123,-1-1-1,0 1 0,-1-1 1,1 1-1,-1-1 0,-1 0 1,1 0-1,-6 11 1,-3 0-106,-1 0 0,-1-1 1,0 0-1,-1-1 0,-17 15 1,25-25-241,-1 0 1,-1 0-1,1 0 1,-1-1-1,0 0 1,0 0 0,0-1-1,-1 0 1,1-1-1,-1 0 1,0 0-1,0-1 1,-19 3-1,7-7-7943,2-9-7741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2723,'0'0'1025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47 8520,'5'-18'7132,"2"-8"782,-5 24-4350,-2 15-313,-3 14-2725,-1 1 0,-11 34 0,8-38-396,2-1 0,0 0 0,-2 45 0,7-67-127,0 0 0,0 0 0,0 0 0,0 0 0,0 0 0,0-1 0,0 1 0,1 0 0,-1 0 0,0 0 0,0 0 0,1 0 0,-1-1 0,0 1 0,1 0 0,-1 0 0,1-1 0,-1 1 0,1 0 0,-1 0 0,1-1 0,0 1 0,-1-1 0,1 1 0,0 0 0,-1-1 0,1 0 0,0 1 0,0-1 0,0 1 0,-1-1 0,2 1 0,1-1 5,0 0 1,-1 0-1,1 0 1,0 0-1,0-1 1,-1 1-1,1-1 1,0 1-1,-1-1 0,5-2 1,7-3 23,0-1 0,23-15 0,13-15-32,-30 21 0,1 1 0,1 0 0,37-17 0,-58 31 0,-1 1 0,1-1 0,0 1 0,0 0 0,0-1 0,0 1 0,0 0 0,0-1 0,0 1 0,0 0 0,0 0 0,0 0 0,0 0 0,0 0 0,0 0 0,0 0 0,0 0 0,0 0 0,0 1 0,-1-1 0,1 0 0,0 1 0,0-1 0,0 0 0,0 1 0,0-1 0,0 1 0,-1 0 0,1-1 0,0 1 0,0 0 0,-1-1 0,1 1 0,-1 0 0,1 0 0,0-1 0,-1 1 0,1 0 0,-1 0 0,0 0 0,1 0 0,-1 0 0,0 0 0,1 0 0,-1 0 0,0 0 0,0-1 0,0 1 0,0 2 0,1 9 0,-1 0 0,0 0 0,-3 20 0,0 6 0,4-38 0,-1 1 0,1-1 0,-1 0 0,1 1 0,-1-1 0,1 1 0,0-1 0,-1 0 0,1 0 0,-1 1 0,1-1 0,0 0 0,-1 0 0,1 0 0,-1 0 0,1 1 0,0-1 0,-1 0 0,1 0 0,0 0 0,-1 0 0,1-1 0,0 1 0,-1 0 0,1 0 0,0 0 0,-1 0 0,1-1 0,-1 1 0,1 0 0,-1-1 0,1 1 0,0-1 0,22-9 0,44-39 0,16-10 0,-76 55 0,0 0 0,0 0 0,0 1 0,0 0 0,1 1 0,-1-1 0,1 2 0,-1-1 0,1 1 0,8-1 0,-15 2 0,0 0 0,-1 1 0,1-1 0,0 0 0,-1 0 0,1 0 0,0 0 0,-1 1 0,1-1 0,0 0 0,-1 1 0,1-1 0,-1 0 0,1 1 0,-1-1 0,1 1 0,-1-1 0,1 0 0,-1 1 0,1 0 0,-1-1 0,1 1 0,-1-1 0,0 1 0,1-1 0,-1 1 0,0 0 0,1 0 0,1 27 0,-13 27 0,0-11-41,11-20-350,0-24 362,0 1 1,0-1-1,0 1 1,0-1-1,0 1 1,0-1-1,0 1 1,1-1-1,-1 1 1,0-1-1,0 0 1,1 1-1,-1-1 1,0 1 0,0-1-1,1 0 1,-1 1-1,0-1 1,1 0-1,-1 0 1,1 1-1,-1-1 1,0 0-1,1 0 1,-1 1-1,1-1 1,-1 0-1,0 0 1,1 0-1,-1 0 1,1 0-1,0 1 1,2-5-5146,-3-6 1952,0 7 1272,0-21-8305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6182,'3'-54'429,"-2"1"6222,17-100-1,-14 148-3959,1 15-1942,2 17-473,12 75 741,47 302-1191,-63-345-4246,-6-50-966,-12-7-3834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4 250 12107,'-2'-16'1758,"1"1"-1,1-1 1,0 0-1,1 0 1,3-16-1,-3 26-1438,1-1 0,0 1 1,0 0-1,1 0 0,0 0 0,0 0 0,1 0 0,-1 1 0,1-1 1,0 1-1,1 0 0,-1 0 0,1 1 0,9-8 0,-6 6-141,1 0-1,0 1 1,-1 0-1,2 1 0,-1 0 1,0 0-1,1 1 1,0 0-1,0 0 0,-1 1 1,2 1-1,-1 0 1,0 0-1,12 1 0,-17 1-170,0-1-1,-1 1 1,1 0-1,0 0 1,-1 0-1,0 1 0,1-1 1,-1 1-1,0 0 1,1 1-1,-1-1 0,0 1 1,-1-1-1,1 1 1,0 0-1,-1 1 1,0-1-1,0 1 0,0-1 1,0 1-1,0 0 1,-1 0-1,0 0 1,0 0-1,0 1 0,0-1 1,0 1-1,-1-1 1,0 1-1,0-1 1,0 10-1,1-2 41,-1 0-1,-1 0 1,-1 0-1,1 1 1,-2-1-1,0 0 1,0 0-1,-1 0 1,0-1-1,-1 1 1,-1-1-1,0 0 1,0 0-1,-1 0 1,0-1-1,-1 0 1,0 0-1,-1 0 1,0-1-1,-11 10 1,2-12 155,17-7-212,0-1 0,0 1 0,0-1-1,0 1 1,0-1 0,0 1 0,0-1 0,0 1 0,0-1 0,0 1-1,0-1 1,0 1 0,0-1 0,1 1 0,-1-1 0,0 1-1,0-1 1,1 1 0,-1 0 0,0-1 0,1 1 0,-1-1 0,0 1-1,1 0 1,-1 0 0,1-1 0,-1 1 0,0 0 0,1-1-1,-1 1 1,2 0 0,4-5-90,1 1-1,0 0 1,0 1 0,1 0-1,-1 0 1,1 0 0,-1 1-1,1 0 1,0 1 0,14-2-1,1 2-218,1 0 0,33 3 1,-51-1 288,0-1 1,0 1 0,0 0 0,0 1 0,0-1 0,0 1-1,-1 0 1,1 1 0,-1-1 0,1 1 0,-1 0 0,0 1-1,0-1 1,0 1 0,0 0 0,-1 0 0,1 0 0,-1 1-1,0 0 1,-1 0 0,1 0 0,-1 0 0,0 0 0,0 1-1,-1-1 1,1 1 0,2 11 0,-3-8 231,-1 1 0,0-1 0,0 1 0,-1-1 0,0 1 0,-1-1 0,0 1 0,0-1 0,-1 1 0,0-1-1,-1 0 1,0 0 0,-1 0 0,1 0 0,-2 0 0,1-1 0,-8 10 0,-12 16 137,-54 57-1,66-78-314,-2 0 1,0-1 0,0-1-1,-1 0 1,0-1-1,-29 14 1,41-23-34,1 0 1,-1 1-1,0-1 1,0 0-1,0-1 1,1 1-1,-1 0 1,0-1-1,0 0 1,0 0-1,0 0 1,0 0-1,0 0 1,0 0-1,0-1 1,1 1-1,-1-1 1,0 0-1,0 0 1,0 0-1,-3-2 1,3 1-33,1-1 0,-1 1 0,0-1 0,1 0 0,0 0 0,-1 0 0,1 0 1,0 0-1,1 0 0,-1-1 0,0 1 0,1-1 0,0 1 0,-2-6 0,1-4-241,0 1 1,1-1-1,0 1 0,0-1 0,2 0 0,-1 1 0,2-1 0,-1 1 0,5-14 1,-2 15-2210,1-1 0,0 1 0,0 0 0,8-11 0,7-9-9558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104 333 17713,'0'0'5077,"9"-8"-2334,-1 0-2346,0 0-1,0 0 0,0-1 1,-1 0-1,0 0 0,-1-1 0,0 1 1,-1-2-1,0 1 0,0 0 0,-1-1 1,4-15-1,-5 12-228,-1 1 0,0-1 1,-1 0-1,-1 1 0,0-1 0,-3-16 0,3 26-138,0 1 0,-1 0 1,0-1-1,0 1 0,0-1 0,0 1 0,0 0 0,0 0 1,-1 0-1,0 0 0,0 0 0,0 0 0,0 0 0,0 0 1,0 1-1,-1-1 0,1 1 0,-1 0 0,0 0 0,0 0 1,1 0-1,-1 0 0,-1 0 0,1 1 0,0-1 0,0 1 0,0 0 1,-1 0-1,-4 0 0,5 0-30,1 1 0,-1 0 0,0 0 0,0 0 0,0 0 0,0 1 0,0-1 0,0 1 0,1 0 0,-1 0 0,0 0 0,0 0 0,1 0 0,-1 0 0,1 1 0,-1-1 0,-2 4 0,0-1 0,1 0 0,-1 1 0,1 0 0,1 0 0,-1 0 0,1 0 0,-5 11 0,0 2 0,1 1 0,1-1 0,1 1 0,-3 25 0,3-20 0,2 1 0,0 0 0,2 0 0,1 0 0,1-1 0,1 1 0,1 0 0,8 31 0,-10-53-35,-1 0-1,1 0 1,0 1-1,1-1 1,-1 0 0,1 0-1,-1 0 1,1 0-1,0-1 1,0 1-1,0 0 1,0-1 0,1 1-1,-1-1 1,1 0-1,-1 0 1,1 0 0,0 0-1,0 0 1,0-1-1,0 1 1,0-1 0,0 0-1,0 0 1,1 0-1,-1 0 1,0 0-1,1-1 1,-1 1 0,0-1-1,1 0 1,-1 0-1,0-1 1,1 1 0,-1-1-1,0 1 1,1-1-1,-1 0 1,0 0-1,0 0 1,0-1 0,6-3-1,5-2-509,-1-1-1,0-1 0,0 0 1,-1-1-1,0 0 0,-1-1 0,20-23 1,13-32-8242,-5-7-8184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71 220 19250,'-23'54'2270,"15"-38"-1398,0 0 0,2 1 0,0 0 0,1 0 0,0 0 0,1 1 0,-1 23 0,21-57-877,0-11-413,-1-1 0,-1 0 1,-2-1-1,15-50 0,-14 38-370,-6 30 749,-2 17-134,-1 24-21,-4-25 285,53 605 5062,-23-244-2838,-28-341-2315,-1 44 0,-5-63 3,-4-15 1,-4-15-38,4-9-137,2 0 0,1 0 0,-2-66 0,17-101-292,7 85 262,33-117 1,-28 149 108,-4-1 0,-4-2 0,6-122 0,-25 167 184,5 40-89,0 1 0,-1-1 0,1 1 0,0-1 0,0 1 0,0-1 0,0 1 0,-1-1 0,1 1 0,0 0 0,-1-1 0,1 1 0,0-1 0,-1 1 0,1 0 0,0-1 1,-1 1-1,1 0 0,0 0 0,-1-1 0,1 1 0,-1 0 0,1 0 0,-1-1 0,1 1 0,-1 0 0,-1 0-1,1 1 0,0-1 0,0 1 0,0-1-1,0 1 1,0-1 0,0 1 0,0 0 0,1 0 0,-1-1 0,0 1 0,0 0 0,0 0-1,1 0 1,-1 0 0,0 0 0,0 1 0,-7 12 9,1 0 1,0 0-1,1 1 0,1-1 1,0 1-1,-3 18 1,0 8 335,-3 48 0,10-75-272,-1 2 61,0 0 0,2 0 0,0 0 1,5 29-1,-5-42-167,0-1 1,1 0-1,-1 1 1,1-1-1,0 0 0,-1 0 1,1 0-1,0 0 1,1 0-1,-1 0 1,0 0-1,0 0 0,1 0 1,-1 0-1,1 0 1,0-1-1,-1 1 1,1-1-1,0 1 0,0-1 1,0 0-1,0 0 1,0 0-1,0 0 0,1 0 1,-1 0-1,0-1 1,0 1-1,1-1 1,-1 1-1,0-1 0,1 0 1,-1 0-1,0 0 1,1 0-1,-1 0 1,0-1-1,0 1 0,1-1 1,-1 1-1,3-2 1,0 0-497,0 0 1,0 0-1,0-1 1,0 0-1,0 0 1,0 0-1,-1 0 1,1-1 0,-1 1-1,0-1 1,0 0-1,5-8 1,20-30-7476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1 762 12139,'0'0'16843,"5"13"-16015,7 21-461,-2 0 1,11 65 0,2 88 947,-3-23-776,-20-164-539,-1 1 0,1-1 0,0 1 0,0-1 0,0 1 0,0 0 0,0-1 0,0 1 0,1-1 0,-1 1 0,0-1 0,0 1 0,0-1 0,0 1 0,1-1 0,-1 1 0,0-1 0,0 1 0,1-1 0,-1 0 0,0 1 0,1-1 0,-1 1 0,1-1 0,-1 0 0,0 1 0,1-1 0,0 1 0,7-14 0,3-27 0,-3-19 0,-3-1 0,-2 1 0,-7-92 0,0 119 0,-10-48 0,12 71 0,5 21 0,1-1 0,0 0 0,0 0 0,9 15 0,-11-22 0,0 0 0,0 0 0,0-1 0,1 1 0,-1-1 0,1 0 0,0 0 0,0 0 0,0 0 0,0 0 0,1-1 0,-1 1 0,1-1 0,-1 0 0,1 0 0,0 0 0,0-1 0,5 2 0,-6-3 0,-1 0 0,1 0 0,-1-1 0,0 1 0,1-1 0,-1 0 0,0 1 0,0-1 0,1 0 0,-1-1 0,0 1 0,0 0 0,0-1 0,0 1 0,0-1 0,0 1 0,-1-1 0,1 0 0,-1 0 0,1 0 0,-1 0 0,1 0 0,-1 0 0,0 0 0,0 0 0,0 0 0,0-1 0,0-2 0,5-10 0,-1 0 0,5-30 0,-10 43 0,9-86 0,-8 53 0,-1 29 0,0 12 0,-4 33 0,2 2 0,2-1 0,5 40 0,-4-76 0,0 1 0,0-1 0,0 0 0,1 0 0,-1 1 0,1-1 0,0 0 0,0 0 0,1-1 0,-1 1 0,6 7 0,-6-10 0,-1 0 0,0 0 0,1 0 0,-1 0 0,0 0 0,1 0 0,-1-1 0,1 1 0,0 0 0,-1-1 0,1 1 0,0-1 0,-1 0 0,1 1 0,0-1 0,-1 0 0,1 0 0,0 0 0,-1 0 0,1 0 0,0-1 0,-1 1 0,1 0 0,0-1 0,-1 1 0,1-1 0,-1 0 0,1 1 0,0-1 0,-1 0 0,0 0 0,1 0 0,-1 0 0,0 0 0,2-2 0,9-9 0,0 0 0,-1-1 0,-1 0 0,0-1 0,-1 0 0,0-1 0,7-16 0,-7 13 0,1 0 0,1 1 0,0 0 0,23-25 0,-33 41 0,0 0 0,0-1 0,0 1 0,0 0 0,0 1 0,0-1 0,0 0 0,0 0 0,0 0 0,1 1 0,-1-1 0,0 0 0,1 1 0,-1 0 0,0-1 0,1 1 0,-1 0 0,1-1 0,-1 1 0,0 0 0,1 0 0,-1 0 0,1 0 0,-1 1 0,1-1 0,-1 0 0,2 1 0,1 1 0,-1 0 0,1 1 0,-1-1 0,1 1 0,-1 0 0,0 0 0,4 5 0,-5-5 0,0 0 0,1-1 0,-1 1 0,1-1 0,0 1 0,0-1 0,-1 0 0,2 0 0,-1 0 0,0 0 0,0-1 0,0 1 0,5 0 0,-3-1-152,0-1-1,0-1 1,0 1 0,0-1 0,0 0-1,0 0 1,0 0 0,-1 0 0,1-1-1,0 0 1,-1 0 0,1-1-1,-1 1 1,0-1 0,0 0 0,0 0-1,0 0 1,4-4 0,8-10-1530,0-1 0,22-29 0,-26 31 845,15-21-3348,26-46 0,-22 17 3001,-13 0 3867,-19 52 378,-6 23-1705,-8 21-498,6-9-92,1 1 0,0 0 1,2 1-1,1 0 1,1 0-1,-3 46 1,7-68-743,0-1 1,0 1-1,0 0 1,0 0 0,0-1-1,0 1 1,0 0 0,0 0-1,0-1 1,0 1 0,0 0-1,0 0 1,0-1-1,1 1 1,-1 0 0,0-1-1,1 1 1,-1 0 0,0-1-1,1 1 1,-1 0-1,1-1 1,-1 1 0,1-1-1,-1 1 1,1-1 0,-1 1-1,1-1 1,0 1 0,-1-1-1,1 0 1,0 1-1,-1-1 1,1 0 0,0 0-1,0 1 1,-1-1 0,1 0-1,0 0 1,0 0-1,-1 0 1,1 0 0,0 0-1,0 0 1,-1 0 0,1 0-1,0 0 1,0-1-1,-1 1 1,1 0 0,0 0-1,-1-1 1,1 1 0,0 0-1,-1-1 1,1 1 0,0-1-1,-1 1 1,1-1-1,5-2 13,-1-1 0,0 0 0,0 1-1,0-2 1,0 1 0,5-6 0,14-23 67,-1-2 0,-2 0 0,-1-2 1,-2 0-1,-2-1 0,-1 0 1,-2-2-1,-2 1 0,-1-2 1,-2 1-1,-2-1 0,1-81 1,-16 134 669,-3 13-401,1 8-277,2-1 0,1 2 1,2-1-1,1 1 0,1 0 0,2 0 0,4 55 0,-2-87-96,0 1 0,0-1 0,0 0 0,1 1 0,-1-1 0,1 1 0,0-1 0,-1 0 0,1 0 0,0 1 0,0-1 0,0 0 0,1 0 0,-1 0 0,1 0 0,-1 0 0,1-1 0,-1 1 0,1 0 0,0-1 0,0 1 0,0-1 0,0 1 0,0-1 0,0 0 0,0 0 0,0 0 0,1 0 0,-1 0 0,0-1 0,0 1 0,1-1 0,-1 1 0,1-1 0,-1 0 0,0 0 0,1 0 0,-1 0 0,1 0 0,-1-1 0,0 1 0,3-2 0,4 0 0,0-1 0,0 0 0,0-1 0,-1 0 0,1-1 0,-1 1 0,0-2 0,-1 1 0,12-11 0,7-12 0,0-1 0,31-48 0,8-10 0,-49 74 0,-5 17 0,1 30 0,-5-9 0,-5-22 0,0 0 0,0 0 0,0 0 0,0 0 0,0 0 0,0-1 0,1 1 0,0-1 0,-1 1 0,1-1 0,0 0 0,0 0 0,0 0 0,0 0 0,0-1 0,1 0 0,-1 1 0,0-1 0,1 0 0,-1 0 0,1-1 0,-1 1 0,1-1 0,0 0 0,-1 0 0,5 0 0,8-2 0,0-1 0,0 0 0,0-1 0,25-11 0,28-5 0,-66 19 0,1 1 0,-1-1 0,1 1 0,-1 0 0,1 0 0,-1 0 0,1 0 0,-1 0 0,1 1 0,-1 0 0,1-1 0,-1 1 0,0 1 0,1-1 0,-1 0 0,0 1 0,0 0 0,0-1 0,0 1 0,0 0 0,2 3 0,-1 1 0,0-1 0,0 1 0,-1 0 0,0 0 0,0 0 0,-1 1 0,0-1 0,0 0 0,0 1 0,0 7 0,8 58 0,-3 0 0,-3 1 0,-9 100 0,5-172 0,0 26 0,-1 0 0,-2 0 0,-1 0 0,-1 0 0,-1 0 0,-19 49 0,25-76 0,0 0 0,0 1 0,-1-1 0,1 0 0,0 1 0,0-1 0,0 0 0,0 0 0,-1 1 0,1-1 0,0 0 0,0 0 0,-1 1 0,1-1 0,0 0 0,0 0 0,-1 0 0,1 1 0,0-1 0,-1 0 0,1 0 0,0 0 0,0 0 0,-1 0 0,1 0 0,0 0 0,-1 0 0,1 0 0,0 0 0,-1 0 0,1 0 0,0 0 0,-1 0 0,1 0 0,0 0 0,-1 0 0,1 0 0,0 0 0,-1-1 0,-13-12 0,-6-23 0,19 34 0,-3-6 0,0 0 0,1 0 0,-1 0 0,2 0 0,-1-1 0,1 1 0,1-1 0,-1 1 0,1-1 0,1 0 0,0 1 0,0-1 0,1 0 0,0 1 0,0-1 0,1 1 0,0-1 0,1 1 0,-1-1 0,2 1 0,-1 0 0,1 1 0,0-1 0,1 1 0,9-12 0,5-4-329,-12 16-322,0 0 0,0-1 0,-1 0 0,0 0 0,-1 0 0,0 0 0,0-1 0,-1 0 0,7-19 1,-9-5-6253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1 133 19378,'0'0'1634,"31"-13"-1442,12-10 128,14-5-127,2-3-258,-2-6-4803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6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0 939 5701,'7'-93'10592,"3"4"-5801,2 2-2769,26-91 0,5 30-592,23-102 183,-60 189-1351,-6 41 91,-4 30 313,-78 468 995,65-331-834,4 189 0,12-321-827,1-1 0,1 1 0,0-1 0,1 1 0,1-1 0,0 0 0,1 0 0,0 0 0,1-1 0,8 16 0,-12-28 0,-1 1 0,0-1 0,1 0 0,-1 0 0,1 0 0,-1 0 0,1 0 0,0 0 0,-1 0 0,1 0 0,0 0 0,0-1 0,-1 1 0,1 0 0,0 0 0,0 0 0,0-1 0,0 1 0,0-1 0,0 1 0,0-1 0,0 1 0,0-1 0,0 1 0,1-1 0,-1 0 0,0 0 0,0 0 0,0 1 0,0-1 0,0 0 0,1-1 0,-1 1 0,0 0 0,0 0 0,0 0 0,0-1 0,0 1 0,1 0 0,-1-1 0,0 1 0,0-1 0,0 1 0,0-1 0,0 0 0,0 1 0,-1-1 0,1 0 0,0 0 0,0 0 0,1-1 0,3-5 0,-1 1 0,0-1 0,0 0 0,0 0 0,-1 0 0,4-12 0,14-55 0,-3-1 0,13-118 0,-6-156 0,-21 241 0,-1 321 0,-3-207 0,1-1 0,0 1 0,0-1 0,1 1 0,-1-1 0,1 1 0,3 4 0,-5-9 0,1 0 0,-1 0 0,1 0 0,-1 0 0,1 0 0,0 0 0,-1 0 0,1 0 0,0 0 0,0 0 0,0 0 0,0-1 0,0 1 0,0 0 0,0-1 0,0 1 0,0-1 0,0 1 0,0-1 0,0 0 0,0 1 0,0-1 0,0 0 0,0 0 0,1 0 0,-1 1 0,0-1 0,0 0 0,0-1 0,0 1 0,1 0 0,-1 0 0,0 0 0,0-1 0,0 1 0,0-1 0,0 1 0,0-1 0,0 1 0,1-2 0,5-2 0,-1-2 0,1 1 0,-1-1 0,-1 0 0,1 0 0,-1 0 0,0-1 0,-1 0 0,7-12 0,32-72 0,-34 68 0,0 0 0,-2-1 0,-1 0 0,0 0 0,-2 0 0,2-46 0,-7 67 0,-4 15 0,-2 21 0,4-5 0,1 1 0,1-1 0,6 55 0,-4-80 0,-1-1 0,0 1 0,1-1 0,-1 0 0,1 1 0,0-1 0,0 0 0,0 1 0,0-1 0,0 0 0,1 0 0,-1 0 0,0 0 0,1 0 0,0 0 0,-1-1 0,1 1 0,0 0 0,0-1 0,0 1 0,0-1 0,4 2 0,-3-2 0,1 0 0,-1-1 0,1 1 0,-1-1 0,1 0 0,-1 0 0,1 0 0,-1-1 0,1 1 0,-1-1 0,1 0 0,-1 0 0,7-2 0,8-6 0,-1 0 0,0-1 0,0 0 0,19-17 0,-35 26 0,23-19 0,-18 14 0,0 1 0,1-1 0,-1 1 0,1 0 0,1 1 0,-1 0 0,0 0 0,13-4 0,-18-5 0,0 1 0,-1-1 0,-1 0 0,-1-22 0,0 15 0,6-50 65,-3 47-181,0-1 0,-3-30 0,1 52-202,0 0 0,-1 0-1,1 1 1,-1-1 0,1 0 0,-1 0 0,0 1-1,0-1 1,0 1 0,1-1 0,-1 1-1,-1-1 1,1 1 0,0-1 0,0 1 0,-1 0-1,1 0 1,0 0 0,-1 0 0,1 0 0,-1 0-1,-2-1 1,-24-13-8576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12940,'0'0'12524,"31"-58"-10506,8 44-897,11-1-576,7 3-417,-2 2-128,-7 0-3139,-10-2-6663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21012,'-16'-5'1415,"4"1"-1016,5 1-180,-1 0 1,0 0 0,0 1 0,0 0-1,0 0 1,0 1 0,0 0-1,0 1 1,0 0 0,0 0 0,0 0-1,-1 1 1,-7 2 0,8 1-131,-1 1 1,1 0-1,0 0 0,1 1 1,-1 0-1,1 0 0,0 1 1,1-1-1,0 2 0,0-1 1,0 1-1,1 0 0,0 0 1,0 0-1,1 0 0,0 1 1,-3 13-1,-4 9 192,2 0 1,1 1-1,-6 57 0,13-79-252,-4 35 486,1 52 0,4-87-398,0 0 0,1 1 1,0-1-1,1 0 0,0 0 1,0 0-1,1 0 0,0-1 0,1 1 1,0-1-1,7 12 0,-9-19-103,0 0 0,-1 1 0,1-1 0,0 0 0,0 0-1,1 0 1,-1 0 0,0-1 0,1 1 0,-1-1 0,1 1-1,-1-1 1,1 0 0,-1 0 0,1 0 0,0 0-1,0-1 1,-1 1 0,1-1 0,0 1 0,0-1 0,0 0-1,0 0 1,0 0 0,-1-1 0,1 1 0,0-1 0,0 1-1,0-1 1,-1 0 0,1 0 0,0 0 0,4-3 0,2-2 18,1 0 0,-1 0-1,0-1 1,-1 0 0,0 0 0,0-1 0,10-13 0,1-3 65,-2-2 0,-1 0-1,-1 0 1,-1-2-1,19-53 1,-25 60-73,-2-1 0,-1-1 0,0 1 0,-2-1 0,0 0 0,-2 0 0,0 0 0,-4-34 0,2 51-9,0 0 0,-1 0 0,0 0 0,1 1 0,-2-1 0,1 0 0,-1 1 0,0-1 0,0 1 0,-5-7 0,6 10-56,0 0 0,0 0 0,0 0 0,0 0 0,0 1 0,0-1 0,0 0 0,-1 1 0,1 0 0,0-1 0,-1 1 0,0 0 0,1 0 0,-1 0 0,1 1 0,-1-1 0,0 1 0,0-1 0,1 1 0,-1 0 0,0 0 0,0 0 0,1 0 0,-4 1 0,4 1-132,-1-1-1,0 0 0,1 1 0,-1-1 0,1 1 0,0 0 0,0 0 0,0 0 1,0 0-1,0 0 0,0 1 0,0-1 0,1 0 0,-1 1 0,1 0 0,-1-1 1,1 1-1,0 0 0,0-1 0,1 1 0,-1 0 0,0 0 0,1 0 0,0 0 1,-1 0-1,1-1 0,1 5 0,-2 3-1050,1 1 0,0 0 0,1 0 0,0-1 0,1 1 0,4 13 0,8 7-4483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0 667 13389,'2'-12'2530,"7"-40"49,-2 37 255,0 26-1664,5 31-300,-11-38-492,55 369 4173,-13-62-3187,-40-289-1360,-2-13-43,0-1-1,1 0 1,-1 0 0,1 0-1,1 0 1,0-1 0,0 1-1,0-1 1,7 10 0,-10-16 7,0-1 1,0 0-1,0 0 1,0 0-1,0 1 1,1-1 0,-1 0-1,0 0 1,0 0-1,0 1 1,0-1-1,1 0 1,-1 0-1,0 0 1,0 0-1,0 0 1,1 1 0,-1-1-1,0 0 1,0 0-1,1 0 1,-1 0-1,0 0 1,0 0-1,1 0 1,-1 0-1,0 0 1,0 0 0,1 0-1,-1 0 1,0 0-1,0 0 1,1 0-1,-1 0 1,0 0-1,0 0 1,0 0-1,1-1 1,-1 1 0,0 0-1,1 0 1,3-13-507,-3-25 221,-1 34 144,-10-170-62,-1-4 192,11-39 86,3-309 309,-4 525-339,1-1 1,0 0-1,0 1 0,0-1 0,0 0 0,0 1 0,0-1 1,0 0-1,1 1 0,-1-1 0,0 0 0,1 1 1,-1-1-1,1 1 0,0-1 0,0 1 0,-1-1 0,1 1 1,0 0-1,0-1 0,0 1 0,0 0 0,3-2 0,-3 3-18,1 1-1,-1 0 1,1 0-1,-1 0 0,0 0 1,1 0-1,-1 0 0,0 0 1,0 0-1,0 0 1,1 1-1,-1-1 0,-1 0 1,1 1-1,0-1 0,0 1 1,0-1-1,-1 1 1,1-1-1,-1 1 0,1 0 1,-1 2-1,12 33 84,-3 1-1,0-1 1,-3 1-1,3 50 1,-7 161 1129,-4-137-421,1 0-333,4 142 834,-2-240-1240,0-1-1,1 1 0,0-1 0,1 0 1,0 0-1,1 0 0,1 0 0,10 20 1,-15-32-48,1 0 0,-1 0 0,1 0 1,-1 0-1,1 0 0,0 0 0,-1 0 1,1 0-1,0 0 0,0-1 0,-1 1 1,1 0-1,0 0 0,0-1 0,0 1 1,0 0-1,0-1 0,0 1 0,0-1 1,0 1-1,0-1 0,1 0 0,0 1 1,-1-2 1,0 1 1,0-1-1,0 1 1,0-1 0,0 1-1,-1-1 1,1 0-1,0 1 1,0-1 0,-1 0-1,1 0 1,-1 1-1,1-1 1,-1 0-1,1 0 1,-1 0 0,1 0-1,-1 0 1,0 0-1,1-1 1,2-7-50,-1 0 0,-1 0 0,1 0 0,-1-14 1,-5-50-1392,-3 1 0,-21-94 1,13 94 70,4 0 0,-3-96 1,18 163 1368,3 13 11,10 18 106,-15-23-68,6 11 181,0-1-30,0 1-1,19 22 0,-25-34-182,-1 0 0,1 0 0,0 0 1,-1-1-1,1 1 0,0 0 0,1-1 0,-1 1 1,0-1-1,0 1 0,1-1 0,-1 0 0,0 0 1,1 0-1,-1-1 0,1 1 0,0 0 0,-1-1 1,1 0-1,-1 1 0,1-1 0,0 0 1,-1 0-1,4-1 0,-4 0 92,0-1-1,0 1 1,0-1 0,0 1 0,0-1-1,0 1 1,-1-1 0,1 0-1,-1 0 1,1 0 0,-1 0 0,1 0-1,-1-1 1,0 1 0,0 0-1,0 0 1,-1-1 0,1 1 0,0-1-1,-1 1 1,1-3 0,6-59 1618,-7 61-1679,2-15 208,-1 3-15,0 0 0,-1-1 0,0 1-1,-1-1 1,-6-28 0,-1 32-116,2 18 7,1 25 14,4 0-96,-1-1 213,4 49 0,-2-72-230,1-1 0,0 0 0,0 0 0,1 1 0,-1-1 0,1 0 1,1 0-1,-1 0 0,1-1 0,0 1 0,0-1 0,1 1 0,7 8 1,-10-13-22,1 0 0,-1 1 0,0-1 0,1-1 1,-1 1-1,1 0 0,-1 0 0,1 0 1,-1-1-1,1 1 0,-1-1 0,1 1 1,0-1-1,-1 0 0,1 0 0,0 1 1,0-1-1,-1 0 0,1-1 0,0 1 0,-1 0 1,1 0-1,0-1 0,-1 1 0,1-1 1,-1 1-1,1-1 0,-1 0 0,1 1 1,-1-1-1,1 0 0,1-2 0,5-3 61,-1 0 1,-1-1-1,1 1 0,8-13 0,-12 15-70,152-204-4,-154 207-2,0-1 0,0 1 0,0 0 1,0 0-1,0 0 0,0 0 0,0 0 0,0 0 0,1 0 0,-1 0 1,0 0-1,1 1 0,-1-1 0,1 0 0,2 0 0,-4 1 0,1 0-1,-1 0 1,1 1-1,-1-1 1,1 0 0,-1 0-1,1 0 1,-1 1-1,1-1 1,-1 0-1,1 1 1,-1-1-1,1 0 1,-1 1 0,0-1-1,1 1 1,-1-1-1,1 0 1,-1 1-1,0-1 1,0 1-1,1-1 1,-1 1 0,0-1-1,0 1 1,0 0-1,1 0 1,4 52-124,-5-42 120,0 23 55,0-16-16,0 1 0,2-1 0,0 1 0,8 33 0,-10-51-33,0 0 1,0-1-1,0 1 1,0 0-1,0 0 1,1-1-1,-1 1 0,0 0 1,0 0-1,1-1 1,-1 1-1,0 0 1,1-1-1,-1 1 0,1-1 1,-1 1-1,1 0 1,-1-1-1,1 1 1,-1-1-1,1 1 1,-1-1-1,1 0 0,0 1 1,-1-1-1,1 0 1,0 1-1,-1-1 1,1 0-1,0 0 0,0 1 1,-1-1-1,1 0 1,0 0-1,0 0 1,0 0-1,1-1 0,0 0 1,-1-1-1,1 1 0,0 0 1,-1-1-1,1 1 0,-1-1 0,0 0 1,1 1-1,-1-1 0,0 0 1,1-3-1,26-60-4,-12 9-529,-2-1 1,-2 0-1,7-100 0,-12-175-2374,-7 250 2671,-11 253 1917,12-98-980,9 79 0,-6-125-608,1-1 0,1 0 1,1 0-1,1-1 1,1 0-1,18 34 1,-25-56-82,-1 0 17,1 0 0,-1 0 1,1 0-1,-1 0 0,1 0 0,0 0 1,0-1-1,1 1 0,-1-1 0,0 0 1,1 1-1,0-1 0,-1 0 0,1-1 1,4 3-1,-6-4-17,-1 0-1,0 0 1,1 0 0,-1 0-1,0 0 1,1 0 0,-1 0-1,0 0 1,1-1 0,-1 1 0,0 0-1,1 0 1,-1-1 0,0 1-1,0 0 1,1 0 0,-1-1-1,0 1 1,0 0 0,1 0-1,-1-1 1,0 1 0,0 0-1,0-1 1,0 1 0,1 0-1,-1-1 1,0 1 0,0-1 0,0 1-1,0 0 1,0-1 0,0 1-1,0 0 1,0-1 0,0 1-1,0 0 1,0-1 0,0 1-1,-1-1 1,1 1 0,-3-20 164,0 10-148,-2 0-1,1 0 1,-2 0-1,1 1 1,-1 0 0,0 0-1,-1 0 1,0 1-1,-13-12 1,-4-2-161,-51-36 1,34 34 14,32 20 122,1-1-1,-1 1 1,1-2 0,0 1-1,-11-11 1,19 15 1,-1 1 1,1-1-1,0 1 1,-1-1-1,1 1 1,0-1-1,-1 0 1,1 1-1,0-1 1,0 0-1,-1 1 1,1-1-1,0 1 1,0-1-1,0 0 1,0 1-1,0-1 1,0 0-1,0 1 1,0-1-1,0 0 1,0 1-1,1-1 1,-1 0-1,0 1 1,0-1-1,1 1 1,-1-1-1,0 0 1,1 1-1,-1-1 1,0 1-1,1-1 1,-1 1-1,1-1 1,-1 1-1,1-1 1,-1 1-1,1 0 1,-1-1-1,1 1 1,-1 0-1,1-1 1,0 1-1,0 0 1,33-15-38,-29 14 56,153-46-119,-89 29-9256,-66 18 8665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15791,'0'0'6662,"48"33"-6566,-22-16-128,-2 1-2690,3-3-4389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54 228 19026,'-27'0'1858,"9"-9"832,9-13-287,9-5-1090,13-2-544,17-3-353,7 2-320,10 4-192,2 6-2723,-1 4-2594,-2 0-5990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1 786 8488,'0'0'7015,"1"8"-3599,-1-4-3086,1-1 0,-1 1 1,1-1-1,0 1 0,0-1 0,1 1 0,2 5 0,-3-8-244,0 0 0,0 0 0,0 0 0,0 0 0,0 0 0,0 0 0,0 0 0,0 0 1,0-1-1,0 1 0,0 0 0,1-1 0,-1 1 0,0-1 0,0 0 0,1 1 0,-1-1 0,0 0 0,1 0 0,-1 1 0,0-1 0,1 0 0,-1 0 0,0-1 0,1 1 0,-1 0 1,0 0-1,0-1 0,1 1 0,-1-1 0,0 1 0,0-1 0,1 1 0,-1-1 0,1-1 0,5-2 155,0 0 1,-1-1-1,0 0 0,0 0 0,0 0 1,-1-1-1,0 0 0,0 0 1,6-10-1,36-67 1064,-43 76-1217,22-48 551,-2-1 0,-3 0 0,18-77 1,-29 91-381,-2-1 1,-2 0 0,-1 0 0,-3 0 0,-4-61 0,1 99-242,0 0 1,0 0-1,0-1 0,-1 1 1,0 0-1,0 0 0,0 1 1,-1-1-1,-3-6 0,5 10-18,1 1 0,-1-1-1,1 1 1,-1-1 0,1 0-1,-1 1 1,1-1 0,-1 1 0,1-1-1,-1 1 1,0 0 0,1-1-1,-1 1 1,0-1 0,0 1 0,1 0-1,-1 0 1,0 0 0,0-1-1,1 1 1,-1 0 0,0 0 0,0 0-1,1 0 1,-2 0 0,0 1-6,1 0 1,0 0-1,0 0 0,-1 0 1,1 0-1,0 0 1,0 0-1,0 0 0,0 1 1,0-1-1,0 0 1,1 1-1,-1-1 0,0 1 1,1-1-1,-1 1 1,1-1-1,-1 2 1,-6 27-32,1 1 0,2-1 0,1 1 0,1-1 1,4 55-1,-1-23 23,-2-13 14,2 0 0,2 0 0,2-1 0,2 1 0,18 58 0,-23-100-7,0-1 1,1 0 0,0 1-1,0-1 1,0-1 0,1 1-1,6 7 1,-9-11 4,1-1 0,-1 1 0,1-1-1,-1 0 1,1 0 0,0 1 0,-1-1 0,1 0 0,0-1 0,0 1 0,0 0 0,0 0-1,-1-1 1,1 1 0,0-1 0,0 0 0,0 1 0,0-1 0,0 0 0,0 0-1,0 0 1,0-1 0,0 1 0,0 0 0,0-1 0,0 1 0,0-1 0,3-1 0,3-3 28,-1 1 0,0-1 1,0 0-1,0 0 1,-1-1-1,0 0 1,0 0-1,-1-1 0,9-11 1,39-71 157,-33 47-181,-1 0-1,-2-1 1,-2-1 0,-3-1-1,15-89 1,-29 198-3,3 0 0,15 113 0,-15-169 1,1 0-1,-1 0 1,1 0-1,1-1 1,-1 1-1,5 8 1,-6-15-1,-1 0 0,1-1 0,-1 1-1,0 0 1,1-1 0,0 1 0,-1 0 0,1-1 0,-1 1-1,1 0 1,0-1 0,-1 1 0,1-1 0,0 0 0,-1 1 0,1-1-1,0 1 1,0-1 0,0 0 0,-1 0 0,1 1 0,0-1-1,0 0 1,0 0 0,1 0 0,-1-1-1,1 1 0,0-1 0,-1 0 0,1 0 0,0 0 0,-1 0 0,1 0 0,-1-1 1,0 1-1,1 0 0,-1-1 0,0 1 0,0-1 0,0 1 0,0-1 0,2-3 0,5-8-758,-1-1 0,10-28 0,2-34-6525,-11 12-788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19090,'0'0'1634,"-16"58"-866,16-31-287,3 0-449,15-2-577,4-7-1601,5-3-2818,5-6-6663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93 602 14958,'0'10'2173,"0"144"4009,0-154-6150,0 1 0,0-1 0,0 1 0,-1-1 0,1 0-1,0 1 1,0-1 0,0 1 0,1-1 0,-1 1 0,0-1 0,0 0 0,0 1 0,0-1 0,0 1 0,0-1 0,1 0 0,-1 1 0,0-1 0,0 0 0,0 1 0,1-1 0,-1 0 0,0 1 0,1-1 0,-1 0 0,0 0 0,1 1 0,-1-1 0,0 0-1,1 0 1,-1 1 0,0-1 0,2 0 0,12-8 924,10-20 792,-8-4-1351,-2 0 1,-1-2-1,-1 1 1,-2-1-1,-1-1 0,6-50 1,-6 3-409,-4-136 0,-5 212 15,-5-69 50,4 70-51,0 0 1,-1 0 0,1 0-1,-1 0 1,0 0 0,0 0-1,0 0 1,-1 0-1,0 1 1,0-1 0,-5-5-1,7 9-3,0 0-1,0 0 1,0 0 0,0 0-1,-1 0 1,1 0-1,0 1 1,0-1-1,-1 0 1,1 1 0,-1-1-1,1 1 1,-1 0-1,1-1 1,-1 1-1,1 0 1,-1 0-1,1 0 1,-1 0 0,1 0-1,-1 0 1,1 0-1,-1 0 1,1 1-1,0-1 1,-1 1-1,1-1 1,-1 1 0,1-1-1,0 1 1,-1 0-1,1 0 1,0-1-1,0 1 1,-1 0-1,1 0 1,0 1 0,0-1-1,0 0 1,0 0-1,1 0 1,-1 1-1,-1 1 1,-6 9-20,1-1 0,0 1-1,-9 22 1,14-30 35,-18 43 157,1 1-1,2 0 1,3 1-1,2 1 1,2 0 0,-5 71-1,14-120-160,1 1 0,0 0-1,0-1 1,0 1 0,0-1 0,0 1-1,0-1 1,0 1 0,1-1 0,-1 1-1,0-1 1,1 1 0,-1-1 0,1 0 0,0 1-1,-1-1 1,1 1 0,0-1 0,0 0-1,0 0 1,0 0 0,0 1 0,0-1-1,0 0 1,2 1 0,-1-2-4,0 1 0,0-1 0,0 0 1,0 1-1,0-1 0,0 0 0,0 0 0,0 0 0,0-1 1,0 1-1,0 0 0,0-1 0,0 1 0,0-1 0,0 0 0,2-1 1,10-5 39,0-1 1,0 0 0,21-17-1,-31 22-9,10-8-4,11-8-124,40-23 0,-56 37 44,0 0 0,0 2 0,0-1 0,0 1 0,1 0 0,-1 1 0,1 0 0,19-2 0,-26 5 0,1-1 0,-1 0 0,1 1 0,-1-1 0,0 1 0,1 0 0,-1 0 0,0 0 1,1 1-1,-1-1 0,0 1 0,0 0 0,0 0 0,0 0 0,-1 0 0,1 0 0,-1 1 1,1-1-1,-1 1 0,0 0 0,0-1 0,0 1 0,0 0 0,0 0 0,0 0 0,-1 1 1,0-1-1,0 0 0,0 1 0,1 6 0,3 11-1478,-1 1 1,-1 0-1,-1 41 1,-1-30-4322,1-22-1021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49 23638,'0'0'2595,"1"12"-305,0-5-2110,-1-1 0,1 1 0,1-1-1,-1 0 1,1 0 0,0 0 0,0 0 0,4 7 0,-4-10-130,0 0 1,1 0-1,-1-1 1,0 1-1,1-1 1,0 1-1,-1-1 1,1 0 0,0 0-1,0 0 1,0 0-1,0 0 1,1-1-1,-1 0 1,0 1-1,1-1 1,-1 0-1,1-1 1,-1 1-1,7 0 1,-5-1-30,-1 1 0,1-1 0,-1 0 0,1 0 0,-1 0 0,1-1 1,-1 0-1,1 0 0,-1 0 0,1 0 0,-1-1 0,0 1 0,0-1 0,0 0 0,0 0 0,0-1 1,0 1-1,0-1 0,-1 0 0,0 0 0,1 0 0,-1-1 0,0 1 0,0-1 0,-1 1 0,1-1 1,-1 0-1,0 0 0,0 0 0,0 0 0,0-1 0,-1 1 0,0 0 0,0-1 0,0 1 0,0-1 1,-1 1-1,1-1 0,-1 1 0,-1-1 0,0-8 0,0 11-16,1 0 0,-1 0 0,1 0 0,-1 0 0,0 0 0,0 0-1,0 0 1,0 0 0,0 1 0,0-1 0,0 0 0,-1 1 0,1-1 0,-1 1 0,1-1 0,-1 1 0,1 0-1,-1-1 1,0 1 0,0 0 0,1 0 0,-1 1 0,0-1 0,0 0 0,0 0 0,0 1 0,0 0 0,0-1 0,0 1-1,0 0 1,-1 0 0,1 0 0,0 0 0,-3 0 0,-2 1-26,-1-1 0,0 1 0,1 1 0,0-1 1,-1 1-1,1 0 0,0 1 0,-10 4 0,6 0 10,2-1 1,-1 2-1,1-1 0,0 1 1,0 0-1,1 1 0,0 0 1,1 0-1,0 1 0,1 0 1,-1 0-1,2 1 0,0 0 1,0-1-1,1 2 0,0-1 1,1 0-1,0 1 0,1 0 0,0 0 1,1-1-1,0 24 0,2-31-4,0-1 0,0 1-1,0 0 1,0 0 0,0-1-1,1 1 1,0-1-1,-1 1 1,1-1 0,1 0-1,-1 0 1,0 0 0,1 0-1,-1 0 1,1 0-1,0-1 1,0 1 0,0-1-1,1 0 1,-1 0 0,0 0-1,1 0 1,-1-1-1,1 1 1,0-1 0,-1 0-1,9 2 1,-3-2-402,0 1 0,1-1 0,-1 0 0,15-1 0,33-10-5267,-20-6-2249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12 177 12204,'0'0'9721,"-3"17"-7778,-1 19-1154,1 0 0,2 0 0,1 0 0,8 60 0,4-25-526,3-1 0,2-1 0,34 84 0,-49-150-210,-1 0 0,1 0 0,-1 0 0,1 0 0,0 0 0,0 0 1,0 0-1,1-1 0,4 5 0,-7-7-6,1 1-1,0-1 1,0 1-1,0-1 1,1 1 0,-1-1-1,0 0 1,0 0 0,0 1-1,0-1 1,0 0 0,0 0-1,0 0 1,0 0-1,0 0 1,0-1 0,1 1-1,-1 0 1,0 0 0,0-1-1,0 1 1,0-1 0,0 1-1,0-1 1,0 1-1,0-1 1,-1 1 0,1-1-1,0 0 1,0 0 0,0 1-1,-1-1 1,1 0-1,0 0 1,0-1 0,9-11 121,0-1 1,-1 0-1,-1 0 1,0 0-1,9-25 1,26-90 436,-26 74-529,61-206-76,-65 205 0,-1-2 0,5-96 0,-18 181-969,-3 48-7175,-6-32-328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51 522 15983,'8'-3'3043,"0"-2"-2382,0 1 0,0-1-1,0 0 1,-1 0 0,0-1 0,0 0 0,-1-1 0,1 1-1,-1-1 1,-1-1 0,1 1 0,-1-1 0,5-10-1,0-3-98,0-1 0,-2 1 0,10-38 0,-15 48-401,-1 0 0,0 0 0,-1 0 1,0 0-1,-1 0 0,0 0 0,-1 0 1,0 0-1,-5-20 0,6 29-148,-1 0 1,0-1-1,0 1 1,0 0-1,0 0 1,0 0-1,0 0 0,-1 0 1,1 0-1,-1 0 1,1 0-1,-1 0 1,0 1-1,0-1 0,0 0 1,1 1-1,-2 0 1,1-1-1,0 1 0,0 0 1,0 0-1,0 0 1,-1 1-1,1-1 1,0 0-1,-1 1 0,1 0 1,-1-1-1,1 1 1,-1 0-1,1 0 1,0 1-1,-1-1 0,1 0 1,-4 1-1,1 1-2,-1 0-1,1-1 1,-1 2-1,1-1 1,0 1-1,0-1 1,0 1-1,0 1 1,0-1-1,1 1 1,-1 0-1,1 0 0,-6 8 1,2 0-11,0 0 0,1 1 0,1 0 0,0 1 0,1-1 0,1 1 0,0 0 0,0 0 0,2 0 0,-1 1 0,2-1 0,0 0 0,1 1 0,0-1 0,2 1 0,2 15 0,-3-26 0,1 0 0,0-1 0,-1 1 0,2 0 0,-1-1 0,0 1 0,1-1 0,-1 1 0,1-1 0,0 0 0,0-1 0,1 1 0,-1 0 0,0-1 0,1 1 0,0-1 0,-1 0 0,1-1 0,0 1 0,0 0 0,0-1 0,0 0 0,0 0 0,0 0 0,0-1 0,1 1 0,-1-1 0,7-1 0,5 2 0,-1-2 0,1 0 0,-1-1 0,0-1 0,0 0 0,26-9 0,217-93 0,-257 105 0,0 0 0,-1 0 0,1 0 0,0 0 0,0-1 0,-1 1 0,1 0 0,0-1 0,-1 1 0,1 0 0,0-1 0,-1 1 0,1-1 0,-1 1 0,1-1 0,0 1 0,-1-1 0,1 0 0,-1 1 0,0-1 0,1 0 0,-1 1 0,1-1 0,-1 0 0,0 0 0,0 1 0,1-1 0,-1 0 0,0 0 0,0 1 0,0-1 0,0 0 0,0 0 0,0 0 0,0 1 0,0-1 0,0 0 0,0 0 0,-1 1 0,1-1 0,0 0 0,0 0 0,-1 1 0,1-1 0,0 0 0,-1 0 0,-30-36 0,16 21 0,-82-92 0,28 35 0,69 72 1,0 1 1,0-1-1,0 1 1,0-1-1,0 1 1,0-1-1,0 0 1,0 1-1,0-1 1,0 1-1,0-1 1,0 1-1,0 0 1,1-1-1,-1 1 1,0-1-1,0 1 1,1-1-1,-1 1 1,0-1-1,1 1 1,-1 0-1,0-1 1,1 1-1,-1 0 1,1-1-1,-1 1 1,0 0-1,1 0 1,-1-1-1,1 1 1,-1 0-1,1 0 1,-1 0-1,1 0 1,-1-1-1,1 1 1,-1 0-1,2 0 1,30-11-109,-23 8-108,42-19-3902,-1-6-5544,-16 4 351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5 11755,'0'0'9652,"-9"-2"-6086,7 1-3403,-1 1 0,1-1 0,-1 1 1,1-1-1,-1 1 0,1 0 0,-1 0 0,1 0 1,-1 1-1,1-1 0,0 1 0,-1-1 0,1 1 0,-1 0 1,1 0-1,0 0 0,-1 0 0,1 0 0,-2 2 0,-1 1 16,0 1-1,1 0 0,-1 0 1,1 0-1,0 0 1,1 1-1,-1 0 0,-2 6 1,-4 8 24,1-1 0,1 1 1,1 0-1,0 1 1,2 0-1,0 0 1,2 0-1,-3 38 1,6-57-202,1-1 1,-1 1 0,0 0-1,0-1 1,1 0 0,-1 1-1,1-1 1,-1 1 0,1-1-1,0 1 1,-1-1 0,1 0-1,0 0 1,0 1 0,0-1-1,0 0 1,0 0 0,0 0-1,0 0 1,1 0 0,-1 0-1,0 0 1,0-1 0,1 1-1,-1 0 1,1-1 0,-1 1-1,0-1 1,1 1-1,-1-1 1,1 0 0,-1 1-1,1-1 1,-1 0 0,1 0-1,-1 0 1,1 0 0,-1-1-1,1 1 1,2-1 0,4 0-21,0 0 0,1-1 0,-1 0 0,-1 0 0,1-1 0,12-6 1,25-18-470,-34 19 392,0 1 0,1 0 1,0 1-1,0 0 1,0 0-1,1 2 1,0-1-1,0 2 1,0 0-1,15-2 1,-27 5 87,0 0 1,0 0-1,1 0 1,-1 0-1,0 1 1,0-1-1,1 0 1,-1 1-1,0-1 1,0 1-1,0-1 1,0 1-1,0 0 1,1-1-1,-1 1 1,0 0-1,-1 0 1,1 0-1,0 0 1,0 0 0,0 0-1,0 0 1,-1 0-1,1 0 1,0 2-1,1 1 13,-1 0-1,0 0 1,0 1 0,0-1-1,0 0 1,-1 0 0,0 0 0,0 6-1,0 1 154,-1 0-1,-1 0 0,0 0 1,0 0-1,-8 19 1,3-14-21,-2 0 1,0-1 0,0 0 0,-2 0 0,0-1-1,0-1 1,-1 0 0,-1 0 0,0-1 0,-1-1-1,0 0 1,-29 17 0,42-27-155,-1-1 1,1 1-1,-1 0 1,1 0-1,0-1 1,-1 1-1,0-1 1,1 1-1,-1-1 0,1 1 1,-1-1-1,1 0 1,-1 0-1,0 0 1,1 0-1,-1 0 0,1 0 1,-1-1-1,0 1 1,1 0-1,-1-1 1,1 1-1,-1-1 1,-2-1-1,4 1-36,-1-1-1,0 1 1,0-1 0,0 1-1,1-1 1,-1 0 0,1 1 0,-1-1-1,1 0 1,0 1 0,-1-1-1,1 0 1,0 1 0,0-1 0,0 0-1,0 1 1,1-1 0,0-3-1,1-6-407,1-1 0,1 1 0,0 0 0,0 0 0,9-15 0,45-62-7371,-29 42 1836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36 311 19827,'-1'8'2658,"-2"11"-1573,2-1-1,0 1 0,1-1 1,1 1-1,5 33 1,-4-39-955,1-1 0,0 1 1,1-1-1,1 0 1,0 0-1,0 0 0,1-1 1,1 0-1,15 21 0,-21-31-127,0 1 0,0 0-1,1-1 1,-1 1-1,1-1 1,-1 1 0,1-1-1,0 0 1,-1 0 0,1 0-1,0 0 1,0 0 0,0 0-1,0 0 1,0 0-1,0-1 1,0 1 0,0-1-1,0 1 1,0-1 0,3 0-1,-3-1 24,0 1 0,0-1 0,0 0 0,0 0 0,0 0 0,-1 0 0,1 0 0,0 0 0,-1 0 0,1-1 0,-1 1 0,1-1-1,-1 1 1,1-1 0,-1 0 0,0 1 0,2-4 0,2-4-300,-1-1-1,0 0 1,0 0-1,-1 0 1,0 0-1,-1-1 1,2-11-1,-2-83-10583,-6 45 267</inkml:trace>
  <inkml:trace contextRef="#ctx0" brushRef="#br0" timeOffset="1">10 1 18738,'0'0'10089,"-9"50"-9865,32-33-159,7 1-418,3-4-2209,0-3-1762,0-4-3588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3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24 491 18225,'-3'14'2370,"2"-7"-2085,-6 26 1237,1 0-1,0 34 1,6-55-1117,0 0 0,0 0 0,2 0 0,3 16 0,-4-23-340,0-1 0,0 0 1,1 0-1,-1 0 0,1 0 1,0 0-1,0-1 0,1 1 1,-1 0-1,1-1 0,0 0 1,0 0-1,4 4 0,-6-6-60,1 1 0,0-1 1,0 0-1,0 1 0,0-1 0,0 0 0,0-1 0,0 1 0,0 0 0,1 0 0,-1-1 0,0 1 1,0-1-1,1 0 0,-1 0 0,0 0 0,0 0 0,1 0 0,-1 0 0,0-1 0,0 1 1,4-2-1,-1 0 39,-1 0 1,0-1 0,0 1 0,0-1-1,0 0 1,-1 0 0,1 0 0,-1-1-1,1 1 1,2-6 0,6-9 184,0 0 0,-2 0 1,14-34-1,-7 6 59,-3-1 1,-1 0-1,-3-1 0,-1 0 0,-3-1 1,-1 0-1,-5-80 0,0 108-235,-1 1-1,-1 0 0,-5-24 1,6 40-48,0 0 1,0 0 0,0 0 0,0 1-1,0-1 1,-1 0 0,0 1 0,0-1-1,0 1 1,0-1 0,0 1-1,-1 0 1,1 0 0,-1 0 0,0 0-1,0 1 1,0-1 0,0 1 0,0 0-1,-1 0 1,1 0 0,-1 0-1,-5-2 1,6 4-6,0 0 0,0 0 0,0 0 0,0 0-1,0 1 1,0-1 0,0 1 0,0 0 0,0 0 0,0 0 0,1 0-1,-1 0 1,0 1 0,1-1 0,-1 1 0,1 0 0,-1 0-1,1 0 1,0 0 0,0 0 0,0 0 0,0 1 0,0-1 0,0 0-1,-1 4 1,-8 11 4,1 0 0,-13 31 0,17-34 4,-9 20 45,-18 57 0,29-79-44,1 1 0,0 0 0,1 0 0,1 0 0,0 0 0,0 0 0,1 0 0,3 16 0,-2-27-9,-1 0 0,1 0 0,0 0 0,0 0 0,0 0 0,0 0 0,0 0 0,0-1 0,0 1 0,1 0 0,-1-1 0,1 1 0,-1-1 0,1 1 0,-1-1 0,1 0 0,0 0 0,0 0 0,0 0 0,0 0 0,0 0 0,0 0 0,0-1 0,0 1 0,0-1 0,0 1 0,2-1 0,9 2 0,0-1 0,0-1 0,19-1 0,-10 0 0,17 0 0,-26 0 0,-1 1 0,1 0 0,0 1 0,0 0 0,0 1 0,14 3 0,-23-3 0,-1-1 0,1 1 0,0 0 0,-1 0 0,1 0 0,-1 1 0,0-1 0,0 1 0,1 0 0,-2 0 0,1 0 0,0 0 0,-1 0 0,1 1 0,-1-1 0,0 1 0,0-1 0,-1 1 0,1 0 0,-1 0 0,0 0 0,0 0 0,1 7 0,1 6-134,4 27-898,-7-43 939,1 1 0,-1-1 0,1 0-1,-1 1 1,1-1 0,-1 1 0,1-1 0,-1 0-1,1 1 1,0-1 0,0 0 0,0 0-1,0 0 1,0 0 0,0 0 0,0 0 0,0 0-1,0 0 1,1 0 0,-1 0 0,0 0-1,2 0 1,-2-1-288,0 0 0,0 0-1,-1 0 1,1 0 0,0 0-1,0-1 1,0 1 0,-1 0 0,1 0-1,0-1 1,0 1 0,0 0-1,-1-1 1,1 1 0,0-1 0,-1 1-1,1-1 1,0 1 0,-1-1-1,1 0 1,-1 1 0,1-1 0,-1 0-1,1 1 1,-1-1 0,0 0-1,1 0 1,-1 1 0,0-1-1,1 0 1,-1 0 0,0-1 0,10-25-13996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15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3004 488 9321,'-212'-129'6244,"-115"-38"-3525,241 130-2500,-1 4 0,-2 4 0,-1 4-1,-146-22 1,134 36-55,1 4-1,-1 4 1,0 5 0,1 5-1,-1 3 1,-116 29-1,148-22-25,1 2-1,1 4 1,1 3-1,2 2 1,0 4-1,2 2 1,2 3-1,1 2 1,-88 77-1,115-86 5,2 3 1,0 1-1,3 1 0,0 1 0,3 1 0,1 2 1,2 0-1,-19 47 0,31-63-117,2 0 1,0 0-1,2 0 0,0 1 0,2 0 0,0 0 0,2 0 1,1 1-1,1-1 0,1 0 0,1 1 0,1-1 1,1 0-1,1 0 0,1-1 0,16 40 0,-2-23 96,2-1 0,2-1 0,2 0-1,1-2 1,2-2 0,1 0-1,2-2 1,42 34 0,14 3 59,4-4 1,111 61 0,-81-60-140,2-6 1,4-5 0,1-6 0,3-5 0,175 33 0,-119-43 3,1-9 0,0-8 1,250-10-1,-293-13-17,0-8 0,-1-5 0,211-57 0,-239 42 27,-1-6 1,-2-4-1,-2-5 1,162-98 0,-227 118 13,-2-2 1,0-2-1,-3-1 1,0-3-1,69-81 1,-96 100-52,-1-1 0,-1-1 0,0 0 1,-2 0-1,-1-1 0,0-1 0,-2 0 0,0 0 0,-1-1 1,-2 0-1,0 0 0,-1 0 0,-2 0 0,0-1 0,-2 1 1,-2-34-1,-4 25 4,-1 1 1,-1 0-1,-2 0 0,-1 1 1,-2 0-1,0 1 1,-2 0-1,-1 1 1,-2 1-1,0 1 0,-34-37 1,0 7 79,-2 2 0,-3 3 0,-111-78 1,74 68-25,-2 3 0,-3 5 0,-2 4 0,-2 5 1,-2 4-1,-2 5 0,-1 5 0,-154-24 0,123 36-666,-1 6-1,-1 7 0,1 5 1,-1 6-1,1 7 1,-182 40-1,-23 31-4600,-2 15-4409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91 18514,'0'0'4137,"-8"11"-523,-6 11-2801,1 1-1,1 0 1,1 0 0,1 1 0,1 1-1,1-1 1,-4 30 0,-11 151-813,8-50 0,23-195 0,22-63 0,-3 17 0,-1-19 0,-14 50 0,2 1 0,38-91 0,-50 140 0,1-1 0,-1 0 0,2 1 0,-1 0 0,0-1 0,1 1 0,0 1 0,0-1 0,1 1 0,-1-1 0,1 1 0,0 1 0,0-1 0,0 1 0,1-1 0,-1 1 0,1 1 0,0-1 0,-1 1 0,1 0 0,0 1 0,1-1 0,-1 1 0,0 0 0,0 1 0,0-1 0,1 1 0,-1 1 0,7 0 0,-11-1 0,0 1 0,-1-1 0,1 1 0,-1-1 0,1 1 0,0 0 0,-1-1 0,1 1 0,-1 0 0,0 0 0,1 0 0,-1 0 0,0 0 0,1 1 0,-1-1 0,0 0 0,0 1 0,0-1 0,0 0 0,0 1 0,-1-1 0,1 1 0,0-1 0,-1 1 0,1 0 0,-1-1 0,1 1 0,-1 0 0,0-1 0,0 1 0,0 0 0,0-1 0,0 1 0,0 0 0,0-1 0,0 1 0,-1 0 0,1-1 0,-1 1 0,0 3 0,-2 2 0,1 0 0,-1 0 0,0 0 0,0 0 0,-1 0 0,0 0 0,-8 10 0,-4 1 0,-1-1 0,0 0 0,-1-1 0,-1-1 0,0-1 0,-41 22 0,56-35 60,8-7-20,7-7-861,89-68-13843,-59 48 6090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4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1007 14958,'0'0'12780,"11"7"-11429,-2 0-1055,1-1-1,0-1 1,0 0 0,0 0-1,22 6 1,-30-10-254,0 0 0,0-1-1,0 1 1,0-1 0,1 0 0,-1 1 0,0-1 0,0 0 0,1-1-1,-1 1 1,0 0 0,0 0 0,0-1 0,1 0 0,-1 1-1,0-1 1,0 0 0,0 0 0,0 0 0,0 0 0,0 0-1,0 0 1,-1-1 0,1 1 0,0-1 0,-1 1 0,1-1-1,-1 0 1,1 0 0,-1 1 0,0-1 0,0 0 0,0 0-1,0 0 1,0 0 0,0 0 0,-1-1 0,1 1 0,-1 0-1,1 0 1,-1 0 0,0-1 0,0 1 0,0-4 0,0 2-42,0 1 1,0-1-1,0 0 0,0 1 1,-1-1-1,1 0 1,-1 1-1,0-1 1,0 1-1,-1-1 1,1 1-1,-1 0 1,0 0-1,1-1 0,-1 1 1,-1 0-1,1 1 1,0-1-1,-1 0 1,1 1-1,-1-1 1,0 1-1,0 0 1,0 0-1,0 0 0,0 0 1,0 0-1,-1 1 1,1-1-1,-1 1 1,1 0-1,-1 0 1,1 0-1,-1 1 1,0-1-1,1 1 0,-1 0 1,0 0-1,1 0 1,-1 1-1,1-1 1,-1 1-1,0 0 1,1 0-1,-1 0 1,-3 2-1,2 0 0,1 1 0,0-1 0,0 1 0,0 0 0,0 0 0,0 0 0,1 1 0,0-1 0,0 1 0,0 0 0,1 0 0,-1 0 0,1 0 0,0 1 0,-1 5 0,-1 5 0,0 0 0,1 0 0,-2 32 0,4-42 0,1 0 0,0-1 0,0 1 0,0 0 0,1-1 0,0 1 0,0-1 0,1 1 0,-1-1 0,1 1 0,3 5 0,-3-8 0,0-1 0,0 0 0,0 0 0,1 1 0,-1-2 0,0 1 0,1 0 0,0 0 0,-1-1 0,1 1 0,0-1 0,0 0 0,0 0 0,0 0 0,0 0 0,0-1 0,0 1 0,0-1 0,0 0 0,0 1 0,6-2 0,0 0 0,1 0 0,-1 0 0,0-1 0,0 0 0,-1-1 0,1 0 0,0-1 0,-1 1 0,0-2 0,0 1 0,0-1 0,0 0 0,12-11 0,8-10 0,50-56 0,-62 64 0,-11 18 0,-2 9 0,-2 12 0,-1-21 0,-2 41 0,0-29 0,1 0 0,1 1 0,0-1 0,1 0 0,3 14 0,-4-25 0,0-1 0,0 1 0,1 0 0,-1-1 0,0 1 0,1-1 0,-1 1 0,0-1 0,1 1 0,-1-1 0,1 1 0,-1-1 0,1 1 0,-1-1 0,1 1 0,-1-1 0,1 0 0,-1 1 0,1-1 0,0 0 0,-1 0 0,1 1 0,-1-1 0,1 0 0,0 0 0,-1 0 0,1 0 0,0 0 0,-1 0 0,1 0 0,0 0 0,-1 0 0,1 0 0,0 0 0,-1 0 0,1 0 0,0-1 0,-1 1 0,1 0 0,-1 0 0,1-1 0,0 1 0,-1 0 0,1-1 0,-1 1 0,1-1 0,-1 1 0,1-1 0,26-23 0,-7-6 0,-1-1 0,-1-1 0,-2-1 0,-1 0 0,-2-2 0,-1 1 0,-1-1 0,7-54 0,-17 94 0,-1-1 0,1 1 0,0-1 0,0 0 0,0 1 0,1-1 0,0 0 0,-1 0 0,1 0 0,1 0 0,-1-1 0,0 1 0,1 0 0,0-1 0,0 0 0,0 0 0,0 0 0,1 0 0,-1 0 0,1 0 0,0-1 0,7 4 0,-5-6 0,1 0 0,0 0 0,-1 0 0,1-1 0,0 0 0,-1 0 0,1-1 0,-1 0 0,0 0 0,0 0 0,1-1 0,-1 0 0,-1 0 0,1 0 0,0-1 0,5-5 0,13-10 0,-1-2 0,25-28 0,-29 30 0,26-31 0,-23 24 0,36-32 0,-57 59 0,0 0 0,0 0 0,-1 0 0,1-1 0,0 1 0,-1 0 0,1 0 0,0 0 0,-1 0 0,1 0 0,-1 0 0,0 0 0,1 0 0,-1 0 0,0 0 0,0 1 0,1-1 0,-1 0 0,0 0 0,0 0 0,0 0 0,-1 2 0,2 1 0,-1 0 0,1-1 0,-1 1 0,1 0 0,0-1 0,1 1 0,-1 0 0,0-1 0,1 0 0,0 1 0,0-1 0,0 0 0,3 4 0,-1-6 0,-1 0 0,1 0 0,0 0 0,-1-1 0,1 1 0,0-1 0,0 0 0,-1 0 0,1-1 0,0 1 0,0-1 0,-1 1 0,1-1 0,0 0 0,-1-1 0,1 1 0,-1 0 0,1-1 0,-1 0 0,0 0 0,5-3 0,9-8 0,-1 1 0,25-26 0,-25 22 0,6-6 0,-14 13 0,-1 2 0,1-1 0,1 1 0,9-7 0,-17 14 0,-1 0 0,1 0 0,-1 1 0,1-1 0,-1 0 0,1 0 0,-1 1 0,0-1 0,1 0 0,-1 0 0,0 1 0,1-1 0,-1 0 0,0 1 0,1-1 0,-1 1 0,0-1 0,1 0 0,-1 1 0,0-1 0,0 1 0,0-1 0,0 1 0,1-1 0,-1 1 0,0-1 0,0 1 0,0-1 0,0 1 0,0-1 0,0 0 0,0 1 0,0-1 0,0 1 0,-1 0 0,4 29 0,-3-22 0,7 35 0,2 0 0,2-1 0,2 0 0,1 0 0,28 55 0,30 88 0,-69-173 0,0 1 0,0 0 0,-1-1 0,-1 1 0,0 0 0,-1 0 0,-2 20 0,2-30 0,-1 1 0,1 0 0,-1 0 0,0-1 0,0 1 0,0-1 0,0 1 0,-1-1 0,0 0 0,1 1 0,-1-1 0,0 0 0,-1 0 0,1 0 0,0 0 0,-1-1 0,0 1 0,1-1 0,-1 1 0,0-1 0,0 0 0,-1 0 0,1 0 0,0-1 0,-1 1 0,1-1 0,-1 0 0,1 0 0,-1 0 0,-3 1 0,5-2 0,0 0 0,0 0 0,0 0 0,0 0 0,0 0 0,1 0 0,-1 0 0,0 0 0,0-1 0,0 1 0,0-1 0,1 0 0,-1 1 0,0-1 0,0 0 0,1 0 0,-1 0 0,1 0 0,-1 0 0,1-1 0,-1 1 0,1 0 0,0-1 0,-1 1 0,1-1 0,0 1 0,0-1 0,0 1 0,0-1 0,1 0 0,-1 0 0,0 1 0,1-1 0,-2-3 0,0-7 0,0 0 0,1 0 0,0 1 0,2-20 0,-1 15 0,2-33 0,2-1 0,2 1 0,14-56 0,50-145 0,-33 128 0,-21 67 0,29-120 0,-44 163 0,-4 10 0,-3 7 0,-3 5 0,1 0 0,1 1 0,0 0 0,0 0 0,1 1 0,1 0 0,0 0 0,0 0 0,1 1 0,1-1 0,0 1 0,1 0 0,-1 23 0,3-35 0,-1 0 0,1 1 0,0-1 0,0 0 0,0 1 0,1-1 0,-1 0 0,0 0 0,0 1 0,1-1 0,-1 0 0,1 0 0,-1 1 0,1-1 0,-1 0 0,1 0 0,0 0 0,0 0 0,-1 0 0,1 0 0,0 0 0,0 0 0,0 0 0,0 0 0,0 0 0,0-1 0,0 1 0,1 0 0,-1-1 0,0 1 0,0-1 0,0 1 0,1-1 0,-1 0 0,0 1 0,1-1 0,-1 0 0,0 0 0,1 0 0,-1 0 0,0 0 0,1 0 0,-1 0 0,0-1 0,2 0 0,4 0 0,-1-1 0,1 0 0,-1 0 0,0-1 0,0 0 0,0 0 0,0-1 0,6-3 0,21-22 0,0-2 0,-2-1 0,54-72 0,-49 58 0,61-60 0,-97 105 0,0 1 0,0 0 0,0 0 0,0 0 0,1-1 0,-1 1 0,0 0 0,0 0 0,0 0 0,0-1 0,1 1 0,-1 0 0,0 0 0,0 0 0,0 0 0,1 0 0,-1 0 0,0-1 0,0 1 0,1 0 0,-1 0 0,0 0 0,0 0 0,1 0 0,-1 0 0,0 0 0,0 0 0,1 0 0,-1 0 0,0 0 0,0 0 0,1 0 0,-1 0 0,0 1 0,0-1 0,1 0 0,-1 0 0,0 0 0,0 0 0,1 0 0,-1 0 0,0 1 0,0-1 0,0 0 0,0 0 0,1 0 0,-1 1 0,0-1 0,0 0 0,0 0 0,0 0 0,1 1 0,2 22 0,-8 36 0,4-52 0,-1 10 0,-3 45 0,4-58 0,1 0 0,0 0 0,0 0 0,1 1 0,-1-1 0,1 0 0,0 0 0,0 0 0,1 0 0,-1-1 0,3 6 0,-3-8 0,0 0 0,1 1 0,-1-1 0,1 0 0,-1 0 0,1 0 0,-1 0 0,1 0 0,-1 0 0,1-1 0,0 1 0,0-1 0,-1 1 0,1-1 0,0 1 0,0-1 0,-1 0 0,1 0 0,0 0 0,0 0 0,0 0 0,0 0 0,-1-1 0,1 1 0,0 0 0,0-1 0,2-1 0,3 0 0,0-1 0,0 0 0,0-1 0,0 1 0,8-8 0,27-22 0,-3-3 0,64-73 0,36-34 0,-139 143 0,1-1 0,0 0 0,0 0 0,0 1 0,-1-1 0,1 0 0,0 1 0,0-1 0,0 1 0,0-1 0,0 1 0,0 0 0,0-1 0,0 1 0,0 0 0,1 0 0,1 0 0,-3 0 0,1 0 0,-1 0 0,1 1 0,-1-1 0,1 0 0,-1 1 0,0-1 0,1 0 0,-1 1 0,1-1 0,-1 1 0,0-1 0,1 1 0,-1-1 0,0 1 0,1-1 0,-1 1 0,0-1 0,0 1 0,0-1 0,1 1 0,-1-1 0,0 1 0,0 0 0,-1 47 0,0-30 0,1-13 3,0 8 17,0 0 0,0 0 0,2 0 0,0 0 0,5 20 1,-6-30-149,0 0 0,0-1 0,0 1 0,1 0 0,-1-1 0,1 1 0,0-1 0,0 1 0,0-1 0,0 0 0,0 0 0,0 0 0,0 0 0,1 0 0,-1 0 0,1-1 0,-1 1 0,1-1 0,0 0 0,0 1 0,0-1 0,-1-1 0,1 1 0,0 0 0,0-1 0,0 1 0,0-1 0,0 0 0,0 0 0,4-1 0,16 0-12556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7399,'0'0'10314,"9"60"-8104,-7-26 769,-2 9-257,2 11-127,-2 15-898,1 5-864,0 8-513,3-2-224,6-4 1,-2-8-65,4-10-481,2-11-928,-5-11-577,-5-9-384,-4-15-2755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19 293 11915,'0'0'6978,"-4"-12"-3338,1 5-3151,1 5-361,1-1 0,-1 1 0,1-1 1,0 1-1,0-1 0,0 1 0,1-1 0,-1 0 1,0 1-1,1-1 0,0 0 0,0 0 0,0 1 1,0-1-1,0 0 0,0 0 0,1 1 0,-1-1 1,1 0-1,0 1 0,0-1 0,0 0 0,0 1 1,0-1-1,0 1 0,1 0 0,-1-1 0,1 1 1,0 0-1,0 0 0,3-3 0,19-13 415,1 2 0,0 1-1,1 1 1,1 1 0,35-12 0,4 3-138,77-15 1,17 10-299,-139 26-101,0 0-1,1 0 0,-1 2 0,1 1 1,30 7-1,-45-7-2,1 0-1,-1 1 1,0 0 0,0 0-1,0 0 1,-1 1 0,1 0 0,-1 1-1,0 0 1,0 0 0,0 0-1,-1 0 1,0 1 0,0 0-1,0 0 1,-1 0 0,0 1 0,0-1-1,4 10 1,-2-1 143,-1-1 1,-1 1-1,0 0 1,-1 1-1,0-1 1,-1 1-1,-1-1 1,-1 24-1,-1-31-142,-1 1-1,0-1 1,0 0 0,-1-1-1,0 1 1,0 0-1,-1-1 1,0 0 0,0 1-1,0-2 1,-1 1 0,0 0-1,-1-1 1,1 0 0,-1 0-1,-1-1 1,1 0-1,-1 0 1,1 0 0,-2-1-1,-10 6 1,3-2-6,-1-1 1,0 0-1,0-1 1,0 0-1,-1-2 0,0 0 1,0-1-1,0 0 1,-24 0-1,36-3-156,1-1 1,0 1-1,-1-1 0,1 0 0,0 0 1,0 0-1,0 0 0,0-1 0,0 0 1,0 0-1,0 0 0,0 0 0,1 0 1,-1-1-1,1 0 0,0 1 0,-1-1 1,1-1-1,-2-3 0,1 2-598,0-2 1,0 1-1,1 0 1,0-1-1,0 0 0,0 1 1,1-1-1,0 0 0,1 0 1,-2-14-1,2-7-11223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 8616,'0'0'20980,"107"-6"-19154,-26-23-481,19-7-1345,8 0 0,-6 4 0,-10 8-1217,-21 3-5477,-25 10-7560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77 18385,'0'0'4832,"-10"-6"-1966,4 3-2584,3 1-136,0 0 0,0 0-1,0 0 1,-1 0-1,1 0 1,-1 1 0,1-1-1,-1 1 1,0 0 0,1 0-1,-1 1 1,0-1 0,0 1-1,0 0 1,1 0 0,-1 0-1,0 0 1,0 1-1,1-1 1,-1 1 0,0 0-1,0 0 1,1 1 0,-1-1-1,1 1 1,-1-1 0,1 1-1,-4 3 1,-6 8-1,1-1 0,1 2 0,0-1 0,1 1 0,1 1 0,0 0 0,1 0 0,-11 29 0,10-19 1,2-1-1,0 1 1,2 0-1,1 0 1,-2 33-1,6-54-145,0 0 0,-1 1 0,2-1 0,-1 0 0,0 0 0,1 0 0,0 0 0,0 0 0,0 0 0,0 0 0,1 0 0,-1 0 0,1-1 0,0 1 0,0-1 0,1 1 0,-1-1 0,6 6 0,-5-6 0,1-1 0,-1 0 0,1 0 0,-1-1 0,1 1 0,0-1 0,0 0 0,-1 0 0,1 0 0,0 0 0,0-1 0,0 1 0,0-1 0,0 0 0,0-1 0,0 1 0,0 0 0,0-1 0,0 0 0,4-1 0,6-3 0,-1 0 0,1-1 0,-1 0 0,0-1 0,0-1 0,-1 0 0,0-1 0,0 0 0,-1 0 0,-1-1 0,1-1 0,10-14 0,-11 12 0,0 0 0,0-1 0,-2 0 0,0 0 0,0-1 0,-1 0 0,-1-1 0,-1 1 0,0-1 0,5-28 0,-10 35 0,1 1 0,-1 0 0,0-1 0,-1 1 0,0 0 0,0-1 0,-1 1 0,0 0 0,-1 0 0,0 0 0,0 0 0,0 1 0,-1-1 0,-8-11 0,9 15 0,-1-1 0,1 1 0,-1 0 0,0 0 0,0 0 0,-1 1 0,1 0 0,-1 0 0,0 0 0,0 0 0,0 0 0,0 1 0,0 0 0,0 0 0,-1 1 0,1-1 0,-1 1 0,1 0 0,-1 1 0,1-1 0,-1 1 0,-8 1 0,12-1-34,0 0 0,0 1 1,0-1-1,1 0 0,-1 1 0,0-1 0,0 1 0,0 0 1,1 0-1,-1 0 0,0 0 0,1 0 0,-1 0 0,0 0 1,1 0-1,0 1 0,-1-1 0,1 0 0,0 1 0,0-1 1,-1 1-1,0 2 0,0 0-139,1-1-1,0 1 1,0 0 0,0-1 0,1 1-1,-1 0 1,1 0 0,0-1-1,0 1 1,0 0 0,1 4 0,0 0-372,1-1 1,0 1-1,0 0 1,0-1 0,1 0-1,0 0 1,0 0-1,1 0 1,0 0 0,0-1-1,6 8 1,19 9-7715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247 104 21845,'-11'-1'2680,"2"1"-2288,1 0 0,0 0 0,0 1 0,-1 0 1,1 1-1,0-1 0,0 1 0,0 1 0,0 0 1,1 0-1,-1 0 0,1 1 0,0 0 1,0 1-1,0 0 0,-7 5 0,4 1-261,0-1 0,1 1 0,0 1 0,0 0 0,2 0 0,-1 1 0,-7 18 0,11-23-94,1 1 1,0-1 0,1 0-1,-1 1 1,2 0 0,-1-1-1,1 1 1,1 0 0,-1 0-1,2 0 1,-1 0 0,1 0-1,3 12 1,-3-18-38,0 1 0,1-1 0,-1 1 0,1-1 0,0 0 0,-1 0 0,2 0 0,-1 0 0,0 0 0,1 0 0,-1-1 0,1 1 0,0-1 0,-1 0 0,1 0 0,1 0 0,3 2 0,-1-1 0,0 0 0,1-1 0,0 0 0,0 0 0,-1-1 0,1 0 0,0 0 0,12 0 0,-6-2 0,0 1 0,0-2 0,-1 0 0,1 0 0,0-1 0,-1-1 0,0 0 0,0-1 0,17-8 0,-18 5 0,0-1 0,-1 1 0,1-2 0,-2 1 0,0-2 0,0 1 0,-1-1 0,0 0 0,-1-1 0,0 0 0,-1 0 0,0 0 0,-1-1 0,0 0 0,5-22 0,-8 27 0,-1 0 0,1 0 0,-1 0 0,0-1 0,-1 1 0,0 0 0,0-1 0,-1 1 0,0 0 0,0 0 0,-1 0 0,0 0 0,-1 0 0,0 0 0,0 1 0,0-1 0,-1 1 0,0-1 0,-1 1 0,1 1 0,-1-1 0,-1 1 0,1 0 0,-1 0 0,0 0 0,-13-9 0,13 12 4,0 0 1,0 1-1,0-1 1,-1 1-1,1 0 0,-11-2 1,15 4-10,1-1 1,-1 1 0,1 0-1,-1 0 1,1-1-1,-1 1 1,1 0 0,-1 0-1,1 0 1,0 0-1,-1 1 1,1-1 0,-1 0-1,1 1 1,-1-1 0,1 0-1,0 1 1,-1 0-1,1-1 1,0 1 0,-1 0-1,1 0 1,0 0-1,0 0 1,0 0 0,0 0-1,0 0 1,0 0 0,0 0-1,0 0 1,0 1-1,0-1 1,1 0 0,-2 3-1,5 8-2689,17-8-6410,0-4 141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22677,'-3'12'2638,"-25"83"-1240,-31 131 2522,54-198-3615,1 0 0,1 0 0,1 0-1,2 0 1,1 0 0,5 36 0,-4-57-305,-1 0 0,1-1 0,1 1 0,-1-1 0,1 1 0,0-1 0,0 0 0,1 0 0,0-1 0,0 1 0,0-1 0,1 1 0,-1-1 0,1-1 0,0 1 0,1-1 0,-1 0 0,1 0 0,0 0 0,0-1 0,12 5 0,-13-6 0,0-1 0,0 1 0,1-1 0,-1 0 0,0-1 0,1 1 0,-1-1 0,1 0 0,-1-1 0,0 1 0,1-1 0,-1 0 0,0 0 0,0-1 0,1 1 0,-1-1 0,0 0 0,0-1 0,-1 1 0,1-1 0,-1 0 0,1 0 0,-1-1 0,0 1 0,0-1 0,0 0 0,6-8 0,-1 0 0,0-1 0,-1 0 0,0-1 0,-1 0 0,-1 0 0,0-1 0,-1 0 0,0 0 0,4-28 0,-33 100 0,22-51 0,0 1 0,0 0 0,1 0 0,0 0 0,0 0 0,1 0 0,0 0 0,0 0 0,2 12 0,-1-17 0,0 0 0,0 1 0,0-1 0,0 0 0,1 0 0,-1 0 0,1 0 0,-1 0 0,1 0 0,0 0 0,0 0 0,-1 0 0,1-1 0,0 1 0,1-1 0,-1 0 0,0 1 0,0-1 0,0 0 0,1 0 0,-1 0 0,1-1 0,-1 1 0,1-1 0,-1 1 0,1-1 0,-1 0 0,1 0 0,2 0 0,11 0 0,0 0 0,0-1 0,0-1 0,0 0 0,-1-2 0,1 1 0,-1-2 0,0 0 0,29-14 0,3-7 0,72-52 0,-18 10 0,-101 68 0,0 0 0,1 0 0,-1 0 0,0 0 0,0-1 0,1 1 0,-1 0 0,0 0 0,0 0 0,1 0 0,-1 0 0,0 0 0,0 0 0,1 0 0,-1 0 0,0 0 0,1 0 0,-1 0 0,0 0 0,0 0 0,1 0 0,-1 0 0,0 0 0,1 0 0,-1 1 0,0-1 0,0 0 0,1 0 0,-1 0 0,0 0 0,0 0 0,0 1 0,1-1 0,-1 0 0,0 0 0,0 1 0,0-1 0,0 0 0,1 0 0,-1 0 0,0 1 0,0-1 0,4 20 0,-5 31 0,1-44 0,-1 4 0,1 0 0,0-1 0,0 1 0,1-1 0,0 1 0,6 20 0,-5-28 0,-1 0 0,1 0 0,0 0 0,0 0 0,0 0 0,0 0 0,0-1 0,1 1 0,-1-1 0,1 0 0,0 1 0,0-1 0,-1 0 0,1-1 0,1 1 0,-1 0 0,0-1 0,0 0 0,1 0 0,-1 0 0,0 0 0,1 0 0,-1-1 0,1 1 0,3-1 0,18 1 0,0-1 0,0-1 0,0-1 0,0-1 0,0-2 0,-1 0 0,1-1 0,-1-2 0,-1 0 0,0-2 0,31-17 0,-53 27-43,0-1 0,1 1-1,-1-1 1,0 0 0,0 0 0,0 0 0,1 0 0,-1 0-1,0 0 1,0 0 0,0 0 0,-1 0 0,1-1 0,0 1-1,0 0 1,-1 0 0,1-1 0,0 1 0,-1-1-1,1 1 1,-1 0 0,0-1 0,0 1 0,1-1 0,-1 1-1,0-2 1,-1 1-208,1 0 0,0 0 0,-1 0 0,0 0 0,1 1-1,-1-1 1,0 0 0,0 0 0,0 1 0,0-1 0,0 1 0,-1-1-1,0-1 1,-22-18-8039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18001,'0'0'14766,"54"-32"-14766,-13 27 0,5 2-1890,0 1-3619,-3 2-4324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7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7815,'0'0'14761,"-2"11"-8488,-4 13-5714,2 0 1,1 0 0,1 0 0,0 0-1,2 1 1,5 37 0,41 100-560,8 42 0,-43-143 0,-3 0 0,-3 0 0,-2 1 0,-9 97 0,3-141 0,0 0 0,-1 0 0,-1-1 0,-1 0 0,-14 30 0,18-42 0,0 0 0,0 0 0,-1-1 0,0 1 0,0-1 0,0 0 0,-1 1 0,1-2 0,-1 1 0,0 0 0,0-1 0,0 1 0,-1-1 0,1 0 0,-1-1 0,1 1 0,-1-1 0,0 0 0,0 0 0,0 0 0,-1-1 0,1 0 0,-8 1 0,10-2 0,0-1 0,0 1 0,0-1 0,0 0 0,0 0 0,0 0 0,0 0 0,0-1 0,0 1 0,1-1 0,-1 0 0,1 0 0,-1 0 0,1 0 0,0 0 0,-1 0 0,1-1 0,0 1 0,1-1 0,-1 1 0,0-1 0,1 0 0,-3-5 0,-3-9 0,0 0 0,-8-35 0,14 47 0,-5-20 0,1 1 0,1-1 0,1 0 0,1 0 0,1-1 0,2 1 0,0 0 0,10-46 0,-7 53 0,1 1 0,1 0 0,0 0 0,2 1 0,-1 0 0,2 0 0,0 1 0,1 0 0,1 0 0,0 1 0,1 1 0,0 0 0,18-14 0,5 1-381,1 1 1,50-24-1,37-26-7568,-77 39-13677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23991,'0'0'8776,"113"6"-8776,-30-28 0,7-7 0,3-2 0,-6-2-320,-15 3-3332,-18 1-2786,-20 1-5990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17585,'0'0'14723,"-6"12"-14323,-49 129-326,48-119-77,1 0 1,1 0-1,1 1 1,0-1-1,1 32 1,2-53 2,1 1 0,0-1 0,0 1 0,0-1 0,1 1 0,-1-1 0,0 1 0,0-1 0,1 1 0,-1-1 0,1 0 0,-1 1 0,1-1 0,0 1 0,0-1 0,0 0 0,-1 0 0,1 1 0,0-1 0,0 0 0,1 0 0,-1 0 0,0 0 0,2 1 0,-1-1 0,0-1 0,0 1 0,1-1 0,-1 1 0,0-1 0,0 0 0,0 0 0,1 0 0,-1 0 0,0-1 0,0 1 0,0-1 0,0 1 0,4-2 0,3-2 0,-1 1 0,0-1 0,-1 0 0,1-1 0,-1 0 0,0 0 0,8-8 0,-1-4 0,-1 0 0,-1-1 0,-1 0 0,10-21 0,-34 68 0,7-18 0,1 1 0,0-1 0,1 1 0,0 0 0,0 0 0,2 0 0,-1 1 0,2-1 0,-1 1 0,2-1 0,0 1 0,1 13 0,0-23-33,0-1-1,1 1 1,-1-1-1,1 1 1,-1-1-1,1 0 1,0 1 0,0-1-1,0 0 1,0 0-1,0 0 1,1 0 0,-1-1-1,0 1 1,1-1-1,0 1 1,-1-1-1,1 0 1,0 0 0,-1 0-1,1 0 1,0-1-1,0 1 1,0-1 0,3 1-1,-2 0-159,0-1 0,1 1 1,-1-1-1,0 0 0,0 0 0,0-1 0,0 1 0,0-1 1,0 0-1,0 0 0,0 0 0,0 0 0,0-1 0,0 0 0,-1 1 1,1-2-1,4-2 0,9-17-6683,-2-5-3657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383 121 11915,'0'-13'3983,"1"-47"-871,-1 58-2953,0 0 0,0 0-1,0 0 1,0 0 0,-1 0 0,1 0 0,0 1-1,-1-1 1,0 0 0,1 0 0,-1 0 0,0 1 0,0-1-1,0 0 1,0 1 0,0-1 0,0 1 0,-1-1-1,1 1 1,0 0 0,-1-1 0,1 1 0,-1 0-1,1 0 1,-1 0 0,0 0 0,1 0 0,-1 1-1,0-1 1,0 0 0,0 1 0,1-1 0,-1 1 0,0 0-1,0 0 1,-3-1 0,-1 2 74,0-1 0,0 1 0,0 0 0,0 0 0,0 1-1,1 0 1,-1 0 0,1 0 0,-11 6 0,-2 4-75,1 1-1,0 1 1,1 1-1,1 0 1,0 1 0,1 0-1,1 1 1,-20 33-1,14-18 115,2 1-1,1 0 1,2 1 0,-14 49-1,23-65-127,1 0-1,0 0 1,2 1-1,0-1 1,1 1 0,0-1-1,2 1 1,4 31-1,-4-44-129,1 0 0,-1-1 0,1 1 0,1 0 0,-1 0 0,1-1-1,0 1 1,0-1 0,0 0 0,1 0 0,0 0 0,0-1 0,0 1-1,0-1 1,1 0 0,0 0 0,0 0 0,0-1 0,0 0 0,0 0 0,1 0-1,0 0 1,-1-1 0,1 0 0,0 0 0,0-1 0,0 0 0,0 0-1,8 1 1,0-2 37,1 1 0,-1-2-1,1 0 1,-1-1 0,0 0 0,1-1-1,-1-1 1,0 0 0,-1-1-1,22-10 1,-24 10-14,0-1-1,-1 0 0,0-1 1,0 0-1,-1-1 1,0 0-1,0 0 1,0-1-1,-1 0 0,-1 0 1,0-1-1,0 0 1,7-14-1,-13 22-36,0 0 0,0 1 0,0-1 0,0 0 0,-1 0 0,1 0 0,0 0 0,-1 0 0,0 0 0,1 0 0,-1 0 0,0 0 0,0-1 0,0 1 0,0 0 0,0 0 0,-1 0 0,1 0 0,-1 0 0,1 0 0,-1 0 0,-1-3 0,0 3 0,1 1 0,-1 0 0,0-1 0,1 1 0,-1 0 0,0 0 0,0 0 0,0 0 0,0 0 0,1 1 0,-1-1 0,0 1 0,0-1 0,0 1 0,-1 0 0,1 0 0,0 0 0,-3 0 0,-3 0 0,0 1 0,0 0 0,0 0 0,1 1 0,-1 0 0,0 0 0,1 1 0,-1 0 0,1 1 0,-12 7 0,15-9 0,1 1 0,-1 0 0,1 0 0,0 0 0,0 1 0,0-1 0,0 1 0,1 0 0,-1-1 0,1 1 0,0 1 0,0-1 0,-1 5 0,3-8 0,1-1 0,-1 1 0,0-1 0,1 0 0,-1 1 0,1-1 0,-1 0 0,1 1 0,-1-1 0,1 0 0,-1 0 0,1 1 0,-1-1 0,1 0 0,-1 0 0,1 0 0,0 0 0,-1 0 0,1 0 0,-1 0 0,1 0 0,-1 0 0,1 0 0,0 0 0,-1 0 0,1 0 0,-1 0 0,1-1 0,-1 1 0,1 0 0,-1 0 0,1-1 0,-1 1 0,1 0 0,-1-1 0,1 1 0,0-1 0,22-13 0,-1 0 0,-1-1 0,0-2 0,25-25 0,-26 23 0,1 1 0,1 0 0,47-28 0,-68 45 0,1 0 0,0 0 0,-1 0 0,1 1 0,0-1 0,0 0 0,0 1 0,0-1 0,0 1 0,0 0 0,0-1 0,-1 1 0,1 0 0,0 0 0,0 0 0,0 1 0,0-1 0,0 0 0,3 2 0,-4-1 0,1 0 0,-1 0 0,0 0 0,0 0 0,0 0 0,1 0 0,-1 1 0,0-1 0,0 0 0,-1 1 0,1-1 0,0 1 0,0-1 0,-1 1 0,1-1 0,-1 1 0,1 0 0,-1 1 0,2 11 0,-1 0 0,-1 0 0,0 0 0,-4 21 0,2-18 0,-15 91 0,10-73 0,-5 66 0,12-99-16,0 1 0,0-1 0,0 1-1,0-1 1,0 1 0,1-1 0,-1 1 0,1-1 0,0 1 0,-1-1 0,3 3-1,-3-4-21,1-1 0,0 1 0,-1-1-1,1 0 1,0 1 0,0-1 0,-1 0-1,1 1 1,0-1 0,0 0 0,-1 0-1,1 0 1,0 0 0,0 0-1,0 0 1,0 0 0,-1 0 0,1 0-1,0 0 1,0 0 0,0 0 0,-1 0-1,1-1 1,0 1 0,0 0 0,-1-1-1,1 1 1,0 0 0,0-1-1,-1 1 1,1-1 0,-1 1 0,1-1-1,0 0 1,-1 1 0,1-1 0,-1 0-1,1 1 1,0-2 0,8-8-1655,0-1 0,-1 0 0,0 0 0,-1-1 0,0 0 0,6-14-1,19-44-12276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18289,'0'0'3363,"-1"9"118,-13 89-1136,-1 106 0,14-159-1854,2-1-1,2 0 1,2 0 0,2 0-1,14 44 1,-3-41-491,-17-45 0,0 0 0,0 0 0,0-1 0,0 1 0,0 0 0,1-1 0,-1 1 0,1 0 0,-1-1 0,1 0 0,-1 1 0,1-1 0,0 0 0,0 0 0,-1 0 0,1 0 0,0 0 0,0 0 0,0-1 0,3 2 0,-4-2-87,0 0 0,-1 0-1,1 0 1,0 0 0,0-1 0,-1 1-1,1 0 1,0 0 0,0 0 0,-1-1-1,1 1 1,0 0 0,0-1 0,-1 1-1,1-1 1,-1 1 0,1-1 0,0 1-1,-1-1 1,1 1 0,-1-1 0,1 1 0,-1-1-1,1 0 1,-1 1 0,0-1 0,1 0-1,-1 1 1,0-1 0,1 0 0,-1-1-1,4-27-6292,-4 26 5617,0-31-7687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0 354 19378,'0'0'6476,"10"3"-3684,-3-1-2602,0 1 1,-1-1-1,2-1 1,-1 0-1,0 0 1,0 0-1,0-1 1,0 0-1,1 0 1,-1 0-1,0-1 1,0-1-1,0 1 1,0-1-1,13-5 1,-1-2-86,0-2 0,-1 0-1,-1-1 1,1 0 0,19-20 0,-30 26-79,-1 0 0,-1 0 0,1-1 0,-1 1 0,0-1 0,0 0 1,-1-1-1,0 1 0,0-1 0,-1 1 0,0-1 0,-1 0 0,1-1 1,-1 1-1,-1 0 0,1-11 0,-2 18-26,1 0 0,-1 0 0,0 0 0,0 0 0,0 0 0,0 0 0,0 0 0,0 0 0,-1 0 0,1-1 0,0 1 0,0 0 0,-1 0 0,1 0 0,-1 0 0,1 0 0,-1 0 0,1 0 0,-1 1 0,0-1 0,1 0 0,-1 0 0,0 0 0,0 1 0,1-1 0,-1 0 0,0 1 0,0-1 0,0 0 0,0 1 0,0-1 0,0 1 0,0 0 0,0-1 0,0 1 0,0 0 0,0 0 0,0-1 0,0 1 0,0 0 0,-1 0 0,1 0 0,0 0 0,0 1 0,0-1 0,0 0 0,0 0 0,-1 1 0,-2 0 0,0 1 0,0-1 0,0 1 0,0 0 0,1 0 0,-1 0 0,1 1 0,-1-1 0,1 1 0,0 0 0,0 0 0,-3 3 0,-3 8 0,1-1 0,0 1 0,1 1 0,0 0 0,1 0 0,1 0 0,0 0 0,1 1 0,1 0 0,0 0 0,1 0 0,1 31 0,1-44 0,0 0 0,0 0 0,0 0 0,0 0 0,1 0 0,0 0 0,-1 0 0,1 0 0,0 0 0,1 0 0,-1 0 0,0 0 0,1 0 0,0-1 0,-1 1 0,1-1 0,0 1 0,0-1 0,0 0 0,1 0 0,-1 0 0,1 0 0,-1 0 0,1 0 0,-1-1 0,1 1 0,0-1 0,0 0 0,0 0 0,0 0 0,0 0 0,0 0 0,0-1 0,0 1 0,0-1 0,4 0 0,1 0 0,1 0 0,-1-1 0,0 0 0,0-1 0,1 0 0,-1 0 0,-1-1 0,1 1 0,0-2 0,-1 1 0,1-1 0,12-10 0,0-2 0,-2-1 0,0 0 0,0-2 0,-2 0 0,-1-1 0,26-43 0,-9 4 0,32-86 0,-54 126 0,-5 12 0,-3 9 0,-6 32 0,-1-1 0,-12 40 0,8-38 0,2 0 0,-3 41 0,9-62 0,-1 0 0,2 1 0,0-1 0,0 0 0,3 17 0,-2-28 0,0 0 0,-1 0 0,1 0 0,0 0 0,0 0 0,1 0 0,-1-1 0,1 1 0,-1 0 0,1-1 0,0 1 0,0-1 0,0 1 0,0-1 0,0 0 0,1 0 0,-1 0 0,0 0 0,1 0 0,0-1 0,-1 1 0,1-1 0,0 0 0,4 2 0,-1-2-1,-1 1 1,1-1-1,-1 0 1,1 0-1,0 0 1,0-1-1,-1 0 1,1 0-1,0 0 1,0-1-1,-1 0 1,1 0-1,0-1 1,-1 1-1,1-1 1,-1 0-1,0-1 1,0 1-1,1-1 1,-2 0-1,1-1 1,0 1-1,-1-1 0,1 0 1,-1 0-1,0 0 1,-1 0-1,1-1 1,-1 0-1,1 1 1,-2-1-1,1 0 1,0-1-1,-1 1 1,0 0-1,0-1 1,-1 0-1,1 1 1,-1-1-1,0-11 1,2-44-1594,-7-3-4916,-14-10-4135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18706,'0'0'13004,"61"-52"-14381,-51 47-5798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9 631 7495,'0'0'20548,"0"10"-18744,-3 57-295,0-48-1322,2 1-1,0 0 0,1-1 0,1 1 1,0 0-1,6 22 0,-7-40-183,1 0-1,0 0 0,0 0 0,-1-1 1,1 1-1,0 0 0,1 0 1,-1 0-1,0-1 0,0 1 0,1-1 1,-1 1-1,1-1 0,-1 1 1,1-1-1,0 0 0,0 0 1,-1 0-1,1 0 0,0 0 0,0 0 1,2 0-1,-1 0 0,0-1 1,1 0-1,-1 0 0,0 0 1,0 0-1,0-1 0,0 1 1,1-1-1,-1 0 0,0 0 1,0 0-1,0 0 0,2-2 1,7-3 0,-1-1 1,0-1-1,0 0 1,0 0-1,15-18 1,4-8-4,-2 0 0,-1-2 0,-2-1 0,-2-1 0,-1-1 0,27-68 0,-36 70 0,-1 0 0,-1 0 0,-2-1 0,-2 0 0,-2 0 0,-1-1 0,-2-74 0,-3 103 0,0 0 0,-1 0 0,0 0 0,0 0 0,-1 0 0,-1 0 0,-5-12 0,8 20 0,0 0 0,0-1 0,-1 1 0,1 0 0,-1 0 0,1 0 0,-1 0 0,1 0 0,-1 0 0,0 1 0,0-1 0,0 1 0,0-1 0,0 1 0,-1 0 0,1 0 0,0-1 0,0 2 0,-1-1 0,1 0 0,-1 0 0,1 1 0,-1-1 0,1 1 0,-1 0 0,1 0 0,-1 0 0,1 0 0,-1 0 0,1 1 0,-1-1 0,1 1 0,-1-1 0,-2 2 0,-1 1 0,0 0 0,0 0 0,0 1 0,0 0 0,1 0 0,-1 0 0,1 1 0,0 0 0,-8 9 0,-36 57 0,35-50 0,2-2 0,-73 121 0,76-125 0,1 2 0,1-1 0,1 1 0,0 0 0,2 1 0,-6 32 0,10-49 0,0 0 0,0 0 0,0 0 0,0 0 0,0-1 0,0 1 0,0 0 0,1 0 0,-1 0 0,0 0 0,0 0 0,1-1 0,-1 1 0,1 0 0,-1 0 0,1 0 0,-1-1 0,1 1 0,-1 0 0,1-1 0,-1 1 0,1 0 0,0-1 0,0 1 0,-1-1 0,1 1 0,0-1 0,0 0 0,0 1 0,-1-1 0,1 0 0,0 1 0,0-1 0,0 0 0,0 0 0,0 0 0,0 0 0,-1 0 0,1 0 0,0 0 0,0 0 0,0 0 0,0 0 0,0 0 0,1-1 0,47-13 0,-47 14 0,108-50 0,-86 37 0,1 0 0,1 2 0,0 1 0,0 1 0,56-10 0,-79 18 0,0 1 0,1-1 0,-1 1 0,0 0 0,1 0 0,-1 1 0,0-1 0,0 1 0,1 0 0,-1-1 0,0 1 0,0 0 0,0 1 0,0-1 0,0 1 0,0-1 0,-1 1 0,1 0 0,0 0 0,4 4 0,-4-1 0,0-1 0,0 0 0,-1 1 0,1 0 0,-1-1 0,0 1 0,-1 0 0,1 0 0,-1 0 0,0 1 0,0-1 0,0 5 0,0 14 0,-2 1 0,0-1 0,-1 0 0,-10 38 0,9-48 0,-3 13 0,2-1 0,-4 53 0,8-75 4,0-4-78,0 1 1,-1-1 0,1 0-1,0 1 1,0-1-1,0 1 1,0-1 0,0 0-1,-1 1 1,1-1-1,0 1 1,0-1-1,0 0 1,0 1 0,0-1-1,0 1 1,0-1-1,0 0 1,0 1-1,1-1 1,-1 1 0,0-1-1,0 0 1,0 1-1,0-1 1,1 1-1,-1-1 1,0 0 0,0 1-1,0-1 1,1 0-1,-1 0 1,0 1-1,1-1 1,-1 0 0,0 1-1,1-1 1,-1 0-1,0 0 1,1 0-1,-1 1 1,0-1 0,1 0-1,-1 0 1,1 0-1,-1 0 1,0 0-1,1 0 1,-1 0 0,1 0-1,-1 0 1,1 0-1,0 0 1,11-7-8714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100 896 9897,'0'0'11531,"-1"-9"-6603,-9-28-2083,10 36-2799,0 0 0,0 0 0,-1 1 0,1-1 0,0 0 0,-1 0 0,1 1 0,-1-1 0,1 0 0,-1 1 0,1-1 0,-1 1 0,1-1 0,-1 0 0,0 1 0,1-1 0,-1 1 0,0 0 0,1-1 0,-1 1 0,0-1 0,0 1 0,1 0 0,-1 0 0,0-1 0,0 1 0,0 0 0,0 0 0,1 0 0,-1 0 0,0 0 0,0 0 0,0 0 0,1 0 0,-1 0 0,0 1 0,0-1 0,0 0 0,1 0 0,-1 1 0,0-1 0,0 1 0,1-1 0,-1 0 0,0 1 0,1-1 0,-1 1 0,0 0 0,1-1 0,-1 1 0,0 0 0,-25 31 1128,21-25-1174,2 0 0,-1 1 0,1 0 0,0-1 0,0 1 0,1 0 0,0 1 0,1-1 0,0 0 0,0 1 0,1 15 0,0-23-3,0 0 0,0-1-1,0 1 1,0 0 0,0-1 0,0 1-1,1-1 1,-1 1 0,0 0 0,0-1-1,1 1 1,-1-1 0,0 1 0,1 0-1,-1-1 1,0 1 0,1-1 0,-1 1-1,1-1 1,-1 0 0,1 1 0,-1-1-1,1 1 1,-1-1 0,1 0 0,-1 0-1,1 1 1,0-1 0,-1 0 0,1 0-1,0 1 1,0-1 0,26-5-238,21-21-164,-46 24 395,1 0 0,0 0-1,-1 0 1,1 1 0,0-1-1,0 1 1,0-1 0,0 1-1,0 0 1,0 0 0,1 1-1,-1-1 1,0 1 0,0-1-1,1 1 1,-1 0 0,0 0-1,0 1 1,6 0 0,-6 1-4,0 0 1,0 0-1,0 0 1,0 0-1,-1 0 1,1 1 0,-1-1-1,1 1 1,-1 0-1,0 0 1,0 0-1,0 0 1,0 0 0,-1 0-1,1 1 1,-1-1-1,2 7 1,13 40 30,-3 0-1,-1 1 1,7 86 0,-14-57 523,-7 138 1,1-201-537,-1 1 1,0 0 0,-1-1 0,-1 0 0,-1 1 0,0-2 0,-1 1-1,-1 0 1,-1-1 0,-10 17 0,17-32-5,0 1 0,0-1 0,0 0 0,0 1 0,0-1 0,0 0 0,0 0 0,0 0 0,-1 0 0,1 0 0,0 0 0,-1 0 0,1 0 0,-1-1 0,1 1 0,-1 0 0,0-1 0,1 1 0,-1-1 0,1 0 0,-1 0 0,0 1 0,-3-1 0,3-1 0,0 0 0,0 0 0,0 0 0,1 0 0,-1 0 0,0 0 0,0 0 0,0-1 0,1 1 0,-1-1 0,1 1 0,-1-1 0,1 0 0,0 1 0,-2-4 0,-4-6 0,2 0 0,0-1 0,0 1 0,1-1 0,-3-13 0,2 3 0,2-1 0,0-1 0,1 1 0,2 0 0,0 0 0,1-1 0,2 1 0,0 0 0,1 0 0,2 1 0,0-1 0,19-41 0,8-5 0,3 3 0,75-103 0,26-47 0,-126 195 0,-1-1 0,9-28 0,-17 43 0,0 1 0,0-1 0,-1-1 0,1 1 0,-1 0 0,-1 0 0,0 0 0,0 0 0,0-1 0,-1 1 0,-2-11 0,2 16 0,1 1 0,-1-1 0,1 1 0,-1-1 0,0 1 0,0 0 0,0 0 0,0-1 0,0 1 0,0 0 0,0 0 0,0 0 0,0 0 0,0 0 0,-1 0 0,1 1 0,0-1 0,-1 0 0,1 0 0,-1 1 0,1-1 0,-1 1 0,1 0 0,-1-1 0,1 1 0,-1 0 0,1 0 0,-1 0 0,1 0 0,-1 0 0,1 0 0,-1 0 0,1 1 0,-1-1 0,-1 1 0,-2 0 0,1 1 0,0-1 0,-1 1 0,1 0 0,0 0 0,0 0 0,0 1 0,1-1 0,-1 1 0,-6 6 0,0 3 0,1-1 0,1 2 0,0-1 0,0 1 0,1 0 0,1 1 0,0 0 0,1 0 0,0 0 0,2 0 0,-1 1 0,2 0 0,-2 18 0,4-32 0,0 1 0,-1-1 0,1 0 0,0 1 0,0-1 0,0 0 0,1 1 0,-1-1 0,0 1 0,0-1 0,1 0 0,-1 0 0,1 1 0,-1-1 0,1 0 0,-1 0 0,1 1 0,0-1 0,0 0 0,0 0 0,0 0 0,0 0 0,-1 0 0,2 0 0,1 1 0,-1-1 0,-1-1 0,1 0 0,0 0 0,0 1 0,0-1 0,0 0 0,0-1 0,-1 1 0,1 0 0,0-1 0,0 1 0,0-1 0,-1 1 0,1-1 0,0 0 0,2-1 0,6-4 0,1 0 0,-1-1 0,-1-1 0,16-13 0,-4-1 0,0-1 0,-2-1 0,0 0 0,-2-2 0,-1 0 0,-1 0 0,-1-2 0,-1 0 0,-2 0 0,13-46 0,-34 202 0,7-105 0,-1-4 0,2-1 0,0 0 0,1 1 0,0-1 0,2 1 0,0-1 0,6 29 0,-6-45 0,-1 0 0,1 0 0,0 0 0,-1 0 0,1-1 0,0 1 0,0 0 0,0-1 0,0 1 0,0-1 0,1 1 0,-1-1 0,0 1 0,1-1 0,-1 0 0,1 0 0,0 0 0,-1 0 0,1 0 0,0 0 0,-1 0 0,1 0 0,0-1 0,0 1 0,0-1 0,0 1 0,0-1 0,0 0 0,-1 1 0,1-1 0,0 0 0,0-1 0,0 1 0,0 0 0,0 0 0,0-1 0,0 1 0,0-1 0,-1 0 0,1 1 0,0-1 0,3-2 0,3-1 0,0-1 0,0 0 0,-1 0 0,1-1 0,-1 0 0,-1 0 0,11-12 0,-4-1 0,0-1 0,-1-1 0,-1 0 0,-1-1 0,-1 0 0,-1-1 0,-1 0 0,0 0 0,-2 0 0,-1-1 0,-1 1 0,-1-1 0,-2-34 0,-3 47 0,-3 24 0,-5 25 0,-4 60 0,14-87 0,1-1 0,0 1 0,0-1 0,1 1 0,0-1 0,1 0 0,4 16 0,-5-24 0,0 0 0,0 0 0,0 0 0,0 0 0,0-1 0,0 1 0,1 0 0,-1 0 0,0-1 0,1 1 0,0-1 0,-1 1 0,1-1 0,0 0 0,0 0 0,0 0 0,0 0 0,-1 0 0,2 0 0,2 1 0,0-1 0,-1-1 0,1 1 0,0-1 0,0 0 0,0 0 0,0 0 0,-1 0 0,11-3 0,-3 0 0,0-1 0,-1 0 0,1-1 0,-1 0 0,0-1 0,16-10 0,-20 11 0,0-1 0,0 0 0,0 0 0,-1-1 0,0 0 0,0 0 0,0 0 0,-1-1 0,0 1 0,6-15 0,-7 11 0,-1-1 0,1 0 0,-2-1 0,0 1 0,0 0 0,-1 0 0,-1-16 0,1-77 0,0 107 0,0 1 0,0-1 0,0 0 0,0 0 0,1 0 0,-1 0 0,1 0 0,-1 0 0,1 0 0,0-1 0,0 1 0,0-1 0,0 1 0,0-1 0,0 1 0,0-1 0,0 0 0,0 0 0,0 0 0,1-1 0,-1 1 0,0 0 0,1-1 0,-1 1 0,4-1 0,-3 1 0,0-1 0,0 0 0,0 0 0,-1 0 0,1 0 0,0 0 0,0-1 0,0 1 0,0-1 0,-1 0 0,1 1 0,0-1 0,0-1 0,-1 1 0,1 0 0,-1-1 0,1 1 0,-1-1 0,0 0 0,0 0 0,3-2 0,9-19 0,-2 0 0,0-2 0,-1 1 0,-2-1 0,10-38 0,-6 23 0,-17 127 0,4-86 0,-8 55 0,3 1 0,1 81 0,4-133 0,1 0 0,0 0 0,0 0 0,0 0 0,0 0 0,1 0 0,-1-1 0,1 1 0,1 0 0,-1-1 0,1 1 0,-1-1 0,1 0 0,0 0 0,5 4 0,-6-6 0,1 0 0,-1-1 0,0 1 0,1-1 0,-1 1 0,1-1 0,0 0 0,-1 0 0,1 0 0,0-1 0,0 1 0,-1-1 0,1 1 0,0-1 0,0 0 0,0 0 0,0 0 0,-1 0 0,1-1 0,0 1 0,0-1 0,0 0 0,-1 1 0,1-1 0,0-1 0,-1 1 0,1 0 0,-1-1 0,3-1 0,3-3 0,-1 0 0,1 0 0,-1-1 0,-1 0 0,1 0 0,-1-1 0,-1 1 0,1-1 0,-1-1 0,-1 1 0,1-1 0,-1 0 0,2-10 0,2-4 0,-1-1 0,-1 0 0,-1 0 0,1-26 0,-2 12 0,-2 0 0,-2 1 0,-1-1 0,-8-47 0,9 84 0,0-1 0,0 1 0,0-1 0,0 1 0,0-1 0,-1 1 0,1-1 0,-1 1 0,1-1 0,-1 1 0,1-1 0,-1 1 0,0 0 0,0-1 0,0 1 0,0 0 0,0 0 0,0 0 0,0 0 0,0 0 0,0 0 0,0 0 0,-1 0 0,1 0 0,0 0 0,-1 1 0,1-1 0,-1 0 0,1 1 0,0-1 0,-1 1 0,-2-1 0,2 2 0,0 0 0,0 0 0,0 0 0,1 0 0,-1 0 0,0 0 0,0 0 0,1 1 0,-1-1 0,0 0 0,1 1 0,0 0 0,-1-1 0,1 1 0,0 0 0,0 0 0,0-1 0,0 1 0,0 0 0,0 0 0,0 0 0,0 4 0,-3-24-2400,0 2-546,-1 1 0,0 0 0,-11-21 0,2 17-2825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59 137 11082,'-20'-28'3844,"4"0"-1185,2 0-706,8 6 290,3 5 31,3 7 160,0 7-768,3 3-802,6 7-607,-1 14-161,2 5-64,2 4-769,2-1-3299,1 1-3235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134 386 18129,'0'0'13357,"-9"14"-13069,-9 18-219,1 0 1,1 0-1,2 2 1,1 0-1,2 0 0,-8 44 1,17-68-30,1 1 0,0-1 0,1 1 1,0-1-1,0 1 0,1-1 0,4 14 0,-5-21-34,1-1-1,0 1 0,0-1 1,0 0-1,1 1 0,-1-1 1,1 0-1,-1 0 0,1 0 0,0 0 1,-1 0-1,1 0 0,0-1 1,0 1-1,1-1 0,-1 1 1,0-1-1,0 0 0,1 1 1,-1-1-1,1-1 0,-1 1 0,1 0 1,-1 0-1,1-1 0,-1 0 1,1 1-1,0-1 0,-1 0 1,1 0-1,-1 0 0,1-1 0,0 1 1,2-2-1,3 1-5,0-1 0,-1-1 0,1 0 0,-1 0 0,0 0 0,1-1 0,-1 0 0,-1-1 0,1 1 0,-1-1 0,0 0 0,0-1 0,0 0 0,-1 0 0,9-11 0,0-3 0,0 0 0,-2-1 0,20-44 0,-18 26 0,-2-1 0,-1 0 0,-2-1 0,-2-1 0,-1 1 0,-3-1 0,-1 0 0,-2 0 0,-10-76 0,8 108 0,1 0 0,-2 1 0,1-1 0,-1 0 0,-1 1 0,1 0 0,-10-15 0,12 22 0,-1 0 0,1-1 0,-1 1 0,0 0 0,0 0 0,0 0 0,0 0 0,0 0 0,0 1 0,-1-1 0,1 1 0,-1-1 0,1 1 0,-1 0 0,1 0 0,-1 0 0,0 0 0,0 1 0,1-1 0,-1 1 0,0-1 0,0 1 0,0 0 0,1 0 0,-1 0 0,0 1 0,0-1 0,0 0 0,1 1 0,-1 0 0,-4 2 0,-6 2 0,1 2 0,-1 0 0,1 0 0,0 1 0,1 1 0,0 0 0,-15 16 0,7-5 0,1 0 0,0 2 0,-14 24 0,29-42 0,0 1 0,0-1 0,1 1 0,-1 0 0,1 0 0,0 0 0,1 0 0,-1 0 0,1 0 0,0 0 0,0 1 0,1-1 0,-1 0 0,1 7 0,1-9 0,0 0 0,1 1 0,-1-1 0,1 0 0,-1 0 0,1 0 0,0 0 0,0-1 0,0 1 0,0 0 0,1-1 0,-1 1 0,1-1 0,0 0 0,-1 0 0,1 0 0,0 0 0,0-1 0,0 1 0,0-1 0,1 1 0,5 0 0,29 11 0,1-3 0,43 7 0,-53-12 0,1 1 0,-2 1 0,1 1 0,-1 2 0,38 18 0,-61-26-13,-1 1-1,0 0 1,0 0 0,-1 0-1,1 1 1,0-1 0,-1 1-1,0 0 1,0 0 0,0 0-1,-1 0 1,1 1 0,-1-1-1,0 1 1,0-1-1,0 1 1,-1 0 0,0 0-1,1 7 1,-1-2-167,0-1-1,-1 1 1,0-1-1,-1 0 1,0 1-1,-1-1 1,0 0 0,0 0-1,-5 12 1,7-19-1059,-1-20-16367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18610,'0'0'10180,"2"10"-8450,4 32-1116,-3 1 1,-1-1-1,-6 60 1,4 77-892,1-158 267,2 0 0,0-1 1,1 0-1,1 1 1,1-1-1,13 29 1,-6-29-1077,-3-14-1745,0-10-3646,-1-15-1574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19026,'0'0'8029,"9"9"-5162,-2-3-2393,-5-2-348,1 0-1,1-1 1,-1 0-1,0 0 1,1 0-1,0 0 1,0-1-1,0 1 0,0-1 1,0 0-1,0 0 1,0 0-1,1-1 1,-1 1-1,1-1 1,-1 0-1,6 0 1,3-1-121,1 0 0,-1-1 0,0-1-1,1 0 1,-1-1 0,0 0 0,0-1 0,-1 0 0,1-1 0,-1-1 0,0 0-1,0 0 1,-1-2 0,0 1 0,0-1 0,-1-1 0,0 0 0,0 0-1,-1-1 1,0 0 0,-1 0 0,13-21 0,-19 27-5,-1 1 0,1 0 0,-1-1 0,1 1 0,-1-1 0,0 1 0,-1-1 0,1 1 0,0-1 0,-1 0 0,0 1 0,0-1 0,0 0 0,0 0 0,-1 1 0,1-1 0,-3-5 0,2 7 0,-1 0 0,1 0 0,-1 0 0,1 0 0,-1 0 0,0 0 0,0 0 0,0 0 0,0 1 0,0-1 0,-1 1 0,1 0 0,0 0 0,-1 0 0,1 0 0,0 0 0,-1 0 0,0 1 0,1-1 0,-1 1 0,1-1 0,-1 1 0,1 0 0,-4 0 0,-3 1 0,0 0 0,1 0 0,0 1 0,-1 0 0,1 0 0,0 1 0,0 0 0,0 0 0,0 1 0,1 0 0,0 1 0,-1-1 0,2 1 0,-1 1 0,0-1 0,1 1 0,0 0 0,1 1 0,-1 0 0,1-1 0,-7 14 0,2-4 0,0 1 0,2 0 0,0 0 0,1 1 0,0 0 0,2 0 0,0 1 0,-4 33 0,8-45-4,0 1 1,1-1-1,0 0 1,0 1-1,1-1 1,0 0-1,0 0 1,0 0-1,1 0 1,0 0-1,1 0 1,0 0-1,0 0 1,0-1-1,1 0 1,0 1-1,0-1 1,0-1-1,1 1 1,0-1-1,0 1 1,0-1-1,1-1 1,0 1-1,0-1 1,0 0-1,0 0 1,1-1-1,-1 0 1,1 0-1,0-1 1,0 1-1,0-2 1,12 3-1,54 5-2703,-24-8-4077,11-1-8393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16239,'0'0'16437,"7"3"-18770,17 13-679,15 9-8576,-34-23 11005,-1 0 1,1-1-1,0 1 0,0-1 1,-1 0-1,1 0 0,6-1 1,38 0-131,8 1 3759,-32 6-1512,-23-6-1098,-1-1-1,1 1 0,0 0 1,-1 0-1,1 0 0,-1 1 0,1-1 1,-1 0-1,0 1 0,0-1 1,1 0-1,-1 1 0,0 0 0,1 1 1,-2 0-6,1-1 1,0 1-1,-1-1 1,0 1-1,1-1 1,-1 1-1,0 0 1,0-1-1,-1 1 1,1 0-1,0-1 1,-1 1-1,0-1 1,0 1-1,1-1 1,-1 1-1,-1-1 1,1 0-1,0 1 1,-3 2 0,-10 16 333,-32 37 0,34-45-661,0 1 0,1 1-1,0 0 1,1 1 0,1-1-1,-8 19 1,16-33-103,1 0 0,0 0 0,0 0 0,-1 0 0,1-1 0,0 1 0,0 0 0,0 0 0,0 0 0,0 0 0,0 0 0,0 0 0,0 0 0,0 0 0,0 0 0,0-1 0,1 1 0,-1 0 0,0 0 0,1 0 0,-1 0 0,1-1 0,-1 1 0,1 0 0,-1 0 0,1-1 0,-1 1 0,1 0 0,0-1 0,0 1 0,-1 0 0,2 0 0,1 0 0,1 1 0,-1-1 0,0 0 0,1 0 0,-1 0 0,1 0 0,0 0 0,6-1 0,5 1 0,0-2 0,0 0 0,22-4 0,-24 2-359,0 0 0,-1-1-1,1 0 1,-1-1 0,0-1 0,13-7 0,-25 12-37,1 1 0,-1 0 0,1-1 0,-1 1 0,1 0 0,-1-1 1,1 1-1,-1-1 0,1 1 0,-1-1 0,0 1 0,1-1 0,-1 1 1,0-1-1,1 0 0,-1 1 0,0-1 0,0 1 0,0-1 0,1 0 1,-1 1-1,0-1 0,0 1 0,0-1 0,0-1 0,0-6-9987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45 386 21877,'0'0'3651,"-38"63"-2690,32-40 897,6-12-1186,36-11-287,26-15 1024,25-25 257,36-18-1378,25-11-288,16-6 0,2 7 0,-11 5 0,-29 13-4997,-34 6-5605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17168,'0'0'7527,"-1"91"-6374,1-33-416,0 12 384,1 11-544,11 3-449,9 4-96,5-7 64,1-11-96,4-13 64,0-16-288,-7-15-961,-6-16-929,-11-10-1217,-11-27-16016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33 403 12716,'0'0'8200,"-32"-63"-4164,61 32-2051,24-5-319,21-9-128,17-2-481,15-1-481,7 8-224,-5 6-256,-9 13-63,-9 8-738,-17 4-2018,-20 4-4676,-16-6-10057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7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14862,'0'0'13826,"10"14"-12160,5 10-1183,-2 1-1,0 1 1,-2 1-1,15 48 1,-15-28-483,-8-30 0,0-1 0,1 1 0,1-1 0,1 0 0,0-1 0,1 1 0,13 20 0,-20-36 0,0-1 0,0 1 0,0 0 0,0 0 0,0-1 0,0 1 0,0 0 0,0 0 0,0 0 0,0-1 0,1 1 0,-1 0 0,0 0 0,0 0 0,0-1 0,0 1 0,0 0 0,1 0 0,-1 0 0,0 0 0,0 0 0,0-1 0,1 1 0,-1 0 0,0 0 0,0 0 0,0 0 0,1 0 0,-1 0 0,0 0 0,0 0 0,1 0 0,-1 0 0,0 0 0,0 0 0,0 0 0,1 0 0,-1 0 0,0 0 0,0 0 0,1 0 0,-1 0 0,0 0 0,0 0 0,0 0 0,1 0 0,-1 0 0,0 1 0,0-1 0,0 0 0,1 0 0,-1 0 0,0 0 0,0 0 0,0 1 0,0-1 0,1 0 0,-1 0 0,0 0 0,0 1 0,0-1 0,0 0 0,0 0 0,0 0 0,0 1 0,0-1 0,0 0 0,0 0 0,0 1 0,1-21 0,-1 16 0,-1-17 0,-1 0 0,-1 0 0,-1 0 0,-1 1 0,-1-1 0,-14-32 0,0 9 0,-46-76 0,66 119 0,-1-1 0,0 1 0,1-1 0,-1 1 0,0 0 0,0-1 0,0 1 0,0 0 0,0 0 0,0 0 0,0 0 0,-1 0 0,1 0 0,0 0 0,-3-1 0,3 19 0,18 39 0,-12-46 0,1-1 0,1 0 0,-1-1 0,2 1 0,-1-1 0,1-1 0,0 0 0,0 0 0,1 0 0,0-1 0,1 0 0,-1-1 0,1 0 0,0 0 0,0-1 0,16 4 0,-18-6 0,1 0 0,-1-1 0,1 0 0,-1-1 0,1 1 0,0-2 0,-1 1 0,1-1 0,-1 0 0,1-1 0,-1 0 0,0 0 0,0-1 0,1 0 0,-2-1 0,1 1 0,0-2 0,-1 1 0,0-1 0,0 0 0,10-9 0,-8 4 0,0 0 0,-1-1 0,0 0 0,-1-1 0,0 1 0,0-2 0,-1 1 0,-1 0 0,0-1 0,3-16 0,-6 21 0,0 0 0,-1 0 0,0 0 0,-1 0 0,0-1 0,0 1 0,0 0 0,-3-10 0,2 14 0,0-1 0,-1 1 0,1 0 0,-1-1 0,0 1 0,0 0 0,0 0 0,-1 1 0,1-1 0,-1 0 0,0 1 0,0-1 0,0 1 0,-1 0 0,-5-4 0,8 6 0,-1 0 0,1 0 0,-1-1 0,1 1 0,-1 0 0,0 0 0,0 0 0,0 1 0,0-1 0,1 0 0,-1 1 0,0-1 0,0 1 0,0 0 0,0-1 0,0 1 0,0 0 0,0 0 0,0 1 0,0-1 0,0 0 0,0 1 0,0-1 0,0 1 0,0-1 0,-2 2 0,1 0 0,0 1 0,1-1 0,-1 1 0,1 0 0,-1 0 0,1 0 0,0 0 0,1 0 0,-1 0 0,0 0 0,1 0 0,0 1 0,-2 4 0,-2 14 0,1 0 0,0 0 0,0 34 0,4-55 0,-1 9 0,0 8 0,0 0 0,2 1 0,0-1 0,0 0 0,6 20 0,-7-35 0,1 0 0,0 0 0,0 0 0,0 0 0,0 0 0,0 0 0,1 0 0,-1-1 0,1 1 0,0-1 0,0 1 0,0-1 0,0 0 0,0 1 0,0-1 0,1 0 0,-1 0 0,1-1 0,-1 1 0,1 0 0,0-1 0,0 0 0,0 0 0,0 1 0,-1-2 0,1 1 0,1 0 0,-1-1 0,0 1 0,0-1 0,0 0 0,0 0 0,0 0 0,0 0 0,0-1 0,0 1 0,0-1 0,4-1 0,6-2 0,-1-1 0,0 0 0,0 0 0,0-2 0,0 1 0,-1-2 0,-1 1 0,1-1 0,17-18 0,81-96 0,-101 111 0,82-111 0,-90 121 0,1 0 0,-1 0 0,1 0 0,-1 0 0,1 1 0,0-1 0,-1 0 0,1 0 0,0 1 0,0-1 0,0 0 0,0 1 0,-1-1 0,1 1 0,0-1 0,0 1 0,0-1 0,0 1 0,0 0 0,2-1 0,-3 2 0,1-1 0,0 0 0,-1 1 0,1-1 0,-1 0 0,1 1 0,-1-1 0,1 1 0,-1-1 0,1 1 0,-1-1 0,1 1 0,-1-1 0,0 1 0,1 0 0,-1-1 0,0 1 0,1-1 0,-1 1 0,0 0 0,0-1 0,0 1 0,0 0 0,5 54 0,-5-43 0,1 11 0,-2-15 0,1 1 0,0-1 0,1 0 0,0 1 0,0-1 0,1 0 0,0 0 0,0 0 0,1 0 0,0 0 0,5 9 0,-7-16 0,0 0 0,0 0 0,-1-1 0,1 1 0,0 0 0,0 0 0,0-1 0,0 1 0,0-1 0,0 1 0,0-1 0,0 0 0,0 1 0,1-1 0,-1 0 0,0 0 0,0 1 0,0-1 0,0 0 0,0 0 0,0 0 0,1-1 0,-1 1 0,0 0 0,0 0 0,0-1 0,0 1 0,0 0 0,0-1 0,0 1 0,0-1 0,0 1 0,0-1 0,0 0 0,0 1 0,0-1 0,0 0 0,0 0 0,0-1 0,32-37 0,-32 36 0,52-88 0,-39 66 0,0-1 0,1 2 0,32-38 0,-47 61 0,1 0 0,-1 1 0,1-1 0,-1 0 0,1 0 0,0 1 0,-1-1 0,1 0 0,0 1 0,0-1 0,-1 1 0,1-1 0,0 1 0,0-1 0,0 1 0,0 0 0,0-1 0,0 1 0,-1 0 0,1 0 0,0 0 0,0 0 0,0 0 0,0 0 0,0 0 0,0 0 0,0 0 0,0 0 0,1 1 0,-1 0 0,1 0 0,-1 0 0,0 0 0,0 1 0,0-1 0,0 0 0,0 1 0,0-1 0,0 1 0,0-1 0,-1 1 0,1 0 0,-1-1 0,2 4 0,1 12 0,0-1 0,0 28 0,-2-33 0,1 24 0,-2-22 0,1 1 0,0-1 0,1 0 0,7 25 0,-9-37-31,0 0 1,0-1-1,0 1 1,0-1-1,0 1 1,1 0-1,-1-1 1,0 1-1,0-1 1,0 1-1,1-1 1,-1 1-1,0-1 1,0 1-1,1-1 1,-1 1-1,1-1 1,-1 1-1,0-1 1,1 1-1,-1-1 1,1 0-1,-1 1 1,1-1-1,-1 0 1,1 1-1,-1-1 1,1 0-1,-1 0 1,1 0-1,0 1 1,-1-1-1,1 0 1,-1 0-1,1 0 1,-1 0-1,1 0 1,0 0-1,-1 0 1,1 0-1,-1 0 1,1 0-1,0 0 1,-1-1-1,1 1 1,-1 0-1,1 0 1,-1-1-1,1 1 1,-1 0-1,1-1 1,-1 1-1,1 0 1,-1-1-1,1 1 1,0-1-1,17-31-5816,-8 2-3639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8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99 10826,'-3'-16'99,"-2"-10"6524,5 17 129,6 28-3442,15 88-958,-15-71-1417,1-1 0,22 67 0,-28-100-935,0 1 0,0-1 0,0 1 0,0-1 0,0 1 0,1-1 0,-1 0 0,1 0 0,0 0 0,0 0 0,0 0 0,0 0 0,0 0 0,0-1 0,0 1 0,1-1 0,-1 1 0,0-1 0,5 2 0,-4-3 0,-1 0 0,1 1 0,-1-2 0,1 1 0,-1 0 0,1 0 0,-1-1 0,0 1 0,1-1 0,-1 0 0,1 0 0,-1 0 0,0 0 0,0 0 0,0 0 0,0 0 0,0-1 0,0 1 0,0-1 0,0 0 0,0 0 0,1-1 0,10-11 0,-2-1 0,1 0 0,-2-1 0,0 0 0,10-21 0,34-94 0,-15 33 0,-39 96 0,1 1 0,-1-1 0,1 1 0,0-1 0,-1 0 0,1 1 0,0-1 0,0 1 0,0 0 0,0-1 0,0 1 0,1 0 0,-1-1 0,0 1 0,1 0 0,0-1 0,-1 3 0,0-1 0,-1 0 0,1 1 0,-1-1 0,1 1 0,-1-1 0,1 1 0,-1-1 0,1 1 0,-1-1 0,0 1 0,1-1 0,-1 1 0,0-1 0,1 1 0,-1 0 0,0-1 0,0 1 0,0 0 0,1-1 0,-1 1 0,0 0 0,0-1 0,0 1 0,0 0 0,0 0 0,1 71 0,-1-61 0,0-1 10,-1 7 32,2 1 1,0-1-1,5 24 0,-6-39-91,1 1-1,-1 0 1,1 0-1,0 0 1,0 0-1,0-1 1,0 1-1,0 0 1,1-1-1,-1 1 1,1-1-1,-1 1 1,1-1-1,0 0 1,0 0-1,0 0 1,0 0-1,1 0 1,-1 0-1,1-1 1,-1 1-1,1-1 1,-1 1-1,1-1 1,0 0-1,-1 0 1,6 1 0,9-5-6587,-3-15-6982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145 535 15663,'1'-14'4324,"-1"12"-4257,1-12 1212,-1 0 0,0-1 0,-1 1-1,-4-24 1,4 35-1111,1 0 0,-1 0-1,1 0 1,-1 0 0,0 1-1,0-1 1,0 0 0,-1 1-1,1-1 1,-1 0 0,1 1-1,-1 0 1,0-1 0,0 1-1,0 0 1,0 0 0,0 0-1,0 0 1,-1 0 0,1 1-1,-1-1 1,1 1-1,-1-1 1,0 1 0,1 0-1,-1 0 1,0 0 0,0 0-1,0 1 1,0-1 0,0 1-1,1 0 1,-1 0 0,0 0-1,-4 0 1,4 1-158,1 0 1,-1 0-1,0 1 1,0-1-1,1 0 0,-1 1 1,1 0-1,-1-1 1,1 1-1,0 0 0,0 0 1,0 0-1,0 1 1,0-1-1,0 0 0,1 1 1,-1-1-1,1 1 1,-1 0-1,1-1 0,0 1 1,0 0-1,0 0 1,1 0-1,-2 5 0,-1 11-5,0 0-1,-1 32 0,4-45-4,-1 14 0,-1 8 0,1-1 0,4 30 0,-3-51 0,1 0 0,0 0 0,0 0 0,1-1 0,-1 1 0,1 0 0,0-1 0,1 1 0,-1-1 0,1 0 0,0 0 0,1 0 0,-1 0 0,1 0 0,7 7 0,-8-11-1,-1 1 0,1 0 0,-1-1 0,1 1 0,0-1-1,-1 0 1,1 0 0,0 0 0,0 0 0,0-1 0,0 1 0,0-1 0,0 0 0,0 0 0,0 0 0,3 0 0,50-15-49,2 1-24,-55 13 69,0 1-1,1 0 1,-1 1 0,0-1 0,0 0 0,0 1 0,0 0 0,1-1 0,-1 1-1,0 1 1,-1-1 0,1 0 0,0 1 0,0-1 0,0 1 0,3 3-1,1 2-15,0 1-1,0 0 0,-1 0 0,0 0 1,-1 1-1,0 0 0,0 0 0,-1 0 1,0 1-1,3 12 0,3 14-2,9 54-1,-11-39 99,-1 0 0,-3 0 0,-2 0 0,-3 1 0,-1-1 0,-15 79 0,16-125-74,-20 63 0,20-65 0,-1 1 0,1-1 0,-1 1 0,0-1 0,0 0 0,0 0 0,0 0 0,-1 0 0,1 0 0,-1 0 0,0-1 0,0 1 0,0-1 0,0 0 0,-5 3 0,7-5 0,-1 1 0,1-1 0,-1 0 0,1 0 0,-1 0 0,1 0 0,-1 0 0,0 0 0,1 0 0,-1 0 0,1-1 0,-1 1 0,1-1 0,0 1 0,-1-1 0,1 1 0,-1-1 0,1 0 0,0 0 0,0 1 0,-1-1 0,1 0 0,0 0 0,0 0 0,0-1 0,0 1 0,0 0 0,0 0 0,0 0 0,0-1 0,1 1 0,-2-2 0,-20-50 0,20 50 0,-8-32 0,1 0 0,2 0 0,1-1 0,2 0 0,1 0 0,2 0 0,1 0 0,2 0 0,2 0 0,8-37 0,1 18 0,3 0 0,1 1 0,3 1 0,3 1 0,49-84 0,-9 34 0,33-56 0,-80 129 0,-2-2 0,-1 1 0,13-44 0,-22 58 0,-1 1 0,0-1 0,-1 0 0,-1 0 0,0-23 0,-1 36 0,0-1 0,0 1 0,0-1 0,-1 1 0,1 0 0,-1-1 0,0 1 0,0 0 0,0 0 0,0-1 0,-1 1 0,1 0 0,-1 0 0,0 0 0,0 1 0,0-1 0,0 0 0,0 1 0,-1-1 0,1 1 0,-1 0 0,0 0 0,1 0 0,-1 0 0,0 0 0,0 1 0,0-1 0,0 1 0,-1 0 0,1 0 0,-4-1 0,3 2 0,1 0 0,-1 0 0,0 0 0,0 1 0,0-1 0,0 1 0,0 0 0,1 0 0,-1 1 0,0-1 0,1 1 0,-1 0 0,1 0 0,0 0 0,-1 0 0,1 0 0,0 1 0,0 0 0,1-1 0,-1 1 0,0 0 0,1 0 0,-4 7 0,-4 5 0,1 0 0,1 0 0,0 1 0,-6 19 0,5-7 0,1 0 0,1 1 0,1-1 0,2 1 0,1 0 0,1 1 0,1-1 0,4 32 0,-3-56 0,1 1 0,0-1 0,0 0 0,0 0 0,0 0 0,1 0 0,0-1 0,0 1 0,0 0 0,1-1 0,0 1 0,-1-1 0,2 0 0,-1 0 0,0 0 0,1 0 0,0-1 0,-1 0 0,1 1 0,7 3 0,-6-5 0,1 1 0,-1-1 0,0-1 0,1 1 0,-1-1 0,1 0 0,-1 0 0,1-1 0,0 1 0,-1-1 0,1-1 0,0 1 0,-1-1 0,1 0 0,-1 0 0,1 0 0,-1-1 0,10-4 0,-2-1 0,-1 0 0,1-1 0,-1 0 0,-1-1 0,0 0 0,0-1 0,-1 0 0,0 0 0,-1-1 0,16-24 0,-10 11 0,0-1 0,-2 0 0,-1-1 0,14-43 0,-16 13 0,-11 49 0,-7 34 0,-2 17 0,2-1 0,2 1 0,2 1 0,2-1 0,3 54 0,0-92 0,0 1 0,0 0 0,1-1 0,-1 0 0,1 1 0,1-1 0,-1 0 0,7 11 0,-8-15 0,0 0 0,0-1 0,1 1 0,-1-1 0,1 1 0,-1-1 0,1 0 0,-1 1 0,1-1 0,-1 0 0,1 0 0,0 0 0,0 0 0,0 0 0,0-1 0,0 1 0,0 0 0,-1-1 0,1 1 0,0-1 0,1 0 0,-1 0 0,0 0 0,0 0 0,0 0 0,0 0 0,0-1 0,0 1 0,0 0 0,0-1 0,0 0 0,3-1 0,1-2 0,1 0 0,0 0 0,-1-1 0,0 0 0,0 0 0,0 0 0,-1-1 0,0 0 0,0 0 0,0 0 0,6-14 0,3-5 0,21-50 0,-24 44 0,-1 0 0,-2 0 0,0-1 0,-2 0 0,-2 0 0,1-45 0,-8 65 0,-4 19 0,-4 20 0,-4 15 0,2 0 0,2 1 0,1 0 0,3 0 0,-3 63 0,10-104-8,0 0 0,0 0 1,0 0-1,0 0 0,0 0 0,0 0 1,0-1-1,1 1 0,-1 0 0,1 0 1,-1 0-1,1 0 0,0-1 0,0 1 1,0 0-1,0-1 0,0 1 0,0 0 1,0-1-1,3 3 0,-3-4-23,1 1-1,-1 0 1,1-1 0,-1 0-1,1 1 1,-1-1-1,1 0 1,-1 0 0,1 0-1,-1 0 1,1 0-1,-1 0 1,1 0 0,-1 0-1,1-1 1,-1 1-1,1-1 1,-1 1 0,0-1-1,2 0 1,4-3-318,-1 1 1,0-1 0,-1 0-1,1 0 1,-1-1-1,0 1 1,0-1-1,0 0 1,0-1-1,4-6 1,10-28-8540,-4-5-6685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21813,'0'0'10954,"61"58"-18321,-35-43-576,4 3-9226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0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176 604 22838,'-11'9'2007,"-9"8"-729,1 1 0,0 1 0,-18 25 0,28-33-970,1 0 1,0 1 0,1 0-1,0 1 1,1-1 0,1 1 0,0 0-1,-6 27 1,10-35-305,0-1-1,0 1 1,0-1 0,1 1-1,0 0 1,0-1-1,1 1 1,-1 0 0,1-1-1,1 8 1,-1-11-4,0 1-1,0-1 1,1 0 0,-1 0 0,0 1-1,0-1 1,1 0 0,-1 0 0,0 0-1,1 0 1,-1 0 0,1 0 0,-1-1-1,1 1 1,0 0 0,-1-1-1,1 1 1,0-1 0,-1 0 0,1 1-1,0-1 1,0 0 0,-1 0 0,1 0-1,0 0 1,-1-1 0,1 1 0,0 0-1,2-2 1,3 1 0,0-1 0,0-1 0,0 1 0,0-1 0,0-1 0,-1 1 0,0-1 0,1 0 0,-1-1 0,-1 1 0,1-1 0,-1 0 0,1-1 0,-1 1 0,8-13 0,1-3 0,-1 0 0,0-1 0,13-34 0,-6 4 0,-3-1 0,-2 0 0,-3-1 0,-1-1 0,-4 0 0,-1 0 0,-3 0 0,-3-1 0,-6-60 0,4 104 0,0 0 0,0 0 0,-1 0 0,-1 0 0,-9-22 0,13 33 0,-1-1 0,0 0 0,1 1 0,-1-1 0,0 1 0,0-1 0,0 1 0,0-1 0,0 1 0,0 0 0,0-1 0,0 1 0,-1 0 0,1 0 0,-1 0 0,1 0 0,-1 0 0,1 0 0,-1 0 0,1 1 0,-1-1 0,1 1 0,-1-1 0,0 1 0,0-1 0,1 1 0,-1 0 0,0 0 0,0 0 0,1 0 0,-1 0 0,0 0 0,1 0 0,-1 1 0,0-1 0,0 1 0,1-1 0,-1 1 0,1-1 0,-1 1 0,0 0 0,1 0 0,0 0 0,-1 0 0,1 0 0,-1 0 0,1 0 0,0 1 0,0-1 0,-2 3 0,-9 10 0,1 0 0,1 1 0,0 1 0,1-1 0,0 2 0,1-1 0,1 1 0,1 0 0,1 1 0,0-1 0,1 1 0,1 0 0,-2 29 0,5-36 0,1-1 0,0 0 0,0 1 0,1-1 0,1 0 0,0 0 0,0 0 0,1-1 0,0 1 0,0-1 0,12 17 0,6 5 0,0-2 0,28 27 0,6 8 0,-41-47-252,-1 2 1,0-1-1,-1 2 1,-2 0-1,0 0 1,-1 1-1,8 23 0,-17-37-7168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139 600 12172,'-3'-9'10852,"-9"-29"-6442,12 37-4346,0 0 1,0 1 0,0-1-1,-1 0 1,1 0-1,0 0 1,-1 0-1,1 1 1,0-1-1,-1 0 1,1 0-1,-1 1 1,1-1 0,-1 0-1,0 1 1,1-1-1,-1 0 1,0 1-1,1-1 1,-1 1-1,0-1 1,0 1-1,0 0 1,1-1 0,-1 1-1,0 0 1,0-1-1,0 1 1,0 0-1,0 0 1,1 0-1,-1 0 1,0 0-1,0 0 1,0 0 0,0 0-1,0 0 1,0 0-1,1 1 1,-1-1-1,0 0 1,0 1-1,0-1 1,0 0-1,1 1 1,-1-1-1,0 1 1,0-1 0,1 1-1,-1-1 1,0 1-1,1 0 1,-1-1-1,1 1 1,-1 0-1,1 0 1,-1 0-1,-27 43 186,15-15-76,-18 60 0,27-76-162,1 1 0,1 0 0,0 0 0,0 0 0,2 0 0,1 27 0,-1-41-11,0 1 0,0-1-1,1 1 1,-1-1-1,0 0 1,0 1 0,0-1-1,1 1 1,-1-1-1,0 1 1,1-1-1,-1 0 1,0 1 0,1-1-1,-1 0 1,0 1-1,1-1 1,-1 0 0,1 1-1,-1-1 1,1 0-1,-1 0 1,1 0-1,-1 1 1,1-1 0,-1 0-1,1 0 1,-1 0-1,1 0 1,-1 0 0,1 0-1,-1 0 1,1 0-1,-1 0 1,1 0 0,-1 0-1,1 0 1,-1-1-1,1 1 1,-1 0-1,0 0 1,1 0 0,-1-1-1,1 1 1,-1 0-1,1 0 1,-1-1 0,0 1-1,1 0 1,-1-1-1,0 1 1,1-1-1,-1 1 1,23-19 122,1-12-43,18-22-25,-40 51-55,0 0 0,0 0 0,0 0 0,0 0-1,1 0 1,-1 0 0,1 1 0,0-1 0,-1 1 0,1 0 0,0 0 0,0 0 0,0 0 0,0 0 0,0 1 0,-1-1 0,5 1 0,-5 0-6,0 1 0,0-1 0,0 1 0,0-1 0,-1 1 0,1 0 0,0 0 0,0 0 0,-1 0 0,1 0 0,-1 0 0,1 0 0,-1 1 0,1-1 1,-1 0-1,0 1 0,1-1 0,-1 1 0,0 0 0,0-1 0,0 1 0,1 3 0,15 47-60,-13-37 66,13 51 19,17 133-1,-30-158 130,-2 0-1,-2 0 0,-1 0 1,-12 64-1,9-85-135,0-2 0,-2 1 0,-1 0 0,-9 18 0,14-31-13,-1-1 1,1 0-1,-1 0 0,0 0 1,-1 0-1,1-1 1,-1 1-1,0-1 0,0 0 1,0 0-1,-1 0 0,1-1 1,-1 0-1,0 1 1,0-2-1,0 1 0,0 0 1,-7 1-1,10-4 1,1 1 0,-1-1 0,1 0 0,0 0 0,-1 0 0,1 0 0,-1 0 0,1 0 0,0 0 0,-1 0 0,1-1 0,0 1 0,-1-1 0,1 1 0,0-1 0,-1 1 0,1-1 0,0 0 0,0 1 0,0-1 0,-1 0 0,1 0 0,-1-1 0,0-1 0,0 0 0,0 0 0,1 1 0,-1-1 0,1 0 0,0 0 0,0 0 0,0 0 0,0-1 0,0-2 0,-1-10 0,1 0 0,1-1 0,2-19 0,-2 30 0,2-14 0,1 0 0,1 0 0,1 1 0,1-1 0,16-35 0,55-94 0,-34 72 0,-10 13 0,97-201 0,-114 226 0,-2 0 0,-2-1 0,-1 0 0,10-80 0,-20 112 0,-1 1 0,1 0 0,-2-1 0,1 1 0,-1 0 0,0-1 0,-3-9 0,4 16 0,-1 1 0,1-1 0,0 0 0,-1 1 0,1-1 0,0 0 0,-1 1 0,1-1 0,-1 0 0,1 1 0,-1-1 0,1 1 0,-1-1 0,1 0 0,-1 1 0,0 0 0,1-1 0,-1 1 0,0-1 0,1 1 0,-1 0 0,0-1 0,1 1 0,-1 0 0,0 0 0,0 0 0,-1 0 0,0 0 0,0 1 0,0-1 0,0 1 0,0 0 0,0 0 0,0 0 0,1 0 0,-1 1 0,0-1 0,0 0 0,1 1 0,-1-1 0,1 1 0,-1 0 0,-1 1 0,-7 11 0,1 0 0,0 1 0,1-1 0,0 2 0,1-1 0,1 1 0,-8 32 0,5-10 0,1 1 0,-3 55 0,10-82 0,0 0 0,1 1 0,1-1 0,0 1 0,1-1 0,4 17 0,-6-26 0,1-1 0,0 0 0,0 0 0,0 0 0,0 1 0,0-1 0,1 0 0,-1 0 0,0-1 0,1 1 0,0 0 0,-1 0 0,1-1 0,0 1 0,0-1 0,0 0 0,0 1 0,0-1 0,0 0 0,0 0 0,0 0 0,0 0 0,1-1 0,-1 1 0,0-1 0,1 1 0,-1-1 0,0 0 0,1 0 0,-1 0 0,1 0 0,-1 0 0,0 0 0,1-1 0,-1 1 0,0-1 0,0 0 0,1 0 0,-1 1 0,0-1 0,3-2 0,6-3 0,0 0 0,0 0 0,-1-1 0,0 0 0,-1-1 0,1 0 0,-1 0 0,13-18 0,2-3 0,32-52 0,-41 56 0,-2 0 0,0 0 0,-1-1 0,-2 0 0,0-1 0,-2-1 0,-1 1 0,-2-1 0,0 0 0,1-34 0,-7 62 0,1 0 0,0 0 0,0 0 0,0 1 0,0-1 0,0 0 0,0 0 0,0 0 0,0 0 0,0 0 0,0 0 0,0 0 0,0 0 0,0 0 0,-1 0 0,1 0 0,0 0 0,0 0 0,0 0 0,0 0 0,0 0 0,0 0 0,0 0 0,0 0 0,0 0 0,0 0 0,0 0 0,-1 0 0,1 0 0,0 0 0,0 0 0,0-1 0,0 1 0,0 0 0,0 0 0,0 0 0,0 0 0,0 0 0,0 0 0,0 0 0,0 0 0,0 0 0,0 0 0,0 0 0,0 0 0,0 0 0,0 0 0,0-1 0,0 1 0,0 0 0,-1 0 0,1 0 0,0 0 0,0 0 0,0 0 0,0 0 0,1 0 0,-1 0 0,0 0 0,0 0 0,0-1 0,-7 12 0,-5 15 0,2 12 0,1 0 0,2 1 0,2 0 0,-1 54 0,6-90 0,0-1 0,0 1 0,0 0 0,0-1 0,1 1 0,-1-1 0,1 1 0,-1 0 0,1-1 0,0 1 0,0-1 0,0 0 0,1 1 0,-1-1 0,0 0 0,4 4 0,-3-5 0,-1 0 0,1 0 0,0 0 0,-1 0 0,1 0 0,0-1 0,0 1 0,0-1 0,-1 0 0,1 1 0,0-1 0,0 0 0,0 0 0,0 0 0,0 0 0,0 0 0,-1-1 0,1 1 0,0 0 0,0-1 0,0 0 0,-1 1 0,1-1 0,3-1 0,4-4 0,-1 1 0,1-1 0,-1 0 0,0 0 0,0-1 0,-1 0 0,0-1 0,0 0 0,-1 0 0,0 0 0,7-13 0,7-15 0,23-54 0,-31 60 0,-1 0 0,-1-1 0,10-57 0,-32 195 0,0 172 0,12-277 0,0 1 0,0-1 0,0 1 0,1-1 0,-1 1 0,1-1 0,0 1 0,-1-1 0,1 1 0,0-1 0,0 0 0,0 0 0,1 1 0,-1-1 0,1 0 0,-1 0 0,1 0 0,-1-1 0,1 1 0,4 3 0,-5-5 0,1 1 0,-1-1 0,1 0 0,-1 1 0,1-1 0,0 0 0,-1 0 0,1 0 0,-1 0 0,1 0 0,0 0 0,-1-1 0,1 1 0,-1 0 0,1-1 0,-1 0 0,1 1 0,-1-1 0,1 0 0,-1 1 0,0-1 0,1 0 0,-1 0 0,0 0 0,0 0 0,1-1 0,-1 1 0,0 0 0,0 0 0,0-1 0,-1 1 0,3-3 0,11-18 0,0-1 0,-1-1 0,-1 0 0,-2 0 0,0-1 0,10-40 0,-11 27 0,-2-2 0,-1 1 0,0-70 0,-8 100 0,-3 14 0,-3 17 0,6-18 0,2 1 0,-1 0 0,0 0 0,1 0 0,0 0 0,0 0 0,1 0 0,-1 0 0,1 0 0,0 0 0,3 8 0,-3-11 0,0-1 0,1 1 0,-1-1 0,0 1 0,1-1 0,-1 1 0,1-1 0,-1 0 0,1 0 0,0 0 0,0 0 0,-1 0 0,1 0 0,0-1 0,0 1 0,0 0 0,0-1 0,0 0 0,0 1 0,0-1 0,0 0 0,0 0 0,0 0 0,0 0 0,0 0 0,0-1 0,0 1 0,-1-1 0,1 1 0,0-1 0,0 0 0,2-1 0,5-1 0,-1-1 0,1 0 0,-1-1 0,0 0 0,-1 0 0,1 0 0,-1-1 0,0 0 0,9-11 0,-3 3 0,-1-1 0,0-1 0,14-25 0,-21 33 0,-1 0 0,0-1 0,0 1 0,-1-1 0,0 0 0,-1 0 0,0 0 0,0 0 0,-1 0 0,0 0 0,-1 0 0,0-1 0,-2-15 0,2 25 0,0-1 0,0 1 0,0-1 0,0 1 0,-1-1 0,1 1 0,0-1 0,0 1 0,0-1 0,-1 1 0,1 0 0,0-1 0,-1 1 0,1-1 0,0 1 0,-1 0 0,1-1 0,0 1 0,-1 0 0,1-1 0,-1 1 0,1 0 0,-1 0 0,1 0 0,-1-1 0,1 1 0,0 0 0,-1 0 0,1 0 0,-1 0 0,1 0 0,-1 0 0,1 0 0,-1 0 0,0 0 0,1 0 0,-1 0 0,1 0 0,-1 0 0,1 0 0,0 0 0,-1 1 0,1-1 0,-1 0 0,1 0 0,-1 0 0,1 1 0,-1-1 0,1 0 0,0 1 0,-1-1 0,1 0 0,0 1 0,-1-1 0,1 1 0,0-1 0,-1 0 0,1 2 0,-18 25 0,11-4 0,2 1 0,0 0 0,2 1 0,1-1 0,0 1 0,2-1 0,6 47 0,-5-64 0,1-1 0,0 1 0,1-1 0,-1 1 0,1-1 0,0 0 0,1 0 0,-1-1 0,1 1 0,5 6 0,-7-11 0,-1 1 0,1 0 0,-1-1 0,1 1 0,-1-1 0,1 1 0,0-1 0,0 0 0,0 1 0,0-1 0,0 0 0,0 0 0,0-1 0,0 1 0,0 0 0,0-1 0,0 1 0,1-1 0,-1 0 0,0 0 0,0 0 0,1 0 0,-1 0 0,0 0 0,0 0 0,0-1 0,1 1 0,-1-1 0,0 0 0,0 1 0,0-1 0,0 0 0,0 0 0,3-3 0,-2 2-186,-1-1-1,1 1 1,-1-1 0,1 0-1,-1 0 1,0 0 0,0 0-1,-1-1 1,1 1 0,-1 0 0,1-1-1,-1 1 1,0-1 0,0 1-1,-1-1 1,1-5 0,1-66-7165,-3 48 3829,1-3-8543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 12236,'-8'-21'9320,"-2"5"-4387,6 8-1057,2 5-1890,2 6-2018,9 12 64,5 5-353,1 6-1665,1 2-2786,3 2-2531,0-1-8648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0 142 13325,'0'0'18257,"88"-13"-18097,-40 7-96,-1-1-480,-3-2-1474,-4-1-2947,-2-3-3779</inkml:trace>
  <inkml:trace contextRef="#ctx0" brushRef="#br0" timeOffset="1">434 1 2338,'0'0'25304,"-24"63"-23030,17-39-736,1 1-513,1-2-737,5-2-288,0-1-96,6-6-1345,9-5-898,0-8-1504,3-1-674,3-11-1152,2-15-6406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2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89 824 21524,'0'0'6214,"-10"2"-4244,6-1-1870,0 1 0,0-1 1,0 1-1,0-1 0,0 1 0,1 0 0,-1 0 0,1 1 0,-1-1 1,1 1-1,0-1 0,0 1 0,0 0 0,1 1 0,-1-1 0,1 0 1,-1 1-1,1-1 0,0 1 0,0 0 0,1-1 0,-1 1 0,1 0 1,0 0-1,0 0 0,0 0 0,0 0 0,1 8 0,-2-1-78,1-1-1,0 1 1,0-1-1,1 1 1,1-1-1,0 1 1,0-1-1,5 18 1,-4-24-24,-1-1 1,0 0 0,1 0-1,0 0 1,0 0 0,0 0-1,0 0 1,0 0 0,0-1-1,1 1 1,-1-1 0,1 1-1,0-1 1,0 0 0,0 0-1,0-1 1,0 1 0,0 0-1,0-1 1,1 0 0,-1 0-1,0 0 1,1 0 0,-1 0-1,1-1 1,-1 1 0,1-1-1,6 0 1,-4-1 1,0 0 0,1 0 0,-1-1 0,0 0 0,0 0 0,0 0 0,-1-1 0,1 0 0,0 0 0,-1 0 0,0 0 0,0-1 0,0 0 0,0 0 0,-1-1 0,1 1 0,-1-1 0,5-7 0,5-7 0,-1 0 0,-1-1 0,16-37 0,-11 16 0,-2-1 0,-1-1 0,-3 0 0,-2-1 0,-1 0 0,-2-1 0,-3 0 0,-1 1 0,-8-81 0,6 118 0,-1 0 0,-1 1 0,1-1 0,-1 0 0,0 1 0,-1-1 0,0 1 0,0 0 0,-5-9 0,6 14 0,1-1 0,0 1 0,0-1 0,-1 1 0,1 0 0,-1 0 0,1-1 0,-1 1 0,1 0 0,-1 0 0,0 1 0,1-1 0,-1 0 0,0 1 0,0-1 0,1 1 0,-1-1 0,0 1 0,0 0 0,0 0 0,0 0 0,0 0 0,0 0 0,0 0 0,1 0 0,-1 1 0,0-1 0,0 0 0,0 1 0,1 0 0,-1 0 0,0-1 0,0 1 0,1 0 0,-1 0 0,1 0 0,-1 1 0,-1 1 0,-10 7 0,2 1 0,-1 0 0,2 1 0,-1 1 0,1-1 0,1 2 0,-11 20 0,8-13 0,2 1 0,0 0 0,2 1 0,-9 34 0,15-50 0,1 0 0,-1 1 0,2-1 0,-1 1 0,1-1 0,0 1 0,0-1 0,4 15 0,-4-19 0,1 0 0,1 0 0,-1-1 0,0 1 0,1 0 0,-1-1 0,1 0 0,0 1 0,0-1 0,0 0 0,0 0 0,0 0 0,0 0 0,0 0 0,1 0 0,-1-1 0,1 1 0,-1-1 0,1 0 0,0 0 0,0 0 0,-1 0 0,1 0 0,0 0 0,4 0 0,18 1-550,0 0 0,1-2-1,-1-1 1,1 0 0,-1-2 0,0-1 0,29-9 0,-20 5-313,1 2 1,62-3 0,-93 8 1027,-1 1-1,1 0 1,-1 0-1,1 1 1,-1-1 0,0 1-1,1 0 1,-1-1 0,0 1-1,1 1 1,-1-1-1,0 0 1,0 1 0,5 4-1,-6-4 70,0 0 0,0 1 1,-1-1-1,1 1 0,-1-1 0,1 1 0,-1 0 0,0 0 0,0-1 1,-1 1-1,1 0 0,0 0 0,-1 0 0,0 0 0,0 0 0,0 0 1,0 3-1,-3 69 70,27-109-1057,-8-2-709,-2-1-1,-1-1 1,-2 0-1,10-59 1,9-162-967,-12 73 2956,-6 106 3274,-11 109 273,0 2-3487,-1-21-550,-4 266 980,6-238-942,2-1 0,2 0 1,2 0-1,1 0 0,19 48 0,-15-52-75,1 0 0,2-1 0,1 0 0,1-2 0,36 45 0,-76-100-123,-103-110-998,-186-145 2365,310 280-1244,-5-6 0,-1 0 0,1-1 0,0 0 0,1 0 0,-6-9 0,11 16 0,-1-1 0,1 0 0,-1 0 0,1 0 0,0 0 0,-1-1 0,1 1 0,0 0 0,0 0 0,0 0 0,0 0 0,0 0 0,0 0 0,0 0 0,0 0 0,0 0 0,0 0 0,1-1 0,0 0 0,-1 0 0,1 1 0,1 0 0,-1 0 0,0 0 0,0 0 0,0 0 0,1 0 0,-1 0 0,0 0 0,1 0 0,-1 1 0,1-1 0,-1 1 0,1-1 0,-1 1 0,1-1 0,2 1 0,78-14 0,86-2 0,20-2 0,-31-13-246,-52 2-3923,35-19-9577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3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3970 578 11563,'-29'-17'1274,"0"1"1,-1 2-1,-1 0 0,-36-9 0,23 11-745,0 2 0,-70-7-1,31 13-514,1 3 0,-1 3 0,-82 14 0,19 7 336,1 7 1,-280 95 0,200-38 62,-230 127 1,248-102 556,-348 252 0,429-266-162,4 6 0,5 4 1,-166 200-1,236-249-689,3 2-1,3 2 1,2 2 0,3 1-1,3 2 1,3 1 0,-21 76 0,39-101-112,2 1 1,2 0-1,2 0 0,2 1 1,2 60-1,5-70-3,0 0 0,3 0 0,1 0 0,1 0-1,3-1 1,0-1 0,22 45 0,-12-38-82,2 0 1,2-1 0,1-1-1,3-1 1,0-2-1,3-1 1,40 36-1,-28-35-20,1-1 0,1-3-1,2-2 1,1-1 0,73 29-1,-32-24 211,1-4 0,2-5 0,0-3-1,2-4 1,0-5 0,182 3 0,-123-20 382,0-7 1,0-6 0,-2-7-1,0-7 1,181-62 0,-57-4 60,482-243 0,-464 181-484,-7-13-1,347-271 1,-407 258-163,-8-9 0,368-423 0,-302 240-258,-236 301 270,-3-2-1,-4-2 0,36-94 1,-65 141 89,-2-1 0,-1-1 0,-2 1 0,-1-1 0,-2-1 0,2-48 0,-7 67 27,-1-1 1,-1 1-1,0 0 0,-1 0 1,-1 0-1,-1 0 0,0 1 1,-1-1-1,-1 1 0,0 0 1,-1 1-1,-1 0 0,-1 0 1,-18-21-1,8 14 7,-2 1 0,0 2 0,-1 0 1,-1 1-1,-1 2 0,0 0 0,-2 2 0,1 1 0,-54-19 0,12 11-43,-1 3 1,0 3-1,-80-6 1,-30 7-289,-1 7 1,0 9-1,-328 45 1,-528 170-3325,13 79-5197,488-122-1606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3:19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8120 837 12139,'-435'-315'1226,"369"271"-1122,-132-112 452,28 19 219,139 115-782,-2 2 0,0 0-1,-62-24 1,46 27-202,-1 2-1,0 2 0,0 3 0,-88-7 1,-213 11-173,303 6 408,-394 17 1380,1 19 0,-643 136 0,-407 212-771,870-176-108,430-129 234,-213 120 1,219-91-299,4 9 0,-180 152 0,235-161-362,4 5 0,6 5 0,-130 172 1,204-235-107,2 2 1,3 1-1,3 2 1,2 2-1,3 1 1,-36 118-1,56-149-9,1 0 0,2 1 0,2-1 0,1 1 0,1 1-1,2-1 1,1 0 0,2 0 0,1 0 0,1 0-1,2-1 1,1 0 0,2 0 0,1-1 0,2 0-1,18 32 1,-4-17 12,3-1 1,1-1-1,2-2 0,2-2 0,54 49 1,-35-42-1,3-2 0,1-3 1,97 53-1,-55-45-23,3-3 1,2-6-1,2-4 0,1-4 1,119 18-1,-43-22-13,1-7 0,1-9 1,0-8-1,260-27 1,-147-14 101,573-147 1,-561 92 127,-3-13 0,510-251 1,-585 232-57,-7-11 0,-5-9 0,369-316 0,-478 358-77,-4-4-1,-6-5 0,135-188 1,-191 230 13,-4-2 0,-3-2 0,31-81 1,-49 98 7,-2-2 0,-3 0 0,-3-1 0,13-113 1,-24 137 119,-1 0-1,-1-1 1,-2 1 0,-2 0 0,-1 0 0,-15-53 0,12 62-95,-1 1 0,-1 0 0,-1 0 0,-1 1 0,-2 1 1,0 0-1,-1 1 0,-1 0 0,-24-23 0,11 18-23,0 1 0,-2 1 0,-1 2 0,0 2 0,-2 0 0,0 3 0,-1 0 0,-1 2 0,0 2 0,-1 2 1,-65-12-1,11 9-95,0 4 0,-1 4 1,-171 11-1,-245 60-1500,0 41-1996,289-57 1196,-245 47-4888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6:4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5492 424 12043,'-1144'-151'4517,"475"71"-3802,500 73-710,-335 30 1,-750 185-310,935-148 298,270-51-15,-523 115 1397,493-101-1090,1 4 0,1 3-1,2 3 1,1 3 0,-72 49 0,120-68-289,0 1 0,2 2 0,0 1 1,2 0-1,0 2 0,1 0 0,1 2 0,-17 29 1,28-39-28,1 0 0,0 1 1,1 0-1,1 0 1,1 1-1,0-1 0,1 1 1,1 0-1,0 1 0,2-1 1,0 0-1,0 1 1,2-1-1,0 1 0,1-1 1,5 18-1,-2-16-46,0-1 0,2-1 0,0 1 1,1-1-1,0 0 0,1-1 0,1 0 0,22 26 0,-12-20 28,0-1 0,1-2 0,1 0 0,1-1 0,27 16 0,15 3 33,1-4 1,1-3-1,116 36 0,54 4 92,474 75 0,258-60-39,-484-63-12,1519 47-500,-527-41 396,467 2 1084,-1918-30-972,247 0 196,281-36 1,-452 20-223,-1-3-1,99-34 1,-134 31 7,-1-3-1,-1-3 1,112-67 0,-141 73-3,-2-2-1,0-1 1,-2-1-1,-1-2 1,-1-1-1,-1-1 1,29-41-1,-47 56 2,-1-1 0,0 0 0,-1 0 1,-1-1-1,-1 0 0,0 0 0,-1-1 0,3-19 0,-6 23 5,-1 1-1,0 0 1,-1-1-1,-1 1 1,0-1-1,-1 1 1,-1 0-1,0 0 1,0 0-1,-1 0 1,-1 0-1,-7-13 1,-2 0 4,-2 1 0,-1 1 1,-1 0-1,-1 1 0,-1 0 1,0 2-1,-25-19 0,-175-122 83,59 61 53,-5 7 0,-4 8 0,-243-88 1,-567-122 1092,603 207-530,-695-72-1,810 144-1016,-1 11 0,1 11 0,-418 62-1,-50 98-1796,18 65-3725,363-102-1533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6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5276 324 5958,'-8'0'848,"-33"-5"1305,-75-17 0,7-1-1286,-258-40-371,-376-48 658,-1199 24 692,1560 78-1626,276 5 47,-443 5 857,472 5-1074,0 2 1,0 4-1,1 4 0,1 3 0,-73 28 0,115-34 18,1 2 1,1 1-1,1 1 0,0 2 1,-36 29-1,50-34-36,0 0 0,1 1 0,1 0 0,0 1 1,2 1-1,-1 0 0,2 1 0,0 0 0,2 1 0,-9 22 1,15-36-32,1 1 1,1-1 0,-1 1 0,1 0 0,0 0 0,0-1 0,1 1 0,-1 0 0,1 0 0,1 0 0,-1 0 0,1 0 0,0-1 0,0 1 0,1 0 0,-1 0 0,1-1-1,1 0 1,-1 1 0,1-1 0,5 8 0,0-4 2,0 0 0,0-1 0,1 0 0,0-1 0,1 0 0,-1 0-1,1-1 1,1 0 0,-1-1 0,12 5 0,65 21 63,1-3 0,1-5 0,98 14 0,-49-10-9,118 17 152,1-10 0,449 0-1,650-89-229,-847 25 14,292-28 47,-10-64 9,-761 116-38,144-37 16,-152 37 20,-1-2-1,0 0 1,-1-2-1,0 0 1,33-23-1,-50 31-6,-1 1 0,1-1 0,-1 0 0,0 1 0,1-1 0,-1 0 0,0 0 0,0-1 0,-1 1 0,1 0-1,0-1 1,-1 1 0,1-1 0,-1 0 0,0 1 0,0-1 0,0 0 0,0 0 0,0 1 0,-1-1 0,1 0 0,-1 0 0,0 0 0,0 0 0,0 0-1,0 0 1,0 0 0,-1 0 0,1 0 0,-2-3 0,-1 1-27,0 1 0,0-1-1,0 1 1,0 0 0,-1 0 0,1 0 0,-1 0-1,0 1 1,-1 0 0,1-1 0,-1 1-1,1 1 1,-1-1 0,0 1 0,-9-3 0,-23-7-649,-2 2 0,1 1 0,-1 2 0,-1 2 0,-41 0 0,44 3-205,-118-8-3506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7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6650 335 10730,'-118'-35'2220,"-229"-34"-1,-127 28-1885,-782-47-576,384 20 956,0 35-76,238 47-603,4 59-54,38 62 20,449-90-3,1 5 0,-138 70 0,133-38-22,132-72 19,0 0 0,1 1 0,0 1 0,1 0 0,1 1 0,0 0 0,-12 18 0,21-27-4,0 0 0,1 0 1,-1 1-1,1-1 0,0 1 1,0-1-1,1 1 0,-1 0 1,1 0-1,0 0 0,1-1 1,-1 1-1,1 0 0,0 0 1,0 0-1,0 0 0,1 0 1,0 0-1,0 0 1,0 0-1,0-1 0,1 1 1,0 0-1,0-1 0,0 0 1,0 1-1,1-1 0,0 0 1,0 0-1,0 0 0,0 0 1,1-1-1,-1 0 0,1 1 1,0-1-1,6 4 0,14 7 17,0-1-1,1-1 0,0-1 0,1-1 0,0-1 0,34 6 1,172 23 155,-232-38-163,685 49 304,6-46-285,-420-5 16,997-28 34,1-35 219,-793 39 59,-129 8 128,960-69 646,-1247 82-1119,208-27 21,-218 24-9,-1-3 0,0-2 0,54-21-1,-94 30-9,-1 1 0,0-1 0,0 0-1,-1-1 1,1 0 0,-1 0-1,8-8 1,-13 11-6,-1 1 0,0-1 0,0 1 0,1-1 0,-1 1 0,0-1 0,0 0 0,-1 1 0,1-1 0,0 0 0,0 0 0,-1 0 0,1 0 0,-1 0 0,0 1 0,1-1 0,-1 0 0,0 0 0,0 0 0,0 0 0,-1 0 0,1 0 0,0 0 0,-1 0 0,1 0 0,-1 0 0,0 1 0,1-1 0,-1 0 0,0 0 0,0 1 0,0-1 0,0 1 0,-1-1 0,1 1 0,0-1 0,-1 1 0,-1-2 0,-5-4-64,0 0 0,0 1-1,-1 0 1,0 0-1,-1 1 1,-16-8 0,-74-23-430,-38-4-605,-1 6 0,-205-22 1,-295 4-4488,626 51 5418,-356-19-5302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8:32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9554 194 9033,'0'0'1206,"-11"-10"-26,4 5-1114,-9-11 240,-2 1-1,0 1 0,-1 0 1,0 2-1,0 0 0,-2 1 1,-32-12-1,19 15-291,0 2-1,-1 2 1,0 1 0,-48 2 0,-143 20-10,140-10 40,-637 22 356,-3-45 2063,43 0-1322,-17 16-955,-553-6-132,527-28-57,-107-2 86,-264 95-200,282 49 842,625-74-550,2 8 0,-226 85-1,375-115-133,0 3 0,0 1 1,2 2-1,0 1 0,-45 36 0,65-43-37,1 1-1,0 0 0,1 2 1,1-1-1,0 2 1,1 0-1,1 0 1,1 2-1,1-1 1,0 1-1,-12 41 0,14-36-16,2-1 0,1 1 0,1 0-1,1 0 1,2 1 0,0-1 0,1 0-1,8 47 1,-4-52 4,0-1 0,2 0 0,0-1 1,1 0-1,1 0 0,1 0 0,1-1 0,0 0 0,1-1 0,0 0 0,2-1 0,14 15 1,3-3 22,1-2 1,1-1-1,1-1 1,1-1 0,1-3-1,0 0 1,2-3 0,0 0-1,51 12 1,42 5 42,190 24 1,358 15 299,4-35 359,-284-17-534,1397 59-41,1-101-838,730-189 308,-2506 209 391,351-44 183,-282 31-112,-1-4 0,94-34-1,-154 43-52,-1-1 0,1-2 0,-2-1 0,0 0 0,-1-2 0,0-2 0,-2 0 0,0-1 0,-1-1 0,38-45 0,-50 53 20,-1-1 0,-1 0 0,0 0-1,-1 0 1,0-1 0,-1-1 0,-1 1 0,0-1 0,-1 1 0,-1-1 0,0-1 0,-1 1 0,0 0-1,-1-1 1,-1 1 0,-1 0 0,0-1 0,-1 1 0,-1 0 0,0 0 0,-1 0 0,-11-28-1,2 17 192,-1-1-1,-1 2 0,-1 0 0,-2 0 1,0 2-1,-2 0 0,0 2 0,-33-28 0,-3 3 117,-1 4 0,-88-51 0,20 24-465,-3 6 1,-2 5-1,-3 6 1,-2 6 0,-2 6-1,-2 6 1,0 6-1,-2 6 1,-1 6-1,0 7 1,-193 11-1,99 20-3106,-303 70 0,102 3-4026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2976 43 13773,'-487'0'3006,"347"8"-1856,-202 38 0,137-2-903,2 9-1,-275 111 1,321-97-130,2 7-1,4 6 1,-194 139 0,339-215-117,-47 33-10,-80 75 1,121-100 9,0 0-1,1 0 1,0 1 0,1 0 0,1 1 0,0 0 0,1 1-1,0 0 1,1 0 0,1 0 0,1 1 0,-5 18 0,9-26-1,0-1 0,1 1 0,-1 0 0,1 0 1,1 0-1,0-1 0,0 1 0,0 0 0,1-1 1,0 1-1,1-1 0,-1 1 0,2-1 1,5 11-1,-1-7 25,-1 0 0,1-1 0,1-1 0,0 1 0,0-2 0,1 1 0,0-1 0,13 8 0,15 5 58,0-1 0,1-2 0,1-2 0,53 14-1,39 6-8,2-6 1,162 16-1,280-7 188,700-49 486,-3-84-79,-817 55-567,827-99 177,-931 72-266,-304 54 1,-1-3 0,0-1 0,0-2 0,-2-3 0,49-29 0,-84 44-4,-1-1 0,0 0 0,0 0 0,-1-1 0,1 0 0,-2 0 0,1-1 0,-1 0-1,8-14 1,-12 17 12,0 1 0,-1-1 0,0 0 0,0 0 0,0 0 0,0 0 0,-1 0-1,0 0 1,0-1 0,-1 1 0,0 0 0,0 0 0,0-1 0,-1 1 0,0 0-1,0 0 1,-1 0 0,-3-10 0,0 5 22,-1 0 0,0 0 0,-1 1 1,0 0-1,0 0 0,-1 1 0,0 0 0,-1 0 0,-12-9 0,-12-8 30,-51-30 0,-7 4 124,-3 4 1,-120-45-1,-210-49 956,42 34 67,-5 17 1,-612-64-1,95 107-3113,1 82-6783,580-6-377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4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9710 170 19635,'-125'-35'509,"-1"6"-1,-241-24 1,-536 0-439,-910 66-1,830 29-54,-2-46 349,-293-34-222,1 65-284,1057-14 123,-394 75 0,528-67 50,1 4 1,-141 62 0,172-61-3,0 3 0,3 2 0,0 2 1,-86 75-1,105-79-48,1 2-1,2 1 1,1 1 0,2 2-1,-40 69 1,56-86-2,1-1 0,1 1 0,1 1-1,0 0 1,1 0 0,2 0 0,0 1 0,0-1 0,2 1 0,1 0 0,0 0 0,1 0 0,1 0-1,2-1 1,3 21 0,-1-25 2,1 0 0,1 0 0,0 0 0,1-1-1,0 0 1,1-1 0,1 1 0,0-2 0,0 0-1,2 0 1,-1-1 0,1 0 0,15 9 0,8 5 70,0-2 0,2-1 0,70 30 0,-15-17 18,1-4 0,1-4-1,121 19 1,299 13 185,593-37-1,-933-23-245,1405-38 43,-665 10-22,-44 12-6,561-17 30,-5-63 21,-897 25-46,-400 47-3,0-6-1,126-50 0,-220 69-16,0-3 0,-1 0 0,0-3 0,60-41-1,-84 52 54,-1-1-1,-1 0 0,1-1 0,-1 0 0,-1 0 0,0 0 1,0-1-1,8-17 0,-12 19 59,0 0 0,0 0 0,-1 0 0,0 0 0,0-1 0,-1 1 0,0 0 0,0-1 0,-1 0 1,-1 1-1,1-1 0,-1 1 0,-3-11 0,-1 2-67,-1 0 0,-1 0-1,0 1 1,-1 0 0,-1 0 0,-1 1 0,0 0 0,-1 1 0,0 0 0,-1 1-1,-21-18 1,-7-4-37,-1 2 0,-76-45 0,16 20-39,-2 4-1,-2 5 1,-209-66 0,160 73 186,-3 7 1,-197-19-1,-330 23-894,5 54-3026,407-13-1543,2-9-6310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01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4644 396 16303,'-450'-128'3279,"305"80"-3140,-244-48-1,322 86-218,-553-83 64,482 80 185,0 6 1,0 6 0,-1 6 0,-270 46 0,-249 82 829,516-95-761,1 6 0,-210 97 0,31 28 366,255-129-496,1 4 1,-96 84-1,147-117-98,1 0 1,1 2-1,0-1 0,0 2 0,2-1 1,-16 29-1,22-35-14,0-1 0,0 1 0,1 0 0,0 0 0,1 0 0,0 0 0,0 0-1,0 0 1,1 0 0,0 1 0,0-1 0,1 0 0,0 0 0,0 0 0,1 0 0,0 0 0,0 0 0,5 10 0,4 4-8,1 0 1,1-1-1,1-1 1,1 0-1,0-1 1,1 0-1,29 23 1,5 0 11,87 53 1,-71-56 5,2-4 0,1-2 0,1-4 0,2-3 0,137 30 0,384 33 241,-351-68 416,379-15 0,238-94 23,790-236 1297,-1148 216-1878,-13-4-35,-365 78 58,223-95-1,-331 123-93,0 0 0,-1-1-1,1-1 1,24-20-1,-35 27 24,-1-1-1,0-1 0,0 1 1,-1 0-1,1-1 0,-1 1 0,1-1 1,-1 0-1,0 0 0,-1 0 0,1 0 1,-1 0-1,1 0 0,-1 0 0,-1 0 1,1-1-1,0 1 0,-1 0 1,0 0-1,0-1 0,0 1 0,-1 0 1,0-1-1,-1-4 0,-2-2 54,0 0-1,-1 1 1,0-1-1,0 1 1,-1 0-1,-1 1 1,0-1-1,0 1 1,-1 1-1,-11-11 1,-12-9 256,-53-36 1,27 27-248,-2 3-1,-1 3 1,-1 2-1,-2 3 1,-1 3 0,-76-18-1,-29 3 161,-210-18 0,-543 8-5237,435 33 1876,434 12-1191,-74-14 0,46-1-3900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16688,'0'0'8413,"-3"11"-5925,-36 101-1236,-30 98 1342,60-174-2261,1 1 0,2-1 0,-3 73 0,33-151-333,-11 5 0,-1-1 0,12-64 0,-23 104 0,-1 0 0,1 0 0,0 1 0,0-1 0,0 0 0,0 0 0,1 0 0,-1 0 0,1-1 0,-1 1 0,1 0 0,-1-1 0,1 1 0,0-1 0,2 3 0,1-1 0,-1 1 0,1-1 0,0 1 0,0-1 0,0-1 0,9 4 0,-5-4 0,0 0 0,1-1 0,-1-1 0,1 1 0,-1-1 0,0-1 0,1 0 0,-1 0 0,1-1 0,-1 0 0,0-1 0,12-5 0,-16 7 0,-1-1 0,1 0 0,-1 0 0,0 0 0,0-1 0,0 0 0,0 0 0,0 0 0,-1 0 0,1 0 0,-1-1 0,0 1 0,0-1 0,0 0 0,0 0 0,-1 0 0,1 0 0,-1-1 0,0 1 0,-1-1 0,1 1 0,-1-1 0,0 0 0,0 1 0,0-10 0,0 14 0,-1-1 0,0 0 0,0 1 0,0-1 0,0 1 0,0-1 0,-1 0 0,1 1 0,0-1 0,0 0 0,0 1 0,0-1 0,-1 1 0,1-1 0,0 0 0,-1 1 0,1-1 0,0 1 0,-1-1 0,1 1 0,-1-1 0,1 1 0,-1-1 0,1 1 0,-1 0 0,1-1 0,-1 1 0,1 0 0,-1-1 0,1 1 0,-2 0 0,-22 3 0,18 0 0,0 0 0,1 0 0,-1 0 0,1 1 0,-10 8 0,7-3 0,1 0 0,-1 1 0,2 0 0,-1 1 0,1-1 0,-4 13 0,7-17 0,1 0 0,0 0 0,0 1 0,0-1 0,1 0 0,0 1 0,1-1 0,-1 1 0,1-1 0,0 0 0,1 1 0,0-1 0,1 9 0,0-12 0,-1 0 0,1-1 0,-1 1 0,1-1 0,0 1 0,0-1 0,0 0 0,1 1 0,-1-1 0,0 0 0,1-1 0,-1 1 0,1 0 0,0-1 0,0 1 0,0-1 0,-1 0 0,1 0 0,0 0 0,0 0 0,0-1 0,7 2 0,8 0 0,1 0 0,29-1 0,-37-1 0,36-3-1276,2-13-5103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28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2493 1 6758,'-137'1'6623,"-180"20"-4971,-47-7-461,34-3-119,247-1-991,1 3-1,1 4 0,-110 38 1,75-13 156,-179 93 0,244-107-158,2 2 1,0 2-1,-80 70 1,105-80 0,0 2 0,2 0 1,1 2-1,0 0 0,2 1 1,2 1-1,0 1 0,-14 34 1,27-52-79,0 0 1,0 1-1,1-1 0,0 1 1,1-1-1,1 1 1,0 0-1,0 0 1,1 0-1,1-1 0,0 1 1,1 0-1,0 0 1,0-1-1,1 1 1,1-1-1,7 16 0,-4-13-9,2 1 0,0-2 0,0 1 0,2-1 0,-1-1 0,2 0 0,-1 0 0,2-1 0,-1-1 0,2 0 0,-1 0 0,16 7 0,20 8 6,1-2 1,0-2-1,63 17 1,165 31 6,-207-53-5,124 22 6,247 18-1,203-23 17,-202-13-16,-2-8-13,-352-15 15,1-4 0,167-36 0,-116 4 40,-2-6 0,-2-7 0,-3-5 0,-2-6 0,188-122 0,-149 64-21,-153 107-16,-1-1 1,-1 0-1,-1-2 1,0 0-1,-1-1 1,0 0-1,12-24 1,-22 34 59,0 0 0,-1-1 0,0 1 1,0-1-1,-1 0 0,0 0 0,-1 0 0,0 0 0,0 0 1,-1 0-1,0 0 0,-1-1 0,0 1 0,0 0 0,-1 0 1,0 0-1,0 1 0,-1-1 0,-1 0 0,1 1 0,-1 0 1,-1 0-1,1 0 0,-1 0 0,-8-8 0,-6-7 177,-2 2 0,0 0 0,-1 1 0,-1 1 0,0 2 0,-43-25 0,12 13-63,-1 2-1,-1 2 1,-2 3-1,0 3 0,-1 2 1,-1 2-1,-73-7 1,-3 8-24,0 7 0,-158 10 0,32 22-160,26-1-981,211-22 460,1-2 0,-30-3 0,47 2 183,0 0 1,0 0-1,0-1 0,0 0 1,0-1-1,0 1 1,0-1-1,1-1 1,-1 1-1,1-1 1,-7-6-1,4 1-1110,0 0-1,1-1 0,0 0 0,-12-20 1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3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9547 1 12812,'-132'0'1014,"-179"25"1,55 10-914,-338 3 1,-335-51 708,-3 0 131,-2323 8 543,1865 90-1410,700 40 178,515-78 199,-314 128-1,304-86-345,155-72-76,1 1-1,1 2 1,-49 42-1,73-58-29,1-1-1,-1 1 1,0 0-1,1 0 0,0 0 1,0 1-1,0-1 1,0 1-1,1 0 0,-1-1 1,1 1-1,1 0 1,-1 0-1,1 1 1,0-1-1,0 0 0,0 0 1,0 1-1,1-1 1,0 0-1,1 0 0,-1 1 1,1-1-1,0 0 1,0 0-1,0 1 0,1-1 1,0 0-1,0-1 1,0 1-1,0 0 1,1 0-1,0-1 0,0 0 1,0 1-1,5 4 1,8 8-16,1 1 1,1-2 0,0 0 0,1-1 0,1-1-1,34 18 1,-20-15-14,2-1 1,0-2-1,56 15 0,16-7-53,207 17-1,-310-39 83,1387 58-14,-1058-51 30,2455-47-404,215-58 26,-2898 98 357,746-14 3,-6-56 44,-763 59-41,0-3 0,0-4 0,-2-4 0,83-33 0,-156 52-1,-1-1 0,1 0 0,0 0 0,-1-1 0,0 0 1,10-9-1,-15 13 5,0-1 0,0 0 0,-1 0 0,1 0 0,-1-1 1,0 1-1,1 0 0,-1-1 0,0 1 0,0 0 0,0-1 0,-1 1 0,1-1 0,-1 0 1,1 1-1,-1-1 0,0 1 0,0-1 0,0 0 0,0 1 0,0-1 0,-1 1 1,1-1-1,-1 1 0,-1-5 0,-3-2 15,1 0-1,-2 0 1,1 0-1,-1 0 1,-1 1-1,1 0 1,-1 0 0,-1 1-1,1 0 1,-18-12-1,-6-2 24,-58-32 0,10 16 19,-1 3-1,-1 3 0,-103-24 0,-263-38 99,380 81-137,-1669-250 154,590 222-5899,836 54 1362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45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6150 236 8968,'-177'-1'481,"-216"28"-1,-10 12 183,327-37-283,0-4 0,0-3 1,-99-19-1,-134-44 612,-273-44 162,94 81-869,-3 32 296,192 1 0,-616-11 871,809 14-1278,0 4 1,0 4 0,2 6-1,-200 61 1,111-11-78,-298 152 0,487-219-97,-129 71-60,116-62 50,1 0 1,0 2-1,0-1 1,1 2-1,-19 22 1,30-32 2,1 1 0,1-1-1,-1 0 1,0 1 0,1-1 0,0 1 0,0 0 0,0 0 0,1 0 0,0 0 0,0 0-1,0 0 1,0 0 0,1 0 0,0 10 0,1-7-18,1 0 0,-1 0-1,2 0 1,-1-1 0,1 1 0,0-1 0,1 0-1,-1 0 1,7 9 0,8 8-51,1-2-1,2 0 1,-1-1 0,34 25-1,57 43 85,5-6-1,232 126 0,-245-159-77,179 59 1,122 10 65,-157-48 24,1303 295-84,-1362-332 57,444 73-37,7-51 15,350-75 51,0-48 7,-720 47-27,1854-245 254,-1243 78-281,-673 137 45,357-49-70,-319 62-23,-216 32 52,103-20-74,-119 21 86,1 0 1,-1-1-1,0 0 0,0-1 0,-1 0 0,0-1 0,15-11 1,-24 16 23,-1 0 0,0 0 0,1-1 0,-1 1 0,0-1 0,0 1 0,-1-1 0,1 0 0,0 1 0,-1-1 0,0 0 0,1 0 0,-1 0 1,0 0-1,-1-1 0,1 1 0,-1 0 0,1 0 0,-1 0 0,0-1 0,0 1 0,0 0 0,0 0 0,-1 0 0,0 0 0,1-1 0,-1 1 0,0 0 1,-3-5-1,-3-6 162,0 0 1,-1 0-1,-1 0 0,-17-20 1,15 21-129,-21-29 230,-407-494 675,388 483-968,-2 3 0,-2 2 0,-2 2 0,-3 3 0,-1 3 0,-95-48 0,64 46 0,-1 4-1,-2 5 1,-1 3-1,-104-17 1,19 16 20,-254-9 1,-179 30 150,-372 40 143,0 34-32,844-54-260,-988 103-1855,1052-100 1176,-219 28-4674,127-26-2871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5747 483 14894,'-948'32'1820,"320"34"-1702,-110 2 1158,602-69-666,0-6 0,1-6 0,-136-31-1,15-12-97,-248-48 105,337 78-562,-177-6 0,208 27-37,1 5 1,0 7-1,-221 39 0,290-32 29,1 4-1,0 3 1,-98 46-1,119-45-11,1 2 1,2 2-1,0 2 0,2 2 0,-61 58 0,94-82-36,0 0 1,0 0-1,1 0 0,0 1 1,0 0-1,1 0 1,0 0-1,-6 14 0,9-18-8,0 1 0,1-1 0,-1 1 0,1-1 0,0 1 0,0-1 0,0 1 0,1-1 0,-1 1 0,1-1 0,0 1 0,0-1 0,0 0 0,0 1 0,0-1 0,1 0-1,0 0 1,-1 0 0,1 0 0,0 0 0,1 0 0,3 4 0,32 31-12,0-1 1,3-2-1,1-2 0,1-1 1,2-3-1,1-1 0,1-3 1,54 21-1,17 1-1,3-6 1,158 32-1,-80-35 96,356 23-1,207-45 6,-648-15-64,1449-32-10,-381-74 28,-15-93-7,-859 115-94,-258 66 81,-2-2-1,0-2 0,-1-2 1,46-31-1,-87 50-1,0 0 1,0-1-1,0 0 0,-1 0 0,1 0 0,-1-1 0,0 1 0,-1-1 0,1 0 1,-1-1-1,0 1 0,4-11 0,-7 12 34,1 0 1,-1 0-1,0-1 1,-1 1-1,1 0 1,-1-1-1,0 1 1,0 0-1,-1-1 1,0 1-1,0 0 1,0 0-1,0-1 1,-1 1-1,0 0 1,0 0-1,0 0 1,-4-5-1,-7-11 61,-2 0 1,0 1-1,-1 0 0,-1 2 1,-1 0-1,-1 0 0,0 2 0,-1 0 1,-1 2-1,-41-23 0,4 8-22,-2 2 0,0 3 1,-68-18-1,-23 3 126,-182-24 1,-161 6 370,242 31-281,-411-61 658,-391-36-939,530 111-1326,412 18 230,1 5 0,-187 43 0,37 23-2067,-4 20-1901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4584 245 13357,'-591'-61'4831,"124"16"-3817,252 26-936,-233 9-1,-216 41 4,472-19-77,-112 1 120,-160 11 303,320-10-288,-167 39-1,238-36-154,1 4 0,0 3 0,-100 50 0,130-52-3,1 1 0,1 2 0,1 1 0,1 2 0,2 2-1,-56 59 1,84-80-1,1 0 0,0 0 0,1 0 0,0 1 0,0 0 0,1 0 1,0 1-1,1 0 0,-6 21 0,9-26 7,0 1 1,1-1-1,-1 1 0,1-1 1,0 1-1,1 0 1,0-1-1,0 1 1,0-1-1,1 1 1,0-1-1,0 0 1,0 0-1,1 0 1,0 0-1,0 0 1,1 0-1,6 8 1,12 11-7,1-2 1,1 0 0,1-1 0,1-1 0,41 24 0,152 77 96,-209-117-74,91 44 45,3-5-1,1-4 1,2-5 0,1-5 0,2-4 0,166 17 0,533 6 355,4-47-374,-439-3 16,-177 1-36,411-5 43,-4-47-9,-522 39-13,0-4 0,-1-4 1,-1-3-1,136-61 1,-177 67 13,-1-2 0,-1-2 0,-1-1 0,-2-2 1,0-1-1,-1-2 0,-2-1 0,-1-1 0,-1-2 1,-2-1-1,27-43 0,-45 61 26,-1 0 1,0-1-1,-1 0 1,-1-1-1,-1 0 0,0 0 1,-1 0-1,-1 0 0,0 0 1,-1-1-1,-1 0 0,-1 1 1,-1-1-1,0 1 0,-5-21 1,1 13 70,-2 1-1,-1 0 1,-1 1 0,-1 0 0,0 0-1,-2 1 1,-1 1 0,-1 0 0,0 0 0,-19-18-1,3 7 38,-1 1-1,-2 1 1,-1 2-1,-1 2 1,-2 1-1,0 2 1,-2 1 0,0 2-1,-1 2 1,-1 1-1,-66-16 1,50 18-327,-2 4 0,1 2 0,-2 3 0,1 2 0,0 2 0,-1 4 1,1 2-1,-61 12 0,87-10-446,-118 16-4562,78-20-903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3835 85 13036,'-887'8'2066,"285"-55"-21,202 7-337,287 35-1390,-178 13-1,153 7-142,0 7-1,2 6 1,1 6-1,2 5 0,-216 96 1,306-115-177,2 2 1,0 2-1,2 2 0,0 1 1,2 2-1,2 1 0,-52 57 1,70-68-11,2 0 1,0 2-1,1-1 1,1 2-1,1-1 1,1 2-1,1 0 1,1 0-1,1 1 1,1 0-1,1 0 1,1 0-1,1 1 1,1 0 0,1 0-1,2 25 1,2-34-5,1 0 0,1 0 0,0-1 0,1 1 0,0-1 0,1 0 0,1 0 0,1 0 0,0-1 0,0-1 0,2 1 0,0-1 0,0-1 0,1 0 0,0 0 0,22 15 1,2 0 7,1-1 0,1-2 0,1-2 1,80 34-1,-20-19 7,2-4-1,2-5 1,146 22 0,322 13 53,-537-60-46,416 29 64,592-32-1,-740-25 166,-1-13 0,544-143 0,-705 140-94,203-88 1,-280 100-99,-2-2-1,0-3 1,-2-3 0,-2-2-1,72-65 1,-114 90-15,0 0 0,-1-1 1,0-1-1,-1 0 0,-1-1 0,-1 0 0,0-1 1,10-26-1,-17 37-1,0-1 1,-1 0 0,0 1-1,0-1 1,-1 0 0,0 0 0,0 0-1,-1 0 1,0 1 0,0-1-1,-1 0 1,0 0 0,0 0-1,-1 0 1,0 1 0,-1-1-1,1 1 1,-1-1 0,-1 1-1,0 0 1,0 0 0,0 1-1,-9-12 1,1 7-30,0-1-1,-1 1 0,-1 1 1,1 1-1,-2 0 1,1 0-1,-1 1 0,0 1 1,-1 1-1,0 0 1,0 1-1,0 1 0,0 0 1,-1 1-1,0 1 1,-32 0-1,21 2-207,1 1 0,-1 2-1,0 0 1,1 2 0,-1 1 0,2 2 0,-1 0-1,1 2 1,-37 18 0,20-3-1274,1 2 0,-47 40 0,14-4-3561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5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3073 127 6278,'-776'-95'2591,"605"80"-1451,-333-1 2057,403 21-2821,0 5 0,-194 44 0,185-24-356,1 5 1,2 4 0,-104 55 0,158-66 34,1 2 0,1 2 0,1 2 0,3 3 0,1 1 0,1 3 0,-57 67 0,84-85 0,1 0 1,1 1 0,2 1-1,0 0 1,1 1-1,2 0 1,1 1 0,-8 33-1,15-48-54,0-1 0,1 1-1,1 0 1,0 0 0,0-1 0,1 1-1,1 0 1,0 0 0,0 0 0,1-1-1,1 1 1,0-1 0,1 1 0,0-1 0,0 0-1,1-1 1,1 1 0,0-1 0,0 0-1,1 0 1,0-1 0,12 12 0,0-5 44,1 0 0,0-2 1,1 0-1,1-1 1,0-2-1,1 0 1,0-1-1,1-2 1,-1 0-1,44 8 1,14-3 229,160 7 1,-79-18 34,1-6 1,-1-8-1,-1-7 0,0-7 0,-2-6 1,-1-8-1,-3-6 0,218-97 0,-340 129-264,-1-1 0,-1-2 0,0-1-1,34-27 1,-57 39 15,-1 0-1,-1 0 1,1 0-1,-1-1 0,0 0 1,0-1-1,-1 1 1,0-1-1,-1 0 1,1 0-1,-1 0 1,-1-1-1,0 1 0,0-1 1,-1 0-1,0 0 1,0 0-1,-1 0 1,0 0-1,-1-1 1,-1-13-1,-1 8-27,-1 0-1,-1 0 1,-1 1 0,0 0-1,-1 0 1,0 0 0,-1 0 0,-1 1-1,0 0 1,0 1 0,-1 0-1,-15-14 1,-3-3-4,-2 2-1,-1 2 1,-53-36-1,42 36-37,-1 1 0,-1 2 0,-1 2 0,-1 2 0,-1 1 0,-62-12 0,10 9-1431,-2 5 0,-102-2 0,52 8-3380,4-4-4506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5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4437 197 14382,'-247'-51'1119,"-2"10"1,-2 12 0,-384 3 0,185 68-1000,217-14-144,-846 35 168,1014-62 7,0 2 0,0 3 1,-82 19-1,102-13-121,1 1 0,1 2 0,1 2 0,0 2 0,-60 37-1,-36 39-26,-161 144 0,281-225-24,1 2 1,1 0-1,1 1 0,0 1 1,1 0-1,1 1 1,1 1-1,1 0 1,0 0-1,1 1 0,2 0 1,0 1-1,1 0 1,1 0-1,1 0 0,2 1 1,0 0-1,1 0 1,1 0-1,4 41 0,-2-52 24,2 0 0,-1 0 0,2 0-1,-1-1 1,2 1 0,0-1-1,0 0 1,1 0 0,0-1 0,0 1-1,1-1 1,1-1 0,0 0-1,0 0 1,1 0 0,0-1 0,0 0-1,1-1 1,0 0 0,12 6-1,11 5-4,1-1 0,1-1-1,0-2 1,1-2 0,45 10-1,36 2 0,0-6-1,189 7 1,241-29 8,-505 3 0,368-14-56,285-5 70,-209 21-13,320-5-7,-726 1 30,0-3-1,0-4 0,0-4 1,153-46-1,-191 46 6,-1-2 0,0-2 1,-2-1-1,0-3 0,-1-1 0,-2-1 0,0-2 1,-2-2-1,-1-1 0,50-57 0,-70 71-11,-1-1-1,-1-1 0,-1 0 0,0-1 1,-1 0-1,-1 0 0,9-33 0,-14 41 6,0-1-1,-1 0 0,-1 1 0,0-1 0,0 0 1,-1 0-1,-1 0 0,0 0 0,0 0 1,-1 1-1,0-1 0,-1 0 0,0 1 1,-1 0-1,-7-15 0,-5-3 79,-2 2 0,-1 0 0,-1 0 0,-1 2 0,-27-25 0,-130-100 559,160 135-621,-49-38 60,-2 3 0,-119-63-1,132 85-48,0 3-1,-1 2 0,-1 3 0,-82-17 0,-6 14-54,-1 5 0,-1 7 0,-189 12 0,237 4-715,1 5-1,-133 32 0,-49 34-3922,101-20-636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25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5894,'0'0'13938,"9"-4"-13329,0 0-383,0 0 0,0 0 0,1 1 0,-1 1 0,1-1 0,0 1 0,0 1 0,12-1 0,22 3 158,1-2 0,0-2 1,58-12-1,-67 7-318,0 2 1,0 1-1,0 3 1,0 0-1,0 3 1,1 0-1,-1 3 1,39 8-1,9 4 104,123 7-1,-172-21 86,1-2 1,0-2-1,-1-1 0,1-2 0,-1-2 0,40-12 0,-30 5 80,4-4-149,-1 3 0,2 2 0,0 2 0,96-8 0,-4 22-95,211 32-1,100 3 813,-249-36-716,252-6 656,-437 4-679,-11 0-5,-1 0 1,1 0-1,-1-1 0,1 0 0,-1 0 0,1-1 1,-1 0-1,0 0 0,9-4 0,-15 1 107,-11 2 29,-11 1 41,6 2-1127,1 0 0,0 1 0,-1 0-1,1 1 1,0 1 0,-1 0 0,2 1 0,-1 1 0,-24 11 0,4-1-7105,-4 1-6341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1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13196,'0'0'3518,"10"6"-3363,-4-2-98,1 0 0,1 0 0,-1-1 0,0 0 0,1 0 0,0-1 0,-1 0 0,1 0 0,0-1 0,0 0 0,10 0 0,111 6 3,-1 5 0,139 31 0,-185-28-75,34 2 111,144 2 1,120-18 1749,102 4 194,-188 17-1392,320 11 150,326-85-600,-150-14-156,0 77 7,72 42 57,-2-78 65,-451-19-4,668-46 312,-544 80-238,347-15-49,-718 15-79,1802-68 1386,-1759 89 631,-202-11-2312,-1 0-1,1 0 1,0-1 0,0 1 0,0-1 0,0 0 0,-1 0 0,1 0-1,0 0 1,-1 0 0,1-1 0,-1 1 0,1-1 0,3-3 0,-3 3-330,-1-1-1,0 0 1,1 1 0,-1-1 0,0 0 0,0 0 0,-1 0 0,1 0-1,-1-1 1,1 1 0,1-6 0,-1-25-6556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10858,'0'0'11371,"4"57"-9097,-4-21-96,-6 7-897,-3 10-640,-3 3-449,3-2-128,-1-5-256,4-5-865,-3-8-576,1-13-770,-2-6-223,-2-11-673,-6-6-513,-3-6-3971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7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2344 104 12139,'-39'-4'476,"1"1"0,-1 3-1,-66 5 1,80-1-435,1 1 0,0 1 0,1 0 0,0 2-1,0 1 1,-43 23 0,14 1 77,2 1 0,1 3 1,2 2-1,2 2 0,1 2 0,3 1 0,-40 56 0,74-88-94,0-1-1,0 1 1,1 1 0,1-1-1,0 1 1,1 0 0,0 0-1,1 0 1,1 1 0,0-1-1,1 1 1,0 0 0,1-1-1,0 1 1,5 22 0,0-4-23,2 0 0,1 0 0,2-1 0,0-1 0,23 43-1,-20-47 12,1-2 0,2 0 0,0 0-1,1-2 1,2 0 0,0-1 0,42 35-1,-29-31 3,2-2 0,0-1-1,2-2 1,69 29-1,3-12 83,1-5-1,223 34 1,-133-33 2,623 123 455,-712-129-452,418 95 136,-362-92-16,205 11 0,358-44 751,1-51-399,-149 9-442,331-26-84,-9-65-14,-760 103-4,242-89 1,-293 85-16,-2-5 1,-1-3 0,123-85-1,-211 129-13,16-10 112,-1-1 0,0 0 0,-1-1 0,22-26 0,-33 35-80,-1 0 0,-1 0 0,1 0 0,0 0 0,-1-1-1,0 1 1,0-1 0,0 0 0,-1 0 0,0 1 0,0-1 0,0 0 0,0 0 0,-1 0-1,0 0 1,0 0 0,0 0 0,0 0 0,-1 0 0,0 0 0,0 0 0,0 0 0,-1 1-1,-2-7 1,-4-4 69,-1 0 0,0 0 1,-1 1-1,-1 1 0,0-1 0,0 2 0,-2-1 0,-25-18 0,-1 1-6,-81-44 0,40 34-64,-1 3 0,-153-46 1,-182-22-12,397 100-16,-1599-290 128,1463 270-64,-270-39 321,-552-12 0,623 80-182,-537 73 0,-77 72-181,4-1-155,873-135 52,-856 134-883,481-44-1907,6 37-3488,209-47-2076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4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0 153 12172,'0'0'3832,"8"10"-3463,0 2-201,1-1 1,0 0-1,0-1 0,1 0 1,0-1-1,1 0 0,0 0 1,1-2-1,0 1 0,0-1 1,0-1-1,16 6 1,1-5 146,0 0 0,0-2 1,1-2-1,0 0 0,56-4 1,150-26 717,-105 8-655,1 6 0,0 5 0,0 7 0,178 19 0,-62 8 143,0-10 1,457-32-1,119-34 290,-195 63-612,-538-10-179,868-26 12,194-3 14,-140 9 47,-484-19-104,293-13 7,2 60 169,264 43-32,-230-59-111,448 4 20,356-27-5,-1430 15-45,574-62 91,-583 39 47,-169 30-7050,-99 6-1584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9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1 398 13933,'0'0'246,"10"3"-113,22 4 5,2-1 1,-1-2-1,64 0 0,117-13 477,-137 4-598,133-9 555,365-70-1,-316 29-312,357-29 0,387 12 717,-355 54-810,0 38-109,-380-9-34,206-1-17,265 13 52,763 35-12,5-56 333,-759-4-67,767-89 45,496-20-5,3 112-319,-1938 0-24,226 15 409,-302-16-391,0 0 1,-1 0 0,1 0-1,0 0 1,0 0-1,0 1 1,-1-1-1,1 0 1,0 0 0,0 0-1,0 1 1,0-1-1,0 0 1,0 0-1,0 1 1,-1-1-1,1 0 1,0 0 0,0 1-1,0-1 1,0 0-1,0 0 1,0 1-1,0-1 1,0 0 0,0 0-1,0 1 1,0-1-1,0 0 1,0 0-1,1 1 1,-1-1-1,0 0 1,0 0 0,0 0-1,0 1 1,0-1-1,0 0 1,1 0-1,-1 0 1,0 1 0,0-1-1,0 0 1,1 0-1,-1 0 1,0 0-1,0 0 1,0 1-1,1-1 1,-1 0 0,-29 12 920,24-11-943,-114 50 18,12-5-2087,81-37-362,0-1-1,-33 7 1,-22-6-9778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25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1 291 17681,'0'0'512,"13"0"-272,284-28 965,-99 5-963,475 2 48,-103 7 1459,909-50 114,-264 62-1237,0 39-408,-535 19 188,185 8-198,782-47 182,-879-50 102,-161 3-98,-40 5-241,-5-37 409,266-47 522,-733 98-1015,96-5 294,-190 16 182,-6 0-1671,2 1 27,1-1 0,-1-1-1,0 1 1,1 0 0,-1-1 0,1 1-1,-1-1 1,1 0 0,-1 0-1,-2-1 1,-20-18-11580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42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0 455 11179,'0'0'912,"9"0"-314,61 0-152,0-3 0,0-4 0,83-18-1,24-11 143,1 8-1,359-9 0,-61 45-504,341-8 1767,-45-52-637,297-12 67,507 81-602,215-48-465,-89-32 347,1 54 167,-599 27-477,1-1-217,1598-95-23,122 42 273,-2381 43-260,300 14 61,-784-34 4343,-76-23-4647,51 30-940,-2 1-4652,20-9-1075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17745,'413'43'1225,"466"29"-854,153-63-2,356 13 1856,-623 21-1106,600 15-823,-294-66 102,100 0 731,-326 70-682,-529-30-1198,-292-29 402,9 0-766,44-1-1,-66-2 183,0-1 0,0-1 0,0 0 0,15-5 0,21-17-6081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4266 321 15887,'-48'-30'86,"-1"2"1,-2 2-1,-1 2 0,0 3 1,-91-24-1,-706-76 239,607 103 140,0 10-1,-1 12 1,1 9-1,-392 74 1,129 25 499,387-79-746,1 6-1,-133 63 1,209-83-221,1 2 0,2 2 0,0 2-1,1 1 1,-51 48 0,74-60-9,0 0-1,1 1 1,0 1 0,2 0 0,0 1-1,0 0 1,2 0 0,0 1 0,1 0 0,1 1-1,1 0 1,0 0 0,2 0 0,-5 38-1,8-36 5,1 0 0,0 0 0,2 0 0,1 0 0,0-1 0,1 1 0,1-1 0,1 0-1,1 0 1,1 0 0,1-1 0,0 0 0,15 20 0,-10-19-2,2 0 1,0-1-1,1 0 1,1-2-1,1 0 0,0-1 1,2-1-1,-1 0 1,2-2-1,39 19 0,-8-11 36,1-1-1,1-3 1,0-3-1,113 15 1,234-5 188,786-15-17,-873-9-170,-68-5-30,0-10-1,280-53 0,-350 33 242,-2-8 0,-2-8-1,279-122 1,-445 170-216,172-87 493,-160 79-390,-1-1 0,0 0 0,-1-1 0,-1-1 0,0-1 0,-1 0 0,13-18 0,-24 28-76,-1 1 0,0-1 0,0 1 0,0-1 0,-1 0 0,0 0-1,0 0 1,0 0 0,0 0 0,-1-1 0,0 1 0,0-1 0,-1 1 0,1 0-1,-1-1 1,0 1 0,-2-9 0,1 7-20,-1 1 1,-1-1-1,1 1 0,-1 0 0,0 0 1,-1 0-1,0 0 0,1 1 0,-2-1 1,1 1-1,-1 0 0,-6-5 0,-12-8-20,0 1 0,-1 2 0,0 0 0,-1 2 0,-39-15 0,-61-22 65,-3 7 0,-192-40 1,-277-7-336,328 67-885,0 13-1,-1 11 1,-526 72 0,45 67-4609,370-62 657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6:04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8336 67 16271,'-177'-16'-480,"-29"-5"170,114 8 371,0 3-1,-124 3 1,-186 28 349,4-1 23,74-18 1343,-629 18-327,-782 10 1154,1698-30-2457,-1248-14 719,961 12-812,-421 8-10,651-1 18,0 4 0,0 4-1,1 4 1,1 5 0,1 3 0,2 4 0,0 4 0,2 4 0,-85 50-1,134-65-75,-12 4-38,2 3 1,1 1 0,2 3-1,-54 49 1,96-78 9,0 1 0,0-1 0,0 1 0,0 0 0,1 0 0,0 0 0,0 1 0,0-1 0,1 0 0,-1 1 0,1-1 0,1 1 0,-1-1 0,1 1 0,0-1 0,0 1 0,1-1 0,-1 1 0,1-1 0,1 1 0,-1-1 0,5 11 0,4 11 19,1 0 0,1-1 0,16 25 1,-26-47 18,25 38-30,2-1 0,1-1 0,2-2 0,2-1 0,2-1 1,0-2-1,3-2 0,0-2 0,86 50 0,-10-18-11,2-6 1,201 67-1,-103-56 27,3-10 0,1-10 0,306 27 0,679-28-124,-1151-46 136,1541 26-55,-1467-19 59,783 28 5,-2-62-12,11-75-177,-628 55 174,321-96 0,-497 108-22,185-82 1,-254 95 30,-1-2-1,-1-2 0,-1-2 0,-2-2 1,0-1-1,55-59 0,-83 77 13,-2 0 0,0-1 0,-1-1 0,0 0 1,-1 0-1,-1-1 0,-1 0 0,0-1 0,-1 1 0,4-19 0,-7 21 23,0 0-1,-2-1 1,1 1-1,-2 0 1,0-1-1,-1 1 1,0-1-1,-1 1 1,-1 0-1,0 0 1,-1 0-1,-10-23 1,0 7-6,-1 0 1,-1 2-1,-2-1 1,-1 2-1,-1 1 1,-1 0-1,-25-22 0,13 18 44,-1 1 0,-1 2 0,-2 1-1,-65-34 1,23 23 24,-1 4 1,-2 3-1,0 4 1,-168-30-1,93 33-65,-186-3-1,-164 29 20,-360 85-3,6 68-35,266-30-74,-456 83-1407,780-172 69,208-32-422,0-2 1,-80-8 0,27-14-3904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00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1243 215 5445,'0'0'4725,"-2"-9"-2275,-1-4-1738,-1 0-1,-1 0 1,0 1 0,-1 0-1,0 0 1,0 0 0,-2 0-1,-11-13 1,13 18-443,0 0 0,-1 1 0,0 0 1,0 1-1,-1-1 0,1 1 0,-1 1 0,0-1 0,0 2 0,-1-1 0,0 1 0,1 0 1,-1 1-1,-13-3 0,-49-2 321,-1 4 1,1 2-1,-1 4 1,-139 23-1,182-21-459,1 1 0,-1 2 1,1 1-1,1 1 0,0 1 0,0 2 0,1 0 1,1 2-1,0 1 0,1 1 0,1 1 1,-39 38-1,44-37-122,1 1 0,1 1 0,1 0 0,0 1 0,2 1 0,0 0 0,2 1 0,1 0 0,0 1 0,2 0 0,1 0 0,1 1 1,1-1-1,-2 41 0,6-52-5,0 1 0,1 0 0,1 0 0,0-1 1,1 1-1,5 16 0,-5-24 7,1-1 0,-1 0 0,1-1-1,0 1 1,1 0 0,0-1 0,0 0 0,0 0 0,0 0-1,1 0 1,0-1 0,-1 0 0,2 0 0,-1 0 0,0 0-1,10 3 1,1 1 98,0-2-1,0 0 0,0 0 1,1-2-1,0 0 0,0-1 1,20 1-1,124-3 651,-138-1-725,158-15 199,350-74-1,-512 85-228,41-7 164,-1-4 0,67-25 1,-111 34-115,0 0 0,-1-1 0,1-1 0,-1 0 0,-1-1 0,0 0 0,0-1 0,-1-1 0,0 0 0,-1 0 0,0-1 0,-1-1 0,12-19 0,-18 27-18,-1 0 1,-1-1-1,1 0 0,-1 0 1,0 1-1,0-1 0,-1 0 1,1-1-1,-1 1 0,-1 0 1,1 0-1,-1 0 0,0-1 1,-1 1-1,1 0 0,-1 0 1,-1 0-1,1 0 0,-1 0 1,0 0-1,0 0 0,-1 0 1,1 1-1,-1-1 0,-1 1 1,1 0-1,-1 0 0,0 0 1,0 0-1,0 1 0,-1 0 1,1-1-1,-1 2 0,0-1 1,-8-4-1,-33-19-36,-1 1 0,-2 3 0,0 2 0,-1 3 0,-1 1 0,-79-15 0,99 27-1499,-63-4 1,75 9 127,0 0 0,0 1 0,0 1 0,0 1 0,1 1 0,-1 0 0,-34 14 0,22-3-10737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7:07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1177 189 5189,'-17'-8'475,"-12"-6"-123,-2 1 1,0 2-1,0 1 0,-1 2 1,0 1-1,-36-4 0,40 12-283,0 0-1,0 2 1,0 1-1,0 1 0,0 2 1,1 0-1,0 2 0,1 1 1,0 1-1,0 1 1,1 2-1,1 0 0,-28 22 1,14-7 81,2 1 0,1 2 0,2 1-1,1 1 1,2 2 0,1 1 0,-30 51 0,29-31 127,2 0-1,3 1 1,3 2-1,2 1 1,2 0-1,-15 107 1,14-6 378,1 229 0,18-297-600,4 0 1,4 0 0,4-1-1,31 118 1,-28-158-53,2-1 1,3-1-1,1-1 1,3 0-1,2-2 1,2-1-1,2-1 1,63 74-1,-68-94 7,0-1-1,2-1 1,0-1-1,2-2 1,1-1-1,0-1 1,1-1-1,1-2 1,1-1-1,46 14 0,-56-22-1,0-1-1,1-1 1,0-1-1,0-1 0,0-1 1,0-2-1,0 0 1,0-1-1,0-2 0,0 0 1,-1-2-1,1 0 0,-1-2 1,0 0-1,-1-2 1,29-14-1,-15 1 28,0-2 0,-2-1-1,0-2 1,-2-1 0,-1-2 0,-2 0 0,0-3 0,40-60-1,-23 22 78,-4-2-1,-3-2 0,44-117 0,-45 79-50,-5-1 1,-5-2-1,-4-1 1,-6-1-1,-5 0 0,-6-1 1,-12-199-1,-2 234 138,-3 0 1,-5 1-1,-40-134 0,36 161 271,-2 0-1,-3 1 1,-2 1-1,-2 2 1,-69-95-1,82 128-218,-1 0-1,-1 1 1,0 1 0,-2 0-1,0 2 1,0 0 0,-38-21-1,45 30-205,0 0-1,0 1 0,0 1 1,0 0-1,-1 0 1,1 2-1,-1-1 0,0 2 1,0-1-1,0 2 1,0 0-1,1 0 1,-1 1-1,0 1 0,0 0 1,-18 6-1,15-2-87,-1 1-1,1 1 0,1 0 1,0 1-1,0 0 1,1 2-1,-14 11 1,-89 94-1866,91-88 1075,-77 81-3778,-7 3-3775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 12139,'7'-11'2477,"0"2"-1821,-1-1 0,1 1 0,1 0-1,0 1 1,0 0 0,0 0 0,1 1-1,0 0 1,1 0 0,0 1 0,17-8-1,-10 7-16,1 1 0,0 1 0,0 0 0,0 1-1,1 1 1,-1 1 0,1 1 0,0 0 0,-1 1 0,1 2-1,31 5 1,-47-7-596,1 1 1,-1 0-1,0 0 0,0 1 0,0-1 0,0 0 0,0 1 1,-1 0-1,1 0 0,0 0 0,-1 0 0,1 0 1,-1 0-1,0 1 0,0-1 0,0 1 0,0 0 0,0-1 1,0 1-1,-1 0 0,0 0 0,1 0 0,-1 0 0,0 0 1,0 1-1,-1-1 0,1 0 0,-1 0 0,1 1 1,-1-1-1,0 0 0,0 0 0,-1 5 0,-1 2 72,0-1 0,-1 1 0,0 0-1,0-1 1,-1 0 0,0 0 0,-1 0-1,0 0 1,-11 13 0,-42 46-115,40-48 0,1 0 0,1 0 0,0 2 0,-14 26 0,29-46 0,0-1 0,0 1 0,0-1 0,0 1 0,0 0 0,1-1 0,-1 1 0,1 0 0,-1 0 0,1 0 0,-1-1 0,1 1 0,0 0 0,0 0 0,0 0 0,0 0 0,0-1 0,1 1 0,-1 0 0,0 0 0,1 0 0,-1-1 0,1 1 0,0 0 0,0 0 0,0-1 0,0 1 0,0-1 0,0 1 0,0-1 0,0 1 0,0-1 0,1 0 0,-1 1 0,0-1 0,1 0 0,-1 0 0,1 0 0,0 0 0,-1 0 0,1-1 0,0 1 0,-1 0 0,1-1 0,0 1 0,2-1 0,11 3 0,1 0 0,-1-1 0,0-1 0,25-2 0,-24 1 0,41 1-691,-19 0-1919,0 0 0,0-3 0,-1-1 0,1-2 0,62-15 0,-72 8-12557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12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1554 672 2755,'0'0'864,"3"-11"-986,16-47-351,-4 15 2523,12-56 0,-24 87-1426,-1 0-1,0 0 0,-1 0 0,-1 0 1,0 0-1,-1 0 0,0-1 0,0 1 0,-7-23 1,5 29-403,-1-1 1,1 1-1,-1-1 1,0 1 0,0 0-1,-1 0 1,0 1-1,0 0 1,0 0 0,-1 0-1,1 0 1,-1 1-1,0 0 1,-1 0-1,1 0 1,-1 1 0,1 0-1,-1 0 1,0 1-1,0 0 1,-11-2 0,-13-2-28,-1 2 1,1 1-1,-50 1 1,42 4-166,1 2 0,0 1 0,0 2 0,1 2 0,-1 1 0,2 2 1,0 2-1,0 1 0,2 2 0,0 1 0,-43 30 0,17-5 169,1 3 0,3 2 1,2 2-1,-95 115 0,95-95-93,4 3 0,2 1 0,4 2 0,4 3 0,3 0 0,-49 155 0,60-138 24,4 1 0,4 1 1,5 0-1,3 1 0,8 182 1,8-202-129,5 1 1,2-2 0,4 0-1,4 0 1,45 113 0,-18-79 32,5-3 0,130 199 0,-156-269-147,1-1-1,2 0 1,1-3 0,2 0 0,62 49-1,-82-73 88,0-2 0,1 0-1,1 0 1,-1-2 0,2 1-1,-1-2 1,1 0 0,-1-1-1,1-1 1,1 0-1,-1-1 1,1-1 0,-1 0-1,1-1 1,-1-1 0,1-1-1,0 0 1,-1-1 0,28-7-1,-25 2 63,0-1-1,0 0 1,0-2 0,-2 0-1,1-1 1,-1 0-1,-1-1 1,0-2-1,0 1 1,20-26 0,2-5 374,-3-2 1,47-79-1,-8-7 963,82-206-1,29-157 418,-169 449-1696,236-729 1121,-213 625-1124,-6-2 0,-8-2 0,9-189 1,-32 296-86,-2 0 0,-2 1 1,-2-1-1,-3 1 1,-1 0-1,-2 0 0,-20-53 1,23 81-47,-1 1 0,0 0 0,-2 1 0,0 0 0,0 0 0,-2 1 0,0 1 0,-25-24 1,25 28-57,-1 0 0,0 1 0,0 1 0,-1 0 1,0 1-1,0 1 0,-1 0 0,0 1 1,0 0-1,0 1 0,-30-3 0,23 5-85,-1 2 0,1 0 0,-1 2 1,0 0-1,1 2 0,0 0 0,0 1 0,0 2 0,1 0 0,0 1 0,0 1 0,-38 24 0,0 4-715,2 4 1,-100 92-1,-149 185-4709,176-167 256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241 262 14798,'0'0'5007,"-9"-2"-2097,4 1-2625,-1 1 0,0-1 0,0 1 0,0 0 0,1 0 0,-1 0 0,0 1 0,0 0 0,1 0 0,-1 0 0,1 1 0,-1 0 0,1 0 0,0 1 0,-1-1 0,1 1 0,-8 6 0,1 1 11,0 1 0,1 0 0,1 1 0,0 0 0,0 0 0,1 1 0,-9 17 0,13-20-133,1-1 0,-1 1 0,2 0 0,-1 0 0,1 0 0,1 0 0,0 1 0,0-1 0,1 1 0,0 0 0,2 15 0,-1-24-155,0 0 1,0 0-1,1 0 1,-1 0-1,1 0 0,-1 0 1,1 0-1,0-1 0,-1 1 1,1 0-1,0 0 1,0-1-1,1 1 0,-1 0 1,0-1-1,0 1 0,1-1 1,-1 0-1,1 1 1,-1-1-1,1 0 0,2 1 1,-1-1 7,0 0 0,0 0 0,1 0 0,-1 0 1,0-1-1,1 1 0,-1-1 0,1 0 1,-1 0-1,1 0 0,5-2 0,2 0 11,0-1-1,0 0 0,-1 0 1,0-2-1,0 1 0,0-1 1,10-7-1,11-11-26,0-1 0,-2-2 0,-1-1 0,-1-1 0,-1-1 0,26-40 0,-37 47 0,-1-1 0,0 0 0,-2-1 0,-1 0 0,-1-1 0,-1-1 0,-1 0 0,-1 0 0,6-47 0,-13 72 0,0 0 0,1 0 0,-1 0 0,0 0 0,0 0 0,0 0 0,0 0 0,0 1 0,0-1 0,0 0 0,0 0 0,0 0 0,-1 0 0,1 0 0,0 0 0,-1 0 0,1 0 0,0 1 0,-1-1 0,1 0 0,-1 0 0,0 0 0,-13 7 0,-13 29 0,-2 13 0,-39 85 0,58-110 0,1 1 0,1 1 0,1-1 0,2 2 0,-6 48 0,11-71 6,0 1 0,-1-1 0,2 1 0,-1-1 0,0 0-1,1 0 1,-1 1 0,1-1 0,0 0 0,0 0 0,0 1 0,1-1 0,-1 0 0,1 0 0,-1-1-1,1 1 1,0 0 0,4 4 0,-3-5-39,0 0 0,0 0 0,1 0 0,-1 0 0,1-1 0,-1 1 0,1-1 0,-1 0 0,1 0 0,0 0 0,-1-1 0,1 1 0,0-1 1,-1 0-1,1 0 0,7-1 0,17-6-3176,-5-10-3789,0-8-4256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83 108 19987,'0'0'12364,"10"-5"-11991,-3 2-349,44-22 5,-49 23-29,1 1-1,-1-1 1,0 0-1,0 0 1,0 0-1,0 0 1,0 0-1,0 0 1,-1 0-1,1-1 1,-1 1-1,1-1 1,-1 1-1,0-1 1,0 0-1,0 1 1,0-1-1,-1 0 1,1 0 0,0-3-1,-2 5 1,1 0 0,0-1 0,-1 1 0,1 0 0,0 0 0,-1 0 0,0 0 0,1 0 0,-1 0 0,1 0 0,-1 0 0,0 0 0,0 0 0,0 1 0,1-1 0,-1 0 0,0 0 0,0 1 0,0-1 0,0 1 0,0-1 0,0 0 0,-1 1 0,1 0 0,0-1 0,0 1 0,0 0 0,0 0 0,0-1 0,-1 1 0,1 0 0,0 0 0,0 0 0,0 1 0,0-1 0,-1 0 0,1 0 0,0 1 0,0-1 0,-1 1 0,-3-1 0,1 1 0,-1 0 0,0 0 0,1 1 0,0-1 0,-1 1 0,1 0 0,0 0 0,-7 5 0,1 4 0,1 0 0,0 1 0,0 0 0,1 0 0,1 1 0,0 0 0,1 0 0,1 1 0,0 0 0,0 0 0,1 0 0,1 0 0,1 1 0,0-1 0,0 1 0,2-1 0,0 1 0,2 15 0,-2-28-13,0 1 0,1-1 0,-1 1 0,1 0 0,0-1 0,-1 1 0,1-1 0,0 0 0,1 1 0,-1-1 0,0 0 0,1 0 0,-1 0 0,1 0 0,0 0 0,-1 0 0,1 0 0,0 0 0,0-1 0,3 3 0,-1-2-67,0 0-1,0-1 1,1 1-1,-1-1 1,1 0-1,-1 0 1,1 0-1,-1 0 1,1-1-1,7 0 1,0-1-366,0 0 1,-1 0-1,1-2 1,-1 1-1,0-2 1,0 1-1,0-1 1,14-8-1,26-23-6275,-2-8-1089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1 6246,'0'0'18407,"-13"6"-14831,-6 3-2584,0 1-1,-23 18 0,36-24-879,0 0-1,0 1 1,1-1 0,-1 1-1,1 1 1,1-1 0,-1 1 0,1-1-1,0 1 1,0 1 0,1-1 0,-1 1-1,-2 7 1,6-12-112,0-1 0,0 0 0,0 0 0,0 1 0,0-1 0,0 0 0,0 0 0,1 1 0,-1-1 0,0 0 0,1 0 0,-1 0 0,1 0 0,-1 1 0,1-1 0,-1 0 0,1 0 0,0 0 0,0 0 0,0 0 0,-1-1 0,1 1 0,0 0 0,0 0 0,0 0 0,0-1 0,0 1 0,0 0 0,1-1 0,-1 1 0,0-1 0,0 0 0,0 1 0,0-1 0,1 0 0,1 1 0,55 6 0,-44-6 0,21 2 0,-22-3 0,-1 0 0,0 1 0,0 0 0,0 1 0,0 1 0,0 0 0,-1 0 0,1 1 0,-1 1 0,15 7 0,-24-11 0,-1 0 0,1 0 0,-1 0 0,0 0 0,0 1 0,1-1 0,-1 0 0,0 0 0,0 1 0,0-1 0,0 0 0,0 1 0,-1-1 0,1 1 0,0 0 0,-1-1 0,1 1 0,-1-1 0,1 1 0,-1 0 0,0-1 0,0 1 0,0 0 0,0 0 0,0 1 0,-1 0 0,0 1 0,0-1 0,0 0 0,-1 0 0,1 0 0,-1 0 0,0 0 0,0 0 0,0-1 0,0 1 0,-5 4 0,-5 3 0,-1 0 0,1-1 0,-1 0 0,-18 9 0,20-13 105,0 0 1,0-1-1,-23 6 1,31-9-209,1 0 0,-1-1 0,0 1 0,1-1 1,-1 1-1,0-1 0,0 0 0,0 0 0,1 0 1,-1-1-1,0 1 0,0-1 0,1 0 0,-1 1 0,0-1 1,1 0-1,-1 0 0,1-1 0,-1 1 0,1 0 0,0-1 1,-4-3-1,-6-16-9101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9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258 46 17745,'0'0'8029,"-14"-8"-5387,7 4-2418,-49-24 858,52 27-1012,-1 0 0,0-1 1,1 2-1,-1-1 0,0 0 0,0 1 1,1 0-1,-1 0 0,0 1 0,0-1 1,1 1-1,-1 0 0,0 0 1,-6 3-1,4 0-61,0 0 1,0 1 0,0 0-1,0 1 1,1-1-1,0 1 1,0 0 0,0 1-1,1-1 1,0 1-1,0 0 1,1 1 0,0-1-1,0 1 1,1 0 0,0 0-1,0 0 1,1 0-1,0 0 1,0 1 0,1-1-1,0 1 1,1-1-1,0 1 1,0-1 0,1 1-1,0-1 1,0 1-1,4 13 1,-2-17-5,0 1 0,0-1 1,1 0-1,-1 0 0,1-1 0,0 1 0,1-1 1,-1 0-1,1 0 0,-1 0 0,1-1 0,0 0 1,1 0-1,-1 0 0,7 3 0,14 4 5,0-1-1,28 7 0,-25-8 8,-13-4-31,-1 1 1,0 1-1,0 0 0,0 1 0,24 16 0,-36-22 15,-1 1 0,0 0-1,0 0 1,0 0 0,0 0-1,0 0 1,0 0 0,-1 0-1,1 1 1,-1-1 0,0 1 0,1-1-1,-1 1 1,0 0 0,0-1-1,0 6 1,-1-5 24,0 0 1,0 0-1,-1 1 1,0-1-1,1 0 0,-1 0 1,0 0-1,-1 0 0,1 0 1,0-1-1,-1 1 1,0 0-1,1-1 0,-1 1 1,0-1-1,0 1 0,-1-1 1,-3 4-1,-13 11 124,-1-1-1,-1-1 0,0-1 1,-32 17-1,38-23-95,-2 0 0,1-1-1,-1-1 1,0-1 0,-1 0 0,1-1-1,-19 1 1,35-5-74,0 1 1,1-1-1,-1 0 1,0 0-1,1 0 0,-1-1 1,0 1-1,1 0 0,-1 0 1,0 0-1,1 0 1,-1-1-1,0 1 0,1 0 1,-1 0-1,1-1 1,-1 1-1,1-1 0,-1 1 1,1 0-1,-1-1 1,1 1-1,-1-1 0,1 1 1,-1-1-1,1 0 0,0 1 1,-1-1-1,1 1 1,0-1-1,-1-1 0,1-26-1689,20-29-3255,7 3-1057,4-10-1537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9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16335,'0'0'10538,"3"13"-9235,5 28-189,2 53 0,-6-48-525,2 0-1,13 53 0,-18-96-554,69 207 477,-81-259-2727,-7 15 1918,-1 0 1,-2 1-1,-1 1 0,-31-34 0,-21-29 1654,73 94-1329,0 0 1,0-1-1,0 1 1,1 0 0,-1 0-1,0 0 1,1-1-1,-1 1 1,1 0-1,-1-1 1,1 1-1,0 0 1,-1-1 0,1 1-1,0-1 1,0 1-1,0-1 1,0-1-1,1 2 3,-1 0-1,1 0 1,-1 0 0,1 0-1,-1 1 1,1-1-1,0 0 1,-1 1-1,1-1 1,0 0 0,0 1-1,-1-1 1,1 1-1,0-1 1,0 1-1,0 0 1,0-1 0,0 1-1,0 0 1,-1 0-1,3-1 1,7 0 187,0 0 0,1 1 0,-1 0 0,14 1 1,-1 1-76,87 2-1169,0 1-3354,-60-5-4240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6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88 11627,'0'0'4847,"3"-10"-1660,1 2-2240,-2 5-659,-1-1-1,1 1 0,-1 0 1,0 0-1,0 0 0,0-1 1,0 1-1,0 0 0,-1-1 1,0 1-1,0-1 1,0 1-1,-1-7 0,1 9-180,-1 0-1,0 0 1,0 0-1,0 0 1,0 0-1,0 0 0,0 0 1,0 0-1,0 0 1,0 0-1,0 0 1,0 1-1,0-1 1,-1 1-1,1-1 1,0 1-1,-1-1 0,1 1 1,0 0-1,-1-1 1,1 1-1,0 0 1,-1 0-1,1 0 1,-1 0-1,-1 0 1,-42 5 563,33-1-549,-1 1 1,1 0-1,0 1 1,0 0-1,1 1 1,0 1-1,0-1 1,0 2-1,1 0 1,-14 16-1,15-17-31,2 1-1,-1 0 1,1 1-1,1 0 0,0 0 1,0 0-1,1 1 0,0-1 1,1 1-1,0 0 1,1 1-1,-3 15 0,6-24-91,0 1-1,0-1 1,0 0-1,0 1 1,1-1-1,-1 0 1,1 0-1,0 1 1,0-1-1,0 0 1,0 0-1,0 0 1,1 0-1,-1 0 0,1-1 1,0 1-1,0 0 1,0-1-1,0 1 1,1-1-1,-1 0 1,1 1-1,-1-1 1,1 0-1,0-1 1,0 1-1,-1 0 1,1-1-1,0 0 1,1 0-1,-1 0 0,0 0 1,0 0-1,0 0 1,6 0-1,10 1-415,0 0 0,0-2 0,-1 0 0,1-1 0,19-3 0,-13-1-2049,0 0 1,47-18 0,-14 0-3700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12 19891,'0'0'3619,"-12"0"-21,1 1-3213,-1 0-1,1 1 0,-1 0 0,1 1 1,0 1-1,0-1 0,-16 9 1,22-10-340,0 1 1,0-1 0,0 1 0,0 0 0,1 1 0,-1-1 0,1 1 0,-1 0 0,1 0 0,1 1 0,-1-1 0,1 1 0,-1 0 0,1-1 0,1 2 0,-1-1 0,1 0 0,0 0-1,-3 12 1,4-16-45,1 0-1,0 1 1,0-1-1,0 0 1,0 1-1,0-1 1,0 0-1,0 1 0,1-1 1,-1 0-1,0 1 1,1-1-1,-1 0 1,1 0-1,-1 1 1,1-1-1,-1 0 0,1 0 1,0 0-1,0 0 1,0 0-1,0 0 1,0 0-1,1 1 1,1 0 5,-1-1 0,1 1 0,0-1 0,0 1 0,0-1 0,0 0 0,1-1 0,-1 1 0,6 0 0,4 0 16,-1-1 0,1 0 0,-1-1 0,18-3 0,-17 1-60,1-1 1,0-1-1,-1 0 0,0-1 1,0 0-1,-1-1 1,0 0-1,16-13 0,8-9 6,38-42-1,-64 62 74,-21 24 38,1 0 1,0 0-1,2 1 0,-12 26 0,19-38-75,-2 1-72,1 0-1,0-1 1,0 1-1,1 0 0,-1 0 1,1 0-1,0 1 1,1-1-1,-1 0 1,1 0-1,0 8 0,1-12-91,-1 1 0,0-1-1,1 0 1,-1 0-1,1 0 1,-1 0 0,1 0-1,0 0 1,-1 0 0,1 0-1,0 0 1,0 0-1,-1 0 1,1 0 0,0-1-1,0 1 1,0 0-1,0 0 1,0-1 0,2 1-1,0 0-359,0 0 0,0 0 0,0-1 0,0 1 0,0-1 0,0 0 0,0 0 0,0 0 0,0 0 0,0 0 0,4-2 0,31-8-7685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1 338 14125,'0'0'7907,"10"2"-5446,0-2-2114,-1 0 0,0-1 1,0 0-1,0 0 0,0-1 1,0 0-1,0-1 0,-1 1 1,1-2-1,-1 1 0,0-1 1,0-1-1,0 1 0,10-9 1,10-6-42,-2-2 1,0 0-1,-2-2 0,0 0 1,-1-2-1,-2-1 1,-1 0-1,-1-2 1,30-54-1,-72 127-306,-44 105 0,62-133 0,-1 0 0,2 0 0,0 0 0,1 0 0,1 1 0,1-1 0,1 28 0,0-43-95,0-1 1,0 1-1,0-1 0,1 0 1,-1 1-1,0-1 0,1 1 1,-1-1-1,1 0 1,0 0-1,0 1 0,-1-1 1,1 0-1,0 0 0,0 0 1,0 0-1,0 0 0,0 0 1,1 1-1,1-1-339,-1 1-1,1-1 0,-1 0 1,1-1-1,-1 1 1,1 0-1,-1-1 1,1 0-1,-1 1 1,1-1-1,0 0 0,-1 0 1,1 0-1,0-1 1,3 0-1,17-6-6446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0 299 18129,'0'0'11531,"51"0"-9417,-1-23-1121,7-5-993,3-4 0,2-2 0,-2 2 0,2 2 0,-3 1 0,-2 4 0,-6 5-865,-9 2-3747,-7 2-1794,-13 5-4132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21 127 16496,'0'0'13474,"15"5"-12535,-5-2-861,1-1-1,-1 0 0,1 0 1,0-1-1,-1 0 1,1-1-1,0 0 0,0-1 1,-1 0-1,1-1 1,-1 0-1,1-1 1,13-5-1,-12 3 4,0 0 1,0-1-1,-1 0 1,13-9-1,-22 13-66,1 1 1,-1-1-1,1 0 0,-1 0 0,0 0 1,0-1-1,0 1 0,0 0 1,-1-1-1,1 1 0,0-1 1,-1 0-1,0 1 0,1-1 0,-1 0 1,-1 0-1,1 0 0,0 0 1,-1 0-1,1 0 0,-1 0 0,0 0 1,0-6-1,-1 8-15,1 0 0,-1-1 0,0 1 0,1 0 0,-1 0 0,0-1 0,0 1 0,0 0 0,0 0 0,0 0 0,0 0 0,0 0 0,-1 1 0,1-1 0,0 0 0,0 0 0,-1 1 0,1-1 0,0 1 0,-1-1 0,1 1 0,-1 0 0,1-1 0,-1 1 0,1 0 0,-1 0 0,-1 0 0,-45 1 0,44-1 0,-8 2 0,0 1 0,0 1 0,0 0 0,0 1 0,0 0 0,1 0 0,0 1 0,0 1 0,0 0 0,1 0 0,0 1 0,1 0 0,0 1 0,0 0 0,1 1 0,0 0 0,0 0 0,-7 14 0,13-21 3,0 0 0,1 0 0,-1 0 0,1 0 0,0 0 0,0 0 1,0 0-1,0 0 0,0 0 0,1 0 0,-1 1 0,1-1 0,0 0 0,0 0 0,0 1 0,1-1 0,-1 0 0,2 5 0,-1-6-1,1 1-1,-1-1 0,1 0 0,-1 0 1,1 0-1,0 0 0,0 0 0,0 0 1,0-1-1,0 1 0,0-1 0,0 1 1,1-1-1,-1 0 0,1 0 1,-1 0-1,5 1 0,11 2-164,0-1 0,0-1 0,0-1 0,0-1 0,22-1 0,-32 0-8,54-5-4238,1-10-3118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8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16656,'0'0'9940,"12"-7"-6903,23-12-1947,65-26 0,-83 39-971,0 0 0,1 1 1,-1 1-1,1 0 0,0 2 0,-1 0 1,24 0-1,-41 2-119,1 0 0,0 0 0,0 0 0,-1 0 0,1 0 0,0 1 0,0-1 0,-1 0 0,1 0 0,0 0 0,-1 1 0,1-1 0,0 0 0,-1 1 0,1-1 0,0 1 0,-1-1 0,1 1 0,-1-1 0,1 1 0,-1-1 0,1 1 0,-1-1 0,1 1 0,-1 0 0,0-1 0,1 1 0,-1 0 0,0 0 0,1-1 0,-1 1 0,0 0 0,0-1 0,0 1 0,0 0 0,0 0 0,0-1 0,0 1 0,0 0 0,0 0 0,0-1 0,0 1 0,0 0 0,0 0 0,-1-1 0,1 1 0,-1 1 0,0 2 0,-1-1 0,1 1 0,-1-1 0,0 1 0,0-1 0,-1 1 0,1-1 0,-4 4 0,-13 9 0,-1 0 0,0-2 0,-24 14 0,-30 21 0,74-49 0,0 0 0,0 0 0,-1 0 0,1 0 0,0 0 0,0 0 0,0 0 0,-1 1 0,1-1 0,0 0 0,0 0 0,0 0 0,-1 0 0,1 0 0,0 1 0,0-1 0,0 0 0,0 0 0,0 1 0,-1-1 0,1 0 0,0 0 0,0 0 0,0 1 0,0-1 0,0 0 0,0 0 0,0 1 0,0-1 0,0 0 0,0 0 0,0 1 0,0-1 0,0 0 0,0 0 0,0 1 0,0-1 0,0 0 0,0 0 0,0 1 0,0-1 0,1 0 0,-1 0 0,0 1 0,15 3 0,30-4 0,-36 0 0,32-1 0,-30-1 0,0 1 0,0 0 0,0 1 0,0 1 0,0-1 0,0 2 0,0 0 0,0 0 0,0 1 0,16 6 0,-26-8 0,1-1 0,-1 1 0,0 0 0,0 0 0,0-1 0,0 1 0,0 0 0,0 0 0,0 0 0,0 0 0,0 1 0,0-1 0,-1 0 0,1 0 0,0 0 0,-1 1 0,1-1 0,-1 0 0,1 1 0,-1-1 0,0 0 0,0 1 0,1-1 0,-1 2 0,-1 0 0,1-1 0,-1 0 0,0 1 0,1-1 0,-1 0 0,0 0 0,-1 1 0,1-1 0,0 0 0,-1 0 0,1 0 0,-4 3 0,-5 4 0,0 0 0,0 0 0,-22 12 0,29-19 0,-11 7 0,0 0 0,0-1 0,-1 0 0,0-1 0,-1 0 0,1-2 0,-1 0 0,0 0 0,-1-2 0,-30 4 0,46-7-22,0-1 0,-1 1 0,1 0 0,0 0 0,0-1 0,-1 1 0,1-1 0,0 1 0,0-1 0,0 1 0,0-1 0,0 0 0,0 0 0,0 1 0,0-1 0,0 0 0,0 0 0,0 0 0,1 0 0,-1 0 0,0 0 0,0 0 0,1 0 0,-1 0 0,1 0 0,-1-1 0,1 1 0,-1-2 0,-3-37-5885,4 24-8624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9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183 101 15919,'3'-10'3897,"-1"6"-3098,0-1-98,0 0 0,0-1 0,-1 1 0,1 0 0,-1-1 0,0 1 1,-1-1-1,1 1 0,-1-1 0,0 1 0,0-1 0,-2-7 0,1 12-602,0 0-1,0 0 1,-1 0-1,1 1 1,0-1-1,0 0 0,0 1 1,-1-1-1,1 1 1,0 0-1,-1-1 0,1 1 1,0 0-1,-1 0 1,1 0-1,0-1 0,-1 2 1,1-1-1,0 0 1,-1 0-1,1 0 1,0 1-1,-2-1 0,-32 11 252,26-7-335,1 1-1,-1 0 0,1 1 0,0 0 0,0 0 0,1 1 0,0 0 1,0 0-1,0 0 0,1 1 0,0 0 0,1 1 0,0-1 1,0 1-1,0 0 0,1 0 0,1 0 0,0 1 0,0-1 1,1 1-1,0 0 0,-1 18 0,3-26-14,0 0 0,0 0 0,1 0 0,-1 0 0,1-1 0,-1 1 0,1 0 0,0 0 0,0 0 0,0 0 0,0-1 0,0 1 0,0 0 0,0-1 0,1 1 0,-1-1 0,0 0 0,1 1 0,-1-1 0,1 0 0,0 0 0,-1 0 0,1 0 0,0 0 0,0 0 0,0 0 0,-1-1 0,1 1 0,0-1 0,0 1 0,0-1 0,0 0 0,0 1 0,0-1 0,0 0 0,0-1 0,0 1 0,0 0 0,3-1 0,4 0 0,0 0 0,1-1 0,-1 0 0,-1-1 0,1 0 0,0 0 0,13-7 0,2-4 0,-2-2 0,41-34 0,-54 42 0,0-1 0,-1 0 0,0 0 0,-1-1 0,0 0 0,0 0 0,-1 0 0,10-23 0,-14 23 0,-5 9 0,-3 6 0,-7 11-243,0 0-1,1 1 1,1 0-1,1 1 1,1 0-1,0 1 1,1 0 0,1 0-1,-6 26 1,13-44 53,-1 1 1,1-1 0,-1 1 0,1-1 0,0 1-1,0-1 1,-1 1 0,1-1 0,0 1-1,1-1 1,-1 1 0,0-1 0,0 1-1,0 0 1,1-1 0,-1 0 0,1 1-1,0-1 1,-1 1 0,1-1 0,0 0 0,1 3-1,-1-4-3,1 1 1,-1-1-1,0 0 0,0 0 0,1 0 0,-1 0 0,0 0 0,0 0 0,0 0 0,1-1 1,-1 1-1,0 0 0,0-1 0,0 1 0,1-1 0,-1 1 0,0-1 0,0 1 0,0-1 1,0 0-1,1 0 0,10-8-2193,-1 0 0,0-1 0,13-15 0,8-11-7469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9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97 325 7623,'0'0'4992,"-4"10"-1939,-19 40-208,-23 57 1027,41-94-3028,1 1-1,0 0 0,0 0 0,2 0 0,-2 24 1,4-38-825,-1 1 0,1-1 0,0 0 0,0 1 0,0-1 0,0 0 0,0 1 0,0-1 0,1 0 0,-1 1 0,0-1 0,0 0 0,0 1 0,0-1 0,0 0 0,0 1 0,1-1 0,-1 0 0,0 1 0,0-1 0,0 0 0,1 0 1,-1 1-1,0-1 0,0 0 0,1 0 0,-1 0 0,0 1 0,0-1 0,1 0 0,-1 0 0,0 0 0,1 0 0,-1 0 0,0 0 0,1 0 0,-1 1 0,0-1 0,1 0 0,-1 0 0,0 0 0,1 0 0,-1 0 0,0 0 0,1-1 0,-1 1 0,0 0 0,1 0 1,-1 0-1,0 0 0,0 0 0,1 0 0,-1 0 0,0-1 0,1 1 0,-1 0 0,0 0 0,1-1 0,17-13 1431,-6 1-1296,-1-1 0,-1 0 0,0-1-1,-1 0 1,0 0 0,-2-1 0,0-1 0,0 1 0,-2-1 0,0 0 0,4-24 0,-15 70-1292,2-11 1126,1 0-1,0 0 1,1 0 0,1 1-1,2 26 1,-1-43 16,1 0-1,-1-1 1,0 1 0,1 0-1,0 0 1,-1-1 0,1 1 0,0-1-1,0 1 1,0-1 0,0 1-1,0-1 1,0 0 0,1 1-1,-1-1 1,0 0 0,1 0-1,-1 0 1,0 0 0,1 0-1,0 0 1,-1 0 0,1 0 0,-1-1-1,1 1 1,0-1 0,0 1-1,-1-1 1,1 0 0,0 1-1,0-1 1,-1 0 0,1 0-1,0 0 1,0-1 0,-1 1-1,1 0 1,3-1 0,1-1 28,1 1 0,0-1 0,-1 0 0,1-1 0,-1 0 0,1 0 0,-1 0 0,10-7 0,4-8 58,-1-1-1,-1 0 0,-1-2 1,0 0-1,-2-1 0,0 0 0,-2-1 1,0-1-1,14-40 0,-4 2 174,-3-1 0,20-110 0,-73 295-263,-7 30 0,19 1 0,20-135 0,1 1 0,0 0 0,1 0 0,1-1 0,1 1 0,6 20 0,-9-38 0,0 1 0,0-1 0,1 1 0,-1 0 0,1-1 0,-1 1 0,1-1 0,0 1 0,-1-1 0,1 1 0,0-1 0,0 1 0,0-1 0,0 0 0,0 0 0,0 1 0,0-1 0,1 0 0,-1 0 0,0 0 0,1 0 0,-1-1 0,1 1 0,-1 0 0,1 0 0,2 0 0,-3-2 0,1 0 0,-1 1 0,0-1 0,0 0 0,1 0 0,-1 0 0,0 0 0,0-1 0,0 1 0,0 0 0,0 0 0,0-1 0,0 1 0,-1 0 0,1-1 0,0 1 0,-1-1 0,1 1 0,-1-1 0,0 1 0,1-1 0,-1 1 0,0-1 0,0 0 0,0 1 0,0-1 0,0-2 0,1-9 0,-1-1 0,0 1 0,0-1 0,-1 1 0,-1-1 0,0 1 0,-1-1 0,-1 1 0,0 0 0,0 0 0,-1 1 0,-1 0 0,0-1 0,-1 2 0,0-1 0,-1 1 0,0 0 0,-16-15 0,24 26 0,0-1 0,-1 0 0,1 1 0,-1-1 0,1 1 0,-1-1 0,1 1 0,-1-1 0,0 1 0,1-1 0,-1 1 0,1 0 0,-1-1 0,0 1 0,0 0 0,1-1 0,-1 1 0,0 0 0,1 0 0,-1 0 0,0 0 0,0 0 0,1 0 0,-1 0 0,0 0 0,0 0 0,0 0 0,1 1 0,0-1 0,0 1 0,0 0 0,0 0 0,1-1 0,-1 1 0,0 0 0,0-1 0,1 1 0,-1-1 0,1 1 0,-1 0 0,1-1 0,-1 1 0,1-1 0,-1 1 0,1-1 0,-1 1 0,1-1 0,-1 0 0,1 1 0,0-1 0,-1 0 0,1 1 0,0-1 0,-1 0 0,2 1 0,40 11-2868,23-10-7703,-58-2 9153,33-2-11047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0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0 20275,'-10'2'4532,"-11"4"-3736,0 1 0,0 0 0,1 2 0,0 0 0,0 2 0,1 0 0,0 1 0,1 0 0,-25 24 0,42-36-796,0 1 0,1-1 0,-1 1 0,0-1 0,0 1 0,1 0 0,-1-1 0,0 1 0,1 0 0,-1-1 0,1 1 0,-1 0 0,1 0 0,-1 0 0,1-1 0,-1 1 0,1 0 0,0 0 0,-1 0 0,1 0 0,0 0 0,0 0 0,0 0 0,0 0 0,0 0 0,0-1 0,0 1 0,0 0 0,0 0 0,0 0 0,1 0 0,-1 0 0,0 0 0,0 0 0,1 0 0,-1-1 0,1 1 0,-1 0 0,1 0 0,-1 0 0,1-1 0,0 1 0,-1 0 0,1-1 0,0 1 0,-1 0 0,1-1 0,0 1 0,0-1 0,0 1 0,-1-1 0,1 0 0,0 1 0,0-1 0,1 0 0,10 4 0,-1-1 0,1 0 0,22 2 0,-7-1 0,-13 0-143,1-1-650,0 1-1,1 1 1,20 10 0,-33-14 716,-1 0 0,0 0-1,1 0 1,-1 0 0,0 1 0,0-1 0,0 1-1,0-1 1,0 1 0,0 0 0,-1-1 0,1 1-1,-1 0 1,1 0 0,-1 1 0,0-1 0,1 0-1,-1 0 1,0 1 0,-1-1 0,1 0 0,0 1-1,-1-1 1,1 1 0,-1-1 0,0 1 0,0-1-1,0 1 1,0 3 0,-2-2 249,0 1-1,0-1 1,-1 0-1,1 0 1,-1 0-1,0 0 1,0-1-1,0 1 1,-1-1-1,1 0 1,-1 0-1,0 0 1,0 0-1,0 0 1,0-1 0,-7 3-1,3-1 169,0 0-1,0 0 1,-1-1-1,1 0 1,-1-1-1,0 1 1,-17 0-1,25-3-402,0 0 0,0 0 0,0 0 0,0 0-1,1-1 1,-1 1 0,0 0 0,0-1 0,0 1 0,1-1 0,-1 1 0,0-1 0,0 1-1,1-1 1,-1 0 0,0 1 0,1-1 0,-1 0 0,1 1 0,-1-1 0,1 0 0,-1 0 0,1 0-1,0 1 1,-1-1 0,1 0 0,0 0 0,-1 0 0,1 0 0,0 0 0,0 1 0,0-1-1,0 0 1,0-1 0,4-36-5997,8 11-3256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18097,'0'0'11115,"58"-29"-8233,-37 18-2209,0 2-673,0 0 0,1 4 0,-4-1-737,-5-2-5445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70 8808,'1'-9'5435,"-1"9"-5343,1-41 4228,0 22-608,0 26 1681,3 95-3891,27 162 1,-31-260-1473,1 0 0,0 0 0,0 0-1,0 0 1,1 0 0,0-1 0,-1 1 0,1 0-1,0-1 1,1 0 0,3 5 0,-5-6-6,1-1 0,0 0 0,-1 0 0,1 0-1,-1 0 1,1-1 0,0 1 0,0 0 0,-1-1 0,1 1 0,0-1 0,0 1 0,0-1 0,0 0 0,0 0 0,0 0 0,-1 0-1,1 0 1,0 0 0,0-1 0,0 1 0,0-1 0,0 1 0,-1-1 0,1 0 0,3-1 0,6-5 52,0 0 0,-1-1 0,0 0 0,0 0 0,-1-1 0,0-1 0,0 1 0,-1-2 0,0 1 0,7-13 0,28-34 86,-43 57-163,0 0-1,0 0 1,0-1-1,0 1 1,0 0 0,1 0-1,-1 0 1,0 0-1,0 0 1,0-1 0,0 1-1,0 0 1,0 0-1,1 0 1,-1 0 0,0 0-1,0 0 1,0 0 0,0 0-1,1 0 1,-1 0-1,0-1 1,0 1 0,0 0-1,1 0 1,-1 0-1,0 0 1,0 0 0,0 0-1,0 0 1,1 0-1,-1 1 1,0-1 0,0 0-1,0 0 1,0 0-1,1 0 1,-1 0 0,0 0-1,0 0 1,0 0-1,0 0 1,1 0 0,-1 1-1,0-1 1,0 0-1,0 0 1,0 0 0,0 0-1,0 0 1,0 1-1,1-1 1,-1 0 0,0 0-1,0 0 1,0 1 0,4 17-186,-4 33-196,0-41 338,-7 163-510,7-173 545,0 1 1,0-1-1,0 0 1,0 0-1,0 1 1,0-1-1,0 0 1,0 1-1,0-1 1,0 0 0,0 0-1,0 1 1,0-1-1,0 0 1,1 0-1,-1 1 1,0-1-1,0 0 1,0 0-1,1 1 1,-1-1-1,0 0 1,0 0-1,0 0 1,1 0-1,-1 1 1,0-1-1,0 0 1,1 0-1,-1 0 1,0 0-1,0 0 1,1 0-1,-1 0 1,0 0 0,1 0-1,-1 0 1,0 0-1,0 0 1,1 0-1,-1 0 1,0 0-1,1 0 1,-1 0-1,0 0 1,0 0-1,1 0 1,-1 0-1,0 0 1,0-1-1,1 1 1,-1 0-1,0 0 1,0 0-1,1 0 1,-1-1-1,0 1 1,0 0-1,0 0 1,1 0 0,-1-1-1,0 1 1,0 0-1,0 0 1,0-1-1,16-14-731,3-14-4234,24-45 0,-21 34-1864,1 1-4954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1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94 15278,'0'0'2931,"-6"11"438,-8 12-2118,-22 41 2919,33-59-3920,0 1-1,1 0 1,0 0-1,0 0 1,1 0-1,-1 0 1,1 0 0,0 0-1,1 9 1,0-13-241,1-1 0,0 0 0,-1 0 0,1 0 0,0 0 0,0 0 0,0 0 1,0 0-1,0 0 0,0 0 0,0 0 0,0-1 0,0 1 0,0 0 0,0-1 1,1 1-1,-1-1 0,0 1 0,0-1 0,1 0 0,-1 1 0,0-1 1,1 0-1,-1 0 0,0 0 0,1 0 0,-1 0 0,0 0 0,0 0 0,1 0 1,2-2-1,2 2 76,1-1 1,-1 0 0,0 0-1,1-1 1,10-3 0,-8-1-11,1 0 0,-1 0 0,0-1 1,-1 0-1,0-1 0,0 0 0,8-10 1,-12 12-51,1 1 1,-1-1-1,0 1 1,-1-1-1,0 0 1,0-1 0,0 1-1,-1-1 1,1 1-1,-1-1 1,-1 1-1,2-13 1,-3 18-11,0 0 0,0 1 1,0-1-1,0 0 0,0 1 1,0-1-1,0 0 0,0 1 0,0-1 1,-1 0-1,1 1 0,0-1 1,0 0-1,-1 1 0,1-1 0,0 1 1,-1-1-1,1 0 0,0 1 1,-1-1-1,1 1 0,-1-1 0,1 1 1,-1 0-1,1-1 0,-1 1 0,0-1 1,1 1-1,-1 0 0,1-1 1,-1 1-1,0 0 0,1 0 0,-1 0 1,0-1-1,1 1 0,-1 0 1,0 0-1,1 0 0,-1 0 0,0 0 1,1 0-1,-1 0 0,0 1 1,1-1-1,-1 0 0,0 0 0,1 0 1,-1 1-1,0-1 0,1 0 0,-1 1 1,1-1-1,-1 0 0,1 1 1,-1-1-1,0 1 0,-3 1 5,1 0 0,-1 1 1,0-1-1,1 1 0,0-1 0,0 1 0,0 0 0,-4 5 1,2 2 14,-1 0 1,2 0 0,-1 1-1,2-1 1,-1 1 0,2 0 0,-1 0-1,1 0 1,1 0 0,0 1 0,1-1-1,1 15 1,-1-24-36,0-1 0,0 0 0,1 1 0,-1-1 0,1 0 0,-1 0 0,1 0 0,-1 1 0,1-1 0,0 0 0,0 0 0,0 0 0,-1 0 0,1 0 0,0 0 0,0 0 0,0 0 0,0-1 0,1 1 0,-1 0 0,0-1 0,0 1 0,0 0 0,0-1 0,1 0 0,-1 1 0,0-1 0,1 0 0,-1 1 0,0-1 0,1 0 0,-1 0 0,0 0 0,1 0 0,-1 0 0,0-1 0,1 1 0,-1 0 0,0-1 0,2 0 0,3 0 0,0 0 0,-1-1 0,1 0 0,-1 0 0,1-1 0,-1 0 0,0 1 0,6-5 0,0-5 0,1 0 0,-2-1 0,0 0 0,0 0 0,-1-1 0,-1 0 0,0-1 0,-1 0 0,6-19 0,1 2 0,-9 73 0,-5-37 0,0 12 0,0-1 0,2 0 0,4 20 0,-6-34 0,0 1 0,1 0 0,-1-1 0,1 1 0,-1-1 0,1 1 0,0-1 0,0 1 0,0-1 0,0 1 0,0-1 0,0 0 0,0 1 0,0-1 0,0 0 0,0 0 0,2 1 0,-1-2 0,-1 1 0,0-1 0,1 0 0,-1 0 0,1 0 0,-1 0 0,0-1 0,1 1 0,-1 0 0,0-1 0,0 1 0,1-1 0,-1 1 0,0-1 0,0 1 0,0-1 0,1 0 0,-1 1 0,0-1 0,0 0 0,0 0 0,0 0 0,0 0 0,-1 0 0,3-2 0,20-26 0,-1 0 0,-1-2 0,-2 0 0,22-46 0,-25 45 0,-14 82 0,-12 15 0,6-46 0,1-1 0,0 1 0,2-1 0,0 1 0,2 27 0,0-45 1,-1-1 0,0 1 0,1 0 0,-1 0 0,1 0 0,-1 0 0,1-1 0,0 1 0,-1 0 0,1 0 0,0-1 0,-1 1 0,1 0 0,0-1 0,0 1 0,-1-1 0,1 1 0,0-1 0,0 0 0,0 1 0,0-1-1,0 0 1,0 1 0,0-1 0,0 0 0,0 0 0,0 0 0,-1 0 0,1 0 0,0 0 0,0 0 0,0 0 0,0 0 0,0-1 0,0 1 0,0 0 0,0-1 0,0 1 0,0 0 0,1-2 0,38-17-201,20-35-4629,-38 31-2566,33-47 0,-24 24 429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1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8232,'0'0'6299,"-6"9"-2589,-14 18-1723,1 1 0,1 1 0,1 1-1,2 0 1,-13 36 0,27-65-1971,1-1 0,0 1 0,-1 0-1,1-1 1,0 1 0,0-1 0,0 1 0,0 0 0,0-1 0,0 1 0,0 0-1,0-1 1,0 1 0,0 0 0,0-1 0,0 1 0,0 0 0,0-1 0,0 1 0,1 0-1,-1-1 1,0 1 0,1-1 0,-1 1 0,0-1 0,1 1 0,-1-1 0,0 1-1,1-1 1,-1 1 0,2 0 0,21-2 659,41-28 534,-42 19-996,-17 8-314,0 0 0,0 0 0,0 1 0,1 0 0,-1 0 0,1 0 0,-1 0 0,0 1 0,11 1 0,-14-1 73,0 1 1,0-1-1,-1 1 0,1 0 1,-1-1-1,1 1 1,-1 0-1,1 0 0,-1 0 1,1 0-1,-1 0 1,0 0-1,1 1 0,-1-1 1,0 0-1,0 1 1,0-1-1,0 1 0,0-1 1,0 1-1,-1-1 1,1 1-1,0-1 0,-1 1 1,1 0-1,-1 0 1,0-1-1,0 1 0,1 0 1,-1-1-1,0 1 1,0 0-1,-1 2 0,0 6 120,0 0 0,0 0 0,-1 0 0,-1 0 0,0 0 0,0 0-1,-1-1 1,0 1 0,-1-1 0,-7 12 0,1-4 95,-1-1 1,0 0 0,-1-1-1,-21 19 1,33-33-235,1 0-1,-1 0 1,0 0-1,0 0 1,0 0-1,0 0 1,0 0-1,-1 0 1,1-1-1,0 1 1,0 0 0,0-1-1,-1 1 1,1 0-1,0-1 1,-1 0-1,1 1 1,0-1-1,-1 0 1,1 0 0,-1 0-1,-1 0 1,2-1-80,0 0 0,1 1 0,-1-1 0,1 0 1,-1 0-1,1-1 0,-1 1 0,1 0 0,0 0 1,-1 0-1,1 0 0,0 0 0,0 0 0,0 0 1,0-1-1,0 1 0,0 0 0,0 0 0,0 0 1,1-2-1,19-68-6246,0 20 421,1-8-1703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2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10634,'0'0'12727,"-2"13"-10880,-5 68-134,-10 202 4133,17-277-5846,0-1 0,1 1 0,0-1 0,0 0 0,0 1 0,0-1 0,1 0 0,0 0 0,0 0 0,1 0 0,-1 0 0,7 9 0,-7-13 0,-1 0 0,1 1 0,-1-1 0,1 0 0,0 0 0,-1 0 0,1 0 0,0 0 0,0 0 0,0 0 0,0-1 0,0 1 0,0-1 0,0 1 0,-1-1 0,1 0 0,0 0 0,1 0 0,-1 0 0,0 0 0,-1 0 0,1-1 0,0 1 0,0 0 0,0-1 0,0 0 0,0 1 0,0-1 0,0 0 0,-1 0 0,1 0 0,0 0 0,-1-1 0,1 1 0,-1 0 0,1-1 0,-1 1 0,2-2 0,15-15 0,0-1 0,-2 0 0,0-1 0,14-25 0,-28 95 0,-5 6 0,1 39 0,2-94-20,0-1-1,1 1 1,-1 0-1,0-1 1,1 1 0,-1-1-1,1 1 1,-1-1 0,1 1-1,-1-1 1,1 1-1,0-1 1,-1 1 0,1-1-1,-1 0 1,1 1 0,0-1-1,-1 0 1,1 1-1,0-1 1,-1 0 0,1 0-1,0 0 1,0 0-1,-1 0 1,1 0 0,0 0-1,-1 0 1,1 0 0,0 0-1,0 0 1,-1 0-1,1 0 1,0-1 0,-1 1-1,1 0 1,0 0-1,-1-1 1,1 1 0,0-1-1,-1 1 1,1 0 0,0-2-1,32-16-2125,30-34-4881,-23 14-1005,-6 1-5160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2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78 361 10826,'0'0'6203,"-9"9"-1900,3-4-3793,0 0 0,0 1 1,1 0-1,-1 1 0,1-1 0,1 1 0,-1 0 0,1 0 1,1 0-1,-1 0 0,1 1 0,0 0 0,1 0 0,0 0 0,-2 14 1,4-21-496,-1-1 1,1 1-1,0 0 1,0-1-1,0 1 1,1 0-1,-1 0 1,0-1-1,0 1 1,0 0-1,0-1 1,1 1-1,-1-1 1,0 1-1,1 0 1,-1-1-1,0 1 1,1-1-1,-1 1 1,1 0-1,-1-1 1,1 0-1,-1 1 1,1-1-1,-1 1 1,1-1 0,-1 1-1,1-1 1,0 0-1,-1 0 1,1 1-1,0-1 1,26-4 583,-21 1-489,0 0 1,0 0-1,-1 0 1,1-1-1,-1 0 1,8-7-1,0-5-107,-2 0 0,0 0 0,-1-1 0,-1-1 0,0 1 0,8-25 0,-31 150-739,13-105 733,0 5 96,0 0 0,1 1 0,-1-1 0,2 1 0,-1-1 0,3 13 0,-2-20-59,-1 1 0,1 0 0,0-1 0,-1 1 0,1-1 0,0 1 0,0-1 1,0 0-1,0 1 0,0-1 0,1 0 0,-1 0 0,0 0 0,1 0 0,-1 0 1,0 0-1,1 0 0,-1 0 0,1-1 0,-1 1 0,1 0 0,0-1 0,-1 0 0,1 1 1,0-1-1,-1 0 0,1 0 0,0 0 0,-1 0 0,1 0 0,0 0 0,-1 0 0,1 0 1,0-1-1,-1 1 0,1-1 0,0 1 0,-1-1 0,3-1 0,7-2-23,-1-1-1,0 0 0,0-1 1,0 0-1,0 0 0,-1-1 0,0 0 1,-1-1-1,0 0 0,8-9 1,11-15-23,31-46 1,-42 56 11,-1-1 0,-2 0 0,0-1 0,-1-1 0,-1 1 0,-2-2 0,0 0 0,-2 0 0,5-28 0,-12 53 0,0 0 0,1 1 0,-1-1 0,0 0 0,0 0 0,0 0 0,0 1 0,0-1 0,0 0 0,0 0 0,0 0 0,0 1 0,-1-1 0,1 0 0,0 0 0,0 1 0,-1-1 0,1 0 0,0 0 0,-1 1 0,1-1 0,-1 0 0,1 1 0,-2-2 0,1 3 0,0-1 0,1 0 0,-1 0 0,0 0 0,0 1 0,0-1 0,0 0 0,0 1 0,0-1 0,0 1 0,1-1 0,-1 1 0,0-1 0,0 1 0,1 0 0,-1-1 0,0 1 0,1 0 0,-1-1 0,1 1 0,-1 1 0,-11 13 0,2 0 0,0 1 0,1 0 0,0 0 0,-7 23 0,-27 93 0,41-127 0,-16 71 0,17-70 0,0-1 0,1 0 0,-1 1 0,1-1 0,0 1 0,1-1 0,-1 0 0,1 1 0,0-1 0,1 0 0,2 10 0,-3-14 0,1 1 0,-1 0 0,1-1 0,-1 1 0,1-1 0,-1 1 0,1-1 0,0 0 0,0 1 0,-1-1 0,1 0 0,0 0 0,0 0 0,0-1 0,0 1 0,1 0 0,-1-1 0,0 0 0,0 1 0,0-1 0,0 0 0,0 0 0,1 0 0,-1 0 0,0 0 0,0-1 0,0 1 0,0-1 0,4-1 0,1 0 0,-1 0 0,1 0 0,-1-1 0,1 0 0,-1 0 0,0-1 0,11-8 0,-2-3 0,0-1 0,-2 0 0,0-1 0,0 0 0,-2-1 0,0 0 0,-1-1 0,7-21 0,53-165 0,-62 177 0,-4 11 0,4-14 0,-5 29 0,-2 17 0,-4 41 0,-11 67 0,-3 29 0,15-121 0,1-11 0,0 1 0,1 0 0,4 35 0,-3-55 0,-1 0 0,0 0 0,0 0 0,1 0 0,-1 0 0,0 0 0,1 0 0,-1 0 0,1 0 0,-1-1 0,1 1 0,-1 0 0,1 0 0,0 0 0,-1-1 0,1 1 0,0 0 0,0-1 0,-1 1 0,1-1 0,0 1 0,0-1 0,0 1 0,0-1 0,1 1 0,-2-1 0,1 0 0,0 0 0,-1 0 0,1-1 0,-1 1 0,1 0 0,0 0 0,-1 0 0,1-1 0,-1 1 0,1 0 0,-1 0 0,1-1 0,-1 1 0,1-1 0,-1 1 0,1 0 0,-1-1 0,1 1 0,-1-1 0,0 1 0,1-1 0,-1 1 0,0-1 0,1 1 0,-1-1 0,0 0 0,0 1 0,1-1 0,-1 1 0,0-1 0,0 0 0,0 1 0,0-1 0,0 1 0,0-1 0,0 0 0,0 0 0,0-8 0,0 1 0,0-1 0,-1 0 0,0 1 0,0-1 0,-1 1 0,-1-1 0,1 1 0,-1 0 0,-7-14 0,-3 0 0,-1-1 0,-19-23 0,-18-26 0,56 77-244,-1 0 1,1 1-1,0-2 1,1 1-1,-1-1 1,1 1-1,0-1 0,0-1 1,0 1-1,0-1 1,1 0-1,-1-1 1,1 0-1,0 0 1,0 0-1,0-1 0,12 2 1,-11-2-397,1 0 0,0-1 0,0 1 1,0-2-1,0 1 0,0-1 0,0-1 0,0 1 1,-1-2-1,1 1 0,0-1 0,-1 0 0,0-1 1,13-7-1,6-10-13470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1 18962,'-10'6'4127,"-9"6"-2261,2 1 1,-28 25 0,40-34-1714,1 0-1,0 1 1,0-1-1,0 1 0,1-1 1,-1 1-1,1 0 1,0 1-1,1-1 0,-1 0 1,1 1-1,0 0 0,1-1 1,-1 1-1,1 0 1,0 0-1,0 9 0,1-14-156,0 0 0,0 0-1,0-1 1,1 1-1,-1 0 1,0 0-1,1 0 1,-1-1 0,0 1-1,1 0 1,-1-1-1,1 1 1,-1 0-1,1-1 1,-1 1 0,1 0-1,0-1 1,-1 1-1,1-1 1,0 0-1,-1 1 1,1-1 0,0 1-1,0-1 1,0 0-1,1 1 1,29 1-203,-22-3 91,0-1-1,0 0 1,-1 0 0,15-6 0,8-13-620,13-7-259,-42 27 848,0-1 1,0 1-1,0 0 0,1 0 1,-1 1-1,0-1 0,1 0 0,-1 1 1,1-1-1,-1 1 0,1 0 0,-1 0 1,1 0-1,-1 0 0,3 1 0,-3 0 87,-1-1-1,0 1 1,0 0 0,1 0-1,-1 1 1,0-1-1,0 0 1,0 0-1,0 1 1,0-1-1,-1 0 1,1 1-1,0-1 1,0 1 0,-1-1-1,1 1 1,-1-1-1,0 1 1,1-1-1,-1 1 1,0-1-1,0 4 1,1 44 182,-1-37-183,-10 233 3898,7-215-3292,-2 0-1,-1 0 1,-1-1 0,-1 0 0,-2 0-1,-14 29 1,22-54-545,0 0 0,-1 0 0,1 0 0,-1 0 0,0 0 0,0-1 0,0 1 0,-1-1 0,1 0 0,-1 0 0,0 0 0,0 0 0,0 0 0,0-1 0,0 0 0,0 0 0,-6 2 0,8-4 0,-1 1 0,0-1 0,0 0 0,0 0 0,0 0 0,1 0 0,-1 0 0,0-1 0,0 1 0,0-1 0,1 0 0,-1 0 0,0 0 0,1 0 0,-1 0 0,1-1 0,-1 1 0,1-1 0,0 1 0,-1-1 0,1 0 0,0 0 0,0 0 0,0 0 0,1 0 0,-1-1 0,0 1 0,1 0 0,-2-4 0,-6-12 0,2 1 0,0-2 0,0 1 0,2-1 0,0 0 0,2 0 0,0 0 0,1 0 0,0-1 0,2 1 0,0-1 0,2 1 0,6-35 0,-6 47-238,0 0 1,1 0-1,0 1 0,1-1 1,0 1-1,0-1 0,0 1 1,0 0-1,1 0 1,0 1-1,0 0 0,1 0 1,11-9-1,5 0-1840,0 1-1,40-17 1,-46 22 1246,28-11-5974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3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83 211 17905,'0'0'13437,"7"-11"-12871,0 1-456,5-7-27,0 0 0,11-25 1,-20 38-57,-1-1 0,0 0 0,0 0 0,-1 1 1,1-1-1,-1 0 0,0-1 0,0 1 0,-1 0 0,1 0 1,-1 0-1,0 0 0,-1 0 0,1-1 0,-1 1 0,-2-7 1,3 11-27,-1 0 0,0-1 0,1 1 0,-1 0 1,0-1-1,0 1 0,0 0 0,0 0 0,0 0 1,0 0-1,0 0 0,-1 0 0,1 0 0,0 0 1,0 1-1,-1-1 0,1 0 0,0 1 0,-1-1 1,1 1-1,-1-1 0,1 1 0,-1 0 0,1 0 1,-1-1-1,1 1 0,-1 0 0,1 0 0,-1 1 1,1-1-1,0 0 0,-1 0 0,1 1 0,-1-1 1,1 1-1,-1-1 0,1 1 0,-3 1 0,-1 0-2,0 1 0,1-1 1,-1 1-1,0 0 0,1 1 0,0-1 0,0 1 0,0 0 0,-5 6 0,1 1 1,1 1 0,1 0 0,0 1 0,1 0 0,0 0 0,1 0 0,0 0 0,1 1 0,0-1 0,1 1 0,1 0 0,1 25 0,0-36-11,0-1 0,0 1 1,1-1-1,0 1 0,-1-1 0,1 1 1,0-1-1,0 0 0,0 1 0,1-1 1,-1 0-1,0 0 0,1 0 0,0 0 1,-1 0-1,1 0 0,0 0 0,0 0 1,0-1-1,0 1 0,0-1 0,1 1 1,-1-1-1,0 0 0,0 0 0,1 0 1,-1 0-1,1-1 0,-1 1 0,1-1 1,-1 1-1,1-1 0,5 0 0,0 0-195,0 0-1,-1 0 1,1-1-1,0 0 1,0 0-1,0-1 1,0 0-1,-1 0 1,1-1-1,9-5 1,3-4-3248,-1-2 0,0 0 0,17-16 0,16-18-5973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3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0 3940,'0'0'16319,"-11"4"-9459,-4 1-6215,0 1 1,1 1-1,0 1 1,1 0-1,-15 10 1,23-14-553,0-1 1,1 1-1,-1 0 1,1 0-1,-1 1 1,1-1-1,1 1 0,-1 0 1,1 0-1,-1 0 1,2 1-1,-1-1 0,0 1 1,1-1-1,0 1 1,1 0-1,-1 0 1,-1 11-1,4-15-93,-1-1 0,1 0 0,-1 1 0,1-1 0,0 0 0,0 1 0,-1-1 0,1 0 0,0 0 0,0 0 0,0 0 0,0 0 0,0 0 0,1 0 0,-1 0 0,0 0 0,0 0 0,0-1 0,1 1 0,-1 0 0,1-1 0,-1 1 0,0-1 0,1 0 0,-1 1 0,1-1 0,-1 0 0,1 0 0,-1 0 0,3 0 0,59 1 0,-48-2 0,21 1 0,-17-1 0,1 0 0,-1 1 0,1 1 0,-1 1 0,0 1 0,1 1 0,36 11 0,-55-14 0,0-1 0,0 0 0,0 1 0,0-1 0,-1 1 0,1-1 0,0 1 0,0-1 0,0 1 0,0 0 0,-1-1 0,1 1 0,0 0 0,0 0 0,-1 0 0,1 0 0,-1-1 0,1 1 0,-1 0 0,1 0 0,-1 0 0,1 0 0,-1 0 0,0 0 0,0 0 0,0 0 0,1 0 0,-1 2 0,-1-1 0,0 0 0,1 0 0,-1 0 0,0 0 0,0 0 0,0-1 0,0 1 0,-1 0 0,1-1 0,0 1 0,-1 0 0,1-1 0,-3 2 0,-8 6 0,1-1 0,-1-1 0,-15 8 0,27-15 0,-42 21 0,-1-2 0,0-1 0,-1-2 0,-1-3 0,-1-1 0,-55 7 0,96-18 36,-12-2-4305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5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21268,'0'0'7047,"0"60"-5990,0-32-288,0 7-353,2-3-320,6 0 0,-1-5-512,-1-6-1506,-4-6-1409,-2-8-1922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5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18610,'0'0'8616,"71"43"-10730,-38-41-3331,5-2-4421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17521,'0'0'3854,"-7"10"-422,-44 56 823,51-65-3993,1-4-290,1 0 1,0 0 0,0 0 0,0 1-1,0-1 1,0 1 0,0-1-1,5-3 1,-4 4-14,0-1-1,0 1 1,0 0-1,0 0 1,0 0-1,1 0 1,-1 0-1,1 1 1,-1-1-1,1 1 1,0 0-1,0 0 1,-1 1 0,1-1-1,0 1 1,0-1-1,0 1 1,0 1-1,-1-1 1,1 0-1,0 1 1,0 0-1,0 0 1,-1 0-1,1 0 1,0 1-1,-1-1 1,0 1-1,1 0 1,-1 0-1,0 0 1,0 0-1,0 1 1,0-1 0,0 1-1,0 0 1,-1 0-1,0 0 1,1 0-1,-1 0 1,0 1-1,0-1 1,-1 0-1,1 1 1,-1 0-1,0-1 1,0 1-1,0 0 1,0 0-1,-1-1 1,1 7-1,-1 1 250,0-1 0,-1 0 0,0 1 0,-1-1 0,0 0-1,-1 0 1,0 0 0,0 0 0,-1-1 0,0 1-1,-1-1 1,0 0 0,0 0 0,-1-1 0,0 1 0,-1-1-1,0-1 1,0 1 0,-1-1 0,1-1 0,-2 1-1,1-1 1,-1 0 0,0-1 0,0 0 0,0-1 0,-13 5-1,21-9-274,0 1-1,1-1 1,-1 0-1,0 0 1,1 0-1,-1 0 1,0 0-1,0 0 1,1 0-1,-1 0 1,0 0-1,1 0 1,-1 0-1,0 0 1,1 0-1,-1 0 1,0-1-1,1 1 1,-1 0-1,0 0 1,1-1-1,-1 1 1,1-1-1,-1 1 1,0 0-1,1-1 1,-1 1-1,1-1 1,-1 1-1,1-1 1,0 0-1,-1 1 1,1-1-1,-1 1 1,1-1-1,0 0 1,0 1-1,-1-1 1,1 0-1,0 1 1,0-1-1,0 0 1,0 1-1,0-1 1,0 0-1,0 0 1,0 1-1,0-1 1,0 0-1,0 1 1,1-2-1,9-40-5828,11-3-1647,7-7-5333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1 19699,'-4'11'3550,"-3"17"-1621,0 0 0,-4 44 0,8-42-1153,2-1 0,5 54 0,-2-64-757,1 1 0,0-1 0,2 0 1,0 0-1,1-1 0,1 1 0,1-1 1,1-1-1,0 1 0,1-1 0,1-1 1,19 23-1,-30-39-78,0 0 1,0 0-1,0 0 1,0 0-1,0 0 0,0 0 1,1 0-1,-1-1 1,0 1-1,0 0 1,0 0-1,0 0 0,0 0 1,0 0-1,0 0 1,0 0-1,0 0 1,0 0-1,0 0 0,0 0 1,1 0-1,-1 0 1,0 0-1,0 0 0,0 0 1,0-1-1,0 1 1,0 0-1,0 0 1,0 0-1,0 0 0,1 0 1,-1 0-1,0 0 1,0 0-1,0 1 1,0-1-1,0 0 0,0 0 1,0 0-1,0 0 1,0 0-1,1 0 0,-1 0 1,0 0-1,0 0 1,0 0-1,0 0 1,0 0-1,0 0 0,0 0 1,0 0-1,0 0 1,0 0-1,0 1 1,0-1-1,-3-16-1602,-14-20 41,-1 12 1442,-2 0 0,-1 2 0,-27-25 0,-79-51 4253,125 97-3904,-1 0 1,1 0-1,0-1 0,0 1 0,0-1 0,1 0 0,-1 1 0,0-1 0,1 0 0,-1 0 0,1 0 0,-1 0 0,1-1 0,-1-1 0,2 3-110,0-1 1,1 1-1,-1 0 1,0 0-1,1 0 0,-1 0 1,1 0-1,0 0 1,-1 0-1,1 0 1,0 0-1,-1 0 1,1 0-1,0 0 1,0 0-1,0 1 1,0-1-1,0 0 1,0 1-1,0-1 1,0 0-1,0 1 1,0-1-1,0 1 1,0 0-1,0-1 1,1 1-1,-1 0 1,2-1-1,201-63-4764,-143 41-2798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17521,'0'0'6592,"0"11"-4125,-2 97-245,0-38-240,10 107 1,-8-174-2152,0 1 1,1-1-1,0 0 1,-1 0-1,1 0 1,0 0-1,1 0 1,-1 0-1,0 0 0,1 0 1,0-1-1,0 1 1,0 0-1,0-1 1,0 1-1,5 3 1,-6-5-9,1-1 0,-1 1 0,1 0 0,0-1 0,-1 0 0,1 1 0,0-1 1,-1 0-1,1 0 0,0 0 0,0 0 0,-1 0 0,1 0 0,0 0 0,0-1 1,-1 1-1,1 0 0,-1-1 0,1 0 0,0 1 0,-1-1 0,1 0 0,-1 0 1,1 0-1,-1 0 0,0 0 0,1 0 0,-1 0 0,0 0 0,0-1 0,2-2 1,18-19-7255,1-6-4640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7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13196,'0'0'5179,"-11"12"-1490,4-4-3269,-4 4 385,0 1 0,1 0 0,-9 15 0,16-24-567,1 1 0,-1-1-1,1 1 1,0 0 0,1-1-1,-1 1 1,1 0 0,0 0 0,0 1-1,0-1 1,0 0 0,1 0 0,0 0-1,0 0 1,1 0 0,1 8-1,-1-11-197,1 0-1,-1 0 0,1 0 0,-1-1 0,1 1 0,0 0 0,-1-1 1,1 1-1,0-1 0,0 0 0,0 0 0,0 1 0,0-1 0,1-1 1,-1 1-1,0 0 0,0 0 0,1-1 0,-1 0 0,0 1 0,1-1 1,-1 0-1,0 0 0,5-1 0,3 2 122,1-2 0,-1 1 0,0-2 0,16-3-1,-14 1-66,1-2 0,-1 1-1,0-2 1,-1 0 0,15-11-1,-16 10-75,1 1-1,1 0 1,-1 1 0,1 0-1,14-5 1,-25 11-16,-1 0 0,0 0 0,1 0 0,-1 0 1,0 0-1,1 0 0,-1 0 0,0 0 0,1 0 0,-1 0 0,0 0 0,1 1 1,-1-1-1,0 0 0,0 0 0,1 0 0,-1 1 0,0-1 0,0 0 1,1 0-1,-1 1 0,0-1 0,0 0 0,0 0 0,1 1 0,-1-1 1,0 0-1,0 1 0,0-1 0,0 0 0,0 1 0,0-1 0,0 0 1,0 1-1,1-1 0,-1 1 0,2 22 185,-3 24 116,1-45-301,0-2-2,0 1 0,0-1 0,0 0 0,0 0 0,0 1 0,1-1 0,-1 0 0,0 0 0,0 1 0,0-1 0,0 0 0,0 0 0,1 1 0,-1-1 0,0 0 0,0 0 0,0 0 0,1 1 0,-1-1 0,0 0 0,0 0 0,1 0 0,-1 0 0,0 0 0,0 1 0,1-1 0,-1 0 0,0 0 0,0 0 0,1 0 0,-1 0 0,0 0 0,1 0 0,-1 0 0,0 0 0,0 0 0,1 0 0,-1 0 0,0 0 0,0 0 0,1-1 0,-1 1 0,0 0 0,0 0 0,1 0 0,-1 0 0,0 0 0,0 0 0,1-1 0,11-4 0,41-32-3449,-46 30 2342,1 1 0,0 0 0,0 0 0,1 1 0,0 0 0,0 0 0,0 1 0,0 0-1,1 1 1,-1 0 0,1 0 0,10-1 0,-6 4-4851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7.3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2691,'0'0'11370,"5"8"-10233,78 181 5446,-71-159-4982,-3-4-1337,-1 0 1,-1 1-1,-2 0 0,-1 0 0,-1 0 1,-1 0-1,-2 29 0,1-54-204,-1-1 0,0 0 1,0 0-1,0 0 0,0 1 0,0-1 0,-1 0 0,1 0 0,0 1 1,-1-1-1,1 0 0,0 0 0,-1 0 0,1 0 0,-1 1 1,0-1-1,1 0 0,-1 0 0,0 0 0,0 0 0,0-1 0,1 1 1,-1 0-1,0 0 0,0 0 0,0-1 0,0 1 0,-1 0 0,1-1 1,0 1-1,0-1 0,0 0 0,0 1 0,-1-1 0,1 0 1,0 1-1,0-1 0,-1 0 0,1 0 0,0 0 0,0 0 0,0 0 1,-1-1-1,-1 1 0,-1-1 246,-1 0-1,1 0 1,0-1 0,-1 0 0,1 1-1,0-1 1,0-1 0,0 1-1,0-1 1,-6-5 0,1 0-232,2 0 1,-1-1-1,1 0 0,0 0 1,1 0-1,0-1 1,1 0-1,0-1 1,0 1-1,1-1 0,-4-19 1,6 23-60,1 0 1,0 0-1,1-1 0,0 1 1,0 0-1,0-1 1,1 1-1,0 0 0,1 0 1,-1-1-1,1 1 1,1 0-1,-1 1 0,1-1 1,1 0-1,-1 1 1,1 0-1,0-1 1,6-5-1,30-33-2269,24-30-5720,-44 46 1290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18065,'0'0'6401,"-6"11"-4437,-1 2-1412,1 1 0,1-1 0,0 1 0,1 0 0,1 0-1,0 1 1,-1 21 0,5 35-130,4 0-1,22 114 0,-14-109-92,7 144 0,-44-285-329,13 21 0,1-1 0,2 1 0,3-2 0,1 1 0,3-72 0,2 112 0,0 0 0,0 1 0,1-1 0,-1 1 0,1 0 0,0-1 0,0 1 0,1 0 0,-1 0 0,1 0 0,0 1 0,0-1 0,5-4 0,-8 7 0,2 0 0,-1 0 0,0 0 0,0 0 0,0 0 0,0 0 0,0 0 0,1 1 0,-1-1 0,0 0 0,1 1 0,-1-1 0,1 1 0,-1 0 0,0-1 0,1 1 0,-1 0 0,1 0 0,-1 0 0,1 0 0,-1 0 0,1 0 0,-1 0 0,1 1 0,-1-1 0,0 0 0,1 1 0,-1-1 0,0 1 0,1 0 0,-1-1 0,0 1 0,1 0 0,-1 0 0,0 0 0,0 0 0,0 0 0,0 0 0,0 0 0,0 0 0,0 0 0,0 0 0,-1 1 0,2 1 0,9 16 0,-8-12 0,1 0 0,1 0 0,-1-1 0,1 1 0,0-1 0,8 8 0,-12-13 0,1 0 0,-1 0 0,1 0 0,-1-1 0,1 1 0,-1 0 0,1-1 0,-1 1 0,1-1 0,0 1 0,-1-1 0,1 0 0,0 0 0,-1 0 0,1 0 0,0 0 0,-1 0 0,1 0 0,-1 0 0,1-1 0,0 1 0,-1-1 0,1 1 0,-1-1 0,1 0 0,-1 1 0,1-1 0,-1 0 0,1 0 0,-1 0 0,0 0 0,0 0 0,1-1 0,-1 1 0,0 0 0,0 0 0,1-2 0,6-10 0,1 0 0,-2 0 0,0-1 0,-1 0 0,6-16 0,-3 10 0,-12 68 0,1-36 0,1 0 0,1 1 0,0-1 0,0 0 0,4 19 0,-4-29 0,0-1 0,0 0 0,1 0 0,-1 0 0,0 0 0,1 0 0,-1 0 0,0 0 0,1 0 0,0 0 0,-1 0 0,1 0 0,-1 0 0,1 0 0,0 0 0,0-1 0,-1 1 0,1 0 0,0 0 0,0-1 0,0 1 0,0-1 0,0 1 0,0-1 0,0 1 0,0-1 0,0 1 0,0-1 0,0 0 0,0 0 0,1 1 0,-1-1 0,0 0 0,0 0 0,0 0 0,0 0 0,0-1 0,0 1 0,0 0 0,1 0 0,-1-1 0,0 1 0,0 0 0,0-1 0,0 1 0,0-1 0,0 1 0,1-2 0,2-1 0,1 0 0,-1 0 0,0 0 0,0 0 0,0-1 0,0 0 0,-1 0 0,0 0 0,4-5 0,0-4 0,-1-2 0,-1 1 0,0-1 0,-1 0 0,0 0 0,-1 0 0,-1-1 0,0 1 0,-1-28 0,-4 37 0,-5 16 0,-4 16 0,9-12-81,0 0 1,0 0-1,1 19 0,1-28-46,1 0 0,0-1 0,0 1-1,0 0 1,1 0 0,0-1 0,0 1 0,0-1 0,0 1-1,1-1 1,0 1 0,-1-1 0,6 7 0,-1-6-3305,-1-4-3295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55 179 7783,'0'0'24472,"12"2"-24035,-6-1-433,0 0 0,0-1 0,0 1 0,0-1 0,0 0 0,0-1 0,0 1 0,0-1 0,0-1 0,-1 1 0,1-1-1,0 0 1,-1 0 0,1 0 0,-1-1 0,0 0 0,0 0 0,9-7 0,-9 7-4,-1-1 0,1 0 0,-1 0 0,0-1 0,0 1 0,-1-1 0,1 0 0,-1 0 0,0 0 0,0 0 0,-1 0 0,1-1 0,-1 1 0,-1-1 0,1 0 0,-1 1 0,0-1 0,0 0 0,0 0 0,-1 0 0,-1-10 0,1 14 0,-1 0 0,1 1 0,-1-1 0,0 0 0,0 1 0,0-1 0,0 1 0,0 0 0,0-1 0,0 1 0,0 0 0,0 0 0,-1-1 0,1 1 0,-1 0 0,1 0 0,-1 0 0,1 1 0,-1-1 0,1 0 0,-1 1 0,0-1 0,1 1 0,-1-1 0,0 1 0,1 0 0,-1 0 0,0-1 0,0 1 0,1 0 0,-1 1 0,0-1 0,0 0 0,1 0 0,-1 1 0,0-1 0,-2 2 0,-3 0 0,0 0 0,0 0 0,0 1 0,1 0 0,-1 0 0,1 1 0,-11 8 0,4-1 0,1 1 0,1 0 0,0 1 0,1 1 0,1 0 0,-12 21 0,16-25 0,0 1 0,0-1 0,2 1 0,-1 0 0,1 0 0,1 0 0,0 0 0,0 1 0,1-1 0,0 15 0,2-22 5,0-1 0,0 0 0,0 0-1,0 1 1,0-1 0,0 0 0,1 0 0,0 0 0,-1-1-1,1 1 1,0 0 0,0 0 0,1-1 0,-1 0 0,0 1-1,1-1 1,0 0 0,-1 0 0,1 0 0,0-1 0,0 1-1,0-1 1,0 1 0,0-1 0,1 0 0,-1 0 0,0 0 0,0-1-1,1 1 1,-1-1 0,4 0 0,4 1-91,0 0 0,0-1 0,0 0 0,0-1 0,-1 0 0,1-1 0,0 0 0,18-7 0,-19 5-1235,1-2 1,-1 0-1,0 0 0,-1 0 1,1-1-1,-1-1 1,9-9-1,21-28-8603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18962,'0'0'8200,"54"3"-8104,-37 5-320,-1 2-2147,1 2-1921,-2 1-320,-1 1-32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6342,'0'0'19982,"3"8"-17532,-2-5-2241,0 1-1,0-1 1,0 0 0,0 1 0,-1-1-1,0 1 1,1-1 0,-1 1 0,0-1-1,-1 0 1,1 1 0,-1-1 0,1 1 0,-1-1-1,0 0 1,0 1 0,-1-1 0,-1 3-1,2-3-200,0 0-1,0-1 0,0 1 0,0 0 1,0 0-1,0 0 0,1 0 0,0-1 1,-1 1-1,1 0 0,0 0 1,0 0-1,1 0 0,0 4 0,0-5-46,-1-1 0,1 0 0,0 1-1,0-1 1,0 0 0,0 0 0,1 1-1,-1-1 1,0 0 0,0 0 0,1 0 0,-1-1-1,0 1 1,1 0 0,-1 0 0,1-1-1,-1 1 1,1-1 0,-1 1 0,1-1-1,0 0 1,-1 0 0,1 1 0,-1-1 0,1 0-1,2-1 1,24 1-439,-17-1 410,-1 1 0,1 1 0,0-1 0,0 2 0,13 2 0,-22-3 75,0 0 0,0-1 0,0 1 1,0 0-1,0 0 0,0 1 0,0-1 1,0 0-1,0 1 0,0-1 0,-1 1 0,1-1 1,-1 1-1,1 0 0,-1 0 0,0-1 1,1 1-1,-1 0 0,0 0 0,0 0 1,-1 1-1,1-1 0,0 0 0,-1 0 1,1 0-1,-1 1 0,0-1 0,1 0 1,-1 0-1,-1 3 0,1 2 61,-1-1 1,0 1-1,0-1 0,0 1 0,-1-1 1,0 0-1,-1 1 0,1-1 1,-1 0-1,0-1 0,-1 1 0,-3 5 1,5-9-44,0 1 0,0-1 0,0 0 0,0 0 0,0 1 0,0-2 0,0 1 0,0 0 0,-1 0 0,1-1 0,-1 1 0,0-1 0,1 0 0,-1 0 0,0 0 0,0 0 0,1 0 0,-1-1 1,0 1-1,0-1 0,0 0 0,0 0 0,0 0 0,0 0 0,0 0 0,0-1 0,1 1 0,-1-1 0,-5-1 0,6 0-63,1 1-1,-1-1 1,0 0 0,1 1 0,-1-1-1,1 0 1,0 0 0,0 0 0,0 0-1,0 0 1,0 0 0,0-1 0,0 1-1,1 0 1,-1 0 0,1-1 0,-1 1-1,1 0 1,0-1 0,0 1 0,0 0-1,0-1 1,1-2 0,8-59-3123,3 25-2535,3-4-2082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18385,'0'0'3668,"0"10"-97,0-5-3381,0 36 1548,1 1 0,2-1 1,11 51-1,-3-52-1738,2 0 0,2 0 0,29 54 0,-44-94 0,0 0 0,0-1 0,0 1 0,0 0 0,0 0 0,0 0 0,0 0 0,0-1 0,0 1 0,1 0 0,-1 0 0,0 0 0,0 0 0,0 0 0,0 0 0,0-1 0,1 1 0,-1 0 0,0 0 0,0 0 0,0 0 0,0 0 0,1 0 0,-1 0 0,0 0 0,0 0 0,0 0 0,1 0 0,-1 0 0,0 0 0,0 0 0,0 0 0,1 0 0,-1 0 0,0 0 0,0 0 0,0 0 0,1 0 0,-1 0 0,0 0 0,0 0 0,0 0 0,0 0 0,1 1 0,-1-1 0,0 0 0,0 0 0,0 0 0,0 0 0,0 0 0,1 1 0,-1-1 0,0 0 0,0 0 0,0 0 0,0 0 0,0 1 0,0-1 0,0 0 0,0 0 0,0 0 0,0 1 0,0-1 0,0 0 0,0 0 0,0 1 0,4-28 0,-4-36 0,-3 23 0,-2-26 0,6 47 0,-1 19 0,0 0 0,0 0 0,0 0 0,0 1 0,0-1 0,0 0 0,0 0 0,0 0 0,0 0 0,0 0 0,0 0 0,0 0 0,1 0 0,-1 0 0,0 0 0,0 0 0,0 1 0,0-1 0,0 0 0,0 0 0,0 0 0,0 0 0,0 0 0,1 0 0,-1 0 0,0 0 0,0 0 0,0 0 0,0 0 0,0 0 0,0 0 0,0 0 0,0 0 0,1 0 0,-1 0 0,0 0 0,0 0 0,0 0 0,0 0 0,0 0 0,0 0 0,0 0 0,0 0 0,0-1 0,1 1 0,-1 0 0,0 0 0,0 0 0,0 0 0,0 0 0,0 0 0,0 0 0,0 0 0,0 0 0,0 0 0,3 4 0,0 1 0,0 0 0,1 0 0,-1-1 0,1 0 0,0 0 0,0 0 0,1 0 0,-1-1 0,1 1 0,0-1 0,-1 0 0,1-1 0,9 4 0,-11-5 0,-1 0 0,1 0 0,-1-1 0,1 1 0,0-1 0,0 1 0,-1-1 0,1 0 0,0 0 0,-1 0 0,1-1 0,0 1 0,-1-1 0,1 1 0,0-1 0,-1 0 0,1 0 0,-1 0 0,1 0 0,-1 0 0,0-1 0,1 1 0,-1-1 0,0 0 0,0 1 0,0-1 0,0 0 0,-1 0 0,1 0 0,0-1 0,2-3 0,7-19 0,-7 17 0,-3 29 0,-3 20 0,1 47 0,2-84 0,-1 1 0,0 0 0,1 0 0,0 0 0,1 0 0,-1-1 0,1 1 0,-1 0 0,1-1 0,1 0 0,-1 1 0,1-1 0,4 6 0,-6-9-16,-1 0-1,1-1 1,-1 1 0,1 0-1,0-1 1,-1 1 0,1-1-1,0 1 1,-1-1 0,1 1 0,0-1-1,0 1 1,-1-1 0,1 0-1,0 1 1,0-1 0,0 0-1,0 0 1,0 1 0,-1-1-1,1 0 1,0 0 0,0 0-1,0 0 1,0 0 0,0 0-1,-1-1 1,1 1 0,0 0-1,0 0 1,0-1 0,0 1 0,-1 0-1,1-1 1,0 1 0,0-1-1,-1 1 1,1-1 0,0 1-1,-1-1 1,1 1 0,0-1-1,-1 0 1,1 1 0,-1-1-1,1 0 1,-1 0 0,1 1-1,-1-1 1,0 0 0,1 0-1,-1-1 1,3-4-587,-1-1 0,0 0-1,0 1 1,0-1 0,0-9 0,0-26-6455,-1-8-2604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11979,'0'0'7656,"-8"76"-6728,18-49-479,6 1-289,7-1-192,2-2-1826,7-5-2049,-4-3-2500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28 4773,'0'0'18049,"3"9"-16416,2 15-567,-2 1 0,0 0-1,-2 26 1,0-23-702,0 1-1,2-1 1,9 38 0,10-1-315,-16-50 16,0-1 0,-1 1 0,-1 0 0,0 1 0,-1-1 0,0 1 0,-2-1 0,0 1 0,-1 25 0,0-40-36,0 0 0,0 0 0,0 0 0,-1 0 0,1 0 0,0 0 0,-1 0 0,1 0 0,-1 0 0,1-1 0,-1 1 0,1 0 0,-1 0 0,1 0 0,-1 0 0,0-1 0,0 1 0,1 0 0,-1 0 0,0-1 0,0 1 0,0-1 0,0 1 0,0-1 0,0 1 0,1-1 0,-1 0 0,0 1 0,0-1 0,0 0 0,-1 0 0,1 0 0,0 1 0,0-1 0,0 0 0,0-1 0,0 1 0,0 0 0,-1 0 0,-1-1 23,0 0 1,1 0-1,-1 0 1,1 0-1,-1 0 1,1 0-1,0-1 1,-1 1-1,1-1 1,0 1-1,0-1 1,0 0-1,-3-4 1,-5-8-53,1-1 0,0 0 0,1 0 0,1-1 0,0 0 0,1 0 0,1-1 0,1 1 0,-5-30 0,8 38 0,0 0 0,1-1 0,0 1 0,0-1 0,1 1 0,0 0 0,1 0 0,-1-1 0,1 1 0,1 0 0,0 0 0,0 1 0,0-1 0,1 0 0,0 1 0,1 0 0,0 0 0,0 0 0,0 1 0,1 0 0,9-9 0,29-16-603,-31 23-378,-1 0 0,0-1 0,18-18 0,-27 23 452,0 1 1,0-1-1,0 0 1,-1 0-1,1-1 1,-1 1-1,0 0 1,0-1-1,-1 1 1,1-1-1,-1 0 1,0 0-1,0 1 1,-1-1 0,1-8-1,-1-18-18807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0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82 14029,'-4'-10'3481,"-11"-27"-586,14 35-2625,1 0 0,-1 0 0,0 0-1,1 0 1,-1 0 0,0 1 0,0-1-1,-1 0 1,1 1 0,0-1-1,0 1 1,-1-1 0,1 1 0,-1 0-1,1-1 1,-1 1 0,0 0-1,1 0 1,-1 0 0,0 0 0,0 0-1,0 1 1,-2-1 0,3 4-158,-1 0-1,1 0 1,0 0 0,1 0 0,-1 0 0,1 1-1,-1-1 1,1 0 0,0 0 0,0 1 0,0-1-1,1 0 1,0 4 0,-1 1 79,4 28 486,2 0-1,1-1 1,2 0 0,21 56-1,-2-5 25,-8-16-649,32 99-56,-59-183 4,0 1 0,-2 0 0,1 1 0,-16-17 0,-7-12 0,11 15 0,14 19 0,-1 0 0,2-1 0,-1 0 0,1 0 0,0 0 0,1-1 0,0 1 0,0-1 0,1 0 0,-3-10 0,8 18 0,-1 1 0,0-1 0,1 1 0,-1 0 0,1-1 0,-1 1 0,0 0 0,1 0 0,-1 0 0,1 0 0,-1 0 0,1 0 0,-1 1 0,0-1 0,1 0 0,-1 1 0,2 0 0,47 16 0,-36-12 0,0 0 0,0-1 0,0 0 0,18 2 0,-22-5 0,0 0 0,1-1 0,-1 0 0,0-1 0,1 0 0,-1 0 0,0-1 0,0 0 0,16-6 0,-22 5 0,1 1 0,-1-1 0,1 0 0,-1 0 0,0 0 0,0-1 0,0 1 0,-1-1 0,1 0 0,-1 0 0,0 0 0,0-1 0,0 1 0,-1-1 0,0 1 0,0-1 0,0 0 0,0 0 0,-1 0 0,2-10 0,-1 6 0,-1-1 0,-1 0 0,0 0 0,0 0 0,-1 1 0,-3-17 0,4 23 0,-1 0 0,0 1 0,0-1 0,0 0 0,0 1 0,0-1 0,0 1 0,-1 0 0,1-1 0,-1 1 0,0 0 0,-3-3 0,4 4 0,0 0 0,-1 0 0,1 0 0,-1 1 0,1-1 0,0 1 0,-1-1 0,0 1 0,1-1 0,-1 1 0,1 0 0,-1 0 0,1 0 0,-1 0 0,0 0 0,1 0 0,-1 0 0,1 0 0,-1 1 0,0-1 0,1 1 0,-1-1 0,-2 2 0,2 0 0,0-1 0,-1 1 0,1 0 0,0 0 0,0 0 0,0 0 0,0 1 0,0-1 0,1 0 0,-1 1 0,1-1 0,-1 1 0,1 0 0,0-1 0,0 1 0,-1 5 0,-10 52 0,11-54 0,-2 18 0,1 0 0,2 30 0,0-53-4,0 0 0,0 1 0,0-1-1,1 1 1,-1-1 0,1 1 0,-1-1 0,1 0 0,-1 1-1,1-1 1,0 0 0,-1 0 0,1 1 0,0-1 0,0 0 0,0 0-1,0 0 1,0 0 0,0 0 0,0 0 0,1 0 0,-1 0-1,0-1 1,0 1 0,1 0 0,-1-1 0,1 1 0,-1-1 0,0 0-1,1 1 1,-1-1 0,1 0 0,-1 0 0,1 0 0,-1 0 0,1 0-1,-1 0 1,0 0 0,1 0 0,-1-1 0,1 1 0,-1 0-1,1-1 1,0 0 0,7-1-192,0-1 0,-1 0 0,1 0 0,-1-1 0,0 0 0,8-5 0,-1-1-2015,-1-1-1,0-1 1,17-17-1,1-8-5096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1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12107,'0'0'11398,"-6"10"-9562,0-1-1493,0-2 212,0 1 0,0 0 0,1 1 0,0-1 0,1 1 1,-1 0-1,2 0 0,0 0 0,-4 16 0,8-24-521,0-1 1,0 1 0,0 0-1,0-1 1,0 1-1,1-1 1,-1 1 0,0-1-1,0 1 1,0-1-1,1 0 1,-1 0 0,0 0-1,0 1 1,1-1-1,-1 0 1,0 0 0,0-1-1,1 1 1,0 0-1,32-3 41,18-3-2761,89-1 1,-140 7 2715,-1 0-1,1 1 1,0-1 0,-1 0-1,1 0 1,0 0-1,-1 1 1,1-1 0,-1 0-1,1 1 1,-1-1-1,1 0 1,-1 1 0,1-1-1,-1 1 1,1-1-1,-1 1 1,1-1 0,-1 1-1,0-1 1,1 1-1,-1-1 1,0 1 0,1 0-1,-1-1 1,0 1-1,0-1 1,0 1 0,0 0-1,1-1 1,-1 1-1,0 0 1,0-1 0,0 1-1,0 0 1,-1-1-1,1 1 1,0-1 0,0 1-1,0 0 1,0-1-1,-1 1 1,1 0-1,0-1 1,0 1 0,-1-1-1,1 1 1,-1-1-1,1 1 1,-1 0 0,-20 31 1450,15-28-1428,1 1 0,0-1 0,-1 0 0,0-1 0,0 0 0,0 0 1,0 0-1,-1 0 0,1-1 0,-1 0 0,1 0 0,-1-1 0,0 0 1,1 0-1,-1-1 0,-7 0 0,12 0-128,1 0 0,0-1 1,0 1-1,0 0 0,0-1 0,0 1 1,0-1-1,0 0 0,0 1 0,0-1 1,0 0-1,0 1 0,0-1 0,0 0 1,1 0-1,-1 0 0,0 0 1,1 0-1,-1 0 0,0 0 0,1 0 1,-1 0-1,1-2 0,-5-34-3094,6 22 1053,0 0-1,2 0 0,3-14 1,8-17-5229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1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12588,'0'0'9513,"3"11"-7549,5 21-702,37 131 4207,-38-141-5195,2-1 0,1-1 1,0 0-1,2 0 0,24 32 0,-31-46-253,17 21 20,-21-26-33,-1-1 0,1 1 0,0 0 0,0 0 0,-1 0 0,1 0 0,0-1 0,0 1 0,0 0 0,0-1 0,0 1 0,0-1 0,0 1 0,0-1 0,0 0 0,0 1 0,1-1 0,-1 0 0,0 0 0,2 0 0,-2-3 1,-1-1-1,0 1 1,0-1 0,0 1 0,0-1-1,-1 1 1,1 0 0,-1-1 0,0 1-1,-1-4 1,-5-7-9,-1 0 0,0 1 0,-1-1 0,-1 2 0,0 0 0,0 0 0,-2 1 0,1 0 0,-1 1 0,-14-9 0,6 9-16,58 28-1917,-23-16-163,0 0 0,0 0 0,0-2 0,0 0-1,0 0 1,0-2 0,-1 1 0,21-6 0,0-4-7134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2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95 464 3171,'0'0'24557,"-10"-1"-23036,7 1-1443,0 0 0,1-1-1,-1 1 1,0 0 0,0 0 0,1 1-1,-1-1 1,0 0 0,0 1 0,1 0-1,-1-1 1,1 1 0,-1 0 0,0 1 0,1-1-1,0 0 1,-1 1 0,1-1 0,0 1-1,0 0 1,0 0 0,0 0 0,0 0-1,0 0 1,0 0 0,1 0 0,-1 0-1,1 1 1,0-1 0,0 1 0,-1-1 0,1 1-1,1 0 1,-1-1 0,0 1 0,0 5-1,-2 4 30,1 0 0,1 1 0,-1-1-1,2 0 1,1 20 0,-1-31-107,1 0 0,-1 0 1,1 0-1,-1 0 0,1 0 0,0 0 0,0 0 1,0 0-1,-1 0 0,1 0 0,0 0 0,0 0 1,0 0-1,0-1 0,1 1 0,-1 0 0,0-1 1,0 1-1,0-1 0,0 1 0,1-1 0,-1 0 1,0 1-1,0-1 0,1 0 0,-1 0 0,0 0 1,1 0-1,-1 0 0,0 0 0,2-1 0,49-3-18,-44 2 3,-4 1-68,-1 1-1,1-1 0,0 1 1,-1 0-1,1 0 0,0 0 1,-1 0-1,1 0 0,0 1 0,-1 0 1,1 0-1,0 0 0,-1 0 1,0 0-1,1 1 0,5 3 1,-7-3 60,1 1 1,-1 0-1,0 0 1,0 0 0,0 0-1,-1 1 1,1-1 0,-1 0-1,0 1 1,0-1-1,0 1 1,0-1 0,0 1-1,-1-1 1,0 1-1,1 0 1,-2 3 0,3 26 487,-5 52 0,2-77-388,0 1-1,0 0 1,-1-1 0,-1 1 0,1-1 0,-1 0 0,-1 0 0,1 0-1,-1 0 1,-1 0 0,-6 8 0,10-15-77,1 1 0,-1-1 0,0 0 0,1 0 0,-1 0 0,0 0 0,0 0 0,0 0 0,0-1 0,0 1 0,0 0 0,0 0 0,0-1 0,0 1 0,0 0 0,0-1 0,-1 1 0,1-1 0,0 0 0,0 1 0,-1-1 0,1 0 0,0 0 0,0 0 0,-1 0 0,1 0 0,-2 0 0,2-1 0,0 0 0,0 0 0,-1 0 0,1 0 0,0-1 0,0 1 0,0 0 0,0-1 0,1 1 0,-1-1 0,0 1 0,1-1 0,-1 1 0,1-1 0,-1 0 0,1 1 0,-1-3 0,-1-12 0,0 0 0,2-29 0,0 44 0,1-13 0,0 1 0,1-1 0,1 1 0,0 0 0,0 0 0,2 0 0,0 0 0,7-14 0,9-10 0,33-45 0,-37 59 0,0-2 0,-2 1 0,-1-2 0,19-47 0,-31 66 0,0 0 0,-1-1 0,0 1 0,0 0 0,-1-1 0,-1-10 0,1 17 0,0 0 0,0 0 0,0 0 0,0 0 0,0 0 0,-1 0 0,1 0 0,0 0 0,-1 0 0,1 0 0,-1 0 0,1 0 0,-1 0 0,0 0 0,1 0 0,-1 0 0,0 1 0,1-1 0,-1 0 0,-1 0 0,1 0 0,0 1 0,-1 0 0,1 0 0,0 0 0,0 0 0,-1 0 0,1 1 0,0-1 0,0 0 0,0 1 0,0-1 0,-1 0 0,1 1 0,0-1 0,0 1 0,0 0 0,0-1 0,0 1 0,0 0 0,0 0 0,0-1 0,1 1 0,-2 2 0,-6 6 0,0 0 0,0 1 0,2 0 0,-1 1 0,1 0 0,0 0 0,1 0 0,1 0 0,0 1 0,0 0 0,1 0 0,1 0 0,0 0 0,0 0 0,1 0 0,2 24 0,-1-34 0,0 0 0,0 0 0,0 0 0,0 0 0,1 0 0,-1 0 0,1 0 0,0 0 0,-1 0 0,1 0 0,0 0 0,0-1 0,0 1 0,0 0 0,0-1 0,1 1 0,-1-1 0,0 1 0,1-1 0,-1 1 0,1-1 0,2 2 0,-1-2 0,0 0 0,1 0 0,-1 0 0,0 0 0,0-1 0,1 1 0,-1-1 0,0 0 0,0 0 0,1 0 0,-1 0 0,6-1 0,0-1 0,0-1 0,0 1 0,0-2 0,0 1 0,0-1 0,-1 0 0,0-1 0,0 0 0,8-6 0,-7 2-30,-1 0-1,1 0 1,-1-1-1,-1 0 1,0 0 0,0-1-1,-1 0 1,-1 0-1,8-22 1,-1-6-229,11-69 1,-16 67 183,17-55-1,-8 55 384,-11 30-286,0 0-1,-1 0 1,-1-1 0,1 1-1,-2-1 1,3-22 0,-6 33-19,1 1 1,0-1-1,-1 1 0,1-1 1,0 1-1,-1-1 1,1 1-1,0-1 1,-1 1-1,1-1 1,-1 1-1,1-1 1,-1 1-1,0 0 1,1-1-1,-1 1 1,1 0-1,-1-1 1,0 1-1,1 0 1,-1 0-1,1 0 1,-1 0-1,0-1 1,1 1-1,-1 0 1,0 0-1,1 0 1,-1 0-1,0 1 1,1-1-1,-1 0 1,0 0-1,1 0 1,-1 0-1,1 1 1,-1-1-1,0 0 1,1 1-1,-1-1 1,1 0-1,-1 1 1,-30 14 64,19-2-53,1 0-1,0 0 1,1 1-1,1 1 1,0-1-1,1 2 0,0-1 1,1 1-1,1 0 1,-5 22-1,4-10 9,1 0-1,2 1 1,1 0-1,1-1 1,2 42-1,1-64-60,0 1 0,0 0 0,1 0 1,-1 0-1,1-1 0,1 1 0,-1-1 0,1 0 0,1 0 1,-1 0-1,1 0 0,0 0 0,0-1 0,0 1 0,1-1 1,0 0-1,0-1 0,0 1 0,1-1 0,0 0 0,-1 0 1,1-1-1,0 0 0,1 0 0,-1 0 0,1-1 0,-1 0 1,1 0-1,0 0 0,-1-1 0,1 0 0,0-1 0,8 1 0,0-5-4483,-1-11-2771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2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9929,'2'4'10731,"3"-2"-4149,11-6-2099,13-9-3857,-21 7-606,0-1 1,0 1 0,-1-1 0,0-1 0,-1 1 0,1-1-1,-2-1 1,1 1 0,-1-1 0,0 0 0,-1 0-1,0 0 1,0 0 0,-1-1 0,0 0 0,-1 0 0,0 1-1,-1-1 1,1-20 0,-2 29-21,0 0 0,0 1 0,0-1 0,0 0 0,0 1 0,0-1 0,0 0 0,0 0 0,-1 1 0,1-1 0,0 0 0,0 1 0,-1-1 0,1 0 0,0 1 0,-1-1 0,1 1 0,-1-1 0,1 1 0,-1-1 0,1 1 0,-1-1 0,1 1 0,-1-1 0,1 1 0,-1-1 0,0 1 0,1 0 0,-1-1 0,0 1 0,1 0 0,-1 0 0,0 0 0,1-1 0,-1 1 0,-1 0 0,0 0 0,1 0 0,-1 1 0,1-1 0,-1 0 0,1 1 0,-1-1 0,1 0 0,0 1 0,-1 0 0,1-1 0,0 1 0,-1 0 0,1 0 0,0 0 0,0 0 0,0 0 0,-1 0 0,0 2 0,-4 5 0,1 1 0,-1 1 0,2-1 0,-1 1 0,2-1 0,-1 1 0,1 1 0,-3 17 0,2 0 0,1-1 0,0 34 0,3-57 0,-1-1 0,2 0 0,-1 1 0,0-1 0,1 0 0,-1 0 0,1 1 0,0-1 0,0 0 0,0 0 0,0 0 0,4 5 0,-4-7 0,0 0 0,1 0 0,-1 0 0,1 0 0,-1 0 0,1 0 0,-1 0 0,1-1 0,-1 1 0,1 0 0,0-1 0,-1 0 0,1 1 0,0-1 0,0 0 0,-1 0 0,1 0 0,0 0 0,0 0 0,-1 0 0,1-1 0,0 1 0,-1-1 0,1 1 0,0-1 0,-1 1 0,3-2 0,-1 0-316,1 0 0,0 0 0,0 0 1,-1 0-1,1-1 0,-1 0 0,0 1 0,0-1 0,0-1 0,0 1 1,0 0-1,-1-1 0,0 1 0,4-7 0,22-57-8890,-14 24-1033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32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568 578 9641,'-1'9'32,"-3"5"-61,2-6-11,0-1 0,0 1 0,1 0 0,-2 15 0,4-23 18,-1 1 0,1-1 1,-1 1-1,1-1 0,-1 0 1,1 1-1,0-1 1,-1 0-1,1 0 0,-1 1 1,1-1-1,0 0 0,-1 0 1,1 0-1,-1 0 0,1 0 1,0 0-1,-1 0 1,1 0-1,0 0 0,-1 0 1,1 0-1,-1 0 0,1 0 1,0-1-1,-1 1 0,1 0 1,-1 0-1,1-1 1,0 1-1,-1 0 0,1-1 1,0 0-1,22-9 560,-6 1-305,1 0 1,0 2-1,0 0 0,1 1 1,0 1-1,0 1 0,32-3 1,-18 5-91,0 2 0,-1 1 0,61 11 1,14 3 52,129 1 1,112-17 647,-135-2-410,206 10 1287,438 65 1,-563-38-1569,2-13 0,563-33 0,2259-103 1342,-2082 67-1106,-642 3-368,166-16 0,2 33 7,-521 28-21,48-1 56,158 20 0,-246-19 690,-3 0 1829,-17 0-2169,-235-13-29,-52 31-498,36 0-65,-860 41 8,-296 17 176,258-105-202,606 10 143,155 5-26,-1046-1-96,1393 18 178,-562 14 20,1-34-9,-449-48-45,880 53 128,1-8 0,-255-61 1,414 75 229,3-1-1051,64 5-270,338-14 797,-6 1 124,490 39 90,-31 1 0,41-48-16,-84-1 5,1069 46-42,-722 91 37,-796-71 5,414-9-213,-811-60 315,-24 2-73,0 3-1,-2 4 1,-139-11 0,-270 12-48,240 14 26,-876-91-169,134 4-284,-590 91 956,668 13-432,46-41-59,270 4 278,-365 47 200,781-16-513,169-11-170,23-6-773,31-14-1452,-27 19 2071,176-99-8040,-67 29-984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18225,'0'0'3102,"-4"12"-652,-14 46-952,3 1 1,2 0-1,2 1 0,4 0 1,-1 67-1,8-124-1498,0 1 0,0-1 0,0 0 0,0 0 0,1 1 0,-1-1 0,1 0 0,0 0 0,0 1 0,0-1 0,0 0 0,1 0 0,-1 0 0,1-1 0,0 1 0,0 0 0,0-1 0,0 1 0,3 2 0,-2-3 0,0-1 0,0 1 0,0-1 0,0 1 0,1-1 0,-1 0 0,1 0 0,-1-1 0,0 1 0,1-1 0,-1 0 0,1 0 0,-1 0 0,1 0 0,-1 0 0,1-1 0,-1 0 0,6-1 0,6-4 0,0 0 0,0-1 0,-1-1 0,0 0 0,0-1 0,-1 0 0,0-1 0,22-23 0,8-4 0,-43 37 0,1-1 0,-1 1 0,1-1 0,-1 1 0,1-1 0,-1 1 0,1-1 0,-1 1 0,1-1 0,-1 1 0,1 0 0,0-1 0,-1 1 0,1 0 0,-1-1 0,1 1 0,0 0 0,0 0 0,-1 0 0,1 0 0,0 0 0,-1 0 0,1 0 0,0 0 0,-1 0 0,1 0 0,0 0 0,-1 0 0,1 0 0,0 0 0,0 1 0,-1-1 0,1 0 0,-1 1 0,1-1 0,0 0 0,-1 1 0,1-1 0,-1 1 0,1-1 0,-1 0 0,1 1 0,-1 0 0,1-1 0,-1 1 0,0-1 0,1 1 0,-1 0 0,0-1 0,1 1 0,-1-1 0,0 1 0,0 0 0,1-1 0,-1 1 0,0 0 0,0 0 0,0-1 0,0 1 0,0 1 0,1 60 0,-1-37 0,0-22 0,0 0 0,0 0 0,1 0 0,-1 0 0,1 0 0,0 0 0,0 0 0,0-1 0,0 1 0,0 0 0,0-1 0,1 1 0,-1-1 0,1 1 0,0-1 0,0 0 0,0 1 0,0-1 0,0 0 0,0-1 0,3 3 0,-1-2 0,0-1 0,0 1 0,0-1 0,0 0 0,0 0 0,0 0 0,0-1 0,0 1 0,1-1 0,-1 0 0,0-1 0,0 1 0,5-1 0,9-3 0,1-1 0,-1-1 0,-1-1 0,1 0 0,21-13 0,57-34 0,-96 54 0,1 0 0,-1 1 0,0-1 0,1 0 0,-1 0 0,1 1 0,-1-1 0,0 0 0,0 1 0,1-1 0,-1 0 0,0 1 0,1-1 0,-1 0 0,0 1 0,0-1 0,0 1 0,0-1 0,1 0 0,-1 1 0,0-1 0,0 1 0,0-1 0,0 1 0,0-1 0,0 1 0,0-1 0,0 0 0,0 1 0,0-1 0,0 1 0,0-1 0,0 1 0,-1-1 0,1 0 0,0 1 0,0-1 0,-1 1 0,1-1 0,-14 39 0,10-31 0,1 0 0,0 0 0,1 1 0,-1-1 0,1 1 0,1-1 0,-1 13 0,2-20-41,0-1 0,0 1 0,1 0 0,-1-1 0,0 1 0,0 0 0,1-1 0,-1 1 0,0 0 0,1-1 0,-1 1 0,1-1 0,-1 1 0,1 0 1,-1-1-1,1 1 0,-1-1 0,1 0 0,-1 1 0,1-1 0,0 1 0,-1-1 0,1 0 0,0 1 0,-1-1 0,1 0 0,0 0 0,-1 0 0,1 0 0,0 1 0,-1-1 0,1 0 0,0 0 0,0 0 0,0-1 0,30-3-7864,-8-10-8531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41 299 15182,'0'0'4138,"-4"11"-802,-24 69 1045,26-71-4040,0-1 0,0 1-1,1 0 1,0-1 0,0 1 0,1 0 0,0 0-1,1-1 1,2 14 0,0-17-340,0 0 0,1 1 0,0-2 0,-1 1 0,2 0-1,-1-1 1,0 0 0,1 0 0,0 0 0,0 0 0,0-1 0,0 0 0,1 0 0,7 3 0,34 24-1846,-43-25 1694,1 0 0,-1 1 1,1-1-1,-2 0 1,1 1-1,-1 0 0,1 0 1,-2 0-1,1 1 0,2 6 1,-3-3 540,1 1 1,-2-1-1,1 1 1,-1 0-1,-1 0 0,0-1 1,0 1-1,-1 0 1,-4 16-1,5-25-334,-1 0 1,1-1-1,-1 1 0,0 0 0,0 0 1,1-1-1,-1 1 0,-1 0 0,1-1 1,0 1-1,0-1 0,0 1 0,-1-1 1,1 0-1,-1 1 0,1-1 0,-1 0 1,1 0-1,-1 0 0,-3 1 0,4-1-38,0-1 0,0 0-1,0 0 1,0 0 0,0 0-1,0 0 1,0 0 0,0 0-1,0 0 1,0 0 0,0-1-1,0 1 1,0 0 0,0-1-1,0 1 1,0 0 0,1-1-1,-1 1 1,0-1 0,0 0-1,0 1 1,1-1 0,-1 0 0,0 1-1,0-1 1,1 0 0,-1 0-1,1 1 1,-1-1 0,1 0-1,-1 0 1,1 0 0,-1 0-1,1 0 1,0 0 0,0 0-1,-1 0 1,1 0 0,0 0-1,0-1 1,-3-27-96,0 1 1,3-1-1,0 0 0,1 1 1,2-1-1,1 1 0,8-29 1,5-45-113,0-249 168,-17 342 22,0 5-1,0-1 1,0 1 0,0-1-1,0 1 1,0-1 0,-1 1-1,0 0 1,0-1 0,0 1-1,0 0 1,-1 0 0,0 0-1,-3-6 1,5 10-3,0 0 1,-1-1-1,1 1 0,0 0 1,0 0-1,-1 0 1,1-1-1,0 1 0,0 0 1,-1 0-1,1 0 1,0 0-1,-1 0 0,1 0 1,0 0-1,-1 0 1,1 0-1,0 0 0,-1 0 1,1 0-1,0 0 1,0 0-1,-1 0 0,1 0 1,0 0-1,-1 0 1,1 0-1,0 0 0,0 1 1,-1-1-1,1 0 1,0 0-1,0 0 0,-1 0 1,1 1-1,0-1 1,0 0-1,-1 0 0,1 1 1,0-1-1,0 0 1,0 0-1,0 1 0,-1-1 1,1 0-1,0 0 1,0 1-1,0-1 0,0 0 1,0 1-1,0-1 1,0 0-1,0 1 0,0-1 1,0 1-1,-4 17-59,2 17 149,1 0 0,1 0 0,2 0 0,2 0 1,1 0-1,2-1 0,1 0 0,2 0 0,1-1 1,1 0-1,20 35 0,-6-30-87,-25-36 0,0 0 0,1-1 0,0 1 0,-1 0 0,1-1 0,0 1 0,0-1 0,0 0 0,0 0 0,0 0 0,0 0 0,0 0 0,0 0 0,1 0 0,-1 0 0,3 0 0,-5-2 0,1 1 0,-1 0 0,1 0 0,-1 0 0,1-1 0,-1 1 0,1 0 0,-1-1 0,1 1 0,-1 0 0,1-1 0,-1 1 0,1-1 0,-1 1 0,0 0 0,1-1 0,-1 1 0,0-1 0,0 1 0,1-1 0,-1 1 0,0-1 0,0 0 0,1 1 0,-1-1 0,0 1 0,0-1 0,0 1 0,0-1 0,0 0 0,0 1 0,0-1 0,0 1 0,0-1 0,0 1 0,-1-1 0,1 0 0,0 1 0,0-1 0,0 1 0,-1-1 0,1 0 0,-11-29 0,-12-4 0,-39-43 0,45 59 0,1-1 0,1-1 0,0 0 0,2-1 0,0 0 0,1-1 0,-13-36 0,25 57 3,-1-1 1,1 0-1,-1 1 0,1-1 0,0 0 1,0 0-1,-1 1 0,1-1 0,1 0 1,-1 0-1,0 1 0,0-1 0,1 0 1,-1 1-1,1-1 0,-1 0 1,1 1-1,0-1 0,-1 1 0,1-1 1,0 1-1,0-1 0,0 1 0,0-1 1,1 1-1,-1 0 0,0 0 0,1 0 1,-1 0-1,0 0 0,1 0 0,-1 0 1,1 0-1,-1 0 0,1 1 1,0-1-1,-1 0 0,1 1 0,0 0 1,-1-1-1,3 1 0,11-2-51,0 0 0,1 1 0,-1 0-1,16 3 1,2-2-451,28-6-3617,5-6-5002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7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6042 354 13261,'-239'-39'4076,"-113"-52"-2873,173 40-2830,-2 8-1,-342-35 1,-377 33 2313,-223 38 1103,958 11-1403,1 6 1,0 8 0,1 7 0,2 7 0,-294 98-1,350-89-171,1 5 0,3 4-1,-162 108 1,190-106-230,3 3 1,2 4-1,3 2 0,3 2 0,-67 91 1,99-114 1,1 2 1,3 0-1,2 2 1,1 1 0,2 1-1,3 1 1,-14 52 0,23-61 10,1 1 1,3 0 0,0 0-1,3 0 1,1 0 0,2 1-1,2-1 1,1 0 0,16 63-1,-4-46 39,2 0 1,3-1-1,2-1 0,2-1 0,3-2 0,2 0 0,2-2 0,2-1 0,42 44 0,-28-41-34,3-2-1,2-2 0,1-3 1,3-2-1,1-2 0,3-3 1,77 36-1,-17-21 35,2-5-1,2-6 1,187 37-1,401 20 42,-318-70 65,2-17-1,474-48 1,-553 2-5,-2-14 1,-3-14 0,368-124 0,-534 136-23,-2-7 1,-2-5-1,252-156 1,-318 168 29,-2-4 0,-3-3-1,-2-2 1,-3-4 0,-3-3 0,-2-2 0,98-147 0,-142 186 4,0-1 0,-2-1-1,-2 0 1,-1-1 0,-1-1 0,-2 0-1,-1 0 1,6-54 0,-12 62-1,-2 1 0,-2-1 1,0 1-1,-1 0 0,-1-1 1,-2 1-1,-1 0 0,0 1 0,-2 0 1,-1 0-1,-1 0 0,-20-35 1,-2 9 128,-3 1 0,-1 1 0,-3 2 0,-1 2 0,-2 2 0,-3 2 0,-62-45 0,34 35-44,-2 2 0,-2 4 0,-2 3 1,-108-38-1,97 48-440,-1 5 0,-2 3 0,0 5 0,-1 4 0,0 4 0,-115 2 0,52 13-3022,0 7 0,-307 64 1,106 10-6313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0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5 4837,'-20'-5'1313,"-5"5"-1057,-2 0-993,-5 9-672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1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434 1 3203,'-44'45'969,"2"2"1,2 1-1,-41 65 0,49-60-682,2 1 1,2 2-1,2 0 0,4 2 0,1 0 0,4 1 0,1 2 1,4-1-1,2 1 0,-3 86 0,14-37 110,26 201 0,48 106-428,-49-284 5,46 318-514,18 90 973,-75-471-255,4 0-1,46 116 1,-55-164-182,0-1-1,1 0 1,2 0-1,0-1 1,0 0-1,2-1 1,1-1-1,0-1 1,1 0-1,1-1 1,0 0 0,23 13-1,-31-23 42,1 0-1,0-1 1,0 0-1,0-1 1,1 0 0,-1-1-1,1 0 1,0-1 0,0 0-1,0-1 1,0 0-1,0-1 1,0-1 0,0 1-1,17-5 1,-16 2 73,1-1 1,-1-1 0,0-1 0,-1 1-1,1-2 1,-1 0 0,0 0-1,-1-1 1,0-1 0,0 0-1,-1 0 1,0-1 0,10-12-1,8-15 206,-1-1 0,-2-1-1,-2-1 1,34-81-1,51-185 394,-95 267-604,66-206 1229,123-399 479,-147 434-1532,32-237 1,-72 335-226,-5-1-1,-5 1 1,-5-1-1,-16-120 1,10 188-111,-3 0 0,-2 0 0,-1 1 1,-34-77-1,37 102 41,0 0-1,-1 1 1,-1 0 0,-1 0 0,-1 1-1,0 1 1,-1 0 0,0 1 0,-2 0-1,0 1 1,0 1 0,-29-18 0,34 26-179,-1 0 0,1 0 0,-1 1 0,0 0 0,0 1 0,-1 1 0,1 0 0,-1 0 0,1 1 0,-1 1 0,1 0 0,-1 1 0,1 0 0,0 1 1,-1 0-1,1 1 0,0 1 0,0 0 0,0 0 0,-13 8 0,-19 17-2919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2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773 14 7655,'-9'-3'289,"3"1"-283,0 0 1,0 0-1,0 1 1,0 0 0,0 0-1,-1 0 1,1 1-1,0 0 1,0 0 0,0 0-1,-1 1 1,1 0-1,0 0 1,0 1 0,0 0-1,0 0 1,1 0-1,-1 1 1,0-1 0,-9 7-1,-14 15 138,1 1-1,1 0 0,1 2 0,1 1 0,-41 62 1,15-7 918,-45 97 0,47-79-732,5 2 0,4 2 0,5 2 0,5 1-1,4 1 1,5 1 0,5 1 0,-2 125 0,18-107-183,6-1 1,5 0 0,6-1-1,5-1 1,6-1 0,5-1-1,6-1 1,68 146 0,-76-207-154,2-1 0,3-2 1,2-1-1,67 76 0,-68-93-24,3-2 0,1-1-1,1-2 1,2-3 0,1-1 0,52 27 0,-74-47 6,1 0 0,0-2 0,0-1 0,1 0 0,1-2 0,-1-1-1,47 5 1,-58-10 21,0-1 0,1 0-1,-1-1 1,1 0 0,-1-2-1,0 1 1,0-2 0,0 0-1,0 0 1,0-1 0,-1-1-1,0-1 1,0 1 0,-1-2-1,19-14 1,-5-2 247,0-1-1,-2-2 1,-1 0 0,-1-2 0,-1 0-1,-2-2 1,-1 0 0,19-46-1,10-36 743,34-129-1,-19 31-688,-8-3-1,33-294 1,-74 386-206,-6-1 0,-6-1 0,-5 1 0,-5 0 0,-44-213 0,51 330-91,-66-257 33,53 217-25,-1 0-1,-3 2 1,-36-65 0,48 98-7,-1-1 1,1 2-1,-2-1 1,1 1-1,-2 0 0,1 1 1,-1 0-1,-12-8 1,17 14-19,-1 0 1,1-1-1,-1 2 1,0-1 0,0 1-1,0 0 1,-1 0-1,1 1 1,0-1 0,-1 1-1,1 1 1,-1-1-1,1 1 1,-1 1 0,1-1-1,-1 1 1,1 0 0,-8 2-1,-4 3-248,1 1 1,0 1-1,1 0 0,0 1 1,0 0-1,1 2 0,-24 20 1,-92 98-4951,114-111 4011,-82 94-9030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2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530 30 12364,'-13'-6'736,"7"3"-649,-52-15 285,54 17-362,0 0-1,0 1 1,0-1 0,-1 1-1,1 1 1,0-1 0,0 0 0,0 1-1,-1 0 1,1 0 0,0 0-1,0 0 1,0 1 0,1 0 0,-8 4-1,0 2-24,0 2 0,0 0 0,1 0-1,1 1 1,0 0 0,0 0 0,-12 24 0,-46 98-111,59-113 90,-35 84 174,5 2-1,4 2 1,6 1-1,4 1 1,5 1-1,4 1 0,1 141 1,16-63-2,8-1 0,9 0 0,64 282 1,-53-339-122,6-1 0,6-2 0,88 188 1,-97-253-17,3-2 1,3-2-1,56 68 1,-63-89 3,3-3 1,0 0-1,3-3 1,1-1-1,57 37 1,-72-55 59,1 0 1,0-2-1,1-1 0,1-1 1,-1-1-1,1-1 1,1-1-1,30 3 1,-38-8 44,-1-1 1,1-1-1,0 0 0,-1-1 1,1-2-1,-1 0 1,0-1-1,1 0 1,-2-2-1,1 0 0,-1-1 1,24-13-1,-11 1 60,-1-2 0,-1-1 0,-1-1 1,-1-1-1,-1-2 0,-1-1 0,23-31 0,13-26 475,60-113 1,38-103 45,168-448-1,-279 621-647,-5-3 0,26-140-1,-56 206-50,-4-1 1,-2-1-1,-3 0 0,-4 0 0,-1 1 1,-15-88-1,8 112-11,-2 1 0,-2-1 0,-2 2 0,-1-1 1,-2 2-1,-2 0 0,-2 2 0,0 0 0,-3 1 1,-1 1-1,-1 2 0,-2 0 0,-51-44 0,39 42 4,-2 3 0,0 1 0,-2 2 0,-2 2-1,0 2 1,-1 2 0,-1 2 0,-1 2 0,-1 3-1,-82-16 1,70 22-658,-1 2-1,0 3 0,1 3 1,-1 2-1,0 3 0,-112 23 0,-19 23-3877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08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11018,'0'0'17126,"13"1"-16379,62 6-228,1 3 1,-1 4-1,102 31 0,-171-43-533,0 0 1,0 1-1,-1-1 0,1 1 1,-1 1-1,7 4 1,-12-8 6,1 1 1,0 0 0,0-1 0,0 1 0,0 0 0,-1 0 0,1-1 0,0 1 0,-1 0 0,1 0 0,-1 0 0,1 0 0,-1 0 0,0 0 0,1 0-1,-1 0 1,0 0 0,1 0 0,-1 0 0,0 0 0,0 0 0,0 1 0,0-1 0,0 0 0,0 0 0,0 0 0,-1 0 0,1 0 0,0 0 0,-1 0 0,1 0-1,0 0 1,-1 0 0,1 0 0,-1 0 0,0 0 0,1 0 0,-1-1 0,0 1 0,1 0 0,-1 0 0,0-1 0,0 1 0,-1 0 0,-17 13 111,0-2 0,-1 0 1,-1-1-1,1-1 0,-41 13 1,25-9 233,8-3-160,-25 11 329,-62 15 1,136-40-2001,29-8-8104,-5-6-3531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09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17360,'0'0'4645,"9"-1"-2873,139-21 2241,-88 11-3737,116-6-1,-167 17-250,-3 0-59,-1 0 0,1 0 0,0 0 0,-1 1 0,1 0 0,6 2 0,-11-3 24,0 0-1,0 1 1,0-1-1,0 1 1,-1-1-1,1 1 0,0 0 1,0-1-1,-1 1 1,1 0-1,-1 0 1,1-1-1,0 1 0,-1 0 1,1 0-1,-1 0 1,0 0-1,1-1 1,-1 1-1,0 0 1,1 0-1,-1 0 0,0 0 1,0 0-1,0 0 1,0 0-1,0 0 1,0 0-1,0 0 0,0 0 1,0 0-1,-1 0 1,1 0-1,0 0 1,-1-1-1,1 1 0,0 0 1,-1 0-1,1 0 1,-1 0-1,0-1 1,1 1-1,-1 0 0,-1 1 1,-7 9 117,-1 0 0,-1 0 0,1-1 0,-2-1 0,1 0 0,-2 0 0,1-1 0,-20 9 1,18-8 108,-122 62 1429,-10 5-1342,144-74-397,-22 16-405,17-2-2634,10-13-1349,13-3-327,-13 0 3017,24-3-13379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10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10 12300,'0'0'13741,"8"-1"-12631,14-3-1015,1 2-1,-1 0 1,0 2 0,1 0-1,-1 2 1,0 0-1,0 2 1,0 0 0,0 1-1,29 12 1,-49-17-121,-1 1 1,1-1-1,0 1 0,0 0 0,-1 0 1,1 0-1,0 0 0,-1 0 1,1 0-1,-1 1 0,1-1 0,-1 1 1,0-1-1,1 1 0,-1-1 0,0 1 1,0-1-1,0 1 0,0 0 1,0 0-1,-1-1 0,1 1 0,-1 0 1,1 0-1,-1 0 0,1 0 1,-1 0-1,0 0 0,0 0 0,0 0 1,0 0-1,0 0 0,-1 0 0,1 0 1,0-1-1,-1 1 0,0 0 1,1 0-1,-1 0 0,0 0 0,0-1 1,0 1-1,0 0 0,0-1 1,0 1-1,-1-1 0,-2 3 0,-7 8 86,0 0 0,-1-1 0,-1 0 0,-18 12 0,26-20 0,-220 144 1684,194-127-1796,26-17-258,-16 8-682,8-10-5175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7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10570,'0'0'5936,"-3"9"-4628,1-4-1187,0 0 0,0 0 0,1 1 1,0-1-1,0 0 0,1 0 0,-1 0 0,1 1 0,0-1 0,0 0 0,1 0 0,0 1 0,0-1 1,0 0-1,0 0 0,1 0 0,0 0 0,3 5 0,19 38 946,3-1-1,1-1 1,3-1-1,48 53 1,-64-82-925,1 0 1,1-1 0,0-1-1,1 0 1,1-1 0,0-1-1,0-1 1,1-1-1,1-1 1,0 0 0,0-2-1,0 0 1,28 4 0,-18-7 48,1-1 0,0-2 0,0-1 0,-1-2 1,1-1-1,33-7 0,184-57 1184,-165 42-1168,452-116 295,-448 124-203,1 4 0,0 3-1,1 5 1,105 6 0,-174 0-269,-1 2 0,-1 0 1,1 1-1,0 1 0,-1 1 0,0 1 0,0 0 0,-1 1 0,0 1 0,21 14 0,-25-12-24,-1-1 0,0 2 0,0 0-1,-1 0 1,-1 1 0,0 0 0,-1 1-1,0 1 1,-1-1 0,-1 1 0,0 1-1,6 19 1,-10-26 9,11 28 37,-15-35-67,1-1-1,0 0 1,-1 0-1,1 1 1,0-1-1,0 0 1,0 0-1,0 0 1,0 0 0,0 0-1,0 0 1,0 0-1,0-1 1,0 1-1,1 0 1,-1 0-1,0-1 1,0 1 0,1-1-1,-1 1 1,0-1-1,2 1 1,1-5-2873,-1-14-6075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20980,'0'0'6246,"0"57"-4645,0-17-255,0 7-161,0 6-705,0 0-352,0 1-64,0-2-256,3 0-1666,1-5-2754,2-2-4196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7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1 331 14734,'0'0'10767,"15"-8"-9870,19-6-486,0 2 0,1 1 0,0 2 1,61-9-1,-15 13-354,0 3-1,0 4 1,0 3 0,0 4 0,93 22 0,-56-7 940,169 12 0,-241-34-714,0-1-1,-1-3 1,1-1-1,-1-3 1,0-1-1,84-26 1,-91 20-283,-1-1 0,-1-1 0,0-2 0,-1-2 0,60-42 0,-93 58 23,0 1 1,0-1-1,0 1 1,-1-1-1,0 0 1,1 1-1,-1-1 1,0 0-1,0 0 1,-1 0-1,1 0 1,0 0-1,-1 0 0,0 0 1,0 0-1,0 0 1,0 0-1,-1-5 1,-12-56-2830,-5 15-7838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243 87 16976,'0'0'2589,"-2"-11"539,2 8-2934,0-1 7,0 1-1,-1 0 1,1 0-1,-1 0 1,1 0-1,-1 0 1,0 1 0,0-1-1,0 0 1,0 0-1,-1 0 1,1 1 0,-1-1-1,0 1 1,1-1-1,-1 1 1,0 0-1,-1-1 1,1 1 0,0 0-1,-1 1 1,1-1-1,-1 0 1,1 1-1,-1-1 1,0 1 0,0 0-1,1 0 1,-1 0-1,-4-1 1,1 2-142,0-1 0,0 1 0,0 0-1,1 0 1,-1 1 0,0 0 0,0 0 0,0 0 0,1 1 0,-1 0 0,1 0-1,-1 0 1,1 1 0,0 0 0,0 0 0,0 0 0,0 1 0,1-1 0,-1 1-1,1 0 1,0 0 0,0 1 0,0-1 0,1 1 0,0 0 0,-4 6 0,0 2 3,1 0 1,0 0-1,1 1 1,0-1-1,1 1 1,0 1 0,1-1-1,1 0 1,-1 23-1,3-34-44,0 0 0,0-1-1,0 1 1,0 0 0,0 0 0,1-1-1,-1 1 1,1 0 0,0-1 0,-1 1-1,1-1 1,1 1 0,-1-1-1,0 1 1,0-1 0,1 0 0,0 1-1,-1-1 1,1 0 0,4 3 0,-3-3 10,1 0 0,0 0 0,-1-1 0,1 1 1,0-1-1,0 0 0,0 0 0,0-1 0,-1 1 1,1-1-1,0 0 0,0 0 0,0 0 1,6-1-1,1-1 4,-1-1-1,1 1 1,-1-2 0,0 0 0,0 0 0,0-1-1,0 0 1,-1 0 0,0-1 0,0-1 0,0 1 0,9-11-1,-7 7-4,-1 0-1,0-1 1,-1 0-1,0 0 0,-1-1 1,0 0-1,-1-1 1,10-25-1,-13 22-26,-23 43 0,-2 45 0,19-66 0,1 0 0,0 0 0,0 1 0,1-1 0,0 0 0,0 0 0,0 1 0,1-1 0,2 11 0,-2-16 0,0 0 0,-1 0 0,1 0 0,0 0 0,0 0 0,0 0 0,0 0 0,0 0 0,0-1 0,0 1 0,0 0 0,0-1 0,1 1 0,-1 0 0,0-1 0,0 0 0,0 1 0,1-1 0,-1 0 0,0 1 0,1-1 0,-1 0 0,0 0 0,1 0 0,-1 0 0,0 0 0,0-1 0,1 1 0,-1 0 0,0-1 0,0 1 0,3-1 0,38-18 0,-28 7 0,-1 0 0,-1-1 0,0-1 0,-1 1 0,0-2 0,-1 0 0,-1 0 0,0 0 0,-1-1 0,7-21 0,-12 80 0,-3-33 0,0 6 0,0 0 0,1 1 0,1-1 0,5 25 0,-6-39 0,-1 0 0,0 0 0,1 0 0,-1 0 0,1 0 0,0 0 0,0 0 0,0 0 0,0 0 0,0-1 0,0 1 0,0 0 0,1-1 0,-1 1 0,1-1 0,-1 1 0,1-1 0,-1 0 0,1 1 0,0-1 0,0 0 0,0 0 0,0 0 0,-1 0 0,1-1 0,0 1 0,0-1 0,1 1 0,-1-1 0,0 1 0,0-1 0,0 0 0,0 0 0,0 0 0,0 0 0,0-1 0,0 1 0,0 0 0,0-1 0,0 0 0,0 1 0,0-1 0,0 0 0,0 0 0,3-2 0,1-1 0,0 0 0,-1 0 0,0 0 0,0 0 0,0-1 0,0 0 0,-1 0 0,1-1 0,-1 1 0,-1-1 0,7-11 0,-2 0 0,0-1 0,-2 1 0,6-21 0,-17 133 0,5-82 2,-1-6 0,0-1 0,1 1 0,0-1 0,0 1 0,1-1 0,1 9-1,-1-14-3,-1 1-1,1 0 0,0-1 1,0 1-1,-1-1 1,1 1-1,0-1 0,0 0 1,1 1-1,-1-1 0,0 0 1,0 0-1,0 0 0,1 0 1,-1 0-1,1 0 0,-1 0 1,1 0-1,-1 0 0,1-1 1,-1 1-1,1-1 0,0 1 1,-1-1-1,1 1 1,0-1-1,0 0 0,-1 0 1,3 0-1,2 0-318,1 0 0,-1 0-1,0-1 1,1 0 0,-1 0 0,0-1 0,11-3-1,-4-1-1415,-1 0 0,-1-1-1,1 0 1,-1 0 0,10-11-1,19-13-5928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9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125 261 11307,'0'0'12059,"-9"5"-9406,-1 1-2126,-1 0-1,1 1 0,1 0 0,-1 1 1,1 0-1,-10 11 0,15-15-374,1 0 0,-1 1 0,1-1 0,0 0 0,0 1-1,0 0 1,1-1 0,0 1 0,0 0 0,0 0 0,0 1 0,1-1-1,0 0 1,0 0 0,0 1 0,1-1 0,0 1 0,0-1-1,0 6 1,1-9-150,0 0-1,0-1 0,0 1 0,0 0 0,0-1 0,0 1 1,0-1-1,0 1 0,1-1 0,-1 0 0,1 1 1,-1-1-1,1 0 0,-1 0 0,1 0 0,-1 0 1,1 0-1,0-1 0,0 1 0,-1 0 0,1-1 1,0 1-1,0-1 0,0 0 0,0 1 0,0-1 0,2 0 1,56-2-9,-58 2 7,8-2 0,0 0 0,0-1 0,-1-1 0,1 1 0,-1-2 0,1 1 0,-1-1 0,-1-1 0,1 0 0,-1 0 0,0 0 0,0-1 0,-1 0 0,1-1 0,-2 0 0,1 0 0,-1 0 0,5-11 0,3-2 0,-2-1 0,-1 0 0,-1 0 0,0-1 0,-2-1 0,8-36 0,-14 52 0,0-1 0,-1 0 0,0 0 0,-1-1 0,0 1 0,0 0 0,-1 0 0,-3-14 0,4 20 0,-1 0 0,-1 0 0,1 0 0,0 1 0,-1-1 0,1 0 0,-1 1 0,0-1 0,0 1 0,0 0 0,0 0 0,0 0 0,0 0 0,-1 0 0,1 0 0,-1 0 0,1 1 0,-1-1 0,0 1 0,1 0 0,-1 0 0,0 0 0,0 0 0,0 0 0,0 0 0,0 1 0,0 0 0,0-1 0,-3 1 0,-2 1 0,0 0 0,1 0 0,-1 0 0,1 1 0,-1 0 0,1 1 0,0 0 0,0 0 0,0 0 0,0 1 0,0 0 0,1 0 0,0 1 0,0 0 0,0 0 0,0 0 0,1 1 0,-6 7 0,4-5 0,-1 1 0,2 1 0,-1-1 0,1 1 0,1 1 0,0-1 0,0 1 0,1-1 0,0 1 0,1 0 0,-3 21 0,6-30 0,0 0 0,1 1 0,-1-1 0,0 0 0,1 1 0,0-1 0,0 0 0,0 1 0,0-1 0,0 0 0,0 0 0,0 0 0,1 0 0,-1 0 0,1 0 0,-1 0 0,1-1 0,0 1 0,0-1 0,-1 1 0,1-1 0,0 1 0,1-1 0,-1 0 0,0 0 0,0 0 0,0 0 0,1-1 0,-1 1 0,3 0 0,12 4 0,1-1 0,0-1 0,19 1 0,-18-2 0,2 0-14,-1 1 0,0 2 0,0-1 0,0 2 0,34 15 0,-49-18 10,1 0 0,-1 0 0,0 0 1,1 1-1,-2 0 0,1 0 0,0 0 0,-1 0 0,0 1 1,0 0-1,0 0 0,-1 0 0,1 0 0,-1 1 0,-1-1 1,1 1-1,-1 0 0,0 0 0,0 0 0,0 0 0,-1 0 0,0 0 1,0 9-1,0-3-249,0 32 144,-9-22-4718,0-19-3453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0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6470,'0'0'21562,"2"13"-20110,0 38-426,-2 0 0,-11 82 0,6-78-821,3-38-205,0-8 0,1 0 0,1-1 0,-1 1 0,1 0 0,1 0 0,3 16 0,-4-24 0,1 0 0,-1 0 0,1 0 0,0-1 0,-1 1 0,1 0 0,0-1 0,0 1 0,-1 0 0,1-1 0,0 1 0,0-1 0,0 1 0,0-1 0,0 1 0,0-1 0,0 0 0,0 0 0,0 1 0,0-1 0,0 0 0,0 0 0,0 0 0,0 0 0,0 0 0,0 0 0,0 0 0,0-1 0,0 1 0,0 0 0,0 0 0,0-1 0,0 1 0,0-1 0,0 1 0,-1-1 0,1 1 0,0-1 0,0 1 0,0-1 0,0-1 0,37-25 0,-11-1 0,26-25 0,-51 51 0,1 0 0,0 0 0,-1 0 0,1 0 0,0 0 0,0 0 0,1 1 0,-1-1 0,0 1 0,0 0 0,1 0 0,-1 0 0,1 1 0,-1-1 0,0 1 0,5 0 0,-6 0 0,-1 1 0,1 0 0,-1 0 0,1 0 0,-1 0 0,0 0 0,1 0 0,-1 1 0,0-1 0,0 0 0,1 1 0,-1-1 0,0 0 0,0 1 0,-1-1 0,1 1 0,0 0 0,-1-1 0,1 1 0,0 0 0,-1-1 0,0 1 0,1 3 0,6 46 0,-6-44 0,0 26 0,-2-25 0,1 1 0,1 0 0,-1-1 0,1 1 0,1 0 0,-1-1 0,1 1 0,1-1 0,5 14 0,-7-22 0,-1 1 0,1 0 0,-1 0 0,1-1 0,0 1 0,-1 0 0,1-1 0,0 1 0,0 0 0,-1-1 0,1 1 0,0-1 0,0 1 0,0-1 0,0 0 0,-1 1 0,1-1 0,0 0 0,0 0 0,0 0 0,0 1 0,0-1 0,0 0 0,0 0 0,0 0 0,1-1 0,0 1 0,1-1 0,-1 0 0,0 0 0,0 0 0,1 0 0,-1-1 0,0 1 0,0-1 0,-1 1 0,4-3 0,35-48 0,-36 47 0,65-118 0,-67 182 0,-3-55 0,1 1 0,0 0 0,0 0 0,1 0 0,-1 0 0,1 0 0,0 0 0,1-1 0,-1 1 0,1 0 0,0-1 0,0 1 0,0-1 0,4 5 0,-3-6 0,-1-1 0,2 0 0,-1 0 0,0 0 0,0 0 0,1-1 0,-1 1 0,0-1 0,1 0 0,0 0 0,-1 0 0,1 0 0,0-1 0,-1 1 0,1-1 0,0 0 0,-1 0 0,1 0 0,6-2 0,-1 1 0,0-1 0,0-1 0,0 1 0,0-2 0,0 1 0,-1-1 0,1 0 0,-1-1 0,0 0 0,0 0 0,-1-1 0,9-7 0,-10 7 0,0 1 0,0-1 0,-1 1 0,0-2 0,0 1 0,-1 0 0,0-1 0,0 0 0,0 0 0,-1 0 0,0-1 0,0 1 0,-1-1 0,3-13 0,-4 20 0,-1 0 0,0 0 0,0 0 0,1 0 0,-1 1 0,0-1 0,0 0 0,0 0 0,0 0 0,0 0 0,0 0 0,0 0 0,0 1 0,-1-1 0,1 0 0,0 0 0,0 0 0,-1 0 0,1 0 0,-1 1 0,1-1 0,0 0 0,-1 0 0,1 1 0,-1-1 0,0 0 0,1 1 0,-1-1 0,0 1 0,1-1 0,-1 1 0,0-1 0,1 1 0,-1-1 0,0 1 0,0-1 0,0 1 0,0 0 0,1 0 0,-1-1 0,0 1 0,0 0 0,0 0 0,0 0 0,0 0 0,0 0 0,1 0 0,-1 0 0,0 0 0,0 1 0,0-1 0,0 0 0,0 0 0,1 1 0,-1-1 0,0 0 0,0 1 0,0-1 0,1 1 0,-1-1 0,-1 2 0,-4 2 0,-1 0 0,1 0 0,0 0 0,0 1 0,0 0 0,-4 5 0,4-4 0,1 0 0,0 0 0,0 1 0,1 0 0,0-1 0,0 1 0,1 1 0,0-1 0,0 0 0,0 1 0,1 0 0,0-1 0,-1 16 0,4-21 0,-1-2 0,1 1 0,0 0 0,0 0 0,0 0 0,0 0 0,-1 0 0,1-1 0,0 1 0,0 0 0,1-1 0,-1 1 0,0-1 0,0 1 0,0-1 0,0 1 0,0-1 0,0 0 0,1 0 0,-1 0 0,0 1 0,0-1 0,0 0 0,1-1 0,-1 1 0,1 0 0,41-1 0,-39 0 0,84-9 0,-46 5 0,48-1 0,-89 6 0,-1 0 0,0-1 0,0 1 0,0 0 0,1 0 0,-1 0 0,0 0 0,0 0 0,1 0 0,-1 0 0,0 0 0,0 0 0,0-1 0,1 1 0,-1 0 0,0 0 0,0 0 0,0 0 0,0-1 0,1 1 0,-1 0 0,0 0 0,0 0 0,0-1 0,0 1 0,0 0 0,0 0 0,0-1 0,0 1 0,0 0 0,0 0 0,1 0 0,-1-1 0,0 1 0,0 0 0,0 0 0,-1-1 0,1 1 0,0 0 0,0 0 0,0-1 0,0 1 0,0 0 0,0 0 0,0 0 0,0-1 0,0 1 0,0 0 0,-1 0 0,1 0 0,0-1 0,0 1 0,0 0 0,0 0 0,-1 0 0,1 0 0,0-1 0,0 1 0,0 0 0,-1 0 0,1 0 0,-11-13 0,10 12 0,-1-3-69,0-1 0,0 0 0,0 1 0,0-1 0,1 0 0,0 0 0,0 0 0,0 0 0,1 0 0,0 0 0,0 0-1,0 0 1,0 0 0,1 0 0,0 0 0,0 1 0,2-8 0,2-32-1843,-5 12-3688,0-5-3294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0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17969,'0'0'8104,"70"3"-8136,-34 1-2627,12 2-2946,4-1-10763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6086,'0'0'20686,"-11"1"-18086,-5 1-1963,0-2-131,0 2 1,1 0 0,-21 5 0,36-7-549,-1 0 0,1 1 0,0-1 0,-1 0-1,1 1 1,0-1 0,-1 0 0,1 0 0,0 1 0,0-1 0,-1 1 0,1-1 0,0 0 0,0 1 0,0-1 0,-1 0 0,1 1 0,0-1 0,0 1 0,0-1 0,0 1 0,0-1 0,0 1 0,0-1 0,0 0 0,0 1 0,0-1 0,0 1 0,0-1 0,0 1 0,0-1 0,0 0 0,0 1 0,1-1 0,-1 1-1,0-1 1,0 0 0,0 1 0,1-1 0,-1 0 0,1 1 0,12 15-408,50 3 334,-55-18 126,0 1 0,0 0 0,0 0 0,0 0 0,-1 1 1,1 0-1,-1 1 0,0 0 0,0 0 0,0 0 0,10 10 1,-16-13 4,0 0 1,0 0 0,-1 0-1,1 0 1,0 0-1,-1 0 1,1 0 0,-1 1-1,1-1 1,-1 0 0,0 0-1,0 1 1,1-1 0,-1 0-1,0 0 1,0 1 0,0-1-1,0 0 1,-1 1 0,1-1-1,0 0 1,-1 0 0,1 1-1,0-1 1,-1 0 0,1 0-1,-1 0 1,0 0 0,1 0-1,-1 1 1,0-1 0,0 0-1,0-1 1,1 1 0,-1 0-1,0 0 1,0 0-1,-1 0 1,1-1 0,-1 2-1,-50 26 699,47-26-671,-4 2 25,0 0 0,0-1 0,0 0 0,0 0 0,-1-1-1,-13 2 1,23-5-88,0 1 0,0 0 0,-1-1 0,1 1 0,0 0 0,0-1 0,0 1 0,0-1 0,0 1 0,0 0 0,0-1 0,0 1-1,0-1 1,0 1 0,0 0 0,0-1 0,0 1 0,0-1 0,1 1 0,-1 0 0,0-1 0,0 1 0,0 0 0,0-1 0,1 1 0,-1 0 0,0-1-1,1 0 1,10-9-1274,1-1-1,0 2 1,1 0-1,0 0 1,0 1-1,25-11 1,1-2-2857,-5 1-461,-4-1-417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18 110 2659,'16'-9'16096,"-24"32"-6138,-2 1-9860,6-12 397,1-1-1,0 1 1,1 0-1,1-1 1,-1 1-1,2 0 1,0 18-1,1-29-494,-1 0 0,1 0 0,-1-1 0,1 1 0,-1 0 0,1 0 0,0-1 0,-1 1 0,1-1 0,0 1 0,0 0 0,-1-1 0,1 0 0,0 1 0,0-1 0,0 1 0,0-1 0,0 0 0,-1 1 0,1-1 0,0 0 0,0 0 0,0 0 0,0 0 0,0 0 0,0 0 0,0 0 0,0 0 0,0 0 0,1-1 0,32-6 0,-20-1 0,-1 0 0,1-1 0,19-17 0,-22 17 0,0 1 0,0-1 0,1 2 0,0 0 0,21-10 0,-33 17 0,0 0 0,1 0 0,-1 0 0,0 0 0,1 0 0,-1 0 0,0 0 0,1 0 0,-1 0 0,0 0 0,1 0 0,-1 1 0,0-1 0,1 0 0,-1 0 0,0 0 0,1 0 0,-1 0 0,0 1 0,0-1 0,1 0 0,-1 0 0,0 1 0,0-1 0,0 0 0,1 0 0,-1 1 0,0-1 0,0 0 0,0 1 0,1-1 0,-1 0 0,0 0 0,0 1 0,0-1 0,0 0 0,0 1 0,0-1 0,0 0 0,0 1 0,0-1 0,0 1 0,2 26 0,-2-25 0,-1 1 0,1-1 0,0 1 0,0-1 0,0 1 0,0-1 0,1 1 0,-1-1 0,1 0 0,-1 1 0,1-1 0,0 1 0,0-1 0,0 0 0,0 0 0,0 0 0,3 4 0,-1-6 0,1 1 0,-1 0 0,0-1 0,1 0 0,-1 0 0,1 0 0,-1 0 0,1 0 0,-1-1 0,1 1 0,-1-1 0,0 0 0,6-2 0,49-24 0,-26 12 0,22-6-320,-53 16-6658,-1 0 87</inkml:trace>
  <inkml:trace contextRef="#ctx0" brushRef="#br0" timeOffset="1">414 5 17296,'0'0'7399,"72"-4"-7399,-30 6-1153,3 2-2178,-6 3-1089,-1-1-4036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98 223 11787,'0'0'11184,"-8"5"-7399,0 2-3248,-1-1 0,1 1 0,1 1 0,0 0-1,0-1 1,-11 19 0,14-21-396,1 0 0,0 1 0,0-1-1,1 1 1,0 0 0,0-1 0,0 1 0,1 0-1,0 0 1,0 0 0,0 0 0,1 1 0,0-1-1,0 0 1,2 12 0,-2-17-141,1 0 0,-1 1 0,1-1 0,0 1 0,0-1 0,0 0 0,0 1 0,0-1 0,0 0 0,0 0 0,0 0 0,0 0 0,0 0 0,1 0 0,-1 0 0,0 0 0,1 0 0,-1-1 0,0 1 0,1 0 0,-1-1 0,1 1 0,-1-1 0,1 0 0,0 1 0,-1-1 0,1 0 0,-1 0 0,1 0 0,0 0 0,-1-1 0,1 1 0,-1 0 0,1 0 0,2-2 0,2 1 0,1-1 0,-1 0 0,0 0 0,0 0 0,0-1 0,0 0 0,8-5 0,4-7 0,-2-2 0,0 1 0,0-2 0,-2 0 0,0-1 0,-2 0 0,0-1 0,-1 0 0,0-1 0,-2 0 0,-1-1 0,0 0 0,-2 0 0,-1-1 0,0 0 0,-2 0 0,1-30 0,-8 45 0,-5 14 0,-7 17 0,7-4-67,2 0 0,1 1 0,0 0 0,1 0 0,2 0 0,0 0 0,-1 39 0,4-49-113,0 0 1,0 0 0,1 0 0,0-1 0,1 1 0,0 0 0,1-1 0,0 1-1,0-1 1,1 0 0,0 0 0,1 0 0,0-1 0,0 0 0,1 1 0,0-2 0,0 1-1,11 9 1,17 4-7348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3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1 292 12139,'0'0'16832,"7"13"-16068,55 122 293,-58-127-926,0 0 1,0 0-1,1 0 1,0-1-1,0 0 1,1 0-1,7 7 0,-12-13-109,0 0 0,0 1 0,0-1 0,1 0 0,-1 0 0,1 1 0,-1-1 0,1-1 0,-1 1 0,1 0 0,0 0 0,-1 0 0,1-1 0,0 1 0,0-1 0,-1 1 0,1-1 0,0 0 0,0 0 0,0 0 0,0 0 0,-1 0 0,1 0 0,0 0 0,0-1 0,0 1 0,-1-1 0,1 1 0,0-1 0,0 0 0,-1 1 0,1-1 0,-1 0 0,1 0 0,-1 0 0,1 0 0,-1-1 0,1 1 0,-1 0 0,0-1 0,1-1 0,4-4-22,-1-1 0,0 0 0,-1 0 0,1 0 0,-2 0 0,1-1 0,-1 1 0,-1-1 0,3-11 0,-1-3 0,-2 1 0,0-36 0,-7 90 0,3-27 0,1-1 0,0 1 0,0 0 0,0 0 0,0 0 0,1 0 0,0 0 0,0 0 0,0 1 0,1-1 0,-1 0 0,1 0 0,2 4 0,-2-8 0,0 0 0,1 0 0,-1 0 0,0 0 0,1 0 0,-1 0 0,1 0 0,-1-1 0,1 1 0,-1-1 0,1 1 0,-1-1 0,1 0 0,0 1 0,-1-1 0,1 0 0,-1 0 0,1 0 0,0 0 0,-1-1 0,1 1 0,0 0 0,-1-1 0,1 1 0,-1-1 0,3-1 0,41-18 0,-29 8 0,0-1 0,0-1 0,-2 0 0,1-1 0,-2 0 0,0-1 0,18-30 0,-30 99 0,-8 8 0,4-43 0,1 0 0,1 1 0,1 36 0,1-54 0,-1 0 0,1 0 0,-1-1 0,0 1 0,1 0 0,-1-1 0,1 1 0,-1 0 0,1-1 0,0 1 0,-1-1 0,1 1 0,0-1 0,-1 1 0,1-1 0,0 1 0,0-1 0,-1 0 0,1 0 0,0 1 0,0-1 0,0 0 0,-1 0 0,1 0 0,0 0 0,0 0 0,0 0 0,-1 0 0,1 0 0,0 0 0,0 0 0,0 0 0,0 0 0,-1-1 0,1 1 0,0 0 0,0 0 0,0-1 0,34-14 0,-23 6 0,0-2 0,0 0 0,-1 0 0,0-1 0,14-21 0,-19 25 0,-1 1 0,0-1 0,-1 0 0,0-1 0,0 1 0,-1-1 0,0 1 0,-1-1 0,0 0 0,0 0 0,0-11 0,-24 75 0,20-49 0,1 0 0,1 1 0,-1-1 0,1 1 0,0-1 0,1 1 0,0-1 0,2 12 0,-2-16 0,0 1 0,0-1 0,0 0 0,0-1 0,0 1 0,0 0 0,0 0 0,0 0 0,1-1 0,-1 1 0,1 0 0,-1-1 0,1 0 0,0 1 0,0-1 0,-1 0 0,1 0 0,0 0 0,0 0 0,0 0 0,0 0 0,0-1 0,0 1 0,0 0 0,1-1 0,-1 0 0,0 0 0,0 1 0,3-2 0,2 0 0,1 0 0,-1 0 0,0-1 0,0 0 0,0-1 0,0 1 0,-1-2 0,1 1 0,-1 0 0,0-1 0,0-1 0,0 1 0,0-1 0,-1 0 0,0 0 0,0 0 0,0-1 0,0 1 0,4-9 0,3-4 0,-1 0 0,0-1 0,-1 0 0,-2 0 0,11-32 0,-13 24 0,-1 0 0,-1-1 0,-1 1 0,-3-52 0,0 64 0,0 15 0,0 1 0,0-1 0,-1 0 0,1 1 0,0-1 0,-1 0 0,1 0 0,0 1 0,-1-1 0,1 0 0,0 0 0,-1 0 0,1 1 0,0-1 0,-1 0 0,1 0 0,-1 0 0,1 0 0,0 0 0,-1 0 0,1 0 0,-1 0 0,1 0 0,0 0 0,-1 0 0,1 0 0,-1 0 0,1 0 0,-1 0 0,1 0 0,0 0 0,-1-1 0,1 1 0,0 0 0,-1 0 0,1 0 0,0-1 0,-1 1 0,1 0 0,0 0 0,-1-1 0,1 1 0,0 0 0,0-1 0,-1 1 0,1 0 0,0-1 0,0 1 0,0-1 0,-1 1 0,1 0 0,0-1 0,0 1 0,0 0 0,0-1 0,0 1 0,0-1 0,0 1 0,0-1 0,0 1 0,0 0 0,0-1 0,0 1 0,0-1 0,1 0 0,-22 29 0,7-1 0,2 1 0,2 0 0,0 1 0,2 0 0,1 0 0,1 1 0,2 0 0,1 0 0,1 38 0,2-65 0,0 0 0,0-1 0,0 1 0,1 0 0,-1 0 0,1-1 0,-1 1 0,1-1 0,0 1 0,0-1 0,1 1 0,-1-1 0,0 1 0,1-1 0,0 0 0,-1 0 0,1 0 0,0 0 0,0 0 0,3 3 0,-1-3 0,0 0 0,0 0 0,0-1 0,0 1 0,1-1 0,-1 0 0,0 0 0,1 0 0,-1 0 0,1-1 0,6 0 0,4-1 0,-1 0 0,1-1 0,-1-1 0,0 0 0,0-1 0,25-11 0,-27 10 0,0-1 0,0-1 0,-1 0 0,0 0 0,0-1 0,12-11 0,-19 14 0,0 1 0,0-1 0,0 1 0,-1-1 0,0 0 0,0 0 0,-1-1 0,1 1 0,-1-1 0,0 1 0,0-1 0,-1 0 0,0 1 0,0-1 0,0 0 0,-1-9 0,1 12 0,-1-1 0,-1 1 0,1-1 0,0 1 0,-1-1 0,0 1 0,1 0 0,-1-1 0,-1 1 0,1 0 0,0 0 0,-1-1 0,-3-4 0,4 7 0,-1 0 0,1 0 0,-1-1 0,0 1 0,1 0 0,-1 0 0,0 1 0,0-1 0,1 0 0,-1 0 0,0 1 0,0-1 0,0 1 0,0 0 0,0 0 0,0-1 0,0 1 0,0 1 0,0-1 0,0 0 0,0 0 0,1 1 0,-1-1 0,0 1 0,0-1 0,0 1 0,-2 1 0,-2 1 0,0 1 0,0 0 0,0 0 0,0 0 0,1 1 0,-1-1 0,1 1 0,1 1 0,-1-1 0,1 1 0,-1 0 0,2 0 0,-1 0 0,1 0 0,0 1 0,0-1 0,0 1 0,1 0 0,0 0 0,1 0 0,0 0 0,0 0 0,0 0 0,1 10 0,1-15-33,0 1-1,0-1 1,0 0 0,0 0-1,0 0 1,1 1 0,-1-1-1,1 0 1,-1 0 0,1-1 0,0 1-1,0 0 1,0-1 0,0 1-1,0-1 1,0 1 0,0-1-1,0 0 1,1 0 0,-1 0-1,1 0 1,-1-1 0,0 1-1,1 0 1,-1-1 0,6 0-1,5 3-763,1-2 0,0 0-1,21-2 1,-24-2-4771,-6-8-2232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31 18481,'-28'-14'2531,"8"5"800,11 4-2274,9 3-961,8 2-448,13 0-1954,4 0-1666,9 0-4772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22774,'0'0'9993,"52"-41"-11595,-37 13-8647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14253,'0'0'14131,"9"-4"-13314,-5 2-712,0 0 1,1 1 0,-1 0-1,1 0 1,-1 0-1,0 0 1,1 1-1,0-1 1,-1 1-1,1 0 1,-1 1-1,7 0 1,-9 0-86,1 0 1,0 0 0,-1 0 0,1 0 0,0 0-1,-1 0 1,0 1 0,1-1 0,-1 1-1,0 0 1,0 0 0,0-1 0,0 1-1,0 1 1,0-1 0,0 0 0,-1 0 0,1 1-1,-1-1 1,0 1 0,0-1 0,0 1-1,0-1 1,0 1 0,0 0 0,0 5-1,0 0 53,-1 1 0,0-1 0,0 1 0,-1-1-1,0 1 1,0-1 0,-1 1 0,0-1-1,-1 0 1,0 0 0,0 0 0,0 0 0,-9 13-1,6-11 16,1 0 0,1 0 0,0 1 0,0 0-1,1-1 1,-4 22 0,7-30-88,0-1 0,0 1 0,0-1 0,0 1 0,0-1 0,0 1 0,1-1 0,-1 0 0,0 1 0,1-1 0,-1 1 0,1-1 0,-1 0 0,1 0 0,0 1 0,0-1 0,0 0 0,-1 0 0,1 0 0,0 0 0,0 0 0,1 0 0,-1 0 0,0 0 0,0 0 0,0 0 0,2 0 0,1 1 0,1 0 0,-1-1 0,1 0 0,-1 0 0,1 0 0,0 0 0,-1-1 0,10 0 0,-1 0 0,1-1 0,0-1 0,-1 0 0,1-1 0,18-7 0,-23 7-813,-1-1 0,0 0 0,-1-1 0,1 0 0,7-6 0,-13 10 514,-1 0 0,1-1 1,-1 1-1,0 0 0,0 0 0,1 0 0,-1-1 0,0 1 1,0-1-1,0 1 0,0-1 0,0 1 0,-1-1 0,1 1 1,0-1-1,-1 0 0,0 0 0,1 1 0,-1-1 0,0 0 1,1 0-1,-1 1 0,0-1 0,-1 0 0,1 0 0,0 1 1,0-1-1,-1 0 0,1 0 0,-1 1 0,1-1 0,-1 0 1,0 1-1,-1-3 0,-13-10-13287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11050,'0'0'12332,"72"31"-14254,-34-25-1729,-5-2-2819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5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36 287 13036,'0'0'17686,"-6"9"-16880,3-5-695,0 0-79,0-1 1,0 1-1,1-1 1,0 1-1,0 0 1,0 0-1,0 0 1,0 0-1,1 0 1,0 0-1,0 0 1,0 1-1,0-1 0,1 0 1,-1 9-1,2-13-41,-1 1-1,0-1 0,1 1 0,-1-1 0,1 1 0,-1-1 0,1 0 0,-1 1 0,1-1 0,-1 0 0,1 1 0,0-1 1,-1 0-1,1 1 0,-1-1 0,1 0 0,0 0 0,-1 0 0,1 0 0,0 0 0,-1 0 0,1 0 0,0 0 0,-1 0 1,1 0-1,-1 0 0,1 0 0,0 0 0,-1 0 0,1-1 0,0 1 0,0-1 0,22-9 103,-15 2-101,-1 0 1,-1-1 0,1 0-1,-1 0 1,-1 0 0,0-1-1,0 0 1,-1 0 0,0 0-1,3-17 1,-2 12-126,-4 13-16,-3 46-284,-1-16 419,1-18 26,0 0 0,1 0 1,1 0-1,-1 1 0,2-1 0,-1 0 1,1 0-1,3 10 0,-3-19-3,-1 0 0,1 1 0,0-1-1,-1 0 1,1 0 0,0 0 0,0 0 0,0 0-1,0-1 1,0 1 0,0 0 0,0 0 0,0-1-1,0 1 1,0 0 0,0-1 0,0 1 0,0-1-1,1 1 1,-1-1 0,0 0 0,0 0 0,1 1-1,-1-1 1,0 0 0,1 0 0,-1 0 0,0 0-1,0-1 1,1 1 0,-1 0 0,0 0-1,0-1 1,1 1 0,-1-1 0,0 1 0,0-1-1,0 1 1,0-1 0,0 0 0,0 0 0,1-1-1,6-2 82,0-1 0,0-1 0,-1 0 0,10-9 0,-3-2-129,0 0 1,-1-1 0,-1 0-1,0-1 1,-2 0-1,0-1 1,-1 0 0,-1-1-1,-1 1 1,-1-2 0,-1 1-1,0-1 1,-2 1-1,-1-1 1,0-30 0,-2 51 55,1-1 1,-1 1-1,0 0 0,0-1 1,0 1-1,0 0 0,0-1 1,-1 1-1,1 0 1,0-1-1,-1 1 0,1 0 1,-1-1-1,1 1 1,-1 0-1,1 0 0,-1 0 1,-2-3-1,3 4-8,-1 0 0,0 0-1,1 0 1,-1 0 0,0 0-1,1 0 1,-1 0 0,0 1 0,1-1-1,-1 0 1,0 0 0,1 0 0,-1 1-1,1-1 1,-1 0 0,0 1 0,1-1-1,-1 0 1,1 1 0,-1-1 0,1 1-1,-1-1 1,1 1 0,0-1-1,-1 2 1,-30 43 176,19-25-74,2 1 0,-13 36 0,20-49-85,1 1-1,-1 0 0,2 0 1,-1 0-1,1 0 1,1 0-1,-1 0 0,2 0 1,1 16-1,-1-24-25,-1 1 0,1-1 0,0 0 0,0 1 0,0-1 0,-1 0 0,1 1 0,0-1 0,1 0 0,-1 0 0,0 0 0,0 0 0,0 0 0,1 0 0,-1 0 0,1 0 0,-1-1 0,0 1 0,1 0 0,-1-1 0,1 1 0,-1-1 0,1 0 0,0 0 0,-1 1 0,1-1 0,-1 0 0,1 0 0,0 0 0,-1-1 0,1 1 0,-1 0 0,1 0 0,-1-1 0,4-1 0,54-18 0,-54 18 0,59-24 0,-60 25 0,-1 0 0,1 0 0,0 0 0,0 0 0,0 1 0,0-1 0,-1 1 0,1 0 0,0 0 0,0 0 0,0 1 0,0 0 0,0-1 0,-1 1 0,6 2 0,-8-1 0,1-1 0,-1 1 0,0-1 0,1 1 0,-1 0 0,0-1 0,0 1 0,0 0 0,0 0 0,0 0 0,-1 0 0,1 0 0,-1 0 0,1 0 0,-1 0 0,0 0 0,1 0 0,-1 4 0,-1 49 0,0-35 0,1-16-97,0 19-2151,2-15-128,0-9-937,9-19-7359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6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41 106 10410,'0'-8'3929,"2"-47"1992,7 13 2748,-22 97-5301,4-17-3063,1-5-282,1-1 1,1 1-1,1 0 1,2 0 0,2 0-1,3 43 1,-2-74-24,1 1 0,-1-1 0,1 0 0,-1 1 0,1-1 0,0 0 0,0 0 0,0 1 0,0-1 0,0 0 0,0 0 0,0 0 0,1 0 0,-1-1 0,1 1 0,0 0 0,-1-1 0,1 1 0,0-1 0,3 3 0,-1-2 0,1 0 0,-1-1 0,0 1 0,1-1 0,-1 0 0,1 0 0,-1-1 0,1 1 0,0-1 0,4 0 0,4-1 0,-1 0 0,0-1 0,1 0 0,-1-1 0,0 0 0,-1-1 0,14-6 0,-20 7 0,0 1 0,-1-1 0,1 1 0,0 1 0,0-1 0,0 1 0,1 0 0,9-1 0,-12 2 0,0 0 0,0 1 0,0 0 0,0 0 0,0 0 0,0 0 0,0 0 0,0 1 0,0-1 0,0 1 0,-1 0 0,1 0 0,-1 0 0,1 0 0,2 4 0,-2-4 0,1 1 0,0 0 0,-1-1 0,1 1 0,0-1 0,0 0 0,0-1 0,0 1 0,0-1 0,1 1 0,-1-1 0,0 0 0,1-1 0,-1 1 0,0-1 0,1 0 0,-1 0 0,1 0 0,-1-1 0,1 1 0,-1-1 0,6-2 0,9-3 0,0-2 0,0 1 0,30-19 0,-12 6 0,-35 19 0,35-12 0,-35 13 0,0-1 0,0 1 0,0 0 0,-1 0 0,1 1 0,0-1 0,0 0 0,-1 0 0,1 1 0,0-1 0,-1 1 0,1 0 0,0-1 0,-1 1 0,1 0 0,-1 0 0,1 0 0,-1 0 0,3 2 0,-1-1 0,0 0 0,0 0 0,0 0 0,1-1 0,-1 1 0,1-1 0,-1 0 0,1 0 0,-1-1 0,1 1 0,0-1 0,-1 1 0,1-1 0,6-1 0,-5 1 0,0 0 0,0 0 0,-1 1 0,1-1 0,0 1 0,0 0 0,-1 0 0,1 1 0,0-1 0,4 3 0,1 3 0,-1 1 0,0-1 0,0 1 0,0 1 0,-1 0 0,-1 0 0,1 1 0,-2 0 0,1 0 0,-1 0 0,-1 1 0,0 0 0,0 0 0,-1 0 0,-1 1 0,0-1 0,0 1 0,-1 0 0,0 0 0,-1 0 0,-1 0 0,0 0 0,-1 0 0,0 0 0,-3 11 0,3-14 0,-1 0 0,-1-1 0,0 1 0,0-1 0,-1 0 0,0 0 0,-9 14 0,11-19 0,0 0 0,0 1 0,-1-1 0,1 0 0,-1-1 0,0 1 0,0 0 0,0-1 0,0 0 0,0 1 0,0-1 0,-1 0 0,1-1 0,-1 1 0,1-1 0,-1 1 0,0-1 0,0 0 0,-6 1 0,7-3 0,1 0 0,0 1 0,0-1 0,0 0 0,0 0 0,0 0 0,1 0 0,-1-1 0,0 1 0,0-1 0,1 1 0,-1-1 0,1 1 0,-1-1 0,1 0 0,0 1 0,0-1 0,-1 0 0,1 0 0,1 0 0,-1 0 0,0 0 0,0 0 0,0-4 0,-13-55 0,12 52 0,1 1 0,0 0 0,0 0 0,1 0 0,0-1 0,1 1 0,-1 0 0,2 0 0,-1 0 0,1 0 0,0 0 0,1 0 0,0 0 0,0 0 0,1 1 0,0 0 0,0 0 0,0 0 0,1 0 0,0 0 0,1 1 0,-1 0 0,1 0 0,11-7 0,24-17-266,-29 22-569,-1 1 1,0-2-1,0 1 1,-1-2 0,-1 1-1,15-18 1,-8-1-9843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7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14798,'0'0'8499,"-3"13"-5312,-10 50-550,-14 75 140,24-121-2659,1 1 0,1-1 1,1 1-1,0-1 0,5 29 0,-5-43-138,1-1 0,-1 1 0,1-1 0,0 1 0,0-1 0,0 1 0,0-1 0,0 1 0,1-1 1,-1 0-1,1 0 0,-1 0 0,1 0 0,0 0 0,0 0 0,0 0 0,0-1 0,0 1 0,0-1 0,1 1 0,2 0 0,-1 0 144,1-1 0,-1 0 0,0 0 0,1-1 0,-1 1 0,1-1 1,-1 0-1,1 0 0,-1-1 0,0 1 0,8-3 0,52-19-2156,-13-5-8965,-41 22 4494,-3 1-2689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86 6246,'0'0'16560,"-4"9"-14099,-13 25-694,12-25-828,16-10-517,50-17-1666,-53 14 1205,0 1 1,1 0 0,-1 1 0,0-1-1,1 2 1,-1-1 0,1 1-1,0 0 1,-1 1 0,15 1-1,10 11 109,-29-9-79,0-1 0,1 0 0,-1-1 0,1 1 0,-1-1 0,1 0 0,-1 0 1,8 0-1,33-6-645,-35 3-961,-1-1 1,0 0-1,0-1 1,-1 0 0,14-8-1,-15 8 967,-1-1 0,0 0 0,0 0-1,0 0 1,-1-1 0,1 1 0,4-9 0,-6 9 1697,-1 0 1,0 0 0,-1-1-1,0 1 1,1-1 0,0-6 1974,-12 48 1760,8-21-4682,0-1 1,2 1 0,0-1-1,0 0 1,1 1 0,1-1-1,1 0 1,0 0 0,0 0-1,2-1 1,-1 0 0,11 17-1,-10-16 226,0 1 0,-1 0 0,-1 0 0,0 1 0,-1-1 0,-1 1 0,0 0-1,-1-1 1,-2 28 0,1-37-163,-1 1 0,0-1-1,-1 0 1,1 0 0,-1 1-1,0-1 1,-1-1 0,0 1-1,0 0 1,0-1 0,-7 10-1,7-12-115,0 0 0,0 0 0,-1 0-1,0 0 1,0 0 0,1-1 0,-2 0 0,1 0 0,0 0-1,0 0 1,0 0 0,-1-1 0,1 0 0,-1 0 0,1 0-1,-1-1 1,-9 1 0,11-1-49,-1 0 0,1 0 0,0-1 0,-1 1 0,1-1 0,0 0 0,-1 0 0,1 0 0,0 0 0,0 0 0,0-1 0,0 1 0,0-1 0,0 0 0,0 0 0,0 0 0,1 0 0,-5-5 0,4 3 0,-1-1 0,1 0 0,0 0 0,0-1 0,1 1 0,0 0 0,0-1 0,0 1 0,0-1 0,0-7 0,0 1 0,1 1 0,0-1 0,1 1 0,0 0 0,1-1 0,0 1 0,1-1 0,0 1 0,1 0 0,8-21 0,-8 26-46,22-44-2905,-17 34-15,1 1 1,19-24-1,-14 24-6408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8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61 301 11531,'0'0'14926,"-2"-8"-14120,0 1-615,2 5-152,0 0 1,0-1-1,-1 1 0,1 0 1,-1 0-1,0 0 0,0-1 1,0 1-1,0 0 0,0 0 0,0 0 1,0 0-1,-1 0 0,1 1 1,-1-1-1,1 0 0,-1 1 0,0-1 1,-2-1-1,4 2-266,-1 1-1,1-1 1,-1 0 0,1 0-1,-1 0 1,1 0-1,-1 1 1,1-1 0,0 0-1,-1 0 1,1 0 0,0 0-1,0 0 1,0 0-1,0 0 1,0 0 0,0 0-1,0 0 1,0 0 0,0 0-1,0 0 1,0 0-1,1 1 1,-1-1 0,0 0-1,2-2 1,12-34-4212,-7 22 2504,-4 6 1086,16-44-4638,-9 16 5250,-4 6 4888,-4 1 6416,-2 29-10995,0 1 1,0 0 0,0-1 0,0 1 0,-1 0-1,1-1 1,0 1 0,0 0 0,0 0 0,-1-1-1,1 1 1,0 0 0,0 0 0,-1-1 0,1 1 0,0 0-1,-1 0 1,1 0 0,0 0 0,-1-1 0,1 1-1,0 0 1,-1 0 0,1 0 0,0 0 0,-1 0-1,1 0 1,0 0 0,-1 0 0,1 0 0,0 0 0,-1 0-1,1 0 1,0 0 0,-1 0 0,1 0 0,0 0-1,-1 1 1,1-1 0,0 0 0,-1 0 0,1 0-1,0 1 1,-1-1 0,1 0 0,0 0 0,0 0 0,-1 1-1,1-1 1,0 0 0,0 1 0,0-1 0,-1 0-1,1 0 1,0 1 0,0 0 0,-18 15-252,13-4 370,0 0 1,0 1-1,1 0 0,0 0 0,1 0 0,1 0 0,-1 19 0,1 99 1950,3-86-1887,1-23-254,1-1 0,0 1 0,8 24 0,-7-31 0,0 0 0,-1 1 0,-1 0 0,0-1 0,-1 1 0,-1 0 0,-1 19 0,0-31 0,-1 0 0,1 0 0,-1 0 0,0-1 0,0 1 0,-1 0 0,1-1 0,-3 4 0,4-6 0,1-1 0,-1 1 0,1 0 0,-1 0 0,1 0 0,-1-1 0,0 1 0,1 0 0,-1-1 0,0 1 0,0 0 0,1-1 0,-1 1 0,0-1 0,0 1 0,0-1 0,0 1 0,1-1 0,-1 0 0,0 0 0,0 1 0,0-1 0,0 0 0,0 0 0,0 0 0,0 0 0,0 0 0,0 0 0,0 0 0,0 0 0,0-1 0,0 1 0,0 0 0,0 0 0,0-1 0,1 1 0,-1-1 0,0 1 0,-1-2 0,0-3 0,1 0 0,-1 0 0,1-1 0,1 1 0,-1-1 0,1 1 0,0 0 0,0-1 0,1 1 0,1-11 0,-1 8 0,4-20 0,2 1 0,1 0 0,1 0 0,1 1 0,2 0 0,0 0 0,17-23 0,-29 48 0,0 1 0,0-1 0,0 0 0,0 1 0,0-1 0,0 0 0,1 1 0,-1-1 0,0 1 0,1-1 0,-1 1 0,0-1 0,1 1 0,-1-1 0,0 1 0,1-1 0,-1 1 0,1-1 0,-1 1 0,1 0 0,-1-1 0,1 1 0,-1 0 0,1-1 0,0 1 0,-1 0 0,1 0 0,-1-1 0,1 1 0,0 0 0,-1 0 0,1 0 0,0 0 0,-1 0 0,1 0 0,0 0 0,-1 0 0,1 0 0,-1 0 0,1 0 0,1 1 0,11 25 0,-12-24 0,-1 0 0,0 0 0,1 0 0,-1 0 0,1 0 0,0 0 0,0 0 0,0-1 0,0 1 0,0 0 0,0-1 0,0 1 0,1-1 0,-1 1 0,0-1 0,1 1 0,-1-1 0,1 0 0,0 0 0,3 2 0,0-4 0,-1 0 0,1 0 0,0-1 0,0 1 0,0-1 0,-1 0 0,1-1 0,-1 1 0,0-1 0,0 0 0,0 0 0,0 0 0,0 0 0,0-1 0,-1 0 0,0 1 0,0-1 0,0-1 0,3-4 0,0 0 0,0-1 0,0-1 0,-1 1 0,0-1 0,0 0 0,-2 0 0,4-15 0,-42 99 0,29-54 0,1 0 0,0 0 0,2 1 0,0-1 0,1 1 0,0 21 0,2-40 0,0 0 0,0-1 0,0 1 0,0 0 0,0 0 0,0 0 0,0 0 0,0-1 0,0 1 0,1 0 0,-1 0 0,0 0 0,1-1 0,-1 1 0,0 0 0,1 0 0,-1-1 0,1 1 0,-1 0 0,1-1 0,-1 1 0,1 0 0,-1-1 0,1 1 0,0-1 0,-1 1 0,1-1 0,0 1 0,0-1 0,-1 0 0,1 1 0,0-1 0,0 0 0,0 0 0,-1 1 0,1-1 0,0 0 0,0 0 0,0 0 0,0 0 0,-1 0 0,1 0 0,0 0 0,0 0 0,0 0 0,-1-1 0,1 1 0,0 0 0,0-1 0,0 1 0,3-1 0,-1-1 0,1 1 0,-1-1 0,0 0 0,0 1 0,0-1 0,0-1 0,0 1 0,0 0 0,3-5 0,-3 3-261,0-1 0,0 1 0,-1-1 0,0 1 0,0-1 0,0 0 0,1-9 0,0-1-2392,-1-1-1,-1-29 1,-1 40 2099,0-44-8222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9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11243,'0'0'13607,"10"6"-13623,-9-5 69,8 5-272,0-1-1,1 0 1,-1-1 0,1 0-1,0 0 1,0-1 0,0-1-1,0 0 1,0 0 0,11 0 0,-18-2 191,0 0 1,-1 0-1,1 0 1,0 1 0,0-1-1,-1 1 1,1-1 0,0 1-1,-1 0 1,1 0 0,-1 0-1,1 1 1,-1-1-1,1 0 1,-1 1 0,0 0-1,0-1 1,0 1 0,0 0-1,0 0 1,3 4-1,-3-2 278,1 1-1,-1 0 0,0-1 0,-1 1 0,1 0 0,-1 0 0,0 0 0,-1 0 0,1 0 0,-1 0 0,0 6 0,-2 13 1104,0-1-1,-2 1 1,-13 43-1,16-65-1370,1 0 53,0 0 0,-1-1 0,1 1 0,-1-1 0,1 1 1,-1-1-1,0 1 0,1-1 0,-1 1 0,0-1 0,0 0 0,0 1 1,0-1-1,-2 2 0,-14-4-2611,-10-4-2235,25 5 4718,2 1-51,-1-1 0,1 0 0,0 0 0,-1 0 0,1 0 0,0 0 0,-1 0 0,1 0 1,0 0-1,-1 0 0,1 0 0,0 0 0,-1 0 0,1 0 0,0 0 0,-1 0 0,1 0 0,0 0 1,-1 0-1,1-1 0,0 1 0,-1 0 0,1 0 0,0 0 0,-1-1 0,1 1 0,0 0 1,0 0-1,-1-1 0,1 1 0,0 0 0,0 0 0,0-1 0,-1 1 0,1 0 0,0-1 0,0 1 1,0 0-1,0-1 0,0 1 0,0 0 0,-1-1 0,1 1 0,0 0 0,0-1 0,0 1 0,0 0 1,0-1-1,0 1 0,1 0 0,-1-1 0,0 1 0,0-1 0,0 1 0,0-9-4575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9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16528,'0'0'6859,"2"-8"-4317,7-25-471,-5 106-128,-5 75-1090,3 164 1118,-2-310-1971,4 29 0,-4-31 0,0 1 0,0-1 0,0 1 0,1-1 0,-1 1 0,0-1 0,0 1 0,1-1 0,-1 0 0,0 1 0,0-1 0,1 1 0,-1-1 0,0 0 0,1 1 0,-1-1 0,1 0 0,-1 1 0,1-1 0,-1 0 0,0 1 0,1-1 0,-1 0 0,1 0 0,-1 0 0,1 1 0,-1-1 0,1 0 0,0 0 0,-1 0 0,1 0 0,-1 0 0,1 0 0,-1 0 0,1 0 0,-1 0 0,1 0 0,-1-1 0,1 1 0,-1 0 0,1 0 0,-1 0 0,1-1 0,-1 1 0,1 0 0,-1 0 0,0-1 0,1 1 0,0-1 0,1-2 0,1 1 0,-1-1 0,0 0 0,0 0 0,0-1 0,0 1 0,-1 0 0,1-1 0,-1 1 0,0-1 0,0 1 0,0-1 0,0-3 0,8-51 0,-9 57 0,4-74 0,-3 69 0,-2 0 0,1 0 0,-1 1 0,1-1 0,-2 0 0,1 1 0,0-1 0,-1 1 0,0-1 0,-6-9 0,8 15 0,-1 1 0,1-1 0,0 0 0,-1 0 0,1 1 0,0-1 0,-1 0 0,1 1 0,0-1 0,-1 0 0,1 1 0,0-1 0,0 1 0,-1-1 0,1 0 0,0 1 0,0-1 0,0 1 0,-1-1 0,1 1 0,0-1 0,0 1 0,0-1 0,0 0 0,0 1 0,0-1 0,0 1 0,0-1 0,0 1 0,0-1 0,0 1 0,1-1 0,-1 1 0,0 0 0,3 26 0,-2-25 0,0-1 0,0 1 0,0-1 0,0 1 0,0-1 0,0 1 0,1-1 0,-1 0 0,1 1 0,-1-1 0,1 0 0,-1 0 0,1 0 0,0 0 0,-1-1 0,1 1 0,0 0 0,0-1 0,-1 1 0,1-1 0,0 1 0,0-1 0,0 0 0,0 0 0,0 0 0,0 0 0,0 0 0,-1 0 0,1-1 0,0 1 0,0-1 0,0 1 0,0-1 0,2-1 0,1 0 0,1 0 0,-1-1 0,0 0 0,0 0 0,0 0 0,0-1 0,0 0 0,-1 1 0,8-10 0,-4 2 0,-1-1 0,1 0 0,-2 0 0,8-20 0,-21 90 0,0-20 0,0 0 0,3 1 0,0 39 0,5-78 2,-1 0-1,0-1 1,0 1-1,0 0 1,1 0-1,-1-1 1,0 1 0,0 0-1,1 0 1,-1 0-1,0-1 1,0 1-1,1 0 1,-1 0-1,0 0 1,1 0 0,-1-1-1,0 1 1,1 0-1,-1 0 1,0 0-1,1 0 1,-1 0 0,0 0-1,1 0 1,-1 0-1,0 0 1,1 0-1,-1 0 1,0 0 0,1 0-1,-1 1 1,0-1-1,1 0 1,-1 0-1,0 0 1,1 0 0,-1 0-1,0 1 1,0-1-1,1 0 1,-1 0-1,0 1 1,0-1-1,1 0 1,-1 0 0,0 1-1,0-1 1,0 0-1,1 1 1,-1-1-1,0 0 1,0 1 0,0-1-1,0 0 1,0 0-1,0 1 1,0-1-1,0 1 1,0-1 0,0 0-1,0 1 1,0-1-1,0 0 1,0 1-1,0-1 1,0 0 0,0 1-1,18-23-798,-12 10-1569,-1 1 0,-1-2 0,7-23-1,-2-12-5960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0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10922,'0'0'10704,"-3"12"-9637,1-7-1004,1 0-1,0 0 0,0 0 1,0 1-1,1-1 0,0 0 0,0 1 1,0-1-1,0 0 0,1 0 1,0 1-1,0-1 0,1 0 0,-1 0 1,1 0-1,0 0 0,0 0 1,1-1-1,-1 1 0,1 0 0,0-1 1,1 0-1,4 5 0,24 19-1873,-25-24 1001,-1-1-1,0 0 1,1 0 0,-1 0-1,1-1 1,0 0-1,0 0 1,0-1-1,0 0 1,0 0-1,12 0 7622,-20 9-6211,-1 150 4203,13 0-3937,-7-114-956,-1 0-1,-7 90 0,2-125 209,0-1 0,0 1 0,-1-1 0,-5 10 0,7-18 98,1 1 1,-1-1-1,0 0 1,0 0-1,0 0 1,0 0-1,0 0 1,0-1-1,-1 1 1,1 0 0,-1 0-1,1-1 1,-1 1-1,1-1 1,-1 0-1,0 1 1,0-1-1,0 0 1,0 0-1,0 0 1,0 0-1,0 0 1,0-1-1,0 1 1,-3 0-1,4-1-201,0-1-1,-1 1 0,1 0 0,0-1 1,0 1-1,0-1 0,1 1 1,-1-1-1,0 0 0,0 1 0,0-1 1,0 0-1,0 0 0,1 1 0,-1-1 1,0 0-1,1 0 0,-1 0 0,1 0 1,-1 0-1,1 0 0,-1 0 1,0-2-1,-7-30-65,6 24 37,-8-52 14,1-1 0,4 0 0,4-96 0,1 148-257,0 0 0,2 0 0,-1 0 0,1 0 0,0 0 0,1 0 0,1 1 0,7-18 0,-8 23-127,0-1 0,0 0-1,1 1 1,-1-1 0,1 1-1,0 0 1,0 0 0,1 0 0,-1 1-1,1 0 1,0 0 0,0 0-1,0 0 1,0 1 0,0 0 0,11-3-1,6-1-9667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4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4213 216 13196,'-125'-46'582,"-1"5"-1,-2 6 0,-1 5 0,-2 6 0,0 6 0,-158-2 0,162 19-453,1 5-1,-1 6 0,2 5 1,0 6-1,1 5 0,-127 44 1,120-25-125,1 7 0,3 4 0,3 6-1,2 6 1,3 5 0,4 5 0,3 4 0,4 6 0,4 4 0,-172 198 0,191-183 159,5 3 0,5 4 0,5 3 1,6 3-1,-61 154 0,87-172 48,3 3 1,6 1-1,3 1 0,6 1 0,4 1 1,-2 210-1,20-262-175,2 0 0,3 0 0,2 0-1,2-1 1,3-1 0,3 0 0,2-1 0,2-1 0,2-1 0,3-1 0,2-1 0,56 76 0,-30-60 34,2-3-1,3-3 1,3-2 0,2-3 0,2-3 0,3-3 0,1-2 0,103 49 0,-31-30 7,2-6-1,3-6 1,245 56 0,-178-66-18,325 24 0,221-51 40,-539-25-27,-1-9 1,-1-11-1,-2-8 1,-1-10-1,285-101 1,-350 90 51,-2-8 0,279-165 0,-318 158-32,-4-5 0,-2-5 1,-5-4-1,101-112 0,-145 136-94,-3-2 0,-2-3 0,-4-1 0,-2-3 0,-4-1 0,34-83 0,-51 95-5,-2-2 0,-3 0 1,-3 0-1,-2-2 0,-3 0 1,-3 0-1,-3 0 0,-5-85 0,-7 69 219,-3 2 0,-4-1 0,-3 2 0,-3 0 0,-4 1 0,-65-138 0,33 104 380,-5 3 1,-4 3 0,-142-170 0,127 184-490,-3 3 0,-5 4 1,-3 4-1,-3 4 0,-4 5 0,-2 4 0,-4 4 1,-2 5-1,-2 4 0,-2 5 0,-3 6 0,-1 4 1,-188-36-1,122 44-511,0 8 0,-2 8 0,-249 13 0,165 19-2868,-441 89 1,320-22-2271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1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42 104 11050,'1'-14'6092,"-1"-46"-2094,-3 31-145,-1 28-1347,-1 14-1188,1 21-1035,1 0 1,1 0-1,4 41 1,0-9 253,3 67 602,30 168 1,-27-259-1140,-10-64 0,-10-69 0,5 65 0,0 0 0,-1 0 0,-2 1 0,-18-34 0,31 62 0,1 0 0,-1-1 0,0 1 0,1-1 0,0 1 0,-1-1 0,1 0 0,0 0 0,0-1 0,0 1 0,0-1 0,0 0 0,1 0 0,-1 0 0,0 0 0,0-1 0,9 0 0,-6 1 0,0-1 0,0 0 0,1-1 0,-1 1 0,0-1 0,0-1 0,0 1 0,0-1 0,0-1 0,0 1 0,8-5 0,-6 0 0,-1 0 0,0 0 0,-1-1 0,0 0 0,0-1 0,0 1 0,-1-1 0,0-1 0,-1 1 0,0-1 0,-1 0 0,0 0 0,0 0 0,-1 0 0,-1-1 0,1 1 0,-2-1 0,1 0 0,-2 0 0,1-12 0,-1 22 0,0 1 0,0 0 0,0-1 0,0 1 0,1 0 0,-1-1 0,0 1 0,0 0 0,0-1 0,0 1 0,0 0 0,0-1 0,0 1 0,0 0 0,0-1 0,0 1 0,0 0 0,0-1 0,0 1 0,0 0 0,0-1 0,-1 1 0,1 0 0,0-1 0,0 1 0,0 0 0,0-1 0,-1 1 0,1 0 0,0 0 0,0-1 0,0 1 0,-1 0 0,1 0 0,0-1 0,-1 1 0,1 0 0,0 0 0,0 0 0,-1 0 0,1-1 0,0 1 0,-1 0 0,1 0 0,0 0 0,-1 0 0,1 0 0,0 0 0,-1 0 0,1 0 0,0 0 0,-1 0 0,1 0 0,0 0 0,-1 0 0,1 0 0,0 0 0,-1 1 0,1-1 0,0 0 0,-1 0 0,1 0 0,0 0 0,-1 1 0,1-1 0,0 0 0,-1 1 0,-15 20 0,7 4 0,0 1 0,2 0 0,1 1 0,1-1 0,2 1 0,-1 28 0,4-54-28,0 0 0,0 1-1,0-1 1,0 0 0,0 0 0,0 0-1,1 1 1,-1-1 0,0 0 0,1 0-1,-1 0 1,1 1 0,-1-1 0,1 0-1,0 0 1,-1 0 0,1 0 0,0 0-1,0 0 1,0 0 0,-1-1 0,1 1-1,0 0 1,0 0 0,2 0 0,-1 0-130,1 0 0,-1-1 0,1 1 0,-1-1 1,1 1-1,-1-1 0,1 0 0,-1 0 1,1 0-1,-1 0 0,5-1 0,3-1-743,-1-1 0,0 0 0,0 0 0,0 0 0,15-10 0,19-18-6658,-1-5-5131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1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111 206 14638,'0'0'12924,"-10"5"-11824,7-4-1105,-51 25 1843,51-24-1714,0-1 1,0 1 0,0 0 0,0 0-1,0 0 1,0 1 0,1-1 0,0 1-1,-1 0 1,1-1 0,0 1 0,0 0 0,0 0-1,1 0 1,-1 1 0,1-1 0,-3 6-1,5-8-134,-1 0-1,0 0 1,1-1-1,-1 1 0,0 0 1,1-1-1,-1 1 1,1-1-1,-1 1 1,1 0-1,-1-1 1,1 1-1,-1-1 0,1 1 1,0-1-1,-1 0 1,1 1-1,0-1 1,-1 1-1,1-1 0,0 0 1,-1 0-1,1 1 1,0-1-1,0 0 1,-1 0-1,2 0 0,24 4-212,-25-4 198,77 3-1682,-50-3 1064,1 1 0,29 6 0,-56-7 677,0 0 1,0 1-1,0-1 0,0 1 0,0-1 0,-1 1 0,1 0 0,0-1 0,0 1 1,-1 0-1,1 0 0,0 0 0,-1 1 0,1-1 0,-1 0 0,0 1 0,1-1 1,1 3-1,-3-3 38,1 1 0,-1-1 1,1 0-1,-1 1 0,0-1 1,0 1-1,0-1 0,0 1 1,0-1-1,0 0 1,0 1-1,0-1 0,0 1 1,-1-1-1,1 1 0,0-1 1,-1 0-1,0 1 0,0 0 1,-2 4 138,-1 0 0,0-1 0,0 0 0,0 0 0,0 0 0,-1 0 1,0-1-1,0 1 0,-6 3 0,5-4-302,-1 0-1,1 0 1,-1-1 0,1 0-1,-1 0 1,-12 3 0,17-6 49,1 0 1,0 1-1,-1-1 1,1 0 0,0 0-1,0 0 1,-1 0-1,1 0 1,0 0-1,-1-1 1,1 1 0,0 0-1,0-1 1,-1 1-1,1-1 1,0 1-1,0-1 1,0 0 0,0 1-1,0-1 1,0 0-1,0 0 1,0 0-1,0 1 1,0-1-1,0 0 1,0 0 0,1-1-1,-1 1 1,0 0-1,1 0 1,-1 0-1,1 0 1,-1-1 0,1 1-1,-1 0 1,1 0-1,0-1 1,0 1-1,0 0 1,0 0 0,0-1-1,0 1 1,0-2-1,0-23-3170,1 1 0,1-1 0,11-48 0,11-25-1727,-8 38 5345,-14 51-89,16-51 3289,-17 59-3474,-1 0 0,1 1 0,-1-1 0,1 1-1,0-1 1,0 1 0,0-1 0,0 1 0,0-1 0,0 1 0,0 0 0,0 0 0,0-1 0,0 1 0,1 0 0,-1 0 0,0 0-1,1 0 1,-1 1 0,1-1 0,-1 0 0,1 1 0,0-1 0,-1 1 0,1-1 0,0 1 0,-1 0 0,1-1 0,0 1 0,2 0-1,-3 1-62,1 0 0,0 0 0,0 0 0,-1 1 0,1-1 0,-1 0 0,1 1 0,-1-1 0,1 1 0,-1 0 0,0-1 0,0 1 0,0 0 0,0-1 0,0 1 0,0 0 0,0 0-1,-1 0 1,1 3 0,12 47 1402,-11-41-1000,15 87 2468,-13-63-1959,2 0 0,2 0 1,20 58-1,-26-89-962,0-1 0,-1 1 1,2-1-1,-1 1 0,0-1 0,1 0 1,-1 0-1,1 0 0,0-1 1,0 1-1,0-1 0,0 1 0,0-1 1,1 0-1,-1 0 0,1 0 1,3 1-1,-5-3-6,-1 1 1,0-1-1,1 0 0,-1 0 1,0 0-1,0 0 0,1 0 0,-1 0 1,0 0-1,1 0 0,-1 0 1,0 0-1,0-1 0,1 1 1,-1-1-1,0 1 0,0-1 1,0 1-1,1-1 0,1-1 1,-2 0 3,1 0 0,-1 0 1,1 0-1,-1 0 0,0 0 0,0 0 1,0 0-1,0 0 0,0-1 1,0 1-1,0 0 0,-1-1 1,1 1-1,-1 0 0,0-4 1,1-4 20,-2 0 0,1 0 1,-1 1-1,0-1 0,-1 0 1,-1 1-1,1-1 0,-1 1 1,-1 0-1,0 0 1,0 0-1,0 0 0,-2 1 1,1-1-1,-1 2 0,0-1 1,0 0-1,-1 1 1,0 0-1,0 1 0,-15-11 1,12 14-716,12 11-301,11 11-1026,-9-17 1236,-1 1 1,1-1-1,-1 0 1,1-1 0,-1 1-1,1 0 1,0-1 0,0 0-1,0 0 1,0 0 0,0 0-1,0-1 1,6 0 0,16 1-7726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2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50 15278,'0'0'5921,"-9"0"-1400,5-1-4375,1 1-1,0 0 1,-1-1-1,1 1 0,0 1 1,0-1-1,-1 0 1,1 1-1,0 0 1,0 0-1,0 0 1,-1 0-1,1 0 0,0 1 1,1-1-1,-1 1 1,0 0-1,0 0 1,1 0-1,-1 0 0,1 0 1,-1 1-1,1-1 1,0 1-1,0-1 1,0 1-1,1 0 0,-1 0 1,0 0-1,1 0 1,0 0-1,-2 5 1,2-3-69,-1-1 1,1 1-1,-1 0 1,1 0-1,1 0 1,-1 0-1,1 0 1,0 0-1,0-1 1,1 7-1,-1-8-69,1-1-1,0 0 1,0 1 0,1-1-1,-1 0 1,0 0-1,1 1 1,-1-1 0,1 0-1,0-1 1,0 1-1,0 0 1,0 0-1,0-1 1,0 1 0,0-1-1,0 0 1,1 0-1,-1 0 1,0 0 0,3 1-1,28 13-926,-1 2-1,-1 1 1,57 43-1,-83-56 1016,0-1 0,0 0 0,-1 1 0,0 0 0,0 0 0,0 0 0,0 1 0,-1-1 0,0 1 0,0 0 0,-1-1 0,0 1 1,0 1-1,0-1 0,0 0 0,-1 0 0,0 1 0,-1-1 0,1 0 0,-1 1 0,0-1 0,-1 1 0,0-1 0,-2 10 0,0-3 132,-1 0-1,0 0 1,-1 0 0,0-1 0,-1 0-1,-1 0 1,0 0 0,0-1 0,-1 0-1,-15 16 1,22-25-228,-1 0 0,1 0 0,-1 0 0,1-1 0,-1 1 0,1-1 0,-1 1 0,0-1 0,0 0 0,0 1 0,0-1 0,0 0 0,0 0 0,0 0 0,0-1 0,0 1 0,-1 0 0,1-1 0,0 0 0,0 1 0,-1-1 0,1 0 0,0 0 0,0 0 0,-1 0 0,1-1 0,0 1 0,0-1 0,-1 1 0,1-1 0,0 0 0,0 0 0,0 0 0,0 0 0,0 0 0,0 0 0,0 0 0,0-1 0,1 1 0,-1-1 0,0 1 0,1-1 0,-1 0 0,1 0 0,0 0 0,0 1 0,-2-5 0,-3-4 0,1 1 0,1-1 0,-1 0 0,2 0 0,-1-1 0,2 1 0,-1-1 0,-1-21 0,4 24 0,0 0 0,0 0 0,1-1 0,0 1 0,1 0 0,0 0 0,0 0 0,1 0 0,-1 1 0,2-1 0,-1 1 0,1-1 0,0 1 0,1 0 0,0 1 0,0-1 0,0 1 0,1 0 0,0 0 0,6-5 0,15-15 0,-4 4 0,-1-1 0,28-36 0,-44 50 0,0 0 0,-1-1 0,0 1 0,-1-1 0,0 0 0,0 0 0,-1 0 0,0-1 0,-1 1 0,0-1 0,0-12 0,-1 19 0,-3-49 0,2 52 0,0 0 0,0 1 0,0-1 0,0 0 0,0 0 0,0 1 0,0-1 0,0 0 0,0 0 0,-1 1 0,1-1 0,0 0 0,-1 0 0,1 1 0,0-1 0,-1 0 0,1 1 0,-1-1 0,1 1 0,-1-1 0,1 0 0,-1 1 0,1-1 0,-1 1 0,0-1 0,1 1 0,-1 0 0,0-1 0,1 1 0,-1 0 0,0-1 0,1 1 0,-1 0 0,0 0 0,0 0 0,0 0 0,1 0 0,-1-1 0,0 1 0,0 1 0,1-1 0,-1 0 0,0 0 0,0 0 0,1 0 0,-1 0 0,0 1 0,0-1 0,1 0 0,-1 1 0,0-1 0,1 0 0,-1 1 0,0-1 0,1 1 0,-1-1 0,0 2 0,-4 3 0,1-1 0,0 1 0,0 0 0,0 0 0,0 1 0,1-1 0,0 1 0,0 0 0,1 0 0,0 0 0,0 0 0,-2 10 0,-1 7 0,1 1 0,-2 24 0,6-43-177,-1 0-1,1 0 1,0 0 0,0-1 0,1 1-1,-1 0 1,1 0 0,0 0-1,1 0 1,-1 0 0,1-1-1,2 6 1,-2-8-43,-1-1 0,1 1 0,0 0 0,-1-1 0,1 1 0,0-1 0,0 0 0,0 0 0,0 1 0,0-1 0,0-1 0,0 1 0,0 0 0,1 0 0,-1-1 0,0 1 0,0-1 0,1 0 0,-1 0 0,0 0 0,0 0 0,1 0 0,-1 0 0,0 0 0,1-1 0,-1 1 0,0-1-1,4-1 1,21-9-9672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3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14542,'0'0'13949,"1"12"-12737,0 53-88,-2-32-639,2 1 0,1-1 0,8 43 0,-10-74-486,1 0 1,-1 0 0,1 1-1,-1-1 1,1 0-1,0-1 1,-1 1-1,1 0 1,0 0-1,0 0 1,1 0-1,-1-1 1,0 1-1,0 0 1,1-1-1,-1 1 1,1-1-1,-1 0 1,1 1-1,0-1 1,0 0-1,-1 0 1,1 0-1,0 0 1,0-1-1,0 1 1,0 0-1,0-1 1,0 1-1,0-1 1,0 0-1,0 0 1,0 0-1,1 0 1,-1 0-1,0 0 1,0 0-1,0-1 1,0 1-1,0-1 1,0 1-1,3-3 1,4 0-17,-1-1 0,0-1 1,-1 0-1,1 0 1,-1 0-1,0-1 0,0 0 1,8-10-1,-6 6-132,-1 0-1,-1 0 1,0 0-1,0-1 1,-1-1-1,9-21 1,-15 33 149,0 1 0,-1-1 0,1 0 0,0 0 0,0 0 0,0 0 0,0 0 0,0 0 0,0 0 1,0 0-1,0 0 0,0 0 0,0 0 0,-1 0 0,1 0 0,0 0 0,0 0 0,0 0 0,0 0 0,0 0 0,0 0 0,0 0 1,0 0-1,0 0 0,-1 0 0,1 0 0,0 0 0,0 0 0,0 0 0,0 0 0,0 0 0,0 0 0,0 0 0,0 0 0,0 0 0,0 0 1,0 0-1,-1 0 0,1-1 0,0 1 0,0 0 0,0 0 0,0 0 0,0 0 0,0 0 0,0 0 0,0 0 0,0 0 0,0 0 0,0 0 1,0-1-1,0 1 0,0 0 0,0 0 0,0 0 0,0 0 0,0 0 0,0 0 0,0 0 0,0 0 0,0 0 0,0-1 0,0 1 0,0 0 1,0 0-1,0 0 0,0 0 0,0 0 0,0 0 0,-11 7 11,-9 10 5,-44 70 368,64-87-341,10-22 206,-9 21-244,1-1-1,-1 0 1,1 0 0,-1-1-1,0 1 1,0 0-1,0 0 1,0-1-1,-1 1 1,1 0 0,0-5-1,-1 6-253,0 0-1,0 0 1,-1 0-1,1 0 1,0 1-1,-1-1 1,1 0-1,-1 0 1,1 0-1,-1 0 1,1 0 0,-1 0-1,0 1 1,1-1-1,-1 0 1,0 1-1,0-1 1,1 0-1,-1 1 1,0-1-1,0 1 1,0-1-1,-1 0 1,-9-7-3640,11 8 3944,0-1-1,0 1 0,-1 0 0,1-1 1,0 1-1,0 0 0,0-1 1,0 1-1,0 0 0,0-1 1,0 1-1,0 0 0,0-1 0,1 1 1,-1 0-1,0-1 0,0 1 1,0 0-1,0-1 0,0 1 1,0 0-1,1-1 0,-1 1 1,0 0-1,0 0 0,1-1 0,-1 1 1,0 0-1,0 0 0,1 0 1,-1-1-1,0 1 0,0 0 1,1 0-1,-1 0 0,0 0 1,1 0-1,-1-1 0,0 1 0,1 0 1,-1 0-1,0 0 0,1 0 1,-1 0-1,0 0 0,1 0 1,-1 0-1,0 0 0,1 0 0,-1 0 1,0 1-1,1-1 0,-1 0 1,0 0-1,1 0 0,34-1 5297,-17 0-3413,-14-1-1938,-1 0 0,1 0 0,-1 0 0,0 0 0,0 0 0,0-1 0,0 0 0,0 0 0,-1 1 0,1-1 0,-1-1 0,0 1 0,0 0 0,0-1 0,0 1 0,0-1 0,-1 1 0,0-1 0,0 0 0,0 1 0,0-1 0,0 0 0,-1 0 0,1 0 0,-2-7 0,1 11 0,0-1 0,0 1 0,0 0 0,-1 0 0,1 0 0,0 0 0,0-1 0,0 1 0,-1 0 0,1 0 0,0 0 0,0 0 0,-1 0 0,1 0 0,0 0 0,0 0 0,0 0 0,-1 0 0,1 0 0,0 0 0,0 0 0,-1 0 0,1 0 0,0 0 0,0 0 0,-1 0 0,1 0 0,0 0 0,0 0 0,-1 0 0,1 1 0,0-1 0,0 0 0,0 0 0,-1 0 0,1 0 0,0 0 0,0 1 0,0-1 0,-1 0 0,1 0 0,0 0 0,0 1 0,0-1 0,0 1 0,-10 9 0,-5 17 0,1 2 0,1-1 0,2 2 0,-10 38 0,15-48 0,5-19 3,0 1 0,0 0 0,1 1 0,-1-1 0,1 0 0,0 0-1,0 0 1,-1 0 0,1 0 0,1 0 0,-1 0 0,0 1 0,0-1 0,1 0 0,0 3 0,0-4-1,-1 0 0,1-1 0,0 1 0,-1 0-1,1-1 1,0 1 0,-1 0 0,1-1 0,0 1 0,0-1 0,0 1 0,0-1 0,-1 0 0,1 1 0,0-1 0,0 0 0,0 1 0,0-1 0,0 0 0,0 0 0,0 0 0,0 0-1,2 0 1,4-1-60,-1 0 0,1-1-1,0 0 1,0 0-1,-1 0 1,1-1 0,11-7-1,35-23-4199,-4-6-4109,-20 11 226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4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58 273 6470,'0'0'19101,"-8"7"-17291,-26 22-481,33-28-1283,-1 1-1,1-1 1,0 1 0,-1-1 0,1 1 0,0 0 0,0-1-1,0 1 1,0 0 0,1 0 0,-1 0 0,0 0 0,1 0-1,-1 0 1,1 0 0,0 0 0,-1 0 0,1 0 0,0 0-1,0 0 1,1 0 0,-1 0 0,0 0 0,1-1 0,-1 1-1,2 3 1,1 4-85,1-1 0,0 0 0,0-1 0,9 12 0,-2-4 139,30 45 17,-24-37-287,-1 1 1,22 42 0,-35-60 160,-1 1 0,1-1 1,-1 1-1,0-1 0,-1 1 1,1-1-1,-1 1 0,0 0 1,-1 0-1,0 0 0,0 0 1,0-1-1,-1 1 0,0 0 0,-1 0 1,-2 7-1,2-9 147,-1 0-1,0 0 0,0-1 1,-1 1-1,0-1 1,1 0-1,-1 0 1,0-1-1,-1 1 1,1-1-1,-1 0 1,-7 4-1,9-5-64,1 0-1,-1 0 1,0-1-1,0 1 0,0-1 1,0 0-1,-1 0 1,1 0-1,0-1 1,0 1-1,0-1 1,-1 0-1,1 1 1,0-1-1,-1-1 1,1 1-1,0 0 1,0-1-1,-1 0 1,1 0-1,0 0 1,-5-2-1,6 1-71,1 0 1,-1-1-1,0 1 1,1 0-1,-1-1 1,1 1-1,0-1 1,0 0-1,0 0 1,0 1-1,0-1 1,1 0-1,-1 0 0,1 0 1,-1 0-1,1 1 1,0-1-1,1 0 1,-1 0-1,1-6 1,1-3-41,0 0 1,1-1 0,7-19-1,77-153-1644,-10 26 1418,-62 127 425,-1-1 0,-2 0 0,-2-1 0,0 0 0,-3-1 1,0 0-1,1-38 0,-21 134 43,8-17-126,2 0 1,2 0-1,6 52 0,-4-82-57,1 0 0,1 0 0,0 0 0,0 0 0,2-1-1,-1 1 1,2-1 0,0 0 0,0 0 0,2-1 0,-1 0-1,1 0 1,18 18 0,-25-28-28,1 0-1,-1 0 1,0-1-1,1 1 1,0-1-1,-1 1 1,1-1-1,0 0 1,0 0-1,0 0 1,0 0 0,0 0-1,0 0 1,0 0-1,0-1 1,0 1-1,0-1 1,1 1-1,-1-1 1,0 0-1,0 0 1,0 0 0,1 0-1,-1 0 1,0-1-1,0 1 1,0-1-1,0 1 1,3-2-1,-3 0-27,0 0-1,0 0 0,0 0 0,0 0 0,-1-1 1,1 1-1,-1 0 0,0-1 0,0 1 1,1-1-1,-2 1 0,1-1 0,0 0 0,0 1 1,-1-1-1,0 0 0,1 0 0,-1 1 0,0-1 1,0 0-1,-1 0 0,0-4 0,0-1-123,-1 0 0,-1 0 0,1 1 1,-1-1-1,-1 0 0,1 1 0,-1 0 0,-1 0 0,1 0 0,-1 0 0,-10-9 0,-10-11 337,-38-30-1,36 33-35,2 2 495,14 13-259,0 0 1,0-1 0,1-1 0,-10-12 0,20 23-378,0 0 0,0-1 0,0 1 0,1 0 0,-1-1 0,0 1 0,0 0 0,0-1 0,0 1 0,0 0 0,0-1 0,0 1 0,1 0 0,-1-1 0,0 1 0,0 0 0,0 0 0,1-1 0,-1 1 0,0 0 0,0 0 0,1-1 0,-1 1 0,0 0 0,1 0 0,-1 0 0,0 0 0,1 0 0,-1-1 0,0 1 0,1 0 0,-1 0 0,0 0 0,1 0 0,-1 0 0,0 0 0,1 0 0,-1 0 0,0 0 0,1 0 0,-1 0 0,0 0 0,1 0 0,-1 1 0,0-1 0,1 0 0,25 0 0,-20 0 0,218 18-3224,-178-18-4186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1:39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9264 622 1666,'0'0'4596,"8"-6"-4505,24-18-321,-31 24 287,-1 0 0,0 0 0,1 0 0,-1-1 0,0 1 0,0 0 0,1 0 0,-1 0 0,0 0 0,0-1-1,1 1 1,-1 0 0,0 0 0,0 0 0,0-1 0,1 1 0,-1 0 0,0-1 0,0 1 0,0 0 0,0 0 0,0-1 0,1 1 0,-1 0 0,0-1 0,0 1-1,0 0 1,0 0 0,0-1 0,0 1 0,0 0 0,0-1 0,0 1 0,0 0 0,0-1 0,-1 1 0,1 0 0,0-1 0,0 1 0,0 0 0,0 0 0,0-1-1,0 1 1,-1 0 0,1 0 0,0-1 0,0 1 0,-1 0 0,-21-10 1138,-35-2-696,51 11-349,-306-27 188,126 16-212,-1221-182 280,4-2 456,-10 103-144,1407 93-718,-1428-33 82,1001 42 219,-561 86-1,338 39-65,478-83 462,-276 117 0,420-154-620,1 2 1,0 1 0,1 2-1,1 1 1,-55 47 0,77-59-73,0 1 1,1 1-1,0-1 1,0 1-1,1 1 1,0-1-1,1 1 1,0 1-1,1-1 1,1 1-1,-1 0 1,2 0-1,0 0 1,0 0-1,1 1 1,0-1-1,1 1 1,1 0 0,0-1-1,4 26 1,-2-27 6,1 0 0,1 0 0,0-1 0,0 1 0,1-1 0,0 0 0,1 0 0,0 0 0,1-1 0,0 0 0,0 0 0,1-1 1,16 14-1,5 2 72,1-2 0,63 35 0,14-2 143,2-5-1,210 67 1,247 26-37,1332 170-56,361-167 410,-625-163-432,-1108-11 249,572-107-1,-1064 129-253,265-53 439,-237 43-480,-1-2-1,100-46 0,-143 56-46,-1-2 1,-1 0-1,1-1 0,-2 0 1,0-2-1,0 1 0,-1-2 0,-1 0 1,0-1-1,-1 0 0,0-1 1,16-31-1,-15 21 176,-1-2 1,-2 0 0,-1 0-1,-1-1 1,-1 0-1,-2 0 1,4-51-1,-7 61-149,-1 0-1,-1-1 1,0 0-1,-2 1 1,0 0-1,-1-1 1,-1 1-1,-1 0 1,-1 0-1,0 1 1,-1 0-1,-1 0 1,-1 1-1,0-1 1,-2 2-1,0 0 1,0 0-1,-23-23 1,6 13-34,-1 2-1,-1 0 1,-1 2 0,0 1 0,-2 2 0,-1 1-1,-47-18 1,-21-2-136,-139-30-1,-215-19-3109,146 47-1781,229 30 3004,-187-22-8437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16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4997 712 5669,'0'0'5077,"0"-10"-4708,-1 6-315,1 0 0,-1 0 0,1 0 0,-1 0 1,0 0-1,-1 0 0,1 0 0,-1 0 0,1 0 1,-1 0-1,-1 1 0,1-1 0,0 1 0,-1-1 1,0 1-1,1 0 0,-1 0 0,0 0 0,-1 1 1,1-1-1,0 1 0,-1-1 0,0 1 0,1 0 1,-7-2-1,-49-19 276,-1 2 1,-1 2 0,-63-10-1,-77-23-1983,-165-86 3017,203 72 1984,-185-49 1,143 70-3067,-2 8 0,-277-13 0,-425 31-343,650 24 39,-1 10 1,2 12 0,-321 76-1,553-97-13,-140 39 558,148-38-344,0 0 0,0 1 0,0 0 0,1 2 0,0 0 0,-21 18-1,33-25-158,0 1 0,1 1-1,0-1 1,0 0 0,0 1-1,1 0 1,-1 0-1,1 0 1,0 0 0,1 1-1,-1-1 1,1 1-1,0 0 1,0-1 0,1 1-1,0 0 1,-1 8-1,2-6 7,1 0 1,0 1-1,0-1 0,0 0 0,1 0 0,1-1 0,-1 1 0,1 0 0,0-1 0,1 1 0,6 8 0,5 7 16,1-2-1,2 0 0,0-1 1,1-1-1,1-1 1,35 26-1,9-2 54,1-3 0,2-3 0,1-2 0,2-4 0,132 39 0,380 56 317,188-17-170,4-31 125,131-43-200,-712-42-95,0-9 1,317-68-1,-433 66 223,87-34 0,-135 42-60,-1-1 0,-1-2 1,0-1-1,-1-1 0,0-1 1,24-22-1,-42 32-128,0-1 0,0 0 0,-1-1-1,0 1 1,-1-1 0,0-1 0,-1 1 0,1-1 0,-2 0 0,8-20 0,-11 23-82,1 0 1,-1 0 0,0 1 0,0-1 0,-1 0-1,0 0 1,0 0 0,0 0 0,-1 0-1,0 0 1,-1 0 0,0 0 0,0 0 0,0 1-1,-1-1 1,0 1 0,0 0 0,-5-8 0,-7-5-23,-1 0 1,-1 1-1,0 0 0,-2 2 1,0 0-1,-1 1 1,0 1-1,-35-19 1,-19-4 66,-94-34-1,34 24 94,-2 5-1,-223-36 0,-290-5-1327,175 28-5710,233 18-727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1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9545,'0'0'11526,"3"10"-10283,-2-6-1175,-1 0 0,2 1 0,-1-1 0,0 0-1,1 0 1,0 0 0,0 0 0,0 0-1,0 0 1,1-1 0,-1 1 0,1-1 0,0 1-1,0-1 1,0 0 0,1 0 0,-1-1-1,1 1 1,-1-1 0,1 1 0,0-1 0,5 2-1,16 3 528,1-1 0,1-2 0,-1 0-1,1-2 1,-1-1 0,48-4 0,-9 2-275,32-2 346,1-5 0,141-30-1,-192 29-7,61-3 0,-87 11-495,-1 1-1,0 1 0,0 1 1,0 1-1,33 8 0,10 4-32,-41-11-136,-1 1 1,0 1-1,31 14 0,-29-16-2954,-22-5 2295,1 1-1,0-1 1,0 0 0,-1 0 0,1 1 0,0-1 0,-1 0 0,1-1 0,-1 1 0,1 0-1,-1 0 1,0 0 0,0-1 0,1 1 0,0-3 0,9-14-7818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2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1 478 14958,'0'0'2370,"12"-10"-197,33-24-522,3 2 1,75-39-1,-52 40-363,2 2-1,112-26 1,-108 37-1021,1 4 1,0 3-1,1 4 0,132 4 1,-186 7-132,0 0 1,-1 2-1,0 0 0,0 2 1,0 1-1,-1 1 0,32 18 1,-29-14 113,1-2 1,1 0-1,0-2 1,53 13-1,-25-15-166,1-2-1,-1-3 1,77-6 0,-94 0-58,0-2 0,-1-1 0,1-3 0,-1 0 0,62-27 0,-87 31 26,0-1-1,0-1 0,-1 0 0,0-1 0,-1 0 0,1 0 1,-1-2-1,-1 1 0,11-13 0,-16 14-264,1 0 1,-1 0-1,0-1 0,-1 1 0,0-1 1,0 0-1,-1-1 0,0 1 1,-1-1-1,0 1 0,0-1 1,-1 0-1,0-18 0,-1 8-6332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2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10794,'0'0'11531,"-3"74"-10826,3-40-97,0 3-319,0 0-193,6-3-64,5-6-769,-2-2-640,-1-5-993,-5-6-1346,-3-7-1057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19955,'0'0'4580,"-30"50"-4195,12-14-1,1 9 641,3 9 320,1 5 32,3 2-544,3-1-641,3-4-160,4-5 33,0-5-65,0-10-32,4-7-129,5-6-800,3-3-1185,-6-5-1921,2-2-2339,-3-4-8136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3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28 171 11691,'0'0'1810,"-5"-11"475,-15-41-348,20 50-1811,-1-1 0,0 1 0,1 0-1,0-1 1,-1 0 0,1 1-1,0-1 1,1 1 0,-1-1 0,0 1-1,1-1 1,-1 1 0,1 0-1,0-1 1,0 1 0,0-1 0,0 1-1,0 0 1,0 0 0,0 0-1,1 0 1,0 0 0,-1 0 0,1 0-1,0 0 1,0 0 0,0 1-1,0-1 1,0 1 0,0-1 0,3 0-1,4-3 108,1 0 0,0 1-1,0 0 1,0 1-1,15-4 1,-8 4-98,0 0 0,0 1 0,1 1-1,-1 1 1,0 0 0,1 1 0,30 6 0,-37-4-17,0 0 0,0 0 1,0 1-1,0 0 0,0 1 0,-1 0 0,0 1 1,0 0-1,0 1 0,-1 0 0,0 0 0,12 14 1,-18-17-51,0-1 1,0 0 0,-1 1 0,1 0 0,-1-1-1,0 1 1,0 0 0,-1 0 0,1 0 0,-1 0-1,0 1 1,0-1 0,0 0 0,-1 0-1,1 1 1,-1-1 0,0 0 0,-1 9 0,-1-6 148,0 1-1,0-1 1,-1 0 0,0 0 0,0 0 0,-1-1 0,1 1 0,-1-1 0,-1 0 0,-6 8 0,0-2 114,-1 0 1,-1 0-1,0-1 1,0-1 0,-1 0-1,0-1 1,-1 0 0,0-1-1,-18 7 1,27-14-331,1 1 1,-1-1-1,1 0 0,-1-1 1,0 1-1,1-1 0,-1 0 1,-7-1-1,11 1-3,1 0 0,-1-1 1,1 1-1,-1 0 0,1-1 0,-1 1 1,1 0-1,-1-1 0,1 0 0,-1 1 1,1-1-1,0 0 0,-1 0 0,1 0 1,0 0-1,0 0 0,0 0 0,0 0 0,0 0 1,0 0-1,0-1 0,0 1 0,0 0 1,0-1-1,1 1 0,-1-1 0,0 1 1,1-1-1,-1 1 0,1-1 0,0 1 1,0-1-1,-1-1 0,3 2-334,-1 0 0,0 1 0,1-1 0,-1 0 0,1 1 0,-1-1 0,0 1 0,1 0 0,0 0-1,-1-1 1,1 1 0,-1 0 0,1 0 0,-1 0 0,1 0 0,-1 1 0,3-1 0,1 1-720,60-1-8901,-23 0 1699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3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89 17424,'0'0'9802,"-6"-8"-8494,3 4-1245,0 1 0,-1-1 0,1 1 1,0 0-1,-1-1 0,0 2 0,0-1 0,0 0 1,0 1-1,0 0 0,-7-3 0,8 4-63,0 1 1,1-1-1,-1 1 0,0 0 0,1 0 0,-1 0 1,0 0-1,0 0 0,1 0 0,-1 1 0,0-1 0,1 1 1,-1 0-1,0 0 0,1 0 0,-1 0 0,1 0 0,-1 0 1,1 1-1,0 0 0,0-1 0,0 1 0,-1 0 1,2 0-1,-1 0 0,-3 4 0,3-5 24,0 1-1,0 0 1,1 0 0,-1 0-1,0 1 1,1-1 0,0 0-1,-1 1 1,1-1 0,0 0-1,0 1 1,1 0 0,-1-1-1,0 1 1,1-1-1,-1 1 1,1 0 0,0-1-1,0 1 1,0 0 0,0-1-1,1 1 1,0 4 0,1-5-11,-1 0 1,1 0-1,-1 0 1,1 0 0,0 0-1,0-1 1,0 1-1,0-1 1,0 1 0,0-1-1,0 0 1,0 1-1,1-1 1,-1 0 0,0-1-1,1 1 1,-1 0-1,1-1 1,-1 1 0,1-1-1,-1 0 1,1 0-1,-1 0 1,4 0 0,2-1 4,-1 0 0,1 0 0,-1-1 1,0 0-1,1 0 0,-1 0 1,0-1-1,0 0 0,-1-1 1,1 0-1,-1 0 0,0 0 0,7-6 1,-5 4-2,-1-1 1,0 1 0,0-2-1,-1 1 1,0-1-1,0 0 1,-1 0 0,0 0-1,7-17 1,-16 35-124,-2 5 349,0 1 1,1-1 0,1 1 0,1 0-1,-3 28 1,6-43-230,0 0 0,1 0 0,-1 0 0,0 0 0,1 0 0,-1 0-1,1 0 1,-1 0 0,1 0 0,-1 0 0,1 0 0,0-1 0,-1 1 0,1 0 0,0 0 0,0-1 0,-1 1 0,1 0 0,0-1 0,0 1 0,0-1 0,0 1-1,0-1 1,0 0 0,0 1 0,0-1 0,0 0 0,0 0 0,0 0 0,0 1 0,0-1 0,0 0 0,0 0 0,0-1 0,0 1 0,0 0 0,0 0-1,0 0 1,0-1 0,0 1 0,0-1 0,2 0 0,3 0 15,0-1 0,0 1 1,0-2-1,0 1 0,11-6 0,3-8-29,-1-1 0,-1-1 0,0 0 0,-1-2 0,16-23 0,-18 23 0,-15 20 0,0 0 0,0 0 0,0 0 0,0-1 0,0 1 0,0 0 0,0 0 0,0 0 0,0 0 0,1 0 0,-1-1 0,0 1 0,0 0 0,0 0 0,0 0 0,0 0 0,1 0 0,-1 0 0,0 0 0,0-1 0,0 1 0,0 0 0,1 0 0,-1 0 0,0 0 0,0 0 0,0 0 0,0 0 0,1 0 0,-1 0 0,0 0 0,0 0 0,0 0 0,1 0 0,-1 0 0,0 0 0,0 0 0,0 0 0,0 0 0,1 0 0,-1 1 0,0-1 0,0 0 0,0 0 0,0 0 0,1 0 0,-1 0 0,0 0 0,0 0 0,0 1 0,0-1 0,0 0 0,0 0 0,0 0 0,1 0 0,-1 0 0,0 1 0,0-1 0,0 0 0,0 0 0,0 0 0,0 1 0,0-1 0,0 0 0,0 0 0,0 0 0,0 0 0,0 1 0,2 24 0,-4 27 0,1-50 0,1-1 0,-1 1 0,1 0 0,0 0 0,0-1 0,-1 1 0,1 0 0,1 0 0,-1 0 0,0-1 0,0 1 0,1 0 0,-1 0 0,1-1 0,-1 1 0,1 0 0,0-1 0,0 1 0,0-1 0,0 1 0,0-1 0,0 1 0,0-1 0,0 0 0,0 1 0,1-1 0,-1 0 0,3 2 0,1-2 0,0 0 0,0 0 0,0 0 0,0 0 0,1-1 0,-1 0 0,0 0 0,10-2 0,-8 1 0,0 0 0,0 0 0,-1-1 0,1 0 0,-1-1 0,1 1 0,-1-1 0,0 0 0,0-1 0,0 1 0,7-7 0,2-3 0,0-1 0,19-23 0,-40 79 0,3-32 0,0 0 0,0 0 0,1 0 0,0 1 0,1-1 0,0 1 0,1-1 0,0 1 0,3 18 0,-3-27 5,1 0 0,0 0 0,0-1 1,0 1-1,0 0 0,0-1 0,0 1 0,1-1 0,-1 1 0,0-1 1,1 0-1,-1 1 0,1-1 0,0 0 0,-1 0 0,1 0 1,0 0-1,-1 0 0,1-1 0,0 1 0,0 0 0,0-1 0,0 0 1,0 1-1,0-1 0,0 0 0,-1 0 0,1 0 0,0 0 0,0 0 1,0 0-1,0-1 0,0 1 0,2-2 0,2 1-95,0 0 0,0 0 0,0-1 0,0 0 0,-1-1 0,1 1 0,-1-1-1,0 0 1,10-7 0,6-14-4102,-3-3-4134,0-5-6269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4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32 222 5573,'0'0'21151,"8"1"-18690,-1 0-2129,-1-1 0,1 0 0,0 0 0,-1 0 0,1 0 0,10-3-1,-15 3-292,-1-1-1,1 1 0,0-1 0,0 0 0,0 1 0,-1-1 0,1 0 1,0 0-1,-1 0 0,1 0 0,-1 0 0,1-1 0,-1 1 0,0 0 1,1-1-1,-1 1 0,0-1 0,0 1 0,0-1 0,0 0 0,0 1 1,0-1-1,-1 0 0,1 0 0,0 1 0,-1-1 0,0 0 0,1 0 0,-1 0 1,0 0-1,0 0 0,0-3 0,-1 4-38,1 0 0,-1 0 0,0 0 0,1 0 0,-1-1 0,0 1 0,0 0 0,0 1 0,0-1 0,0 0 0,0 0 0,0 0 0,0 1 0,-1-1 0,1 0 0,0 1 0,0-1 0,0 1 0,-1-1 0,1 1 0,0 0 0,-1 0 0,1 0 0,0-1 0,-1 1 0,1 0 0,-3 1 0,-40 0 0,40 1 0,0 0 0,1 0 0,-1 0 0,1 0 0,-1 0 0,1 1 0,0 0 0,0-1 0,0 1 0,0 0 0,1 0 0,-1 1 0,-2 5 0,3-7 0,1-1 0,0 1 0,0 0 0,1 0 0,-1 0 0,0 0 0,1 0 0,-1 0 0,1 0 0,-1 0 0,1 0 0,0 3 0,0-4 0,0 0 0,1 0 0,-1 0 0,0 0 0,1 0 0,-1 0 0,1 0 0,-1 0 0,1-1 0,-1 1 0,1 0 0,-1 0 0,1-1 0,0 1 0,-1 0 0,1-1 0,0 1 0,0 0 0,-1-1 0,1 1 0,0-1 0,0 1 0,0-1 0,0 0 0,0 1 0,0-1 0,1 0 0,17 4 0,0-2 0,1 0 0,-1-1 0,1-1 0,37-4 0,14 0 0,-69 4 0,0-1 0,0 1 0,0 0 0,-1 0 0,1 0 0,0 0 0,0 1 0,0-1 0,0 1 0,0-1 0,-1 1 0,1-1 0,0 1 0,0 0 0,-1 0 0,1 0 0,0 0 0,-1 0 0,1 0 0,-1 0 0,3 3 0,-3-1 0,0 0 0,0 1 0,0-1 0,0 0 0,-1 0 0,1 1 0,-1-1 0,0 0 0,0 1 0,-1 2 0,1 1 0,1-20-196,0 1-1,0-1 1,1 1 0,0-1 0,1 1-1,1 0 1,5-13 0,6-6-1667,23-38 0,-17 33 358,-6 9-4757,0-4-2520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9801,'0'0'9310,"-7"14"-6347,-3 8-1754,0 0 0,2 1 0,1 0-1,0 0 1,2 1 0,-4 35 0,8-46-1042,1 0 1,0-1-1,1 1 1,1-1-1,0 1 1,0-1 0,1 1-1,7 17 1,-8-27-148,-1 0 0,1 0 0,-1 0 0,1 1 0,0-2 0,1 1 0,-1 0 0,0 0 0,1-1 1,-1 1-1,1-1 0,0 0 0,0 0 0,0 0 0,0 0 0,0 0 0,0-1 0,0 1 0,1-1 1,-1 0-1,1 0 0,-1 0 0,1-1 0,-1 1 0,1-1 0,-1 0 0,1 0 0,-1 0 0,1 0 0,0 0 1,-1-1-1,1 0 0,-1 0 0,0 0 0,4-1 0,31-16-20,-34 15 0,1 0 0,0 0 0,0 1 0,1-1 0,-1 1 0,1 1 0,-1-1 0,1 1 0,7-1 0,-11 7 0,-1 0 0,0 0 0,-1 0 0,1 1 0,-1-1 0,0 0 0,-1 9 0,1-8 0,0 1 0,0 1 2,0 0-1,0 1 1,1-1-1,0 0 1,4 15-1,-5-22-2,1 1 0,-1-1 0,1 0 0,0 1 0,-1-1 0,1 0-1,0 0 1,0 0 0,0 0 0,0 1 0,0-1 0,0 0 0,0-1 0,0 1 0,0 0-1,1 0 1,-1 0 0,0-1 0,0 1 0,1-1 0,-1 1 0,0-1 0,1 1 0,-1-1-1,1 0 1,-1 0 0,1 1 0,-1-1 0,0 0 0,1 0 0,-1-1 0,1 1 0,-1 0-1,1 0 1,-1-1 0,0 1 0,1-1 0,-1 1 0,0-1 0,1 1 0,1-3 0,2 1-303,-1-1 1,0 1 0,0-1-1,0 0 1,0-1-1,-1 1 1,1-1 0,-1 1-1,4-6 1,27-43-7033,-15 22-226,2-1-3969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5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45 385 13485,'0'0'14798,"-6"9"-14190,-20 28-325,25-35-260,-1-1 0,1 1-1,0-1 1,0 1 0,0 0-1,0-1 1,0 1 0,0 0-1,1 0 1,-1 0-1,1 0 1,-1-1 0,1 1-1,0 0 1,-1 0 0,1 0-1,0 0 1,0 0 0,0 0-1,1 0 1,-1 0 0,0 0-1,1 0 1,-1 0 0,1 0-1,0-1 1,0 1 0,-1 0-1,1 0 1,0-1 0,1 1-1,-1-1 1,0 1 0,0-1-1,1 1 1,-1-1 0,1 1-1,-1-1 1,1 0 0,-1 0-1,1 0 1,0 0 0,0 0-1,-1 0 1,1-1 0,3 2-1,5 1 94,1 0 0,-1-1 1,1 0-1,0-1 0,21 1 0,-24-3-95,0 0 0,0-1 0,0 1 0,-1-2 1,1 1-1,-1-1 0,1 0 0,-1-1 0,0 0 0,0 0 0,11-9 0,-14 10-1,1 0 1,-1 0-1,0-1 0,0 0 0,0 0 0,-1 0 0,1 0 0,-1 0 0,0-1 0,0 1 0,-1-1 1,1 0-1,-1 0 0,0 0 0,-1 0 0,1 0 0,-1-1 0,1-5 0,-2 10-18,0 1 0,-1-1 0,1 1 0,0-1 0,-1 1 0,1 0 0,-1-1 0,1 1 0,0-1 0,-1 1 0,1 0 0,-1 0 0,1-1 0,-1 1 0,1 0 0,-1 0 0,1-1 0,-1 1 0,1 0 0,-1 0 0,1 0 0,-1 0 0,0 0 0,1 0 0,-1 0 0,1 0 0,-1 0 0,1 0 0,-1 0 0,1 0 0,-1 0 0,1 0 0,-1 1 0,0-1 0,1 0 0,0 0 0,-1 1 0,1-1 0,-1 0 0,1 1 0,-1-1 0,1 0 0,-1 1 0,1 0 0,-26 15 298,24-13-243,0-1 1,0 1 0,0-1-1,0 1 1,0 0-1,1 0 1,-1 0 0,1 0-1,0 0 1,0 0-1,0 1 1,0-1-1,0 4 1,2-7-58,-1 0 0,0 1 0,1-1 0,-1 0 0,1 1 0,-1-1 0,1 0 0,-1 1 0,0-1 0,1 0 0,-1 0 0,1 1 0,-1-1 0,1 0 0,0 0 0,-1 0 0,1 0 0,-1 0 0,1 0 0,-1 0 0,1 0 0,-1 0 0,1 0 0,-1 0 0,1 0 0,0 0 0,-1 0 0,1 0 0,-1-1 0,1 1 0,-1 0 0,1 0 0,0-1 0,20-7 0,-12 0 0,0 1 0,-1-2 0,0 1 0,-1-1 0,0 0 0,0 0 0,-1-1 0,0 0 0,6-13 0,36-99 0,-40 99 0,-1 5 0,0 0 0,-1-1 0,-1 0 0,-1 1 0,0-2 0,-2 1 0,0 0 0,-1-21 0,-1 40 0,0 0 0,-1-1 0,1 1 0,0-1 0,-1 1 0,1 0 0,0-1 0,0 1 0,-1 0 0,1 0 0,-1-1 0,1 1 0,0 0 0,-1 0 0,1-1 0,0 1 0,-1 0 0,1 0 0,-1 0 0,1 0 0,-1 0 0,1 0 0,-1 0 0,1 0 0,0-1 0,-1 2 0,1-1 0,-1 0 0,1 0 0,-1 0 0,1 0 0,-1 0 0,1 0 0,0 0 0,-1 1 0,1-1 0,-1 0 0,1 0 0,0 0 0,-1 1 0,1-1 0,0 0 0,-1 1 0,1-1 0,0 0 0,-1 1 0,1 0 0,-19 14 0,12-5 0,1 0 0,0 1 0,1-1 0,0 1 0,0 0 0,2 0 0,-1 1 0,1-1 0,1 1 0,-2 16 0,2 16 0,3 65 0,1-38 0,0 21 0,1-60 0,-2 0 0,-1 0 0,-1 1 0,-2-1 0,-1 0 0,-14 51 0,4-55 0,19-48 0,139-421-10185,-120 357 9453,-17 55-58,2-16 4755,-8 32 112,-12 49-3129,0 7-560,1 0 0,2 0 0,2 0 0,3 1 1,1 0-1,4 56 0,-2-98-388,1 0 0,-1 0 0,1 0 0,-1 0 0,1 0 0,0 1 0,0-1 0,0 0 0,0 0 0,0-1 0,0 1 0,0 0 0,1 0 0,-1-1 0,1 1 0,-1 0 0,1-1 0,0 0 0,0 1 0,-1-1 0,1 0 0,3 2 0,-4-3 0,0 0 0,1 0 0,-1 0 0,0 1 0,0-1 0,1 0 0,-1-1 0,0 1 0,1 0 0,-1 0 0,0 0 0,0-1 0,0 1 0,1-1 0,-1 1 0,0-1 0,0 1 0,0-1 0,0 0 0,0 0 0,0 1 0,0-1 0,0 0 0,0 0 0,0 0 0,-1 0 0,1 0 0,0 0 0,-1 0 0,1 0 0,0 0 0,-1-1 0,1 1 0,-1 0 0,0 0 0,1 0 0,-1-1 0,0 1 0,0-2 0,3-9 0,-1 0 0,0-1 0,0 1 0,-2 0 0,0-1 0,0 1 0,-1 0 0,0-1 0,-1 1 0,-6-21 0,8 32 0,0 1 0,0 0 0,1-1 0,-1 1 0,0 0 0,1-1 0,-1 1 0,0 0 0,1-1 0,-1 1 0,0 0 0,1 0 0,-1-1 0,1 1 0,-1 0 0,1 0 0,-1 0 0,0 0 0,1 0 0,-1 0 0,1-1 0,-1 1 0,1 0 0,-1 0 0,1 0 0,-1 0 0,1 1 0,-1-1 0,0 0 0,1 0 0,-1 0 0,1 0 0,0 1 0,22 1 0,-22-2 0,13 1 0,-1 0 0,0-1 0,1-1 0,-1 0 0,0 0 0,1-1 0,-1-1 0,16-6 0,-22 7 0,0-1 0,0-1 0,0 1 0,0-1 0,0 0 0,-1-1 0,0 1 0,0-1 0,0-1 0,-1 1 0,1-1 0,-1 0 0,-1 0 0,1 0 0,5-12 0,-9 17 0,-1 0 0,1 0 0,0 0 0,-1 0 0,1 0 0,-1 0 0,0-1 0,1 1 0,-1 0 0,0 0 0,0 0 0,1 0 0,-1-1 0,0 1 0,0 0 0,0 0 0,-1 0 0,1 0 0,0-2 0,-1 2 0,1 1 0,-1-1 0,1 1 0,-1-1 0,1 1 0,-1 0 0,0-1 0,1 1 0,-1 0 0,1 0 0,-1-1 0,0 1 0,1 0 0,-1 0 0,0 0 0,1 0 0,-1 0 0,1 0 0,-1 0 0,0 0 0,1 0 0,-1 0 0,0 0 0,0 1 0,-4 0 0,0 0 0,1 0 0,0 1 0,-1 0 0,1 0 0,0 0 0,0 1 0,-5 3 0,-7 8 0,0 1 0,2 0 0,-22 29 0,31-37 0,0 0 0,1 0 0,-1 1 0,2-1 0,-1 1 0,1 0 0,0 0 0,1 0 0,0 1 0,0-1 0,-1 16 0,4-22 7,-1 1-1,1-1 1,-1 1 0,1-1 0,0 0-1,0 0 1,0 1 0,0-1-1,1 0 1,-1 0 0,0 0 0,1 0-1,0 0 1,-1-1 0,1 1-1,0 0 1,0-1 0,0 1 0,0-1-1,0 0 1,0 1 0,0-1-1,1 0 1,-1 0 0,0-1 0,1 1-1,-1 0 1,0-1 0,1 1-1,-1-1 1,4 0 0,9 2-276,0 0 1,0-2-1,26-1 1,-15-4-4953,-4-7-4554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7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73 11050,'0'0'229,"-1"-1"0,1 1 0,0 0 0,-1 0 0,1-1 0,0 1-1,-1 0 1,1 0 0,-1-1 0,1 1 0,0 0 0,-1 0-1,1 0 1,-1 0 0,1-1 0,-1 1 0,1 0 0,-1 0-1,1 0 1,-1 0 0,1 0 0,-1 0 0,1 1 0,0-1-1,-1 0 1,1 0 0,-1 0 0,1 0 0,-1 0 0,1 1 0,-1-1-1,1 0 1,0 0 0,-1 1 0,1-1 0,0 0 0,-1 1-1,1-1 1,-1 1 0,-11 23 2258,1 33-1337,1 71 1235,9-115-2168,1 1-1,1 0 0,1 0 1,0-1-1,0 1 0,1-1 1,6 15-1,-8-25-169,0 0 0,0 0-1,0-1 1,1 1 0,-1 0 0,1-1 0,0 1-1,0-1 1,0 1 0,0-1 0,0 0-1,0 0 1,0 0 0,1 0 0,-1 0-1,1-1 1,0 1 0,-1-1 0,5 2-1,-4-3 24,0 1-1,0-1 0,0 0 1,0 0-1,0 0 0,0-1 1,0 1-1,0-1 0,-1 1 1,1-1-1,0 0 0,0 0 1,0 0-1,-1-1 0,1 1 1,3-3-1,5-4 164,0-1 1,0-1-1,-1 0 1,0 0-1,-1-1 0,14-20 1,-8 6-138,-1-1 1,-2 0-1,0-1 1,-2 0 0,-1 0-1,-1-1 1,-1-1-1,-2 1 1,-1-1-1,1-49 1,-7 166-97,0-24 0,10 98 0,-7-154 0,0-1 0,1 1 0,0-1 0,0 1 0,0-1 0,1 0 0,0 0 0,5 8 0,-6-13 0,-1 0 0,0 0 0,1-1 0,-1 1 0,1-1 0,-1 1 0,1-1 0,0 0 0,-1 1 0,1-1 0,0 0 0,0 0 0,0 0 0,0 0 0,0-1 0,0 1 0,0-1 0,0 1 0,0-1 0,1 1 0,-1-1 0,0 0 0,0 0 0,0 0 0,0-1 0,0 1 0,1 0 0,-1-1 0,0 1 0,0-1 0,0 0 0,0 0 0,0 1 0,2-3 0,1 0-322,1 0-1,-1-1 1,0 0 0,0 0 0,-1 0-1,1-1 1,-1 1 0,0-1 0,0 0-1,-1-1 1,1 1 0,-1 0 0,0-1-1,-1 0 1,1 0 0,1-6-1,1-5-1860,0 0 0,-2-1 0,0 1 0,1-28 0,-3-15-11499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7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17200,'-2'11'2376,"-1"2"-1575,-1 11 2477,0-1-1,-1 40 1,6-62-3234,-1 0 0,1 0 1,-1 0-1,1 0 0,0 0 0,-1 0 0,1 0 0,0-1 1,0 1-1,0 0 0,-1 0 0,1 0 0,0-1 1,0 1-1,0-1 0,0 1 0,1-1 0,-1 1 1,0-1-1,0 1 0,0-1 0,0 0 0,0 0 1,0 1-1,1-1 0,-1 0 0,0 0 0,0 0 1,0 0-1,1-1 0,-1 1 0,2-1 0,43-5 281,-37 4-393,0 0 0,1 1 0,-1 0 1,1 0-1,0 1 0,-1 0 0,1 1 0,10 2 0,-17-3 52,0 1 0,-1 0 0,1 0 0,0 0 0,-1 1 0,1-1 0,-1 1-1,1-1 1,-1 1 0,1 0 0,-1 0 0,0 0 0,0 0 0,0 0 0,0 1-1,-1-1 1,1 0 0,-1 1 0,1 0 0,-1-1 0,0 1 0,0 0 0,0-1-1,0 1 1,0 0 0,-1 0 0,1 0 0,-1 0 0,0 0 0,0 5 0,-1-3 57,1-1 0,-1 1 1,0 0-1,0-1 1,-1 1-1,0-1 1,1 1-1,-2-1 0,1 0 1,0 0-1,-1 0 1,1 0-1,-1 0 1,0-1-1,-1 1 0,1-1 1,-1 0-1,1 0 1,-1 0-1,0 0 1,0-1-1,0 1 0,-9 3 1,6-3 13,1 0 1,-1 0 0,0-1-1,0 0 1,0 0 0,0-1-1,0 1 1,0-2 0,-1 1-1,1-1 1,0 0-1,0 0 1,-1-1 0,1 0-1,-10-3 1,14 3-56,0-1 0,1 1 0,-1-1 0,1 1 0,0-1 0,-1 0 0,1 0 0,0 0 0,0 0 0,0-1 0,1 1 0,-1 0 0,0-1 0,1 1 0,0-1 0,-1 0 0,1 0 0,-1-4 0,1 5 0,1 0 0,0 1 0,-1-1 0,1 0 0,0 1 0,0-1 0,0 0 0,0 1 0,0-1 0,0 0 0,0 1 0,1-1 0,-1 0 0,1 1 0,-1-1 0,1 1 0,-1-1 0,1 1 0,0-1 0,0 1 0,0-1 0,0 1 0,0 0 0,0-1 0,0 1 0,0 0 0,1 0 0,-1 0 0,0 0 0,1 0 0,-1 0 0,1 0 0,2-1 0,10-2-1875,1 0 0,-1 1 0,27-2 0,-1-1-3213,-5 0-3048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8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33 127 17008,'0'0'12940,"0"-10"-12662,-2-50-299,1 72 5,-1 0 0,0 0 0,0 0 1,-6 15-1,4-15 201,1 0 1,0 0-1,1 0 1,-2 18-1,7-29-126,0-1 0,0 1 0,0-1-1,0 0 1,-1 0 0,1 0-1,0-1 1,0 1 0,0-1 0,-1 0-1,1 1 1,4-3 0,28-10 99,62-19-95,-89 30-75,-1 0 0,1 1-1,0 0 1,-1 1-1,1 0 1,0 0 0,-1 0-1,1 1 1,-1 0 0,14 4-1,-19-4 43,0 1-1,0-1 1,0 1-1,0-1 0,0 1 1,-1 0-1,1-1 1,0 1-1,-1 0 1,0 0-1,1 0 1,-1 0-1,0 1 0,0-1 1,0 0-1,0 0 1,0 5-1,0-4 162,-1-11-69,0-3-100,-2-7-22,0 0 0,-1 0 0,-7-21 0,5 20 0,0-1 0,-2-26 0,8 45-34,-1 1 0,0 0-1,1-1 1,-1 1 0,0 0 0,0-1-1,1 1 1,-1 0 0,1-1 0,-1 1-1,0 0 1,1 0 0,-1-1 0,1 1 0,-1 0-1,1 0 1,-1 0 0,0 0 0,1 0-1,-1 0 1,1-1 0,-1 1 0,1 0-1,-1 0 1,1 0 0,-1 1 0,1-1 0,-1 0-1,1 0 1,-1 0 0,0 0 0,1 0-1,-1 0 1,1 1 0,0-1 0,19 6-3114,-19-6 2425,24 4-4627,3-3-1750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8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 18674,'0'0'8680,"-9"-1"-6310,2 1-2155,-1 0 1,1 0-1,0 1 0,0 0 1,0 0-1,-1 1 0,1-1 1,-12 6-1,15-5-162,1-1-1,-1 1 1,0 0-1,1 0 1,-1 0 0,1 0-1,-1 1 1,1 0 0,0-1-1,0 1 1,1 0-1,-1 0 1,0 1 0,1-1-1,0 1 1,0-1 0,0 1-1,0-1 1,0 1-1,-1 7 1,3-10-53,0 0 0,1 0 0,-1 0 0,0 0 0,1 0 0,-1-1 0,1 1 0,-1 0 0,1 0 0,-1 0 0,1 0 0,0-1 0,-1 1 0,1 0 0,0-1 0,-1 1 0,1 0 0,0-1 0,0 1 0,0-1 0,0 1 0,0-1 0,0 0 0,-1 1 0,1-1 0,0 0 0,0 1 0,0-1 0,0 0 0,0 0 0,0 0 0,0 0 0,0 0 0,0 0 0,2-1 0,51 1 0,-41 0 0,101 0-480,-113 0 485,0 0 1,0 1-1,0-1 1,0 0-1,0 1 1,0-1 0,-1 1-1,1-1 1,0 1-1,0-1 1,0 1 0,-1-1-1,1 1 1,0 0-1,-1-1 1,1 1 0,-1 0-1,1 0 1,-1-1-1,1 1 1,-1 0-1,1 0 1,-1 0 0,0 0-1,0 0 1,1 0-1,-1-1 1,0 1 0,0 0-1,0 0 1,0 0-1,0 0 1,0 0-1,0 0 1,0 0 0,0 0-1,-1 0 1,1 0-1,0 0 1,-1-1 0,1 1-1,-1 2 1,0 1 24,-1 1 0,1 0 0,-1 0 0,0-1 0,0 1 0,0-1 0,-5 6 0,4-6-359,0 0-1,0-1 1,-1 0-1,1 1 1,-1-1 0,0-1-1,0 1 1,0 0-1,0-1 1,-5 2 0,8-4 208,0 0 0,1 1 0,-1-1 0,0 0 0,1 0 0,-1 0 1,0 0-1,0 0 0,1 0 0,-1 0 0,0 0 0,0 0 1,1-1-1,-1 1 0,0 0 0,1 0 0,-1-1 0,0 1 0,1 0 1,-1-1-1,0 1 0,1 0 0,-1-1 0,1 1 0,-1-2 1,-1 0-80,1 1 0,0-1 1,1 0-1,-1 0 0,0 0 0,1 0 1,-1-1-1,1 1 0,-1 0 1,1 0-1,0 0 0,0 0 1,0-3-1,3-6-4989,9 1-1906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9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59 405 5381,'0'0'3854,"9"-7"-213,19-14-1384,34-25 6990,-62 46-9154,1 0-1,-1 0 1,0 0-1,0 0 1,0 0-1,0 0 0,0-1 1,0 1-1,0 0 1,0 0-1,0 0 1,0 0-1,0 0 0,0 0 1,0 0-1,1 0 1,-1-1-1,0 1 1,0 0-1,0 0 0,0 0 1,0 0-1,0 0 1,0 0-1,0 0 1,0-1-1,0 1 0,0 0 1,0 0-1,0 0 1,-1 0-1,1 0 1,0 0-1,0 0 0,0 0 1,0-1-1,0 1 1,0 0-1,0 0 1,0 0-1,0 0 0,0 0 1,0 0-1,0 0 1,0 0-1,-1 0 1,1 0-1,0 0 0,0-1 1,0 1-1,0 0 1,0 0-1,0 0 1,0 0-1,0 0 0,-1 0 1,1 0-1,0 0 1,0 0-1,0 0 1,0 0-1,0 0 0,-1 0 1,-14-2 1115,-17 2-1269,25 3 127,0 1 0,0-1 1,0 1-1,0 1 0,1-1 0,0 1 0,0 0 1,0 0-1,0 1 0,1 0 0,0 0 0,0 0 1,1 0-1,0 1 0,0 0 0,0 0 0,1 0 1,0 0-1,-3 13 0,5-19-66,1-1 0,0 1 0,0 0 0,0-1 0,0 1 0,0 0 0,0-1 0,0 1 0,0 0 0,1-1 0,-1 1 0,0-1 0,0 1 0,0 0 0,1-1 0,-1 1 0,0-1 0,1 1 0,-1 0 0,1-1 0,-1 1 0,0-1 0,1 1 0,-1-1 0,1 0 0,-1 1 0,1-1 0,0 1 0,-1-1 0,1 0 0,-1 0 0,2 1 0,25-2 0,-19-1 0,0 0 0,0-1 0,0 0 0,12-8 0,-6 2 0,0-2 0,-1 0 0,0 0 0,-1-1 0,-1-1 0,0 0 0,0-1 0,-2 0 0,1 0 0,-2-1 0,9-20 0,-8 13 0,-1-1 0,-1 0 0,-1 0 0,-1 0 0,-1-1 0,-1 1 0,-1-36 0,-2 57 0,0-1 0,0 1 0,0 0 0,0 0 0,0-1 0,-1 1 0,1 0 0,-1 0 0,0 0 0,1 0 0,-1 0 0,0 0 0,0 0 0,0 0 0,-1 0 0,1 0 0,0 0 0,-1 1 0,1-1 0,-1 0 0,1 1 0,-5-3 0,5 3 0,-1 1 0,0-1 0,0 1 0,1 0 0,-1 0 0,0-1 0,0 1 0,0 0 0,1 0 0,-1 1 0,0-1 0,0 0 0,0 1 0,1-1 0,-1 1 0,0-1 0,1 1 0,-1 0 0,0-1 0,1 1 0,-1 0 0,1 0 0,-1 1 0,1-1 0,0 0 0,-1 0 0,1 1 0,-2 1 0,-5 6 0,0 0 0,0 1 0,1 0 0,0 0 0,1 1 0,0 0 0,1 0 0,0 0 0,0 1 0,2-1 0,-1 1 0,1 0 0,1 0 0,-2 22 0,4-33 0,1 0 0,-1 0 0,0 0 0,0 1 0,0-1 0,1 0 0,-1 0 0,0 0 0,1 0 0,-1 0 0,1 0 0,-1 0 0,1 0 0,0-1 0,-1 1 0,1 0 0,0 0 0,0 0 0,-1 0 0,1-1 0,0 1 0,0-1 0,0 1 0,0 0 0,2 0 0,34 6 0,-21-7 0,0-2 0,28-4 0,-26 1 0,-11 3 0,-1 1 0,0-1 0,1 1 0,-1 0 0,1 0 0,0 1 0,-1 0 0,1 0 0,10 2 0,-16-1 0,0 0 0,0 0 0,0-1 0,0 1 0,0 0 0,0 0 0,0 1 0,0-1 0,-1 0 0,1 0 0,0 0 0,-1 0 0,1 1 0,-1-1 0,1 0 0,-1 1 0,0-1 0,1 0 0,-1 1 0,0-1 0,0 0 0,0 3 0,0 39 0,0-31 0,0-10 0,0 0 0,-1-1 0,1 1 0,1 0 0,-1 0 0,0 0 0,0 0 0,1-1 0,-1 1 0,1 0 0,-1 0 0,1-1 0,0 1 0,0 0 0,0-1 0,0 1 0,0-1 0,2 3 0,-2-3 0,0-1 0,0 0 0,0 1 0,0-1 0,0 1 0,0-1 0,0 0 0,0 0 0,0 0 0,0 0 0,1 0 0,-1 0 0,0 0 0,0 0 0,0 0 0,0 0 0,0 0 0,0-1 0,0 1 0,0 0 0,0-1 0,2 0 0,4-3 0,0 0 0,0-1 0,0 0 0,-1 0 0,0 0 0,10-11 0,9-13 0,-1-1 0,37-60 0,-68 103 0,1 1 0,1 0 0,0-1 0,1 2 0,1-1 0,-2 18 0,5-31 0,0-1 0,0 0 0,-1 1 0,1-1 0,0 0 0,1 1 0,-1-1 0,0 0 0,0 0 0,0 1 0,0-1 0,0 0 0,0 1 0,0-1 0,0 0 0,0 0 0,1 1 0,-1-1 0,0 0 0,0 0 0,0 1 0,1-1 0,-1 0 0,0 0 0,0 0 0,1 1 0,-1-1 0,0 0 0,0 0 0,1 0 0,-1 0 0,0 0 0,0 1 0,1-1 0,-1 0 0,0 0 0,1 0 0,-1 0 0,0 0 0,1 0 0,-1 0 0,1 0 0,17-7 0,12-15 0,59-87 0,-86 149 0,-10 10 0,3-29 0,1 0 0,0 32 0,3-52-27,0 0-1,0 0 1,0 0-1,0 0 1,0 0-1,0 0 1,0 0-1,0 0 1,1-1-1,-1 1 1,0 0-1,1 0 1,-1 0-1,1 0 1,-1 0-1,1-1 1,-1 1-1,1 0 1,-1 0-1,1-1 1,0 1-1,0-1 1,-1 1-1,1 0 1,0-1-1,0 1 1,-1-1-1,1 0 1,0 1-1,0-1 1,0 0-1,0 1 1,0-1-1,0 0 1,0 0-1,0 0 1,0 0-1,-1 0 1,1 0-1,0 0 1,0 0-1,1 0 1,1-1-249,0 1 1,0-1-1,-1 0 1,1 0-1,0 0 1,0 0-1,-1 0 1,1-1-1,-1 1 1,1-1-1,-1 0 1,0 1-1,3-4 1,15-21-7706,1-6-6417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4068,'0'0'-673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16848,'0'0'6187,"-9"5"-1628,1 0-3693,-2 1-435,0-1 0,1 2-1,0-1 1,0 1 0,1 1-1,-1-1 1,2 2 0,-1-1-1,-8 13 1,16-19-441,0-1-1,0 1 1,0 0 0,0-1-1,0 1 1,0 0 0,0 0-1,0-1 1,1 1 0,-1 0-1,1-1 1,-1 1 0,1-1-1,0 1 1,0-1 0,-1 1-1,1-1 1,0 1 0,0-1-1,1 0 1,-1 1 0,0-1-1,0 0 1,1 0 0,-1 0-1,0 0 1,1 0 0,-1 0-1,1 0 1,2 0 0,49 24-631,-13-20-342,-35-5 924,0 0 1,0 1-1,1-1 0,-1 1 1,0 0-1,0 0 1,8 4-1,-12-5 87,-1 1 0,0-1 0,1 1 0,-1-1 0,0 0 0,1 1-1,-1-1 1,0 1 0,1-1 0,-1 1 0,0 0 0,0-1 0,1 1 0,-1-1 0,0 1 0,0-1-1,0 1 1,0-1 0,0 1 0,0 0 0,0-1 0,0 1 0,0-1 0,0 1 0,0-1 0,-1 1 0,1-1-1,0 1 1,0 0 0,0-1 0,-1 1 0,1-1 0,0 1 0,-1-1 0,1 0 0,0 1 0,-1-1 0,1 1-1,0-1 1,-1 1 0,1-1 0,-1 0 0,0 1 0,-20 18 1155,21-19-1181,-17 14-2,12-8 0,-1-1 0,1 0 0,-1-1 0,-1 1 0,1-1 0,-1 0 0,1 0 0,-1-1 0,0 0 0,0 0 0,-13 2 0,19-5-63,0 0 1,1-1-1,-1 1 0,1 0 0,-1-1 1,1 1-1,-1 0 0,1-1 0,0 1 1,-1-1-1,1 1 0,0-1 1,-1 1-1,1-1 0,0 1 0,-1-1 1,1 1-1,0-1 0,0 0 0,0 1 1,-1-1-1,1 1 0,0-1 1,0 0-1,0 1 0,0-1 0,0 1 1,0-1-1,0 0 0,0 1 0,0-1 1,1 1-1,-1-1 0,0 0 1,7-25-5073,8 3-1367,6-2-1863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15599,'-9'3'5642,"8"-3"-5594,-14 4 2182,0 1 0,-27 12 0,39-16-2074,0 0 0,0 0 0,1 1 0,-1-1-1,1 0 1,-1 1 0,1 0 0,0-1 0,-1 1 0,1 0 0,0 0 0,0 0 0,0 1 0,1-1 0,-1 0 0,0 1 0,1-1 0,0 1 0,-1 0 0,1-1 0,0 1 0,0 0 0,1 0-1,-1-1 1,1 1 0,-1 0 0,1 5 0,0-7-147,1-1-1,-1 1 1,1 0 0,0-1-1,-1 1 1,1-1-1,0 1 1,-1-1-1,1 1 1,0-1 0,0 1-1,-1-1 1,1 0-1,0 1 1,0-1 0,0 0-1,-1 0 1,1 0-1,0 0 1,0 0-1,0 0 1,0 0 0,1 0-1,29 0 44,-22-1-139,120-12-2337,-129 15 2559,0 0 0,0-1 0,0 1 0,0 0-1,0 0 1,-1-1 0,1 1 0,-1 0 0,1-1-1,-1 1 1,0-1 0,1 1 0,-1-1 0,0 1-1,-1 1 1,-8 10-70,0 0 0,-1-1-1,0 0 1,0-1 0,-1-1 0,-1 1-1,-22 13 1,34-24-91,1 0 1,0 1-1,0-1 0,0 0 0,-1 0 1,1 0-1,0 1 0,0-1 0,-1 0 1,1 0-1,0 0 0,-1 0 0,1 0 1,0 0-1,-1 0 0,1 1 1,0-1-1,0 0 0,-1 0 0,1 0 1,0 0-1,-1 0 0,1 0 0,0 0 1,-1 0-1,1-1 0,0 1 0,-1 0 1,1 0-1,0 0 0,0 0 1,-1 0-1,1 0 0,0-1 0,-1 1 1,1 0-1,0 0 0,0 0 0,0-1 1,-1 1-1,1 0 0,0 0 0,0-1 1,0 1-1,-1 0 0,1-1 1,4-19-3081,18-20-5653,-2 17-1357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61 129 15791,'0'0'10858,"8"-10"-7206,-1 3-2928,34-38 654,-38 41-1347,0 1-1,-1-1 0,1-1 1,-1 1-1,1 0 0,-1-1 0,-1 1 1,1-1-1,-1 1 0,1-1 1,0-9-1,-2 14-30,0-1 0,0 1 0,0 0 0,0 0 0,0-1 0,0 1 0,-1 0 0,1 0 0,0-1 0,0 1 0,0 0 0,0 0 0,0 0 0,0-1 0,-1 1 0,1 0 0,0 0 0,0 0 0,0-1 0,-1 1 0,1 0 0,0 0 0,0 0 0,-1 0 0,1 0 0,0-1 0,0 1 0,-1 0 0,1 0 0,0 0 0,0 0 0,-1 0 0,1 0 0,0 0 0,0 0 0,-1 0 0,1 0 0,0 0 0,0 0 0,-1 0 0,-17 5 0,-12 10 0,19-5 0,0 0 0,0 0 0,1 1 0,-11 16 0,19-24 0,-1 0 0,1 0 0,0 0 0,0 0 0,0 0 0,0 1 0,1-1 0,0 1 0,-1 0 0,1-1 0,0 1 0,1 0 0,-1-1 0,1 1 0,-1 0 0,1 0 0,0 0 0,1-1 0,-1 1 0,1 0 0,-1 0 0,2 3 0,0-5 0,-1-1 0,0 0 0,1 1 0,-1-1 0,0 0 0,1 0 0,0 0 0,-1 0 0,1 0 0,-1-1 0,1 1 0,0 0 0,0-1 0,-1 1 0,1-1 0,0 0 0,0 1 0,0-1 0,3 0 0,43-1 0,-38 0 0,1 1-516,0-2 1,-1 1-1,0-1 0,13-4 1,-20 5 9,0 0 1,0 0 0,-1 0-1,1 0 1,0-1 0,0 1 0,-1-1-1,1 0 1,-1 1 0,1-1 0,-1 0-1,0-1 1,0 1 0,0 0-1,0-1 1,0 1 0,0-1 0,-1 1-1,2-5 1,0-8-19162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1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1 165 26745,'0'0'6022,"94"-44"-6022,-38 20 0,9-4 0,-2-4-7239,-3-4-14317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48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8904,'0'0'5963,"-8"8"-5845,2 0-34,-1 0 1,1 0-1,0 0 1,1 1-1,0 0 1,0 0-1,1 0 0,0 1 1,1-1-1,-3 12 1,-20 116 604,-15 271-1,36 143 551,5-521-1234,43 512 272,49-5 1,-80-474-177,2 0 1,3-2-1,3 0 1,3-1-1,2 0 1,33 55-1,14 21-62,29 48 371,-87-162-281,1 0 0,1-1 0,1-1 0,1-1 0,36 31 0,-44-44-103,0 0 1,1-1 0,0 0 0,0 0 0,0-1 0,0-1 0,1 0 0,-1 0 0,20 1-1,-15-2-6,0 1 0,-1 0 0,1 2 0,21 8 0,7 10 16,-35-17-17,1 0-1,0-1 1,0-1-1,0 1 1,0-1-1,1-1 1,-1 0 0,1-1-1,0 0 1,14 1-1,-16-3 43,7 0-35,1 0 1,-1-1-1,28-5 0,-38 4-11,0 0-1,-1 0 1,1-1-1,0 1 1,-1-1-1,0 0 0,0-1 1,0 1-1,0-1 1,0 0-1,-1-1 1,1 1-1,3-6 1,-5 6-2,1-1 0,0 1 0,0 0 0,0 1 0,0-1 0,0 0 0,1 1 0,0 0 0,-1 0 0,1 1 0,0-1 0,0 1 0,1 0 0,-1 1 0,0-1 0,1 1 0,7-1 0,-7 0-4,-1 0 1,0 0-1,1 0 0,-1 0 0,0-1 0,0 0 0,0 0 0,-1-1 0,1 1 0,-1-1 1,1 0-1,-1 0 0,4-6 0,7-10 38,24-39 1,-11 14-20,132-165 4,-145 190-21,-2-1 0,0-1 0,-1 0 0,15-41 0,20-100 68,-34 107-30,19-77 100,18-156 0,-42 166-19,11-78 311,-11 135-135,-4 1-1,-2-1 1,-4 1-1,-11-81 1,0-38 77,11 115 430,1-5-619,-3 1-1,-27-141 0,20 184-157,-1 0 0,-1 1 1,-1 0-1,-2 1 0,-1 1 0,-24-30 0,-2-5 0,33 46-24,-1 0 0,-1 1 0,0 1 0,-1 0 0,0 0 0,-23-16 0,24 22 0,0 0 1,-1 1-1,1 1 0,-1 0 1,-1 1-1,1 0 1,-1 1-1,1 1 0,-20-3 1,-32-2 203,45 8-153,0-2 1,0-1-1,0 0 0,0-2 0,1 0 1,0-1-1,0-1 0,0-1 0,-30-17 1,25 8-63,-4-2 364,-45-24 0,62 37-259,0 2 0,-1-1 0,1 2 0,-1-1 1,0 1-1,0 1 0,-23-1 0,-9 4-14,1 2 0,-1 2 1,-42 10-1,41-6 5,1-2 1,-81 2 0,117-10-102,0 0 0,0 0 0,0-1 0,0 0 0,0-1 1,0 1-1,0-2 0,1 1 0,-12-7 0,-23-10-1206,40 19 918,0 0 1,0 1-1,0-1 1,0 0-1,0 1 1,0 0-1,0 0 1,0-1-1,-1 1 1,1 1-1,0-1 1,0 0-1,0 0 1,0 1-1,-4 0 1,-14 13-6128,2 3-7834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7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9 874 15439,'0'0'6758,"-2"-12"-4980,-1-8-1345,1 0 1,1 0 0,1 0 0,0 0-1,2 0 1,0 0 0,6-19 0,41-158 387,41-220 344,-86 349-888,-4 68-394,0 25-4453,0-19 3384,1-3 401,-1 0 0,0-1 0,0 1 0,0 0 0,-1-1 0,1 1 0,-1-1 0,1 1 0,-1-1 0,0 1 0,0-1 0,0 1 0,0-1 0,0 1 0,-3 2 0,-12 12-9593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12524,'0'0'5429,"-5"9"-3443,0 5-1344,0 0 1,1 0-1,0 0 0,2 1 1,-1-1-1,2 1 1,0 0-1,1 18 0,0 38 297,2-1-1,3 1 0,28 130 0,-32-197-926,0 0 0,0-1-1,0 1 1,0-1 0,1 1 0,0-1-1,-1 0 1,1 1 0,0-1 0,0 0-1,1 0 1,-1-1 0,1 1 0,-1 0-1,1-1 1,0 0 0,0 1 0,4 1-1,-4-3 35,0 0 1,0-1-1,0 1 0,0-1 0,0 0 0,0 0 0,0 0 1,0 0-1,1 0 0,-1-1 0,0 1 0,0-1 0,0 0 0,0 0 1,0 0-1,0 0 0,-1 0 0,1-1 0,0 0 0,-1 1 1,5-4-1,34-24 366,-2-2 1,-1-2 0,49-52 0,-65 60-1784,-2 0 0,-1-1 0,25-46 0,-7-6-5265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9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353 38 17200,'0'0'5280,"-11"-7"-3609,7 4-1529,0 0-29,0 0 0,-1 0 0,0 0-1,1 1 1,-1-1 0,0 1-1,-1 1 1,1-1 0,0 0 0,0 1-1,-1 0 1,1 1 0,0-1-1,-1 1 1,1 0 0,-1 0 0,1 0-1,0 1 1,-8 2 0,0 2 74,1 1 1,0 0 0,0 1 0,0 1-1,1-1 1,0 2 0,1 0-1,0 0 1,0 1 0,1 0-1,0 0 1,1 1 0,0 0-1,1 1 1,-10 19 0,7-11-133,1 1 1,1 1-1,1 0 1,1 0-1,1 0 0,0 0 1,2 1-1,-1 35 1,4-53-48,0 0 0,0-1 0,0 1 0,1 0 0,0-1 1,-1 1-1,2 0 0,-1-1 0,0 1 0,1-1 0,0 1 0,0-1 0,1 0 0,-1 0 1,1 0-1,-1 0 0,7 6 0,-4-7-40,-1 0 0,1 0-1,0 0 1,0 0 0,1-1 0,-1 0 0,1 0 0,-1 0-1,1-1 1,-1 0 0,1 0 0,0 0 0,-1-1 0,9 0-1,3 0-637,0 0 0,0-1 0,-1-1-1,1-1 1,24-7 0,-28 6-684,0-1 1,0-1-1,0 0 1,12-9 0,17-14-6009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0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38 13357,'0'0'11979,"-10"-1"-11707,7 0-220,0 0-1,0 1 1,-1-1 0,1 1-1,-1 0 1,1 0-1,0 0 1,-1 0 0,1 1-1,-1-1 1,1 1-1,0 0 1,0 0 0,-1 0-1,1 0 1,0 1-1,0-1 1,0 1 0,0 0-1,0 0 1,1 0 0,-1 0-1,1 0 1,-1 1-1,1-1 1,-4 5 0,0 2 237,0-3-104,1 0 1,0 0-1,0 1 0,1 0 1,-1 0-1,2 0 0,-1 1 0,1-1 1,0 1-1,-3 14 0,25-27 173,44-29 288,-51 26-636,1 1 1,-1 0 0,1 1-1,1 0 1,-1 1 0,1 0-1,0 1 1,0 1 0,0 0-1,24-1 1,-36 4 28,0 0-1,0 0 0,0 1 1,0-1-1,0 1 1,0-1-1,0 1 1,-1-1-1,1 1 0,0 0 1,0 0-1,0 0 1,-1 0-1,1 0 0,0 0 1,-1 1-1,1-1 1,-1 0-1,1 1 1,-1-1-1,0 1 0,0 0 1,0-1-1,0 1 1,0 0-1,0 0 1,0-1-1,1 4 0,4 40 1162,-6-44-1197,-3-147-3,5 145 0,1 1 0,-1-1 0,0 0 0,1 1 0,-1 0 0,0-1 0,1 1 0,-1 0 0,0 0 0,5 1 0,-5-1 0,34 0-2362,49 0-10613,-65 0 4033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1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131 179 15246,'0'0'9839,"-8"-6"-8915,-27-21-439,33 26-455,1 0 0,-1 1-1,1-1 1,-1 1-1,0-1 1,1 1 0,-1-1-1,0 1 1,0 0-1,1 0 1,-1 0-1,0 0 1,0 0 0,1 0-1,-1 1 1,0-1-1,1 0 1,-1 1 0,0 0-1,1-1 1,-1 1-1,1 0 1,-1 0 0,1-1-1,-1 1 1,1 0-1,0 1 1,-1-1-1,1 0 1,0 0 0,0 1-1,0-1 1,-2 3-1,-1 2 190,-1 0-1,1 1 1,0-1-1,1 1 1,-4 10-1,6-15-180,0-1 0,0 1 0,0 0-1,1 0 1,-1 0 0,1 0 0,-1 0-1,1 0 1,0 0 0,0 0 0,0 0-1,0 0 1,0 0 0,0 0 0,0 0-1,1 0 1,-1 0 0,1 0 0,-1 0-1,3 3 1,-2-4 12,0 0-1,0 0 1,0 0-1,1 0 1,-1 0-1,0-1 1,1 1-1,-1 0 1,1-1-1,-1 1 1,1-1-1,-1 1 1,1-1-1,-1 0 1,1 0-1,0 0 1,-1 0-1,1 0 1,-1 0-1,3 0 1,9-3 189,1 0-1,-1 0 1,0-1 0,20-9 0,-7 1-202,-15 7-49,0-1 1,0 2-1,0 0 0,0 0 0,1 1 0,0 0 0,0 1 1,18-1-1,-29 5 50,0 0-1,0 0 1,0 0 0,0 0 0,0 0 0,0 0 0,-1 0 0,1 0 0,-1 1-1,0-1 1,0 0 0,1 0 0,-1 0 0,-1 1 0,1-1 0,0 0-1,-1 4 1,1 0 231,0-5-267,0-1 0,1 1-1,0-1 1,-1 0 0,1 1 0,-1-1 0,1 0 0,-1 1-1,1-1 1,0 0 0,-1 0 0,1 0 0,0 0-1,-1 1 1,1-1 0,0 0 0,-1 0 0,1 0 0,-1 0-1,1 0 1,0-1 0,-1 1 0,1 0 0,0 0-1,-1 0 1,1 0 0,0-1 0,-1 1 0,1 0 0,-1-1-1,1 1 1,0-1 0,23-9-14,-13 4-366,0 1 1,0 0-1,0 1 0,0 0 1,1 1-1,0 0 0,0 0 0,-1 2 1,1-1-1,0 2 0,20 0 1,-16-1-595,0-1 1,0-1 0,0 0 0,-1-1-1,1-1 1,-1 0 0,0-1 0,-1-1-1,1 0 1,-1-1 0,17-13-1,-17 11 782,0-1 0,-1 0-1,13-15 1,-20 15 4373,-13 9 115,-17 11-1910,-14 20-454,36-28-1811,0 1 0,0 0 0,0 0 0,0 0 0,1 0 0,-1 0 0,0 1 0,1-1 0,-1 0 0,1 1 0,0-1 0,0 1 0,0 0 0,-1 4 0,3-6-94,-1-1-1,1 1 1,-1-1-1,1 0 0,-1 1 1,1-1-1,0 1 1,-1-1-1,1 0 1,0 0-1,-1 1 1,1-1-1,0 0 0,-1 0 1,1 0-1,0 0 1,0 0-1,-1 0 1,1 0-1,0 0 1,0 0-1,-1 0 1,1 0-1,0 0 0,-1 0 1,1-1-1,0 1 1,-1 0-1,1 0 1,1-1-1,24-8 532,-13 2-485,0-1 0,-1 0 0,0-1 0,0 0 1,-1-1-1,0 0 0,-1-1 0,0 0 1,-1-1-1,10-15 0,-27 40-71,0 1-1,1 0 1,1 0-1,0 1 1,1 0-1,1 0 1,0 0-1,-3 29 1,7-42-4,1 0 1,-1 0-1,0 0 1,0 0-1,1 0 0,-1 0 1,1 0-1,0 0 0,-1-1 1,1 1-1,0 0 1,0-1-1,0 1 0,0 0 1,1-1-1,-1 1 0,0-1 1,1 0-1,-1 1 1,1-1-1,-1 0 0,3 2 1,1-1 0,0 1 0,1-1 0,-1 0 0,0 0 0,1-1 0,0 1 0,9 0 0,5-1-22,-1 0-1,0-1 0,35-6 1,-42 4-378,0-1 0,0 0-1,21-10 1,37-24-6263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1 658 7655,'52'-53'3652,"-22"27"5598,-1 6-3925,58-24-2062,-35 20-1355,-14 5-1351,234-131 694,-235 127-1270,-1-2 1,-2-2 0,-1-1 0,-1-1-1,31-37 1,-63 65 0,40-53-209,-26 23-1453,-13 28 1234,-1 1-1,1 0 1,-1 0 0,0-1-1,0 1 1,0 0-1,0-1 1,0 1 0,0 0-1,-1-1 1,0-1-1,-7-2-5964,-13 5-3198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1177 281 9641,'0'0'1522,"-6"-10"-519,2 4-763,-1 0 1,1 0-1,-1 0 0,0 0 0,-1 1 1,1 0-1,-1 0 0,0 0 0,0 1 0,0 0 1,-1 0-1,-8-3 0,-19-6 439,-1 2-1,0 1 1,0 2-1,-72-8 1,83 15-521,-1 1 1,1 0 0,0 2-1,0 1 1,0 1 0,0 1-1,1 1 1,-33 12 0,13 1 245,1 1 0,0 1 0,2 3 1,0 1-1,-68 59 0,85-63-227,0 2 0,1 1 0,2 0 0,1 2 0,0 0 0,2 1 0,1 1 1,1 0-1,-17 48 0,12-8-59,3 0 1,3 1 0,3 0-1,3 1 1,2 0 0,6 86-1,58 420-436,-48-500 218,31 163 36,-35-216 51,1 0-1,1 0 1,0-1-1,2 0 1,1-1-1,1 0 0,26 36 1,-29-46 41,1-1 0,0-1 0,1 0 0,0 0 0,0-1 0,1-1 0,0 0 0,1 0 0,-1-1 0,1-1 0,0 0 0,0-1 0,1 0 0,0-1 0,-1-1 0,1 0 0,0-1 0,0 0 0,0-1 0,17-2 0,-3-1 4,0-1 0,-1-1 0,0-2 0,0 0-1,0-2 1,-1-1 0,-1-1 0,0-1 0,29-19 0,-8-1 136,-1-2 0,-2-2 0,-2-2 0,-2-2-1,-1-1 1,-2-2 0,-2-2 0,-1-1 0,-3-1 0,-2-2-1,22-54 1,-10 7 621,-4-1 0,-4-3 0,-4 0 0,-5-2 0,10-108 0,-25 147-680,-2-2 0,-4 1-1,-5-65 1,1 103-97,-2 0 0,-1 0 0,-1 1 0,-1-1 0,-1 1 0,-1 1-1,-1 0 1,-1 0 0,-2 1 0,-17-25 0,-51-55-154,60 79-288,0-1 1,2 0-1,1-2 0,1 0 1,1 0-1,-23-58 0,19 12-5426,8 8-1538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1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114 226 5765,'2'-9'3086,"43"-119"3374,-7 41 2780,-37 85-7147,-1 6-780,-2 32-919,-2 1 0,-8 36-1,-2 12-319,-88 509-272,80-490 297,4 1 0,5 1-1,0 157 1,13-112 29,18-212-2589,-9-39-4730,-6 44 214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1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13933,'0'0'14200,"13"-1"-13426,54-3-131,109-11 38,-148 10-659,-16 2-15,0 1-1,1 0 1,-1 1 0,1 0 0,-1 1 0,17 2 0,-28-1-12,0 0 1,0 0-1,0 0 1,0 0-1,0 0 1,-1 0-1,1 1 1,0-1-1,-1 0 1,1 0-1,-1 0 1,1 1-1,-1-1 1,0 0-1,1 1 1,-1-1-1,0 0 1,0 1-1,0-1 1,0 0-1,0 1 1,-1 1-1,-1 39-106,2-39 112,-7 39 55,-1-1-1,-3 0 1,-24 62-1,1-1 321,8-5-14,5 2 0,-12 150-1,10 203 156,23-438-464,0 69 108,1-48-72,-1 0-1,-10 69 1,10-133-5692,0-1-3261,0 8-6041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2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17969,'-6'0'1794,"2"0"704,4 2-160,0 2-1057,13 3-736,11-2 288,5-1 32,5-3-33,1 0 129,4-1-192,0 2-353,-2 0-255,0 3-97,-2 1-32,-1 1 0,-5-3-737,-4-4-2850,-8 0-5254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2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61 14574,'0'0'5317,"-9"-1"-2707,-24-3 81,33 4-2633,-1 0 0,1 0 0,-1 0 1,1 0-1,0 0 0,-1-1 0,1 1 0,0 0 1,-1 0-1,1 0 0,0 0 0,-1 0 0,1 0 1,0-1-1,-1 1 0,1 0 0,0 0 0,-1-1 1,1 1-1,0 0 0,0 0 0,-1-1 0,1 1 1,0 0-1,0-1 0,-1 1 0,1 0 0,0-1 1,0 1-1,0 0 0,0-1 0,0 1 0,0-1 0,0 1 1,0 0-1,0-1 0,0 1 0,0 0 0,0-1 1,0 1-1,0-1 0,0 1 0,0 0 0,0-1 1,0 1-1,0 0 0,0-1 0,1 1 0,-1 0 1,0-1-1,0 1 0,0 0 0,1-1 0,-1 1 1,14-13 808,-5 8-693,0 1 0,0 1 0,0-1 0,1 1 0,-1 1 0,1 0 0,0 0 1,-1 1-1,1 0 0,0 1 0,0 0 0,12 2 0,-20-2-168,-1 0-1,1 0 1,0 0-1,0 0 1,-1 1-1,1-1 1,0 1-1,-1-1 1,1 1-1,0 0 1,-1-1-1,1 1 1,-1 0-1,1 0 1,-1 0-1,0 0 1,1 1-1,-1-1 1,0 0 0,0 1-1,0-1 1,0 0-1,0 1 1,0-1-1,0 1 1,0 0-1,0-1 1,-1 1-1,1-1 1,-1 1-1,1 0 1,-1 0-1,0-1 1,0 1-1,0 0 1,0 0-1,0-1 1,0 1-1,0 0 1,0 0-1,-1-1 1,0 3-1,0 3 29,-1 0-1,0-1 1,0 1-1,-1-1 0,0 0 1,0 0-1,0 0 1,-1 0-1,-7 9 0,-44 33 294,43-39-258,0 0 0,1 1 0,0 0 1,-9 13-1,19-23-69,1 1 0,0-1 0,0 0 0,0 1 0,0-1 0,-1 1 0,1-1 0,0 0 0,0 1 0,0-1 0,0 1 0,0-1 0,0 0 0,0 1 0,0-1 0,0 1 0,0-1 0,0 1 0,0-1 0,0 0 0,1 1 0,-1-1 0,0 1 0,0-1 0,0 0 0,0 1 0,1-1 0,-1 0 0,0 1 0,1-1 0,-1 0 0,0 1 0,0-1 0,1 0 0,-1 0 0,0 1 0,1-1 0,-1 0 0,1 0 0,-1 0 0,0 1 0,1-1 0,-1 0 0,1 0 0,-1 0 0,0 0 0,1 0 0,-1 0 0,1 0 0,-1 0 0,1 0 0,-1 0 0,0 0 0,1 0 0,35 3 0,-26-3 0,46 7-3561,28 1-7713,-66-7 581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2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17745,'0'0'13308,"-4"7"-13169,0-1-104,1-2-4,0 0 0,0 0 1,0 1-1,0-1 0,1 1 1,0 0-1,0 0 0,0 0 1,1 0-1,-2 5 0,43-7 418,-36-3-412,15-1 41,15 1-161,-33 0 96,-1 0 0,1 0 0,0 1 0,0-1 0,-1 0 0,1 1 0,0-1-1,0 0 1,-1 1 0,1-1 0,0 1 0,-1-1 0,1 1 0,-1 0 0,1-1 0,-1 1 0,1-1 0,-1 1 0,1 0 0,-1 0 0,1-1 0,-1 1-1,0 0 1,1 0 0,-1-1 0,0 1 0,0 0 0,0 0 0,0 0 0,1-1 0,-1 1 0,-1 1 0,1-1 1,0-1 0,0 0 0,0 0 0,0 0 0,0 1 0,0-1 0,-1 0 0,1 0 0,0 0 0,0 0 1,0 0-1,-1 0 0,1 1 0,0-1 0,0 0 0,0 0 0,-1 0 0,1 0 0,0 0 0,0 0 0,-1 0 0,1 0 0,0 0 1,0 0-1,0 0 0,-1 0 0,1 0 0,0 0 0,0 0 0,-1 0 0,1 0 0,0 0 0,0 0 0,0 0 0,-1-1 0,1 1 1,0 0-1,0 0 0,0 0 0,-1 0 0,1 0 0,0-1 0,0 1 0,0 0 0,0 0 0,-1 0 0,1 0 0,0-1 0,-8-2-1133,6 6-2797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82 8360,'0'0'22250,"-5"-8"-21460,-18-23-288,22 30-485,0 0 1,0 1-1,0-1 0,0 1 0,0-1 0,1 0 1,-1 1-1,0 0 0,0-1 0,0 1 0,-1 0 1,1-1-1,0 1 0,0 0 0,0 0 0,0 0 1,0 0-1,0 0 0,0 0 0,0 0 0,0 0 1,0 0-1,0 1 0,0-1 0,0 0 0,0 1 1,0-1-1,0 1 0,0-1 0,0 1 0,0-1 1,0 1-1,-1 0 0,-24 25 214,24-24-209,-6 7-20,1 0-1,0 1 1,0 0 0,1 0-1,0 1 1,1-1-1,0 1 1,1 0-1,0 1 1,0-1 0,2 1-1,-1 0 1,2-1-1,-1 1 1,1 0-1,2 23 1,-1-33-2,1 0 0,-1-1 0,0 1 0,1 0 0,-1-1 0,1 1 0,0-1 0,-1 1 0,1-1 0,0 1 0,0-1 0,0 0 0,0 1 0,0-1 0,0 0 0,0 0 0,0 1 0,1-1 0,-1 0 0,0 0 0,1-1 0,-1 1 0,1 0 0,-1 0 0,1-1 0,-1 1 0,1-1 0,0 1 0,-1-1 0,1 0 0,0 1 0,-1-1 0,1 0 0,0 0 0,-1 0 0,1-1 0,0 1 0,-1 0 0,1 0 0,2-2 0,3 1 0,-1-1 0,0 0 0,0 0 0,0-1 0,0 0 0,-1 0 0,1 0 0,-1-1 0,7-5 0,-2 0 0,-1-1 0,0 1 0,0-2 0,-1 1 0,-1-1 0,0-1 0,0 1 0,-1-1 0,-1 0 0,0 0 0,0-1 0,-1 0 0,-1 0 0,0 0 0,-1 0 0,0 0 0,-1-23 0,-1 33 0,-1 1 0,0 0 0,1-1 0,-1 1 0,0 0 0,0 0 0,0 0 0,-1-1 0,1 1 0,-1 1 0,1-1 0,-1 0 0,1 0 0,-1 0 0,0 1 0,0-1 0,0 1 0,0 0 0,0-1 0,0 1 0,0 0 0,0 0 0,-1 0 0,1 1 0,0-1 0,0 0 0,-1 1 0,1 0 0,-1-1 0,1 1 0,0 0 0,-1 0 0,1 0 0,-1 1 0,1-1 0,0 1 0,-1-1 0,1 1 0,0 0 0,-1-1 0,1 1 0,0 0 0,0 1 0,0-1 0,0 0 0,0 1 0,0-1 0,0 1 0,1 0 0,-1-1 0,0 1 0,1 0 0,-1 0 0,0 2 0,1-3-287,0 0 0,1 0 1,-1 0-1,0 0 0,1 0 0,-1 0 0,1 1 0,0-1 1,-1 0-1,1 0 0,0 0 0,0 0 0,-1 0 0,1 1 1,0-1-1,0 0 0,0 0 0,1 0 0,-1 1 0,0-1 1,0 0-1,1 0 0,-1 0 0,1 2 0,1-3-365,-1 1 0,1 0 1,-1 0-1,1 0 0,0-1 0,-1 1 0,1-1 0,0 1 0,0-1 1,-1 0-1,1 0 0,0 1 0,0-1 0,0-1 0,1 1 0,12 0-6603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68 9993,'0'0'7917,"5"-9"-4548,-4 9-3260,25-38 3350,-25 36-3198,0 1 0,0 0 0,1-1 0,-1 1 1,0 0-1,0-1 0,1 1 0,-1 0 0,0 0 0,1 0 0,-1 0 1,1 0-1,-1 1 0,1-1 0,0 0 0,-1 1 0,1-1 1,0 1-1,0-1 0,-1 1 0,1 0 0,0 0 0,0 0 1,-1 0-1,1 0 0,0 0 0,0 0 0,-1 1 0,3 0 1,-2 2-257,-2 0 0,1 0 0,0 0 0,0 1 0,-1-1 0,0 0 0,1 0 0,-1 1 0,-1-1 0,1 0 0,0 0 0,-1 0 0,1 1 0,-1-1 0,0 0 0,-2 4 0,-4 4-5,0 1 0,-1-1 0,0-1 0,-1 1 0,0-1 0,-1-1 0,-15 13 0,15-15 0,1 1 0,0 1 0,0-1 0,1 1 0,0 1 0,0 0 0,1 0 0,1 0 0,-7 15 0,12-25 0,1 1 0,0 0 0,-1 0 0,1 0 0,0 0 0,0 0 0,-1 0 0,1 0 0,0 0 0,0 0 0,0 0 0,0 0 0,0 0 0,0 0 0,1 0 0,-1 0 0,0 0 0,0 0 0,1-1 0,-1 1 0,1 0 0,-1 0 0,1 0 0,-1 0 0,1 0 0,-1-1 0,2 2 0,0 0 0,0-1 0,0 0 0,0 0 0,0 0 0,1 0 0,-1 0 0,0-1 0,0 1 0,1 0 0,-1-1 0,4 0 0,8 1 0,1-1 0,29-4 0,-40 4 0,3-1-479,-1 0 1,1 0-1,-1 0 1,0-1-1,0 0 1,1 0-1,-1 0 1,-1-1-1,1 0 1,0 0-1,-1-1 0,1 1 1,8-9-1,-4-4-6754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20980,'0'0'11157,"-5"9"-10591,-15 29-502,20-38-64,-1 1 0,1-1 0,0 1 0,0-1 0,0 1 0,-1-1 0,1 1 0,0 0 0,0-1 0,0 1 0,0-1 0,0 1 0,0 0 0,0-1 0,0 1 0,0 0 0,0-1 0,0 1 0,1-1 0,-1 1 0,0-1 0,0 1 0,1 0 0,-1-1 0,0 1 0,0-1 0,1 1 0,-1-1 0,1 1 0,-1-1 0,0 0 0,1 1 0,-1-1 0,1 1 0,-1-1 0,1 0 0,-1 0 0,1 1 0,0-1 0,-1 0 0,1 0 0,-1 1 0,1-1 0,1 0 0,32 5 0,-24-4 0,-5-1 0,-1 1 0,0 1 0,1-1 0,-1 0 0,0 1 0,0 0 0,0 0 0,0 0 0,0 0 0,0 1 0,-1 0 0,1 0 0,-1 0 0,0 0 0,1 0 0,-2 0 0,1 1 0,0 0 0,-1-1 0,1 1 0,-1 0 0,2 6 0,-3-6 0,0 1 0,0 0 0,0 0 0,-1 0 0,0 0 0,0 0 0,0 0 0,-1 0 0,0 0 0,1 0 0,-2 0 0,1 0 0,-1 0 0,1 0 0,-1-1 0,-1 1 0,1-1 0,-1 0 0,-5 8 0,-4 4 0,0 0 0,-23 20 0,32-32 0,-1-1 0,1 0 0,-1 0 0,0 0 0,0 0 0,0-1 0,0 1 0,0-1 0,0 0 0,-1 0 0,1-1 0,-1 1 0,1-1 0,-1 0 0,0 0 0,-7 0 0,11-2-124,-1 1-1,1-1 1,0 0 0,0 0 0,-1 0-1,1 0 1,0 0 0,0 0 0,0 0-1,0 0 1,1-1 0,-1 1 0,0 0-1,0-1 1,1 1 0,-1 0 0,1-1-1,-1 1 1,1-1 0,-1 1 0,1-1-1,0 1 1,0-3 0,-6-44-7151,5 37 4293,-2-33-9275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4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21012,'0'0'8039,"53"-17"-5476,-32 16-1410,6 1-1153,-1 0 0,-2 0 0,0 0-609,-3-7-4868,-3-4-6758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16464,'0'0'1777,"8"-1"214,-8 1-1965,5-1 320,0 1-1,0-1 1,0 1-1,0 0 1,0 0 0,0 0-1,0 1 1,0 0-1,0 0 1,0 0-1,-1 0 1,1 1 0,0 0-1,-1 0 1,0 0-1,1 1 1,5 3-1,6 10 322,0 0 1,-2 1-1,1 0 0,-2 2 0,0-1 0,14 31 0,53 131 131,-58-125-505,-2-5-227,3-1 0,1-1 0,2-1 0,3-1 0,1-2 0,2-1 0,43 44 0,-34-45-66,2-1 0,80 57 0,-123-98-29,-1-1-1,1 1 1,0 0-1,0 0 1,0 0 0,0 0-1,0 0 1,-1 0-1,1 0 1,0 0 0,0 0-1,0 0 1,0 0-1,0 0 1,0 0 0,-1 0-1,1 0 1,0 0-1,0 0 1,0 0 0,0 0-1,0 0 1,-1 0-1,1 0 1,0 0 0,0 0-1,0 1 1,0-1-1,0 0 1,0 0 0,-1 0-1,1 0 1,0 0-1,0 0 1,0 0 0,0 0-1,0 1 1,0-1-1,0 0 1,0 0 0,0 0-1,0 0 1,0 0-1,0 0 1,0 1 0,0-1-1,0 0 1,0 0-1,-1 0 1,1 0 0,1 0-1,-1 1 1,0-1-1,0 0 1,0 0 0,0 0-1,0 0 1,0 0-1,0 1 1,0-1 0,0 0-1,0 0 1,0 0-1,-17 1-4866,14-1 3421,-17 0-6607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5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2018 231 10442,'-4'-12'1719,"0"2"-1671,-1 0-1,0 1 1,0 0 0,-1 0-1,0 0 1,0 1 0,-1 0-1,0 0 1,-1 1 0,0 0-1,0 0 1,0 1 0,-1-1-1,-13-5 1,-10-4-38,-1 2-1,0 1 1,-1 2-1,-1 1 1,1 2 0,-2 1-1,-67-4 1,26 9-6,0 3 1,-127 18 0,130-8 565,1 3 0,1 4 0,1 2 1,1 4-1,0 3 0,2 3 0,2 2 0,-90 60 0,119-67-397,1 2-1,1 2 0,1 1 1,2 2-1,1 1 1,2 1-1,1 1 1,2 2-1,2 0 0,1 2 1,2 1-1,1 1 1,2 0-1,3 1 1,-14 53-1,13-15-26,4 1 1,-4 128-1,23 165-67,-1-252-157,6-1 1,5-1 0,41 151-1,-49-241 74,1-1 0,1 0 0,2-1 0,1-1 0,1 0 0,1-1 0,27 34 0,-32-48 4,0 1 0,0-2 0,1 0 0,1 0 0,0-1 0,0 0 0,1-1 0,1-1 0,-1-1 0,1 0 0,0 0 0,1-2 0,-1 0 0,1 0 0,25 3 0,-14-7 103,0 0-1,0-1 0,0-2 0,0-1 1,0-1-1,-1-1 0,1-1 0,-1-2 1,29-12-1,17-11 1090,130-78-1,-32 3 314,307-252 0,-377 270-1235,-5-5 0,-3-4 0,155-215-1,-217 267-150,-2-1-1,-3-1 1,-1-1-1,-3-1 1,-1 0-1,21-92 1,-35 115-88,-1 0-1,-2 0 1,-1-1 0,-1 1 0,-1 0 0,-1-1 0,-1 1 0,-1 0 0,-2 0 0,-1 0 0,-1 1 0,0-1 0,-3 2-1,0-1 1,-19-33 0,11 30-202,-2 0-1,0 2 1,-2 1-1,-45-42 1,-112-72-6703,162 127 5802,-43-34-3674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32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4504 954 7944,'0'0'710,"8"-9"-289,21-20-356,-16 17 536,0 0 0,-1 0 0,0-1-1,-1-1 1,0 0 0,12-23 0,-22 35-550,0-1 0,-1 1 1,1-1-1,-1 0 0,1 1 1,-1-1-1,0 0 0,0 0 0,0 1 1,0-1-1,-1 0 0,1 0 0,-1 1 1,0-1-1,0 1 0,0-1 0,0 0 1,0 1-1,0 0 0,-1-1 1,1 1-1,-1 0 0,1 0 0,-1-1 1,0 2-1,0-1 0,-3-2 0,-7-6-568,0 1 1,0 1-1,-1 0 0,-15-6 0,-17-10-1019,-55-46 79,32 22 2180,-137-74 0,96 74 918,-3 5-1,-197-49 0,-245-16-53,-124 12-1877,460 76 181,-248 10 0,368 16 178,0 4-1,1 4 1,1 5-1,0 4 0,-115 44 1,107-27 37,3 5-1,1 4 1,3 4 0,-128 94 0,171-107-92,-86 84 0,121-105-15,1 1-1,1 1 1,0 1-1,2 0 1,1 1-1,0 1 1,-13 32-1,24-47 4,0 0-1,1 0 1,-1 0-1,2 0 1,-1 1 0,1-1-1,1 0 1,0 1 0,0-1-1,1 1 1,0-1-1,0 0 1,1 0 0,4 12-1,-1-8 73,1-1 0,0 1 0,1-1 0,0-1 0,1 0 0,0 0 0,1 0 0,18 17 0,10 2 183,0-1 0,2-2 0,1-2 0,71 32 0,39 12-13,169 53 0,171 22-134,-253-88-36,348 36 0,252-50 13,-306-48 1792,753-106 0,-1021 66-1780,-211 34-82,-1-2 0,95-40 0,-135 49-13,1-1 1,-1 0 0,-1-1 0,1 0 0,-1 0-1,0-1 1,-1 0 0,1-1 0,-2 0 0,1 0-1,11-20 1,-16 23-2,-1 0 0,0-1 0,-1 0-1,0 1 1,0-1 0,0 0 0,-1 0 0,0-1 0,0 1 0,-1 0-1,0 0 1,0 0 0,0 0 0,-1-1 0,0 1 0,-1 0-1,0 0 1,0 1 0,0-1 0,-1 0 0,0 1 0,-4-8-1,-2-2 2,-1 1-1,-1-1 1,0 2-1,-1 0 1,-1 0-1,0 1 0,-29-22 1,-3 3-7,-69-37 0,-11 4-98,-245-89 0,-150-4-594,-142 24-2700,493 104 416,2-2-2333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0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11147,'0'0'10303,"-8"8"-9353,6-5-875,-2 0 99,1 1 1,-1 0-1,1 0 0,0 0 0,0 0 1,0 1-1,1-1 0,0 1 0,-1-1 1,2 1-1,-1 0 0,0 0 0,1 0 1,0 0-1,0 0 0,0 8 0,1-7 106,0-2-20,0 1 0,0-1 1,0 0-1,0 1 0,1-1 1,0 0-1,0 0 0,2 5 1,-3-7-199,2-1 1,-1 1 0,0-1 0,0 0 0,0 0 0,1 0 0,-1 1 0,0-1 0,1-1 0,-1 1 0,1 0 0,-1 0 0,1 0 0,0-1 0,-1 1 0,1-1 0,0 1 0,-1-1 0,1 0 0,0 0 0,-1 0 0,1 0-1,0 0 1,2 0 0,15-1 260,0-1 0,1-1-1,-1-1 1,-1 0-1,32-12 1,-27 8-255,0 1 1,47-7-1,-60 12-67,0 1 0,0 1 1,0-1-1,-1 2 0,1-1 0,0 2 0,17 3 0,-23-3 5,-1-1 0,1 1-1,-1 0 1,1 0 0,-1 0-1,0 1 1,0-1-1,0 1 1,-1-1 0,1 1-1,0 0 1,-1 0 0,0 1-1,0-1 1,0 0-1,0 1 1,0-1 0,-1 1-1,1-1 1,-1 1 0,0 0-1,1 4 1,-2-2 25,1-1-1,1 0 1,-1 0 0,1 0 0,0 0-1,0 0 1,1 0 0,-1 0-1,6 6 1,-6-9-20,0-1 1,0 1-1,0-1 0,0 0 0,1 0 0,-1 0 1,0 0-1,0-1 0,1 1 0,-1 0 0,1-1 1,-1 0-1,0 0 0,1 1 0,-1-1 0,1-1 1,-1 1-1,1 0 0,-1-1 0,0 1 0,1-1 0,-1 0 1,0 1-1,4-3 0,11-3 43,0-2-1,0 0 1,21-15 0,-28 17-58,0-1 1,-1 1 0,2 1-1,-1 0 1,1 0-1,-1 1 1,1 1 0,1 0-1,-1 0 1,0 1 0,1 0-1,16 0 1,-25 3 4,1 0 1,-1 0-1,1 0 1,-1 0-1,1 1 1,-1-1-1,0 1 1,0 0-1,0 0 1,0 0-1,0 0 0,0 1 1,-1-1-1,1 1 1,-1 0-1,0 0 1,1 0-1,-1 0 1,-1 0-1,3 4 1,-1-3 2,-1 0 1,1 0 0,-1 0-1,1 0 1,0-1 0,1 1-1,-1-1 1,1 0 0,-1 0-1,1 0 1,0-1 0,0 1-1,7 2 1,-2-2-1,0-1 0,0-1 0,0 0 0,0 0 1,0 0-1,0-1 0,0-1 0,0 0 0,1 0 0,-1 0 0,0-1 0,9-4 1,16-6-23,59-30 1,2 0-269,-78 33-2325,-5 0-4611,4-7-6957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1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328 0 19667,'0'0'7452,"-3"12"-5861,-31 117-1108,-7-2 0,-4-2 0,-70 133 0,92-214-599,-22 48 443,40-82-590,2 0 1,-1 0-1,1 0 0,1 1 0,0-1 1,-1 20-1,12-36-8070,1-22 1425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1 535 18706,'0'0'8568,"15"-10"-6347,143-94-585,217-188 0,-329 248-1636,41-35 0,-87 79 0,0-1 0,1 1 0,-1 0 0,0-1 0,0 1 0,0 0 0,1-1 0,-1 1 0,0 0 0,0 0 0,1-1 0,-1 1 0,0 0 0,1 0 0,-1-1 0,0 1 0,1 0 0,-1 0 0,0 0 0,1 0 0,-1 0 0,0 0 0,1 0 0,-1-1 0,1 1 0,-1 0 0,0 0 0,1 0 0,-1 0 0,0 0 0,1 1 0,-1-1 0,0 0 0,1 0 0,-1 0 0,1 0 0,-1 0 0,0 0 0,1 1 0,-1-1 0,0 0 0,0 0 0,1 0 0,-1 1 0,0-1 0,1 0 0,-1 1 0,0-1 0,0 0 0,0 0 0,1 1 0,-1-1 0,0 0 0,0 1 0,0-1 0,0 0 0,0 1 0,1-1 0,-1 1 0,0-1 0,-1 28 0,0-21 0,-22 154 0,14-112 0,2 1 0,2 0 0,2 72 0,3-115-70,1 0-1,0 0 1,0 0 0,1 0-1,-1 0 1,2 0-1,-1-1 1,1 1 0,0-1-1,6 9 1,-7-11-211,1-1 1,-1 0-1,1 0 1,0 0-1,0-1 1,0 1-1,1-1 1,-1 1-1,1-1 1,-1 0-1,1-1 1,0 1-1,0-1 0,-1 1 1,1-1-1,0 0 1,0 0-1,0-1 1,5 1-1,22 0-12680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17008,'0'0'6081,"-2"11"-3599,-5 22-927,2 0-1,-2 55 1,6-71-1351,1-1 1,1 1-1,0 0 0,1 0 0,1-1 0,1 0 1,0 1-1,7 15 0,-10-30-196,0 1 0,0-1 1,0 0-1,1 0 0,-1 0 0,1 0 0,-1 0 0,1 0 1,0 0-1,0 0 0,0-1 0,0 1 0,0-1 0,0 1 1,0-1-1,0 0 0,1 0 0,-1 0 0,0 0 1,1 0-1,2 0 0,-1 0 10,0-1 0,1 0 1,-1-1-1,0 1 0,0-1 1,0 1-1,0-1 0,0-1 1,0 1-1,0 0 0,7-4 0,7-6 41,-1 0-1,0-1 0,-1-1 1,17-15-1,-28 22-55,17-15-3,23-22 0,-42 40 0,-1 1 0,1 0 0,0 0 0,0 0 0,0 0 0,0 0 0,1 1 0,-1 0 0,0-1 0,1 1 0,-1 0 0,6 0 0,-8 1 0,0 1 0,0-1 0,-1 1 0,1-1 0,0 1 0,0 0 0,-1-1 0,1 1 0,-1 0 0,1 0 0,-1 0 0,1-1 0,-1 1 0,1 0 0,-1 0 0,1 0 0,-1 0 0,0 0 0,0 0 0,0 0 0,1-1 0,-1 1 0,0 0 0,0 0 0,0 0 0,-1 2 0,2 35 0,-1-31 0,0-1 0,0 2 0,0 0 0,0 0 0,1 0 0,0 1 0,4 12 0,-5-20 0,0 0 0,0 0 0,1 0 0,-1-1 0,1 1 0,-1 0 0,1 0 0,-1 0 0,1-1 0,0 1 0,-1 0 0,1-1 0,0 1 0,0 0 0,-1-1 0,1 1 0,0-1 0,0 1 0,0-1 0,0 1 0,-1-1 0,3 1 0,-1-2 0,0 1 0,0 0 0,-1 0 0,1 0 0,0-1 0,0 1 0,0-1 0,0 0 0,0 1 0,-1-1 0,1 0 0,0 0 0,0 0 0,-1 0 0,3-3 0,32-29 0,21-16 0,-54 47 0,0 0 0,0 0 0,1 0 0,-1 0 0,1 0 0,0 1 0,-1-1 0,1 1 0,0 0 0,0 0 0,0 1 0,0-1 0,0 1 0,6 0 0,-9 0 0,0 1 0,0 0 0,0-1 0,0 1 0,0 0 0,0 0 0,-1 0 0,1 0 0,0 0 0,0 0 0,-1 0 0,1 0 0,-1 0 0,1 0 0,-1 0 0,1 0 0,-1 1 0,0-1 0,1 0 0,-1 0 0,0 0 0,0 1 0,0-1 0,0 0 0,0 0 0,0 2 0,-1 39 0,0-36 0,-5 16-2943,0-18-96,-1-16-476,0-10-5085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3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11371,'0'0'11883,"70"-7"-11883,-37 13-2338,8 2-4805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3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112 279 22517,'0'0'2734,"-11"5"378,5-3-2844,-4 3 350,-1 0 1,1 0 0,-17 13 0,24-16-534,0 0 1,1 1 0,-1 0 0,0-1-1,1 1 1,-1 0 0,1 0 0,0 0-1,0 0 1,0 1 0,1-1 0,-1 0-1,1 1 1,0 0 0,0-1 0,0 1-1,0-1 1,0 6 0,1-8-85,0 1 0,1-1 0,-1 0 0,1 0 0,-1-1 0,1 1 1,-1 0-1,1 0 0,0 0 0,-1 0 0,1 0 0,0 0 0,0-1 0,-1 1 0,1 0 0,0-1 0,0 1 0,0-1 1,0 1-1,0-1 0,0 1 0,0-1 0,0 1 0,0-1 0,0 0 0,0 0 0,0 0 0,0 1 0,0-1 0,0 0 1,1 0-1,-1-1 0,0 1 0,0 0 0,0 0 0,2-1 0,44-8-9,-30 1 8,-1 0 0,-1-1 0,0 0 0,0-1 0,-1-1 0,0-1 0,-1 0 0,0 0 0,-1-1 0,17-23 0,-11 10 0,0-2 0,-1 0 0,-2 0 0,22-60 0,-27 54 0,-8 17 0,-6 15 0,-4 9 0,-14 22 0,1 0 0,2 2 0,1 0 0,1 0 0,-23 65 0,37-88 0,0 0 0,1 1 0,0-1 0,1 1 0,0 0 0,0-1 0,1 1 0,0 0 0,1 10 0,0-16 0,0 0 0,0-1 0,0 1 0,0 0 0,0 0 0,0 0 0,1-1 0,-1 1 0,1-1 0,0 1 0,0-1 0,0 0 0,0 0 0,0 0 0,0 0 0,1 0 0,-1 0 0,1 0 0,-1-1 0,1 1 0,-1-1 0,1 0 0,0 0 0,0 0 0,0 0 0,0 0 0,0-1 0,0 1 0,4-1 0,0 1 0,1-1 0,0 0 0,0 0 0,-1-1 0,1 0 0,0 0 0,-1-1 0,1 0 0,-1 0 0,0-1 0,1 0 0,-1 0 0,-1-1 0,1 1 0,0-2 0,-1 1 0,0-1 0,0 0 0,0 0 0,8-11 0,-7 8 0,0-1 0,-1 0 0,0 0 0,0-1 0,-1 1 0,0-1 0,-1 0 0,0-1 0,-1 1 0,0-1 0,-1 0 0,0 1 0,0-1 0,-1-14 0,0 24 0,-1 1 0,0-1 0,0 0 0,0 0 0,0 0 0,0 0 0,0 0 0,0 0 0,-1 0 0,1 0 0,0 0 0,0 0 0,-1 1 0,1-1 0,0 0 0,-1 0 0,1 0 0,-1 0 0,1 1 0,-1-1 0,1 0 0,-1 0 0,0 1 0,1-1 0,-1 1 0,0-1 0,-1 0 0,1 1 0,0 0 0,-1 0 0,1 0 0,0 0 0,-1 0 0,1 0 0,0 0 0,-1 1 0,1-1 0,0 0 0,-1 1 0,1-1 0,0 1 0,0 0 0,0-1 0,-2 2 0,-4 3 0,-1 1 0,1 0 0,1 0 0,-9 9 0,10-9 0,1-1 0,0 1 0,0-1 0,0 1 0,0 0 0,1 1 0,0-1 0,1 1 0,-1-1 0,1 1 0,1 0 0,-1 0 0,0 13 0,2-18 0,0-1 0,1 0 0,-1 1 0,1-1 0,-1 0 0,1 1 0,0-1 0,-1 0 0,1 0 0,0 0 0,0 1 0,0-1 0,0 0 0,0 0 0,0 0 0,0-1 0,0 1 0,0 0 0,1 0 0,-1 0 0,0-1 0,0 1 0,1-1 0,-1 1 0,0-1 0,1 0 0,-1 1 0,1-1 0,-1 0 0,1 0 0,-1 0 0,3 0 0,56-1 0,-51 1 0,48-11 0,-46 8 0,1 1 0,-1-1 0,1 2 0,-1 0 0,15 0 0,-25 1 0,0 0 0,0 1 0,0-1 0,0 0 0,0 0 0,0 1 0,0-1 0,0 0 0,0 1 0,0-1 0,-1 1 0,1-1 0,0 1 0,0-1 0,0 1 0,-1 0 0,1-1 0,0 1 0,-1 0 0,1 0 0,-1 0 0,1-1 0,-1 1 0,1 0 0,-1 0 0,1 1 0,3 30 0,2 3 0,-6-34 0,1 0 0,0 0 0,-1 0 0,1 0 0,0 0 0,-1 0 0,1 0 0,0 0 0,0-1 0,0 1 0,0 0 0,0 0 0,0-1 0,0 1 0,0-1 0,0 1 0,0-1 0,0 1 0,0-1 0,0 0 0,0 1 0,0-1 0,1 0 0,-1 0 0,0 0 0,0 0 0,2 0 0,3-1 0,0 0 0,0 0 0,0-1 0,-1 0 0,1 0 0,0-1 0,-1 1 0,1-1 0,-1-1 0,0 1 0,0-1 0,0 1 0,-1-1 0,1-1 0,3-4 0,1-1 0,0 0 0,-1 0 0,0-1 0,-1 0 0,0 0 0,6-14 0,-10 13 0,-6 10 0,-8 20 0,10-4-452,-1-1-5966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4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15471,'2'-12'2626,"3"-26"3714,-5 37-5946,0-1 1,0 1 0,1 0-1,-1-1 1,0 1-1,1 0 1,-1-1 0,1 1-1,0 0 1,-1 0-1,1-1 1,0 1 0,0 0-1,0 0 1,0 0-1,0 0 1,0 0 0,2-2-1,-2 6-330,1 0 0,-1 0 0,0 0 0,0 0 0,-1 0 0,1 0 0,0 0 1,-1 1-1,0-1 0,0 0 0,0 0 0,0 4 0,0-5-64,-1 79 0,3 68 0,-2-146 0,0 0 0,0 0 0,0 0 0,0-1 0,1 1 0,-1 0 0,1 0 0,0-1 0,0 1 0,0 0 0,0-1 0,0 1 0,1-1 0,-1 0 0,1 1 0,-1-1 0,1 0 0,0 0 0,0 0 0,0 0 0,0 0 0,0 0 0,0-1 0,1 1 0,-1-1 0,1 1 0,-1-1 0,1 0 0,2 1 0,-1-2 0,0 0 0,1 0 0,-1 0 0,0-1 0,0 0 0,0 0 0,0 0 0,0 0 0,0 0 0,-1-1 0,1 0 0,0 1 0,-1-2 0,1 1 0,-1 0 0,0-1 0,1 1 0,-1-1 0,3-4 0,6-6 0,-1 0 0,-1 0 0,0-1 0,-1 0 0,-1-1 0,0 0 0,-1-1 0,0 1 0,-1-1 0,-1 0 0,-1-1 0,0 1 0,-1-1 0,-1 0 0,0-32 0,-2 49 0,0 1 0,0-1 0,0 0 0,-1 0 0,1 0 0,0 0 0,0 1 0,-1-1 0,1 0 0,0 0 0,0 0 0,-1 0 0,1 0 0,0 0 0,0 0 0,-1 0 0,1 0 0,0 0 0,0 0 0,-1 0 0,1 0 0,0 0 0,0 0 0,-1 0 0,1 0 0,0 0 0,0 0 0,-1-1 0,1 1 0,0 0 0,0 0 0,-1 0 0,1 0 0,0 0 0,0-1 0,0 1 0,-1 0 0,1 0 0,0 0 0,0-1 0,0 1 0,0 0 0,0 0 0,-1-1 0,1 1 0,0 0 0,0 0 0,0-1 0,0 1 0,0-1 0,-12 25 0,10-16 0,0-1 0,1 1 0,0 0 0,0-1 0,0 1 0,1 0 0,2 12 0,-2-18 0,0 0 0,1 0 0,-1 0 0,1 0 0,0 0 0,0 0 0,0 0 0,0 0 0,0 0 0,0 0 0,0-1 0,1 1 0,-1 0 0,1-1 0,-1 1 0,1-1 0,0 1 0,-1-1 0,1 0 0,0 0 0,0 0 0,0 0 0,0 0 0,0 0 0,0-1 0,0 1 0,0 0 0,0-1 0,0 0 0,0 1 0,4-1 0,3 0 0,0 0 0,0-1 0,0 0 0,0 0 0,0-1 0,0 0 0,0-1 0,0 0 0,-1 0 0,10-6 0,-13 7 0,1-1 0,-1 0 0,-1 0 0,1-1 0,0 1 0,-1-1 0,0 0 0,0-1 0,0 1 0,0 0 0,0-1 0,-1 0 0,0 0 0,0 0 0,-1 0 0,1-1 0,1-5 0,-4 11 0,-1 0 0,1 0 0,0 1 0,-1-1 0,1 0 0,0 0 0,-1 1 0,1-1 0,-1 0 0,1 0 0,0 0 0,-1 0 0,1 0 0,-1 1 0,1-1 0,-1 0 0,1 0 0,0 0 0,-1 0 0,1 0 0,-1 0 0,1-1 0,-1 1 0,1 0 0,0 0 0,-1 0 0,1 0 0,-1 0 0,1-1 0,0 1 0,-1 0 0,1 0 0,0-1 0,-1 1 0,1 0 0,0 0 0,-1-1 0,1 1 0,0 0 0,0-1 0,-1 1 0,1 0 0,0-1 0,0 1 0,0-1 0,-1 1 0,1 0 0,0-1 0,0 1 0,0-1 0,0 1 0,0-1 0,0 1 0,0 0 0,0-1 0,0 1 0,0-1 0,0 1 0,0-1 0,0 1 0,0 0 0,1-1 0,-1 1 0,0-1 0,0 1 0,0 0 0,1-1 0,-1 1 0,0-1 0,-27 21 0,17-7 0,1 0 0,0 0 0,-11 24 0,17-31 0,0 0 0,1 1 0,-1-1 0,2 1 0,-1 0 0,0-1 0,1 1 0,1 0 0,-1 0 0,1 0 0,1 7 0,-1-13 0,1 0 0,-1 0 0,1 0 0,0 1 0,-1-1 0,1 0 0,0 0 0,0 0 0,0-1 0,0 1 0,0 0 0,0 0 0,0 0 0,0-1 0,0 1 0,0-1 0,1 1 0,-1-1 0,0 1 0,0-1 0,0 1 0,1-1 0,-1 0 0,0 0 0,1 0 0,-1 0 0,0 0 0,2 0 0,44-2 0,-42 2 0,71-13 0,-56 9 0,1 0 0,-1 2 0,1 0 0,28 1 0,-36 6 0,-10-5 0,-5-14 0,-1 2 0,-1 0 0,0 0 0,-8-16 0,7 16 0,0 0 0,0 0 0,-4-19 0,10 30 0,-1 1 0,0-1 0,0 1 0,0 0 0,1-1 0,-1 1 0,0-1 0,0 1 0,1 0 0,-1-1 0,0 1 0,1 0 0,-1-1 0,0 1 0,1 0 0,-1 0 0,0-1 0,1 1 0,-1 0 0,1 0 0,-1 0 0,1 0 0,-1-1 0,0 1 0,1 0 0,-1 0 0,1 0 0,-1 0 0,1 0 0,-1 0 0,1 0 0,-1 0 0,1 0 0,19 1 0,-19-1 0,37 0-2565,19 0-6919,-22 0-472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5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 15086,'0'0'14339,"-8"1"-12577,4-1-1690,1 1 1,-1-1-1,1 1 1,0 0-1,-1 0 0,1 1 1,0-1-1,0 1 1,0-1-1,0 1 1,0 0-1,0 0 0,0 0 1,-3 4-1,1 0-10,1 0 0,0-1-1,0 2 1,0-1 0,1 0 0,0 1-1,-4 11 1,5-12-69,0 0 0,0 1 1,0-1-1,1 1 0,-1-1 0,2 1 1,-1-1-1,1 1 0,0 0 0,0-1 1,1 1-1,0-1 0,0 1 0,3 6 1,-1-5-24,1-1 0,0 1 1,0-1-1,1 0 1,0 0-1,0-1 0,0 1 1,1-1-1,0-1 1,11 9-1,1 0-408,-8-6 317,0 0-1,0 0 1,-1 1 0,0 0 0,11 16 0,-18-22 173,0 0 1,-1-1-1,1 1 0,-1 0 1,0 0-1,0 0 0,0 0 1,0 0-1,-1 0 0,1 0 1,-1 0-1,0 1 0,0-1 0,0 0 1,0 0-1,-1 0 0,1 0 1,-1 0-1,1 0 0,-1 0 1,0 0-1,0 0 0,-1 0 1,1 0-1,-1 0 0,1 0 1,-1-1-1,-2 3 0,-4 6-40,-1-1 0,0-1-1,-1 1 1,1-1 0,-2-1-1,1 0 1,-13 7 0,17-11-13,0-1-1,0 0 1,0 0 0,0 0 0,-1-1 0,0 0 0,1 0-1,-1 0 1,0-1 0,0 0 0,0-1 0,0 1 0,0-1-1,1-1 1,-9 0 0,12 0 1,0-1 0,1 1 0,-1-1 0,1 1 0,-1-1 0,1 0 0,0 0 0,0 0 0,-1 0 0,1 0 0,1 0 0,-1 0 0,0-1 0,1 1 0,-1-1 0,1 0 0,-1 1 0,1-1 0,0 0 0,0 0 0,1 1 0,-1-1 0,1 0 0,-1 0 0,1 0 0,0 0 0,0 0 0,1-6 0,-1 1 0,0 0 0,0 1 0,1-1 0,1 0 0,-1 1 0,1-1 0,1 1 0,-1-1 0,1 1 0,4-8 0,43-47-2826,35-23-8025,-57 59 6858,11-10-10559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694 61 14894,'0'0'1895,"2"-9"353,1-2-1489,3-29 2352,-20 53 306,-488 513 2206,344-365-4803,149-153-817,7-5-7,-1-1 1,1 1 0,0-1 0,-1 1-1,1 0 1,0 0 0,0 0 0,-1 4-1,4-7-199,1 1-1,-1-1 1,0 0-1,1 1 1,-1-1-1,0 0 1,1 0-1,-1 0 1,1 0-1,-1 0 1,1 0-1,-1 0 1,0 0-1,1-1 1,-1 1 0,3-1-1,28-19-4056,6-10-1895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6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40 12300,'0'0'14621,"-8"-1"-12357,5 0-2171,-1 1 0,1 0 0,0 0 0,0 0 0,0 0 0,0 0 0,0 1 0,0 0 0,0-1 0,0 1 0,0 0 0,0 0 0,0 1 0,0-1 0,-4 3 0,3 0-13,0-1-1,0 1 1,1 0 0,0 0 0,-1 0-1,1 0 1,1 0 0,-1 1 0,1 0-1,-1-1 1,-1 7 0,3-8-29,-1 0 0,1 0 1,0 1-1,0-1 0,0 0 0,1 1 0,-1-1 1,1 1-1,-1-1 0,1 1 0,0-1 1,1 1-1,-1-1 0,2 7 0,-1-8-38,0-1 0,0 1-1,0 0 1,1-1 0,-1 1-1,0-1 1,1 0 0,-1 1-1,1-1 1,0 0 0,-1 0-1,1 0 1,0 0 0,0 0-1,-1 0 1,1-1 0,0 1-1,0-1 1,0 1 0,0-1-1,0 0 1,0 1 0,0-1-1,0 0 1,0 0 0,3-1-1,2 1-9,0-1 0,0 0 0,0 0 0,0-1 0,-1 0 0,1 0-1,0 0 1,-1-1 0,0 0 0,8-4 0,58-46-4,-20 13-3,-52 39 4,1 1 0,0-1 0,-1 1 0,1 0 0,-1-1 0,1 1 0,0-1 0,-1 1 0,1 0 0,0-1 0,0 1 0,-1 0 0,1 0 0,0 0 0,-1 0 0,1 0 0,0 0 0,0 0 0,-1 0 0,1 0 0,0 0 0,0 0 0,-1 0 0,1 0 0,0 0 0,0 1 0,-1-1 0,1 0 0,1 1 0,-1 0 0,-1 0 0,1 1 0,0-1 0,0 0 0,-1 1 0,1-1 0,0 1 0,-1-1 0,0 1 0,1-1 0,-1 0 0,0 1 0,0 0 0,1 1 0,-6 69 0,2-48 0,7 2 0,-3-25 0,-1-1 0,0 1 0,1-1 0,-1 1 0,0-1 0,1 1 0,-1-1 0,1 0 0,-1 1 0,1-1 0,-1 1 0,1-1 0,-1 0 0,1 1 0,0-1 0,-1 0 0,1 0 0,-1 1 0,1-1 0,0 0 0,-1 0 0,1 0 0,0 0 0,3 0 0,-1-1 0,1 0 0,-1 0 0,1 0 0,-1-1 0,0 1 0,0-1 0,0 0 0,0 0 0,0 0 0,3-3 0,42-34-483,-37 29 0,0 0 0,1 0 0,1 1 0,-1 0-1,2 1 1,15-7 0,-13 15-7435,-10 9 3341,-6-8 4387,1 0 0,-1 0 0,0-1 0,1 1 0,-1 0 0,0 0 0,1-1 0,-1 1 0,1 0 0,-1-1 0,1 1 0,0 0 0,-1-1 0,1 1 0,0-1 0,-1 1 0,1-1 0,0 1 0,0-1 1,-1 0-1,1 1 0,0-1 0,0 0 0,0 0 0,-1 0 0,1 1 0,2-1 0,3-1-335,1 0 0,0 0 0,-1 0 0,1-1 0,-1 0 0,0 0 0,1 0 0,-1-1 0,0 0 0,-1-1 0,1 1 0,0-1 0,6-6 0,30-27 2391,-8 1 6527,-42 45-6152,0 1-1,1 0 1,1 1-1,-1 0 1,-7 20-1,7-13-978,1 0-1,1 1 1,-3 22 0,2 16-1802,2 95 0,3-54 1259,0-93-690,0 0 0,0 0 0,0 0 0,-1 0 0,0 0-1,0 0 1,0-1 0,-1 1 0,-3 5 0,5-8-21,0-1 0,1 0 0,-1 0 0,0 0 1,1 0-1,-1 0 0,0 0 0,0 0 0,0 0 1,0 0-1,0 0 0,0 0 0,0 0 0,0-1 1,-1 1-1,1-1 0,0 1 0,0-1 0,-1 1 1,1-1-1,0 1 0,0-1 0,-1 0 0,1 0 0,0 0 1,-1 0-1,1 0 0,0 0 0,-1 0 0,1 0 1,0-1-1,-1 1 0,1 0 0,0-1 0,-1 1 1,1-1-1,0 1 0,0-1 0,0 0 0,0 1 1,0-1-1,-2-1 0,0-2-8,0-1 0,1 1 0,-1-1 0,1 1 0,0-1 0,0 1 0,1-1 0,-1 0 0,1 0 0,0 0 0,1 0 0,-1 0 0,1 0 0,0-6 0,0-3 0,0 0 0,1 0 0,0 0 0,5-15 0,-2 15 0,1 1 0,1 0 0,0 0 0,0 0 0,2 0 0,-1 1 0,2 1 0,15-19 0,92-81 0,-64 64 0,-42 38 0,-6 6 0,0 0 0,0-1 0,0 1 0,0-1 0,0 0 0,-1 0 0,0 0 0,0-1 0,0 1 0,0-1 0,-1 0 0,0 1 0,0-1 0,0 0 0,1-7 0,-4 11 0,-1 1 0,1-1 0,-1 1 0,1-1 0,-1 1 0,1 0 0,-1 0 0,0 0 0,1 0 0,-1 0 0,1 0 0,-1 1 0,1-1 0,-1 0 0,1 1 0,-1-1 0,-2 2 0,-2 3 0,-1-1 0,2 1 0,-1 0 0,0 1 0,1 0 0,0-1 0,1 2 0,-7 9 0,8-12 0,1 0 0,-1 0 0,1 0 0,0 0 0,0 1 0,1-1 0,-1 1 0,1-1 0,0 1 0,0 0 0,1-1 0,-1 1 0,1 0 0,0 0 0,1 5 0,0-9 0,0 0 0,0 0 0,0 0 0,0 0 0,0 0 0,1 0 0,-1 0 0,0-1 0,1 1 0,-1 0 0,0-1 0,1 1 0,-1-1 0,1 0 0,-1 1 0,1-1 0,-1 0 0,1 0 0,-1 0 0,1 0 0,-1 0 0,1 0 0,-1 0 0,3-1 0,40-7 0,25-27 0,-59 28 0,0 1 0,0 0 0,1 1 0,-1 0 0,1 1 0,0 0 0,0 1 0,0 0 0,19-2 0,-29 5 0,0 1 0,-1-1 0,1 1 0,0-1 0,0 1 0,-1 0 0,1-1 0,0 1 0,-1 0 0,1 0 0,-1-1 0,1 1 0,-1 0 0,1 0 0,-1 0 0,0 0 0,1 0 0,-1 0 0,0-1 0,0 1 0,1 0 0,-1 0 0,0 0 0,0 0 0,0 0 0,0 0 0,-1 2 0,1 38 0,-1-30 0,2-10 0,-1-1 0,1 1 0,-1-1 0,1 1 0,-1-1 0,1 1 0,-1-1 0,1 1 0,-1-1 0,1 0 0,0 1 0,-1-1 0,1 0 0,-1 0 0,1 0 0,0 1 0,-1-1 0,1 0 0,0 0 0,-1 0 0,1 0 0,0 0 0,0 0 0,-1 0 0,1 0 0,0 0 0,-1 0 0,1-1 0,0 1 0,-1 0 0,1 0 0,-1-1 0,2 0 0,25-7 0,32-29 0,-50 30 0,1 0 0,-1 1 0,1 0 0,0 0 0,1 1 0,-1 1 0,1-1 0,0 2 0,0-1 0,19-2 0,-29 7 1,0-1 1,-1 1-1,1-1 1,0 1-1,-1 0 1,1-1-1,-1 1 1,1 0-1,-1 0 1,1-1-1,-1 1 1,1 0-1,-1 0 1,0 0-1,1-1 1,-1 1-1,0 0 1,0 0-1,0 0 1,0 0-1,0 0 1,1-1-1,-2 1 1,1 0-1,0 0 1,0 0-1,0 0 1,0 0-1,0 0 1,-1-1-1,1 1 1,-1 1-1,-7 32-248,5-16-1705,3-13-1856,0 1-4333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6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40 19731,'17'-4'3164,"21"-7"3402,-38 11-6505,0 0 0,1 0 0,-1 0 0,0 0 0,0 0-1,1 0 1,-1-1 0,0 1 0,0 0 0,1 0 0,-1 0 0,0 0 0,0-1 0,0 1-1,0 0 1,1 0 0,-1 0 0,0-1 0,0 1 0,0 0 0,0 0 0,0-1 0,0 1-1,0 0 1,0 0 0,0-1 0,0 1 0,1 0 0,-1-1 0,0 1 0,0 0 0,-1 0-1,1-1 1,0 1 0,0 0 0,0 0 0,0-1 0,0 1 0,-18-11 870,16 10-931,0 0 0,0 0 0,1 1 0,-1-1 0,0 1 0,0-1 0,0 1 0,0 0 0,1-1 0,-1 1 0,0 0 0,0 0 0,0 0 0,0 1 0,0-1 0,0 0 0,0 1 0,1-1 0,-1 1 0,0 0 0,-2 1 0,3-1 0,-1 1 0,1-1 0,0 1 0,0 0 0,0-1 0,0 1 0,1 0 0,-1 0 0,0-1 0,1 1 0,-1 0 0,1 0 0,-1 0 0,1 0 0,0 0 0,0 0 0,0 0 0,0 0 0,0 0 0,1 0 0,0 1 0,-1-1 0,1 0 0,0 0 0,0-1 0,0 1 0,0-1 0,0 1 0,0-1 0,1 1 0,-1-1 0,0 0 0,1 0 0,-1 1 0,1-1 0,-1 0 0,1 0 0,-1 0 0,1-1 0,0 1 0,0 0 0,-1-1 0,1 1 0,0-1 0,0 1 0,0-1 0,0 0 0,0 0 0,-1 0 0,1 0 0,3 0 0,58-5 0,-13-11 0,-42 12 0,0 1 0,0 0 0,0 0 0,0 1 0,1 0 0,11 0 0,-19 2 0,0 0 0,0 1 0,0-1 0,-1 1 0,1 0 0,0-1 0,-1 1 0,1 0 0,0-1 0,-1 1 0,1 0 0,-1 0 0,1-1 0,-1 1 0,1 0 0,-1 0 0,1 0 0,-1 0 0,0 0 0,0 0 0,1 0 0,-1-1 0,0 1 0,0 0 0,0 0 0,0 0 0,0 0 0,0 0 0,0 0 0,0 0 0,-1 0 0,1 0 0,0 0 0,-1 1 0,-6 35 0,6-32 0,-8 28 0,9-33 0,0 1 0,-1 0 0,1-1 0,0 1 0,0-1 0,0 1 0,-1 0 0,1-1 0,0 1 0,0 0 0,0-1 0,0 1 0,0 0 0,0-1 0,0 1 0,1 0 0,-1-1 0,0 1 0,0-1 0,0 1 0,1 0 0,-1-1 0,0 1 0,0-1 0,1 1 0,-1-1 0,1 1 0,-1-1 0,1 1 0,-1-1 0,0 1 0,1-1 0,0 1 0,-1-1 0,1 0 0,0 1 0,11-2 23,-1-1 1,1 0-1,0 0 0,-1-1 0,0-1 1,22-10-1,-23 9-114,0 1 0,1 0 0,0 0 0,-1 1 0,1 1 0,0 0 0,1 0-1,16 0 1,-27 2-100,-1 0 0,0 0-1,0 0 1,1 0 0,-1 0-1,0 0 1,0 0 0,0 0-1,1 0 1,-1 1 0,0-1-1,0 0 1,1 0-1,-1 0 1,0 0 0,0 0-1,0 0 1,0 1 0,1-1-1,-1 0 1,0 0 0,0 0-1,0 1 1,0-1 0,0 0-1,0 0 1,1 0 0,-1 1-1,0-1 1,0 0 0,0 0-1,0 1 1,0-1-1,0 0 1,0 0 0,0 0-1,0 1 1,0-1 0,0 0-1,0 0 1,0 1 0,0-1-1,0 0 1,-1 1 0,1 0-1523,-1 8-9278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20083,'0'0'7490,"12"5"-6401,21 6-701,-8-3-392,0 1 1,0 1-1,29 18 0,-51-26-26,-1 0 0,0 1 0,0-1-1,0 1 1,0-1 0,-1 1 0,1 0-1,-1 0 1,1 0 0,-1 0 0,0 0-1,0 0 1,-1 0 0,1 0-1,0 0 1,-1 0 0,0 6 0,-1 67 9,-1-41-33,2-15 467,-1 0 0,0 0-1,-1 1 1,-2-1 0,0-1-1,-1 1 1,-1 0-1,0-1 1,-12 22 0,17-38-407,0-1 1,0 0 0,-1 0-1,1-1 1,0 1 0,-1 0 0,1 0-1,-1-1 1,1 1 0,-1 0-1,0-1 1,0 0 0,0 1-1,0-1 1,0 0 0,0 0-1,0 0 1,0 0 0,0-1-1,0 1 1,0 0 0,-1-1-1,1 1 1,0-1 0,0 0-1,-1 0 1,1 0 0,0 0-1,-1 0 1,1-1 0,0 1-1,0-1 1,0 1 0,-1-1-1,1 0 1,0 0 0,0 0-1,0 0 1,0 0 0,0 0-1,-2-2 1,-1-1-11,0 0 0,0 0 0,0 0 0,1-1 0,-1 0 0,1 0 0,0 0 0,0 0 0,1-1 0,0 1 0,0-1 0,0 0 0,-3-9 0,6 13-46,-1-3-2346,6 2-5392,6 3-7602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8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60 173 11403,'0'0'11979,"9"1"-10308,1-2-1449,1 1 1,-2-2-1,1 1 1,0-2-1,0 1 1,0-1-1,-1 0 0,0-1 1,0-1-1,0 1 1,0-1-1,0 0 1,-1-1-1,12-10 1,-14 11-196,-1 1 1,1-1-1,-1 1 1,0-2 0,0 1-1,-1 0 1,0-1 0,0 0-1,0 0 1,0 0 0,-1-1-1,0 1 1,-1-1-1,1 1 1,-1-1 0,2-12-1,-4 19-27,0 0 0,0-1-1,0 1 1,0 0-1,0 0 1,0 0 0,-1 0-1,1 0 1,0-1-1,0 1 1,0 0 0,0 0-1,0 0 1,0 0-1,0 0 1,0 0 0,-1 0-1,1-1 1,0 1-1,0 0 1,0 0 0,0 0-1,0 0 1,-1 0-1,1 0 1,0 0 0,0 0-1,0 0 1,0 0-1,0 0 1,-1 0 0,1 0-1,0 0 1,0 0-1,0 0 1,0 0 0,-1 0-1,1 0 1,0 0-1,0 0 1,0 0 0,0 0-1,0 0 1,-1 1-1,1-1 1,0 0 0,0 0-1,0 0 1,0 0-1,0 0 1,0 0 0,0 0-1,-1 1 1,1-1-1,0 0 1,0 0 0,0 0-1,0 0 1,0 0-1,0 0 1,0 1 0,0-1-1,0 0 1,0 0-1,0 0 1,0 1 0,-6 12-18,1 0 1,0 0 0,1 1-1,1-1 1,0 1-1,0 0 1,2 0 0,-1 18-1,1-14 20,-6 286 2480,5-74-875,3-227-1607,-1 0 0,-1-1 0,1 1 0,0 0 0,-1 0 0,1-1 0,-1 1 0,0 0 0,0-1 0,0 1 0,0 0 0,0-1 0,-1 1 0,1-1 0,-1 0 0,1 0 0,-1 1 0,0-1 0,0 0 0,-4 3 0,3-4 0,1 0 0,0-1 0,-1 1 0,1-1 0,-1 1 0,0-1 0,1 0 0,-1 0 0,1 0 0,-1 0 0,1 0 0,-1-1 0,1 1 0,-1-1 0,1 1 0,-1-1 0,1 0 0,-1 0 0,1 0 0,0-1 0,0 1 0,-1 0 0,-2-3 0,-8-6 0,0 0 0,1-1 0,0-1 0,0 0 0,1 0 0,1-1 0,0-1 0,1 1 0,1-1 0,0-1 0,0 0 0,2 0 0,0 0 0,1-1 0,-4-16 0,9 30-34,-1 0-1,1 0 1,0 0 0,0 0-1,0 0 1,0 0 0,0-1-1,1 1 1,-1 0 0,1 0-1,-1 0 1,1 0 0,-1 0-1,1 1 1,0-1 0,0 0-1,0 0 1,0 0 0,1 1-1,-1-1 1,0 0 0,1 1-1,-1-1 1,1 1 0,0 0-1,-1-1 1,1 1 0,0 0-1,0 0 1,1-1 0,7-1-508,-1 0-1,1 1 1,-1-1 0,1 2 0,13-2 0,6 0-1520,24-7-6683,5-4-5407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8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36 21556,'0'0'2654,"-10"3"-113,6-2-2282,-39 17 1736,42-17-1917,-1 1 1,0-1-1,1 1 1,-1-1-1,0 1 0,1-1 1,0 1-1,-1 0 1,1 0-1,0-1 1,0 1-1,0 0 1,0 0-1,0 0 1,0 0-1,1 1 1,-1-1-1,1 0 1,-1 0-1,1 0 0,0 0 1,0 1-1,0 3 1,1-5-68,0 0 0,-1 0 0,1 0 0,0 0 0,-1 0 0,1 0 0,0 0 0,0 0 0,0 0 1,0 0-1,0 0 0,0-1 0,0 1 0,0 0 0,0-1 0,1 1 0,-1-1 0,0 1 0,0-1 0,0 0 0,1 1 0,-1-1 0,0 0 0,1 0 1,-1 0-1,0 0 0,0 0 0,1 0 0,-1 0 0,0-1 0,2 1 0,44-9 105,-38 4-94,1 0 1,-1-1-1,0 0 1,-1-1 0,1 0-1,-1 0 1,-1-1-1,1 0 1,-1 0 0,-1-1-1,1 0 1,8-17-1,-15 26-22,6-3-322,-3 13-62,-2 16-76,-1-25 463,0 18-63,3 62-646,-2-75 492,-1-1 0,1 0-1,1 1 1,-1-1 0,1 0 0,0 0 0,0 0-1,0 0 1,0-1 0,1 1 0,0 0 0,4 4-1,-5-7 21,0 0-1,0-1 0,0 1 1,0-1-1,0 1 0,1-1 1,-1 0-1,0 0 0,0 0 0,1 0 1,-1-1-1,1 1 0,-1-1 1,1 1-1,-1-1 0,1 0 1,-1 0-1,1 0 0,-1 0 0,1 0 1,-1-1-1,1 1 0,-1-1 1,1 1-1,-1-1 0,0 0 1,1 0-1,-1 0 0,0 0 0,0-1 1,0 1-1,0-1 0,2-1 1,5-3-936,-1-1 1,0 0-1,-1-1 1,1 0 0,-1 0-1,7-13 1,17-29-9329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9961,'-9'12'4405,"-7"12"-2519,1 0 0,1 1 0,-20 51 0,28-60-1129,0 1 0,1 1-1,1-1 1,1 0 0,0 1 0,2 0-1,0 0 1,2 26 0,-1-40-699,0-1-1,0 0 1,1 0 0,0 0 0,0 0 0,0 0 0,0 0 0,0-1 0,0 1 0,1 0 0,-1 0 0,1-1 0,0 1 0,0-1 0,0 0 0,0 1 0,0-1 0,0 0 0,1 0 0,-1 0 0,1-1 0,0 1 0,-1 0 0,1-1 0,0 0 0,0 0 0,0 0 0,0 0 0,0 0 0,0 0 0,0-1 0,0 1 0,0-1 0,0 0 0,0 0 0,0 0 0,0-1 0,0 1 0,6-2 0,4 0 158,0-1 0,0-1 0,-1 0 0,1-1-1,-1 0 1,0-1 0,22-13 0,-18 7-213,-12 8-5,-1 1 0,1 0 0,0 0 0,0 1 0,0-1 0,0 1 0,1 0 0,-1 0 0,0 1 0,1-1 0,7-1 0,-10 5-11,-1-1 0,0 1 1,-1 0-1,1-1 0,0 1 0,0 0 1,-1 0-1,1 0 0,-1 0 1,0 0-1,1-1 0,-1 1 0,0 0 1,0 0-1,0 0 0,0 0 1,-1 0-1,1 0 0,-1 2 0,1 3 33,0 165 236,0-172-256,0 0 0,0 0 0,0 1 0,0-1 0,0 0 0,-1 0 0,1 1 0,0-1 0,1 0 0,-1 1 0,0-1 0,0 0 0,0 0 0,0 1 0,0-1 0,0 0 0,0 0 0,0 1 0,0-1 0,0 0 0,1 0 0,-1 1 0,0-1 0,0 0 0,0 0 0,0 0 0,1 0 0,-1 1 0,0-1 0,0 0 0,1 0 0,-1 0 0,0 0 0,0 0 0,1 1 0,-1-1 0,0 0 0,0 0 0,1 0 0,-1 0 0,1 0 0,11-7 0,11-17 0,-16 12 0,-1-1 0,0-1 0,0 1 0,-1-1 0,-1 0 0,-1 0 0,0 0 0,0-1 0,-2 1 0,0-1 0,0 1 0,-4-30 0,5 58 0,-3-11 0,1 0 0,0-1 0,0 1 0,1-1 0,-1 1 0,1-1 0,-1 1 0,1-1 0,0 1 0,0-1 0,0 0 0,0 1 0,0-1 0,0 0 0,1 0 0,-1 0 0,1 0 0,0 0 0,-1 0 0,1 0 0,0 0 0,0-1 0,0 1 0,0-1 0,1 0 0,3 3 0,1-1 0,1-1 0,-1 1 0,1-1 0,-1 0 0,1-1 0,0 0 0,0 0 0,0-1 0,0 0 0,0 0 0,-1-1 0,1 0 0,0 0 0,0-1 0,-1 0 0,1 0 0,-1-1 0,13-6 0,-14 7 0,0-1 0,-1 0 0,0-1 0,1 1 0,-1-1 0,0 0 0,-1-1 0,1 1 0,-1-1 0,0 1 0,0-1 0,0-1 0,-1 1 0,0 0 0,0-1 0,0 0 0,-1 0 0,1 0 0,-1 0 0,-1 0 0,1 0 0,-1 0 0,0-11 0,-1 16 0,0 1 0,0 0 0,0-1 0,0 1 0,0-1 0,0 1 0,0 0 0,0-1 0,0 1 0,0 0 0,0-1 0,0 1 0,-1 0 0,1-1 0,0 1 0,0 0 0,-1-1 0,1 1 0,0 0 0,0-1 0,-1 1 0,1 0 0,0 0 0,-1-1 0,1 1 0,0 0 0,-1 0 0,1 0 0,0 0 0,-1-1 0,1 1 0,0 0 0,-1 0 0,1 0 0,-1 0 0,1 0 0,0 0 0,-1 0 0,1 0 0,0 0 0,-1 0 0,1 0 0,-1 0 0,1 0 0,0 1 0,-1-1 0,1 0 0,0 0 0,-1 0 0,1 0 0,0 1 0,-1-1 0,1 0 0,0 0 0,-1 1 0,1-1 0,-21 15 0,11-3 0,0 1 0,1-1 0,0 1 0,1 1 0,1 0 0,0 0 0,0 0 0,2 1 0,0 0 0,0 0 0,2 0 0,0 0 0,-2 32 0,5-46 2,0 0 0,0 1-1,0-1 1,0 0 0,1 1 0,-1-1-1,0 0 1,1 1 0,-1-1 0,1 0 0,0 1-1,-1-1 1,1 0 0,0 0 0,0 0 0,0 0-1,0 0 1,0 0 0,0 0 0,0 0-1,0 0 1,0 0 0,2 0 0,0 1 2,0-1-1,0 0 1,0-1 0,0 1 0,0 0 0,0-1 0,0 1 0,0-1 0,0 0 0,4-1-1,1 1-50,0-1 0,-1-1-1,1 1 1,-1-1-1,1-1 1,-1 0-1,0 0 1,8-4-1,11-13-2310,-3-6-3756,-3-2-2080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12300,'0'0'17243,"10"9"-16389,73 86 993,-81-92-1835,0-1 0,1 1 0,-1-1 0,1 0 0,0 0-1,0 0 1,0 0 0,-1-1 0,2 1 0,-1-1 0,0 1 0,0-1 0,0 0 0,1 0 0,-1-1 0,0 1 0,5-1 0,3 0 27,-1 0 1,1-1-1,0-1 1,11-2-1,-14 2-25,0 0 0,0 1 0,0 0 0,0 0-1,0 1 1,1 0 0,11 1 0,-19 0-14,1 0 0,-1 1 0,1-1 0,-1 0 0,1 0 0,-1 1 0,0-1 0,1 1 0,-1-1 0,0 1 0,0-1 0,0 1 0,-1 0 0,1 0 0,0-1 0,0 1 0,-1 0 0,1 0 0,-1 0 0,0 0 0,0-1 0,1 1 0,-1 0 0,0 0 0,-1 0 0,1 0 0,-1 3 0,1 4 0,-1 0 0,0-1 0,0 1 0,-6 16 0,7-24-6,-12 25-2165,12-25 1668,-1 0 0,0 1 1,0-1-1,0 0 1,0 1-1,0-1 0,0 0 1,-1 0-1,1 0 0,0 0 1,0 0-1,-1 0 1,-2 1-1,-7-1-12416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8616,'0'0'19405,"-8"5"-18150,2 0-1135,-13 8 23,1 0 0,1 1 0,-24 25 0,37-35-146,0 0 0,1 1 0,-1-1 0,1 1 0,0 0 0,0 0 0,0 0 0,1 1 0,-1-1 0,1 0 0,1 1 0,-1 0 0,1-1 0,0 1 0,0 0 0,1 0 1,-1-1-1,1 1 0,1 0 0,0 8 0,0-12-31,0 0 0,0 1 0,0-1 0,0 0 0,1 0 0,-1 0 0,0-1 0,1 1 0,0 0 0,-1 0 0,1-1 0,0 1 0,0-1 0,0 1 0,0-1 0,0 0 0,3 2 0,45 16-715,-24-11 567,-19-5 175,-1 0 0,1 1-1,-1 0 1,1 0 0,-1 0 0,0 0 0,0 1 0,-1 0 0,0 1 0,5 5-1,-8-9 62,-1-1-1,0 1 0,0-1 0,-1 1 1,1 0-1,0 0 0,0 0 0,-1 0 0,0-1 1,1 1-1,-1 0 0,0 0 0,0 0 1,1 0-1,-2 0 0,1 0 0,0 2 0,-1-1 85,0 0 0,-1-1-1,1 1 1,0-1-1,-1 1 1,1-1-1,-1 0 1,0 1-1,0-1 1,0 0-1,0 0 1,0 0-1,0-1 1,-1 1 0,-2 1-1,-3 3-54,-1-2 0,1 1-1,-1-1 1,0-1 0,0 0 0,0 0-1,-1-1 1,1 0 0,0 0 0,-1-1-1,1 0 1,-1-1 0,0 0 0,1 0-1,-12-3 1,19 2-216,1 1 0,-1-1 0,1 0-1,0 0 1,-1 0 0,1 0 0,0 0 0,-1 0 0,1 0-1,0 0 1,0 0 0,0-1 0,0 1 0,0 0 0,0-1 0,0 1-1,1-1 1,-1 1 0,0-1 0,1 1 0,-1-1 0,1 0-1,0 1 1,-1-1 0,1 0 0,0 1 0,0-1 0,0 0 0,0 1-1,0-1 1,1 0 0,-1 1 0,0-1 0,2-2 0,-1-2-816,0 1 1,1-1-1,0 0 1,0 1-1,1-1 1,0 1-1,-1 0 1,7-7 0,17-16-7701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0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0 327 11499,'0'0'5039,"8"6"-1409,3 2-2874,37 24 5143,-46-30-5778,0-1-1,0-1 1,0 1 0,1 0-1,-1 0 1,0-1 0,1 1-1,-1-1 1,0 0 0,1 0-1,-1 0 1,1 0 0,-1 0-1,0 0 1,1-1 0,-1 1-1,0-1 1,1 1-1,-1-1 1,0 0 0,0 0-1,1 0 1,1-2 0,0 0-87,0-1 0,-1 1 1,1-1-1,-1 0 0,0 0 0,0 0 1,0 0-1,-1 0 0,0-1 1,1 0-1,-1 1 0,-1-1 0,3-8 1,-3 11 8,-1 0 1,0 0 0,1 1 0,-1-1-1,0 0 1,0 0 0,0 0 0,0 1 0,0-1-1,-1 0 1,1 0 0,0 1 0,-1-1-1,1 0 1,-1 0 0,0 1 0,0-1-1,1 1 1,-1-1 0,0 0 0,0 1-1,-1 0 1,1-1 0,0 1 0,0 0 0,-1 0-1,1-1 1,0 1 0,-1 0 0,1 0-1,-1 0 1,0 1 0,1-1 0,-1 0-1,0 1 1,1-1 0,-1 1 0,0-1-1,0 1 1,-3 0 0,2-1-39,0 1-1,0 0 1,0 0 0,0 0 0,0 0-1,0 0 1,0 1 0,0-1 0,0 1-1,0 0 1,0 0 0,0 0 0,0 0-1,1 0 1,-1 1 0,0-1-1,1 1 1,-1 0 0,-3 3 0,2-1-3,1 1 0,-1-1 0,1 1 0,0 0 0,0 0 0,0 0 1,1 0-1,0 1 0,-3 9 0,0 4 46,2 0 1,0 0-1,1 1 0,1-1 0,2 28 1,-1-44-42,0 0 0,0 0 0,1 0 0,-1 1 0,1-1 1,0 0-1,0 0 0,0 0 0,1 0 0,-1 0 0,0 0 1,1-1-1,0 1 0,0 0 0,0-1 0,0 1 0,0-1 0,0 0 1,1 0-1,-1 0 0,1 0 0,0 0 0,-1 0 0,1-1 1,0 1-1,0-1 0,0 0 0,0 0 0,0 0 0,0 0 1,0 0-1,4 0 0,0-1 2,0 1-1,0-1 1,0-1 0,0 1 0,0-1 0,0 0 0,-1-1-1,1 0 1,0 0 0,-1 0 0,1-1 0,-1 0-1,0 0 1,9-6 0,3-5-9,0-2 0,-1 0 0,-1-1 0,0-1 0,-1 0 0,-1-1 0,-1-1 0,-1 0 0,-1 0 0,0-1 0,-2-1 0,0 0 0,-2 0 0,0-1 0,-1 1 0,-2-2 0,0 1 0,-1 0 0,-2-1 0,0 1 0,-5-44 0,4 66 0,0 0 0,0 0 0,0 0 0,-1-1 0,1 1 0,0 0 0,0 0 0,-1 0 0,1 0 0,-1 0 0,1 0 0,-1 0 0,0 0 0,1 0 0,-1 0 0,0 0 0,0 0 0,1 0 0,-3-1 0,2 2 0,1 0 0,-1-1 0,0 1 0,0 0 0,0 0 0,1 0 0,-1 0 0,0 0 0,0 0 0,0 0 0,1 1 0,-1-1 0,0 0 0,0 0 0,1 1 0,-1-1 0,0 0 0,1 1 0,-1-1 0,0 0 0,0 2 0,-4 1 0,1 1 0,1-1 0,-1 1 0,0 0 0,1 1 0,0-1 0,-3 6 0,-18 34 0,-33 90 0,51-116 0,0 1 0,1 0 0,1 0 0,1 0 0,0 1 0,2-1 0,1 39 0,0-56 0,0 0 0,0 0 0,1-1 0,-1 1 0,0 0 0,1-1 0,-1 1 0,1-1 0,-1 1 0,1 0 0,0-1 0,0 0 0,0 1 0,0-1 0,0 1 0,0-1 0,0 0 0,0 0 0,1 1 0,-1-1 0,0 0 0,1 0 0,-1 0 0,1-1 0,1 2 0,0-1 0,1-1 0,-1 1 0,0-1 0,0 0 0,0 0 0,1 0 0,-1 0 0,0-1 0,0 1 0,0-1 0,0 0 0,5-2 0,8-4 0,0 0 0,-1-2 0,25-16 0,-40 24 0,15-9 0,57-35 0,-67 42 0,0 1 0,0 0 0,1 0 0,-1 0 0,1 1 0,-1-1 0,1 1 0,0 1 0,-1-1 0,1 1 0,0 0 0,7 1 0,-11-1 0,0 1 0,-1 0 0,1 0 0,0 0 0,0 0 0,-1 0 0,1 0 0,-1 1 0,1-1 0,-1 0 0,1 1 0,-1-1 0,0 1 0,0 0 0,1-1 0,-1 1 0,-1 0 0,1 0 0,0 0 0,0-1 0,-1 1 0,1 0 0,-1 0 0,1 0 0,-1 0 0,0 3 0,3 63 0,-3-48 0,0 1 0,-1-15 0,0 0 0,1-1 0,0 1 0,0 0 0,1 0 0,0-1 0,0 1 0,0 0 0,3 7 0,-4-13 0,1 0 0,-1 1 0,1-1 0,-1 0 0,0 0 0,1 0 0,-1 0 0,1 1 0,-1-1 0,1 0 0,-1 0 0,1 0 0,-1 0 0,1 0 0,-1 0 0,0 0 0,1 0 0,-1-1 0,1 1 0,-1 0 0,1 0 0,-1 0 0,0 0 0,1-1 0,-1 1 0,1 0 0,-1 0 0,0-1 0,1 1 0,-1 0 0,0 0 0,1-1 0,-1 1 0,0 0 0,1-1 0,-1 1 0,0-1 0,0 1 0,0 0 0,1-1 0,-1 1 0,0-1 0,0 1 0,0-1 0,0 1 0,0-1 0,12-25 0,-11 24 0,8-21 0,-1 0 0,-1-1 0,-1 0 0,-1 0 0,-1 0 0,-2-1 0,0 0 0,-1 1 0,-3-29 0,2 52 4,1 0 0,-1 0 0,1 1 0,-1-1 0,1 0 0,-1 0 0,1 1 0,0-1 0,0 1 0,-1-1 0,1 0 0,0 1 0,0-1 0,0 1-1,0 0 1,-1-1 0,1 1 0,0 0 0,0-1 0,0 1 0,0 0 0,0 0 0,0 0 0,0 0 0,0 0 0,0 0 0,0 0 0,0 0 0,0 0 0,1 1 0,52 1-128,-25-1-457,15-5-3300,3-14-4468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57 127 14478,'7'-18'2193,"-1"4"21,-1 1 0,0-1 0,-1 0-1,0 0 1,3-25 325,-18 59-2042,-1 3-388,0 2 1,2-1 0,0 1-1,2 1 1,1-1 0,1 2-1,-4 34 1,4 23 420,3 83 0,3-111-476,0-54-54,1 1 0,-1 0 0,1-1 0,-1 1 0,1-1 0,0 1 0,0-1 0,0 1 0,0-1 0,0 0 0,1 1 0,2 2 0,-4-4 0,1-1 0,-1 1 0,1-1 0,-1 1 0,1 0 0,-1-1 0,1 1 0,0-1 0,-1 0 0,1 1 0,0-1 0,-1 0 0,1 1 0,0-1 0,0 0 0,-1 1 0,1-1 0,0 0 0,0 0 0,-1 0 0,1 0 0,0 0 0,0 0 0,0 0 0,-1 0 0,1 0 0,0 0 0,0-1 0,-1 1 0,1 0 0,0 0 0,0-1 0,-1 1 0,1-1 0,0 1 0,-1 0 0,1-1 0,0 1 0,-1-1 0,1 1 0,-1-1 0,1 0 0,-1 1 0,1-2 0,40-49 0,-30 35 0,1 0 0,1 0 0,0 2 0,1-1 0,0 2 0,1 0 0,1 1 0,19-12 0,-34 23 0,1-1 0,1 1 0,-1 0 0,0 0 0,0 0 0,0 1 0,0-1 0,1 0 0,-1 1 0,0 0 0,1-1 0,-1 1 0,0 0 0,1 0 0,-1 0 0,0 0 0,1 1 0,-1-1 0,0 1 0,1-1 0,-1 1 0,3 1 0,-3 0 0,0 0 0,0 0 0,-1-1 0,1 1 0,0 0 0,-1 1 0,0-1 0,1 0 0,-1 0 0,0 1 0,0-1 0,0 0 0,0 1 0,-1-1 0,1 1 0,-1-1 0,1 3 0,0 5 0,-1-1 0,0 0 0,0 0 0,-1 0 0,0 1 0,0-1 0,-1 0 0,0 0 0,-1 0 0,-4 10 0,7-19 3,0 1 0,-1 0-1,1 0 1,0 0 0,0-1 0,-1 1-1,1 0 1,0 0 0,-1-1 0,1 1 0,-1 0-1,1-1 1,-1 1 0,1 0 0,-1-1-1,1 1 1,-1-1 0,0 1 0,1-1-1,-1 1 1,0-1 0,1 0 0,-1 1 0,0-1-1,-1 1 1,12-26-363,7-2-1919,2-1-3546,2-3-3015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486 23 4004,'-16'-4'12460,"-9"-2"-10642,0 1 1,-41-2 0,56 7-1589,1 0 0,-1 0 0,0 1-1,1 0 1,-1 1 0,1 0 0,-1 0 0,1 1 0,0 0 0,0 1 0,0 0 0,-9 6 0,0 3-25,0 2 0,1 0 1,0 0-1,1 2 0,1 0 0,1 1 1,1 0-1,0 1 0,1 1 1,1-1-1,1 2 0,1 0 0,1 0 1,0 1-1,2-1 0,1 2 0,0-1 1,2 0-1,-2 38 0,5-54-187,1-1 0,-1 1 1,1 0-1,0-1 0,0 1 0,1-1 0,0 1 0,0-1 0,0 0 0,0 0 1,1 0-1,0 0 0,0 0 0,0-1 0,1 1 0,-1-1 0,6 5 0,-3-4 20,1 0-1,-1-1 0,1 0 1,0 0-1,1 0 0,-1-1 1,0 0-1,1-1 0,0 0 0,-1 0 1,10 1-1,0-1 130,-1-1 1,1 0-1,-1-1 0,1-1 0,-1-1 1,1-1-1,-1 0 0,0 0 1,0-2-1,0 0 0,21-11 0,-26 10-103,0 0-1,0-1 0,0-1 0,-1 0 0,-1 0 0,1-1 0,-1 0 0,0-1 0,-1 0 0,12-19 0,-16 23-50,-1 0 0,0 0-1,-1-1 1,1 1-1,-1-1 1,0 1 0,-1-1-1,1 0 1,-1 0 0,-1 1-1,1-1 1,-1 0-1,-1 0 1,1 0 0,-1 0-1,0 1 1,-1-1 0,1 0-1,-1 1 1,-1-1-1,-5-11 1,2 8-84,0 0-1,-1 0 1,-1 1 0,1 0 0,-2 0-1,1 1 1,-1 0 0,0 1 0,-19-13-1,21 16-35,1 0 0,-1 1 1,0-1-1,0 1 0,0 1 0,-1-1 0,1 1 0,-1 1 0,1-1 0,-1 1 0,1 0 0,-1 1 0,0 0 0,1 0 0,-1 1 1,-11 2-1,17-2-232,0-1 1,-1 1 0,1 0 0,0 0 0,0 0-1,0 1 1,0-1 0,0 1 0,0-1-1,1 1 1,-3 1 0,-6 15-7284,5 5-9236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1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69 19346,'0'0'3161,"-11"10"341,3-3-2965,-43 44 2473,47-47-2848,1 0-1,0 1 1,0-1-1,0 0 1,1 1-1,-1 0 1,1-1-1,0 1 1,0 0-1,1 0 0,-1 0 1,1 0-1,0 6 1,1-10-156,0 0 1,0 0 0,0 1-1,0-1 1,0 0-1,1 0 1,-1 0-1,0 0 1,1 0 0,-1-1-1,1 1 1,-1 0-1,1 0 1,-1 0 0,1 0-1,-1 0 1,1-1-1,0 1 1,0 0 0,-1 0-1,1-1 1,0 1-1,0-1 1,0 1-1,0-1 1,0 1 0,1 0-1,2 0 30,0 0 0,-1 0 0,1-1 0,0 1 0,0-1-1,-1 0 1,1 0 0,5-1 0,-1 0 19,-1 0 1,1 0-1,0-1 0,-1 0 1,1-1-1,-1 0 1,12-6-1,-11 3-55,-1-1 0,-1 0 0,1 0 0,-1 0 0,0-1 0,-1 0 0,0 0 0,0 0 0,-1-1 0,0 0 0,0 1 0,-1-1 0,0-1 0,-1 1 0,0 0 0,0-1 0,-1 1 0,0-1 0,-1 1 0,-1-12 0,1 20 0,0 0 0,0 0 0,1 0 0,-1 0 0,0 0 0,-1 0 0,1 1 0,0-1 0,0 0 0,0 0 0,0 0 0,-1 0 0,1 0 0,0 1 0,-1-1 0,1 0 0,-1 0 0,1 1 0,-1-1 0,1 0 0,-1 1 0,1-1 0,-1 0 0,0 1 0,1-1 0,-1 1 0,0-1 0,0 1 0,1-1 0,-1 1 0,0 0 0,0-1 0,0 1 0,0 0 0,0 0 0,0 0 0,0 0 0,0 1 0,0-1 0,1 0 0,-1 1 0,0-1 0,0 1 0,1-1 0,-1 1 0,0-1 0,1 1 0,-1-1 0,0 1 0,1 0 0,-1-1 0,1 1 0,-1 0 0,1 0 0,-1 0 0,1-1 0,0 1 0,-1 0 0,1 0 0,0 0 0,0 0 0,0-1 0,0 1 0,-1 0 0,1 0 0,0 0 0,1 0 0,-1 0 0,0 1 0,0 3-180,1 14-4118,0-18 3942,-1 0-1,0-1 1,1 1 0,-1 0-1,1 0 1,-1-1-1,1 1 1,-1-1-1,1 1 1,-1 0 0,1-1-1,0 1 1,-1-1-1,1 1 1,0-1 0,-1 0-1,1 1 1,0-1-1,0 0 1,-1 1 0,1-1-1,0 0 1,0 0-1,0 0 1,-1 1 0,1-1-1,0 0 1,0 0-1,0 0 1,0-1-1,-1 1 1,2 0 0,17-1-12969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2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12107,'0'0'14451,"-7"9"-12710,-6 10-1420,0 0-1,2 1 1,0 1 0,1 0 0,2 0 0,0 1-1,-5 23 1,3-8 155,3 0-1,1 0 1,-2 71-1,7-105-475,1-1 0,0 0 0,0 0 0,0 0 0,0 1 0,1-1 0,-1 0 0,1 0 0,-1 0 0,1 0 0,0 1 0,-1-1 0,1 0 0,0 0 0,0-1 0,1 1 0,-1 0 0,0 0 0,1 0 0,-1-1 0,1 1 0,-1-1 0,1 1 0,0-1 0,-1 0 0,1 1 0,0-1 0,0 0 0,0 0 0,0 0 0,0-1 0,0 1 0,0 0 0,1-1 0,-1 0 0,0 1 0,0-1 0,0 0 0,1 0 0,-1 0 0,0 0 0,0 0 0,0-1 0,1 1 0,-1-1 0,0 0 0,0 1 0,0-1 0,3-2 0,7-2 0,0-1 0,-1-1 0,0 0 0,0-1 0,0 0 0,-1 0 0,0-1 0,15-18 0,-11 11 0,1 2 0,23-18 0,-38 32 0,0 0 0,0-1 0,0 1 0,1 0 0,-1 0 0,0 0 0,1-1 0,-1 1 0,0 0 0,0 0 0,1 0 0,-1-1 0,0 1 0,1 0 0,-1 0 0,1 0 0,-1 0 0,0 0 0,1 0 0,-1 0 0,0 0 0,1 0 0,-1 0 0,0 0 0,1 0 0,-1 0 0,0 0 0,1 0 0,-1 0 0,0 0 0,1 1 0,-1-1 0,0 0 0,1 0 0,-1 0 0,0 1 0,1-1 0,-1 0 0,0 0 0,0 1 0,1-1 0,-1 0 0,3 20 0,-11 25 0,-9 4 0,-6 24 0,23-73 0,0 0 0,0 0 0,0 0 0,1-1 0,-1 1 0,0 0 0,0 0 0,0 0 0,1 0 0,-1 0 0,0 0 0,0 0 0,0 0 0,1 0 0,-1 0 0,0 0 0,0 0 0,0 0 0,1 0 0,-1 0 0,0 0 0,0 0 0,0 0 0,1 0 0,-1 0 0,0 0 0,0 0 0,0 0 0,0 0 0,1 1 0,-1-1 0,0 0 0,0 0 0,0 0 0,0 0 0,1 0 0,-1 0 0,0 1 0,0-1 0,0 0 0,0 0 0,0 0 0,0 1 0,0-1 0,0 0 0,1 0 0,-1 0 0,0 0 0,0 1 0,0-1 0,0 0 0,0 0 0,0 1 0,0-1 0,0 0 0,0 0 0,0 0 0,0 1 0,0-1 0,-1 0 0,1 0 0,1 0 0,25-29-2911,-5-8-5626,-20 35 7968,18-34-13999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2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1 182 20275,'0'0'9903,"10"7"-8307,-3-2-1251,-5-2-316,1-1 1,-1 1-1,1-1 1,0 0-1,0 0 1,0 0-1,0 0 0,0 0 1,0-1-1,0 1 1,0-1-1,1 0 1,-1 0-1,1 0 1,-1-1-1,1 1 1,-1-1-1,1 0 1,-1 0-1,1 0 1,6-1-1,2-5-29,1 0 0,-1-2 0,0 1 0,-1-1 0,1-1 0,-2 0 0,1-1 0,-1 0 0,-1 0 0,0-1 0,0-1 0,-1 1 0,-1-1 0,8-16 0,-14 26 0,0 0 0,0 0 0,0 0 0,0-1 0,-1 1 0,1 0 0,-1 0 0,0 0 0,1-1 0,-1 1 0,0 0 0,0 0 0,-1-1 0,1 1 0,0 0 0,-1 0 0,1 0 0,-1-1 0,0 1 0,-1-3 0,0 3 0,1 1 0,0 0 0,-1 0 0,1 0 0,-1 0 0,0 0 0,1 0 0,-1 0 0,1 0 0,-1 0 0,0 1 0,0-1 0,0 1 0,1 0 0,-1-1 0,0 1 0,0 0 0,0 0 0,-3 0 0,-1 1 0,-1-1 0,1 2 0,-1-1 0,1 0 0,0 1 0,-1 0 0,1 1 0,0 0 0,0 0 0,1 0 0,-1 0 0,1 1 0,-6 5 0,-1 3 0,1 2 0,0-1 0,1 2 0,1-1 0,0 1 0,-13 31 0,18-36 0,0-1 0,1 0 0,0 1 0,1 0 0,0-1 0,1 1 0,0 0 0,0 0 0,1 0 0,0 0 0,1 0 0,0 0 0,4 15 0,-3-20-90,1-1 0,-1 0 0,1 0 0,0 0 0,0 0 0,0 0 0,0 0 0,1-1 0,0 0 0,0 0 0,-1 0 0,2 0 0,-1-1 0,0 1 0,0-1 0,1 0 0,0 0 0,-1-1 0,1 1 0,0-1 0,0 0 0,-1 0 0,1-1 0,6 1 0,2 0-913,-1-1 0,1 0 1,-1 0-1,0-1 0,1-1 1,-1 0-1,0-1 0,21-7 0,14-14-15364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3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16976,'0'0'6278,"-20"52"-5093,19-18 64,1 6-1024,0 3-193,7 0 0,5 2-1346,-1-3-1120,-4-7-1057,-5-4-1506,-2-9-3971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3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9289,'0'0'8061,"14"-6"-4746,4 0-2729,0 0 0,1 1 0,0 1 1,0 1-1,0 0 0,1 2 0,-1 0 0,0 1 0,27 4 0,-28-1-555,0 1-1,0 1 0,-1 1 0,0 0 0,0 1 0,0 1 1,-1 0-1,0 2 0,-1-1 0,24 21 0,-34-26 53,0 1 1,0 0-1,-1 0 0,1 0 0,-1 0 1,0 1-1,0 0 0,-1 0 0,0 0 0,0 0 1,0 0-1,-1 1 0,0-1 0,0 1 1,-1-1-1,0 1 0,0 0 0,0 0 0,-1-1 1,0 1-1,0 0 0,-1 0 0,0 0 1,0-1-1,0 1 0,-1 0 0,0-1 0,0 1 1,-1-1-1,0 0 0,-5 9 0,-1-1 95,-1 1-1,0-1 0,-1-1 1,0 0-1,-1-1 1,-1 0-1,0 0 0,0-2 1,-1 1-1,-30 15 0,33-20-100,0-1-1,0 0 0,-1 0 0,1-2 0,-1 1 0,0-2 0,0 1 1,0-2-1,0 1 0,0-2 0,0 1 0,0-2 0,0 0 1,0 0-1,0-1 0,-18-5 0,26 5-247,0 0-1,0 0 1,0 0-1,0 0 1,0-1 0,0 1-1,1-1 1,-1 0-1,1 0 1,0 0 0,0-1-1,0 1 1,0-1-1,0 0 1,1 0 0,0 0-1,0 0 1,0 0-1,0 0 1,-1-7 0,2 8-44,0 0 0,1 0 1,-1 0-1,1 0 0,0 0 1,0 0-1,0 0 1,1 1-1,-1-1 0,1 0 1,-1 0-1,1 0 0,0 0 1,0 0-1,0 1 1,1-1-1,-1 1 0,1-1 1,-1 1-1,1-1 0,0 1 1,0 0-1,0-1 1,0 1-1,0 0 0,0 1 1,1-1-1,-1 0 0,1 1 1,-1-1-1,1 1 1,2-1-1,34-12-7745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4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1 417 15022,'0'0'9348,"9"2"-7699,6 1-1074,0-1 0,0 0 0,20-1 0,-29-1-492,0 0-1,1 0 0,-1-1 0,0 0 0,0-1 1,0 1-1,0-1 0,0-1 0,0 1 0,0-1 0,0 0 1,7-5-1,-7 3 79,0-1 1,0 0 0,-1 0-1,1 0 1,-2 0 0,1-1-1,-1 0 1,7-12 0,-10 15-68,1 1 0,0-1 0,-1 0 1,0 0-1,0 0 0,0-1 0,0 1 1,-1 0-1,0 0 0,1 0 0,-2 0 1,1-1-1,0 1 0,-1 0 1,0 0-1,0 0 0,0 0 0,-3-7 1,4 10-95,-1-1 0,0 1 0,0-1 0,0 1 0,0-1 0,0 1 0,0 0 0,0 0 0,-1-1 0,1 1 0,0 0 0,-1 0 0,1 0 0,0 0 0,-1 0 0,0 1 0,1-1 0,-1 0 0,1 1 0,-1-1 0,0 1 0,1-1 0,-1 1 0,0 0 0,0 0 0,1 0 0,-1 0 0,0 0 0,0 0 0,1 0 0,-1 1 0,0-1 0,1 1 0,-1-1 0,0 1 0,1 0 0,-1-1 0,1 1 0,-1 0 0,-1 2 0,-3 0-19,1 1 1,0 0-1,0 0 0,0 1 0,0-1 1,1 1-1,0 0 0,0 0 0,-6 10 1,6-7 14,0 0-1,1 0 1,0 0 0,0 0 0,1 1 0,0-1 0,0 1 0,1-1 0,0 1 0,1 0 0,0 0-1,2 14 1,-2-22 10,0 1-1,1-1 1,-1 0 0,1 1-1,0-1 1,0 0-1,-1 0 1,1 0-1,0 1 1,0-1 0,0 0-1,0 0 1,0 0-1,0-1 1,0 1-1,0 0 1,1 0 0,-1 0-1,0-1 1,0 1-1,1-1 1,-1 1-1,0-1 1,1 0 0,-1 1-1,1-1 1,-1 0-1,0 0 1,1 0-1,-1 0 1,1 0-1,-1 0 1,1 0 0,1-1-1,3 0 18,0 0-1,-1-1 0,1 1 1,-1-1-1,1 0 0,-1-1 1,9-4-1,6-8-22,-1 0 0,0-2 0,-1 0 0,-1 0 0,-1-2 0,24-36 0,-14 16 0,-3-1 0,31-71 0,-31 40 0,-87 224 0,60-143 0,-62 195 0,57-168 0,1 1 0,1-1 0,-1 63 0,8-96 0,0 0 0,0 0 0,0-1 0,1 1 0,-1 0 0,1 0 0,0-1 0,0 1 0,1-1 0,-1 1 0,1-1 0,2 4 0,-4-6 0,1 0 0,0-1 0,0 1 0,0 0 0,0-1 0,0 1 0,0 0 0,0-1 0,0 1 0,0-1 0,1 1 0,-1-1 0,0 0 0,0 1 0,0-1 0,0 0 0,1 0 0,-1 0 0,0 0 0,0 0 0,0 0 0,1 0 0,-1-1 0,0 1 0,0 0 0,0-1 0,0 1 0,1 0 0,-1-1 0,0 0 0,0 1 0,0-1 0,0 0 0,0 1 0,0-1 0,0 0 0,-1 0 0,1 0 0,0 0 0,0 0 0,0-1 0,7-6 0,-1 0 0,0-1 0,0 0 0,-1 0 0,0 0 0,-1-1 0,7-17 0,26-82 0,-25 68 0,29-85 0,-35 228 0,-7-101 0,0 0 0,0 0 0,0 0 0,0 0 0,0 0 0,1 0 0,-1 0 0,0 0 0,0 0 0,1 0 0,-1-1 0,1 1 0,-1 0 0,1 0 0,-1 0 0,1-1 0,-1 1 0,1 0 0,0 0 0,0-1 0,-1 1 0,1-1 0,0 1 0,0 0 0,-1-1 0,1 0 0,0 1 0,0-1 0,1 1 0,0-1 0,-1-1 0,1 1 0,-1-1 0,1 1 0,-1-1 0,1 1 0,-1-1 0,0 0 0,1 0 0,-1 0 0,0 0 0,1 0 0,-1 0 0,0 0 0,2-2 0,35-50 0,-26 30 0,-3 7 0,-15 33 0,-27 93-5184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4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21140,'0'0'3587,"49"9"-9384,-35-4-2723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6598,'11'2'3881,"-5"0"-3482,2-1 437,-1 1 0,1 0 0,-1 0 0,1 1 0,-1 0 0,10 5 0,-15-7-584,0 0-1,-1 1 0,1-1 0,-1 0 0,1 1 0,-1-1 0,0 1 0,0-1 0,1 1 0,-1-1 0,0 1 0,0 0 0,0 0 0,-1-1 0,1 1 0,0 0 0,-1 0 0,1 0 0,-1 0 0,0 0 1,0 0-1,1 0 0,-1 0 0,0 0 0,-1 0 0,1 0 0,0 0 0,-1 0 0,1 0 0,-1 0 0,1-1 0,-1 1 0,0 0 0,0 0 0,0 0 0,-2 2 0,-6 11 392,-1-1 0,-1 0-1,0 0 1,-1-1 0,-20 17 0,19-19-230,1 1 0,0 0 0,1 0 0,0 2 0,1-1 0,-13 23 0,23-35-413,-1 0 0,1-1 0,-1 1 0,1 0 0,0 0 0,-1 0 0,1-1 0,0 1 0,-1 0 0,1 0 0,0 0 0,0 0 0,0 0 0,0 0 0,0 0 0,0-1 0,0 1 0,0 0 0,0 0 0,0 0 0,1 0 0,-1 0 0,0 0 0,1-1 0,-1 1 0,0 0 0,1 0 0,-1 0 0,1-1 0,-1 1 0,1 0 0,0 0 0,1 0 0,0 0 0,0 0 0,1 0 0,-1-1 0,0 1 0,0-1 0,0 1 0,1-1 0,-1 0 0,0 0 0,0 0 0,4-1 0,8 0 0,0-2 0,0 0 0,17-6 0,5-2-893,-20 6-748,-1 1-1,1-2 1,-1 0 0,0-1-1,27-17 1,-32 12-6324</inkml:trace>
  <inkml:trace contextRef="#ctx0" brushRef="#br0" timeOffset="1">22 189 18289,'0'0'7624,"56"2"-6792,-23-7-704,3-4-384,-1-1-1986,-2-3-2402,-3-3-3044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6854,'0'0'17233,"3"64"-15440,-15-27-800,2 3-576,2-3-97,6-1-32,2-9-192,0-7-63,9-13-866,8-7-705,1-5-608,2-18-1089,3-12-1377,3-9-2595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55 152 7783,'20'-55'2827,"-10"28"1736,20-43 0,-38 93 710,0 1-4636,-15 28 619,3 1 1,-15 58-1,29-88-882,1 0 1,1 1-1,1-1 0,1 1 0,1 0 1,1-1-1,6 41 0,-6-64-371,-1 1 0,1 0 0,0-1 0,0 1 0,0-1 0,0 1 0,0-1-1,0 1 1,1 0 0,-1-1 0,0 1 0,0-1 0,0 1 0,0-1 0,1 1 0,-1 0-1,0-1 1,1 1 0,-1-1 0,0 1 0,1-1 0,-1 0 0,0 1 0,1-1 0,-1 1 0,1-1-1,-1 0 1,1 1 0,-1-1 0,1 0 0,-1 1 0,1-1 0,-1 0 0,1 0 0,0 0-1,-1 0 1,1 1 0,-1-1 0,1 0 0,0 0 0,-1 0 0,1 0 0,-1 0 0,1 0-1,-1-1 1,1 1 0,0 0 0,-1 0 0,1 0 0,-1 0 0,1-1 0,-1 1 0,1 0 0,-1-1-1,1 1 1,-1 0 0,1-1 0,-1 1 0,1 0 0,-1-1 0,0 1 0,1-1 0,-1 1-1,1-1 1,-1 0 0,24-35 164,-17 17-167,-1-1 0,-1 0 0,0-1 0,-2 1 0,-1-1 0,0 0 0,-2-33 0,0 56 0,1 0 0,0 0 0,0-1 0,0 1 0,0 0 0,0 0 0,0 0 0,0-1 0,0 1 0,1-1 0,-1 1 0,1-1 0,-1 0 0,1 1 0,0-1 0,-1 0 0,1 0 0,0 0 0,3 1 0,40 16 0,-32-15 0,1 0 0,0-1 0,0-1 0,0 0 0,0-1 0,0-1 0,-1 0 0,1-1 0,0 0 0,0-1 0,24-9 0,-32 10 0,1-1 0,0 0 0,-1 0 0,1 0 0,-1-1 0,0 0 0,0-1 0,0 1 0,-1-1 0,0 0 0,0 0 0,0-1 0,0 1 0,-1-1 0,0 0 0,0-1 0,-1 1 0,0 0 0,0-1 0,0 0 0,-1 0 0,0 0 0,0 0 0,1-10 0,-3 15 0,0 1 0,1 0 0,-1 0 0,0 0 0,0-1 0,0 1 0,0 0 0,0 0 0,0-1 0,-1 1 0,1 0 0,0 0 0,-1 0 0,1-1 0,-1 1 0,1 0 0,-1 0 0,1 0 0,-1 0 0,0 0 0,1 0 0,-1 0 0,0 0 0,0 0 0,-2-1 0,2 1 0,-1 1 0,0-1 0,1 1 0,-1 0 0,0 0 0,0-1 0,1 1 0,-1 0 0,0 1 0,0-1 0,1 0 0,-1 0 0,0 1 0,0-1 0,-2 2 0,-4 1 0,0 0 0,1 1 0,0 0 0,-1 0 0,1 1 0,-11 10 0,8-5 0,1 1 0,0 1 0,0-1 0,1 2 0,0-1 0,-6 15 0,12-22 0,-1 0 0,1 0 0,0 0 0,1 0 0,-1 1 0,1-1 0,0 1 0,0-1 0,0 1 0,1-1 0,0 1 0,0-1 0,1 1 0,-1-1 0,1 1 0,0-1 0,1 1 0,-1-1 0,3 6 0,-1-8-16,0 1 0,0-1 1,1 0-1,-1 1 0,1-1 0,-1-1 0,1 1 0,0-1 1,0 1-1,0-1 0,0 0 0,1 0 0,-1-1 1,1 0-1,-1 1 0,1-1 0,-1-1 0,1 1 0,4-1 1,2 2-500,0-2 0,0 0 0,0 0 0,0-1 0,0 0 0,0-1 0,13-4 0,13-11-10263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04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0 410 9769,'15'-6'4228,"-3"2"-3706,17-7 179,1 1 0,-1 2 0,51-8 0,1 14-575,1 4 0,0 3 0,118 24 0,61 4-53,732-26 810,-633-15 284,1344-47-586,673-14 973,-908 77-1503,199-1 19,-1-32 17,1404-67 1803,-592-11-1319,-1795 38-1308,-644 56-410,-29 3-789,-23 0-2300,-23 1-5383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1 1 15791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6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20563,'0'0'9930,"0"72"-9482,0-38-256,0 2-127,0 1-226,2 1-1344,3 2-1122,1-2-1312,-1-1-1603,-4-4-6597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6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17809,'0'0'7431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7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3815 17232,'0'0'2088,"4"17"-2136,20 81-192,62 162 1,68 99-456,-3-5 1607,-85-164 1082,-42-111-1002,4-2 0,46 90 0,-67-153-891,1 0 1,1-1-1,0 0 1,1-1-1,0 0 0,1 0 1,0-1-1,1-1 0,0 0 1,1 0-1,0-1 1,17 8-1,-21-13-58,0 0 0,0-1 1,0 0-1,1-1 0,-1 1 0,1-2 1,-1 0-1,1 0 0,0 0 0,0-2 1,-1 1-1,1-1 0,0 0 0,-1-1 1,1 0-1,-1-1 0,0 0 0,0 0 1,0-1-1,17-9 0,5-7 138,0-2 0,-2 0 0,0-2 0,-1-1-1,36-44 1,111-157 203,-165 212-385,368-556 206,-30-20-155,-285 481-43,549-969 94,-462 811-85,512-844 213,77 48 1453,-687 994-1714,161-196-453,-197 250 524,-12 12-2117,-34 27-19436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14318,'0'0'12219,"-1"16"-11648,-19 170 467,-15 251-143,33-368-878,0-8-610,8 101 0,-5-155-137,0 0 1,1 0 0,-1-1-1,2 1 1,-1-1 0,1 0-1,3 7 1,3-2-5453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8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82 209 10154,'0'0'4713,"0"-8"-1216,0-20-284,0 59-166,-1 70-1107,-5 38-1604,-6 0 0,-50 227 1,89-506 1096,12-173 0,-22-111-1689,-17 467 98,-1 4 96,7 64-1,-5-100 64,1 1 0,0-1 0,1 0 0,0 1 0,1-1 0,0 0 0,0-1-1,1 1 1,1-1 0,0 0 0,7 9 0,-10-16-1,-1 0 0,1-1-1,-1 0 1,1 1 0,0-1 0,0 0 0,0 0-1,0-1 1,0 1 0,0-1 0,1 1 0,-1-1-1,0 0 1,1 0 0,-1-1 0,1 1 0,-1-1 0,1 0-1,-1 1 1,1-1 0,-1-1 0,1 1 0,-1-1-1,1 1 1,-1-1 0,1 0 0,-1 0 0,0 0-1,1-1 1,-1 1 0,0-1 0,0 0 0,0 0-1,5-4 1,7-5 49,-1-1 1,0-1-1,-1 0 0,0 0 0,12-19 0,0-2 207,-2-2 1,-1 0-1,-2-2 0,-2 0 0,-1-1 1,18-67-1,-56 232 54,2-47-132,-4 13-95,3 1 0,-12 167 0,31-253-164,1 1 0,0-1 0,1 1 0,-1-1 0,2 0 0,-1 1 0,5 12 0,-5-18-37,0-1 0,0 1 0,0 0 0,0 0 0,0-1 0,1 1 0,-1-1 1,1 1-1,-1-1 0,1 0 0,0 1 0,-1-1 0,1 0 0,0 0 0,0 0 0,0-1 0,0 1 1,0 0-1,0-1 0,0 1 0,0-1 0,0 1 0,0-1 0,0 0 0,0 0 0,0 0 0,0 0 1,0 0-1,0-1 0,4 0 0,-2 0-362,0 0-1,0 0 1,0-1 0,0 1 0,0-1-1,0 0 1,-1 0 0,1 0-1,-1 0 1,0-1 0,1 0 0,-1 1-1,5-7 1,30-48-7258,-12 3-2255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9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107 150 16848,'0'0'3764,"-9"13"-839,-5 8-2379,2 1 0,0-1 0,1 2 0,1 0 1,1 0-1,1 0 0,2 1 0,0 1 0,-3 28 0,9-51-547,0 0 1,-1 0-1,1 0 0,1 0 1,-1 0-1,0 0 1,0 0-1,1 0 0,-1-1 1,1 1-1,0 0 0,-1 0 1,1 0-1,0 0 0,0-1 1,0 1-1,2 2 0,-2-3 2,0-1 0,0 1 0,0 0 0,0-1 0,0 1 0,1-1 0,-1 1 0,0-1 0,0 1 0,1-1 0,-1 0 0,0 1 0,1-1 0,-1 0 0,0 0 0,0 0-1,1 0 1,-1 0 0,3-1 0,1 0 19,0-1-1,0 0 1,0 0-1,-1 0 0,1 0 1,-1-1-1,1 0 1,-1 0-1,0 0 0,0 0 1,7-8-1,9-16 394,0 0-1,-1-2 0,-2 0 1,21-50-1,16-27 548,-54 106-962,0 0 0,0 0 0,0-1 0,0 1 0,0 0-1,0 0 1,0-1 0,0 1 0,0 0 0,0 0 0,0 0 0,0-1 0,0 1 0,1 0 0,-1 0 0,0 0 0,0-1 0,0 1 0,0 0 0,0 0 0,1 0 0,-1 0-1,0-1 1,0 1 0,0 0 0,0 0 0,1 0 0,-1 0 0,0 0 0,0 0 0,1 0 0,-1 0 0,0-1 0,0 1 0,0 0 0,1 0 0,-1 0 0,0 0-1,0 0 1,1 0 0,-1 0 0,0 0 0,0 0 0,0 1 0,1-1 0,-1 0 0,0 0 0,0 0 0,1 0 0,-1 0 0,3 16-95,-5 26 96,-18 49 223,15-75-280,1 0 0,0 0 0,1 0 0,0 1 1,2-1-1,0 1 0,0-1 0,5 29 0,-4-44-3,0 0 1,0-1-1,1 1 1,-1 0-1,0 0 1,1-1-1,-1 1 0,1 0 1,-1-1-1,1 1 1,-1 0-1,1-1 0,0 1 1,-1-1-1,1 1 1,0-1-1,-1 1 1,1-1-1,0 0 0,-1 1 1,1-1-1,0 0 1,0 1-1,0-1 0,-1 0 1,1 0-1,0 0 1,0 0-1,0 0 1,0 0-1,-1 0 0,1 0 1,0 0-1,0 0 1,0 0-1,-1-1 0,1 1 1,0 0-1,0 0 1,0-1-1,32-16-1939,-16 1 978,0 0-1,-1-1 1,-1-1 0,0 0 0,-1-1 0,11-22-1,62-128-7975,-58 102 6922,-21 25 12989,-29 68-8919,-60 119 2313,72-125-3860,1 0 0,0 1 0,1 0 0,1 0-1,-4 35 1,9-54-446,1-1 0,0 1-1,0 0 1,-1-1 0,1 1-1,0-1 1,0 1 0,1 0 0,-1-1-1,0 1 1,0-1 0,1 1-1,-1-1 1,1 1 0,0-1-1,-1 1 1,1-1 0,0 1-1,0-1 1,2 3 0,-2-4 4,0 1 1,0-1 0,0 0 0,0 1 0,0-1 0,0 0-1,0 0 1,1 0 0,-1 1 0,0-1 0,0 0-1,0-1 1,0 1 0,0 0 0,1 0 0,-1 0-1,0-1 1,0 1 0,0-1 0,0 1 0,2-1 0,4-3 77,0 0 0,-1-1 1,1 1-1,-1-1 1,0-1-1,10-10 0,9-16 151,-2-2-1,-1-1 1,-2 0-1,-2-1 0,-1-2 1,21-65-1,-85 222 263,32-88-334,2 1 0,1 0 0,2 1 0,1 0 0,-8 60 0,16-91-162,1 0 1,0 1-1,0-1 0,0 0 0,0 0 1,0 1-1,1-1 0,-1 0 1,1 0-1,-1 0 0,1 0 0,0 0 1,2 4-1,-3-6-1,1 1 0,-1 0 0,1-1-1,0 1 1,-1-1 0,1 1 0,0-1 0,-1 1-1,1-1 1,0 1 0,0-1 0,0 0 0,-1 1 0,1-1-1,0 0 1,0 0 0,0 0 0,0 0 0,0 0 0,-1 0-1,1 0 1,0 0 0,2 0 0,1-1-35,1-1 1,-1 0-1,1 0 0,-1 0 1,1 0-1,-1 0 0,0-1 1,0 0-1,0 0 0,6-7 1,18-20-2019,-1-1 1,-2-1-1,-1-1 1,-1-2-1,-2 0 1,-1-1-1,-2-1 1,15-46-1,-26 56 267,-6 5 4080,-1 21-2195,0 1 1,0 0-1,0 0 1,0-1-1,0 1 1,-1 0-1,1-1 1,0 1-1,0 0 1,0-1 0,0 1-1,0 0 1,-1 0-1,1-1 1,0 1-1,0 0 1,0 0-1,-1-1 1,1 1-1,0 0 1,0 0-1,-1 0 1,1-1-1,0 1 1,-1 0 0,1 0-1,0 0 1,0 0-1,-1 0 1,1 0-1,0 0 1,-1 0-1,1 0 1,0 0-1,-1 0 1,1 0-1,0 0 1,-1 0-1,1 0 1,-23 16 3061,4 5-1508,1 0 0,-16 24 0,29-38-1428,0 0 0,0 1-1,1 0 1,0 0-1,1 0 1,0 0-1,0 0 1,0 1-1,1-1 1,-1 16-1,3-23-223,1 0-1,-1 0 0,1 0 0,0 0 1,0 0-1,-1 0 0,1 0 0,0-1 1,0 1-1,0 0 0,0-1 0,0 1 1,0 0-1,0-1 0,0 1 0,0-1 1,0 0-1,0 1 0,0-1 0,0 0 1,0 0-1,0 0 0,0 0 0,1 1 1,-1-1-1,0-1 0,0 1 0,2 0 1,41-2 145,-40 2-141,49-7 70,-37 4-228,1 1-1,0 0 1,28 2-1,-44 0 148,0 0 1,0 1 0,0-1-1,0 0 1,1 0-1,-1 1 1,0-1-1,0 1 1,0-1-1,0 1 1,0-1-1,0 1 1,0 0-1,0-1 1,0 1-1,0 0 1,-1 0 0,1 0-1,0-1 1,0 1-1,-1 0 1,1 0-1,-1 0 1,2 2-1,-1 0 38,0 0 0,-1 0 0,1 1 0,-1-1 0,0 0 0,1 0 0,-1 0 0,-1 0 0,1 4 1,-2 4 241,0 0 1,-1-1-1,0 1 1,-7 15-1,-11 18 421,-3-1 0,0-2 0,-42 52 0,66-93-697,0 1-1,0-1 1,0 0-1,0 0 1,0 1-1,0-1 1,0 0 0,0 0-1,0 1 1,0-1-1,-1 0 1,1 0 0,0 0-1,0 1 1,0-1-1,0 0 1,0 0-1,-1 0 1,1 1 0,0-1-1,0 0 1,0 0-1,-1 0 1,1 0 0,0 1-1,0-1 1,-1 0-1,1 0 1,0 0-1,0 0 1,-1 0 0,1 0-1,0 0 1,0 0-1,-1 0 1,1 0-1,0 0 1,-1 0 0,1 0-1,0 0 1,0 0-1,-1 0 1,1 0 0,0 0-1,0 0 1,-1-1-1,1 1 1,0 0-1,0 0 1,0 0 0,-1-1-1,1-17-484,12-29-1147,89-204-11065,-73 175 7746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0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13453,'0'0'11467,"-9"13"-11206,-7 8-217,0 2 0,2 0 0,-20 44 0,24-41-99,3-13 317,2 0 0,0 1 0,0-1-1,1 1 1,1 0 0,0 0 0,-1 27 0,5-39-239,-1 0-1,1 0 1,-1 0 0,1 0 0,0 0 0,0 0 0,0 0 0,0 0 0,0 0 0,0 0 0,1 0 0,-1-1-1,0 1 1,1-1 0,0 1 0,-1-1 0,1 1 0,0-1 0,0 0 0,-1 0 0,1 0 0,0 0 0,0 0 0,0 0-1,0-1 1,1 1 0,2 0 0,9 2 57,0-1 0,0 0-1,17 0 1,-11-1-31,-3 1-22,-8-2-24,0 1 0,0 0 0,0 0 0,-1 1 0,10 3 0,-16-4 0,0 0 0,0-1 1,-1 1-1,1 0 0,0 0 0,-1 1 0,1-1 0,-1 0 0,1 0 1,-1 1-1,1-1 0,-1 1 0,0-1 0,0 1 0,0 0 0,0 0 1,0-1-1,0 1 0,0 0 0,-1 0 0,1 0 0,0 0 0,-1 0 0,0 0 1,1 0-1,-1-1 0,0 5 0,-5 24 216,3-25-49,1-21-52,3-5-63,0 0 0,1 0 1,1 0-1,1 0 0,13-36 0,-18 56-54,1 1-1,-1-1 1,1 1 0,-1-1-1,1 1 1,-1-1 0,1 1-1,-1 0 1,1-1-1,-1 1 1,1 0 0,0-1-1,-1 1 1,1 0 0,-1 0-1,1 0 1,0 0-1,-1-1 1,1 1 0,0 0-1,-1 0 1,1 0 0,0 0-1,-1 0 1,1 1 0,0-1-1,-1 0 1,2 0-1,26 9 61,-2-1 543,-24-9-491,1 1 0,-1-1 0,1 0 0,-1 0 0,1 0 0,-1 0 0,0-1 0,1 1 0,-1-1 0,0 1 0,0-1 0,0 0 0,0 0 0,0 0 0,-1 0 0,3-2 0,31-45 244,-22 30-291,-12 17-70,16-20 37,-8 16-37,-6 11-58,-5 29 114,-1 1 1,-3-1-1,-9 34 0,5-23 44,-5 49-1,13-73-95,0-9 0,1-1 0,0 1 0,1-1 0,0 1 0,1-1 0,3 14 0,-4-24 0,0 0 0,0-1 0,0 1 0,0 0 0,0-1 0,0 1 0,0 0 0,1-1 0,-1 1 0,0 0 0,0-1 0,1 1 0,-1-1 0,0 1 0,1 0 0,-1-1 0,1 1 0,-1-1 0,1 1 0,-1-1 0,1 0 0,-1 1 0,1-1 0,-1 1 0,1-1 0,-1 0 0,1 0 0,0 1 0,-1-1 0,1 0 0,0 0 0,-1 0 0,1 1 0,0-1 0,-1 0 0,1 0 0,0 0 0,-1 0 0,1 0 0,0 0 0,-1-1 0,1 1 0,0 0 0,-1 0 0,1 0 0,-1-1 0,1 1 0,0 0 0,-1-1 0,1 1 0,-1 0 0,1-1 0,-1 1 0,1-1 0,-1 1 0,1-1 0,3-3 0,-1 1 0,0 0 0,0-1 0,0 0 0,0 0 0,-1 1 0,3-6 0,4-13-705,-1 0 0,7-26-1,-2-14-4885,7-106 0,-14 82-1194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0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13901,'0'0'9705,"23"54"-11883,-5-38-929,3-4-2082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1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71 292 17264,'0'0'6796,"-4"13"-5520,-5 14-1161,-36 116 2002,41-128-1999,1-1 0,1 1 0,0 0 0,1 0 0,0 1 0,1-1 0,1 0 0,3 17 0,-4-30-119,0-1-1,1 1 1,-1 0 0,1 0 0,0-1 0,-1 1-1,1 0 1,0-1 0,0 1 0,0-1 0,0 1-1,0-1 1,1 0 0,-1 1 0,0-1-1,1 0 1,-1 0 0,0 0 0,1 0 0,-1 0-1,1 0 1,0 0 0,-1 0 0,1-1 0,0 1-1,0-1 1,-1 1 0,1-1 0,0 1 0,0-1-1,0 0 1,-1 0 0,1 0 0,0 0 0,2-1-1,1 0 14,0 0 0,0 0-1,-1-1 1,1 1-1,-1-1 1,1 0-1,-1-1 1,0 1-1,0-1 1,0 0-1,0 0 1,4-4 0,14-19 86,-1-2 0,-1 0 0,-2-1 1,0-1-1,-3 0 0,0-1 1,-2-1-1,-1 0 0,-2-1 1,-1 0-1,8-62 0,-15 86-81,-1-1 0,-1 0 0,0 0 0,0 1 0,-1-1 0,0 0 0,-3-12 0,4 20-14,-1 0-1,0 0 1,0 0-1,0 1 1,0-1-1,0 0 0,0 0 1,0 1-1,-1-1 1,1 1-1,0-1 0,-1 1 1,1 0-1,-1-1 1,0 1-1,-2-1 0,1 1-1,0 0 0,0 0 0,0 0 0,0 1 0,0-1 0,0 1 0,0 0 0,0 0 0,0 0 0,0 0 0,0 1 0,0-1 0,0 1 0,-4 1 0,-1 1 30,0 1-1,0-1 1,0 1-1,1 1 1,0 0-1,0 0 1,0 0-1,0 1 1,1 0-1,0 0 0,0 0 1,1 1-1,0 0 1,0 0-1,-7 15 1,7-13 3,1 0 0,-1 0 0,2 0 1,-1 1-1,2 0 0,-1-1 0,1 1 0,0 0 1,1 0-1,1 1 0,-1-1 0,1 0 1,3 14-1,-2-20-38,0 0 0,1 0 0,-1-1 0,1 1 0,0 0 0,0-1 0,1 0 0,-1 1 0,1-1 0,-1 0 0,1 0 0,0 0 0,0-1 1,0 1-1,1-1 0,-1 1 0,1-1 0,-1 0 0,1-1 0,0 1 0,-1-1 0,1 1 0,0-1 0,0 0 0,0 0 0,0-1 0,7 1 0,14 1-113,0-1 0,0-1 0,36-5 0,-27 2-132,-19 1 138,43 2-154,-56 0 260,0 1-1,0-1 1,0 1 0,0-1-1,0 1 1,0 0-1,0-1 1,-1 1-1,1 0 1,0 0-1,0 0 1,-1 1-1,1-1 1,-1 0-1,1 1 1,-1-1 0,1 1-1,-1-1 1,0 1-1,0 0 1,0-1-1,0 1 1,0 0-1,1 3 1,-2-4 8,0-1 1,0 1 0,0-1-1,0 1 1,0 0 0,0-1-1,0 1 1,0-1 0,1 1-1,-1-1 1,0 1 0,0-1-1,0 1 1,1 0 0,-1-1-1,0 0 1,1 1-1,-1-1 1,0 1 0,1-1-1,-1 1 1,1-1 0,-1 0-1,1 1 1,-1-1 0,1 0-1,-1 1 1,1-1 0,-1 0-1,1 0 1,-1 1 0,1-1-1,-1 0 1,1 0-1,-1 0 1,1 0 0,0 0-1,-1 0 1,1 0 0,-1 0-1,1 0 1,-1 0 0,1 0-1,0 0 1,-1 0 0,1-1-1,-1 1 1,1 0 0,-1 0-1,1-1 1,-1 1 0,1 0-1,-1-1 1,1 1-1,-1 0 1,1-1 0,-1 1-1,0-1 1,1 1 0,-1-1-1,0 1 1,1 0 0,-1-1-1,0 0 1,1 0 0,23-40 97,-22 38-70,35-79 114,-2-1-1,37-144 0,-78 271 227,2-1 0,2 1 0,2 0 0,1 0 0,15 82 0,-6-90-371,2 0 0,1-1 0,1 0 0,22 35 0,-24-57 0,-10-25 0,-8-23 0,-12-4 0,-2 0 0,-1 1 0,-35-47 0,9 15 0,33 50 0,-13-22 0,25 40 0,1-1 0,0 1 0,0 0 0,0-1 0,0 1 0,0 0 0,0-1 0,1 0 0,-1 1 0,1-1 0,-1 1 0,1-1 0,0-4 0,1 7 0,0-1 0,-1 0 0,1 0 0,0 0 0,0 1 0,-1-1 0,1 1 0,0-1 0,0 0 0,0 1 0,0-1 0,0 1 0,0 0 0,0-1 0,0 1 0,0 0 0,0 0 0,0-1 0,0 1 0,0 0 0,0 0 0,2 0 0,31 0 0,-25 1 0,3-1-48,82-2-3375,-70 0-639,46-8 0,-23-3-9359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1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13997,'0'0'-10057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17424,'0'0'13090,"-5"5"-12737,1-1-299,1 0 1,0 0 0,0 1 0,1-1 0,-1 1 0,1-1 0,0 1-1,0 0 1,0 0 0,1 0 0,0 0 0,0 0 0,-1 10 0,1 82 908,3-52-794,-2-20-169,-10 490 0,5-427 0,7 107 0,-2-194 0,7 37 0,-7-37 0,0 0 0,0 0 0,0 0 0,0 0 0,0 0 0,0-1 0,1 1 0,-1 0 0,0 0 0,1 0 0,-1 0 0,0-1 0,1 1 0,-1 0 0,1 0 0,0-1 0,-1 1 0,1 0 0,-1-1 0,1 1 0,0-1 0,-1 1 0,1-1 0,0 1 0,0-1 0,0 1 0,-1-1 0,1 0 0,0 1 0,0-1 0,0 0 0,0 0 0,-1 0 0,1 1 0,0-1 0,0 0 0,1 0 0,0-1 4,-1-1 1,0 1-1,0 0 1,0 0-1,0 0 0,0-1 1,0 1-1,0 0 0,0-1 1,-1 1-1,1-1 1,-1 1-1,1-1 0,-1 1 1,1-1-1,-1 1 0,0-1 1,0 0-1,0 1 1,0-1-1,0 1 0,0-1 1,0 0-1,-1-2 0,1 1-53,0-1-1,-1 1 0,1-1 0,-1 1 1,0 0-1,0-1 0,0 1 0,-1 0 1,1 0-1,-4-6 0,2 7-993,1 0 1,-1 0-1,0 0 0,0 0 0,0 1 1,0-1-1,0 1 0,-5-2 0,-6-1-8672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2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13196,'0'0'13453,"-2"16"-12433,-17 146 177,-12 152 152,29-268-1178,0-25-11,2 0 1,0 0-1,1 0 0,4 23 0,-5-43-134,0 1 0,1 0 1,-1-1-1,0 1 0,1-1 0,-1 1 0,1-1 1,0 1-1,-1-1 0,1 1 0,0-1 1,0 1-1,0-1 0,0 0 0,0 0 1,0 0-1,1 1 0,-1-1 0,0 0 1,0 0-1,1 0 0,-1-1 0,1 1 0,-1 0 1,1-1-1,-1 1 0,1 0 0,-1-1 1,1 0-1,0 1 0,-1-1 0,1 0 1,-1 0-1,3 0 0,0-1 18,-1 1 0,1-1 0,-1 0 1,1 0-1,-1-1 0,1 1 0,-1-1 0,0 0 0,0 0 0,1 0 0,-1 0 1,-1 0-1,1-1 0,4-3 0,15-20-44,-2-1 0,0 0 0,-2-2 0,28-56 0,-18 21 0,26-91 0,-53 152-28,11-38-3307,-14 33 703,-10 25 294,-53 111-7307,51-94 9720,1 1-1,2 0 0,-13 69 0,24-103 180,-1 0-1,1 0 0,0 0 1,0 0-1,0 0 0,0 0 1,0 0-1,0 0 1,0 1-1,0-1 0,0 0 1,0 0-1,0 0 0,1 0 1,-1 0-1,0 0 0,1-1 1,-1 1-1,1 0 1,-1 0-1,1 0 0,-1 0 1,1 0-1,-1 0 0,2 0 1,22 3 6319,7-1-7301,-27-2 742,-1-1 0,1 1 0,-1-1 0,1 0 0,-1 0-1,1 0 1,0-1 0,-1 1 0,0-1 0,1 0-1,-1 0 1,1 0 0,-1-1 0,0 1 0,0-1 0,0 1-1,0-1 1,0 0 0,0 0 0,0-1 0,-1 1 0,1 0-1,-1-1 1,5-5 0,7-9 259,0 0-1,19-32 1,-27 40-129,4-6 29,-7 11-86,0 1 0,0-1 0,-1 0 0,1 0 1,-1 0-1,0 0 0,0-1 0,-1 1 1,1 0-1,1-10 0,-21 40 730,13-16-778,-1 0 0,2 0 0,0 1 0,0 0 0,1 0 0,0 0 0,0 0 0,2 1 0,-2 14-1,3-25-26,0 0-1,0 0 1,0-1-1,0 1 1,0 0-1,0 0 1,0 0-1,0 0 0,0-1 1,1 1-1,-1 0 1,0 0-1,1 0 1,-1-1-1,0 1 1,1 0-1,-1-1 0,1 1 1,-1 0-1,1-1 1,-1 1-1,1 0 1,-1-1-1,1 1 1,0-1-1,-1 1 0,1-1 1,0 1-1,0-1 1,-1 0-1,2 1 1,1-1 18,-1 0 1,0 0 0,0 0 0,1 0 0,-1 0-1,0 0 1,0-1 0,1 1 0,-1-1 0,0 0-1,3-1 1,4-2 103,0-1 0,-1 1-1,0-2 1,13-9-1,47-53 19,27-24-106,-98 113-46,-23 38 0,17-43 0,1 2 0,1-1 0,1 1 0,0 0 0,1 0 0,-3 29 0,7-46 1,1 0 0,0 0 1,0 0-1,0 0 0,0 0 0,0 1 1,0-1-1,0 0 0,0 0 0,0 0 0,0 0 1,0 0-1,1 0 0,-1 0 0,0 0 1,1 0-1,-1 0 0,1 0 0,-1-1 1,1 1-1,0 0 0,-1 0 0,1 0 0,0-1 1,0 1-1,-1 0 0,1 0 0,0-1 1,0 1-1,1 0 0,0-1 2,1 0-1,-1 1 1,0-1 0,0-1 0,0 1-1,0 0 1,1 0 0,-1-1 0,0 0-1,0 1 1,0-1 0,0 0-1,3-1 1,6-4-79,0-1 0,-1 0 0,0 0 0,11-10 0,16-23-2944,-6-6-4461,-16 15 669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3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19314,'0'0'10229,"1"14"-9471,-2 54-116,-14 108-1,-25 79 142,34-206-383,34-118-400,-6-6 0,-15 49 0,1-1 0,1 1 0,16-30 0,-19 54 0,1 12 0,6 21 0,-9-23 0,-3-3 0,1-1 0,1 0 0,-1 0 0,0-1 0,1 1 0,0 0 0,0-1 0,0 0 0,0 1 0,1-1 0,-1 0 0,1-1 0,0 1 0,0-1 0,0 0 0,0 0 0,0 0 0,0 0 0,0-1 0,1 1 0,-1-1 0,1 0 0,-1-1 0,1 1 0,-1-1 0,1 0 0,-1 0 0,1 0 0,0 0 0,-1-1 0,1 0 0,-1 0 0,0 0 0,1-1 0,-1 1 0,0-1 0,0 0 0,0 0 0,0-1 0,0 1 0,0-1 0,-1 0 0,1 0 0,-1 0 0,0 0 0,0-1 0,0 1 0,0-1 0,-1 0 0,1 0 0,-1 0 0,0 0 0,0 0 0,0 0 0,-1 0 0,0-1 0,0 1 0,0-1 0,0 1 0,0-5 0,-1 7 0,1 1 0,-1-1 0,0 1 0,0-1 0,0 0 0,0 1 0,0-1 0,0 1 0,0-1 0,0 1 0,0-1 0,-1 1 0,1-1 0,-1 1 0,1-1 0,-1 1 0,0-1 0,1 1 0,-1 0 0,0-1 0,-1 0 0,1 1 0,0 0 0,-1 1 0,1-1 0,0 1 0,0 0 0,0-1 0,-1 1 0,1 0 0,0 0 0,0 0 0,-1-1 0,1 2 0,0-1 0,0 0 0,0 0 0,-1 0 0,1 0 0,0 1 0,0-1 0,-2 1 0,-3 1 0,1 1 0,-1 0 0,1 0 0,-1 0 0,1 1 0,0-1 0,0 1 0,1 0 0,-6 7 0,3-4 0,1 1 0,1 0 0,0 0 0,0 0 0,0 1 0,1-1 0,0 1 0,1 0 0,0 0 0,0 1 0,1-1 0,1 0 0,-1 1 0,1 0 0,1-1 0,0 13 0,1-20 0,0 0 0,0 0 0,0 0 0,1 0 0,-1 0 0,0-1 0,1 1 0,-1 0 0,1-1 0,0 1 0,-1-1 0,1 1 0,0-1 0,0 0 0,0 0 0,0 0 0,0 0 0,0 0 0,0-1 0,0 1 0,1 0 0,-1-1 0,0 0 0,0 1 0,0-1 0,1 0 0,-1 0 0,0 0 0,5-1 0,5 1 0,0-1 0,1-1 0,-1 1 0,15-6 0,31-16 0,-48 17 0,0 2 0,0-1 0,1 1 0,-1 1 0,1 0 0,0 0 0,22-1 0,-29-5 0,-1 0 0,0 0 0,0-1 0,-1 1 0,2-18 0,-3 18 0,12-48 0,-13 60 0,1 1 0,-1 0 0,1-1 0,0 1 0,0 0 0,0-1 0,1 1 0,-1-1 0,1 1 0,0-1 0,0 0 0,0 0 0,0 0 0,0 0 0,1 0 0,-1 0 0,1-1 0,0 1 0,0-1 0,0 0 0,0 0 0,0 0 0,0 0 0,1 0 0,-1-1 0,1 1 0,-1-1 0,1 0 0,0 0 0,-1 0 0,1-1 0,0 1 0,0-1 0,-1 0 0,1 0 0,0 0 0,0-1 0,-1 1 0,1-1 0,0 0 0,-1 0 0,1 0 0,-1-1 0,1 1 0,3-3 0,3-4 0,0 0 0,0-1 0,-1 0 0,-1 0 0,1-1 0,-2 0 0,1 0 0,-1-1 0,-1 0 0,0-1 0,5-11 0,-13 21 0,-6 10 0,-7 11 0,9-8 0,0 0 0,1 1 0,1 0 0,0 0 0,0 1 0,1-1 0,1 1 0,0-1 0,1 1 0,1 25 0,-1-37 0,2 0 0,-1 0 0,0 0 0,0 1 0,0-1 0,0 0 0,1 0 0,-1 0 0,0 0 0,1 0 0,-1 0 0,1 0 0,-1 0 0,1 0 0,0 0 0,0 0 0,-1 0 0,1 0 0,0 0 0,0 0 0,0-1 0,0 1 0,0 0 0,0-1 0,0 1 0,2 0 0,-1 0 0,1 0 0,0-1 0,0 0 0,0 1 0,0-1 0,0 0 0,-1 0 0,1-1 0,0 1 0,5-2 0,3-1 0,0-1 0,0 0 0,0 0 0,13-9 0,-16 9 0,1-1 0,-1 1 0,-1-2 0,1 1 0,-1-1 0,0 0 0,0-1 0,-1 0 0,0 0 0,0 0 0,-1 0 0,0-1 0,0 0 0,0 0 0,-1-1 0,6-17 0,-5 9 0,18-65 0,-50 115 0,20-22 0,0 0 0,1 1 0,0 0 0,1 0 0,0 0 0,1 1 0,0 0 0,1-1 0,-2 24 0,5-36 0,0 1 0,1-1 0,-1 1 0,0-1 0,1 1 0,-1 0 0,0-1 0,1 0 0,-1 1 0,1-1 0,-1 1 0,1-1 0,-1 1 0,1-1 0,-1 0 0,1 1 0,-1-1 0,1 0 0,0 0 0,-1 1 0,1-1 0,-1 0 0,1 0 0,0 0 0,-1 0 0,1 0 0,0 0 0,-1 0 0,1 0 0,0 0 0,-1 0 0,1 0 0,-1 0 0,1 0 0,0-1 0,-1 1 0,1 0 0,-1 0 0,1-1 0,0 0 0,28-10 0,17-22 0,-39 27 0,1-1 0,1 1 0,-1 0 0,1 1 0,0-1 0,0 2 0,0 0 0,1 0 0,15-4 0,-24 8 0,0 0 0,0 0 0,0 0 0,0 1 0,0-1 0,0 0 0,0 1 0,0-1 0,0 0 0,0 1 0,0-1 0,-1 1 0,1 0 0,0-1 0,0 1 0,0 0 0,-1-1 0,1 1 0,0 0 0,-1 0 0,1 0 0,0 0 0,-1 0 0,1-1 0,-1 1 0,0 0 0,1 0 0,-1 0 0,0 0 0,0 0 0,1 0 0,-1 0 0,0 1 0,0-1 0,0 0 0,0 0 0,-1 1 0,1 54 0,-1-39 0,1-2 0,0-12 0,0 1 0,-1-1 0,1 1 0,1-1 0,-1 1 0,1-1 0,-1 1 0,1-1 0,2 7 0,-1-9 0,-1 1 0,0-1 0,1 0 0,-1 0 0,1 0 0,-1 1 0,1-2 0,0 1 0,-1 0 0,1 0 0,0 0 0,0-1 0,0 1 0,-1-1 0,1 1 0,0-1 0,0 0 0,0 0 0,0 0 0,0 0 0,0 0 0,2-1 0,7 0-136,0 0 0,0-1 0,0 0-1,0-1 1,-1-1 0,1 0 0,-1 0 0,1-1 0,-1 0 0,-1 0 0,1-1-1,-1-1 1,11-9 0,-19 15-401,0-1 0,0 0 0,0 1 0,-1-1 0,1 0 0,0 1-1,-1-1 1,1 0 0,-1 0 0,0 0 0,1 1 0,-1-1 0,0 0 0,0 0 0,0 0 0,-1 0-1,1-3 1,-6-17-7844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4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93 234 7623,'-30'-23'9385,"5"2"-5509,6 3-545,8 2-1089,4 4-288,7 0-449,3 7-672,14 0-801,9 2-96,4 2-1473,6-2-2371,0-4-2178,0-2-6310</inkml:trace>
  <inkml:trace contextRef="#ctx0" brushRef="#br0" timeOffset="1">424 0 16528,'0'0'2242,"-15"49"-865,9-20-736,4-1-2787,2 2-6823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4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22069,'0'0'5509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7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538 610 4933,'-91'-165'1620,"56"97"-1482,-3 2 0,-84-111 0,115 169 108,-1 0 1,0 0-1,0 1 1,0 0-1,-1 0 1,0 1-1,-1 0 1,1 1 0,-11-5-1,16 8-131,1 1 0,0 0 0,0 0 0,0 0 0,-1 1 0,1-1 0,0 1 0,-1 0 1,1 0-1,-1 0 0,1 0 0,0 0 0,-1 1 0,1-1 0,0 1 0,-1 0 0,1 0 0,0 0 0,0 1 0,0-1 0,0 1 0,0 0 0,0 0 0,1 0 0,-1 0 0,0 0 0,1 0 0,0 1 0,-1-1 0,1 1 0,0 0 0,-3 5 1,-3 8-46,0 0 0,1 0 0,1 1 0,1 0 0,0 0 0,1 0 0,1 1 1,-2 29-1,3 18-79,6 66 0,3-39 145,5-1-1,40 151 1,88 168 466,-115-348-487,3-2 0,2-1 0,66 94-1,-79-131-75,1-1 0,1 0 0,0-2-1,41 31 1,-46-39-26,2-1 0,-1-1 0,1-1 0,1 0 0,-1-1-1,1-1 1,0 0 0,23 3 0,-23-5-3,-1-2 0,1 0 0,0-1-1,0 0 1,-1-1 0,1-1 0,0-1 0,-1-1 0,1 0-1,-1-1 1,0 0 0,0-2 0,0 0 0,-1 0-1,0-2 1,0 0 0,-1 0 0,0-2 0,0 1 0,-1-2-1,0 0 1,-1 0 0,0-1 0,12-17 0,-3 0 27,-1-1 1,-1 0-1,-2-2 1,-1 0-1,-1 0 1,-2-2-1,-1 0 1,13-65-1,-14 33 34,-2 0-1,-4 0 1,-5-125-1,-4 146 280,-2 0 1,-2 1-1,-2 0 1,-2 0-1,-2 1 1,-2 1-1,-1 0 1,-2 2-1,-3 0 0,-50-72 1,42 72-214,-1 0 0,-3 3 0,-1 1 0,-1 1 1,-2 2-1,-2 2 0,-1 1 0,-1 2 0,-71-34 0,94 52-199,-1 2 0,0 1 0,0 0 1,0 1-1,-1 1 0,0 1 0,-22-1 0,36 5-136,0 0 0,0 0 0,0 0 0,0 1 0,0 0 0,0 1 0,1-1 0,-1 1 0,0 1 0,1-1 0,-1 1 0,1 0 0,0 1 0,0-1 0,0 1 0,0 0 0,1 1 0,0 0 0,0-1 0,0 1 0,0 1 0,1-1 0,0 1 0,-6 10 0,-22 53-4441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5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1021 82 7751,'0'0'2936,"-11"-10"-747,5 4-2067,-1 0 0,0 0 0,0 1 0,0 0 0,-1 0 0,0 1 0,0 0 0,0 0 0,0 1 0,0 0 0,-1 1 0,-16-4 0,-36 0 684,-1 1 0,0 4 0,-106 10 0,138-5-331,0 2 1,0 1 0,1 1-1,0 1 1,0 1 0,1 2-1,0 1 1,1 1 0,-40 29 0,48-28-219,-1 1 0,2 1 0,0 0 0,1 2 0,1 0 0,1 1 0,1 0 0,0 1 0,2 1 0,-18 41 0,25-53-236,2 0 0,0 1 0,0-1 0,1 1 0,0-1 1,0 1-1,1 0 0,1 0 0,0 0 0,1-1 0,0 1 0,0 0 0,1-1 0,0 1 0,1-1 0,1 1 0,-1-1 0,2 0 0,-1 0 0,1-1 0,1 1 0,-1-1 0,2 0 0,-1-1 0,1 0 0,1 0 0,9 9 0,-2-6 4,0-1 0,0 0 0,1-1-1,1 0 1,-1-1 0,1-1 0,1-1 0,-1-1 0,1 0-1,0-1 1,0-1 0,0-1 0,1 0 0,-1-1 0,0-1-1,19-3 1,7-1 148,0-2-1,0-2 1,-1-2-1,0-2 1,62-26 0,-56 17 44,0-2 0,76-50 1,-107 62-177,-1-2 0,-1 0 0,0 0 0,-1-2 0,-1 0 0,0 0 0,-1-2 0,0 1 0,19-38 0,-28 48-36,-1 0 0,0-1 0,-1 0 0,1 1 0,-1-1 0,-1 0 0,1 0 0,-1 0 0,0-1 0,-1 1 0,0 0 1,0 0-1,0 0 0,-1 0 0,0-1 0,-1 1 0,1 0 0,-1 0 0,-1 1 0,1-1 0,-1 0 0,0 1 0,-1 0 0,0-1 0,0 1 0,0 1 0,0-1 0,-1 1 0,0-1 1,0 1-1,-1 1 0,1-1 0,-1 1 0,0 0 0,0 0 0,-1 1 0,-6-4 0,-7-1 7,-1 0 1,0 2-1,0 0 1,0 1-1,-1 1 1,-40-2-1,-133 11-2528,111 0-3020,56-4-881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8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1 149 17392,'0'0'5542,"69"4"-3268,-28-17-1345,7-3-641,7-5-256,0-4-416,-1 0-2499,-7-1-1537,-11 0-4549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401 0 16752,'-14'9'1302,"-49"31"-512,2 2 1,3 4-1,1 2 0,-82 88 0,139-135-763,-1-1-1,1 0 1,-1 1 0,0-1 0,1 1 0,-1-1 0,1 1-1,-1-1 1,1 1 0,0-1 0,-1 1 0,1-1 0,-1 1-1,1-1 1,0 1 0,-1 0 0,1-1 0,0 1 0,0 0-1,0-1 1,-1 1 0,1 0 0,0-1 0,0 1 0,0 0-1,0-1 1,0 1 0,0 0 0,0-1 0,0 1-1,1 0 1,-1-1 0,0 1 0,0 0 0,1-1 0,-1 1-1,0 0 1,1-1 0,-1 1 0,0-1 0,1 1 0,-1-1-1,1 1 1,-1-1 0,1 1 0,-1-1 0,1 1 0,-1-1-1,1 1 1,0-1 0,-1 0 0,1 0 0,-1 1-1,1-1 1,1 0 0,48 5 1032,-28-4-636,95 16 1490,-52-7-2263,120 5-1,-142-19-4144,-2-12-4431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65 17136,'0'0'1623,"1"11"534,1 138 4407,2 46-3199,0-179-2874,1-19 279,4-28-152,-2-37-603,-3 1-1,-10-133 0,5 193-14,-4-28 0,5 33 0,0 1 0,0 0 0,-1-1 0,1 1 0,-1 0 0,1 0 0,-1-1 0,1 1 0,-1 0 0,1 0 0,-1-1 0,0 1 0,0 0 0,0 0 0,0 0 0,0 0 0,0 0 0,0 0 0,-2-1 0,2 3 0,0-1 0,0 1 0,0 0 0,0-1 0,0 1 0,-1 0 0,1 0 0,0 0 0,1-1 0,-1 1 0,0 0 0,0 0 0,0 1 0,0-1 0,1 0 0,-1 0 0,1 0 0,-1 0 0,1 1 0,-1-1 0,1 0 0,0 0 0,-1 1 0,1-1 0,0 0 0,0 3 0,-9 38 0,8-35 0,0 1 0,1-1 0,0 1 0,0-1 0,0 1 0,1-1 0,2 10 0,-3-15 0,1-1 0,-1 1 0,1-1 0,0 1 0,0-1 0,0 1 0,0-1 0,0 0 0,0 0 0,0 1 0,0-1 0,0 0 0,0 0 0,1 0 0,-1 0 0,1 0 0,-1 0 0,0-1 0,1 1 0,-1 0 0,1-1 0,0 1 0,-1-1 0,1 0 0,-1 1 0,1-1 0,0 0 0,-1 0 0,1 0 0,0 0 0,-1 0 0,1 0 0,-1-1 0,1 1 0,0-1 0,-1 1 0,1-1 0,-1 1 0,1-1 0,1-1 0,0 1 0,1 0 0,-1-1 0,1 0 0,-1 0 0,0 0 0,0 0 0,0 0 0,0-1 0,0 1 0,0-1 0,-1 0 0,1 0 0,-1 0 0,0 0 0,2-4 0,22-56 0,-2 6 0,-22 114 0,2-53-1780,4-9-2583,5-11-6241,-9 2-355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6118,'0'0'12769,"0"-8"-10233,2-22 435,-2 20 218,1 42-1656,4 91-209,-2-65-161,-3 63 1,-7-20-1164,7-101 0,0 0 0,0 1 0,0-1 0,0 0 0,0 0 0,1 0 0,-1 0 0,0 1 0,0-1 0,0 0 0,1 0 0,-1 0 0,0 0 0,0 0 0,1 0 0,-1 0 0,0 1 0,0-1 0,1 0 0,-1 0 0,0 0 0,0 0 0,1 0 0,-1 0 0,0 0 0,0 0 0,1 0 0,-1 0 0,0 0 0,0-1 0,1 1 0,-1 0 0,0 0 0,0 0 0,0 0 0,1 0 0,-1 0 0,0-1 0,0 1 0,0 0 0,1 0 0,-1 0 0,0 0 0,0-1 0,0 1 0,0 0 0,1 0 0,-1 0 0,0-1 0,0 1 0,0 0 0,0 0 0,0-1 0,0 1 0,0 0 0,0 0 0,0-1 0,13-14 0,6-21 0,-2-1 0,16-49 0,-21 51 0,2 0 0,36-65 0,-50 99 0,0 0 0,1 0 0,-1 0 0,1 0 0,-1 1 0,1-1 0,0 0 0,-1 0 0,1 1 0,0-1 0,-1 0 0,1 1 0,0-1 0,0 1 0,0-1 0,-1 1 0,1-1 0,0 1 0,2-1 0,4 13 0,-5 35 0,-2-40 0,-16 196 0,16-203 0,0 1 0,0-1 0,-1 0 0,1 0 0,0 1 0,0-1 0,0 0 0,0 0 0,0 1 0,0-1 0,1 0 0,-1 0 0,0 1 0,0-1 0,0 0 0,0 0 0,0 1 0,0-1 0,0 0 0,0 0 0,1 0 0,-1 1 0,0-1 0,0 0 0,0 0 0,0 0 0,1 1 0,-1-1 0,0 0 0,0 0 0,0 0 0,1 0 0,-1 0 0,0 0 0,0 1 0,1-1 0,-1 0 0,0 0 0,0 0 0,1 0 0,-1 0 0,1 0 0,12-7 0,10-15 0,17-32 0,-24 31 0,1 1 0,1 0 0,1 1 0,26-23 0,-44 43 0,-1 1 0,1-1 0,0 0 0,-1 1 0,1-1 0,0 0 0,0 1 0,-1-1 0,1 1 0,0-1 0,0 1 0,0 0 0,0-1 0,0 1 0,0 0 0,0-1 0,0 1 0,0 0 0,-1 0 0,1 0 0,0 0 0,0 0 0,0 0 0,0 0 0,0 0 0,0 1 0,0-1 0,0 0 0,0 0 0,0 1 0,1 0 0,-1 0 0,0 1 0,0 0 0,0-1 0,0 1 0,0 0 0,-1 0 0,1 0 0,-1-1 0,1 1 0,-1 0 0,0 0 0,1 0 0,-1 0 0,0 3 0,-8 69 0,4-51 0,-5 38 0,9-61-16,0 1 1,0-1-1,0 1 1,1-1-1,-1 1 0,0-1 1,0 0-1,1 1 0,-1-1 1,0 1-1,1-1 1,-1 0-1,1 1 0,-1-1 1,0 0-1,1 1 0,-1-1 1,1 0-1,-1 0 1,1 0-1,-1 1 0,1-1 1,-1 0-1,1 0 0,-1 0 1,1 0-1,-1 0 1,1 0-1,-1 0 0,1 0 1,-1 0-1,1 0 0,-1 0 1,1 0-1,-1 0 1,1 0-1,-1-1 0,1 1 1,-1 0-1,1-1 0,22-7-2930,-2-11-3188,3-7-2498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1071 13196,'0'0'11547,"13"-9"-9678,517-402 2905,-361 270-4349,168-148-196,-93 76-1205,-241 207-4010,-13 4 1848,-17 4-2062,25-1 4303,-40 6-11462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0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14 22485,'0'0'3636,"-11"6"-284,8-5-3201,-9 5 303,-1 0-1,1 1 0,0 1 0,-11 8 0,20-13-413,0 0 0,0-1 0,0 1 0,0 0-1,1 0 1,-1 1 0,1-1 0,-1 1 0,1-1 0,0 1 0,1-1-1,-1 1 1,1 0 0,-1 0 0,1 0 0,0 0 0,1 0 0,-1 0-1,1 0 1,-1 0 0,2 7 0,-1-9-40,1 0 0,0 1 0,0-1 0,0 0 0,0 0 0,0 0 0,0 0 0,1 0 0,-1 0 0,1 0 0,-1 0 0,1 0 0,0-1 0,0 1 0,0-1 0,0 1 0,0-1 0,0 0 0,0 0 0,0 0 0,0 0 0,0 0 0,1 0 0,-1 0 0,0-1 0,1 1 0,-1-1 0,5 0 0,-2 1 0,-1-1 0,0 0 0,1 0 0,-1 0 0,0 0 0,0-1 0,1 1 0,-1-1 0,0 0 0,0-1 0,0 1 0,0-1 0,0 1 0,0-1 0,6-4 0,-5 1 0,-1-1 0,1 1 0,-1-1 0,0 0 0,0 0 0,-1 0 0,1 0 0,-1-1 0,-1 1 0,1-1 0,-1 0 0,0 0 0,-1 0 0,0 0 0,0 0 0,0 0 0,-1 0 0,0 0 0,-2-10 0,2 15 0,-1 0 0,0 0 0,1 0 0,-1 0 0,0 0 0,0 1 0,-1-1 0,1 0 0,0 1 0,0-1 0,-1 1 0,1-1 0,-1 1 0,1 0 0,-1-1 0,0 1 0,0 0 0,1 0 0,-1 0 0,0 0 0,0 1 0,0-1 0,0 0 0,0 1 0,0 0 0,0-1 0,0 1 0,0 0 0,0 0 0,0 0 0,0 0 0,0 0 0,0 1 0,0-1 0,0 1 0,-2 0 0,3-1-33,0 0-1,1 1 1,-1-1 0,1 0 0,-1 1-1,1-1 1,-1 0 0,1 1 0,-1-1-1,1 1 1,0-1 0,-1 1-1,1-1 1,-1 1 0,1-1 0,0 1-1,0 0 1,-1-1 0,1 1-1,0-1 1,0 1 0,0 0 0,-1-1-1,1 1 1,0-1 0,0 1 0,0 0-1,0-1 1,0 1 0,0 0-1,1-1 1,-1 1 0,0 0 0,0-1-1,0 1 1,0-1 0,1 1 0,-1 0-1,0-1 1,1 1 0,-1-1-1,0 1 1,1-1 0,-1 1 0,1-1-1,-1 1 1,1-1 0,-1 0-1,1 1 1,-1-1 0,1 0 0,-1 1-1,1-1 1,0 0 0,-1 0 0,1 1-1,-1-1 1,1 0 0,1 0-1,10 3-1755,1 0-1,-1-1 0,1-1 0,-1 0 0,1-1 1,-1 0-1,1-1 0,0 0 0,-1-1 0,19-5 0,5-6-7370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2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135 352 10698,'0'0'16362,"-8"0"-14878,5-1-1429,0 1 1,-1 0-1,1 1 0,0-1 0,0 0 0,0 1 0,-1 0 0,1-1 0,0 1 1,0 1-1,0-1 0,0 0 0,1 1 0,-1-1 0,-4 4 0,2 0 92,0 0 0,0 0-1,0 1 1,1-1 0,-1 1-1,1 0 1,-4 10 0,3-8 48,1 0 0,0 0 0,0 1 0,1-1 0,0 1 0,0 0 0,1 0 0,0 0 0,1 1 1,0 8-1,1-16-195,0 0 1,1-1 0,-1 1-1,1-1 1,-1 1 0,1-1 0,-1 1-1,1-1 1,0 1 0,0-1-1,0 1 1,0-1 0,0 0-1,0 0 1,0 1 0,1-1 0,-1 0-1,0 0 1,1 0 0,-1 0-1,0-1 1,1 1 0,-1 0 0,1-1-1,0 1 1,-1-1 0,1 1-1,-1-1 1,1 1 0,0-1-1,-1 0 1,1 0 0,0 0 0,-1 0-1,1 0 1,0-1 0,2 0-1,3 1 0,0-1-1,-1 0 1,1 0-1,0-1 0,0 1 1,-1-2-1,1 1 1,8-5-1,-1-3 1,-1-1 0,-1 0 0,0 0 0,0-1 0,-1 0 0,0-1 0,-1-1 0,-1 0 0,0 0 0,-1 0 0,9-25 0,-6 12 0,-1-1 0,-1 0 0,-1 0 0,-2-1 0,5-50 0,-13 61 0,-3 16 0,-3 11 0,-3 5 0,0 1 0,1 0 0,1 1 0,1 0 0,0 0 0,1 1 0,1 0 0,1 0 0,0 1 0,1 0 0,1-1 0,-2 31 0,5-45 0,0 1 0,1-1 0,-1 1 0,1-1 0,0 0 0,0 1 0,0-1 0,0 0 0,1 1 0,-1-1 0,1 0 0,0 0 0,0 0 0,0 0 0,0-1 0,0 1 0,1 0 0,-1-1 0,5 4 0,-1-2 0,0-1 0,-1 0 0,1 0 0,0 0 0,0 0 0,1-1 0,-1 0 0,0-1 0,1 1 0,9 0 0,-9-1 0,0-1 0,1 0 0,-1 0 0,1-1 0,-1 0 0,0 0 0,0-1 0,1 1 0,8-5 0,-12 4 0,0 1 0,-1-1 0,1 0 0,-1 0 0,0 0 0,0-1 0,0 1 0,0-1 0,0 0 0,0 0 0,0 0 0,-1 0 0,0 0 0,0 0 0,0-1 0,0 1 0,2-6 0,-3 8 0,-1 0 0,1-1 0,-1 1 0,1 0 0,-1 0 0,0-1 0,0 1 0,1 0 0,-1 0 0,0-1 0,0 1 0,0 0 0,0 0 0,-1-1 0,1 1 0,0 0 0,0 0 0,-1-2 0,0 2 0,1 1 0,-1-1 0,1 1 0,-1 0 0,1-1 0,-1 1 0,1 0 0,-1 0 0,0-1 0,1 1 0,-1 0 0,1 0 0,-1 0 0,0 0 0,1 0 0,-1 0 0,1 0 0,-1 0 0,0 0 0,1 0 0,-1 0 0,1 0 0,-1 0 0,0 0 0,1 1 0,-1-1 0,-3 2 0,0-1 0,1 1 0,-1 0 0,1 0 0,-1 0 0,1 0 0,0 1 0,0-1 0,0 1 0,-3 4 0,2-2 0,0 1 0,0 0 0,1-1 0,0 1 0,0 1 0,-2 8 0,4-14 0,1 0 0,0 0 0,-1 0 0,1 0 0,0 0 0,0 0 0,0 0 0,0 0 0,0 0 0,0 0 0,0 1 0,0-1 0,0 0 0,0 0 0,0 0 0,1 0 0,-1 0 0,1 0 0,-1 0 0,1 0 0,-1 0 0,1 0 0,-1-1 0,1 1 0,0 0 0,-1 0 0,1 0 0,0-1 0,0 1 0,0 0 0,-1-1 0,1 1 0,0 0 0,0-1 0,0 1 0,0-1 0,0 0 0,0 1 0,0-1 0,0 0 0,0 0 0,0 1 0,1-1 0,-1 0 0,0 0 0,2-1 0,8 2 0,0-1 0,1 0 0,-1-1 0,0 0 0,1-1 0,-1 0 0,0-1 0,0 0 0,-1-1 0,1 0 0,-1-1 0,0 0 0,12-8 0,-21 12 0,0 0 0,-1 0 0,1 1 0,-1-1 0,0 0 0,1 0 0,-1 0 0,1 1 0,-1-1 0,0 0 0,0 0 0,0 0 0,1 0 0,-1 0 0,0 0 0,0 1 0,0-1 0,0 0 0,-1 0 0,1 0 0,0 0 0,0 0 0,0 0 0,-1 0 0,1 1 0,0-1 0,-1 0 0,1 0 0,-1 0 0,1 1 0,-1-1 0,0-1 0,-20-26 0,20 25 0,-36-46 0,38 49 0,0-1 0,-1 1 0,1-1 0,0 1 0,0-1 0,0 1 0,0 0 0,0 0 0,1-1 0,-1 1 0,0 0 0,0 0 0,0 0 0,0 0 0,0 0 0,0 0 0,2 1 0,-3-1 0,112 11-2650,28 1-2590,-97-19 2129,-29-5 4704,-14 11-1336,0 0 1,0 0 0,0-1-1,0 1 1,0 0 0,0 0-1,0 0 1,0 0 0,0 0 0,-1 0-1,1 0 1,0 0 0,-1 0-1,1 0 1,-1 0 0,1 0-1,-1 0 1,1 0 0,-3-1-1,3 1-187,-1 0 0,0 0 0,0 0 0,0 0 0,0 0 0,0 0 0,0 0 0,0 1 0,-1-1 0,1 1 0,0-1 0,0 0 0,0 1 0,-1 0 0,1-1 0,0 1 0,-1 0 0,1 0 0,0 0 0,-1 0 0,1 0 0,0 0 0,-1 0 0,1 0 0,0 0 0,0 1 0,-1-1 0,1 0 0,0 1 0,0-1 0,-1 1 0,1 0 0,0-1 0,0 1 0,0 0 0,0 0 0,-2 1 0,0 0 53,0 1 0,1-1-1,-1 1 1,0-1 0,1 1-1,-1 0 1,1 0 0,0 0-1,0 0 1,0 1 0,1-1-1,-3 6 1,4-8-123,-1 1 0,1-1 0,-1 1 0,1-1 0,-1 1 0,1-1 0,0 1 0,0 0 0,0-1 0,0 1 0,0-1 0,0 1 0,1 0 0,-1-1 0,0 1 0,1-1 0,-1 1 0,1-1 0,0 1 0,-1-1 0,1 1 0,0-1 0,0 0 0,0 1 0,0-1 0,0 0 0,0 0 0,0 0 0,1 0 0,-1 0 0,0 0 0,0 0 0,1 0 0,-1 0 0,1-1 0,-1 1 0,1-1 0,-1 1 0,1-1 0,-1 1 0,1-1 0,-1 0 0,1 0 0,0 1 0,-1-1 0,1-1 0,-1 1 0,1 0 0,2-1 0,1 1 0,1-1 0,0 0 0,0 0 0,-1 0 0,1-1 0,-1 0 0,1 0 0,-1 0 0,0-1 0,0 0 0,0 0 0,8-7 0,18-33 0,-19 24 0,-12 19 0,0 0 0,0 1 0,0-1 0,0 0 0,0 0 0,0 0 0,0 0 0,0 0 0,0 0 0,0 0 0,0 0 0,1 0 0,-1 0 0,0 0 0,0 0 0,0 0 0,0 0 0,0 0 0,0 0 0,0 0 0,0 0 0,1 0 0,-1 0 0,0 0 0,0 0 0,0 0 0,0 0 0,0 0 0,0 0 0,0 0 0,0 0 0,1 0 0,-1 0 0,0 0 0,0 0 0,0 0 0,0 0 0,0 0 0,0 0 0,0 0 0,0 0 0,0-1 0,0 1 0,0 0 0,1 0 0,-2 1 0,1 0 0,0 1 0,-1-1 0,1 0 0,0 0 0,0 1 0,0-1 0,0 0 0,1 0 0,-1 1 0,0-1 0,0 0 0,1 0 0,-1 0 0,0 0 0,1 1 0,0-1 0,-1 0 0,1 0 0,-1 0 0,1 0 0,0 0 0,0 0 0,0 0 0,0-1 0,-1 1 0,1 0 0,3 1 0,-2-1 0,0-1 0,0 0 0,0 0 0,0 1 0,0-1 0,1-1 0,-1 1 0,0 0 0,0 0 0,0-1 0,0 1 0,0-1 0,0 0 0,0 0 0,0 0 0,0 0 0,0 0 0,2-1 0,8-6 0,-1-1 0,1 0 0,-2 0 0,1-1 0,-1-1 0,-1 0 0,0 0 0,0 0 0,12-23 0,-7 8 0,-1-1 0,-2 0 0,16-50 0,-25 69 0,-1 5 0,1-1 0,-1 0 0,0-1 0,0 1 0,-1 0 0,1 0 0,-1 0 0,0 0 0,0 0 0,0-1 0,-2-3 0,1 8 0,0 0 0,1 0 0,-1 0 0,0 0 0,0 0 0,0 1 0,0-1 0,0 0 0,0 1 0,0-1 0,0 1 0,0-1 0,1 1 0,-1 0 0,0-1 0,0 1 0,1 0 0,-2 0 0,-7 10 0,1-1 0,0 2 0,0-1 0,1 1 0,1 0 0,0 1 0,0 0 0,1 0 0,-3 15 0,2-7 0,2 1 0,0 0 0,1 0 0,2 0 0,0 23 0,1-39 0,1 0 0,0-1 0,0 1 0,1-1 0,-1 0 0,1 1 0,0-1 0,0 0 0,1 0 0,0 0 0,0-1 0,0 1 0,0 0 0,1-1 0,-1 0 0,5 4 0,-6-6 0,0-1 0,1 1 0,-1-1 0,0 1 0,0-1 0,1 0 0,-1 0 0,0 0 0,1 0 0,0 0 0,-1 0 0,1-1 0,-1 0 0,1 1 0,-1-1 0,1 0 0,0 0 0,-1 0 0,1 0 0,0-1 0,-1 1 0,1-1 0,-1 0 0,1 1 0,-1-1 0,1 0 0,-1-1 0,0 1 0,1 0 0,-1-1 0,0 1 0,0-1 0,0 0 0,0 1 0,2-4 0,11-11 0,-1 0 0,0-1 0,-1-1 0,14-25 0,-21 32 0,0-1 0,0 0 0,-1-1 0,0 0 0,-1 1 0,-1-1 0,0 0 0,2-16 0,-8 27 0,-3 9 0,-5 8 0,5 0 0,1 0 0,0 0 0,1 1 0,1 0 0,0 0 0,2 0 0,-1-1 0,2 2 0,1 17 0,-1-32 0,1 0 0,-1 0 0,0 0 0,1 0 0,-1 0 0,1 0 0,0 0 0,0 0 0,-1 0 0,1 0 0,1 0 0,-1-1 0,0 1 0,0 0 0,1-1 0,-1 1 0,1-1 0,-1 1 0,1-1 0,1 2 0,1-1 0,0 0 0,1 0 0,-1-1 0,0 1 0,0-1 0,1 0 0,-1 0 0,1 0 0,4 0 0,1 0 0,0-1 0,0 0 0,0-1 0,0 0 0,-1-1 0,1 0 0,0 0 0,10-5 0,35-21-1150,-51 25 616,-1 1 1,1-1 0,-1 0 0,0 1-1,0-1 1,0-1 0,0 1 0,0 0 0,-1-1-1,1 1 1,-1-1 0,2-5 0,0-4-14511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32 8168,'-2'-18'10743,"-6"8"-5264,-23 7-1954,25 3-3184,-2 1-206,1 0 1,0 0-1,0 1 1,0 0-1,-1 1 1,2-1-1,-1 1 1,0 1-1,1-1 1,-1 1-1,1 0 0,-7 6 1,3-2-20,1 1 0,0-1 0,0 2 0,0-1 0,2 1 0,-11 16 0,17-25-111,1-1-1,-1 1 1,1 0 0,-1-1-1,1 1 1,-1 0 0,1-1-1,0 1 1,-1 0 0,1 0-1,0 0 1,0-1 0,0 1-1,-1 0 1,1 0-1,0 0 1,0 0 0,0-1-1,0 1 1,0 0 0,1 0-1,-1 0 1,0 0 0,0-1-1,0 1 1,1 0 0,-1 0-1,0 0 1,1-1-1,-1 1 1,1 0 0,-1-1-1,1 1 1,-1 0 0,1-1-1,0 1 1,-1-1 0,1 1-1,0-1 1,-1 1 0,1-1-1,0 1 1,-1-1-1,1 1 1,0-1 0,0 0-1,0 0 1,-1 1 0,1-1-1,0 0 1,0 0 0,1 0-1,60 1 84,-36-1-59,-15 0-30,0 1 1,1 0-1,-1 1 0,0 1 1,0-1-1,0 2 0,0 0 0,10 5 1,-18-8 4,0 1 0,0 0 0,-1 0 0,1 0 0,0 1 0,-1-1 0,1 1 0,-1 0 0,0-1 0,0 1 0,0 0 0,0 0 0,0 0 0,-1 0 0,0 1 0,1-1 0,-1 0 0,0 1 0,0-1 0,-1 1 0,1-1 0,-1 1 0,0-1 0,0 1 0,0-1 0,0 1 0,-1-1 0,1 1 0,-1-1 0,-1 5 0,-1 2 67,-1 0 1,-1 0 0,1-1-1,-1 1 1,-1-1 0,0 0 0,0-1-1,-1 1 1,0-1 0,-13 11-1,8-7 41,-1 0-1,-1-2 1,0 0-1,-1 0 1,-27 13-1,41-22-152,-1 0 0,1-1 0,-1 1 0,1 0 0,-1-1 0,1 1 0,-1-1 0,1 0 0,-1 1 0,1-1 0,-1 0 0,0 0 1,1 0-1,-1 0 0,1 0 0,-1 0 0,0 0 0,1-1 0,-1 1 0,-1-1 0,3 0-49,-1 0 1,0 0-1,1 1 1,-1-1-1,1 0 1,-1 0-1,1 0 0,-1 0 1,1 0-1,0 0 1,0 0-1,-1 0 1,1 0-1,0 0 1,0 0-1,0 0 0,0 0 1,0 0-1,0 0 1,0 0-1,0 0 1,1 0-1,-1-1 0,3-7-1025,0-1-1,0 0 0,1 1 0,10-17 0,20-31-4757,4-7-1542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3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16496,'0'0'7970,"1"11"-6347,0 26-340,-2 0 1,-6 38-1,2-41-811,2 0 0,2 1-1,1 0 1,5 34-1,-6-68-465,1 0 0,0-1 0,0 1 0,0 0 1,0 0-1,1 0 0,-1 0 0,0 0 0,0 0 0,1 0 0,-1 0 0,0 0 0,1 0 0,-1-1 0,1 1 0,-1 0 0,1 0 0,-1 0 0,1-1 1,-1 1-1,1 0 0,0-1 0,0 1 0,-1-1 0,1 1 0,0 0 0,0-1 0,0 0 0,-1 1 0,1-1 0,0 1 0,0-1 0,0 0 0,0 0 1,0 0-1,0 1 0,0-1 0,0 0 0,0 0 0,0 0 0,0-1 0,0 1 0,1 0 0,0-1 6,1 0 0,-1 0 0,0-1 0,0 1 0,0-1 0,0 1 0,-1-1 0,1 1 0,0-1-1,-1 0 1,1 0 0,-1 0 0,0 0 0,1 0 0,-1 0 0,1-3 0,2-9-12,0 1 0,-1-1 0,-1 0 0,0 0 0,0-17 0,-1 23 0,-1 1 0,0-1 0,-1 0 0,0 1 0,0-1 0,0 1 0,-1-1 0,0 1 0,-1 0 0,1 0 0,-5-9 0,6 16 0,1-1 0,0 0 0,-1 0 0,1 1 0,0-1 0,-1 0 0,1 1 0,-1-1 0,1 0 0,-1 1 0,1-1 0,-1 1 0,1-1 0,-1 1 0,0-1 0,1 1 0,-1-1 0,0 1 0,0 0 0,1-1 0,-1 1 0,0 0 0,0 0 0,1 0 0,-1-1 0,0 1 0,0 0 0,1 0 0,-2 0 0,1 1 0,0 0 0,0 0 0,1 0 0,-1 0 0,0 0 0,1 0 0,-1 0 0,1 0 0,-1 0 0,1 0 0,0 1 0,-1-1 0,1 0 0,0 0 0,0 0 0,0 2 0,2 53 0,-1-53 0,0 1 0,0-1 0,0 0 0,0 0 0,1 1 0,0-1 0,-1 0 0,1-1 0,0 1 0,1 0 0,-1 0 0,0-1 0,1 1 0,-1-1 0,1 0 0,0 0 0,0 0 0,5 2 0,-3-1 0,1-1 0,0-1 0,-1 1 0,1-1 0,0 0 0,0 0 0,0-1 0,0 0 0,0 0 0,6 0 0,3-2 0,0-1 0,-1 0 0,1-1 0,-1 0 0,0-1 0,0-1 0,24-14 0,-29 14 0,1 0 0,-1-1 0,-1-1 0,1 1 0,9-12 0,-15 15 0,0 0 0,0 0 0,0-1 0,0 1 0,-1-1 0,0 1 0,0-1 0,0 0 0,-1 0 0,1 1 0,-1-1 0,0 0 0,0-10 0,-15 39 0,11-15 0,0 1 0,2 0 0,-1 0 0,1-1 0,0 1 0,1 0 0,2 20 0,-2-29 0,0 0 0,1 0 0,-1 0 0,1 0 0,-1 0 0,1 0 0,0 0 0,-1 0 0,1 0 0,0 0 0,0-1 0,0 1 0,0 0 0,-1 0 0,1-1 0,0 1 0,0 0 0,0-1 0,0 1 0,1-1 0,-1 1 0,0-1 0,0 0 0,0 1 0,0-1 0,0 0 0,0 0 0,1 0 0,-1 0 0,0 0 0,0 0 0,0 0 0,0 0 0,1-1 0,-1 1 0,0 0 0,0-1 0,2 0 0,2 0 0,-1-1 0,1 0 0,-1 0 0,1 0 0,-1 0 0,0 0 0,0-1 0,5-4 0,1-2 0,-2-1 0,1 0 0,-1-1 0,-1 0 0,0 0 0,0 0 0,-1-1 0,0 0 0,3-13 0,-15 94 0,5-43 0,-1-7 0,1-12 0,0-1 0,1 1 0,-1-1 0,1 1 0,1 0 0,-1-1 0,1 1 0,0-1 0,2 8 0,-2-13-104,-1 0-1,1-1 1,-1 1-1,0-1 1,1 1 0,-1-1-1,1 1 1,-1-1-1,1 1 1,0-1 0,-1 0-1,1 1 1,-1-1-1,1 1 1,0-1 0,-1 0-1,1 0 1,0 0-1,-1 1 1,1-1 0,0 0-1,-1 0 1,1 0-1,1 0 1,-1 0-335,1 0 1,-1 0-1,0-1 0,0 1 0,0 0 1,0-1-1,1 1 0,-1-1 1,0 1-1,0-1 0,0 0 1,0 1-1,0-1 0,0 0 1,-1 0-1,1 0 0,0 1 0,0-1 1,0 0-1,-1 0 0,1 0 1,0-2-1,5-18-11460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3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15278,'0'0'11980,"64"-4"-12653,-31 10-1857,-5 0-1538,0-1-1986,-2 1-4292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4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84 3267,'0'0'21583,"-3"11"-19933,-1 13-1094,0-1 0,2 1 1,1 0-1,0 0 1,2-1-1,1 1 0,0 0 1,9 32-1,5-8-528,-2-10-35,-1-1-1,-3 2 1,-1-1 0,-1 1-1,2 55 1,-10-92 26,0 0-1,1 0 1,-1 0 0,-1 0-1,1 0 1,0 0 0,0 0-1,-1 0 1,1 0 0,-1 0-1,0 0 1,1 0 0,-1 0-1,0 0 1,0 0-1,0-1 1,0 1 0,-1 0-1,1-1 1,0 1 0,-1-1-1,1 1 1,-1-1 0,1 0-1,-1 0 1,0 1 0,0-1-1,1-1 1,-1 1-1,0 0 1,0 0 0,0-1-1,-2 2 1,1-2 8,0 0 0,0-1-1,0 1 1,0 0 0,1-1 0,-1 1-1,0-1 1,0 0 0,1 0 0,-1 0-1,0 0 1,1-1 0,-1 1 0,1-1-1,-1 1 1,1-1 0,0 0 0,0 0-1,0 0 1,0 0 0,0 0 0,0-1-1,-1-2 1,-4-4-27,2-1 0,-1 0 0,1 0 0,1-1 0,0 0 0,0 1 0,1-1 0,1 0 0,0-1 0,0 1 0,0-12 0,2 16 0,0 0 0,1-1 0,0 1 0,0 0 0,0 0 0,1 0 0,0 0 0,1 0 0,-1 0 0,1 0 0,1 1 0,-1-1 0,1 1 0,0 0 0,0 0 0,1 1 0,0-1 0,5-4 0,56-44 0,-41 36 0,-2-2 0,0 0 0,39-45 0,-57 58 0,0 0 0,0 0 0,-1-1 0,0 1 0,0-1 0,-1 0 0,0 0 0,0-1 0,-1 1 0,0-1 0,0 1 0,-1-1 0,0 0 0,-1 1 0,0-1 0,0 0 0,-1 1 0,-2-13 0,3 19 0,0 0 0,-1 1 0,1-1 0,0 0 0,-1 1 0,1-1 0,-1 0 0,0 1 0,1-1 0,-1 1 0,0-1 0,0 1 0,0-1 0,0 1 0,0 0 0,-1 0 0,1-1 0,0 1 0,-1 0 0,1 0 0,0 0 0,-1 0 0,0 1 0,1-1 0,-1 0 0,1 0 0,-1 1 0,0-1 0,1 1 0,-1 0 0,0-1 0,1 1 0,-1 0 0,0 0 0,0 0 0,1 0 0,-1 1 0,0-1 0,-3 1 0,1 0 0,-1 1 0,1-1 0,0 1 0,0 0 0,0 0 0,0 1 0,0-1 0,1 1 0,-1 0 0,1 0 0,-1 0 0,1 0 0,-5 8 0,5-8 0,1 1 0,0-1 0,-1 1 0,2 0 0,-1 0 0,0 0 0,1 0 0,0 0 0,0 0 0,0 0 0,0 1 0,1-1 0,-1 0 0,1 0 0,0 1 0,1-1 0,-1 0 0,1 0 0,0 1 0,0-1 0,2 8 0,0-9 0,-1 1 0,0-1 0,1 0 0,0 1 0,0-1 0,0 0 0,0-1 0,0 1 0,0 0 0,1-1 0,-1 0 0,1 0 0,0 0 0,0 0 0,0-1 0,0 1 0,0-1 0,0 0 0,0 0 0,0 0 0,0-1 0,5 0 0,1 0 0,-1 0 0,0-1 0,1 0 0,-1-1 0,0 0 0,0-1 0,0 0 0,-1 0 0,1-1 0,-1 0 0,11-6 0,-11 5 0,0 1 0,1-1 0,-1 2 0,1-1 0,0 1 0,1 1 0,-1-1 0,0 2 0,19-2 0,-28 3 0,1 0 0,0 0 0,0 0 0,0 1 0,0-1 0,-1 0 0,1 1 0,0-1 0,0 1 0,-1-1 0,1 0 0,0 1 0,-1-1 0,1 1 0,-1 0 0,1-1 0,0 1 0,-1 0 0,1-1 0,-1 1 0,0 0 0,1-1 0,-1 1 0,1 0 0,-1 0 0,0 0 0,0-1 0,0 1 0,1 0 0,-1 0 0,0 0 0,0 1 0,0 39 0,0-4 0,0-37 0,0 1 0,1-1 0,-1 0 0,0 1 0,0-1 0,0 1 0,0-1 0,0 0 0,1 1 0,-1-1 0,0 0 0,0 0 0,0 1 0,1-1 0,-1 0 0,0 1 0,1-1 0,-1 0 0,0 0 0,0 0 0,1 1 0,-1-1 0,1 0 0,-1 0 0,0 0 0,1 0 0,-1 0 0,0 0 0,1 1 0,-1-1 0,0 0 0,1 0 0,-1 0 0,1 0 0,-1 0 0,0 0 0,1-1 0,-1 1 0,0 0 0,1 0 0,-1 0 0,0 0 0,1 0 0,-1 0 0,0-1 0,1 1 0,-1 0 0,0 0 0,1-1 0,-1 1 0,0 0 0,0 0 0,1-1 0,-1 1 0,0 0 0,0-1 0,1 1 0,-1 0 0,0-1 0,0 1 0,0 0 0,0-1 0,0 1 0,0 0 0,0-1 0,1 0 0,11-24 0,7-52 0,-16 57 0,2 1 0,0 0 0,14-33 0,-19 51 0,1 0 0,-1 1 0,1-1 0,0 1 0,-1-1 0,1 1 0,-1-1 0,1 1 0,0 0 0,-1-1 0,1 1 0,0 0 0,-1-1 0,1 1 0,0 0 0,0 0 0,-1 0 0,1 0 0,0 0 0,0 0 0,-1 0 0,1 0 0,0 0 0,0 0 0,-1 0 0,1 0 0,0 0 0,0 1 0,-1-1 0,2 1 0,31 13 0,-12-5 0,-6-6 0,1 0 0,0-1 0,0-1 0,0 0 0,0-2 0,0 0 0,0 0 0,22-6 0,6-5 0,68-27 0,-73 25 0,-39 13 0,1 1 0,-1 0 0,1-1 0,-1 1 0,1 0 0,0-1 0,-1 1 0,1 0 0,0 0 0,-1 0 0,1 0 0,-1-1 0,1 1 0,0 0 0,-1 0 0,1 0 0,0 0 0,-1 1 0,1-1 0,0 0 0,-1 0 0,1 0 0,0 0 0,-1 1 0,1-1 0,-1 0 0,1 1 0,-1-1 0,1 0 0,-1 1 0,1-1 0,-1 0 0,1 1 0,-1-1 0,1 1 0,-1-1 0,1 1 0,-1 0 0,0-1 0,1 1 0,-1-1 0,0 1 0,0-1 0,0 1 0,1 0 0,-1-1 0,0 1 0,0 0 0,0-1 0,0 1 0,0 0 0,0-1 0,0 1 0,0 0 0,0-1 0,0 1 0,-1 0 0,1 1 0,0-1 0,0 0 0,0 0 0,0 0 0,0 1 0,0-1 0,0 0 0,1 0 0,-1 0 0,0 0 0,1 1 0,-1-1 0,1 0 0,-1 0 0,1 0 0,-1 0 0,1 0 0,0 0 0,0 0 0,-1 0 0,1 0 0,0-1 0,0 1 0,0 0 0,0 0 0,0-1 0,0 1 0,0-1 0,0 1 0,0-1 0,0 1 0,0-1 0,2 1 0,3-1 0,-1 0 0,1 0 0,-1 0 0,1 0 0,-1-1 0,1 0 0,-1 0 0,1-1 0,-1 1 0,0-1 0,8-4 0,-6 3 0,0 0 0,0 0 0,1 1 0,14-2 0,-21 4 0,0 0 0,-1 0 0,1 1 0,0-1 0,0 0 0,0 1 0,0-1 0,-1 1 0,1-1 0,0 1 0,0-1 0,-1 1 0,1 0 0,0-1 0,-1 1 0,1 0 0,-1-1 0,1 1 0,-1 0 0,1 0 0,-1 0 0,1 0 0,-1-1 0,0 1 0,0 0 0,1 0 0,-1 0 0,0 0 0,0 0 0,0 0 0,0 0 0,0 0 0,0-1 0,0 2 0,0 45 0,0-33 0,6 106 0,1 85 0,-7-203 0,0 0 0,0 0 0,0 0 0,0 0 0,0 0 0,0 0 0,-1 0 0,1 0 0,-1 0 0,0 0 0,1 0 0,-1-1 0,0 1 0,0 0 0,0 0 0,-1-1 0,1 1 0,0-1 0,0 1 0,-1-1 0,1 1 0,-1-1 0,1 0 0,-4 2 0,4-3 0,-1 0 0,1 0 0,0 0 0,-1 0 0,1 0 0,-1-1 0,1 1 0,0 0 0,-1-1 0,1 1 0,0-1 0,0 0 0,-1 1 0,1-1 0,0 0 0,0 0 0,0 1 0,0-1 0,0 0 0,0 0 0,0 0 0,0 0 0,0-1 0,1 1 0,-1 0 0,0 0 0,1 0 0,-1-1 0,1 1 0,-1 0 0,1-1 0,-1 1 0,1 0 0,0-3 0,-6-13 0,2 0 0,0 0 0,1-1 0,0 1 0,2-1 0,0-22 0,1 34 0,0-1 0,1 0 0,0 1 0,0-1 0,0 1 0,1-1 0,0 1 0,0-1 0,1 1 0,-1 0 0,2 0 0,-1 1 0,0-1 0,1 0 0,0 1 0,1 0 0,-1 0 0,1 0 0,6-5 0,33-18-2018,-21 13-4997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6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73 449 8808,'5'-5'1010,"0"0"-1,0-1 1,0 0 0,0 0-1,-1-1 1,0 1-1,-1-1 1,1 0-1,-1 0 1,-1 0-1,1 0 1,-1-1-1,0 1 1,-1-1 0,0 1-1,0-1 1,-1-11-1,0 18-912,0 0 0,-1 0 0,1 0 0,-1 0-1,1 0 1,-1 0 0,1 0 0,-1 0 0,0 0 0,1 1-1,-1-1 1,0 0 0,0 0 0,0 1 0,1-1 0,-1 0 0,0 1-1,0-1 1,0 1 0,0-1 0,0 1 0,0 0 0,0-1-1,0 1 1,0 0 0,0 0 0,-1-1 0,1 1 0,0 0 0,0 0-1,0 0 1,0 1 0,0-1 0,-1 0 0,-2 0-36,1 1 0,0-1 0,-1 1 0,1 0 1,0 0-1,0 0 0,0 1 0,0-1 0,0 0 1,-5 4-1,3 0-60,0 0 1,1 0 0,-1 0 0,1 1-1,0 0 1,1-1 0,-1 1-1,1 1 1,0-1 0,1 0 0,0 1-1,-3 9 1,3-4 3,-1 1 0,2-1 1,0 1-1,0 0 0,2 24 0,-1-35-1,1 1 0,-1-1 0,1 1 0,-1-1 1,1 1-1,0-1 0,0 0 0,-1 1 0,2-1 0,-1 0 0,0 0 0,0 1 0,1-1 0,-1 0 1,1 0-1,0-1 0,0 1 0,0 0 0,0-1 0,0 1 0,0-1 0,0 1 0,0-1 0,0 0 1,1 0-1,-1 0 0,0 0 0,1 0 0,-1-1 0,1 1 0,-1-1 0,1 1 0,-1-1 0,1 0 0,-1 0 1,1 0-1,-1-1 0,1 1 0,-1 0 0,1-1 0,2-1 0,5 0 36,0-1-1,-1 0 0,1 0 1,-1-1-1,0 0 0,0-1 1,0 0-1,-1 0 1,11-9-1,-9 5 35,-1 0-1,0 0 1,0-1 0,-1 0-1,0 0 1,-1-1 0,0 0-1,-1-1 1,0 1 0,-1-1-1,0 0 1,-1-1 0,0 1-1,2-17 1,-28 95-74,19-47 0,0-1 0,0 29 0,3-47 0,0 1 0,0 0 0,0-1 0,0 1 0,0 0 0,0 0 0,0-1 0,0 1 0,1 0 0,-1-1 0,0 1 0,0 0 0,1-1 0,-1 1 0,1-1 0,-1 1 0,1 0 0,-1-1 0,1 1 0,-1-1 0,1 1 0,-1-1 0,1 1 0,-1-1 0,1 0 0,0 1 0,-1-1 0,1 0 0,0 0 0,-1 1 0,1-1 0,0 0 0,-1 0 0,1 0 0,0 0 0,0 0 0,-1 0 0,1 0 0,0 0 0,-1 0 0,1 0 0,0 0 0,0 0 0,-1 0 0,1-1 0,0 1 0,-1 0 0,1 0 0,1-2 0,2 1 0,1-1 0,-1 0 0,1 0 0,-1-1 0,0 1 0,7-6 0,3-5 0,0-1 0,-1 0 0,0-1 0,-2 0 0,1-1 0,-2 0 0,0 0 0,10-25 0,-20 41 0,0 0 0,0 0 0,0 0 0,0 0 0,1 0 0,-1 0 0,0 1 0,0-1 0,0 0 0,0 0 0,0 0 0,0 0 0,0 0 0,0 0 0,1 0 0,-1 0 0,0 0 0,0 0 0,0 0 0,0 0 0,0 0 0,0 0 0,1 0 0,-1 0 0,0 0 0,0 0 0,0 0 0,0 0 0,0 0 0,1 0 0,-1 0 0,0 0 0,0 0 0,0 0 0,0 0 0,0 0 0,0 0 0,0 0 0,1 0 0,-1 0 0,0-1 0,0 1 0,0 0 0,0 0 0,0 0 0,0 0 0,0 0 0,0 0 0,0 0 0,0 0 0,0-1 0,1 1 0,-1 0 0,0 0 0,0 0 0,0 0 0,0 0 0,0-1 0,3 22 0,-1 28 0,-2-46 0,0 10 0,0-1 0,1 1 0,1-1 0,5 22 0,-7-32 0,1 0 0,-1-1 0,1 1 0,0 0 0,0-1 0,0 1 0,0-1 0,0 1 0,0-1 0,0 1 0,0-1 0,1 0 0,-1 1 0,0-1 0,1 0 0,-1 0 0,3 1 0,-2-1 0,0-1 0,0 0 0,0 0 0,0 1 0,0-1 0,0-1 0,0 1 0,0 0 0,0 0 0,0-1 0,0 1 0,-1-1 0,1 1 0,0-1 0,0 0 0,0 0 0,-1 0 0,1 0 0,0 0 0,1-2 0,9-7 0,-1 0 0,-1-1 0,0 0 0,-1 0 0,0-1 0,0-1 0,-1 1 0,-1-2 0,0 1 0,-1-1 0,0 1 0,-2-2 0,1 1 0,4-28 0,-11 69 0,1 1 0,5 36 0,-4-63 0,0 0 0,0 1 0,0-1 0,0 0 0,1 0 0,-1 0 0,0 0 0,1 0 0,-1 0 0,1 1 0,-1-1 0,1 0 0,-1 0 0,1 0 0,0 0 0,-1-1 0,1 1 0,0 0 0,0 0 0,0 0 0,0-1 0,0 1 0,0 0 0,0-1 0,0 1 0,0 0 0,0-1 0,0 0 0,0 1 0,0-1 0,0 0 0,0 1 0,1-1 0,-1 0 0,0 0 0,0 0 0,0 0 0,1 0 0,-1 0 0,0-1 0,0 1 0,0 0 0,0 0 0,0-1 0,2 0 0,1 0 0,1-1 0,0-1 0,0 1 0,-1 0 0,0-1 0,1 0 0,-1 0 0,0-1 0,4-3 0,9-13 0,-1-1 0,-1 0 0,-1-1 0,-1-1 0,-1 0 0,-1-1 0,-1 0 0,-1 0 0,-1-1 0,-1 0 0,-1-1 0,-1 0 0,1-46 0,-9 91 0,-1 0 0,0 0 0,-9 20 0,-4 17 0,4-4 0,2 1 0,-7 76 0,17-105 0,1 0 0,1 0 0,1 0 0,1 0 0,0-1 0,2 1 0,16 42 0,-6-27 0,-5-16 0,13 45 0,-96-405 0,68 318 30,4 13-14,-1-1 0,1 0 0,0 0 0,0 0 0,1-11 0,0 16-37,0 1 1,0-1 0,1 1-1,-1 0 1,1-1 0,-1 1 0,1 0-1,-1 0 1,1-1 0,0 1-1,-1 0 1,1 0 0,0 0-1,0 0 1,0 0 0,0 0-1,0 0 1,0 0 0,0 0 0,0 0-1,0 1 1,1-1 0,-1 0-1,0 1 1,1-1 0,-1 1-1,0-1 1,1 1 0,-1 0-1,0 0 1,1 0 0,2-1 0,53-2-9040,-22-2 54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6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105 123 21877,'0'0'2845,"-11"3"59,3-1-2500,0 1 0,0 0-1,0 0 1,1 1 0,-13 7-1,18-10-335,-1 1-1,0 1 0,1-1 0,-1 0 1,1 1-1,0-1 0,0 1 1,0 0-1,0 0 0,0-1 0,1 1 1,-1 0-1,1 1 0,0-1 1,0 0-1,0 0 0,0 0 0,1 1 1,-1-1-1,1 0 0,0 5 1,0-8-34,1 1 0,-1 0 1,0-1-1,1 1 0,-1-1 1,1 1-1,-1-1 0,1 1 1,0-1-1,-1 1 0,1-1 1,-1 0-1,1 1 0,0-1 1,-1 0-1,1 1 0,0-1 1,-1 0-1,1 0 0,0 0 1,0 1-1,-1-1 0,1 0 1,1 0-1,29 3 243,-16-1-211,-4-1-145,0 2 1,-1 0-1,0 0 1,0 1-1,0 0 1,18 10 0,-25-11 42,1-1 0,-1 1 1,0 0-1,0 0 0,0 0 1,0 0-1,0 0 1,-1 1-1,0-1 0,1 1 1,-1 0-1,-1-1 0,1 1 1,0 0-1,-1 0 1,0 0-1,0 1 0,0-1 1,0 0-1,-1 6 0,1 2 111,-1-1-1,0 1 0,-1 0 0,-1-1 0,1 0 0,-2 1 0,0-1 1,0 0-1,-1 0 0,0 0 0,-1-1 0,0 0 0,-1 0 0,0 0 1,-1 0-1,0-1 0,-14 15 0,21-23-74,-1-1 0,1 0 0,0 1 0,-1-1 0,1 0 0,-1 1 0,1-1 0,0 0 0,-1 1 0,1-1 0,-1 0 0,1 0 0,-1 0 0,1 1 0,-1-1 0,1 0 0,-1 0 0,1 0 0,-1 0 0,1 0 0,-1 0 0,1 0 0,-1 0 0,1 0 0,-1 0 0,1 0 0,-1 0 0,1 0 0,-1 0 0,0-1 0,-5-15 0,6-34 0,1 39 0,1-19 0,1 1 0,1 0 0,2 0 0,1 1 0,1 0 0,1 0 0,1 1 0,15-27 0,-24 52 0,-1 1 0,1-1 0,0 0 0,0 1 0,-1-1 0,1 1 0,1-1 0,-1 1 0,0-1 0,0 1 0,0 0 0,1 0 0,-1-1 0,1 1 0,-1 0 0,1 0 0,-1 0 0,1 1 0,0-1 0,-1 0 0,1 0 0,0 1 0,0-1 0,-1 1 0,1 0 0,0 0 0,0-1 0,3 1 0,24-4 0,-24 1 0,-1 1 0,1-1 0,-1 0 0,0 0 0,0-1 0,0 1 0,-1-1 0,1 0 0,-1 0 0,0 0 0,0 0 0,3-6 0,28-55 0,-35 78 0,0-1 0,1 1 0,3 24 0,-2-23 0,-1-12 0,0 0 0,0 0 0,0 0 0,0 0 0,0-1 0,1 1 0,-1 0 0,1 0 0,-1 0 0,1 0 0,0 0 0,0 0 0,0-1 0,0 1 0,0 0 0,0 0 0,0-1 0,0 1 0,1-1 0,-1 0 0,1 1 0,-1-1 0,1 0 0,-1 0 0,1 0 0,0 0 0,0 0 0,0 0 0,-1 0 0,1 0 0,0-1 0,0 1 0,0-1 0,0 0 0,0 1 0,0-1 0,0 0 0,0 0 0,0 0 0,0-1 0,0 1 0,3-1 0,4-1 0,-1 0 0,0-1 0,0 0 0,0 0 0,0 0 0,-1-1 0,0-1 0,13-8 0,8-12 0,-1-1 0,36-46 0,-45 50 0,-15 23 0,-3 8 0,-4 10 0,1-10 0,-1-2 0,1 1 0,1-1 0,-1 1 0,1 0 0,0-1 0,1 1 0,0 0 0,0 0 0,1 0 0,1 10 0,0-18 0,0 1 0,0 0 0,0 0 0,0 0 0,0-1 0,0 1 0,1 0 0,-1-1 0,0 1 0,0-1 0,1 0 0,-1 1 0,0-1 0,1 0 0,-1 0 0,0 0 0,1 0 0,-1 0 0,0 0 0,3 0 0,31-3 0,14-14-2320,-21 3-1567,0-1 0,25-20 0,-22 12-2856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93 232 10570,'0'0'21343,"-10"6"-20585,4-3-753,1 1 0,-1-1 0,1 1 0,0 0 0,0 1 0,0-1 0,0 1 0,1 0 0,0 1 0,0-1 1,1 1-1,-1-1 0,1 1 0,0 0 0,1 0 0,-1 0 0,1 1 0,-1 7 0,1-8-5,1 1 0,0-1 0,0 1 0,1 0 0,0 0 0,0-1 0,2 12 0,-2-16 0,1-1 0,0 1 0,0 0 0,0-1 0,-1 1 0,2 0 0,-1-1 0,0 1 0,0-1 0,0 0 0,1 1 0,-1-1 0,1 0 0,-1 0 0,1 0 0,-1 0 0,1 0 0,0 0 0,-1 0 0,1-1 0,0 1 0,0 0 0,0-1 0,-1 0 0,1 1 0,0-1 0,0 0 0,0 0 0,0 0 0,3-1 0,4 1 0,0-1 0,0-1 0,0 0 0,0 0 0,0-1 0,-1 0 0,1 0 0,-1-1 0,0 0 0,0 0 0,0-1 0,-1 0 0,1-1 0,8-8 0,12-12 0,-1-2 0,23-31 0,-43 51 0,14-18 0,-1-1 0,-1-1 0,-1 0 0,-1-1 0,-2-1 0,14-39 0,-25 53 0,-7 14 0,-4 8 0,-5 8 0,2 1 0,0 0 0,0 0 0,1 1 0,1 0 0,1 1 0,0-1 0,1 1 0,1 1 0,1-1 0,0 1 0,1 0 0,1 0 0,1 0 0,1 33 0,1-47-115,-1-1 0,0 0 0,1 0 0,0 1 1,0-1-1,0 0 0,0 0 0,0 0 0,1 0 0,1 3 0,-2-5-174,0 0 1,0 0-1,0 1 0,0-1 1,0 0-1,1 0 0,-1 0 0,0 0 1,1-1-1,-1 1 0,1 0 1,-1 0-1,1-1 0,1 1 0,15 1-10516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8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218 221 14510,'0'0'6400,"-13"-5"-3821,5 2-2152,5 1-325,-1 0 0,1 1 1,0-1-1,-1 1 0,1 0 1,-1 0-1,1 0 0,-1 1 0,1-1 1,-1 1-1,1 0 0,-1 0 1,1 0-1,-1 0 0,0 1 0,1 0 1,-1-1-1,1 1 0,0 0 1,-1 1-1,1-1 0,0 1 0,-1-1 1,-2 3-1,-5 6 257,2-1 0,-1 2-1,1-1 1,1 1 0,-1 0 0,2 1 0,0 0 0,0 0-1,1 1 1,1-1 0,0 1 0,1 1 0,-4 19-1,8-33-348,-1 1 0,1-1 0,0 0 0,0 1-1,0-1 1,-1 1 0,1-1 0,0 1 0,0-1 0,0 1-1,0-1 1,0 1 0,0-1 0,0 1 0,0-1-1,0 0 1,0 1 0,0-1 0,0 1 0,1-1-1,-1 1 1,0-1 0,0 1 0,0-1 0,0 0-1,1 1 1,-1-1 0,0 1 0,1-1 0,-1 0-1,0 1 1,1-1 0,-1 0 0,0 1 0,1-1-1,-1 0 1,1 0 0,-1 1 0,0-1 0,1 0-1,-1 0 1,1 0 0,-1 0 0,1 0 0,-1 1-1,1-1 1,-1 0 0,0 0 0,1 0 0,-1 0-1,1 0 1,-1 0 0,1-1 0,-1 1 0,1 0-1,27-15 201,-6-5-164,-1 0 1,0-2-1,-2 0 1,0-2-1,-2 0 1,0-1 0,-2 0-1,-1-1 1,-1-1-1,19-55 1,-28 68-132,0 1-1,-1-1 1,3-26-1,-7 123-635,4 111 279,-3-188 442,1 0 1,0 0-1,1 1 1,-1-1-1,1-1 1,1 1-1,-1 0 1,1 0-1,0-1 1,0 1-1,0-1 1,8 8 0,-10-11 22,0-1 1,1 0 0,-1 0 0,1 1-1,-1-1 1,1 0 0,0-1 0,-1 1 0,1 0-1,0 0 1,0-1 0,0 1 0,-1-1-1,1 1 1,0-1 0,0 0 0,3 0 0,-2 0 30,0-1 1,0 0-1,-1 1 1,1-1-1,0-1 1,-1 1-1,1 0 1,0-1 0,-1 1-1,0-1 1,1 1-1,-1-1 1,0 0-1,0 0 1,2-3-1,5-5-43,0-1 0,-1 0 0,-1 0 0,0-1 0,0 0 0,-1 0 0,-1 0 0,0-1 0,0 0 0,-2 0 0,1 0 0,-2-1 0,0 1 0,0-1 0,-1 1 0,-1-1 0,-1-14 0,1 27-11,0 1 0,0-1 0,0 1 0,0 0 0,0-1 0,-1 1 0,1 0 0,0-1 0,0 1 0,0 0 0,0 0 0,0-1 0,-1 1 0,1 0 0,0-1 0,0 1 0,0 0 0,-1 0 0,1-1 0,0 1 0,0 0 0,-1 0 0,1 0 0,0-1 0,-1 1 0,1 0 0,0 0 0,-1 0 0,1 0 0,0 0 0,-1 0 0,1 0 0,0 0 0,-1-1 0,1 1 0,0 0 0,-1 0 0,1 1 0,0-1 0,-1 0 0,1 0 0,0 0 0,-1 0 0,1 0 0,0 0 0,-1 0 0,1 0 0,0 1 0,0-1 0,-1 0 0,1 0 0,0 0 0,-1 1 0,1-1 0,0 0 0,0 0 0,0 1 0,-1-1 0,-14 16 0,10-6 0,0 0 0,0 1 0,1-1 0,0 1 0,1 0 0,0-1 0,1 2 0,0-1 0,1 0 0,0 0 0,0 0 0,2 14 0,-1-24 0,1 0 0,-1 0 0,0 0 0,0 0 0,1 0 0,-1 0 0,0 0 0,1 0 0,-1 0 0,1 0 0,-1 0 0,1 0 0,0 0 0,-1-1 0,1 1 0,0 0 0,-1 0 0,1-1 0,0 1 0,0 0 0,0-1 0,0 1 0,0-1 0,0 1 0,1 0 0,1-1 0,0 1 0,0-1 0,-1 0 0,1 1 0,0-1 0,0-1 0,0 1 0,-1 0 0,6-2 0,3-1 0,-1 0 0,1-1 0,18-11 0,31-22 0,-34 20 0,39-20 0,-72 35 0,0 0 0,1-1 0,-1 0 0,1 0 0,-1 0 0,-9-8 0,10 7 0,-30-22 0,35 25 0,-1-1 0,1 1 0,-1-1 0,1 0 0,-1 1 0,1-1 0,0 0 0,0 0 0,0 1 0,0-1 0,0 0 0,0 0 0,0 0 0,1 0 0,-1 0 0,1-4 0,0 6 0,0-1 0,0 1 0,1-1 0,-1 1 0,1-1 0,-1 1 0,0-1 0,1 1 0,-1-1 0,1 1 0,-1 0 0,1-1 0,-1 1 0,1 0 0,0-1 0,-1 1 0,1 0 0,-1 0 0,1-1 0,0 1 0,-1 0 0,1 0 0,-1 0 0,1 0 0,0 0 0,-1 0 0,2 0 0,25 0 0,-21 0 0,30 0-262,51-1-2857,-70 0 1210,-1-1-1,1 0 1,19-7 0,27-13-15067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13677,'0'0'2888,"-2"10"-400,1-6-2228,0 0-63,0 0 0,0-1 1,0 1-1,1 0 0,-1 0 1,1-1-1,0 1 0,0 0 1,1 0-1,-1-1 0,1 1 1,0 0-1,0-1 0,0 1 1,0-1-1,1 1 0,-1-1 1,1 1-1,0-1 1,3 5-1,18 19 1496,2-1 0,1-1 1,43 33-1,97 58 95,-20-15-1167,-43-17-557,164 175 0,-251-242-86,1 2-324,39 33 0,-52-49 207,0 0 0,0 0-1,1 0 1,0 0 0,0 0 0,0-1-1,0 0 1,0 0 0,0 0 0,0-1 0,0 0-1,1 0 1,-1 0 0,1-1 0,5 1 0,1-6-5130,-5-11-3305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8968,'0'-7'3018,"3"-16"2467,-2 18-1677,-1 13 2272,4 142-1817,21 79-3406,-24-227-852,0 8 29,1-1-1,0 0 1,1 0-1,5 11 1,-8-18-31,1-1 0,-1 0 0,1 0-1,-1 1 1,1-1 0,0 0 0,0 0 0,-1 0 0,1 0 0,0 0 0,0 0-1,0 0 1,0 0 0,0 0 0,0 0 0,0-1 0,1 1 0,-1 0 0,0-1-1,0 1 1,0-1 0,1 1 0,-1-1 0,0 1 0,1-1 0,-1 0 0,0 0 0,1 0-1,-1 0 1,0 0 0,1 0 0,-1 0 0,1 0 0,-1-1 0,0 1 0,0 0-1,1-1 1,-1 1 0,2-2 0,2-1-3,0-1 0,0 1 0,0-1 0,-1-1 0,1 1 0,-1-1 0,0 1 0,0-1 0,5-10 0,29-55 0,-28 49 0,3-8 0,-11 22 0,0 1 0,1-1 0,-1 0 0,2 1 0,-1 0 0,1 0 0,0 0 0,0 0 0,0 1 0,1-1 0,8-7 0,-12 13 0,-1 0 0,1 0 0,-1 0 0,1 0 0,-1 0 0,1 0 0,-1 0 0,1 0 0,-1 0 0,1 0 0,-1 0 0,1 0 0,-1 0 0,1 0 0,-1 1 0,1-1 0,-1 0 0,0 0 0,1 0 0,-1 1 0,1-1 0,-1 0 0,0 1 0,1-1 0,-1 0 0,0 1 0,1-1 0,-1 1 0,0-1 0,1 0 0,-1 1 0,0-1 0,0 1 0,0-1 0,1 1 0,-1-1 0,0 1 0,0-1 0,0 0 0,0 2 0,5 22 0,-5-22 0,4 40-8,-3 45 0,-1-55-104,-1-31 0,1 0 0,0 1 0,0-1-1,0 0 1,0 0 0,0 1 0,1-1 0,-1 0 0,0 0 0,0 1 0,1-1 0,-1 0-1,1 0 1,-1 0 0,1 1 0,0-1 0,1 1 0,-2-2-48,1 1 1,-1-1 0,1 0-1,-1 0 1,1 0-1,-1 0 1,1 0-1,-1 0 1,1 0 0,-1 0-1,1 0 1,-1 0-1,1 0 1,-1 0-1,1 0 1,-1-1 0,1 1-1,-1 0 1,1 0-1,-1-1 1,1 1-1,-1 0 1,1 0 0,-1-1-1,0 1 1,1-1-1,0 1 1,27-38-7068,-9 3 1461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9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21 8840,'-2'11'5584,"-8"26"-2260,-27 70 1,-8 22 1018,43-105-2889,2-24-1419,0 0 0,0 0 0,0 0 0,0 1 0,0-1 0,1 0 0,-1 0 0,0 0 0,0 0 0,0 0 0,0 1 0,1-1 0,-1 0 0,0 0 0,0 0 0,0 0 0,1 0 0,-1 0 0,0 0 0,0 0 0,1 0 0,-1 0 0,0 0 0,0 0 0,0 0 0,1 0 0,-1 0 0,0 0 0,0 0 0,1 0 0,-1 0 0,0 0 0,0 0 0,0 0 1,1 0-1,-1-1 0,0 1 0,0 0 0,0 0 0,0 0 0,1 0 0,-1 0 0,0-1 0,0 1 0,29-33 1809,-19 16-1653,0 0-1,-1-1 1,-1-1-1,-1 1 1,0-1-1,-1-1 1,-1 1-1,-1-1 1,-1 0-1,-1 0 1,0 0-1,-2-20 1,0 39-191,0-1 0,0 1 0,0 0 0,0-1 0,0 1 0,0 0 0,-1 0 0,1-1 0,0 1 0,-1 0 0,1 0 0,-1 0 0,1-1 0,-1 1 0,0 0 0,1 0 0,-1 0 0,0 0 0,0 0 0,0 0 0,0 0 0,0 1 0,-1-2 0,1 1 0,0 1 0,0 0 0,1 0 0,-1 0 0,0 0 0,0 1 0,1-1 0,-1 0 0,0 0 0,1 0 0,-1 1 0,0-1 0,1 0 0,-1 0 0,0 1 0,1-1 0,-1 1 0,1-1 0,-1 1 0,1-1 0,-1 1 0,1-1 0,-1 1 0,1-1 0,-1 1 0,1-1 0,0 1 0,-1 0 0,1-1 0,0 1 0,-1 0 0,1-1 0,0 1 0,0 0 0,0-1 0,0 1 0,0 0 0,0 0 0,0-1 0,0 2 0,-2 7-40,0-1 1,1 1-1,0 0 1,0 0-1,1-1 0,1 1 1,-1 0-1,3 9 1,-3-16 12,1 0 1,0 0 0,-1-1 0,1 1 0,0 0-1,0 0 1,0-1 0,0 1 0,0 0 0,0-1-1,0 1 1,1-1 0,-1 1 0,1-1-1,-1 0 1,1 0 0,-1 1 0,1-1 0,0 0-1,-1-1 1,1 1 0,0 0 0,0 0-1,0-1 1,0 1 0,-1-1 0,1 1 0,0-1-1,0 0 1,0 0 0,0 0 0,0 0 0,0 0-1,0-1 1,0 1 0,0 0 0,0-1-1,0 1 1,0-1 0,-1 0 0,4-1 0,0-1-793,1-1 0,0 1-1,-1-1 1,0-1 0,0 1 0,0-1 0,0 0 0,-1 0 0,0 0 0,0 0 0,0-1 0,-1 0 0,5-9 0,13-24-6244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0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13933,'0'0'8141,"0"8"-6502,-3 35-52,-2 0 1,-18 76-1,13-74-156,1 1-1,-4 84 1,12-127-1431,1-1 0,0 1 0,0 0 0,1-1 0,-1 1 0,0-1 0,1 1 0,0-1 0,-1 1 0,1-1 0,0 1 0,0-1 0,0 0 0,1 1 0,-1-1 0,3 3 0,-3-5 0,1 1 0,-1 0 0,0-1 0,1 1 0,-1-1 0,1 1 0,-1-1 0,1 0 0,-1 1 0,1-1 0,-1 0 0,1 0 0,-1 0 0,1 0 0,0-1 0,-1 1 0,1 0 0,-1-1 0,1 1 0,-1-1 0,0 1 0,1-1 0,-1 1 0,1-1 0,-1 0 0,0 0 0,0 0 0,2-1 0,6-5 0,0 0 0,-1 0 0,0 0 0,-1-1 0,0 0 0,0-1 0,7-10 0,40-73 0,-35 57 0,-9 22 0,-2 13 0,-1 28 0,-9 52 0,2-76 0,-20 132 0,27-155-2347,-1 3-2844,2-16-4311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3 133 17649,'0'0'2503,"-1"8"-122,1-3-2010,-1 0 0,1-1 0,-1 1 1,1 0-1,1-1 0,-1 1 0,1 0 0,0-1 0,1 6 0,-1-8-251,0 0 0,0 0 0,1-1-1,-1 1 1,0 0 0,1-1 0,-1 1 0,1-1 0,-1 0 0,1 1 0,0-1 0,0 0 0,-1 0 0,1 0-1,0 0 1,0 0 0,0-1 0,0 1 0,0-1 0,0 1 0,0-1 0,0 0 0,1 1 0,-1-1 0,0 0 0,0 0-1,2-1 1,1 0-43,-1 0-1,1 0 0,0 0 1,-1-1-1,0 0 0,1 0 0,-1 0 1,0 0-1,0-1 0,0 1 1,0-1-1,-1 0 0,1 0 1,-1-1-1,0 1 0,0-1 1,0 1-1,0-1 0,0 0 0,-1 0 1,0 0-1,3-8 0,2-2 126,-1 1-1,-1-1 1,-1 0-1,0-1 1,0 1-1,1-17 1,-9 5-202,4 25 0,0 1 0,-1-1 0,1 1 0,0-1 0,-1 1 0,1 0 0,-1-1 0,1 1 0,-1-1 0,1 1 0,-1 0 0,1-1 0,-1 1 0,1 0 0,-1 0 0,1 0 0,-1-1 0,1 1 0,-1 0 0,0 0 0,1 0 0,-1 0 0,1 0 0,-1 0 0,0 0 0,-1 1 0,0-1 0,0 1 0,0 0 0,0 0 0,1 0 0,-1 0 0,0 0 0,0 0 0,1 0 0,-1 1 0,1-1 0,-1 0 0,1 1 0,0 0 0,0-1 0,-1 1 0,1 0 0,0-1 0,-1 5 0,-4 9 0,1 1 0,1-1 0,1 1 0,0 0 0,1 0 0,0 0 0,1 1 0,2 20 0,-1-36 0,0 1 0,0-1 0,0 1 0,0-1 0,0 0 0,0 1 0,1-1 0,-1 1 0,0-1 0,1 1 0,-1-1 0,1 0 0,0 1 0,-1-1 0,1 0 0,0 1 0,0-1 0,0 0 0,0 0 0,0 0 0,1 1 0,-1-1 0,0-1 0,1 1 0,-1-1 0,0 0 0,0 0 0,1 1 0,-1-1 0,0 0 0,1 0 0,-1 0 0,0-1 0,0 1 0,1 0 0,-1 0 0,0-1 0,0 1 0,1-1 0,-1 1 0,1-1 0,9-5 0,-1-1 0,0 0 0,0 0 0,10-10 0,-9 8 0,-3 2 0,0 1 0,1 1 0,-1-1 0,1 1 0,19-7 0,-26 11 0,1 0 0,-1 1 0,0-1 0,0 1 0,1-1 0,-1 1 0,0 0 0,0 0 0,1 0 0,-1 0 0,0 0 0,1 1 0,-1-1 0,0 1 0,0-1 0,1 1 0,-1 0 0,0 0 0,0 0 0,0 0 0,0 0 0,0 0 0,0 1 0,-1-1 0,1 1 0,0-1 0,0 1 0,-1 0 0,0-1 0,1 1 0,1 4 0,18 41 0,-17-38 0,-1 1 0,2 0 0,0-1 0,6 10 0,-11-18 0,1 0 0,0 0 0,1 0 0,-1 0 0,0 0 0,0 0 0,0 0 0,1 0 0,-1 0 0,0 0 0,1-1 0,-1 1 0,1 0 0,-1-1 0,1 0 0,-1 1 0,1-1 0,-1 0 0,1 1 0,-1-1 0,1 0 0,-1 0 0,1 0 0,-1-1 0,1 1 0,-1 0 0,1-1 0,-1 1 0,1-1 0,-1 1 0,1-1 0,-1 1 0,1-1 0,-1 0 0,0 0 0,0 0 0,1 0 0,-1 0 0,0 0 0,0 0 0,0 0 0,1-2 0,8-7 0,-1 0 0,-1 0 0,13-21 0,-16 24 0,10-18 0,-11 17 0,1 1 0,-1-1 0,1 1 0,0 0 0,1 1 0,9-10 0,-14 16 3,-1 0 0,1 0 0,-1 1 0,1-1 0,-1 0 0,1 1 0,-1-1 0,1 1 0,-1-1 0,1 1 0,-1-1 0,0 0 0,1 1 0,-1 0 0,0-1 0,1 1 0,-1-1 0,0 1 0,0-1 0,0 1 0,1-1 0,-1 1 0,0 0 0,0-1 0,0 1 0,0-1 0,0 1 0,0 0 0,0-1 0,0 1 0,0-1 0,-1 1 0,1 0 0,0 0 0,0 33-316,0-30 89,0 3-584,0 4-1635,1-5-3542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17969,'0'0'2899,"-1"10"-449,-3 42 1541,5 67-1,-1-118-3967,0 1 0,0 0 0,0 0 0,0-1 0,1 1 0,-1 0 0,0-1 0,1 1 0,-1 0-1,1-1 1,0 1 0,0 0 0,0-1 0,-1 0 0,1 1 0,1-1 0,-1 1 0,0-1 0,3 2 0,-3-2-1,0-1 0,0 0-1,0 1 1,0-1 0,1 0 0,-1 0-1,0 0 1,0 0 0,0 0 0,1 0 0,-1 0-1,0-1 1,0 1 0,0 0 0,0-1-1,0 1 1,1 0 0,-1-1 0,0 0 0,0 1-1,1-2 1,5-3 66,1-1 1,-1 0-1,0 0 0,-1-1 1,10-11-1,14-25-88,-24 31 0,2 1 0,0 0 0,0 0 0,1 0 0,1 1 0,-1 0 0,2 1 0,16-12 0,-26 20 0,0 0 0,0 1 0,0-1 0,1 1 0,-1-1 0,0 1 0,1-1 0,-1 1 0,1 0 0,-1 0 0,0 0 0,1 0 0,-1 0 0,1 0 0,-1 0 0,0 0 0,1 0 0,-1 1 0,0-1 0,1 0 0,-1 1 0,0-1 0,1 1 0,0 1 0,1 0 0,-1 0 0,0 0 0,-1 0 0,1 0 0,0 0 0,-1 0 0,1 1 0,-1-1 0,1 1 0,-1-1 0,1 5 0,2 9 0,0-1 0,-1 0 0,1 24 0,-3-32 0,4 100 0,-1-105 22,3-11 4,5-13-206,-11 21 120,24-49-3242,3 0-4244,-6 9-344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2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159 177 16752,'-8'6'4313,"-13"8"-1731,1 1 0,-34 34 0,48-44-2419,1 1 1,0 0-1,0 0 1,1 0-1,0 1 1,0-1-1,0 1 1,1 0-1,0 0 1,0 1-1,1-1 1,0 1-1,0-1 1,0 1 0,1 9-1,1-16-152,0-1 0,0 1-1,0-1 1,0 1 0,0 0 0,0-1-1,1 1 1,-1-1 0,0 1 0,0-1 0,1 1-1,-1-1 1,0 0 0,0 1 0,1-1-1,-1 1 1,1-1 0,-1 1 0,0-1 0,1 0-1,-1 1 1,1-1 0,-1 0 0,1 0-1,-1 1 1,1-1 0,-1 0 0,1 0 0,-1 0-1,1 0 1,0 0 0,-1 1 0,1-1-1,-1 0 1,1 0 0,-1 0 0,1 0 0,-1-1-1,1 1 1,0 0 0,-1 0 0,1 0-1,-1 0 1,1-1 0,-1 1 0,1 0-1,28-15 717,-9-4-701,-2-1 0,0 0 0,-1-2 0,17-29 0,29-36-49,-62 86 23,0-1 0,-1 1 0,1 0 0,0 0 0,0 0 0,0 0 0,0 1 0,-1-1 0,1 0 0,1 0 0,-1 1 0,0-1 0,0 0 0,0 1 0,0-1 0,0 1 0,0-1 0,1 1 0,-1 0 0,0-1 0,3 1 0,-4 1 0,1-1 0,0 1 0,0-1 0,-1 1 0,1 0 0,0-1 0,-1 1 0,1 0 0,0 0 0,-1-1 0,1 1 0,-1 0 0,0 0 0,1 0 0,-1 0 0,0 0 0,1-1 0,-1 1 0,0 0 0,0 0 0,0 2 0,1 70 0,-2-56 0,1-6 0,3 34 0,-3-45 0,0 1 0,1-1 0,-1 1 0,0-1 0,0 1 0,0-1 0,1 1 0,-1-1 0,0 0 0,1 1 0,-1-1 0,0 1 0,1-1 0,-1 0 0,1 0 0,-1 1 0,0-1 0,1 0 0,-1 1 0,1-1 0,-1 0 0,1 0 0,-1 0 0,1 0 0,-1 1 0,1-1 0,0 0 0,20-12 0,34-43 0,-39 38 0,0 0 0,2 1 0,25-18 0,-43 33 0,1 0 0,0 0 0,0 1 0,0-1 0,-1 0 0,1 1 0,0-1 0,0 1 0,0-1 0,0 1 0,0-1 0,0 1 0,0 0 0,0-1 0,0 1 0,0 0 0,0 0 0,0 0 0,0 0 0,0 0 0,0 0 0,0 0 0,1 0 0,-1 0 0,0 1 0,0-1 0,0 0 0,0 1 0,0-1 0,0 0 0,0 1 0,-1-1 0,1 1 0,0 0 0,0-1 0,0 1 0,0 0 0,-1-1 0,1 1 0,0 0 0,-1 0 0,1 0 0,0 0 0,-1 0 0,1 1 0,2 6 0,-1 0 0,0 1 0,0-1 0,-1 0 0,1 11 0,2 13 0,-4-31 0,0 0 0,0 0 0,0 0 0,0 0 0,0 0 0,1 0 0,-1 0 0,0 0 0,1-1 0,-1 1 0,0 0 0,1 0 0,-1 0 0,1-1 0,-1 1 0,1 0 0,-1 0 0,1-1 0,0 1 0,-1 0 0,1-1 0,0 1 0,0-1 0,-1 1 0,1-1 0,0 1 0,0-1 0,0 0 0,0 1 0,0-1 0,-1 0 0,1 0 0,0 0 0,0 1 0,0-1 0,0 0 0,0 0 0,0 0 0,0-1 0,0 1 0,0 0 0,-1 0 0,1 0 0,0-1 0,0 1 0,0 0 0,0-1 0,0 1 0,-1-1 0,1 1 0,0-1 0,0 1 0,-1-1 0,1 1 0,0-2 0,8-6 0,0 0 0,-1-1 0,13-17 0,-4 5 0,-16 20 0,45-41 0,-44 40 0,1 0 0,-1 0 0,1 0 0,-1 0 0,1 1 0,0-1 0,0 1 0,0 0 0,0-1 0,0 1 0,0 1 0,0-1 0,0 0 0,1 1 0,-1-1 0,6 1 0,-7 4 0,-1 0 0,0-1 0,0 1 0,0 0 0,0 0 0,-1-1 0,1 1 0,-1 0 0,0 0 0,0 0 0,-1 0 0,0 5 0,1 0 0,0 23 0,0-31 0,0-1 0,0 0 0,0 1 0,0-1 0,0 0 0,0 1 0,0-1 0,0 0 0,1 0 0,-1 1 0,0-1 0,0 0 0,0 0 0,0 1 0,1-1 0,-1 0 0,0 0 0,0 0 0,1 1 0,-1-1 0,0 0 0,0 0 0,1 0 0,-1 0 0,0 1 0,1-1 0,-1 0 0,0 0 0,0 0 0,1 0 0,-1 0 0,0 0 0,1 0 0,-1 0 0,0 0 0,1 0 0,-1 0 0,0 0 0,1 0 0,-1 0 0,0 0 0,0-1 0,1 1 0,-1 0 0,0 0 0,0 0 0,1 0 0,-1-1 0,0 1 0,0 0 0,1 0 0,-1 0 0,0-1 0,0 1 0,0 0 0,1 0 0,-1-1 0,0 1 0,0-1 0,1 1 0,12-12 0,0 0 0,0-1 0,11-16 0,-17 19 0,1 1 0,0 0 0,0 0 0,0 1 0,1 0 0,1 0 0,-1 1 0,1 0 0,21-10 0,-30 16 0,0 1 0,-1 0 0,1 0 0,0-1 0,-1 1 0,1 0 0,0 0 0,-1 0 0,1 0 0,0 0 0,0 0 0,-1 0 0,1 0 0,0 0 0,-1 0 0,1 0 0,0 1 0,-1-1 0,1 0 0,0 0 0,-1 1 0,1-1 0,0 0 0,-1 1 0,1-1 0,-1 1 0,1-1 0,-1 1 0,1-1 0,-1 1 0,1-1 0,-1 1 0,1-1 0,-1 1 0,1 0 0,4 33 0,-14 41 0,9-72 0,-2 2 0,1 1 0,1 0 0,-1-1 0,1 1 0,0 0 0,1 8 0,-1-14 0,0 0 0,1 0 0,-1 1 0,0-1 0,1 0 0,-1 0 0,1 0 0,-1 0 0,0 0 0,1 0 0,-1 0 0,1 0 0,-1 0 0,0 0 0,1 0 0,-1 0 0,1 0 0,-1 0 0,0-1 0,1 1 0,-1 0 0,1 0 0,-1 0 0,0-1 0,1 1 0,-1 0 0,0 0 0,0-1 0,1 1 0,-1 0 0,0 0 0,1-1 0,-1 1 0,0 0 0,0-1 0,0 1 0,1-1 0,-1 1 0,0-1 0,13-13 0,5-14 0,-1-2 0,-1 0 0,-2 0 0,-1-1 0,13-46 0,-35 164 0,9-83 0,-2 5 0,1 0 0,1 0 0,-1 0 0,1 0 0,2 13 0,-1-21 0,-1 0 0,0 0 0,0 0 0,1 0 0,-1 0 0,0 0 0,1 0 0,-1-1 0,1 1 0,-1 0 0,1 0 0,0 0 0,-1-1 0,1 1 0,0 0 0,0 0 0,-1-1 0,1 1 0,0-1 0,0 1 0,0-1 0,1 1 0,0 0 0,0-1 0,0 0 0,0 0 0,0 0 0,0-1 0,0 1 0,0 0 0,0-1 0,-1 1 0,1-1 0,0 0 0,0 1 0,0-1 0,0 0 0,-1 0 0,3-2 0,18-11 0,-1-2 0,27-25 0,-31 26 0,0 0 0,1 1 0,37-22 0,-54 36 0,-1-1 0,0 1 0,1 0 0,-1 0 0,0 0 0,1 0 0,-1 0 0,0 0 0,0 0 0,1 0 0,-1 0 0,0 0 0,1 0 0,-1 0 0,0 0 0,1 0 0,-1 0 0,0 0 0,1 0 0,-1 0 0,0 0 0,1 0 0,-1 0 0,0 1 0,0-1 0,1 0 0,-1 0 0,0 0 0,0 1 0,1-1 0,-1 0 0,0 0 0,0 0 0,0 1 0,1-1 0,-1 0 0,0 1 0,0-1 0,0 0 0,0 0 0,0 1 0,1-1 0,-1 0 0,0 1 0,0 0 0,2 24 0,-9 25 0,0-1 0,8-49 0,-1 0 0,1 0 0,0 0 0,0 0 0,-1 0 0,1 0 0,0 0 0,0 0 0,-1 0 0,1 0 0,0 0 0,-1 0 0,1-1 0,0 1 0,0 0 0,-1 0 0,1-1 0,-1 1 0,1-1 0,0 1 0,-1-1 0,1 1 0,-1-1 0,1 1 0,-1-1 0,1 1 0,0-2 0,21-15 0,2-4 0,51-42 0,-69 59 0,-1 0 0,1 1 0,0 0 0,0 0 0,0 0 0,0 0 0,0 1 0,1 0 0,-1 0 0,1 1 0,8-1 0,-14 3 0,0-1 0,0 1 0,0 0 0,0 0 0,0 0 0,0 0 0,-1 0 0,1 0 0,0 0 0,-1 0 0,1 0 0,0 1 0,-1-1 0,1 0 0,-1 0 0,0 0 0,1 1 0,-1-1 0,0 0 0,0 1 0,0-1 0,0 0 0,0 0 0,0 1 0,0-1 0,0 0 0,-1 2 0,-3 40 0,0-32-2840,1-19-4356,3-9-3139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3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6 20115,'-6'-5'3075,"4"5"-1730,2 0-2434,14 6-1890,3 4-2402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3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150 231 19506,'0'0'4341,"-9"-1"-946,5 0-3249,0 0 0,-1 0 0,1 0-1,-1 1 1,1-1 0,-1 1 0,1 0 0,0 0 0,-1 1 0,1 0 0,-1-1 0,1 1 0,0 1 0,0-1 0,-1 1-1,1-1 1,0 1 0,0 0 0,1 1 0,-1-1 0,0 1 0,1-1 0,-1 1 0,1 0 0,0 1 0,-3 3 0,2-1-105,0 0 1,1 0 0,0 1-1,0-1 1,1 1 0,-1 0 0,1 0-1,1-1 1,0 1 0,0 1 0,0-1-1,0 12 1,1-17-49,1 0-1,-1 0 1,0 0-1,0 0 1,1 1 0,-1-1-1,1 0 1,0 0-1,0 0 1,0 0-1,0 0 1,0 0 0,0-1-1,0 1 1,0 0-1,1 0 1,-1-1-1,1 1 1,-1-1 0,1 1-1,0-1 1,0 0-1,0 0 1,-1 1-1,1-1 1,0-1-1,0 1 1,0 0 0,0 0-1,1-1 1,-1 1-1,0-1 1,0 0-1,0 1 1,0-1 0,1 0-1,-1 0 1,0-1-1,0 1 1,0 0-1,0-1 1,0 1 0,1-1-1,1-1 1,2 0 33,0 0 0,-1 0 0,1-1 0,-1 1 0,1-2 0,-1 1 1,0 0-1,0-1 0,-1 0 0,1 0 0,4-6 0,46-59 118,-35 41-14,48-63-45,-74 127-432,6-35 348,-4 13 88,0 0 0,2 0 1,-1 1-1,2-1 0,-1 24 1,3-36-72,-1 0 1,0 0 0,0 0-1,1 0 1,-1 0 0,1 0-1,0 0 1,0 0 0,0 0-1,0 0 1,0 0 0,0 0 0,0-1-1,0 1 1,1 0 0,-1-1-1,1 1 1,2 2 0,-1-3-10,0 0-1,0 0 1,0 0 0,0 0 0,0-1 0,0 1 0,0-1 0,0 1 0,0-1 0,0 0 0,1-1 0,-1 1-1,0 0 1,0-1 0,0 0 0,0 1 0,3-3 0,3 0-9,0-1 0,0-1 0,0 0 0,-1 0 0,1 0 0,-1-1 0,-1 0 0,1-1 0,10-13 0,4-4 0,29-45 0,-39 53 0,-2-1 0,0 0 0,-1 0 0,-1-1 0,0 0 0,-2 0 0,0-1 0,7-34 0,-13 52 0,0 1 0,0 0 0,0-1 0,0 1 0,0-1 0,0 1 0,0 0 0,0-1 0,0 1 0,0 0 0,0-1 0,0 1 0,0 0 0,0-1 0,0 1 0,0 0 0,0-1 0,0 1 0,-1 0 0,1-1 0,0 1 0,0 0 0,0-1 0,-1 1 0,1 0 0,0-1 0,0 1 0,-1 0 0,1 0 0,0 0 0,0-1 0,-1 1 0,1 0 0,-1-1 0,-12 7 0,-11 16 0,7-3 0,-6 6 0,-36 52 0,54-69 0,0 0 0,1 0 0,0 0 0,0 0 0,1 1 0,0 0 0,0 0 0,1 0 0,0 0 0,1 0 0,-1 17 0,3-22 0,0 0 0,-1-1 0,1 1 0,1-1 0,-1 0 0,0 1 0,1-1 0,0 0 0,0 0 0,0 0 0,0 0 0,0 0 0,1-1 0,-1 1 0,1 0 0,-1-1 0,1 0 0,0 0 0,0 0 0,0 0 0,0 0 0,1-1 0,-1 1 0,0-1 0,7 2 0,-5-1 0,-1-1 0,1 0 0,0 0 0,0 0 0,0 0 0,0-1 0,-1 0 0,1 0 0,0 0 0,0 0 0,0-1 0,0 0 0,0 0 0,-1 0 0,1-1 0,-1 0 0,1 1 0,8-6 0,-5 0 0,1-1 0,-1 0 0,-1 0 0,1-1 0,-1 0 0,-1 0 0,0-1 0,0 1 0,-1-1 0,0-1 0,-1 1 0,0-1 0,0 1 0,-1-1 0,-1 0 0,0 0 0,1-23 0,-3 33 0,0 1 0,0-1 0,0 0 0,0 1 0,0-1 0,0 0 0,0 0 0,0 1 0,0-1 0,0 0 0,0 1 0,-1-1 0,1 0 0,0 1 0,-1-1 0,1 0 0,0 1 0,-1-1 0,1 0 0,-1 1 0,1-1 0,-1 1 0,1-1 0,-1 1 0,1-1 0,-1 1 0,1-1 0,-1 1 0,0 0 0,1-1 0,-1 1 0,0 0 0,1 0 0,-1-1 0,0 1 0,0 0 0,1 0 0,-1 0 0,0 0 0,1 0 0,-1 0 0,0 0 0,0 0 0,1 0 0,-1 0 0,0 1 0,1-1 0,-1 0 0,0 0 0,0 1 0,0 0 0,-3 0 0,0 1 0,1-1 0,-1 1 0,1 0 0,0 0 0,-1 1 0,1-1 0,-4 6 0,0-1 0,0 1 0,1 1 0,0-1 0,1 1 0,-1 0 0,2 0 0,0 1 0,0 0 0,0-1 0,1 1 0,1 0 0,-3 21 0,5-30 0,1 0 0,-1 0 0,1 1 0,0-1 0,-1 0 0,1 0 0,0 0 0,0 0 0,0 0 0,0 0 0,0 0 0,0 0 0,0 0 0,0-1 0,0 1 0,0 0 0,1-1 0,-1 1 0,0-1 0,0 1 0,1-1 0,-1 0 0,0 1 0,1-1 0,-1 0 0,0 0 0,1 0 0,-1 0 0,0 0 0,1 0 0,-1 0 0,0 0 0,3-1 0,50-7 0,-53 8 0,53-17 0,-50 15 0,0 1 0,0-1 0,0 0 0,-1 0 0,1 0 0,-1 0 0,1-1 0,-1 0 0,0 1 0,0-1 0,4-5 0,-7 8 0,0 0 0,-1 0 0,1 1 0,0-1 0,-1 0 0,1 0 0,0 0 0,-1 0 0,1 0 0,0 0 0,-1 0 0,1 0 0,0 0 0,-1 0 0,1 0 0,0 0 0,0 0 0,-1 0 0,1 0 0,0-1 0,-1 1 0,1 0 0,0 0 0,-1 0 0,1 0 0,0 0 0,0-1 0,-1 1 0,1 0 0,0 0 0,0-1 0,-1 1 0,1 0 0,0 0 0,0-1 0,0 1 0,0 0 0,-1 0 0,1-1 0,0 1 0,0 0 0,0-1 0,0 1 0,0 0 0,0-1 0,0 1 0,0 0 0,0-1 0,0 1 0,0 0 0,0-1 0,0 1 0,0 0 0,0-1 0,0 1 0,0 0 0,0-1 0,1 1 0,-1 0 0,0 0 0,0-1 0,0 1 0,1 0 0,-1 0 0,0-1 0,1 1 0,-25 12 0,23-11 0,-14 24 0,15-24 0,-1 0 0,0 0 0,1-1 0,-1 1 0,1 0 0,0 0 0,-1 0 0,1 0 0,0 0 0,-1 0 0,1 0 0,0 0 0,0 0 0,0 1 0,0-1 0,0 0 0,0 0 0,0 0 0,1 0 0,-1 0 0,0 0 0,1 1 0,5-4-3176,0-8-5531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4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5093,'-9'0'224,"6"0"192,0 0-480,2 0-704,-4 0-1058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4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61 152 4740,'-17'0'835,"14"-1"-516,-1 1-1,1 0 1,0 0-1,0 1 0,-1-1 1,1 1-1,0-1 0,0 1 1,0 0-1,0 0 0,-4 3 1,7-4-181,0-1 0,0 1 0,0 0 0,0 0 0,0 0 0,0 0 0,0 0 1,1 0-1,-1 0 0,0 0 0,0 0 0,0 0 0,0 0 0,0-1 0,0 1 1,0 0-1,0 0 0,0 0 0,0 0 0,0 0 0,0 0 0,0 0 0,0-1 1,0 1-1,0 0 0,0 0 0,0 0 0,0 0 0,0 0 0,0 0 1,0-1-1,0 1 0,0 0 0,0 0 0,0 0 0,0 0 0,0 0 0,0 0 1,0 0-1,0-1 0,0 1 0,0 0 0,0 0 0,0 0 0,0 0 0,-1 0 1,1 0-1,0 0 0,0 0 0,0 0 0,0 0 0,0-1 0,0 1 0,0 0 1,0 0-1,-1 0 0,1 0 0,0 0 0,0 0 0,0 0 0,0 0 0,0 0 1,0 0-1,-1 0 0,1 0 0,10-19 3543,15-21 65,-12 24-2283,0 1-1,25-21 0,-35 33-1436,-1 1 1,2-1-1,-1 1 0,0 0 0,0-1 1,1 2-1,-1-1 0,1 0 1,-1 1-1,1-1 0,0 1 0,-1 0 1,1 0-1,0 1 0,0-1 0,0 1 1,0 0-1,0 0 0,0 0 0,0 0 1,5 2-1,-7-1-22,0 1 0,0 0 0,0 0-1,0-1 1,-1 1 0,1 1 0,0-1 0,-1 0 0,0 0 0,1 1 0,-1-1-1,0 1 1,0-1 0,0 1 0,-1-1 0,1 1 0,0-1 0,-1 1 0,0 0-1,0-1 1,0 1 0,0 3 0,-5 62 985,3-55-877,0-2 131,4-16-6,14-20-44,-8 13-193,22-28 0,-29 38 0,1 1 0,0-1 0,-1 0 0,1 1 0,0-1 0,0 1 0,0 0 0,0-1 0,0 1 0,1 0 0,-1 0 0,0 0 0,0 1 0,1-1 0,-1 0 0,4 1 0,-5 0-10,0 1 0,0 0 1,0 0-1,0 0 0,0 0 0,0 0 1,0 0-1,-1 0 0,1 0 0,0 0 1,0 0-1,-1 0 0,1 1 0,-1-1 0,1 0 1,-1 1-1,0-1 0,1 0 0,-1 0 1,0 1-1,0-1 0,0 1 0,0-1 1,0 3-1,2 41-688,-2-41 556,0 3-359,0 0-938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542 56 8584,'0'0'3812,"-8"-8"-775,4 4-2783,1 0-1,-1 0 0,0 0 0,-1 0 1,1 1-1,-1 0 0,1 0 0,-1 0 1,0 1-1,0-1 0,0 1 1,0 0-1,-1 1 0,1-1 0,0 1 1,-1 0-1,-6 0 0,-14 0 248,0 2-1,0 0 0,0 2 1,0 1-1,1 1 0,-50 16 1,60-15-217,0 0 1,1 1-1,0 0 1,0 1-1,0 1 1,1 0-1,1 0 1,0 2 0,0-1-1,1 2 1,0-1-1,-16 24 1,24-30-190,-1 0 1,1 1 0,0-1 0,1 0-1,-1 1 1,1 0 0,1-1 0,-1 1-1,1 0 1,0 0 0,0 0-1,0 0 1,1 0 0,0 0 0,0 0-1,1 0 1,1 10 0,0-11-63,0-1 1,0 1 0,0-1 0,1 0-1,-1 0 1,1 0 0,0 0-1,0 0 1,0-1 0,1 1 0,-1-1-1,1 0 1,0 0 0,0 0-1,0 0 1,0-1 0,1 0 0,-1 0-1,1 0 1,-1 0 0,1-1-1,5 1 1,18 5 44,1-2-1,0-1 1,0-1 0,0-2-1,56-3 1,-43-3-9,1-1 0,-1-2 0,58-19 0,-77 19-30,0-1-1,0 0 0,34-20 1,-53 26 7,1 0 0,-1 0 0,1 0 0,-1 0 0,0-1 0,0 1 0,0-1 0,-1 0 0,1 0 0,-1 0 0,0-1 0,0 1 0,0-1 0,-1 0 0,0 0 0,0 0 0,0 0 0,0 0 0,-1 0 0,0-1 0,0 1 0,1-10 0,-3 11-13,0 0 0,0 1 0,0-1 0,-1 0 1,1 0-1,-1 1 0,0-1 0,0 1 0,0 0 0,0-1 0,-1 1 0,1 0 0,-1 0 1,0 0-1,0 1 0,0-1 0,0 1 0,0 0 0,-1 0 0,1 0 0,-1 0 1,1 0-1,-1 1 0,0-1 0,-5 0 0,-9-4-34,0 1-1,0 1 1,-1 1-1,-20-1 1,23 2-144,0 2-1,0 0 0,-24 3 1,35-2-301,-1 0 0,1 0 1,0 1-1,0-1 0,0 1 0,0 1 1,0-1-1,0 1 0,0-1 1,1 2-1,-1-1 0,1 0 0,-7 8 1,-4 11-6912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5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29 190 11755,'0'0'8296,"-6"-11"-6129,2 4-1799,2 6-296,0-1-1,0 0 0,1 0 0,-1-1 0,1 1 0,0 0 0,-1 0 0,1-1 0,0 1 0,1 0 0,-1-1 0,0 1 0,1-1 1,-1 0-1,1 1 0,0-1 0,0 1 0,0-1 0,0 1 0,0-1 0,0 0 0,1 1 0,-1-1 0,1 1 0,0-1 0,0 1 0,0 0 1,0-1-1,0 1 0,0 0 0,3-3 0,4-4 143,1 0 0,1 1-1,0 0 1,0 0 0,0 1 0,1 1 0,0 0 0,0 0 0,0 1-1,1 1 1,0 0 0,0 0 0,0 1 0,0 1 0,0 0-1,24-1 1,-34 3-201,1 1 0,-1-1 0,0 1-1,0 0 1,0 0 0,0 0 0,1 0 0,-1 0-1,-1 0 1,1 0 0,0 1 0,0-1-1,0 1 1,-1-1 0,1 1 0,-1 0 0,1-1-1,-1 1 1,0 0 0,1 0 0,-1 0-1,0 0 1,0 0 0,-1 0 0,1 0-1,0 1 1,-1-1 0,1 0 0,-1 0 0,0 1-1,0-1 1,0 0 0,0 4 0,0 9 148,0 0 0,-1 0 0,-6 29 0,-3-8 40,-1 1 1,-23 50-1,21-57-161,1 0 1,1 1-1,2 1 0,-6 35 1,14-65-36,1 0 1,0-1-1,-1 1 1,1 0 0,0 0-1,0 0 1,0 0-1,0 0 1,0 0 0,0 0-1,1-1 1,-1 1-1,1 0 1,-1 0-1,1 0 1,0-1 0,0 1-1,0 0 1,0-1-1,0 1 1,2 2-1,0-2-1,-1-1-1,0 0 1,1-1-1,-1 1 1,1 0-1,0-1 1,-1 1-1,1-1 1,-1 0-1,1 0 1,0 0-1,-1 0 0,1-1 1,0 1-1,-1-1 1,3 0-1,7-2 14,0-1 0,0-1 0,-1 0-1,0 0 1,0-1 0,0 0 0,0-1 0,-1 0-1,-1-1 1,1 0 0,11-14 0,-8 10-15,-2-2 0,0 1 0,0-1 0,-1-1 1,-1 0-1,-1 0 0,11-27 0,-10 6 67,-9 24-9,-7 22-45,1 5 4,1 1 0,1 0-1,0-1 1,1 1 0,1 1-1,0-1 1,1 0 0,1 1-1,3 22 1,-3-38-10,0 0 0,0-1 1,0 1-1,0-1 0,0 1 0,0 0 0,1-1 1,-1 1-1,0-1 0,0 1 0,1-1 0,-1 1 1,0-1-1,1 1 0,-1-1 0,0 1 0,1-1 0,-1 1 1,1-1-1,-1 1 0,1-1 0,-1 0 0,1 1 1,-1-1-1,1 0 0,-1 1 0,1-1 0,-1 0 1,1 0-1,0 0 0,0 1 0,22-8 413,16-22 378,-21 8-756,-2 0-1,0-1 0,20-38 1,-29 47-48,-1 0 0,0-1 0,-1 0 0,0 0 0,-1 0 1,-1-1-1,0 1 0,1-19 0,-8 19 4,1 18 0,-5 15 0,2 0 0,0 0 0,1 0 0,1 1 0,1 0 0,-2 37 0,4-42 0,0-2 0,0-5 0,0 0 0,0 0 0,1-1 0,0 1 0,1 0 0,2 12 0,-3-18 0,1-1 0,-1 1 0,1-1 0,0 1 0,0-1 0,0 0 0,0 1 0,0-1 0,0 0 0,0 0 0,1 0 0,-1 0 0,0 0 0,0 0 0,1 0 0,-1 0 0,1 0 0,-1-1 0,1 1 0,-1-1 0,1 1 0,-1-1 0,1 1 0,0-1 0,-1 0 0,1 0 0,-1 0 0,1 0 0,0 0 0,-1 0 0,1 0 0,0-1 0,-1 1 0,1 0 0,-1-1 0,3-1 0,2 1-446,-1-1 1,0 0-1,0 0 1,0 0-1,0-1 1,0 1-1,7-7 1,0 0-2648,-1-2 0,0 1 1,12-17-1,0-2-9831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6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18 17969,'0'0'7655,"-7"11"-7409,1-4-154,2-2 32,1 0 0,-1 0 1,1 1-1,0-1 0,0 1 1,1 0-1,-1 0 0,1 0 1,0 0-1,1 0 0,0 1 1,-1 7-1,1 5 360,0-8-94,0 0 1,1-1 0,0 1-1,1 0 1,3 16 0,-3-26-338,-1 1 0,1 0 0,0 0 0,-1 0 0,1-1 0,0 1 0,0 0 0,0-1 0,0 1 0,1 0 0,-1-1 0,0 0 0,1 1 0,-1-1 0,1 0 0,-1 0 0,1 1 0,-1-1 0,1 0 0,0-1 0,0 1 0,-1 0 0,1 0 0,0-1 0,0 1 0,0-1 0,0 0 0,0 1 0,0-1 0,0 0 0,0 0 0,0 0 0,-1-1 0,1 1 0,0 0 0,3-2 0,1 1-35,0-1 0,0-1 0,0 1 0,0-1 0,-1 0 0,1-1 0,-1 1 0,0-1 0,0 0 0,0 0 0,0-1 0,-1 1 0,1-1 0,-1 0 0,-1 0 0,1-1 0,3-5 0,0-3-7,0 1 0,0-1 0,-1 0-1,-1-1 1,-1 1 0,4-17 0,-6 10-11,-1 10 0,-1 16 0,-1 27 0,0-15 0,1 0 0,0-1 0,1 1 0,6 27 0,-7-40 0,1-1 0,0 1 0,0-1 0,1 0 0,-1 1 0,1-1 0,-1 0 0,1 0 0,0 0 0,1 0 0,-1 0 0,0-1 0,1 1 0,-1-1 0,1 1 0,0-1 0,0 0 0,0 0 0,0 0 0,0 0 0,0-1 0,0 1 0,1-1 0,-1 0 0,1 0 0,-1 0 0,6 0 0,-1 0 0,0-1 0,0-1 0,0 1 0,0-1 0,-1-1 0,1 1 0,0-1 0,-1-1 0,1 1 0,-1-1 0,0-1 0,0 1 0,0-1 0,0 0 0,-1-1 0,1 0 0,-1 0 0,0 0 0,-1-1 0,1 0 0,5-7 0,-9 10 0,1-1 0,-1 1 0,1-1 0,-1 0 0,0 0 0,0 0 0,-1 0 0,1 0 0,-1 0 0,0 0 0,0 0 0,0-1 0,-1 1 0,1 0 0,-1-1 0,0 1 0,0 0 0,-1-1 0,1 1 0,-1 0 0,0 0 0,0-1 0,-1 1 0,1 0 0,-1 0 0,0 0 0,0 0 0,0 1 0,0-1 0,-1 0 0,1 1 0,-1 0 0,0 0 0,0-1 0,-1 2 0,1-1 0,0 0 0,-1 1 0,-4-3 0,-29-12 0,37 17 0,0 0 0,0 0 0,0 0 0,0 0 0,0 0 0,0 0 0,0 0 0,0 0 0,1 0 0,-1 1 0,0-1 0,0 0 0,0 0 0,0 0 0,0 0 0,0 0 0,0 0 0,0 0 0,0 1 0,0-1 0,0 0 0,0 0 0,0 0 0,0 0 0,0 0 0,0 0 0,0 0 0,0 1 0,0-1 0,0 0 0,0 0 0,0 0 0,0 0 0,0 0 0,0 0 0,0 0 0,0 1 0,0-1 0,0 0 0,0 0 0,-1 0 0,1 0 0,0 0 0,0 0 0,0 0 0,0 0 0,0 0 0,0 0 0,0 1 0,0-1 0,-1 0 0,1 0 0,0 0 0,0 0 0,0 0 0,0 0 0,0 0 0,0 0 0,0 0 0,-1 0 0,1 0 0,0 0 0,0 0 0,0 0 0,0 0 0,0 0 0,6 7 0,2-3-715,0-1 0,1 1 0,-1-2 0,0 0 0,1 0 0,0 0-1,0-1 1,-1 0 0,15-1 0,-6 0-1583,0-1 0,-1-1 0,1 0 0,19-5-1,1-6-8239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6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10 14638,'0'0'7698,"-11"5"-5792,2 0-1601,1-1-1,0 1 1,1 0 0,-1 1 0,1 0 0,0 0 0,0 1 0,1 0 0,0 0 0,0 0 0,0 1 0,1-1 0,0 2-1,1-1 1,0 0 0,-5 17 0,7-21-135,0 1 0,1 0 0,0 1 0,0-1 0,0 0 0,1 0 0,0 0 0,0 0-1,0 1 1,1-1 0,1 8 0,-2-12-147,1 0-1,-1 0 1,0 0-1,1 0 0,-1 0 1,1 0-1,0 0 1,-1 0-1,1 0 1,0-1-1,0 1 1,-1 0-1,1 0 1,0-1-1,0 1 0,0-1 1,0 1-1,0 0 1,0-1-1,0 0 1,0 1-1,1-1 1,1 1 6,0-1 0,-1 0 0,1 0 0,0-1 0,0 1 0,-1-1 0,1 1 0,-1-1 0,1 0 1,-1 0-1,1 0 0,-1 0 0,4-2 0,3-3-1,0 0 0,-1-1 0,1 0 1,-2 0-1,1-1 0,-1 0 0,0 0 0,0-1 0,9-16 1,-6 9-10,-1-2 1,0 1-1,-2-1 1,9-29-1,-22 79-302,1 0 0,0 51 0,5-82 199,0 0 1,0 0-1,0 0 0,1 0 0,-1 0 1,0 0-1,1 1 0,-1-1 0,0 0 0,1 0 1,-1 0-1,1 0 0,0 0 0,-1 0 0,1 0 1,0-1-1,0 1 0,-1 0 0,1 0 1,0-1-1,0 1 0,0 0 0,0-1 0,0 1 1,0-1-1,0 1 0,0-1 0,0 1 1,0-1-1,1 0 0,-1 1 0,0-1 0,0 0 1,0 0-1,0 0 0,0 0 0,1 0 1,-1 0-1,0 0 0,0-1 0,0 1 0,0 0 1,0-1-1,0 1 0,2-1 0,4-1-482,1 0-1,-1-1 0,0 0 1,-1 0-1,1 0 0,6-5 0,16-13-3157,-1-2-1,-2 0 0,32-37 0,-29 27-2686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7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55 353 1986,'0'0'12508,"-7"13"-10191,-23 51 28,27-53-1274,-1 0 1,1 1 0,1-1 0,0 0 0,-1 22 0,3-32-1011,0 0-1,0 0 1,0 0 0,0 1 0,0-1 0,0 0-1,1 0 1,-1 0 0,0 0 0,1 0 0,-1 0-1,0 0 1,1 0 0,0 0 0,-1 0-1,1 0 1,-1 0 0,1-1 0,0 1 0,0 0-1,-1 0 1,1-1 0,0 1 0,0 0 0,0-1-1,0 1 1,0-1 0,0 1 0,0-1-1,0 1 1,0-1 0,0 0 0,0 0 0,0 1-1,0-1 1,0 0 0,0 0 0,0 0 0,1 0-1,-1 0 1,0 0 0,0-1 0,0 1 0,0 0-1,0 0 1,0-1 0,0 1 0,0-1-1,0 1 1,1-2 0,4 0 130,0 0 0,0-1 0,-1 0 0,1 0 0,-1 0 0,0-1 0,10-7 0,0-7-29,0-1 1,0 0-1,-2-1 0,0-1 0,-2 0 1,0 0-1,-1-1 0,9-33 0,-10 23 20,-1-1 0,-2 0 0,-2 0 0,0 0 0,-2-49 0,-2 80-205,-1-1 1,1 0-1,0 1 1,-1-1-1,1 0 1,-1 1-1,0-1 1,0 0-1,0 1 1,0-1-1,0 1 1,0 0-1,-1-1 1,-3-3-1,4 5 12,0 0 0,0 1 0,0-1-1,0 0 1,0 1 0,0-1 0,-1 1-1,1 0 1,0-1 0,0 1 0,0 0-1,-1-1 1,1 1 0,0 0 0,-1 0-1,1 0 1,0 0 0,0 1 0,-1-1-1,1 0 1,0 0 0,0 1 0,-1-1-1,1 1 1,0-1 0,0 1 0,0-1-1,0 1 1,0 0 0,0 0 0,0-1-1,0 1 1,0 0 0,-1 2 0,-18 18 60,2 0 0,0 2-1,2 0 1,0 1 0,-20 42 0,23-42 218,8-15-239,1-1-1,0 0 1,0 1-1,1 0 1,-4 13 0,7-21-28,0 1 0,-1 0 0,1-1 0,0 1 0,0 0 0,0-1 1,0 1-1,0-1 0,0 1 0,1 0 0,-1-1 0,1 1 0,-1-1 1,1 1-1,-1-1 0,1 1 0,0-1 0,0 1 0,-1-1 0,1 0 1,0 1-1,0-1 0,1 0 0,-1 0 0,0 0 0,0 0 0,0 0 0,1 0 1,-1 0-1,1 0 0,-1 0 0,1-1 0,-1 1 0,1 0 0,-1-1 1,1 0-1,-1 1 0,3-1 0,100 15-3182,-81-13 1770,-1 1 1,0 0-1,1 2 1,-2 0-1,1 2 1,22 9-1,-33-11-941,-6-2 1277,0 0-1,0-1 1,0 0-1,1 0 1,-1 0-1,1-1 0,6 1 1,4-1-5677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7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15759,'0'0'6566,"-9"2"-4548,0 2-1724,-1-1 1,1 1-1,0 1 1,-13 8-1,20-12-218,0 0-1,0 0 1,0 0 0,0 1-1,0-1 1,0 1 0,0-1-1,1 1 1,-1 0 0,0-1-1,1 1 1,0 0-1,-1 0 1,1 0 0,0 0-1,0 0 1,0 1 0,0-1-1,1 0 1,-1 0 0,0 1-1,1-1 1,0 0 0,0 1-1,-1-1 1,1 0-1,1 1 1,-1-1 0,0 1-1,2 3 1,0-3-75,1 0-1,1-1 1,-1 0-1,0 1 1,1-1-1,-1 0 1,1-1-1,-1 1 1,1-1-1,0 0 1,0 1 0,0-2-1,0 1 1,-1 0-1,8-1 1,2 3-149,8 1-310,-9-3 254,1 2 0,-1 0-1,1 0 1,-1 1 0,13 6-1,-24-9 269,1 0-1,0 0 1,0 0-1,-1 0 1,1 0-1,-1 0 1,1 0-1,-1 1 0,1-1 1,-1 1-1,0-1 1,0 1-1,1-1 1,-1 1-1,0 0 1,-1 0-1,1-1 0,0 1 1,0 0-1,-1 0 1,1 0-1,-1 0 1,0 0-1,1 0 1,-1 0-1,0 0 1,0 0-1,0 0 0,-1 0 1,1 0-1,0 0 1,-1-1-1,1 1 1,-1 0-1,0 0 1,1 0-1,-1 0 0,0-1 1,-2 4-1,1-2 34,-1 1-1,1-1 1,0-1 0,-1 1-1,0 0 1,0 0-1,0-1 1,0 0-1,0 0 1,0 0 0,-1 0-1,1 0 1,0 0-1,-1-1 1,0 0-1,1 0 1,-1 0 0,0 0-1,0 0 1,-4 0-1,5-1-181,0 0 0,1 0 0,-1 0 0,1-1 0,-1 1 0,1-1 0,-1 1 0,1-1 1,-1 0-1,1 0 0,0 0 0,-1 0 0,-2-2 0,3 1-261,0 1 1,1-1 0,-1 1 0,1-1 0,0 0-1,-1 1 1,1-1 0,0 0 0,0 0-1,0 0 1,0 0 0,0 0 0,1 0-1,-1 0 1,1 0 0,-1 0 0,0-5 0,1-19-5960,0-4-3747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8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18770,'-3'9'2963,"-26"97"4432,27-94-7018,-1 1 0,2-1 0,0 1-1,0 0 1,1-1 0,1 1 0,3 19-1,-4-31-369,0 0 0,0-1 0,1 1 0,-1-1-1,0 1 1,0-1 0,0 1 0,0-1-1,1 1 1,-1-1 0,0 1 0,1-1 0,-1 1-1,0-1 1,1 1 0,-1-1 0,0 0-1,1 1 1,-1-1 0,1 0 0,-1 1 0,1-1-1,-1 0 1,1 1 0,-1-1 0,1 0 0,-1 0-1,1 0 1,-1 0 0,1 1 0,-1-1-1,1 0 1,0 0 0,-1 0 0,1 0 0,-1 0-1,1 0 1,-1 0 0,1-1 0,-1 1-1,1 0 1,0 0 0,-1 0 0,1 0 0,-1-1-1,1 1 1,-1 0 0,1-1 0,1 0 12,-1 0 1,1 0-1,-1 0 1,0 0-1,1-1 1,-1 1-1,0 0 1,0-1-1,0 1 1,0 0-1,0-1 1,0 0-1,0 1 1,1-4-1,-1-2-576,0 0 0,0 0 0,0-1 1,-1 1-1,0-1 0,0 1 0,-3-13 0,2 17 385,1 0 0,-1 1 0,1-1 0,-1 1 0,0-1 0,0 1 0,0-1 0,0 1 1,-1 0-1,1 0 0,-1-1 0,1 1 0,-1 0 0,0 0 0,0 0 0,0 1 0,0-1 0,0 0 0,0 1 0,0-1 0,-1 1 0,1 0 0,-1 0 0,1 0 0,-3-1 0,-6 1 1051,12 4 1427,0-3-2247,-1 0-1,1 0 0,-1 0 0,1 0 1,-1 0-1,1 0 0,-1 0 1,1-1-1,-1 1 0,1 0 1,-1 0-1,0 0 0,1-1 0,-1 1 1,1 0-1,-1 0 0,0-1 1,1 1-1,-1 0 0,0-1 0,1 1 1,-1-1-1,0 1 0,1 0 1,-1-1-1,0 1 0,0-1 0,0 1 1,1-1-1,-1 1 0,0 0 1,0-1-1,0 1 0,0-1 0,0 1 1,0-1-1,0 1 0,0-1 1,0 1-1,0-1 0,0 1 0,0-1 1,0 1-1,-1-1 0,4-1 226,0 0-1,0 1 1,1 0-1,-1-1 0,0 1 1,0 0-1,1 1 1,-1-1-1,0 1 1,7-1-1,11 3-293,-6-2-124,3-20-299,-15 16-1482,1 0-1,0 0 0,0 1 0,0-1 0,1 1 0,-1 0 0,1 0 0,8-4 0,0 1-4351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9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152 334 15182,'0'0'16832,"-10"1"-16842,6-1 13,0 0-1,0 1 1,1 0 0,-1 0 0,0 0 0,0 0 0,0 1 0,1-1 0,-1 1 0,0 0-1,1 0 1,-5 4 0,2-1 63,1 1-1,-1 0 1,1 0-1,0 1 1,0-1 0,-6 13-1,5-10-41,0 1 1,0 0-1,2 1 0,-1-1 0,1 1 1,0 0-1,1 0 0,1 0 0,0 0 1,-2 23-1,5-33-24,-1 0 0,0 1 0,1-1 0,-1 0 0,1 1 0,-1-1 0,1 0 0,-1 0 0,1 1 0,0-1 0,0 0 0,0 0 0,0 0 0,-1 0 0,1 0 0,1 0 0,-1 0 0,0-1 0,0 1 0,0 0 0,0-1 0,0 1 0,1 0 0,-1-1 0,0 1 0,1-1 0,-1 0 0,0 0 0,1 1 0,-1-1 0,0 0 0,1 0 0,-1 0 0,0 0 0,1 0 0,-1-1 0,1 1 0,-1 0 0,0-1 0,0 1 0,3-2 0,2 1 0,0-1 0,1 0 0,-2 0 0,1 0 0,0-1 0,0 0 0,-1 0 0,7-5 0,3-8 0,0-1 0,-1 0 0,-1-1 0,-1 0 0,0-1 0,-2 0 0,0-1 0,-1 0 0,-1-1 0,-1 1 0,7-35 0,-33 104 0,11-31 0,1 0 0,-7 25 0,14-43 0,-2 8 0,0 1 0,0-1 0,1 0 0,0 0 0,1 1 0,0-1 0,0 0 0,2 11 0,-2-18 0,1-1 0,0 1 0,-1 0 0,1 0 0,0 0 0,-1 0 0,1 0 0,0-1 0,0 1 0,0 0 0,0-1 0,0 1 0,0-1 0,-1 1 0,1-1 0,1 1 0,-1-1 0,0 0 0,0 1 0,0-1 0,0 0 0,0 0 0,0 0 0,0 0 0,0 0 0,0 0 0,0 0 0,1 0 0,-1 0 0,0 0 0,0-1 0,0 1 0,0-1 0,0 1 0,0 0 0,0-1 0,0 0 0,0 1 0,1-2 0,39-23 0,-13-4 0,-2-2 0,0 0 0,-3-2 0,0-1 0,-2 0 0,-2-2 0,-1 0 0,-2-1 0,-2-1 0,19-74 0,-29 82 0,-35 102 0,11-19 0,3 1 0,2 0 0,2 1 0,-8 97 0,22-140 0,3-14 0,3-10 0,-2-8 0,0-1 0,-1 0 0,-2 1 0,0-1 0,-1 0 0,-1 0 0,-3-27 0,4 54 0,-2-4 0,1 1 0,0 0 0,0-1 0,1 1 0,-1 0 0,1 0 0,-1-1 0,1 1 0,0-1 0,0 1 0,0 0 0,0-1 0,0 0 0,1 1 0,-1-1 0,1 0 0,-1 0 0,1 0 0,0 0 0,0 0 0,0 0 0,0 0 0,0 0 0,0-1 0,1 1 0,-1-1 0,1 0 0,-1 0 0,1 0 0,4 2 0,-1-2 0,0 0 0,0-1 0,0 0 0,0 0 0,0 0 0,0 0 0,-1-1 0,1 0 0,0-1 0,0 1 0,-1-1 0,1 0 0,-1 0 0,1-1 0,-1 1 0,0-1 0,0-1 0,7-5 0,-8 6 0,0 0 0,-1 0 0,1 0 0,-1-1 0,0 1 0,0-1 0,0 0 0,-1 0 0,1 0 0,-1 0 0,0-1 0,0 1 0,0-1 0,-1 1 0,0-1 0,0 0 0,0 1 0,0-1 0,-1 0 0,1 0 0,-1 1 0,-1-1 0,0-6 0,1 10 0,0 0 0,-1 1 0,1-1 0,0 1 0,-1-1 0,1 1 0,0-1 0,-1 1 0,1-1 0,-1 1 0,1-1 0,-1 1 0,1-1 0,-1 1 0,1 0 0,-1-1 0,0 1 0,1 0 0,-1 0 0,1-1 0,-1 1 0,0 0 0,1 0 0,-1 0 0,0 0 0,1 0 0,-1 0 0,0 0 0,1 0 0,-1 0 0,0 0 0,1 0 0,-1 0 0,1 1 0,-1-1 0,0 0 0,1 0 0,-1 1 0,1-1 0,-1 0 0,1 1 0,-1-1 0,0 0 0,0 1 0,-25 17 0,21-11 0,0-1 0,0 1 0,0 0 0,1 0 0,0 1 0,0-1 0,1 1 0,0 0 0,0 0 0,1 0 0,0 0 0,0 0 0,0 16 0,2-24 0,0 1 0,0 0 0,0 0 0,0 0 0,0 0 0,1 0 0,-1-1 0,0 1 0,0 0 0,1 0 0,-1-1 0,1 1 0,-1 0 0,0 0 0,1-1 0,-1 1 0,1 0 0,0-1 0,-1 1 0,1-1 0,0 1 0,-1 0 0,1-1 0,0 0 0,-1 1 0,1-1 0,1 1 0,29 2 0,-21-4 0,1-1 0,0-1 0,18-6 0,1-3 0,-15 5 0,0 0 0,0 2 0,1-1 0,-1 2 0,1 0 0,0 1 0,1 1 0,23-1 0,-39 3 0,0 1 0,0-1 0,0 1 0,1-1 0,-1 1 0,0-1 0,0 1 0,0 0 0,0 0 0,0 0 0,0 0 0,0-1 0,-1 1 0,1 0 0,0 0 0,0 1 0,-1-1 0,1 0 0,0 0 0,-1 0 0,0 0 0,1 0 0,-1 1 0,1-1 0,-1 0 0,0 0 0,0 1 0,0-1 0,0 2 0,1 51 0,-1-25 0,0-29 0,0 1 0,1 0 0,-1-1 0,0 1 0,1 0 0,-1-1 0,1 1 0,-1-1 0,0 1 0,1-1 0,-1 1 0,1-1 0,0 1 0,-1-1 0,1 1 0,-1-1 0,1 0 0,0 1 0,-1-1 0,1 0 0,0 0 0,-1 0 0,1 1 0,0-1 0,-1 0 0,1 0 0,0 0 0,-1 0 0,1 0 0,0 0 0,0 0 0,-1 0 0,1-1 0,0 1 0,-1 0 0,1 0 0,0 0 0,-1-1 0,1 1 0,0 0 0,-1-1 0,1 1 0,-1-1 0,1 1 0,0-1 0,35-19 0,-33 17 0,16-9 0,-9 5 0,0-1 0,0 2 0,1 0 0,0 0 0,0 1 0,0 0 0,1 1 0,0 0 0,23-4 0,-34 8-78,0 1-1,-1 0 1,1 0-1,-1 0 1,1 0-1,-1 0 1,1 0-1,-1 0 1,0 0-1,0 0 1,1 0-1,-1 0 1,0 0 0,0 0-1,0 0 1,0 0-1,0 0 1,0 1-1,0-1 1,0 0-1,-1 1 1,-2 10-5323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0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19058,'-1'0'5530,"-8"3"-1312,-5 35-1315,2 33-2760,8-45 57,-2 14-251,-2 78 0,8-117 43,0-1 0,0 1 0,0 0 0,0-1 0,0 1-1,1 0 1,-1-1 0,0 1 0,0-1 0,0 1 0,1-1 0,-1 1 0,0 0-1,0-1 1,1 1 0,-1-1 0,0 1 0,1-1 0,-1 1 0,1-1 0,-1 0-1,1 1 1,-1-1 0,1 1 0,-1-1 0,1 0 0,-1 0 0,1 1 0,0-1-1,-1 0 1,1 0 0,-1 0 0,2 1 0,25-5 19,28-22 152,-53 25-173,1-1 16,74-36 24,-70 36-41,-1 0 0,1 0 0,0 0 0,-1 1 0,1 0 0,0 0 0,0 1 0,0-1 0,0 2 0,9 0 0,-14 0 16,0-1 1,0 1-1,0 0 1,0 0-1,0 0 1,0 0-1,0 1 1,-1-1-1,1 0 1,0 1-1,-1-1 1,1 1-1,-1-1 1,0 1-1,1 0 1,-1 0-1,0 0 1,0-1-1,0 1 1,0 0-1,0 0 1,-1 1-1,1-1 1,-1 0-1,1 0 1,-1 0-1,0 0 1,0 0-1,1 1 1,-2-1-1,1 2 1,0 1 55,0 1 1,-1-1 0,1 0-1,-1 0 1,0 0-1,-1 0 1,1 0 0,-1 0-1,0 0 1,0-1-1,0 1 1,-5 5 0,1-4-60,-1 0 1,0 0-1,0-1 1,-1 0-1,1-1 0,-1 0 1,0 0-1,0 0 1,-1-1-1,1 0 1,-1-1-1,1 0 1,-1 0-1,0-1 1,0 0-1,-11-1 1,16 1-4,-1-2 1,0 1-1,0 0 0,0-1 1,1 0-1,-1 0 1,0-1-1,1 1 1,-1-1-1,1 0 1,-1 0-1,1 0 0,-6-5 1,7 4-1,1 1 1,-1-1-1,1 1 0,0-1 1,0 0-1,0 0 1,1 0-1,-1 0 1,1 0-1,0 0 0,-1 0 1,1-1-1,1 1 1,-1 0-1,0-1 0,1 1 1,0 0-1,0-1 1,0 1-1,0-1 1,1-3-1,-1 5-226,1-1 1,0 1-1,-1 0 1,1 0-1,0 0 0,0-1 1,1 1-1,-1 0 1,0 0-1,1 0 1,-1 1-1,1-1 0,-1 0 1,1 1-1,0-1 1,0 1-1,0-1 0,0 1 1,0 0-1,0 0 1,4-2-1,55-18-9568,-41 16 5512,18-7-5081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0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91 188 13389,'0'0'16132,"9"-4"-14760,-4 2-1262,0-1-1,-1 0 1,1 0-1,0 0 1,-1-1 0,0 1-1,0-1 1,0 0-1,0 0 1,4-8-1,-6 9-81,0 0 0,0 0 0,-1 0 0,1 0 0,-1 0 0,0-1-1,0 1 1,0 0 0,0-1 0,-1 1 0,1 0 0,-1-1 0,0 1-1,0-1 1,0 1 0,-1-1 0,1 1 0,-1-1 0,0 1 0,1 0-1,-2-1 1,1 1 0,-2-3 0,2 4-28,0 0 0,0 0 0,0 1 0,-1-1 0,1 1 0,-1-1 0,1 1 0,-1-1 0,1 1 0,-1 0 0,0 0 0,0 0 0,1 0 0,-1 0 0,0 0 0,0 0 0,0 1 0,0-1 0,0 0 0,0 1 0,0 0 0,-1 0 0,1-1 0,0 1 0,0 1 0,0-1 0,0 0 0,0 0 0,-3 1 0,1 0 0,0 0 0,0 0 0,1 1 0,-1-1 0,0 1 0,0 0 0,1 0 0,-1 0 0,1 0 0,-1 1 0,1-1 0,0 1 0,-5 6 0,1 2 0,1 1 0,0 0 0,1 0 0,0 0 0,1 1 0,0-1 0,1 1 0,1 0 0,0 0 0,0 0 0,1 1 0,1-1 0,2 20 0,-2-31 0,0 1 0,1-1 0,-1 1 0,1-1 0,-1 1 0,1-1 0,0 0 0,0 1 0,0-1 0,0 0 0,0 1 0,0-1 0,1 0 0,-1 0 0,1 0 0,0 0 0,-1 0 0,1-1 0,0 1 0,0-1 0,0 1 0,0-1 0,0 1 0,0-1 0,1 0 0,-1 0 0,0 0 0,1 0 0,-1-1 0,1 1 0,-1-1 0,1 1 0,-1-1 0,1 0 0,3 0 0,2 0 0,-1 0 0,1-1 0,-1 0 0,0-1 0,0 0 0,0 0 0,0 0 0,0-1 0,0 0 0,0 0 0,6-5 0,6-5 0,-2 0 0,0-2 0,0 0 0,-2-1 0,0 0 0,0-1 0,-2-1 0,0 0 0,-1-1 0,-1-1 0,-1 0 0,9-23 0,-29 78 0,1-1 0,2 1 0,1 1 0,-1 41 0,7-76 0,0-1 0,0 1 0,0 0 0,0 0 0,0-1 0,0 1 0,0 0 0,0 0 0,1-1 0,-1 1 0,0 0 0,0 0 0,1-1 0,-1 1 0,0 0 0,1-1 0,-1 1 0,0 0 0,1-1 0,-1 1 0,1-1 0,-1 1 0,1-1 0,0 1 0,-1-1 0,1 1 0,0-1 0,-1 1 0,1-1 0,0 0 0,-1 1 0,2-1 0,1 0 0,-1 0 0,0 0 0,0 0 0,1 0 0,-1 0 0,0-1 0,1 1 0,-1-1 0,0 0 0,0 0 0,2-1 0,7-3 0,-1 0 0,0-1 0,15-12 0,90-92 0,-18 14 0,-96 95 0,0 1 0,-1-1 0,1 0 0,0 0 0,0 1 0,-1-1 0,1 0 0,0 1 0,0-1 0,0 1 0,0-1 0,0 1 0,0 0 0,0-1 0,0 1 0,0 0 0,0 0 0,0-1 0,0 1 0,0 0 0,0 0 0,0 0 0,2 1 0,-2-1 0,-1 1 0,1 0 0,0-1 0,-1 1 0,1 0 0,0 0 0,-1 0 0,1-1 0,-1 1 0,1 0 0,-1 0 0,0 0 0,1 0 0,-1 0 0,0 0 0,0 0 0,0 0 0,1 0 0,-1 2 0,-5 61 0,4-53 0,-2 16 0,-3 61 0,6-88 0,0 1 0,0-1 0,0 0 0,0 1 0,0-1 0,0 1 0,0-1 0,0 0 0,0 1 0,0-1 0,0 0 0,0 1 0,0-1 0,1 1 0,-1-1 0,0 0 0,0 0 0,0 1 0,1-1 0,-1 0 0,0 1 0,0-1 0,1 0 0,-1 0 0,0 1 0,1-1 0,-1 0 0,0 0 0,1 0 0,-1 0 0,0 1 0,1-1 0,-1 0 0,1 0 0,-1 0 0,1 0 0,17-5 0,15-17 0,34-41 0,-39 35 0,1 1 0,35-24 0,-62 49 0,1 1 0,-1-1 0,0 1 0,0 0 0,0 0 0,1 0 0,-1 0 0,1 0 0,-1 0 0,1 0 0,-1 1 0,6-1 0,-8 1 0,1 0 0,0 0 0,-1 1 0,1-1 0,0 0 0,-1 0 0,1 1 0,-1-1 0,1 1 0,0-1 0,-1 0 0,1 1 0,-1-1 0,1 1 0,-1-1 0,0 1 0,1-1 0,-1 1 0,1 0 0,-1-1 0,0 1 0,1 0 0,-1-1 0,0 1 0,0 0 0,0-1 0,1 1 0,-1 0 0,0 0 0,0 9 0,0 0 0,-1 0 0,0 0 0,0 0 0,-4 12 0,-2 17 0,7-39 0,0 0 0,0 1 0,0-1 0,1 1 0,-1-1 0,0 0 0,0 1 0,0-1 0,0 1 0,1-1 0,-1 0 0,0 1 0,0-1 0,1 0 0,-1 1 0,0-1 0,0 0 0,1 1 0,-1-1 0,0 0 0,1 0 0,-1 1 0,0-1 0,1 0 0,-1 0 0,1 0 0,-1 0 0,0 1 0,1-1 0,-1 0 0,1 0 0,-1 0 0,1 0 0,-1 0 0,0 0 0,1 0 0,-1 0 0,1 0 0,-1 0 0,1-1 0,-1 1 0,0 0 0,1 0 0,-1 0 0,1 0 0,-1-1 0,0 1 0,1 0 0,-1 0 0,0 0 0,1-1 0,-1 1 0,0 0 0,0-1 0,1 1 0,-1-1 0,25-15 0,23-25 0,-32 25 0,2 0 0,0 2 0,1 0 0,0 1 0,1 1 0,32-14 0,-51 25 0,-1 1 0,1 0 0,0 0 0,0 0 0,-1-1 0,1 1 0,0 0 0,-1 0 0,1 0 0,0 0 0,0 0 0,-1 0 0,1 0 0,0 1 0,0-1 0,-1 0 0,1 0 0,0 0 0,-1 1 0,1-1 0,0 0 0,-1 1 0,1-1 0,0 1 0,-1-1 0,1 1 0,-1-1 0,1 1 0,-1-1 0,1 1 0,-1-1 0,1 1 0,-1 0 0,1 1 0,5 34 0,-6-21 0,-1 0 0,-1 0 0,-3 15 0,0-21-1356,3-22-3235,-1-10-3203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34 100 21652,'0'0'9161,"-33"-59"-7207,33 47-1954,0 5 0,8 0-96,0-1-3812,3 1-7495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15727,'0'0'10415,"-1"14"-9251,-30 139 520,18-102-1173,3 0 1,-7 78 0,17-113-527,-1 3 121,0 1-1,2 0 1,5 34 0,-6-51-144,1 0 0,-1 0 0,1 0 0,0 0 0,0 0 0,0 0 0,0 0 0,0 0 0,1 0 0,-1-1 0,1 1 0,0 0 0,0-1 0,0 1 0,0-1 0,0 0 1,0 0-1,1 0 0,-1 0 0,1 0 0,0 0 0,-1-1 0,1 1 0,0-1 0,0 0 0,0 1 0,0-1 0,0-1 0,0 1 0,5 0 0,-7-1-220,1 1-1,-1-1 1,1 0 0,-1 0-1,0 0 1,1-1 0,-1 1-1,1 0 1,-1 0-1,0-1 1,1 1 0,-1-1-1,0 1 1,0-1-1,1 1 1,-1-1 0,0 0-1,0 0 1,0 0 0,0 1-1,0-1 1,0 0-1,0 0 1,0-1 0,0 1-1,0 0 1,0 0 0,-1 0-1,2-2 1,6-24-8935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16432,'0'0'12491,"-12"81"-12106,6-19 31,0 7-256,0-1-160,2-2 32,-1-7-352,-1-4-961,4-9-1378,-8-11-2305,-1-11-5638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2 282 18930,'-1'-10'483,"1"1"-1,0 0 1,0 0-1,1-1 1,0 1 0,1 0-1,0 0 1,1 0 0,0 0-1,0 0 1,0 1 0,1-1-1,1 1 1,0 0-1,0 0 1,0 1 0,1 0-1,0-1 1,0 2 0,1-1-1,9-6 1,1 1-253,1 1 0,0 0 0,0 2 0,1 0 0,1 1 0,-1 1-1,1 1 1,0 1 0,1 0 0,-1 2 0,1 0 0,0 1 0,25 2 0,-40 0-232,-1 0 1,0 0-1,0 1 1,0-1-1,0 1 0,0 1 1,0-1-1,0 1 0,-1-1 1,1 1-1,0 1 1,-1-1-1,6 5 0,-8-5 0,0-1-1,0 1 0,0 1 0,0-1 0,-1 0 0,1 0 1,-1 1-1,0-1 0,0 1 0,0-1 0,0 1 1,0-1-1,0 1 0,-1-1 0,1 1 0,-1 0 1,0 0-1,1-1 0,-2 1 0,1 0 0,0-1 0,0 1 1,-1 0-1,1 0 0,-1-1 0,0 1 0,-1 3 1,-3 5 3,0 0 1,-1 0 0,0-1 0,0 0 0,-1 0-1,0 0 1,-1-1 0,-10 10 0,-76 64 81,82-73-81,-22 16-2,22-17 0,0 0 0,0 1 0,-13 15 0,25-25 0,0 0 0,0 0 0,0 1 0,0-1 0,0 0 0,0 0 0,0 1 0,0-1 0,0 0 0,0 0 0,0 1 0,0-1 0,0 0 0,0 0 0,0 1 0,0-1 0,0 0 0,0 0 0,0 0 0,0 1 0,1-1 0,-1 0 0,0 0 0,0 0 0,0 1 0,0-1 0,0 0 0,1 0 0,-1 0 0,0 0 0,0 1 0,0-1 0,1 0 0,-1 0 0,0 0 0,0 0 0,0 0 0,1 0 0,-1 0 0,0 0 0,0 0 0,1 0 0,-1 1 0,0-1 0,0 0 0,1 0 0,-1-1 0,0 1 0,0 0 0,1 0 0,-1 0 0,0 0 0,0 0 0,0 0 0,1 0 0,-1 0 0,21 0 0,-18 0 0,1 0 0,24-1-52,0 2 0,0 1 0,0 1 0,0 1 0,26 7 1,-47-9 40,-1 0 1,0 0-1,0 1 1,0 0-1,0 0 1,0 0 0,-1 1-1,0-1 1,1 1-1,-1 1 1,-1-1 0,1 1-1,0 0 1,-1 0-1,0 0 1,-1 0-1,1 1 1,-1 0 0,0-1-1,0 1 1,-1 0-1,1 1 1,-1-1-1,-1 0 1,1 1 0,-1-1-1,0 12 1,0-13 16,-2 0 1,1 0 0,0 0-1,-1 1 1,0-1-1,0 0 1,0 0-1,-1-1 1,0 1 0,0 0-1,0 0 1,0-1-1,-1 1 1,-4 4 0,1-1 22,-1 0 1,0-1-1,0 0 1,-1 0-1,0 0 1,-16 9-1,3-5 21,0 0 0,-2-1-1,1-1 1,-1-1-1,-32 7 1,44-12-50,-1-1 0,1 0 0,0-1 0,-1 0 0,1-1 0,-1 0 0,1 0 0,-22-5 0,29 3 0,0 1 0,0 0 0,1-1 0,-1 0 0,1 0 0,-1 0 0,1 0 0,0-1 0,0 1 0,0-1 0,0 0 0,0 1 0,1-2 0,-1 1 0,1 0 0,0 0 0,0-1 0,0 1 0,0-1 0,1 1 0,-1-1 0,1 0 0,0 0 0,0 0 0,1 0 0,-1 0 0,1 1 0,0-7 0,-1 4-346,1 0 0,0 0 0,1 0 1,-1-1-1,1 1 0,1 0 0,-1 0 0,1 1 0,0-1 0,0 0 0,1 0 1,4-6-1,-1 2-1027,1 0 0,1 1 1,0 0-1,0 0 1,14-11-1,25-17-7035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66 24856,'0'0'5861,"-25"57"-3971,13-10-1730,0 11-160,2 4 0,3 2 0,7-3 0,0-9 0,7-8 0,16-16-288,6-14-2563,1-14-1857,3-11-3556</inkml:trace>
  <inkml:trace contextRef="#ctx0" brushRef="#br0" timeOffset="1">320 0 15695,'0'0'1601,"0"59"641,-2-17-512,-3 11-673,0 7-288,-1 3-513,-3 3-160,0-1-128,-3-3-640,0-8-1571,0-12-3298,0-11-3491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2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9 443 15951,'-4'-25'879,"2"0"1,0 1-1,2-1 0,1 0 1,0 0-1,2 0 0,1 1 0,7-26 1,-7 39-488,0 1 0,0-1 0,1 1 0,1 0 0,-1 0 0,2 1 0,-1 0 0,1 0 0,1 0 0,-1 1 0,2 0 0,-1 0 0,1 1 0,0 0 0,0 1 0,1 0 0,0 0 0,0 1 0,21-7 0,-7 5-333,0 2 0,0 0 0,0 2 0,1 1 0,-1 1 0,1 0 0,0 2 0,-1 1 0,0 2 0,1 0 0,-1 1 0,0 1 0,-1 2 0,0 0 0,0 1 0,-1 1 0,25 16 0,-40-22-59,-1 0 0,0 1 0,0 0 0,-1 0 0,1 0 0,-1 1 0,0-1 0,-1 1 0,1 0 0,-1 1 0,5 9 0,-8-13 0,0 0 0,0 0 0,0 0 0,-1 0 0,1 0 0,-1 0 0,0 0 0,0 0 0,0 0 0,0 0 0,0 0 0,-1 0 0,1 0 0,-1 0 0,0 0 0,0 0 0,0 0 0,0 0 0,0 0 0,-1 0 0,1-1 0,-1 1 0,0-1 0,0 1 0,0-1 0,0 1 0,0-1 0,0 0 0,-5 3 0,-11 8 0,0-1 0,-1 0 0,-1-2 0,0 0 0,-1-1 0,1-1 0,-2-1 0,1-1 0,-1-1 0,0 0 0,0-2 0,0-1 0,-28 0 0,48-2-72,0 0 0,0 0-1,0 0 1,0 0 0,1 0 0,-1-1-1,0 1 1,0 0 0,0-1 0,0 0 0,0 1-1,0-1 1,1 0 0,-1 0 0,0 0-1,1 0 1,-1 0 0,1 0 0,-1-1-1,1 1 1,-3-3 0,3 2-371,0 0 0,1-1-1,-1 1 1,0 0 0,1 0 0,-1-1-1,1 1 1,0 0 0,0-1 0,0 1-1,1-5 1,2-22-12700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4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12280 0 9865,'-9'6'2216,"-605"378"1428,-44-48-1288,241-171-3215,-8-19-1,-833 170 1,-3075 345 3640,2177-541-2781,2120-120-3,-796-8 205,3-46 464,743 42-286,0-3 0,-101-33-1,-41-35 3228,216 77-3258,0 1 1,0 0 0,-1 1-1,1 1 1,-1 0 0,1 0-1,-16 0 1,28 3-359,0-1 0,-1 1 0,1 0 0,0 0 0,-1 0 0,1 0 0,0 0 0,-1 0 0,1 0 0,0 0 0,-1 0 0,1 0 0,0 0 0,-1 0 0,1 0 1,0 0-1,-1 0 0,1 0 0,0 0 0,-1 0 0,1 0 0,0 1 0,0-1 0,-1 0 0,1 0 0,0 0 0,-1 1 0,1-1 0,0 0 0,0 0 0,-1 1 0,1-1 0,0 0 0,0 0 0,0 1 0,-1-1 0,1 0 0,0 1 0,0-1 0,0 0 0,0 0 0,0 1 1,0-1-1,0 0 0,0 1 0,0-1 0,0 0 0,0 1 0,0-1 0,0 0 0,0 1 0,0-1 0,0 0 0,0 1 0,0-1 0,0 0 0,0 1 0,0-1 0,1 0 0,-1 1 0,0-1 0,0 0 0,0 0 0,1 1 0,-1-1 0,21 17-1492,-8-14 545,1 0 0,0 0 0,0-1 0,0-1-1,0 0 1,0-1 0,0-1 0,16-2 0,28-8-4372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5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726 86 11307,'0'0'4137,"9"-10"-3203,8-6-575,-9 9-82,0-1 1,-1 0-1,1 0 0,7-13 1,-14 21-208,-1 0 0,0 0 0,0 0 0,0 0 0,0 0 0,0-1 0,1 1 0,-1 0 0,0 0 0,0 0 0,0 0 0,0-1 0,0 1 0,0 0 0,0 0 1,0 0-1,0 0 0,1-1 0,-1 1 0,0 0 0,0 0 0,0 0 0,0-1 0,0 1 0,0 0 0,0 0 0,0 0 0,0-1 0,-1 1 0,1 0 0,0 0 0,0 0 0,0 0 0,0-1 0,0 1 0,0 0 0,0 0 0,0 0 0,0 0 1,-1-1-1,1 1 0,0 0 0,0 0 0,0 0 0,0 0 0,-1-1 0,-12 1 945,-17 9-608,-40 27-135,2 3 0,-88 65 0,83-53-106,52-37-151,-157 113 584,143-99-96,1 1 1,-55 63 0,85-87-491,0-1 1,1 1 0,0 0 0,0 0-1,0 0 1,1 0 0,0 0 0,0 1-1,-2 6 1,4-11-20,0 1 0,0-1 0,-1 1 0,1-1 0,0 0 0,0 1-1,1-1 1,-1 1 0,0-1 0,0 1 0,1-1 0,-1 0 0,1 1 0,-1-1 0,1 0-1,-1 0 1,1 1 0,0-1 0,0 0 0,0 0 0,0 0 0,-1 0 0,2 0 0,-1 0-1,0 0 1,0 0 0,0 0 0,0 0 0,0-1 0,1 1 0,-1 0 0,0-1 0,1 1-1,-1-1 1,0 0 0,1 1 0,-1-1 0,1 0 0,2 0 0,17 3-126,0-1 0,1-1 0,-1-1 0,1-1 0,-1-1 0,40-9 0,-15-1-1085,-1-2 0,44-21 0,18-13-3903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20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2092 617 8520,'-479'53'-2900,"54"-7"851,342-33 2753,1 3 0,1 4-1,0 3 1,2 4 0,-96 46-1,112-42-288,1 4 0,1 2 0,3 3 0,1 3 0,2 2 0,-75 78 0,116-108-398,1 0 0,0 1-1,1 0 1,1 1 0,0 0 0,2 1 0,-15 36-1,20-43-18,2-1 0,-1 1 0,1 0-1,1 0 1,0 0 0,1 0 0,0 0-1,0 0 1,2 0 0,-1 0 0,1 0-1,1 0 1,-1 0 0,2-1 0,0 1-1,5 9 1,7 12 4,2-1-1,1 0 0,1-2 1,2 0-1,1-1 1,1-2-1,52 46 1,-34-40 6,0-2 0,2-1 0,1-3 1,88 38-1,-47-31 17,178 43 1,84-15 14,824 21 85,-403-44-73,-227 15 152,443 22 344,-699-74-334,0-13 0,532-91 0,-644 66 113,-1-7 1,-2-8-1,-3-8 0,-3-7 0,283-159 0,-372 180-228,-3-4-1,-2-2 0,-2-4 0,107-113 0,-142 131 32,-1-1-1,-2-3 0,-2 0 0,-1-1 0,-3-2 1,-2-1-1,-1-1 0,-3 0 0,21-78 0,-35 100 12,0-1 0,-1 1 0,-2-1 0,-1 0 0,0 0 0,-2 0 0,-9-51-1,6 57-35,-2 0-1,0 0 0,-1 1 1,-1 0-1,-1 0 0,-1 1 0,0 0 1,-2 1-1,0 0 0,-21-23 1,3 10 43,-1 1 0,-2 2 0,-1 1 0,-1 2 1,-1 1-1,-64-30 0,11 14 284,-171-50-1,75 42-302,-1 8 0,-290-23-1,-388 40-98,-290 125-139,10 98-1288,937-161 885,-1034 201-3029,417-61-2617,591-126 1962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25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2568 328 5701,'-37'-1'306,"-673"-6"4982,3 43-1945,612-26-3135,0 4 1,1 4-1,1 4 1,-102 40-1,150-44-230,0 3 1,2 1 0,-81 55-1,97-56 9,0 1 0,1 2 0,1 0 0,2 2 0,0 0 0,-25 40 0,36-46-1,0 0-1,2 1 1,0 0 0,2 1 0,0 0 0,1 0 0,2 0-1,0 1 1,1 0 0,2 0 0,0 0 0,1 0 0,1 0-1,2 1 1,0-1 0,1 0 0,2-1 0,0 1 0,1-1 0,1 0-1,2 0 1,19 37 0,-2-15 22,2-2-1,2-1 1,2-2 0,1-1-1,57 50 1,-36-42 28,2-3 1,3-2-1,85 45 1,-23-27 10,3-5-1,2-6 1,221 53 0,-39-33-391,479 41 0,323-65 995,-849-48-458,487-71 1,-591 47-6,-2-8-1,-1-6 0,-2-7 0,192-90 1,-265 100 162,-1-4 0,77-55 0,-126 77-289,0-2 1,-1-1 0,-1 0-1,-2-3 1,0 0-1,-2-1 1,35-55-1,-50 68-51,0-1-1,-1 1 1,-1-1-1,0-1 1,-1 1-1,-1-1 1,0 1-1,-1-1 1,-1 0-1,-1-1 0,-1 1 1,-2-25-1,-1 22-10,0 1-1,-2 0 1,0 0 0,-2 0-1,0 1 1,-1 0-1,0 0 1,-2 1-1,0 0 1,-20-25-1,-12-8 57,-2 1 0,-3 3 0,-1 1 0,-62-43 0,-231-137 578,180 132-182,-3 7 0,-275-103 0,291 139-386,-2 7 0,-2 6-1,-226-25 1,-471 32-4431,814 30 3842,-248 0-4836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3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5675 470 9161,'-238'-58'5917,"-322"-48"-5642,-434 30-930,-6 64 1353,656 20-278,0 14 1,2 15-1,-491 119 0,807-150-419,-374 101 101,323-82-35,1 3 1,2 4 0,-76 44 0,124-60-60,1 0 1,0 1-1,-37 36 0,54-45-7,1-1 0,0 1-1,0 1 1,0 0 0,1-1-1,1 2 1,0-1 0,0 1-1,0 0 1,1 0 0,1 0-1,0 0 1,-3 17 0,6-22-4,0-1 0,0 1 1,0 0-1,0-1 0,1 1 1,0 0-1,0-1 0,0 1 1,0 0-1,1-1 0,0 0 0,0 1 1,0-1-1,0 0 0,4 4 1,-1 0 14,2-1 0,-1 0 0,1-1 0,0 1 0,0-1 0,1-1 0,9 6 0,12 5 36,1-1 1,1-2-1,39 11 0,-67-23-49,114 34 97,227 36-1,130-17-29,585 0 58,1-52-88,-535-4-36,-355 2 0,705-12 23,-603-4-10,326-61-1,-376 34 41,-2-10 1,-3-9-1,239-103 0,-453 164-55,60-26 124,98-59 0,-146 77-28,0-1 0,-1 0 0,0-1 0,0-1 1,-2 0-1,1-1 0,-2 0 0,0-1 1,0 0-1,-1-1 0,14-29 0,-21 37-56,0-1 0,-1 0-1,1 0 1,-2 0 0,1 0 0,-1 0-1,0 0 1,-1 0 0,0 0-1,0-1 1,-1 1 0,0 0-1,0 0 1,-4-10 0,1 7-22,0 1 0,-1-1 0,-1 1 0,1 0 0,-2 0 0,1 1 0,-1 0 0,-1 0 0,-9-9 0,-11-7-11,-2 2-1,0 1 1,-1 1-1,-2 2 1,-39-18-1,-26-7 20,-3 4 1,0 5-1,-3 4 0,-158-26 0,39 25-90,-256-3 0,-406 46-4258,586 8-1153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42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5554 372 11050,'-69'-44'2141,"-80"-37"-1,86 52-2089,-1 3 0,-1 3 0,-96-21 0,-6 12-1333,-324-18 1,-175 44-2269,-449 72 2589,817-42 2776,-677 93 2002,843-88-3708,-208 75 1,254-70-58,1 3 0,2 5 0,-97 64 0,142-80-2,2 1-1,1 1 0,1 2 1,1 2-1,2 1 0,-31 42 0,50-59-45,1 0 0,1 0-1,0 1 1,1 1-1,1 0 1,1 0-1,1 1 1,0-1 0,1 1-1,1 0 1,1 1-1,1-1 1,0 1-1,1-1 1,2 1 0,3 32-1,-1-40-8,0 1 0,1-1 0,0 0 0,1 0 0,0 0 0,1-1 0,0 1 0,1-1 0,0-1 0,10 12 0,-4-7 2,1-2-1,0 0 1,1 0 0,0-1 0,1-1-1,19 10 1,9 0 9,0-1 0,1-2 0,1-3 0,75 16 0,16-5 126,240 14 1,148-29 52,-399-11-133,1401-19 334,-4-90-73,-973 35-217,-422 50-53,-2-5 0,151-55-1,-245 72-20,-1-1-1,-1-1 0,-1-2 0,0 0 1,51-40-1,-71 48 2,-1 0 1,0-1-1,0 0 1,0 0-1,-1 0 0,-1-1 1,0 0-1,10-20 1,-14 22 10,1 0 1,-1 0 0,0 0 0,-1-1 0,1 1 0,-2-1 0,1 1 0,-1 0 0,-1-1 0,1 1 0,-2 0 0,1-1 0,-5-13 0,1 8-18,-1 1-1,0 0 1,-1 0 0,0 0 0,-1 1 0,-1 0-1,0 1 1,0 0 0,-1 0 0,0 1-1,-14-10 1,-11-7-29,-2 1 0,-58-30 0,6 11 22,-2 4-1,-172-52 1,-206-25 55,51 14-217,379 94-156,-1-2-1,2-2 1,0-1 0,0-2 0,2-2 0,-61-41 0,72 39-1021,2-2 0,-29-34 0,52 57 1317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43 998 12524,'0'0'1986,"-9"5"614,-24 15-59,137-86 5749,60-48-5737,3-3-1903,-68 51-513,291-202 188,-291 193-428,161-160 0,-243 217-10,-11 10-56,0 1 1,1 1 0,-1-1 0,1 1-1,0 0 1,1 1 0,-1 0-1,16-8 1,-29 17-4867,-3 5 2605,-4 3 201,-21 10-3596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47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4334 553 6054,'-445'-86'6190,"-211"-95"-4939,634 173-1188,-303-97 1240,223 78-825,-130-19 1,20 25-373,0 9 1,-276 21 0,361-1 17,1 5 0,1 6 0,1 6 1,-164 53-1,216-53-82,2 3 1,1 4-1,1 2 1,2 3-1,2 2 1,1 4 0,2 2-1,-87 85 1,128-110-24,1 1 1,1 1 0,1 1 0,1 0-1,1 2 1,-21 45 0,31-58-12,0 0 0,1 0 0,0 1 0,1-1 0,1 1 0,0 0 0,1 0 0,0 0 0,1 0 0,0 0 0,1 0 0,1 0 0,0 0 0,1 0 0,0-1 0,1 1 0,5 12 0,2-3-1,1-1-1,1-1 0,1 0 1,0-1-1,2 0 0,0-1 0,1-1 1,28 23-1,-2-8 16,1-1 0,86 45 0,-60-44 5,1-3-1,1-2 0,2-4 1,0-4-1,81 12 1,387 23 353,739-37-278,374-119 672,-1006-1-344,-557 81-343,0-4 0,-2-4 0,-1-4 0,158-85 0,-221 104 78,-2-1 1,0 0-1,-1-2 1,-1-1-1,0-1 1,-1-1-1,28-37 1,-42 48-91,0 0 0,-1 0 1,0-1-1,-1 0 0,0 0 0,-1 0 0,0-1 1,0 1-1,-2-1 0,1 0 0,-2 0 1,1 0-1,-2 0 0,1 0 0,-2 0 1,0 0-1,0-1 0,-1 2 0,0-1 1,-8-23-1,2 17-33,-1 0-1,-1 1 1,0 0 0,-1 0 0,-1 1 0,-1 1 0,0 0-1,0 1 1,-2 0 0,-18-13 0,-15-10-19,-2 3-1,-59-30 1,-21-3-8,-3 7-1,-3 5 0,-1 6 0,-3 6 0,-221-37 1,101 42-216,-2 11 0,-314 9 0,-74 58-2728,7 50-5444,336-38-953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59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7402 305 18866,'-16'-30'34,"0"1"0,-31-40 0,37 57-2,-1 0-1,0 1 0,0 0 0,-1 1 1,0 0-1,-1 1 0,-24-13 0,8 9-35,0 1-1,0 2 1,-1 0-1,0 2 1,0 2-1,-46-5 1,-190 2-71,218 9 58,-445 29-923,1 35-926,62-6 535,-1375 92 3482,996-93-1382,554-39-621,-512 53 1197,609-48-709,1 7 0,-271 90 0,342-88-512,2 4 0,2 3 0,-79 51 0,119-62-129,0 1 1,2 2-1,1 1 1,2 3-1,2 0 1,-62 82-1,84-99-11,0 2 0,2-1 0,1 2 0,0-1 1,1 1-1,2 1 0,0 0 0,1 0 0,1 0 0,-2 26 0,6-35-3,1 1 0,0-1-1,1 0 1,0 1 0,1-1 0,1 0 0,0 0 0,1 0 0,0 0-1,1 0 1,0-1 0,1 0 0,0 0 0,1 0 0,1-1 0,-1 0-1,2-1 1,13 14 0,5 0-5,0-2 1,2-1-1,1-1 0,1-1 1,0-2-1,1-1 0,1-2 1,48 15-1,27 3 45,151 22 0,487 37 196,10-49-55,821-26-247,-984-51-49,-2-26 1,683-160-1,-656 64 385,-489 114-169,-1-4 0,198-107 0,-287 133-39,-1-2-1,-1-2 1,-1-1-1,-2-2 1,52-53 0,-75 71 48,-2-2 0,0 1 0,0-1 0,-1-1 0,0 1 0,-1-1 0,-1 0 0,0-1 0,0 0 0,-2 0 0,0 0 0,0 0 0,-2-1 0,1 0 0,-2 1 0,0-1 0,-1 0 0,0 0 0,-1 1 0,-5-27 0,0 24-26,0 0 0,0 0-1,-2 0 1,0 1 0,-1 0-1,-1 1 1,0 0 0,-1 0 0,0 1-1,-2 1 1,-22-21 0,3 7 9,0 2 0,-2 1 0,-1 2 1,-44-21-1,-6 4-4,-2 4 0,-2 4 0,-1 3 0,-1 5 0,-96-12 0,-473-27-2197,411 46-720,57-6-2763,34-12-6594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9:32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6656 755 18962,'-36'2'426,"1"-2"1,0-1-1,-1-2 1,1-1-1,0-2 1,0-1-1,1-2 1,-34-13-1,-542-174-363,217 79 408,116 33-316,-3 12 0,-338-43 0,99 52-59,-604 5 0,860 61-32,1 12 0,0 10 0,-275 65 0,440-67-59,1 3 1,2 5-1,1 4 1,1 4 0,-92 54-1,138-64 63,0 1-1,3 3 1,0 1 0,-52 55-1,68-59-6,1 1 0,1 1-1,2 1 1,2 1-1,1 1 1,-26 63-1,37-75-58,0 1-1,2 1 1,1 0-1,1 0 1,1 0-1,1 0 1,1 1-1,2-1 1,4 46-1,-1-52-2,0 0 1,2-1-1,0 1 0,1-1 1,1-1-1,1 1 0,1-1 1,0 0-1,1-1 0,0 0 1,2-1-1,0 0 0,22 22 1,1-7 4,1-2 0,0-1 1,3-2-1,0-1 1,1-3-1,44 18 0,264 84 30,-326-116-34,239 67-3,3-12 0,391 41 1,549-44 10,-1191-59-8,980-7 7,0-38-84,846-173 83,-1720 199-4,219-40 15,-264 42-13,-2-3 1,106-44-1,-160 57 48,0-2 0,-1 0-1,0-1 1,0-1 0,-1 0 0,-1-1 0,0-1 0,0 0 0,22-29 0,-30 32-9,0-1 0,0 1 1,-2-2-1,1 1 0,-1-1 0,-1 0 1,0 0-1,-1 0 0,0 0 0,-1 0 1,0-1-1,-1 0 0,0 1 0,-1-1 1,-1 1-1,-2-17 0,0 13 54,-1 1 0,0 0 0,-1 0 0,-1 0-1,0 1 1,-1 0 0,-1 0 0,0 0 0,0 1-1,-2 0 1,-15-16 0,-2 0 18,-1 2 1,-2 1-1,-48-32 0,20 21-57,-2 3 0,-1 2 0,-2 3 0,0 3 0,-84-22-1,-343-63-78,-197-7-1320,225 49-2839,443 66 3925,-251-37-4828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9:41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31 895 9225,'0'0'2963,"-5"9"-2147,1-1-772,0 0 0,0 0-1,1 0 1,0 1 0,1 0-1,-3 14 1,5-19-40,-1 1 0,1-1 0,0 1 0,0-1 1,1 0-1,-1 1 0,1-1 0,0 0 0,0 1 0,0-1 0,1 0 1,-1 0-1,1 0 0,0 0 0,1 0 0,-1 0 0,0-1 1,6 6-1,-1-2-19,1 0 0,0-1 0,1 0 0,-1-1 0,1 0 0,0 0 1,1-1-1,-1 0 0,1-1 0,0 0 0,0 0 0,15 2 0,17 0-20,73 0-1,-68-4 50,605 74 915,-465-45-177,-82-18-570,1-4-1,0-5 1,0-5-1,168-23 1,-158 14-109,142 6 0,98-7-24,-316 7 24,-1-1 0,0-3 0,0-1-1,-1-1 1,0-2 0,63-33 0,-77 33 27,-2-1 1,1-1 0,-2-1 0,0-1-1,31-33 1,-44 41-15,0 0 0,0-1 0,-1 1 0,0-2 0,-1 1 0,0-1 0,-1 0 0,0 0 0,-1 0 0,0-1 0,-1 0 1,0 1-1,-1-1 0,2-22 0,-6 14 15,0 1 1,-1-1 0,-1 1-1,0 0 1,-2 0 0,0 1-1,-1 0 1,-1 0 0,-1 0-1,-11-16 1,-17-24 684,-65-77 0,78 107-675,-2 1 0,0 1 0,-2 1 0,0 2 0,-2 0 0,-1 3 0,0 0 0,-1 2 0,-1 1 0,-1 2 0,-44-14 0,1 7-91,-1 4 0,-1 3-1,0 3 1,-91-2 0,-8 3 24,-324-10-20,395 22 32,1 5-1,-180 34 1,169-14 454,-166 61 0,219-62-522,0 3 0,2 2 0,2 4 1,-57 40-1,101-63-72,1 0 1,1 1 0,0 1-1,-22 25 1,32-34-54,1 1-1,0-1 1,0 1 0,1 0-1,-1-1 1,1 1 0,0 0-1,1 1 1,-1-1 0,1 0-1,0 0 1,0 1 0,0-1-1,1 0 1,0 1 0,0-1-1,0 0 1,1 1 0,0-1-1,0 0 1,2 8 0,2-2-481,0-1 1,1 0-1,0 0 1,0-1-1,1 1 1,0-1-1,1-1 1,16 16 0,28 15-4487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0:14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1211 7655,'0'0'7437,"10"7"-7379,-3-3-35,-1 1 0,1-1-1,0-1 1,0 1-1,0-1 1,0-1-1,1 1 1,-1-1 0,1-1-1,0 1 1,-1-1-1,16 0 1,78-4 664,-59 0-331,-1 2-1,1 2 0,63 9 1,-25 4-169,0-5 1,0-3-1,1-3 1,0-4 0,-1-4-1,144-26 1,-136 18-135,164-3 1,90 26 77,174-8-49,-215-17-14,-242 16 26,0 3 0,-1 3-1,64 14 1,-14 0-11,1-6 0,1-4-1,149-4 1,-227-7-78,548 14 391,-531-11-382,-1-2 1,1-2-1,-1-3 1,0-1-1,0-3 1,56-16-1,56-12 33,15-4-25,-157 34-14,0-1 0,0 0-1,-1-1 1,0-1 0,-1 0-1,0-2 1,-1 1 0,0-2-1,0 0 1,-1-1 0,-1-1-1,0 0 1,20-29 0,-14 14 66,-3-2 1,0 1 0,-2-2-1,-1 0 1,-2 0 0,13-62-1,-17 64-36,-1 8-24,-1 1 0,-1 0 0,-1-1 0,-1 0 0,-1 0 0,0 1 0,-4-31 0,0 43 5,0 1 1,0-1 0,-1 1-1,0 0 1,0 0 0,-1 0-1,0 1 1,-1 0-1,1 0 1,-1 0 0,-10-8-1,-3-2 31,-1 1 0,-39-25-1,30 24 0,-1 2-1,-1 1 1,-54-17-1,-104-17 19,118 31-24,-231-51 385,-2 13-1,-402-19 0,469 69-342,-1 12 1,-235 36-1,86 2 8,-173 23 157,5 35-107,527-96-143,-406 116-17,383-105 10,0 3 0,2 2 1,0 3-1,2 1 0,1 3 0,-51 42 1,90-66-33,0 0 1,0 1-1,1 0 1,0 0-1,0 0 1,1 1-1,0 0 1,1 0-1,-1 0 1,1 1-1,-4 15 1,3-5-752,2 0 1,0 0-1,1 0 1,2 31-1,0 5-3406,-1-12-2253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2:16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4459 242 11050,'-68'-33'441,"-208"-91"3092,235 109-3154,-2 2 0,0 1-1,0 3 1,-83-8-1,51 15-412,0 4-1,0 3 1,-105 20 0,-218 68-915,252-56 679,-564 162 361,517-132 347,-295 145 0,332-130-309,5 6 0,-148 115 0,219-141-78,4 3 0,2 4 0,4 3 0,2 3 0,-60 88 1,77-87-49,4 1 0,3 3 0,4 1 0,4 3 0,3 0 0,4 2 0,3 1 1,5 1-1,3 2 0,4-1 0,-3 161 0,20-97-19,6 0 0,7-1 0,50 211 0,-56-318 15,105 431 31,-89-387-3,5-1 1,4-2-1,55 102 1,-67-149 16,2-2 1,1 0-1,2-2 1,1-1 0,2-1-1,1-2 1,2-1-1,47 33 1,-30-30 16,2-1 0,1-3 1,1-3-1,2-2 0,89 26 0,-38-21 15,0-6 0,2-3-1,136 5 1,-96-20-15,278-28-1,146-74-10,-13-45 37,-90-7-132,-342 99-158,194-105 0,-248 112 174,-2-3 1,-3-4-1,107-96 1,-129 99 167,-3-2-1,-1-1 1,-3-3 0,-2-1-1,46-87 1,-40 51 385,-4-3-1,-5-1 1,36-138-1,-36 71 259,23-216-1,-46 213-322,-6-1 0,-8 0 0,-7 0 0,-47-260 0,-49-72-277,63 346-65,-74-182 1,91 276-112,-3 1 0,-2 2 0,-2 0 1,-2 3-1,-72-86 0,78 108-49,-1 1-1,-1 1 0,-1 2 0,-1 1 1,-2 1-1,0 2 0,-1 1 1,-1 1-1,-1 3 0,-43-15 1,24 16-165,0 2 0,-1 2 0,-1 3 0,1 3 0,-1 1 0,0 4 0,0 2 0,-84 13 0,7 10-1307,0 5 0,-179 67 0,-12 20-4176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3:19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5935 494 8136,'-10'-15'2770,"-4"-4"-2478,0 0 0,-1 1-1,-1 1 1,-1 0-1,0 2 1,-1-1 0,-28-16-1,-4 6-143,-1 2 0,-1 3 0,0 2-1,-65-14 1,-226-32 469,-846-44-939,1160 108 372,-1286-27 3384,1020 43-2958,1 13 1,-419 93-1,585-89-188,1 5-1,-205 90 0,265-95-283,2 3-1,1 3 1,1 2-1,3 3 1,1 3-1,-68 68 0,107-93-15,0 1 0,2 1 0,1 0 0,0 2 0,2 0 0,1 0 0,-18 45 0,27-57 17,1 0 0,0 0 0,1 0 0,1 0 0,0 1 1,0-1-1,2 1 0,-1-1 0,2 1 0,0-1 0,0 1 0,2-1 0,-1 0 0,2 0 0,0 0 0,0 0 0,1 0 0,10 18 0,1-7 8,1-2 0,1 1 0,1-2-1,1-1 1,1 0 0,0-1 0,2-2-1,0 0 1,0-1 0,42 19 0,28 10 31,150 48 1,697 175 72,-700-221-110,2-11 0,246 5 1,-73-34 113,462-51 0,-561 6-42,-2-13 1,324-97-1,-204 0 200,-361 117-51,-2-3 0,-2-3 0,115-82 0,-159 100-92,-1-2 0,-1-1 1,0-1-1,-2 0 0,-1-2 0,0 0 1,-2-2-1,-1 0 0,-1 0 1,12-31-1,-20 37-32,-1 1 0,0-1 0,-2-1 1,0 1-1,-1-1 0,-2 1 0,0-1 0,-1 0 0,-1 0 0,-1 0 1,-1 0-1,-1 0 0,-1 1 0,-1-1 0,-11-28 0,6 27-77,-1 0-1,-1 1 0,-1 1 1,-1 0-1,-1 1 1,0 0-1,-2 1 0,0 1 1,-1 1-1,-1 1 0,-1 0 1,-39-24-1,8 10-121,-1 3 0,-1 2-1,-1 2 1,-80-22 0,26 17-1145,-214-26 1,-119 20-3982,307 25 2724,-166-9-6685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3:27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1149 246 11243,'-41'-3'277,"-1"1"1,0 1-1,1 3 1,-1 1 0,0 3-1,1 1 1,0 2-1,1 1 1,-62 26 0,62-17-246,2 2 1,1 2 0,1 1-1,1 1 1,1 2 0,1 2-1,-36 41 1,21-15-7,3 1-1,2 3 0,-55 100 1,84-134 32,2 0 0,0 1 1,2 1-1,1 0 1,1 0-1,1 1 1,2 0-1,0 0 1,2 1-1,1-1 0,2 0 1,1 1-1,0-1 1,3 1-1,0-1 1,2 0-1,0-1 1,17 41-1,-10-34-18,2-1 1,1-1-1,1 0 0,2-1 1,2-2-1,0 1 0,2-2 1,1-1-1,1-1 0,1-2 1,1 0-1,2-1 0,0-2 1,1-1-1,1-2 0,1 0 1,44 16-1,5-7 107,2-3 1,0-4-1,1-3 0,103 6 1,348-9-20,-434-19-49,1-5 0,-1-4 1,-1-4-1,-1-4 0,-1-5 0,166-69 1,-149 44 171,-3-4 1,-3-6 0,-2-4 0,-3-4 0,105-95 0,-155 119-73,-2-3 1,-2-2-1,-2-3 0,57-83 1,-90 115-68,-1-1 1,-1-1-1,-1 0 1,-1 0-1,-1-1 1,-1-1-1,-2 0 0,0 0 1,-2 0-1,-1 0 1,-1-1-1,-1 0 1,-1 0-1,-6-53 1,0 58-56,-1-1 1,-1 2-1,0-1 1,-2 1 0,-1 0-1,0 1 1,-1 0-1,-2 0 1,0 1-1,-1 1 1,0 0 0,-2 1-1,0 1 1,-34-26-1,9 11-10,-1 2-1,-1 2 1,-2 1-1,-1 3 1,-78-29-1,42 26 150,0 3-1,-1 4 1,-2 3-1,-117-6 1,80 17 102,-1 6 1,-180 22 0,173-1-302,1 5 0,1 6 0,2 6 0,2 5 0,-126 63 0,-15 29-1507,-276 189 0,300-179-5350,158-104-2674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4:49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4170 181 5189,'-444'-26'6522,"-219"-63"-3430,525 69-2765,0 7 0,-1 6 0,-1 6 0,1 6 0,0 6 0,1 6 0,-203 52 0,60 11-28,4 12 0,-319 153 0,550-223-218,1 2 1,1 2-1,1 2 0,-57 48 0,72-51 70,1 2-1,2 0 0,0 2 0,2 1 0,1 1 0,-30 58 0,32-50-122,3 0 0,1 1 0,1 0 0,3 1 1,1 1-1,2 0 0,2 0 0,2 1 0,2 0 0,1 0 0,5 46 0,-1-73-28,1-1 0,0 0 1,1 0-1,0-1 0,1 1 0,1-1 1,0 0-1,1 0 0,1-1 1,0 0-1,0 0 0,1-1 0,1 0 1,0 0-1,1-1 0,0-1 1,1 0-1,0 0 0,1-1 1,-1-1-1,2 0 0,20 9 0,9 0 0,1-2 0,0-1 0,0-3 0,1-1-1,1-3 1,59 3 0,807 45 69,486-27-106,-538-112 26,-9-72 1,-166-28 51,-537 131-24,-2-6-1,204-116 0,-301 146-14,-1-1-1,-1-2 0,81-75 0,-113 93 12,-1 0 0,-1-1 0,-1-1-1,0-1 1,-1 1 0,0-2 0,-2 1 0,0-1 0,-1-1 0,0 0 0,-2 0-1,0 0 1,-2-1 0,4-30 0,-6 21 61,-2 0 0,-1 0 0,-2 0 0,-1 0 0,-1 1 0,-1-1 0,-2 1 1,0 0-1,-2 1 0,-1 0 0,-2 1 0,0 0 0,-2 1 0,0 1 0,-2 0 0,0 1 0,-2 1 0,-1 0 0,0 2 0,-2 0 0,0 1 1,-1 2-1,-47-28 0,27 22 96,-2 2 1,0 2 0,-2 2 0,0 1 0,0 3-1,-2 2 1,-65-6 0,4 7 87,0 5 0,-135 11 0,-155 46-205,4 32 531,-62 11-1160,332-75-1453,-215 6-1,116-28-4499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02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5104 161 8776,'-170'-5'3297,"18"2"-2236,-270-40 0,383 35-1029,-120-23 253,-2 6-1,-178-4 1,-301 55 2480,49 1-2156,-108-48-198,564 13-335,-924-32 2165,1024 41-2223,1 2 0,1 1-1,-1 2 1,1 1 0,0 2 0,0 1 0,1 1 0,0 2 0,1 1 0,1 2 0,0 1 0,2 1 0,-53 43 0,78-59-29,0 1 0,0-1 1,0 1-1,0 0 0,0 0 1,1 1-1,0-1 1,-1 0-1,1 1 0,0 0 1,1-1-1,-1 1 1,0 0-1,1 0 0,0 0 1,0 0-1,0 0 0,1 0 1,0 0-1,-1 0 1,1 0-1,0 1 0,1-1 1,-1 0-1,1 0 0,0 0 1,0 0-1,0 0 1,0 0-1,1-1 0,0 1 1,2 4-1,3 2-1,0 0-1,1-1 1,0 1-1,0-2 1,1 1-1,0-1 1,1 0-1,0-1 1,19 11-1,27 11 22,2-2-1,0-2 1,112 30-1,197 25-1,-184-44 33,60 11-67,457 27 0,103-61 275,90 5 188,-630-6-438,0-12 0,347-43 0,-439 21 19,134-20-6,-221 27 2,125-41 0,-197 52-6,0 0-1,-1-1 1,1-1 0,-1 0 0,-1 0 0,1-1 0,13-12 0,-22 17 39,0 1 1,0-1-1,0 0 0,-1 0 0,1 0 0,0 0 1,-1 0-1,0 0 0,0-1 0,1 1 0,-1 0 1,-1-1-1,1 1 0,0-1 0,-1 1 1,1-1-1,-1 1 0,1-1 0,-1 1 0,0-1 1,0 1-1,-1-1 0,1 1 0,0-1 0,-1 1 1,0-1-1,1 1 0,-1-1 0,0 1 1,0 0-1,0-1 0,-1 1 0,1 0 0,0 0 1,-1 0-1,0 0 0,1 0 0,-1 0 0,0 0 1,0 1-1,-4-4 0,-16-13 123,-2 0 0,0 2 0,0 1 0,-1 0 0,-1 2 0,-44-16 0,-174-43-64,232 69-90,-184-38 50,-217-17 0,31 6-2881,124-9-5143,132 19-550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12011,'0'0'8809,"13"8"-6370,0-1-1884,335 213 7236,-275-168-7409,-1 3 0,109 111 0,-49-14-3569,-120-144 647,-4-10-2308,-2-7-4164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04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1175 0 7976,'-156'19'1809,"0"7"1,-197 60 0,314-72-1752,1 1 0,0 1 1,1 3-1,1 1 1,0 1-1,-41 35 0,58-41-34,0 1-1,2 1 0,0 0 1,0 2-1,2 0 0,1 0 1,0 2-1,1-1 0,1 2 1,1 0-1,-15 45 0,22-53 107,1-1 0,0 1 1,1 0-1,1 0 0,0 0 0,1 0 0,0 1 0,1-1 0,1 0 0,0 0 0,1-1 0,0 1 0,2 0 0,-1-1 1,1 0-1,8 13 0,-3-8-116,1-2 0,1 0 0,0 0 0,1-1-1,1 0 1,0-1 0,1-1 0,0 0 0,1-1 0,33 18 0,-10-10-19,2-1-1,0-2 0,1-2 1,1-2-1,0-2 1,45 6-1,273 18 181,-227-26-49,-40-1-67,1645 99 1473,-302-123 85,-686-39-1270,-699 49-347,-1-2-1,73-22 0,-106 24-7,-1 0-1,0-1 1,0-1-1,0 0 1,-1-1-1,-1-1 0,1-1 1,-2 0-1,1-1 1,15-18-1,-27 27 43,0 0 1,0-1-1,0 1 0,-1-1 1,0 0-1,0 1 0,0-1 1,0 0-1,0 0 1,-1-1-1,0 1 0,0 0 1,0 0-1,0-1 0,-1 1 1,0-1-1,1 1 0,-2 0 1,1-1-1,0 1 0,-1 0 1,0-1-1,0 1 0,0 0 1,-1 0-1,-2-7 0,-5-5 235,-1 0 0,0 1-1,-2 0 1,1 1-1,-16-15 1,-6-8-283,4 3 56,-2 1 0,-1 2-1,-1 2 1,-56-39 0,33 32-14,-2 2 0,-84-35 1,-27-3 322,-3 8 1,-3 8-1,-2 7 1,-2 8 0,-1 8-1,-322-18 1,270 49-1154,-288 33 0,19 49-4214,243-22-344,-15 12-3731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35.8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4675 306 5765,'0'0'5648,"-10"-8"-3886,0 1-1604,0-1 0,0 2-1,-1-1 1,0 1 0,0 1 0,-1 0 0,1 1-1,-21-5 1,-71-5-587,-1 6 0,-172 7 0,121 3-174,112-2 536,-832 5 313,0 32 1188,-479 94-949,1262-118-335,0 4-1,-109 35 0,170-42-5,0 2 0,1 0-1,0 2 1,1 2 0,1 0-1,0 2 1,1 1-1,1 1 1,-43 44 0,63-58-115,1 1 1,0 0 0,0 0 0,1 0-1,0 0 1,0 1 0,1 0-1,-5 14 1,7-18-24,0 0 0,1 0 0,-1 0 1,1 1-1,0-1 0,0 0 0,0 0 0,0 0 0,1 0 0,-1 1 0,1-1 1,0 0-1,1 0 0,-1 0 0,1-1 0,-1 1 0,1 0 0,1-1 0,4 8 0,3-1 18,0 0 0,1 0 0,0-1 0,1 0-1,0-1 1,1 0 0,0-1 0,18 8 0,16 4 85,55 14 0,81 14 160,273 36 0,197-22 74,1012-41-2,-785-75-263,-9-63 885,-604 61-475,-217 44-405,-1-3 1,0-2 0,55-29-1,-94 42-68,-1 0 0,0 0-1,-1-1 1,1 0 0,-1-1-1,0 0 1,-1 0 0,0-1-1,0 0 1,0 0-1,9-18 1,-13 21 5,-1-1 0,0 1-1,0-1 1,0 0 0,-1 0 0,0 0-1,0 0 1,-1 0 0,0 0 0,0 0-1,0 1 1,-1-1 0,0 0 0,0 0-1,0 0 1,-1 0 0,1 0 0,-1 1-1,-1-1 1,1 1 0,-1 0 0,-5-8-1,-3-3 32,-1 0-1,0 1 0,-2 1 1,1 0-1,-2 1 0,0 0 1,0 1-1,-24-14 0,-12-4 76,-87-36 0,13 17-7,-3 6 0,-1 5 0,-139-22 0,-409-36-56,-38 39-1558,275 27-4526,204 8-5120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0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7559,'0'0'9374,"11"8"-8941,10 5-347,1 0 0,0-2 0,1 0 0,0-2 1,1 0-1,36 8 0,18-8 728,1-3-1,107-5 1,53 2 167,559 5 418,-769-9-1378,18-2 286,56 4 0,-89 0-281,0 1-1,0 0 1,-1 1-1,1 1 1,0 0-1,-1 0 0,0 2 1,17 8-1,-27-12-58,2 1-507,0 0 1,1 1-1,-1-2 0,1 1 1,0-1-1,0 0 1,0 0-1,10 1 0,21-2-7782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1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15182,'108'24'3383,"57"-5"-2687,-2 1 452,54 15-719,282 8 1,-448-41-491,220-2-227,-91-16-2870,-57-4-2431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6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9225,'0'0'8493,"10"7"-8301,-6-4-170,0 1 20,1-1-1,0 1 0,0-1 1,0 0-1,0-1 0,1 1 1,-1-1-1,1 0 0,0 0 1,-1-1-1,1 1 0,0-1 1,0-1-1,0 1 0,11-1 1,16-6 404,0-2 1,0-1 0,60-24 0,2-2-83,-44 21-317,0 2 0,1 2 0,0 2 0,79-2 0,-56 11 129,0 3 0,117 20 0,-95-7 26,113 3-1,-169-18-40,0-3 0,0-1-1,-1-2 1,1-1-1,61-18 1,60-33 1070,34-10-218,-163 57-815,0 2 0,0 1 0,1 2 1,37 0-1,-70 5-200,-1 1-1,1 0 1,0-1-1,-1 1 1,1 0-1,-1-1 0,0 1 1,0 0-1,1 0 1,-1-1-1,0 1 1,-1 0-1,1 0 1,0-1-1,0 1 1,-1 2-1,1-4-18,-1 3-244,1-1 0,-1 1 0,1 0 0,-1-1 0,0 1 0,0-1 0,0 1 0,0-1 0,0 0-1,-1 1 1,1-1 0,-1 0 0,0 0 0,1 0 0,-1 0 0,0 0 0,0-1 0,0 1 0,-3 2 0,-27 10-7123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22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5217 470 18546,'-412'-161'739,"305"126"-372,-214-41 0,163 56-361,0 7 0,-1 7-1,1 7 1,-1 7 0,-170 30 0,33 17-1206,-498 160 0,568-140 1382,4 10-1,-374 202 1,490-225 267,2 4 1,4 5 0,3 4 0,3 4-1,3 5 1,5 3 0,-92 119 0,142-158-294,3 2 0,1 1 0,3 1 0,3 1 0,1 2 0,4 0 0,-20 75 1,33-96-143,2-1 1,2 1-1,1 0 1,1 0 0,6 68-1,0-76-17,1 0 0,0-1 0,2 0 0,1 0-1,1 0 1,1-1 0,1-1 0,23 37 0,-8-25-4,0-1 1,3-1-1,0-2 1,2 0-1,2-2 1,0-2 0,56 35-1,6-5 49,180 79 0,-31-38 110,4-10 1,3-11-1,266 45 0,-126-56 109,535 21 0,-377-71 42,559-58 0,-679-3-235,776-182 0,-460-11 1165,-575 169-372,-3-8 1,192-120-1,-295 157-702,-2-2-1,-2-3 0,-2-3 1,-2-2-1,95-110 0,-130 133-167,-1 0 0,-2-2 0,0 0 0,-2 0 0,-1-2 0,-2 0 0,-1-1 0,-1 0 0,-2 0 0,-1-1 0,-1-1 0,-2 1 0,-2-1 0,-1 0 0,-3-44 0,-2 44-78,-2 1 0,-2 0-1,-1 0 1,-1 1-1,-1 0 1,-21-41 0,9 30-54,-1 1 1,-3 1 0,-58-71 0,24 46 60,-2 3 1,-4 2 0,-2 4-1,-107-70 1,-2 16 259,-6 9 0,-3 7 0,-290-103 0,125 81 330,-406-78 0,396 126-465,-3 16 0,-2 16 0,-1 16 0,-602 41-1,646 15-1098,-385 90 0,-301 144-7328,520-118-426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51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4711 309 11499,'-14'-5'1970,"-246"-67"-1383,-733-49 1536,-10 103-168,-73 85-940,973-51-618,1 5-1,1 4 1,-167 65 0,188-56-284,0 3 0,3 4-1,2 4 1,-124 94 0,167-113-123,2 2-1,1 0 1,1 2 0,-40 55 0,56-67-1,0 0 1,2 1-1,0 1 1,1-1 0,1 2-1,1-1 1,1 1 0,1 0-1,0 0 1,-1 33 0,4-33-12,2 0 1,0 0-1,2 1 1,0-1-1,1-1 1,9 32-1,-7-40 9,0 1 0,0-1 0,1-1-1,1 1 1,0-1 0,0 0-1,1-1 1,0 1 0,1-2 0,0 1-1,19 14 1,0-4 11,0-2 0,2-1-1,0-1 1,0-1 0,2-2 0,-1-1 0,2-1 0,48 8-1,24-1 21,146 7 0,1-14 61,353-31 0,243-98 182,-9-70-42,-12-35-186,-707 190-53,-40 11 42,235-70-5,-232 63 15,135-66-1,-203 87 17,-1 1 0,-1-2 0,0 0 0,0 0 0,0-2 1,-1 1-1,17-20 0,-26 26 11,0-1-1,0 1 1,0 0 0,-1-1-1,0 1 1,0-1 0,0 0-1,0 0 1,-1 0 0,1 0-1,-1 0 1,-1 0 0,1 0 0,-1 0-1,0 0 1,0-1 0,0 1-1,-1 0 1,1 0 0,-1 0-1,-1 0 1,1 0 0,-1 0 0,1 0-1,-2 1 1,1-1 0,-5-6-1,-5-7 69,-1 0 0,-1 1-1,0 1 1,-2 1-1,1 0 1,-2 1-1,-29-20 1,-139-75 604,171 102-665,-66-33 122,-2 3-1,-2 3 1,-1 5 0,-140-30-1,99 36-622,0 6-1,-211-1 1,-99 26-5763,229-6-1105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01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6534,'9'-2'3913,"57"-12"-1439,1 2 1,121-4-1,148 20 1314,201 42-692,29 1-2327,464-33 24,2-37 60,-544 10-28,1656-54-24,-1912 65-787,67-2-44,-294 3 855,5 0-3407,-17-4-3641,5 3 5374,-10-8-5360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23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13068,'0'0'812,"14"-2"-994,62-4 193,1 4 0,118 10 0,-23 1-1,1650 5 609,119 2 70,375-15-671,29 1 348,-182 30 3548,-1659-28-3322,1527 100-283,-414-37-335,-943-63-2611,-556-7-572,-21-11-2359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26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0 409 4516,'22'-9'1047,"0"1"1,0 0-1,0 2 0,1 1 0,0 1 1,28-2-1,144 3 33,-113 4-592,7-1 37,791-23 3776,958-104-1567,-1101 88-2694,1266-60 274,-1 63-97,-654 75-192,-724-16-24,-446-17-15,1339 12 44,-757-82 1241,-750 63-1333,17-6-8,-27 6-32,1 1 0,-1-1 1,0 0-1,1 1 0,-1-1 0,0 0 1,0 1-1,0-1 0,1 0 0,-1 1 0,0-1 1,0 0-1,0 0 0,0 1 0,0-1 1,0 0-1,-1 1 0,1-1 0,0 0 1,0 0-1,0 1 0,-1-1 0,1 0 1,0 1-1,-1-1 0,1 1 0,0-1 0,-1 0 1,1 1-1,-1-1 0,1 1 0,-1-1 1,1 1-1,-1-1 0,0 0 0,-20-25-7046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3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13869,'0'0'2386,"-10"-5"-122,5 2-2075,0 0 1,0 1-1,0-1 1,0 1-1,-1 0 1,0 1-1,1-1 1,-1 1-1,0 0 1,1 0-1,-1 1 1,0 0 0,0 0-1,1 0 1,-1 1-1,0 0 1,0 0-1,1 0 1,-1 1-1,1-1 1,-1 1-1,1 1 1,0-1-1,-1 1 1,1 0-1,1 0 1,-9 7-1,-1 4 49,1 1-1,0 0 1,1 0-1,1 2 1,0-1-1,2 1 0,0 1 1,0 0-1,2 0 1,-7 25-1,7-19 83,1 1-1,2-1 1,0 1-1,2 0 0,0 0 1,2 0-1,5 43 1,-4-59-294,1 0 0,0 1 0,1-1 1,0 0-1,0-1 0,1 1 0,0-1 0,1 1 1,-1-1-1,2 0 0,-1-1 0,1 1 1,0-1-1,1 0 0,-1-1 0,2 0 0,-1 0 1,0 0-1,1-1 0,0 0 0,1 0 0,-1-1 1,1 0-1,-1-1 0,1 0 0,0 0 0,0-1 1,11 2-1,-4-2 81,0 0 0,0-1 0,0-1 0,0 0 0,0-1 0,0-1 0,-1-1 0,1 0 0,-1 0 0,1-2-1,-1 0 1,0-1 0,-1 0 0,1-1 0,-1-1 0,13-9 0,-17 9-56,-1 0 1,0-1-1,0 1 0,0-2 1,-1 1-1,0-1 0,-1-1 0,-1 1 1,1-1-1,-1 0 0,-1 0 1,0-1-1,4-16 0,-7 19-23,0-1 0,0 0 1,-1 0-1,0 0 0,-1-1 0,0 1 0,0 0 0,-1 0 0,-1 0 0,0 0 0,0 0 0,-1 1 1,0-1-1,0 0 0,-1 1 0,-10-17 0,5 13-28,0 0 0,-1 1 0,0 0 0,-1 0 0,-1 1 0,1 1 0,-2 0 0,1 0 0,-2 2 0,1-1 0,-1 2 0,0 0 0,0 0 0,-1 1 0,0 1 0,0 1 0,-1 0 0,1 1 0,-1 0 0,1 1 0,-1 1 0,0 1 0,0 0 0,-25 4 0,38-3-266,1-1 0,0 1 1,-1 0-1,1 0 0,-1 0 0,1 0 1,0 0-1,0 1 0,0-1 0,0 1 0,0-1 1,0 1-1,0 0 0,0 0 0,0 0 1,1 0-1,-1 0 0,1 0 0,0 0 0,0 0 1,-1 1-1,1-1 0,1 0 0,-1 1 1,0-1-1,1 1 0,-1 3 0,0 15-6289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48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2757 201 9769,'-185'-58'3633,"44"13"-1799,-165-32-1,259 69-1784,1 2-1,-1 2 0,0 2 1,1 2-1,-1 2 1,0 2-1,-84 18 1,45 4-7,1 3 0,2 4 0,1 4 1,-106 64-1,38-7 658,-170 141 1,234-166-370,2 4 0,4 4 0,-96 119 1,146-159-223,3 2 0,1 0 0,1 2 0,3 1 0,1 1 0,3 0 0,1 2 0,2 0 1,2 0-1,-10 71 0,17-66-92,3 1 0,2 0 1,2 0-1,3-1 0,1 1 0,3-1 1,24 83-1,-19-94-24,1-1-1,3 0 1,0-1 0,3-1 0,1-1 0,2-1-1,1 0 1,1-2 0,2-1 0,31 27-1,-20-24 1,2-2 0,2-1 0,0-3 0,2-1 0,72 32-1,-50-32 7,0-3 0,1-3 0,104 18 0,-29-19 90,1-7 1,0-6-1,206-16 0,-162-8 128,-1-8 0,-1-7 0,-1-9 0,-3-8 1,309-127-1,-362 120-129,-2-6 1,189-127-1,-258 150-72,-3-3 1,-1-2-1,-2-2 0,-2-3 0,-3-1 0,-2-3 1,52-79-1,-78 102 73,-1 0 0,-2-1 1,-1-1-1,-1 0 0,-2-1 1,-2-1-1,0 1 0,-3-1 1,0-1-1,-3 1 1,0-1-1,-3 0 0,0 1 1,-3-1-1,-1 1 0,-1-1 1,-2 1-1,-18-54 0,4 36 203,-3 1-1,-2 1 0,-2 1 0,-2 2 0,-2 1 0,-3 1 1,-1 2-1,-2 1 0,-82-69 0,80 79-171,-2 2 1,-1 1-1,-1 2 1,-1 3-1,-2 1 0,0 2 1,-1 2-1,-1 3 0,0 1 1,-1 3-1,-54-6 0,21 13-168,1 3 0,-1 3 0,1 4 0,0 4 0,1 4 0,0 3 0,-102 34 0,-37 26-1230,-276 137-1,-193 125-5832,588-287 5280,-323 162-8824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2:00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1786 3 9001,'-48'0'342,"-37"-2"-35,1 3 0,0 4-1,-125 24 1,142-11 45,1 3 0,0 3 0,2 3 0,0 3-1,3 2 1,0 3 0,2 3 0,-78 65 0,91-64-343,2 2-1,1 2 1,2 2-1,2 2 1,3 1 0,1 2-1,3 1 1,2 2 0,2 0-1,-20 59 1,31-59 86,2 1-1,3 0 1,3 1 0,1 0 0,3 1 0,3-1 0,2 1 0,2 0 0,3-1-1,2 1 1,3-2 0,32 106 0,-18-90-18,3-2 1,3 0-1,2-3 1,4 0-1,2-2 0,3-2 1,3-2-1,2-2 1,72 69-1,-76-87-33,2-1 0,2-3-1,1-2 1,2-2 0,1-2 0,1-2-1,1-2 1,1-3 0,1-2 0,1-3 0,1-2-1,0-2 1,1-3 0,65 4 0,-31-11 45,0-3 0,0-5 1,0-3-1,173-40 0,-155 18 104,-2-4-1,-2-5 0,166-86 0,-146 54 47,-3-5 0,-4-6 0,-3-5 0,-4-4 0,-5-5 0,175-204 0,-210 212-61,-3-2-1,-4-4 1,67-133 0,-107 180-133,-3 0 1,-2-2-1,-2 0 0,-2-1 0,-3 0 1,-1-1-1,-3-1 0,-2 1 0,-1-78 0,-6 106-12,-2 0 0,0 1 0,-1-1 0,-1 1 0,-1 0 0,-1 1 0,-1 0 0,-1 0 0,-1 0 0,-25-37 0,18 35 30,0 2 1,-2 0-1,0 1 1,-2 1-1,0 0 1,-1 2 0,0 1-1,-41-22 1,9 11-14,-2 2 1,-1 3 0,0 3 0,-2 2-1,0 3 1,-114-13 0,-372 7 160,344 26-213,-367 59 0,432-39 15,2 7 0,2 5 0,-206 89 0,266-93-50,2 3 0,2 3 0,2 2 0,1 4 0,3 3 0,1 2 0,3 2 0,3 4 0,2 1 0,2 3 0,3 2 0,3 2 0,-52 100 0,22-1-2851,-90 284 0,108-279-497,-40 106-6277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2:33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58 1634,'-47'-11'2069,"36"9"-926,-1 0 0,1-1 0,-1 0 1,1-1-1,0-1 0,0 1 0,1-2 1,-18-11-1,26 17 2193,11 9-2609,21 14-610,-14-17 13,0-1 1,0 0 0,1-1-1,0 0 1,-1-2-1,21 1 1,109-3 633,-67-2-248,-11 2-236,536 16 2104,376-19-870,-396-14-412,-161 20-786,766-22-77,-245-11 941,-215 65-1054,-542-21-124,651-16 147,-672 0-442,-165 2-257,-29 10-3363,13 4 1461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3:21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81 1602,'0'0'4708,"-9"-6"-2920,-35-21-252,-35-21 7173,86 52-8486,1 0-1,-1-1 1,0 0 0,1-1 0,0 1 0,0-1 0,0-1-1,16 2 1,73-2 761,-59-1-535,938 47 2242,-250-4-1581,515 0 208,-1019-37-1332,736-10 610,-147-22 131,1 35-559,-669-7-139,246 8-32,492-3 422,-561-37 723,-328 34-8877,-8-4 1873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4:19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1249,'0'0'1361,"-5"9"615,-2 2-1354,-5 11-62,5 3 3441,19-21 2100,25-3-4214,-29-1-1120,158 14 2225,2 1-2530,1966 73 4690,-388-31-4159,-1262-46-390,1305-3 726,-1130-37-1285,-54 1 3,259 22-3,-160 3-24,-677-1 20,-18 0-15,-18-2-63,-56-6-3529,22 6-2940,27 1 1014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5:43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0 865,'0'0'3011,"50"0"-2883,-32 5-64,4 0-32,2-1-32,2 0 32,1 0-32,3 0 0,3 1 0,3 0 0,2-2 0,5-1-2627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5:46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44 156 3075,'0'0'5114,"-6"-1"-4201,-3 0-463,-20-2 4412,68 3-2156,255-19-492,-176 8-707,327-10 297,-356 31-1569,9-1 144,97-17 536,0-8 0,242-53-1,-368 58-869,1 3-1,130 2 1,-190 7-39,-1 0 0,0 1-1,0 1 1,0-1 0,-1 1 0,1 1 0,0 0 0,12 8 0,-12-7 4,1 0 0,-1-1 0,1 0 0,0 0 0,0-1 0,18 4 0,54-2 58,84-5 0,-62-2-39,-42 2-29,70-1 0,188 23 0,-243-9 13,-25-4 13,83 4-1,73 2-33,-75-4 11,231-1 13,59 4 32,129 3-23,-270-13-13,180 23 5,-42-2-2,1023-53 284,-1029 3-271,471-15 62,-720 40-84,523 6 52,-405 0-58,238 11 0,232-21 64,-289-11-32,-208 35 146,-47-1-1136,-171-21-1657,3-11-2959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0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 6278,'0'0'13287,"13"-5"-12876,18-4-60,1 2 0,0 1 0,0 1 0,38 0 0,149 4 48,-112 2-220,664-16 1599,454 12-1151,-1217 3-614,905-29 2053,-834 24-1882,55-5 789,224 13 0,-323 2-956,0 2 0,-1 2 0,41 15 0,-38-12-91,0-1 0,48 8 0,-83-19 75,17 0-2164,-18 0 1899,-1-1 0,1 1 0,0-1 1,-1 1-1,1-1 0,-1 1 0,1-1 0,0 1 0,-1-1 1,1 0-1,-1 1 0,0-1 0,1 0 0,-1 1 1,0-1-1,1 0 0,-1 0 0,0 0 0,0 1 0,1-1 1,-1 0-1,0 0 0,0-1 0,2-27-8929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0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15471,'0'0'6149,"3"72"-5508,-3-33-417,0 8-64,0 0-96,0-4 1,0-1-33,0-5 0,2-10-481,0-8-992,-2-11-737,0-17-4965,-13-18-3331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1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 11531,'0'0'7794,"8"-7"-6748,1-1-770,1 2 0,0-1 0,0 2 0,1-1-1,0 1 1,0 1 0,0 0 0,0 1 0,1 0-1,-1 0 1,14 0 0,2-2-73,1 2 0,-1 1 0,0 1 0,1 1-1,37 5 1,-59-4-185,0 0-1,0 0 1,0 0 0,-1 1-1,1 0 1,0 0-1,-1 0 1,1 1-1,-1 0 1,0 0-1,0 0 1,0 1 0,0-1-1,-1 1 1,1 0-1,-1 1 1,0-1-1,0 1 1,-1 0 0,0 0-1,1 0 1,-1 0-1,-1 0 1,1 1-1,-1 0 1,0-1-1,0 1 1,-1 0 0,0 0-1,1 9 1,-2-3 192,0-1 0,-1 1 0,0 0 0,-1-1 0,0 0 0,-1 1 1,-1-1-1,0 0 0,0 0 0,-1-1 0,0 0 0,-1 1 0,0-2 0,0 1 1,-1-1-1,0 0 0,-12 11 0,10-11 11,0 0 1,0 0-1,-1-1 0,-1-1 1,1 0-1,-1 0 1,0-1-1,-1 0 0,0-1 1,1 0-1,-2-1 0,1 0 1,0-1-1,-1 0 1,-19 1-1,29-4-294,0 0-1,0-1 1,0 1 0,0 0-1,0-1 1,1 0 0,-1 1-1,0-1 1,0 0 0,1 0-1,-1-1 1,0 1 0,1-1-1,-1 1 1,1-1 0,0 0-1,0 0 1,-1 0 0,1 0-1,0 0 1,1 0 0,-1-1-1,0 1 1,1-1 0,-1 1-1,1-1 1,0 1 0,0-1-1,0 0 1,0 0 0,0 0-1,1 1 1,-1-1 0,1 0-1,0 0 1,0 0 0,0-4-1,0 6-191,0 0-1,0-1 0,1 1 0,-1 0 1,1-1-1,-1 1 0,1 0 0,-1 0 1,1-1-1,0 1 0,-1 0 0,1 0 1,0 0-1,0 0 0,0 0 0,0 0 0,0 0 1,0 0-1,0 0 0,0 0 0,0 1 1,1-1-1,-1 0 0,0 1 0,0-1 1,1 1-1,-1-1 0,0 1 0,2 0 1,47-7-7856,-43 7 6475,31-2-6559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5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11531,'-14'49'4388,"-1"3"-2434,1 0-1249,7 5-513,7-1-128,0-5-32,15-4 32,5-11-256,-1-9-1730,-3-13-961,-12-13-608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1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0 282 6983,'0'0'18497,"11"-2"-17141,6-2-1061,0-1 0,-1-1 0,1 0 0,21-12-1,-33 16-245,0-1 0,0 0 0,0 0 1,0 0-1,0 0 0,-1-1 0,0 0 0,0 0 0,0 0 0,0 0 0,0 0 0,-1-1 0,0 0 0,0 0 0,0 0 0,0 0 0,-1 0 0,0-1 0,0 1 0,1-7 0,-3 12-49,0-1 1,0 1-1,0-1 1,0 1-1,0-1 1,0 1-1,0 0 1,-1-1-1,1 1 0,0-1 1,0 1-1,0 0 1,0-1-1,-1 1 1,1-1-1,0 1 1,0 0-1,-1-1 1,1 1-1,0 0 1,-1-1-1,1 1 1,0 0-1,-1 0 0,1-1 1,0 1-1,-1 0 1,1 0-1,-1 0 1,1-1-1,0 1 1,-1 0-1,1 0 1,-1 0-1,1 0 1,-1 0-1,1 0 1,0 0-1,-1 0 1,1 0-1,-1 0 0,1 0 1,-1 0-1,1 0 1,0 1-1,-1-1 1,1 0-1,-1 0 1,1 0-1,0 0 1,-1 1-1,1-1 1,-1 0-1,1 1 1,-24 12-225,15-5 223,2 1-1,-1-1 1,1 1 0,1 1-1,0-1 1,0 1-1,1 0 1,0 0-1,0 1 1,1-1 0,1 1-1,0 0 1,0 0-1,-1 21 1,4-32 8,-1 1-1,1 0 1,0 0 0,0-1 0,0 1 0,0 0-1,0 0 1,1 0 0,-1-1 0,0 1 0,0 0-1,0-1 1,1 1 0,-1 0 0,0 0 0,1-1-1,-1 1 1,1-1 0,-1 1 0,1 0-1,-1-1 1,1 1 0,-1-1 0,1 1 0,-1-1-1,1 1 1,0-1 0,-1 1 0,1-1 0,0 0-1,-1 1 1,2-1 0,0 0 28,1 0 0,-1 0 0,0 0 0,0 0 0,1 0 0,-1-1-1,0 1 1,0-1 0,0 0 0,0 1 0,3-3 0,5-1 129,-1-2-1,0 1 1,17-14-1,4-11-151,-2-1-1,-2-1 0,0-2 1,-3 0-1,-1-2 1,32-68-1,-76 180-828,10-41 892,1 0 0,2 0 0,2 2-1,1-1 1,2 0 0,1 1 0,2 0-1,2 0 1,1-1 0,12 64 0,-7-33 111,-7-65-106,0-42-1035,-1 26 284,1-4-1747,-1 0 1,-1 0-1,-1 1 0,0-1 1,-9-25-1,9 36 3304,3 6 1447,17 5-1821,-11-3-1127,1-1 0,0 0 0,-1 0-1,1-1 1,0 1 0,-1-1 0,11-3-1,6-8-4663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2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 8168,'0'0'24599,"62"-32"-24599,-45 19-4901,-4-7-6405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2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8808,'0'0'14414,"-2"10"-13795,-40 348 3497,42-357-4081,0 0 0,0-1 0,-1 1 0,1 0 0,0 0 0,0 0 0,0-1 0,0 1 0,0 0 0,0 0 0,0 0 0,1 0 0,-1-1 0,0 1 0,0 0 0,1 0-1,-1-1 1,0 1 0,1 0 0,-1 0 0,1-1 0,-1 1 0,1 0 0,-1-1 0,1 1 0,0-1 0,-1 1 0,1-1 0,0 1 0,1-1 16,-1 0-1,0 0 1,1 0-1,-1 0 1,0 0 0,1 0-1,-1-1 1,1 1-1,-1 0 1,0-1 0,0 0-1,1 1 1,-1-1-1,0 0 1,2-1 0,48-42 1464,-47 40-1232,147-165 645,-36 36-703,-115 133-312,0 0 0,0 1 0,0-1-1,0 0 1,0 0 0,1 0 0,-1 0 0,0 0 0,0 0 0,0 0 0,0 0-1,0 0 1,0 0 0,0 0 0,0 0 0,0 1 0,0-1 0,1 0 0,-1 0-1,0 0 1,0 0 0,0 0 0,0 0 0,0 0 0,0 0 0,0 0-1,1 0 1,-1 0 0,0 0 0,0 0 0,0 0 0,0 0 0,0 0 0,0 0-1,0 0 1,0 0 0,1 0 0,-1-1 0,0 1 0,0 0 0,0 0 0,0 0-1,0 0 1,0 0 0,0 0 0,0 0 0,0 0 0,0 0 0,1 0-1,-1 0 1,0-1 0,0 1 0,0 0 0,0 0 0,0 0 0,-3 8-8668,-7 2-192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11050,'0'0'8168,"62"29"-8008,-35-29-768,4 0-481,-3 0-609,-2-4-704,-3 0-577,-3-4-801,1 0-159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25 9545,'0'0'9123,"-9"4"-7948,8-3-1148,-3 0 124,0 0-1,1 0 1,-1 0 0,1 1-1,0 0 1,0 0 0,-1 0-1,1 0 1,0 0 0,1 0 0,-1 1-1,0-1 1,1 1 0,-1 0-1,1 0 1,0 0 0,0 0-1,0 0 1,0 1 0,1-1-1,-1 1 1,1-1 0,0 1-1,0-1 1,0 5 0,2-8-9,1 1 0,0-1 1,1 0-1,-1 0 0,0 1 0,0-1 0,0 0 1,0-1-1,0 1 0,0 0 0,0-1 1,0 1-1,3-2 0,52-30 1453,-50 26-1602,1 1 0,-1 1 0,1-1 1,-1 1-1,1 1 0,1-1 0,-1 1 0,0 1 0,1 0 0,-1 0 0,1 0 0,9 0 0,-17 3 2,0-1 0,0 0 0,0 0 0,0 1 0,0-1 0,0 1-1,0-1 1,0 1 0,0-1 0,0 1 0,0-1 0,0 1-1,0 0 1,0 0 0,0 0 0,0-1 0,-1 1 0,1 0 0,0 0-1,-1 0 1,1 0 0,-1 0 0,1 0 0,-1 0 0,1 0-1,-1 0 1,0 1 0,1 0 0,-1-1 17,0 1 1,1-1-1,-1 0 0,1 1 0,-1-1 1,1 0-1,0 1 0,-1-1 1,1 0-1,0 0 0,0 0 0,0 0 1,0 0-1,0 0 0,0 0 0,0 0 1,0 0-1,1 0 0,-1 0 1,0-1-1,0 1 0,1 0 0,-1-1 1,0 1-1,1-1 0,-1 0 1,1 1-1,-1-1 0,2 0 0,10-1 394,-1 0-1,0-1 0,0-1 0,20-6 0,-19 5-425,-1 1-1,1 0 0,0 1 0,17-2 0,-26 4 2,0-1 0,-1 1 0,1 0 0,0 0 0,0 0 0,-1 0 0,1 1 0,0 0 0,0-1 0,-1 1-1,1 1 1,-1-1 0,1 0 0,-1 1 0,1 0 0,-1 0 0,0 0 0,0 0 0,0 0 0,0 1 0,0-1 0,0 1 0,-1 0 0,1 0 0,-1 0-1,0 0 1,3 5 0,-4-7 51,0 1 0,0-1 0,0 1 0,0-1 0,1 1 0,-1-1 0,1 0 0,-1 0 0,1 0 0,-1 0 0,1 0 0,-1 0 0,1 0 0,0 0-1,0-1 1,-1 1 0,1-1 0,0 1 0,0-1 0,0 1 0,-1-1 0,1 0 0,0 0 0,0 0 0,0 0 0,0-1 0,2 1 0,7-3 198,0 0 1,0 0-1,18-9 0,-21 9-240,-1-1 0,1 2 1,-1-1-1,1 1 0,10-1 0,-18 2-2,1 1-1,0 0 1,0-1 0,0 1 0,0 0 0,0 0 0,0 0 0,0 0-1,0 0 1,0 0 0,0 0 0,0 0 0,0 0 0,0 1 0,0-1-1,0 0 1,0 1 0,0-1 0,0 1 0,0-1 0,0 1 0,-1-1-1,1 1 1,0-1 0,0 1 0,-1 0 0,1-1 0,0 1 0,-1 0-1,1 0 1,-1 0 0,1 0 0,-1-1 0,1 2 0,8 13 84,-7-14-65,0 0 0,0 0-1,0 0 1,0 0 0,0 0-1,0 0 1,1-1 0,-1 1-1,0-1 1,0 1-1,1-1 1,-1 0 0,0 0-1,0 0 1,5-1 0,35-4-541,-8-1-1068,41-8-4626,-1-4-4952,-69 16 9887,-1 0-1,1 0 1,0 0-1,-1-1 1,1 1-1,6-6 1,11-11 845,-21 18 560,19-17-1580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42 178 641,'9'-12'3651,"51"-80"2916,-16 19 2806,-43 72-8097,-3 25-355,-1 0 1,0 0-1,-10 31 0,-6 45 1731,18-82-2162,-5 88 692,7-98-1155,-1 1 0,1 0 0,0-1 1,1 1-1,0-1 0,0 1 0,1-1 0,0 0 0,6 12 0,-9-19-22,1 0 0,-1 0 0,0 0 0,1-1 0,-1 1 0,0 0 0,1 0 0,-1-1 0,1 1 0,-1 0 0,1-1 0,0 1 0,-1-1 0,1 1 0,0 0-1,-1-1 1,1 1 0,0-1 0,0 0 0,-1 1 0,1-1 0,0 0 0,0 1 0,0-1 0,-1 0 0,1 0 0,1 0 0,-1 0-9,0-1 1,0 0-1,0 0 0,-1 0 1,1 1-1,0-1 0,-1 0 1,1 0-1,-1 0 0,1 0 0,-1 0 1,1 0-1,-1 0 0,0 0 1,0 0-1,1 0 0,-1-2 1,1-5-294,0 0 0,0 0 0,-1 0 1,0 0-1,-2-8 0,0 9-26,0 1 0,0-1 1,-1 1-1,0 0 0,-1 0 1,1 0-1,-1 0 0,0 0 0,0 1 1,-9-8-1,-57-47-544,27 26 1680,43 33-750,0 1 0,-1 0 0,1 0 0,0 0-1,-1-1 1,1 1 0,0 0 0,0 0 0,-1-1 0,1 1-1,0 0 1,0-1 0,-1 1 0,1 0 0,0-1-1,0 1 1,0 0 0,0-1 0,0 1 0,-1 0-1,1-1 1,0 1 0,0 0 0,0-1 0,0 1-1,0-1 1,0 1 0,0 0 0,0-1 0,0 1-1,1 0 1,-1-1 0,0 1 0,0 0 0,0-1-1,0 1 1,0 0 0,1-1 0,-1 1 0,0-1-1,19-8 647,31 2-955,-46 6 401,143-17-3166,-95 7-2141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4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15 13293,'0'0'6288,"-9"-3"-4281,-3 0-1586,-1 0-1,0 1 1,0 0-1,0 1 0,-24 1 1,31 0-371,0 0 0,0 1 1,0 0-1,1 0 0,-1 0 0,0 1 1,1 0-1,-1 0 0,1 0 0,-1 0 1,1 1-1,0 0 0,0 0 1,0 1-1,1 0 0,-1-1 0,-5 8 1,9-10-50,1-1 0,-1 0 0,1 1 0,0-1 0,-1 1 0,1-1 0,0 1 0,-1-1-1,1 1 1,0 0 0,0-1 0,-1 1 0,1-1 0,0 1 0,0 0 0,0-1 0,0 1 0,0-1 0,0 1 0,0 0 0,0-1 0,0 1 0,0-1 0,0 1 0,1 0 0,-1-1 0,0 1 0,0-1 0,0 1 0,1-1 0,-1 1 0,0-1 0,1 1 0,-1-1 0,1 1 0,-1-1 0,0 1 0,1-1 0,-1 0 0,1 1 0,-1-1 0,1 1 0,-1-1 0,1 0 0,-1 0 0,1 1 0,0-1 0,-1 0 0,1 0 0,-1 0 0,1 0 0,0 0 0,-1 0 0,1 0 0,-1 0 0,1 0 0,0 0 0,-1 0 0,2 0-1,48 1 168,-38-1-143,-4 0-36,0 1 1,0 0 0,0 1-1,0-1 1,0 2-1,0-1 1,0 1 0,-1 0-1,10 6 1,-16-8 38,1 0 1,0 0-1,-1 0 0,1 0 0,-1 0 1,1 0-1,-1 0 0,0 1 0,1-1 0,-1 1 1,0-1-1,0 1 0,0 0 0,0-1 1,0 1-1,-1 0 0,1-1 0,0 1 1,-1 0-1,1 0 0,-1 0 0,0 0 1,1-1-1,-1 1 0,0 0 0,0 0 1,0 0-1,-1 0 0,1 0 0,0 0 1,-1-1-1,1 1 0,-1 0 0,0 0 1,1 0-1,-1-1 0,0 1 0,0 0 1,0-1-1,0 1 0,-1-1 0,1 1 1,0-1-1,0 0 0,-3 2 0,-4 5 298,0 0-1,-1-1 0,1 0 0,-1-1 1,0 0-1,-1 0 0,1-1 0,-1 0 0,-1-1 1,1 0-1,0 0 0,-21 3 0,43-21-3270,12-6-329,46-32-7803,-31 24-395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5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7976,'0'0'4938,"-3"9"-1687,-40 138 4140,33-107-6243,1 1 1,2 1-1,-2 74 0,11-130-827,0 1 0,1-1 0,1 0 0,0 1 0,1 0-1,8-18 1,0 0-159,-3 5-133,0 1 0,1 1 0,2 0 0,20-30-1,-28 47-133,-1 1 0,1 0 0,0 1 0,1 0 0,-1-1 0,1 2 0,0-1 0,1 1 0,-1 0 0,1 0 0,0 0 0,-1 1 0,2 0 0,-1 1 0,0-1 0,0 1 0,1 1 0,-1 0 0,1 0 0,9 0 0,-17 1 100,0 0-1,1-1 0,-1 1 1,0 0-1,1 0 0,-1 0 1,0 0-1,1 0 0,-1 0 1,0 1-1,1-1 0,-1 0 1,0 0-1,1 0 0,-1 0 1,0 0-1,1 0 0,-1 1 1,0-1-1,0 0 0,1 0 1,-1 0-1,0 1 0,0-1 1,1 0-1,-1 0 0,0 1 1,0-1-1,0 0 0,1 0 1,-1 1-1,0-1 1,0 0-1,0 1 0,0-1 1,0 0-1,0 1 0,1 0 1,-8 15 63,-18 12 708,14-19-218,-1-1 0,-1 0 0,-19 8 0,27-14-458,1 0 0,0 0 0,-1 0 0,1-1 0,-1 0-1,1 0 1,-1 0 0,0 0 0,1-1 0,-1 0 0,0 0-1,1 0 1,-1 0 0,0-1 0,-4-1 0,46-4-8237,26 3-1606,-26 1 2674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113 228 12588,'0'0'13688,"-11"-2"-12610,6 1-975,0 1 0,1-1 0,-1 1-1,0 0 1,0 0 0,0 1 0,0-1 0,0 1 0,0 0 0,0 1 0,-4 1 0,6-2-53,1 0 1,-1 1-1,1-1 1,0 1-1,-1 0 1,1 0 0,0-1-1,0 1 1,0 1-1,1-1 1,-1 0-1,0 0 1,1 1-1,-1-1 1,1 1 0,0-1-1,0 1 1,0-1-1,0 1 1,0 0-1,1 0 1,-1-1-1,1 1 1,0 0 0,0 0-1,0 4 1,0-6-47,0-1 1,0 1-1,0-1 1,0 1-1,0 0 1,0-1-1,0 1 1,0-1-1,0 1 1,1-1-1,-1 1 0,0 0 1,0-1-1,1 1 1,-1-1-1,0 1 1,1-1-1,-1 0 1,0 1-1,1-1 1,-1 1-1,1-1 1,-1 1-1,1-1 1,-1 0-1,1 1 1,-1-1-1,1 0 1,-1 0-1,1 1 1,0-1-1,23-2 192,19-20 57,-14-8-160,-23 23-181,1 0 0,-1 0 0,1 1 0,11-8 0,-15 67-1572,-4-50 1617,1-1 1,0 0-1,0 0 0,0 1 0,0-1 1,0 0-1,1 0 0,-1 1 1,1-1-1,-1 0 0,1 0 1,0 0-1,0 0 0,0 0 0,0 0 1,0 0-1,1 0 0,-1 0 1,0 0-1,1-1 0,-1 1 0,3 1 1,-1-2-11,0 0 0,0 0 0,0-1 1,-1 1-1,1-1 0,0 0 0,0 0 0,0 0 1,0 0-1,0 0 0,0-1 0,0 0 0,0 1 1,0-1-1,-1 0 0,1 0 0,5-3 0,7-3 8,0-1 0,0-1 0,-1 0 0,0-1-1,0-1 1,-1 0 0,-1-1 0,12-13-1,-4 1-308,0-1-1,-2-1 0,22-40 1,-39 64 343,3-4 2,0-1-1,-1 0 1,0 0 0,0 0-1,0 0 1,-1-1 0,2-11-1,-34 58 1510,22-18-1031,1 0-1,1 0 0,1 0 0,1 1 1,0 0-1,2 0 0,1-1 0,2 40 1,-1-47-493,0-16 20,-1-1 0,1 1 1,-1 0-1,0-1 0,1 1 0,-1 0 0,0 0 1,0 0-1,-1-1 0,1 1 0,0 0 0,-3-2 0,0-7-163,31 15 74,-17-1 132,0-1-1,1 0 0,-1-1 1,1 0-1,-1-1 0,1 0 1,-1 0-1,0-1 0,16-3 0,-23 3-23,0-1 0,1 1 0,-1 0-1,0-1 1,0 0 0,0 0-1,0 0 1,0 0 0,0 0-1,0-1 1,-1 1 0,1-1-1,-1 0 1,0 0 0,0 0-1,0 0 1,0 0 0,0 0-1,-1 0 1,1-1 0,-1 1-1,0 0 1,0-1 0,0 1 0,-1-1-1,1 0 1,-1 1 0,0-1-1,0 1 1,0-6 0,0 8-11,0 1 1,0-1-1,0 0 1,0 0-1,-1 0 1,1 0-1,0 0 1,0 1 0,0-1-1,-1 0 1,1 0-1,0 0 1,-1 1-1,1-1 1,-1 0 0,1 1-1,-1-1 1,1 0-1,-1 1 1,1-1-1,-1 0 1,0 1-1,1-1 1,-1 1 0,0-1-1,0 1 1,1 0-1,-1-1 1,0 1-1,0 0 1,0-1-1,1 1 1,-1 0 0,0 0-1,0 0 1,0 0-1,0 0 1,1 0-1,-1 0 1,0 0-1,0 0 1,0 0 0,0 0-1,0 1 1,1-1-1,-1 0 1,0 0-1,0 1 1,1-1 0,-1 1-1,0-1 1,0 1-1,-3 1 9,1-1 0,0 1 0,0-1 0,0 1 0,0 0 0,0 0 0,1 0 0,-1 1 0,0-1 1,1 1-1,0-1 0,-4 6 0,5-6-12,0-1 0,0 1 0,0 0 0,0 0 0,0 0 1,0 0-1,1 0 0,-1 0 0,1 0 0,-1 0 0,1 0 1,0 0-1,0 0 0,0 0 0,0 0 0,0 0 0,0 0 1,0 0-1,1 0 0,-1 0 0,1 0 0,0 0 0,0 0 1,-1 0-1,1 0 0,0 0 0,0 0 0,1-1 0,-1 1 1,0 0-1,1-1 0,-1 1 0,1-1 0,-1 0 1,1 1-1,0-1 0,-1 0 0,1 0 0,0 0 0,0 0 1,0 0-1,0-1 0,0 1 0,0 0 0,3 0 0,12 2 16,1 0 0,-1-2-1,0 0 1,28-1-1,-19-1-3,88 2 1215,-114-1-1226,0 0 0,1 0 0,-1 0 0,0 0-1,1-1 1,-1 1 0,0 0 0,0 0 0,1 0 0,-1-1 0,0 1 0,0 0 0,1 0 0,-1 0 0,0-1-1,0 1 1,0 0 0,0-1 0,1 1 0,-1 0 0,0 0 0,0-1 0,0 1 0,0 0 0,0-1 0,0 1-1,0 0 1,0-1 0,0 1 0,0 0 0,0-1 0,0 1 0,0 0 0,0-1 0,0 1 0,0 0-1,0 0 1,0-1 0,0 1 0,-1 0 0,1-1 0,-5-12-18,-2 1 16,-1 1 0,-1 0 0,0 0 0,-11-10 0,-28-36 0,49 56 0,-1 0 0,1 1 0,-1-1 0,1 0 0,-1 1 0,1-1 0,0 1 0,-1-1 0,1 1 0,0-1 0,-1 1 0,1-1 0,0 1 0,0 0 0,-1-1 0,1 1 0,0 0 0,0 0 0,0-1 0,-1 1 0,1 0 0,0 0 0,0 0 0,0 0 0,-1 0 0,1 0 0,0 0 0,0 0 0,0 1 0,1-1 0,41 0 0,-37 0 0,17 1-330,-16-1-35,-1 1-1,1-1 1,0 0-1,0-1 1,0 0-1,12-2 1,-19 3 245,1 0-1,-1 0 1,0-1-1,1 1 1,-1 0-1,0 0 1,1 0 0,-1 0-1,0 0 1,1-1-1,-1 1 1,0 0-1,0 0 1,1 0 0,-1-1-1,0 1 1,0 0-1,1 0 1,-1-1 0,0 1-1,0 0 1,0-1-1,0 1 1,1 0-1,-1-1 1,0 1 0,0 0-1,0-1 1,0 1-1,0 0 1,0-1-1,0 1 1,0 0 0,0-1-1,0 1 1,0 0-1,0-1 1,-12-10-4860,-12 1-2179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12876,'21'0'3011,"14"0"608,11 0-1889,5 0-1217,11 0-449,-2-3-2018,0-3-4580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5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10794,'14'-4'2589,"23"-6"-2278,0 1 0,0 2 0,50-2 0,525 2 840,-45 2-337,448-47 829,435-8 648,109 83-1816,463-13 311,-1-57 702,1219 9-409,-1594 89-285,-482-11 552,-1083-37-1286,205-5 99,-280 1-146,0 0 1,0 0-1,0-1 0,-1 0 0,1 0 0,0 0 0,-1-1 0,1 1 0,-1-1 0,6-4 1,-10 6-11,0 0 1,0 0 0,0 0 0,0 0 0,0 0 0,0 0 0,-1 0 0,1 0 0,0 0 0,0 0 0,-1-1 0,1 1 0,-1 0 0,1 0 0,-1-1 0,0 1 0,1 0 0,-1-1 0,0-1 0,0 1-12,-1 0 0,1 1 1,-1-1-1,1 0 0,-1 1 0,0-1 1,0 0-1,0 1 0,0 0 1,0-1-1,0 1 0,0-1 1,-1 1-1,1 0 0,0 0 0,-1 0 1,1 0-1,-1 0 0,-1-1 1,-10-5-744,-1 0-1,0 2 1,0-1 0,0 2 0,-1 0 0,1 1 0,-21-3-1,-14-3-4177,8-1-3068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13485,'0'-9'329,"0"0"0,1 0 0,-1 0 0,2 0 0,-1 1 0,1-1 1,1 0-1,-1 1 0,2-1 0,-1 1 0,1 0 0,0 0 0,1 0 0,0 0 1,0 1-1,0 0 0,1 0 0,0 1 0,1-1 0,-1 1 0,1 0 0,13-7 1,7-4 121,1 1 1,0 2 0,2 1 0,-1 1 0,1 1 0,1 2 0,0 1-1,0 2 1,1 1 0,-1 1 0,1 2 0,0 1 0,49 4 0,-77-2-417,1-1 1,-1 1 0,1 0 0,-1 0 0,0 0 0,1 0 0,-1 1 0,0 0 0,0 0 0,0 0-1,0 0 1,0 1 0,0-1 0,0 1 0,-1 0 0,0 0 0,1 1 0,-1-1 0,2 4 0,-3-3 29,0 0 0,0 0 0,-1 0 0,0 1 1,0-1-1,0 0 0,0 0 0,0 1 0,-1-1 1,0 1-1,0-1 0,0 0 0,-1 1 0,1-1 1,-1 0-1,0 1 0,0-1 0,-1 0 0,1 0 1,-3 5-1,-4 7 130,0 0 1,-1-1-1,0 0 1,-2-1 0,-22 26-1,-73 60 1207,-1 2-678,106-102-724,1 0 0,0 1 0,0-1 0,0 0 0,0 0 0,0 0 0,0 1 0,0-1 0,0 0 0,0 0 0,0 1 0,0-1 0,0 0 0,0 0 0,0 1 0,0-1 0,0 0 0,0 0 0,0 0 0,0 1 0,0-1 0,0 0 0,0 0 0,0 1 0,0-1 0,1 0 0,-1 0 0,0 0 0,0 1 0,0-1 0,0 0 0,0 0 0,1 0 0,-1 0 0,0 0 0,0 1 0,0-1 0,1 0 0,-1 0 0,0 0 0,0 0 0,1 0 0,-1 0 0,0 0 0,0 0 0,0 0 0,1 0 0,-1 0 0,0 0 0,0 0 0,1 0 0,-1 0 0,0 0 0,0 0 0,1 0 0,-1 0 0,0 0 0,0 0 0,1 0 0,20 0 0,-17 0 0,113-5-1144,-82 1 448,0 2 1,1 1-1,-1 2 1,1 2-1,40 8 1,-71-10 687,0 0-1,0 0 1,-1 1 0,1-1-1,-1 1 1,1 0-1,-1 1 1,0-1 0,0 1-1,0 0 1,0 0 0,0 0-1,-1 0 1,1 1 0,-1-1-1,0 1 1,0 0 0,0 0-1,-1 0 1,1 0 0,-1 0-1,0 1 1,0-1-1,-1 1 1,1 0 0,-1-1-1,0 1 1,0 0 0,-1 0-1,1 0 1,-1-1 0,0 1-1,0 0 1,-1 0 0,0 0-1,1 0 1,-2-1-1,1 1 1,0 0 0,-1-1-1,0 1 1,0-1 0,0 0-1,-1 0 1,-3 5 0,-7 7 330,0 0-1,-1-1 1,-1-1 0,0-1 0,-1 0 0,-1-1 0,0 0 0,0-1 0,-24 10 0,4-4 298,0-2 1,-1-2-1,-70 17 1,93-27-621,0 0 0,-1-2 0,1 1 0,0-2 0,0 0 0,-1-1 0,1 0 0,-24-6 0,33 5 0,0 1 0,0-1 0,1-1 0,-1 1 0,1-1 0,0 0 0,0 0 0,0-1 0,0 1 0,0-1 0,1 0 0,-1-1 0,1 1 0,1-1 0,-1 1 0,0-1 0,1-1 0,0 1 0,0 0 0,1-1 0,-1 1 0,1-1 0,0 0 0,-1-8 0,1 5-617,1 0 0,0 0 0,0 0 0,1-15-1,1 19-283,0-1-1,0 1 1,0 0-1,0-1 0,1 1 1,0 0-1,0 0 1,5-10-1,18-17-11568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18866,'0'0'9961,"30"74"-9993,-25-41-1761,-2 0-514,-2 3-864,-1-6-1185,0 1-1025</inkml:trace>
  <inkml:trace contextRef="#ctx0" brushRef="#br0" timeOffset="1">47 396 5701,'0'0'8809,"0"48"-7560,0-36-32,1-3-160,4-1-320,-1 2-129,2-7-415,0-3-161,2-4-2563,-4-18-9929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8:01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8520,'0'0'4356,"9"-7"-4244,2-3-85,-8 6-11,1 1 0,0-1 0,0 1 0,1 0 0,-1 0 0,0 0 0,1 0 0,8-2 0,-7 3 237,-1 0 0,1 1 0,0 0 0,0 0 0,0 1 0,0-1 0,0 1 1,0 0-1,0 1 0,0 0 0,0 0 0,0 0 0,6 3 0,76 30 1583,-76-29-1578,7 4-104,1-1 0,0-1-1,0-1 1,1-1 0,0-1-1,0 0 1,0-2-1,36 1 1,480-18 1877,66 0-1270,869-5-291,-1072-10 79,291-10-105,745 26-353,-991-2-32,-214 3 12,338 24 1,-417 9-71,53 5 228,-243-27 122,-66-7-10071,56 2 1659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8:05.1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1 162 5990,'3'-3'2704,"14"-12"-2104,2 5-226,0 2 1,0 0-1,1 1 0,1 0 1,-1 2-1,1 1 0,29-3 1,151-1 3060,-178 8-3325,409-12 886,-175 3 389,336 15-931,-270 1-348,535-17 17,-153 21 295,-514-3-388,818-30 158,-610 4-184,531 5 24,-556 11 35,-159-12 63,-135 6 67,128 4 1,-189 7-322,-1 0 1,0 1 0,0 1-1,0 1 1,18 8-1,-20-6-776,2-2-1,-1 0 0,1-1 1,-1-1-1,23 2 0,-15-5-2794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1 1217,'-35'5'737,"1"3"-65,2-2-575,2 3-226,2 0-1600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2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0 1 64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3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3555,'0'0'6839,"-1"18"-2697,124-17-1125,-63-2-2051,-44-1-758,0 1-1,-1-2 1,1 0 0,26-10-1,-9 3 506,-17 10-1332,-9 0-4528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6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59 3523,'-7'-5'8689,"7"5"-8651,0 0-1,0-1 1,0 1-1,0 0 1,0 0-1,0-1 1,0 1 0,0 0-1,0 0 1,0-1-1,0 1 1,0 0-1,0-1 1,0 1-1,1 0 1,-1 0-1,0-1 1,0 1-1,0 0 1,0 0-1,0 0 1,1-1-1,-1 1 1,0 0 0,0 0-1,0 0 1,1-1-1,-1 1 1,0 0-1,0 0 1,1 0-1,-1 0 1,0 0-1,0 0 1,1-1-1,-1 1 1,0 0-1,0 0 1,1 0 0,-1 0-1,0 0 1,0 0-1,1 0 1,-1 0-1,10 1 178,-1 0-1,1 1 1,-1 0-1,0 0 1,0 1 0,11 5-1,-11-5-127,0 1 0,1-1-1,-1 0 1,1-1-1,0-1 1,13 2 0,-9-3 15,1-1 0,0 0 1,-1-1-1,0-1 0,28-8 1,-20 5 271,0 1 1,0 1 0,0 1-1,1 1 1,33 1-1,119 15-124,-87-5 50,35-1 96,-43-4 173,-1 3 0,81 19 0,-46-3-414,1-5-1,127 3 0,234-16 472,-84-30-334,-14 0-92,-7 24-171,522-33 102,52-58 1267,-942 92-1393,38-3 105,78 5 1,-107 0-102,1-1 0,-1 2 0,0 0 0,1 0 0,-1 1 0,-1 0 1,1 1-1,-1 1 0,0 0 0,17 12 0,-21-13 224,-10-5 2277,-9-3-2587,2 4-5771,2-1-168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52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4980 348 7175,'-15'0'3683,"-32"-3"-3031,1-2-1,0-1 0,0-3 0,-50-16 1,45 7-425,-45-15 159,-2 3 0,-2 5 1,-102-13-1,-704-39 2842,816 71-2767,-140-12 283,-561-31-575,642 44-88,-1 6 1,1 8-1,-171 30 0,184-11 168,2 6 0,2 6-1,-152 67 1,218-78-78,2 3 1,1 4-1,2 1 0,1 4 0,3 2 1,1 2-1,-96 103 0,140-134-182,1 0-1,0 1 1,1 1-1,0 0 1,-10 24-1,18-35 1,0-1-1,0 0 1,0 1-1,1-1 1,0 1-1,0-1 1,0 1-1,1 0 1,-1 0-1,1-1 1,0 1-1,0 0 1,1-1-1,0 1 1,-1 0 0,1-1-1,1 1 1,-1-1-1,1 1 1,0-1-1,0 0 1,0 1-1,0-1 1,1 0-1,0-1 1,4 6-1,8 4-3,1 0 0,0-1 0,1-1 0,1 0 0,0-2 0,27 12 0,125 37 50,-122-43-23,77 21 11,1-6 0,173 20 0,264-21 14,199-46 6,4 1 0,-325 20-70,178 0-11,-4-38 65,110-65 577,-716 97-553,3 0-41,-1 0 0,0-1-1,0 0 1,0 0 0,13-8 0,-22 10 35,0 0 1,0 0 0,0 0 0,-1 0-1,1-1 1,0 1 0,-1-1 0,1 1-1,-1-1 1,1 0 0,-1 1 0,0-1-1,0 0 1,0 0 0,0 0 0,0 0-1,0 0 1,0 0 0,-1 0 0,1 0-1,-1 0 1,1-1 0,-1 1 0,0 0-1,0 0 1,0 0 0,0-1 0,0 1-1,-1 0 1,1 0 0,-1 0 0,1 0-1,-3-4 1,-2-5 20,-1 0-1,-1 1 1,0-1-1,0 2 1,-1-1 0,0 1-1,-1 0 1,1 1-1,-12-8 1,-1-3-17,-40-34-29,-2 2 1,-81-49-1,-151-67-140,214 125-142,-1 5 0,-2 2-1,-2 5 1,0 3 0,-2 4 0,-1 4-1,-108-9 1,-163 19-5462,337 9 5063,-181 0-7346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0:32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7623,'0'0'4554,"10"-4"-3326,18-6 34,1 1 0,0 1 0,0 1 0,56-4 0,153 18-102,-50 1 45,449 14 1272,444 5-682,-754-29-863,-9 14-276,2 0-537,348 12 809,-62-2-650,-94-8-48,1578 74 570,-973-44 38,-606-19-747,1587-10 104,-1136-23-102,601-5-28,-1482 12-65,310 2 122,-379-1-116,-1 0-7,-1 1 0,0 0 0,1 0 0,-1 1 0,10 3 0,-20-5-62,0 0-1,0 0 0,0 0 1,0 0-1,0 0 1,-1 0-1,1 0 0,0 0 1,0 0-1,0 0 0,0 0 1,-1 0-1,1 0 1,0 0-1,0 0 0,0 0 1,-1 0-1,1 0 0,0 0 1,0 0-1,0 0 1,0 0-1,0 0 0,-1 0 1,1 0-1,0 0 0,0 1 1,0-1-1,0 0 1,0 0-1,-1 0 0,1 0 1,0 0-1,0 0 1,0 1-1,0-1 0,0 0 1,0 0-1,0 0 0,0 0 1,0 1-1,0-1 1,-1 0-1,1 0 0,0 0 1,0 0-1,0 1 0,0-1 1,0 0-1,0 0 1,0 0-1,0 0 0,0 1 1,1-1-1,-1 0 0,0 0 1,0 0-1,0 0 1,0 1-1,0-1 0,0 0 1,0 0-1,0 0 0,0 0 1,0 0-1,1 1 1,-2-1-449,0 0 1,0 0 0,0 1 0,0-1 0,0 0-1,0 0 1,0 0 0,0 0 0,0-1-1,0 1 1,0 0 0,0 0 0,0-1 0,0 1-1,0 0 1,0-1 0,0 1 0,-1-1-1,-9-14-13207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2:21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9705,'0'0'4244,"11"3"-4046,-4-1-101,1 0 0,-1 0 0,1-1 0,0 0 0,-1 0 0,1-1 0,0 0 0,0-1 0,-1 0 0,12-2 0,-11 1 99,0 0-1,1 1 0,-1 0 0,1 1 1,-1-1-1,0 2 0,1-1 0,-1 1 1,14 3-1,-5 2 147,-1 0 0,0 0 0,25 15 0,-4-4-82,1-2 0,1-1 0,0-2 0,0-2-1,1-2 1,55 5 0,24 5 377,-74-10-472,1-3 0,-1-2 0,79-5 0,135-32-3,-94 11 33,236-1 0,-5 2-164,531-36 1138,-142 37-923,-1 12 313,-314 13-392,-199-17-112,25 0 216,389 40 321,-616-23-581,667-18 35,-650 9-39,463 12 186,-3 46 86,-444-42-297,444 23 353,-91-9-109,939 29 735,-662-100-760,-677 41-200,153-6 18,242 20 0,-277-2-14,509-14 225,-588-2 299,16-1 378,-109 9-1193,-1 1 0,1 0 1,-1-1-1,1 1 1,-1-1-1,1 1 0,-1-1 1,0 1-1,1-1 1,-1 0-1,0 1 0,1-1 1,-1 1-1,0-1 1,0 0-1,0 1 0,0-1 1,1 0-1,-1 1 1,0-1-1,0 0 0,0 1 1,0-1-1,0 0 1,-1 1-1,1-1 0,0 0 1,0 1-1,0-1 1,-1 1-1,1-1 0,0 0 1,0 1-1,-1-1 1,1 1-1,-1-1 0,1 0 1,-16-10-6735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64 131 12620,'0'0'6449,"-9"3"-3449,3-2-2615,3 0-233,1-1 1,0 0-1,0 0 0,0 1 1,0-1-1,0 1 1,0 0-1,0 0 1,0-1-1,0 1 1,0 1-1,1-1 0,-1 0 1,0 0-1,1 1 1,-1-1-1,0 1 1,1-1-1,0 1 1,-1-1-1,1 1 0,0 0 1,0 0-1,0 0 1,0 0-1,0 0 1,1 0-1,-1 0 1,0 0-1,1 0 0,-1 0 1,1 0-1,0 3 1,0-2-48,0-1 0,0 1 1,0-1-1,0 1 0,1-1 0,-1 1 1,1-1-1,-1 0 0,1 1 1,0-1-1,0 0 0,0 1 0,0-1 1,1 0-1,-1 0 0,0 0 1,1 0-1,0 0 0,-1 0 0,1-1 1,0 1-1,0-1 0,0 1 1,0-1-1,4 3 0,-1-3-40,-1 1 1,1-1-1,0 0 1,0 0-1,0 0 0,0-1 1,0 0-1,1 0 1,-1 0-1,0 0 0,0-1 1,7-2-1,-6 2-26,0-1-1,-1-1 1,1 1 0,-1-1-1,1 0 1,-1 0-1,0-1 1,0 1 0,0-1-1,0 0 1,-1-1-1,0 1 1,0-1 0,0 0-1,0 0 1,-1 0 0,1 0-1,2-7 1,-3 5-25,0 0 1,0 0-1,0-1 1,-1 1-1,0 0 0,-1-1 1,1 1-1,-1-1 1,-1 0-1,0 1 1,0-1-1,0 0 1,-1 1-1,-2-11 0,2 15-24,0 1 0,0-1-1,0 1 1,-1-1 0,1 1-1,-1 0 1,1-1 0,-1 1-1,0 0 1,0 0 0,0 0-1,0 1 1,0-1-1,0 0 1,-1 1 0,1-1-1,-1 1 1,1 0 0,-1 0-1,1 0 1,-1 0 0,1 0-1,-1 1 1,0-1 0,0 1-1,1 0 1,-1-1-1,0 1 1,0 1 0,1-1-1,-1 0 1,0 1 0,0-1-1,1 1 1,-1 0 0,1 0-1,-1 0 1,0 0 0,1 0-1,0 0 1,-1 1-1,1-1 1,0 1 0,0 0-1,0 0 1,0 0 0,0 0-1,0 0 1,-2 3 0,-5 9-1,0 1 0,1 0 1,0 0-1,1 1 0,1 0 1,0 0-1,1 0 0,1 1 1,1 0-1,0 0 0,1 0 0,1 27 1,1-39 12,0-1 1,1 1-1,-1-1 0,1 1 1,0-1-1,0 0 1,1 1-1,-1-1 1,1 0-1,0 0 0,0 0 1,1 0-1,-1 0 1,1-1-1,0 1 0,0-1 1,0 0-1,0 1 1,0-1-1,1-1 0,-1 1 1,1 0-1,0-1 1,0 0-1,0 0 0,0 0 1,0 0-1,1-1 1,4 2-1,12 2-91,1-2-1,-1 0 0,1-1 1,38-1-1,-44-1-89,86-7-3049,-3-12-4595,-43 5 499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19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18614 318 5189,'-271'-15'3619,"-27"-2"1997,197 10-5541,1 6 0,0 3 0,-1 5-1,-121 24 1,-594 64-64,-30-17 1837,159-9-1048,-244-34 107,470-23-656,-1575 17 694,1052-71-787,292 5 202,343 25-310,-2558-119 706,975-80-692,1646 181-24,-355 7 0,-285 68 675,159-21-81,-76 6 467,735-19-1034,0 5 0,2 5-1,0 4 1,2 5 0,1 4 0,2 5-1,-103 55 1,172-76-97,0 1-1,2 1 0,0 2 1,1 1-1,2 1 1,0 2-1,2 0 1,-36 49-1,50-60 16,1 1-1,0 0 1,2 1 0,0 0 0,1 0-1,0 1 1,2-1 0,0 2-1,1-1 1,0 0 0,2 1-1,0-1 1,1 1 0,1 0-1,1-1 1,1 1 0,0 0-1,9 31 1,-4-29 8,2 0-1,0 0 1,1-2-1,1 1 1,1-1-1,1-1 1,0 0-1,1 0 1,1-2-1,1 0 1,0 0 0,1-2-1,1 0 1,0-1-1,29 16 1,7-1-22,1-1 1,1-3-1,1-2 1,88 20 0,26-2-175,210 19 1,183-12-211,-456-39 323,2284 90-369,-676-63 528,-1257-23-74,1363 12 0,-684-14 5,1571 4-6,-1209-81 60,-2-59 35,-887 72-77,1938-190 164,-2516 241-162,495-58-69,-10-41-288,-477 91 351,-1-1 0,0-2-1,-1-2 1,0-1 0,-1-3 0,47-31-1,-74 43 34,0 1 0,-1-2 0,0 1 0,-1-2 0,0 1 0,-1-1 0,1 0 0,-2-1 0,0 0 0,0 0 0,-1-1 0,0 0 0,-1 0 0,0 0 0,-1 0 0,0-1 0,-1 0 0,-1 0 0,0 0 0,-1 0 0,0 0-1,-1 0 1,0 0 0,-4-18 0,2 19-27,-2 0-1,0 1 1,0-1-1,-1 1 0,0 0 1,-1 0-1,0 1 1,-1-1-1,0 2 1,0-1-1,-1 1 0,-1 0 1,1 0-1,-2 1 1,-14-11-1,-10-5 23,-1 2 0,-1 1-1,-49-20 1,-15 0-85,-1 4-1,-108-23 1,-218-31-139,-654-63-235,665 102-2091,1-7-3779,110 8-5057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54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2049 790 11659,'-34'-96'1537,"-7"-1"-992,0 5 192,-1 2-33,-4 4-447,-6 6-193,-5 4-32,-12 9 0,-14 12-64,-18 20 0,-23 20-193,-25 15-415,-22 12-161,-14 25-224,-16 10-480,-8 9-33,-9-1-1729,-8 4-192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55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16656 0 1153,'-864'195'7700,"-406"185"-5428,-3057 1460 1940,3974-1667-4133,-2154 1075 88,1137-500-146,31 52 48,901-533 458,-1152 745 214,1229-755-678,12 15 0,-390 394 1,579-500 168,7 6-1,-225 333 1,310-398-226,5 4 0,5 1 0,5 4 0,4 1 0,6 3 0,-43 194 0,72-239-19,3-1-1,4 2 1,3-1 0,3 1 0,3-1 0,21 126 0,-12-146-3,2-1-1,2 0 1,3-1-1,3 0 1,1-2-1,3-1 1,2-1-1,2-1 1,57 72-1,-50-78-14,1-3 1,1-1-1,3-1 0,1-3 0,1-1 0,81 45 0,-58-44 9,0-3 0,2-3 0,1-3 0,95 21 0,-37-20 32,216 16 1,128-26 166,-70-26 38,0-17 0,403-81 1,778-223-48,-1324 272-85,1234-293 99,-11-53-33,315-174-76,-7-36 117,-1575 540-138,1733-638 125,-40-96-71,-510 130-72,-45-73-57,-469 152 16,-749 492 20,-5-6 0,-5-5 0,-6-5 0,121-165 0,-184 212 8,-3-3-1,-4-3 1,-3-1 0,-5-2-1,-3-2 1,40-143-1,-58 154 75,-4-2 0,-2 0 0,-5 0 0,-2-1 0,-5 0 0,-2 1 0,-5-1 0,-17-94 0,2 83 137,-3 1 1,-5 1 0,-3 1 0,-4 2 0,-4 1 0,-56-88-1,11 42 446,-4 3-1,-202-217 1,191 242-424,-5 5 0,-3 5 0,-5 4 0,-162-96 1,170 124-293,-3 5 1,-2 5-1,-2 5 1,-2 4-1,-180-40 1,145 55-634,-2 5 0,-237-2 0,-319 61-3455,150 38-438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18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9002 7911,'15'-7'1138,"630"-331"495,142-110-1465,107-65 1928,1464-988 2646,-1831 1159-4659,-47 31-65,2573-1620 1886,-1379 934-1344,21 42-143,711-227 96,-2261 1118-467,72-31-24,280-166 0,-487 255 14,-6 4 29,0 0-1,0-1 0,0 1 0,-1-1 0,1 0 0,-1 0 1,1 0-1,-1 0 0,0-1 0,0 1 0,3-5 1,-6 7-46,0 1 0,0-1 0,-1 1 1,1-1-1,0 1 0,0-1 0,0 1 1,0-1-1,0 1 0,0 0 0,-1-1 1,1 1-1,0-1 0,0 1 0,-1 0 1,1-1-1,0 1 0,-1 0 0,1-1 1,0 1-1,-1 0 0,1-1 0,0 1 1,-1 0-1,1 0 0,-1 0 0,1-1 0,0 1 1,-1 0-1,1 0 0,-1 0 0,1 0 1,-1 0-1,1 0 0,-1 0 0,1 0 1,-1 0-1,1 0 0,-1 0 0,1 0 1,0 0-1,-2 0 0,-26 0-190,24 0 219,-55 3-1905,0 3 0,-86 19-1,-28 5-5158,97-22 1913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18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1162 17200,'-94'14'628,"61"-10"225,1 1 0,0 1 1,-53 19-1,82-24-837,0 1-1,0-1 0,0 1 0,0 0 1,0 0-1,0 0 0,1 0 0,-1 0 0,1 1 1,-5 4-1,7-6-19,0-1 1,-1 1-1,1-1 1,0 1-1,0-1 1,0 0-1,-1 1 1,1-1-1,0 1 1,0-1-1,0 1 1,0-1-1,0 1 1,0-1-1,0 1 1,0-1-1,0 1 1,0-1-1,0 1 1,0-1-1,0 1 1,1-1-1,-1 1 1,0-1-1,0 1 1,0-1-1,1 0 1,-1 1-1,1 0-4,1 0-1,-1 0 0,0 0 1,1-1-1,-1 1 0,0 0 1,1-1-1,-1 1 0,1-1 1,-1 1-1,1-1 0,-1 0 1,1 0-1,1 0 0,20 2-45,0-2 0,0-1 0,0 0 0,0-2 0,-1 0 0,1-2 0,25-8 0,151-67-305,-172 68 334,577-277 104,29-14 386,109 6 578,21 74-100,-711 211-919,-1 3 0,1 2 0,78 0 0,-126 7-33,1 0 0,-1 0 1,1 0-1,-1 1 0,1 0 0,-1-1 0,1 2 1,-1-1-1,1 0 0,-1 1 0,0 0 0,0 0 1,0 0-1,0 1 0,4 2 0,-6-2-2,0-1-1,0 1 1,-1 0-1,1-1 1,-1 1-1,1 0 1,-1 0-1,0 0 1,0 0-1,0 0 1,0 0-1,-1 0 1,1 0-1,-1 0 0,0 1 1,0-1-1,0 0 1,0 0-1,-1 0 1,1 0-1,-1 0 1,-1 5-1,-1 3 33,-1-1-1,1 0 0,-2 0 0,1-1 0,-2 1 0,1-1 1,-12 15-1,-56 57 273,57-65-230,-83 80 469,-141 105 0,-130 66 565,105-78-279,64-40-655,-274 263 0,430-366-737,-76 102 0,99-115-670,1 1 0,-18 41 0,19-18-3784,17-31-3973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2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29 134 4324,'-1'-2'245,"-1"-1"0,0 0 0,1 0 0,0 0 0,0 0 1,0 0-1,0 0 0,0 0 0,0 0 0,1 0 0,-1-3 0,-5-21 5836,2 24-3172,1 10-2066,0 9-522,4-14-291,-1 0 0,1-1 0,0 1 0,0-1 0,-1 1-1,1-1 1,0 1 0,0-1 0,1 1 0,-1-1 0,0 0 0,0 1 0,1-1-1,-1 0 1,1 0 0,-1 0 0,1 0 0,-1 0 0,1-1 0,-1 1 0,1 0 0,0-1-1,-1 1 1,1-1 0,0 1 0,0-1 0,0 0 0,1 0 0,59 6 472,-59-6-451,159-1 596,190-27-1,-139 7-572,-36 5 9,-41 2 30,1 5 0,139 10 0,-255 2-115,1 0 0,25 8 0,-91-1 557,-422-22-151,173-1 159,264 12-499,44 0-9,48-1-20,134 1 69,586-32-245,-1033 56-99,57 5-961,-254 23 1857,416-53-440,50-6-38,49-9-129,31 1-319,143-6 0,90 16-595,-322 6 861,-510 34-804,-8 0 1824,505-34-1004,1 0 0,0 0 0,-1 0 1,1-1-1,0 1 0,-1 0 0,1-1 0,0 0 0,0 1 0,-1-1 0,1 0 0,0 0 0,0 0 0,0 0 0,0-1 0,0 1 0,-2-3 0,3 4-9,1-1-1,0 1 1,0 0-1,0-1 1,-1 1-1,1-1 1,0 1-1,0-1 1,0 1-1,0 0 0,0-1 1,0 1-1,0-1 1,0 1-1,0-1 1,0 1-1,0-1 1,0 1-1,0-1 1,0 1-1,0-1 1,0 1-1,0 0 0,1-1 1,-1 1-1,0-1 1,0 1-1,1 0 1,-1-1-1,22-13-85,5 6 25,-1 1-1,1 1 0,0 1 0,44-1 0,116 6-806,-98 2 540,318 15-748,-1029 11 1144,-8-1 798,605-30-569,19 0-120,18 0-100,265-3-115,-112 5-42,167-8-251,289-5-1885,-602 16 2004,-28 4-7,-32 2 129,-627 13 757,342-17 961,784-39-1599,-349 30-416,392-3-81,-502 8 462,1 0 1,0 0 0,0 0-1,0 1 1,0-1 0,0 0-1,0 0 1,0 0-1,0 0 1,0 1 0,0-1-1,-1 0 1,1 0-1,0 0 1,0 0 0,0 1-1,0-1 1,0 0-1,0 0 1,0 0 0,0 0-1,0 1 1,0-1-1,1 0 1,-1 0 0,0 0-1,0 0 1,0 1-1,0-1 1,0 0 0,0 0-1,0 0 1,0 0 0,0 1-1,1-1 1,-1 0-1,0 0 1,0 0 0,0 0-1,0 0 1,0 0-1,1 0 1,-1 1 0,0-1-1,0 0 1,0 0-1,0 0 1,1 0 0,-1 0-1,-18 8-11,-40 7 87,0-2 1,-102 9-1,-123-11 572,268-12-442,0 1 0,0-2 1,-15-2-1,26 3-172,1 0 1,0 0-1,-1 0 1,1-1-1,0 1 1,-1-1-1,1 1 1,-5-5-1,7 5-45,0 0 0,0 0 0,1 1 0,-1-1 0,0 0 0,1 0 0,-1 0 0,0 0 0,1 0 0,-1-1 0,1 1 0,-1 0 0,1 0 0,0 0 0,0 0 0,-1 0 0,1-1 0,0 1 0,0 0 0,0 0 0,0 0 0,0-1 0,0 1 0,1 0 0,0-2 0,7-12-2271,12-5-2909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08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385 148 13581,'0'0'1409,"10"6"-854,-4-3-498,-3-1 71,1 1 1,0-1-1,-1 0 0,1 0 0,0 0 0,0-1 1,0 0-1,0 1 0,1-1 0,-1-1 0,0 1 1,0 0-1,1-1 0,-1 0 0,0 0 1,0-1-1,1 1 0,-1-1 0,0 0 0,0 0 1,8-2-1,-3-3 172,0 0 1,1 1-1,-1 0 1,1 1-1,0 0 1,14-3-1,-18 6-261,0 0 0,0 1 0,0 0 0,0 0 0,0 0 0,0 1 0,0-1 0,0 1 0,0 1 0,0-1 0,0 1 0,9 5 0,4 1 21,-1 0-1,2 0 0,-1-2 1,27 5-1,-40-10-14,1 0 0,-1-1 0,1 0 0,-1 0-1,0 0 1,1-1 0,-1 0 0,0-1 0,1 1 0,-1-1 0,0 0 0,0-1 0,0 1 0,-1-1 0,1 0-1,-1-1 1,10-7 0,11-14 219,-23 22-214,0-1 0,1 1-1,-1-1 1,0 1 0,1 0 0,0 0 0,0 0-1,0 1 1,0-1 0,0 1 0,0 0 0,1 0-1,-1 1 1,1-1 0,-1 1 0,10-1 0,-14 2 40,-27-18 615,16 11-669,0 1-1,0 1 1,-1 0-1,1 1 1,-1 0 0,0 1-1,-1 0 1,1 0-1,0 2 1,-1 0-1,1 0 1,-1 1 0,1 0-1,-18 4 1,-13 4 468,1 2 0,-77 28 1,75-22 513,-84 19 1,98-30-886,0-2 1,1-1-1,-1-1 1,0-1-1,0-2 1,0-1-1,1-1 1,-1-2-1,-40-12 1,70 17-145,-1 1 0,0-1 0,0 1 0,1-1 0,-1 1 0,0 0 0,0-1 0,0 1 0,1 0 1,-1 0-1,0 0 0,0-1 0,0 1 0,0 0 0,0 0 0,1 0 0,-1 0 0,0 1 0,0-1 1,0 0-1,0 0 0,1 0 0,-1 1 0,0-1 0,0 0 0,0 1 0,-1 0 0,2 0-22,0 0 0,0 0 0,0 1 0,1-1 0,-1 0 0,0 0 0,0 0 0,1 0 0,-1 0 0,1 0 0,-1 1 0,1-1 0,-1 0 0,1 0 0,0 0-1,1 1 1,36 41-370,-31-37 399,0-1 0,1 0 0,0-1 0,0 0 0,0 0 0,0-1 0,0 0 0,1 0 0,0-1 0,-1 0 0,1-1 0,0 0 0,0 0 1,0-1-1,0 0 0,16-2 0,9-4 15,-2-1 1,1-2 0,38-15-1,0 1 5,-21 9-6,1 4 0,0 1 0,87-3 0,158 16 57,-93 1-46,-195-5-4,0-1 1,0 0-1,0 0 1,-1 0-1,1-1 1,0 0-1,9-4 1,-16 5-12,1 1 0,0-1 0,0 0 1,-1 0-1,1 0 0,0 0 0,-1 0 0,1 0 0,-1 0 1,0-1-1,1 1 0,-1 0 0,0-1 0,0 1 0,0-1 1,0 0-1,0 1 0,0-1 0,0 0 0,0 1 0,-1-1 1,1 0-1,-1 0 0,1 0 0,-1 0 0,0 0 0,0 1 1,0-1-1,0 0 0,0 0 0,0 0 0,0 0 0,-1 0 1,1 0-1,-1 1 0,0-4 0,-1 3 13,1-1 0,-1 1 0,0 0 0,0 0 0,0 0-1,0 0 1,0 0 0,0 0 0,0 1 0,0-1 0,-1 0 0,1 1 0,-1 0-1,1 0 1,-1 0 0,0 0 0,1 0 0,-1 0 0,0 1 0,-3-1 0,-59-6 105,64 7-122,-58 2 23,1 2 1,0 3-1,-109 27 0,-25 3 104,79-22-62,-169 29 301,243-35-321,0 1 1,1 2-1,0 2 1,-70 37-1,102-48-58,-1 1-1,1 1 0,0-1 0,0 1 0,1 0 0,0 0 0,0 1 1,-7 9-1,10-12 2,0 0 0,1-1 0,-1 1 1,1 0-1,0 0 0,0 0 0,0 0 0,0 0 1,1 0-1,-1 0 0,1 0 0,-1 0 0,1 0 1,0 0-1,1 0 0,-1 0 0,0 0 1,1 0-1,0 0 0,-1 0 0,1 0 0,1 0 1,1 5-1,1-2-39,1 1 0,0 0 0,0-1 0,1 0-1,0-1 1,0 1 0,0-1 0,1 0 0,-1 0 0,1-1 0,9 5 0,7 2-289,0-1 1,36 10-1,-21-11-1346,0-1 0,1-1 0,66 1-1,10-7-6066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11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17 187 5221,'0'0'6123,"-3"-8"-4404,0 2-1161,2 4-365,-1 0 1,1-1-1,0 1 0,0 0 1,0-1-1,0 1 1,1-1-1,-1 1 1,1-1-1,-1 1 1,1-1-1,0 1 0,0-1 1,0-3-1,5 8 5883,10 6-4865,0 0-1286,-4-6 164,-1 0-1,1 0 0,0-1 0,-1 0 0,1-1 0,0 0 0,0-1 0,-1 0 0,1 0 1,-1-2-1,1 1 0,14-6 0,21-4 235,-34 10-286,-1 1 0,0 1-1,0 0 1,1 0 0,-1 1 0,0 1 0,14 3 0,-13-2-29,1-1 0,-1 0-1,0-1 1,1-1 0,19-1-1,-31 1 8,0 0-1,-1 0 1,1 0-1,0 0 0,0 0 1,-1 0-1,1 0 1,0 0-1,-1 0 1,1 0-1,0 0 1,-1-1-1,1 1 1,0 0-1,-1-1 1,1 1-1,0 0 1,-1-1-1,1 1 0,-1-1 1,1 1-1,-1-1 1,1 1-1,-1-1 1,1 1-1,-1-1 1,0 1-1,1-1 1,-1 0-1,0 1 1,1-1-1,-1-1 1,0 1 41,-1 1 0,0-1 1,1 0-1,-1 1 1,0-1-1,1 0 0,-1 1 1,0-1-1,0 1 1,0-1-1,0 1 0,0 0 1,0-1-1,1 1 1,-1 0-1,0-1 0,0 1 1,0 0-1,0 0 1,0 0-1,0 0 0,0 0 1,-2 0-1,-358 2 3281,361-2-3332,2 0-32,0 0-1,0 0 1,0 0 0,0 0-1,0 0 1,0-1-1,-1 1 1,1-1 0,0 1-1,0-1 1,0 0 0,0 1-1,0-1 1,2-2-1,-1 2 1,51-24-47,101-39 94,-134 58-75,-1 0 0,1 2 0,1 0 0,-1 1 0,41 1 0,-44 6 54,-17 5 196,-2-7-166,0 0-1,0-1 1,0 1-1,-1-1 1,1 0-1,-1 1 0,1-1 1,-1 0-1,0 0 1,1 0-1,-1 0 1,0 0-1,-3 1 1,-265 81 994,95-32-546,175-51-487,0 0 0,0 0 0,0 0 0,-1 1 1,1-1-1,0 0 0,0 0 0,0 0 0,0 0 1,0 0-1,0 0 0,-1 1 0,1-1 1,0 0-1,0 0 0,0 0 0,0 0 0,-1 0 1,1 0-1,0 0 0,0 0 0,0 0 0,0 0 1,-1 0-1,1 0 0,0 0 0,0 0 0,0 0 1,-1 0-1,1 0 0,0 0 0,0 0 1,0 0-1,0 0 0,-1 0 0,1 0 0,0 0 1,0 0-1,0 0 0,0-1 0,0 1 0,-1 0 1,1 0-1,0 0 0,0 0 0,0 0 0,0 0 1,0-1-1,0 1 0,0 0 0,-1 0 0,1 0 1,0 0-1,0-1 0,0 1 0,0 0 1,0 0-1,0 0 0,0 0 0,0-1 0,0 1 1,0 0-1,0 0 0,0 0 0,0-1 0,0 1 1,13-17-1698,42-37-3288,-24 25 1788,12-16-2970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3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25 10570,'-7'-4'3334,"8"2"-1054,20-1-138,53 3-2325,-45 1 756,3-1-468,753-16 773,-979 18 580,-47 4-199,-70 37 545,421-45-8023,-45-12-1404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4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1 12172,'0'0'7500,"-14"7"-6683,-28 18-193,1 2 1,2 2-1,-72 66 1,93-76-493,3-6-107,1 1 0,1 1 0,1 0 0,-14 20-1,33-42-4213,17-20 985,1-8-1756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1 124 5990,'0'0'3694,"6"-9"-806,-1 2-1813,24-36 1411,-20 26 1659,-2-1 3700,-20 63-7349,5-19 20,2 0 1,0 0-1,1 1 1,-1 36 0,6-56-449,0 0 0,1-1 0,-1 1 0,1 0 0,1-1 0,-1 1 0,1-1 0,0 1 0,1-1 0,-1 0 0,1 0 0,0 0 0,1 0 0,0-1 0,0 1 1,0-1-1,0 0 0,1 0 0,0 0 0,0-1 0,0 0 0,10 7 0,-9-7-68,0-1 0,1 1 0,-1-1 0,1 0 0,-1-1 0,1 0 0,0 0 0,0 0 0,0-1 0,0 0 0,0 0 0,0-1 0,0 0 0,1 0 0,-1-1 0,0 0 0,0 0 0,0 0 0,0-1 0,-1 0 0,1-1 0,0 1 0,-1-1 0,1 0 0,-1-1 0,0 0 0,0 0 0,-1 0 0,1-1 0,-1 1 0,0-1 0,0-1 0,0 1 0,-1-1 0,0 0 0,0 0 0,0 0 0,-1 0 0,0 0 0,0-1 0,-1 0 0,1 1 0,-1-1 0,-1 0 0,2-11 0,-2 11 0,-1 0 0,0 0 0,0 0 0,-1 0 0,1 0 0,-2 0 0,1 0 0,-5-13 0,5 17 0,0 1 0,-1 0 0,1-1 0,0 1 0,-1 0 0,0 0 0,0 0 0,1 0 0,-1 1 0,0-1 0,0 0 0,-1 1 0,1-1 0,0 1 0,0 0 0,-1 0 0,1 0 0,-1 0 0,1 0 0,-1 0 0,1 1 0,-1-1 0,1 1 0,-1-1 0,0 1 0,-3 1 0,5-1 0,0 0 0,1 0 0,-1 0 0,1 1 0,-1-1 0,1 0 0,-1 1 0,1-1 0,-1 0 0,1 1 0,0-1 0,-1 1 0,1-1 0,0 1 0,-1-1 0,1 0 0,0 1 0,-1 0 0,1-1 0,0 1 0,0-1 0,-1 1 0,1-1 0,0 1 0,0-1 0,0 1 0,0 0 0,0-1 0,0 1 0,0-1 0,0 1 0,0-1 0,0 1 0,0 0 0,1-1 0,-1 1 0,0-1 0,0 1 0,0-1 0,1 1 0,-1-1 0,0 1 0,1-1 0,-1 1 0,0-1 0,1 1 0,-1-1 0,1 0 0,-1 1 0,0-1 0,1 1 0,-1-1 0,1 0 0,-1 0 0,1 1 0,0-1 0,-1 0 0,1 0 0,6 3 0,1 0 0,-1 0 0,0-1 0,1-1 0,-1 1 0,1-1 0,-1 0 0,1-1 0,0 0 0,-1 0 0,1 0 0,0-1 0,-1 0 0,1-1 0,-1 0 0,0 0 0,1-1 0,-1 1 0,0-1 0,0-1 0,-1 0 0,1 0 0,-1 0 0,0 0 0,0-1 0,0 0 0,9-11 0,-12 12 0,1 0 0,0 1 0,-1-1 0,1 1 0,1 0 0,-1 0 0,0 1 0,7-4 0,-6 4 0,-1 0 0,1-1 0,-1 0 0,0 0 0,1 0 0,-1 0 0,-1-1 0,8-7 0,-9 8 0,0 1 0,0-1 0,0 0 0,-1 0 0,1 0 0,-1 0 0,1-1 0,-1 1 0,0 0 0,0-1 0,-1 1 0,1 0 0,-1-1 0,0 1 0,0-7 0,0 9 0,-1 1 0,1-1 0,-1 1 0,1-1 0,-1 1 0,0-1 0,1 1 0,-1 0 0,1-1 0,-1 1 0,0 0 0,1-1 0,-1 1 0,0 0 0,1 0 0,-1 0 0,0-1 0,0 1 0,1 0 0,-1 0 0,0 0 0,0 0 0,1 1 0,-1-1 0,0 0 0,1 0 0,-1 0 0,0 0 0,1 1 0,-1-1 0,0 0 0,1 1 0,-1-1 0,0 0 0,0 2 0,-23 12 0,10 2 0,0 0 0,1 0 0,-20 36 0,27-42 0,1 0 0,1 0 0,-1 1 0,1-1 0,1 1 0,0 0 0,1 0 0,0 0 0,-1 12 0,3-21 0,1 0 0,-1 0 0,0 0 0,1 0 0,-1 1 0,1-1 0,0 0 0,0 0 0,-1 0 0,1 0 0,1 0 0,-1-1 0,0 1 0,0 0 0,1 0 0,-1-1 0,1 1 0,-1-1 0,3 2 0,1 1 0,1-1 0,-1 1 0,1-1 0,-1-1 0,1 1 0,10 2 0,2-1 0,-1 0 0,1-1 0,0-1 0,18-1 0,-31-1-244,1 0 0,-1 0 0,0-1 0,0 0-1,0 0 1,0 0 0,0-1 0,0 1 0,0-1 0,0 0 0,8-6 0,-6 3-664,-1 0 0,0 0 0,0-1 1,-1 0-1,0 0 0,0 0 1,5-8-1,9-15-9561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4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398 0 10922,'0'0'2819,"-26"61"-1442,9-26-256,4 2-128,2 3-160,7 0-128,4-4-321,0-1-288,3-3 0,7-5-32,-1-4 0,-3-4-384,-3-2-961,-3-7-1378,0-1-1537,-12-6-2882</inkml:trace>
  <inkml:trace contextRef="#ctx0" brushRef="#br0" timeOffset="1">1 399 9129,'0'0'10025,"53"-6"-8936,8 2-96,11 0-416,3-3-321,2 3-224,-5-1-64,-9-2-2434,-11-7-2916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6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14990,'0'0'14825,"-6"8"-14670,-18 25-91,23-33-63,1 1 0,0-1 0,0 1 1,0-1-1,-1 1 0,1-1 0,0 1 0,0 0 1,0-1-1,0 1 0,0-1 0,0 1 0,0-1 1,0 1-1,0 0 0,0-1 0,0 1 0,1-1 0,-1 1 1,0-1-1,0 1 0,1-1 0,-1 1 0,0-1 1,0 1-1,1-1 0,-1 1 0,0-1 0,1 0 1,-1 1-1,1-1 0,-1 0 0,1 1 0,-1-1 1,1 0-1,-1 1 0,1-1 0,-1 0 0,1 0 1,24 9 82,-20-8-56,4 2-27,0-1 1,-1 2-1,1-1 1,-1 1 0,0 1-1,15 10 1,-20-13-3,0 1-1,0 0 1,-1 0 0,1 0 0,-1 0 0,0 0 0,0 0 0,0 1 0,0-1 0,-1 1 0,1-1 0,-1 1 0,0 0 0,0 0 0,0-1-1,0 1 1,-1 0 0,0 0 0,0 5 0,1-4 83,-1 0-1,-1 1 1,1-1 0,-1 0-1,0 1 1,0-1 0,0 0-1,-1 0 1,0 0-1,0 0 1,0 0 0,0 0-1,-1-1 1,0 1 0,0-1-1,0 1 1,-1-1 0,1 0-1,-1 0 1,0-1-1,0 1 1,-1-1 0,1 0-1,0 0 1,-1 0 0,0-1-1,0 0 1,0 0-1,0 0 1,-7 2 0,7-2-60,0 0 1,-1-1-1,0 1 1,1-1-1,-1 0 1,0 0-1,0-1 1,0 0-1,1 0 1,-1 0-1,0-1 1,0 1-1,1-2 1,-1 1-1,0 0 1,-9-5-1,12 4-91,0 0-1,-1 0 0,1 0 1,0-1-1,0 1 0,0-1 0,1 0 1,-1 1-1,1-1 0,-4-6 1,3 4-344,1 1 1,0-1 0,0 0 0,0 0 0,1 0 0,0 0 0,0 0-1,0 0 1,0-6 0,0-27-5482,1-4-1238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7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8200,'0'0'18385,"65"-14"-15886,-43 13-930,3-1-704,5 2-673,5-2-160,4 0-480,1-3-1410,6 0-2338,-1-1-2755,0-5-9608</inkml:trace>
  <inkml:trace contextRef="#ctx0" brushRef="#br0" timeOffset="1">865 68 18161,'0'0'3139,"-52"53"-320,28-24-353,7-4-704,0 0-417,9-6-608,2-4-353,2-1-320,3-6-32,1-1-416,-2-1-673,0-2-1377,-4-3-1218,-2-1-576,-3 0-2722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7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38 16688,'0'0'3470,"-11"4"-1159,4-2-2068,0 0-1,0 1 1,1 0-1,-1 1 0,1-1 1,0 1-1,0 0 1,0 1-1,1-1 1,0 1-1,-1 0 0,2 0 1,-1 1-1,1 0 1,-1 0-1,-4 9 0,4-5 49,0 1 0,0 0 0,1 0 0,0 0 0,1 0 0,0 1 0,1 0 0,1-1 0,-1 17 0,2-27-285,0 0 1,0 0 0,0 0-1,0 0 1,0 1-1,0-1 1,0 0 0,1 0-1,-1 0 1,1 0-1,-1 0 1,0 0 0,1 0-1,0 0 1,-1 0-1,1 0 1,0 0-1,-1-1 1,1 1 0,0 0-1,0 0 1,0-1-1,0 1 1,-1 0 0,1-1-1,0 1 1,0-1-1,0 1 1,0-1-1,1 1 1,-1-1 0,0 0-1,0 0 1,0 1-1,0-1 1,0 0 0,0 0-1,0 0 1,1 0-1,-1 0 1,0-1-1,0 1 1,0 0 0,0 0-1,1-1 1,4 0 98,-1-1 0,0 1 0,0-1 0,0 0 1,0-1-1,0 1 0,-1-1 0,8-5 0,-5 1-25,1 0 1,-1-1-1,-1 0 0,0 0 1,0 0-1,0-1 0,-1 0 1,0 0-1,-1-1 0,0 1 0,-1-1 1,0 0-1,0 0 0,-1 0 1,0 0-1,-1 0 0,0 0 1,-1-1-1,0 1 0,0 0 1,-1 0-1,-3-11 0,4 20-86,0-1 1,-1 1-1,1-1 0,-1 1 0,1-1 1,-1 1-1,0-1 0,0 1 0,1 0 1,-1 0-1,0-1 0,0 1 0,0 0 1,0 0-1,-1 0 0,1 0 0,0 0 1,0 0-1,-1 0 0,1 1 0,0-1 1,-1 0-1,1 1 0,-1-1 0,1 1 1,-1-1-1,1 1 0,-1 0 0,1 0 1,-1-1-1,0 1 0,1 0 0,-1 0 0,1 1 1,-1-1-1,1 0 0,-1 1 0,-2 0 1,0 0-6,1 0 1,-1 1 0,1 0-1,-1-1 1,1 1 0,0 0 0,-1 1-1,1-1 1,0 0 0,1 1-1,-1 0 1,0 0 0,1 0-1,-4 5 1,2-1-256,1 1-1,1-1 1,-1 0 0,1 1-1,1-1 1,-1 1 0,1-1-1,0 11 1,1-11-1043,0 0 0,0 0 1,1 0-1,0 0 0,3 10 0,7 5-5764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17392,'0'0'7138,"-5"11"-4725,-2 3-1767,-28 65 1089,33-75-1692,1 1 0,-1-1 0,1 1 0,0 0 0,0-1 0,1 1 0,-1 0 0,1 0 0,0 0 0,1-1 0,-1 1 0,1 0 0,0-1 0,0 1 0,0 0 0,3 5 0,-4-9-7,1 1 1,0-1-1,0 1 0,1-1 1,-1 1-1,0-1 0,0 0 1,1 1-1,-1-1 0,0 0 0,1 0 1,-1 0-1,1 0 0,0 0 1,-1-1-1,1 1 0,0 0 1,-1-1-1,1 1 0,0-1 0,0 1 1,0-1-1,-1 0 0,1 0 1,0 0-1,0 0 0,0 0 1,0 0-1,-1-1 0,1 1 0,0-1 1,0 1-1,-1-1 0,1 0 1,0 1-1,-1-1 0,1 0 1,0 0-1,1-1 0,2-2 79,0 0-1,0 1 1,0-1-1,0-1 1,-1 1-1,0-1 1,0 0-1,0 0 1,0 0-1,3-7 1,-6 9-115,1 0 0,0-1 0,-1 1 0,0 0 0,0-1 0,0 1 0,0-1 0,-1 1 0,1-1 0,-1 0 0,0 1 0,0-1 0,0 0 0,-1 1 0,1-1 0,-1 1 0,0-1 0,0 1 0,0-1 0,-3-6 0,2 8 0,0-1 0,0 1 0,-1-1 0,1 1 0,-1-1 0,0 1 0,1 0 0,-1 0 0,0 1 0,0-1 0,0 1 0,-1-1 0,1 1 0,0 0 0,0 0 0,-1 0 0,1 1 0,0-1 0,-1 1 0,1 0 0,-7 0 0,9 0 1,0-1-38,-1 1-1,1 0 1,0 0 0,0-1 0,-1 1 0,1 0 0,0 0 0,-1 0 0,1 0 0,0 0 0,-1 1-1,1-1 1,0 0 0,-1 1 0,1-1 0,0 1 0,0-1 0,-1 1 0,1-1 0,0 1-1,0 0 1,0 0 0,0-1 0,0 1 0,0 0 0,0 0 0,0 0 0,0 0 0,1 0 0,-1 0-1,0 1 1,0-1 0,1 0 0,-1 0 0,1 0 0,-1 1 0,1 0 0,1 3-6588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15663,'0'0'9705,"-3"53"-8904,31-48 416,6-5-609,9 0-447,8 0-514,1-6-2433,4-7-1186,-4-3-1569,-2-2-5990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0 19699,'0'0'2562,"-69"85"577,35-34-480,8 1-1058,10-1-608,9-2-673,7-5-288,1-7-160,13-4-608,1-4-866,-3-7-1249,-3-9-256,-8-8-1089,-5-13-10377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2 169 13389,'0'-8'2995,"0"4"-2779,-1 0 88,1 1 0,0-1 0,0 0 1,0 1-1,0-1 0,0 0 0,1 1 0,-1-1 0,1 1 1,0-1-1,0 1 0,1-1 0,-1 1 0,1-1 0,0 1 1,-1 0-1,1 0 0,1 0 0,-1 0 0,0 0 0,1 1 1,-1-1-1,4-2 0,10-5 356,0 1 0,0 1 0,1 0 0,0 1 1,0 1-1,1 0 0,25-4 0,-14 5-201,1 2-1,-1 0 1,56 4 0,-78-1-450,0 1-1,0 0 1,0 0-1,0 1 1,0 0-1,0 0 1,0 0-1,0 1 1,-1 0 0,0 1-1,1 0 1,-1-1-1,0 2 1,9 8-1,-12-10 46,0 1 0,-1-1 0,1 1-1,-1 0 1,0-1 0,0 1 0,0 0 0,-1 0-1,1 0 1,-1 0 0,0 1 0,0-1-1,-1 0 1,1 0 0,-1 1 0,0-1-1,0 0 1,0 1 0,-1-1 0,1 0 0,-1 0-1,0 1 1,0-1 0,-1 0 0,1 0-1,-4 6 1,-2 2-30,-1 1 0,0-1-1,0 0 1,-1-1 0,-1 0 0,0-1-1,0 0 1,-13 9 0,-4 2-39,0-2 1,-42 23 0,26-24 14,43-18-5,0 0 0,0 0 0,0-1 0,0 1 0,1 0 0,-1 0 0,0 0 0,0-1 0,0 1 0,0 0 0,0 0 0,0 0 0,0-1 0,0 1 0,0 0 1,0 0-1,-1 0 0,1-1 0,0 1 0,0 0 0,0 0 0,0 0 0,0 0 0,0-1 0,0 1 0,0 0 0,0 0 0,-1 0 0,1 0 0,0 0 0,0-1 0,0 1 0,0 0 0,0 0 0,-1 0 0,1 0 0,0 0 0,0 0 0,0 0 0,-1 0 0,1-1 0,0 1 0,0 0 0,0 0 0,0 0 0,-1 0 0,1 0 1,0 0-1,0 0 0,0 0 0,-1 0 0,1 0 0,0 0 0,0 1 0,0-1 0,-1 0 0,1 0 0,0 0 0,0 0 0,0 0 0,0 0 0,-1 0 0,1 0 0,0 1 0,7-9-1711,0 4-253,-1 1 0,1 1 0,0-1 0,0 1 0,0 0 1,9-1-1,-10 2 195,19-4-8241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24 13645,'0'0'10287,"-4"10"-8328,-13 29-437,17-38-1484,-1 0 1,1 0 0,0-1 0,0 1 0,0 0-1,0 0 1,0 0 0,0 0 0,0-1-1,0 1 1,0 0 0,0 0 0,0 0 0,0-1-1,0 1 1,1 0 0,-1 0 0,0-1-1,1 1 1,-1 0 0,0 0 0,1-1 0,-1 1-1,1 0 1,-1-1 0,1 1 0,-1-1-1,1 1 1,0-1 0,-1 1 0,1-1 0,0 1-1,-1-1 1,1 1 0,0-1 0,0 0 0,0 1-1,1-1 1,31 4 511,-29-3-354,16 0 141,-1-1 1,1-1 0,0-1-1,-1 0 1,0-2 0,0 0-1,37-13 1,-38 10-291,-9 3-7,1 0 1,0 0 0,0 1 0,0 1 0,0-1 0,0 2 0,17-2 0,-26 4-41,1 0-1,-1 0 1,0 0 0,0 1 0,0-1 0,0 0 0,0 0 0,0 1 0,0-1-1,0 0 1,0 1 0,-1-1 0,1 1 0,0-1 0,-1 1 0,0-1 0,1 1-1,-1 0 1,0-1 0,0 1 0,0-1 0,0 1 0,0 0 0,0-1 0,0 3-1,-1-1 3,1 0 0,1 0 0,-1 0-1,0 0 1,1-1 0,-1 1 0,1 0-1,0 0 1,0-1 0,0 1 0,0 0-1,1-1 1,1 4 0,0-5-2,-1 1 0,1-1 0,-1 0 0,1 0 0,0-1 0,0 1 0,-1-1 0,1 1 0,0-1 0,0 0 0,0 0 0,-1 0 0,1 0 0,0 0 0,0-1 0,4-1 0,49-15 0,-45 13 0,23-8-630,13-3-3856,-1-3 0,46-24 0,-56 20-2342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15983,'0'0'7287,"-6"9"-5552,-16 29-626,1 1 0,2 1 0,1 0-1,2 2 1,3 0 0,-16 77 0,28-117-1109,1 0 0,-1 0 0,1 0 0,0 0 0,0 0 0,0 0 0,0 0 0,0 0 0,0 0 0,0 0 0,1 0 0,-1 0 0,1 0 0,-1 0 0,1 0 0,0-1 0,0 1 0,0 0 0,0 0 0,0-1 0,2 3 0,-1-3 0,1 0 0,-1 0 0,0 0 0,1 0 0,-1 0 0,1-1 0,0 1 0,-1-1 0,1 0 0,-1 0 0,1 0 0,-1 0 0,1 0 0,0-1 0,-1 1 0,1-1 0,2 0 0,11-3 0,-1-1 0,1-1 0,-1 0 0,0-1 0,-1-1 0,0 0 0,14-11 0,91-75 0,-117 92 0,31-28 0,53-59 0,-76 73-2008,-13 10-2782,1 6 3912,0 0 1,-1 0-1,1 1 1,0-1-1,0 1 1,0 0-1,0 0 1,0 0-1,0 0 1,0 0-1,-3 2 1,-21 15-6907</inkml:trace>
  <inkml:trace contextRef="#ctx0" brushRef="#br0" timeOffset="1">254 287 6951,'0'0'7687,"-29"52"-3491,23-30-833,6-2-704,0-5-321,6-2-641,8-6-704,2 0-544,5-5-321,-1-1-609,9-1-1793,-7 0-1954,5-12-2178,-1-6-4548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269 143 7207,'2'-5'1029,"0"0"-1,0 0 1,-1 0 0,1 0-1,-1-1 1,-1 1 0,1 0 0,-1 0-1,0-1 1,0 1 0,0 0 0,-1 0-1,0-1 1,-2-5 0,2 8-771,-1 0 0,1 1 0,-1-1 1,0 1-1,1-1 0,-1 1 0,-1 0 0,1 0 0,0 0 1,0 0-1,-1 0 0,1 0 0,-1 1 0,0-1 1,1 1-1,-1 0 0,0 0 0,0 0 0,0 0 0,1 0 1,-1 1-1,0-1 0,0 1 0,0 0 0,-6 0 0,1 0-174,0 0-1,0 1 0,0 0 1,0 0-1,0 1 0,1 0 1,-1 0-1,0 1 0,1 0 1,0 0-1,0 1 0,0 0 1,0 0-1,1 1 0,-1 0 0,1 0 1,0 0-1,1 1 0,-7 7 1,6-5-11,-1 1 1,1 0-1,0 0 1,1 1-1,0-1 1,1 1 0,0 0-1,1 0 1,0 1-1,0-1 1,1 1-1,0-1 1,0 20-1,2-27-63,0 0 0,0 0 0,0 0 0,1 0 0,0 0 0,-1-1 0,1 1 0,0 0 0,0 0-1,1 0 1,-1 0 0,0-1 0,1 1 0,0-1 0,-1 1 0,1-1 0,0 0 0,0 0 0,5 4 0,-2-3 13,0 0 1,0 0 0,0 0 0,1-1 0,-1 0-1,1 0 1,-1 0 0,1-1 0,11 2 0,-4-2 4,0 0 1,0-1-1,0-1 0,0 0 1,-1 0-1,1-2 1,0 1-1,-1-2 1,14-4-1,-15 3-28,-1-1 0,1-1 0,-1 1 0,0-2 0,-1 1 0,1-1 0,-2-1 0,1 0 0,-1 0 0,12-18 0,-16 21 0,0 1 0,-1-2 0,1 1 0,-1 0 0,-1-1 0,1 1 0,-1-1 0,0 0 0,-1 0 0,1 0 0,-1 0 0,-1 0 0,1 0 0,-1 0 0,-1 0 0,1 0 0,-1 0 0,0 0 0,-1 0 0,-2-7 0,3 11-3,-1 0 0,0-1 1,0 1-1,0 0 0,-1 0 0,1 0 0,-1 1 0,1-1 1,-1 1-1,0-1 0,0 1 0,0 0 0,0 0 0,0 0 1,-1 0-1,-4-1 0,1 0-63,0 1 0,0 0 0,-1 0 0,1 1 0,0 0 0,-1 0 0,-8 1-1,14 0-96,1 0 0,0 0-1,0 0 1,0 0 0,0 0-1,0 1 1,0-1 0,0 0-1,0 1 1,0-1 0,0 1-1,0 0 1,0-1-1,0 1 1,0 0 0,0-1-1,0 1 1,0 0 0,1 0-1,-1 0 1,0-1 0,1 1-1,-1 0 1,0 0 0,1 0-1,-1 0 1,1 0-1,0 1 1,-1-1 0,1 0-1,0 0 1,0 0 0,-1 0-1,1 0 1,0 0 0,0 0-1,1 2 1,-1 0-489,0-1 1,0 1-1,1-1 0,-1 1 1,1-1-1,-1 1 0,1-1 1,0 0-1,0 1 0,0-1 1,0 0-1,1 0 0,-1 0 1,0 0-1,1 0 0,2 3 1,16 7-9065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0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17713,'0'0'7281,"-8"12"-5508,-8 13-800,1 1 0,2 0 1,0 1-1,2 0 0,-13 45 1,-1 122-786,19-140-216,13-91 1,2-6-71,-3-1 1,2-60-1,-8 103 253,4 22-44,-5-20-109,1 0 1,0 1-1,0-1 1,0 1 0,0-1-1,1 0 1,-1 1-1,0-1 1,1 1 0,-1-1-1,0 0 1,1 0-1,0 1 1,-1-1-1,1 0 1,0 0 0,-1 1-1,1-1 1,0 0-1,2 2 1,5 2-3,0 1 0,0-1 0,0-1 0,0 1 0,1-1 0,0-1 0,0 0 0,0 0 0,0 0 0,0-1 0,1-1 0,-1 0 0,1 0 0,-1-1 0,15 0 0,-17-1 0,0 0 0,0 0 0,0 0 0,0-1 0,0 0 0,0 0 0,-1-1 0,1 0 0,9-6 0,-12 7 0,-1-1 0,1 1 0,-1-1 0,0 0 0,0 0 0,0-1 0,0 1 0,-1-1 0,1 1 0,-1-1 0,0 0 0,0 0 0,0 0 0,-1 0 0,1 0 0,0-6 0,-1 9 0,-1 0 0,1 0 0,-1 0 0,0 0 0,1 1 0,-1-1 0,0 0 0,0 0 0,0 0 0,0 0 0,1 0 0,-1 0 0,0 0 0,-1 0 0,1 0 0,0 1 0,0-1 0,0 0 0,0 0 0,-1 0 0,1 0 0,0 0 0,-1 1 0,1-1 0,-1 0 0,1 0 0,-1 0 0,1 1 0,-1-1 0,0 0 0,1 1 0,-1-1 0,0 1 0,1-1 0,-1 0 0,0 1 0,0 0 0,0-1 0,1 1 0,-1-1 0,0 1 0,0 0 0,0 0 0,0-1 0,0 1 0,0 0 0,0 0 0,0 0 0,-1 0 0,-1 1 0,0-1 0,-1 1 0,1 0 0,0 0 0,0 0 0,0 1 0,0-1 0,0 1 0,0 0 0,1-1 0,-1 1 0,-4 4 0,3-1 0,-1 0 0,1 0 0,0 0 0,0 1 0,1-1 0,0 1 0,0 0 0,0 0 0,1 0 0,0 0 0,0 0 0,0 0 0,1 1 0,0-1 0,0 1 0,0 7 0,1-13 0,1 0 0,-1 1 0,0-1 0,1 1 0,-1-1 0,1 0 0,0 0 0,-1 1 0,1-1 0,0 0 0,0 0 0,0 0 0,-1 0 0,1 0 0,0 0 0,1 0 0,-1 0 0,0 0 0,0 0 0,0 0 0,0-1 0,1 1 0,-1 0 0,0-1 0,1 1 0,-1-1 0,1 0 0,-1 1 0,0-1 0,1 0 0,-1 0 0,3 0 0,54 0 0,-49 0 0,8-2 0,0-1 0,28-7 0,-31 5 0,1 2 0,-1 0 0,30-2 0,-43 6 0,-1 0 0,1 0 0,0 0 0,0 0 0,-1-1 0,1 1 0,0 0 0,-1 0 0,1 0 0,-1 0 0,0 1 0,1-1 0,-1 0 0,0 0 0,1 0 0,-1 0 0,0 0 0,0 0 0,0 0 0,0 1 0,0-1 0,0 0 0,-1 0 0,1 0 0,0 1 0,-1 1 0,1-1 0,0 0 0,0 0 0,0 0 0,0 0 0,0 1 0,0-1 0,1 0 0,-1 0 0,1 0 0,0 0 0,-1 0 0,1 0 0,0 0 0,0 0 0,0 0 0,0 0 0,1 0 0,1 2 0,3-2 0,0 0 0,0-1 0,1 0 0,-1 0 0,0 0 0,1-1 0,-1 1 0,0-2 0,1 1 0,8-2 0,64-15 0,-12-5 0,-45 14 0,1 0 0,0 2 0,0 1 0,1 0 0,25-1 0,-48 7 0,0-1 0,-1 0 0,1 0 0,-1 1 0,1-1 0,-1 0 0,0 1 0,1-1 0,-1 1 0,1-1 0,-1 1 0,0-1 0,1 1 0,-1-1 0,0 1 0,1-1 0,-1 1 0,0-1 0,0 1 0,1-1 0,-1 1 0,0-1 0,0 1 0,0 0 0,0-1 0,0 1 0,0-1 0,0 1 0,0 0 0,0-1 0,0 1 0,0-1 0,-1 1 0,1-1 0,0 1 0,0 0 0,0-1 0,-1 1 0,1-1 0,0 1 0,-1-1 0,1 1 0,0-1 0,-1 1 0,-12 26 0,9-22-93,2 0 1,-1 0-1,0 0 0,1 1 1,0-1-1,0 1 0,1-1 0,-1 1 1,1 0-1,0 6 0,14-9-18490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0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15791,'0'0'10474,"-10"62"-9065,-6-27-992,-1 6-321,4-3 0,5 2-705,7 1-1601,1-4-1473,0 2-3236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1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73 17617,'0'0'12588,"-8"-42"-18322,16 11-5380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21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117 597 6054,'0'0'4516,"-9"10"-3480,2-3-1021,0 0 0,1 1 0,0 0 0,0 0 0,0 1 0,2 0 1,-1-1-1,1 2 0,0-1 0,1 0 0,-5 20 0,-30 379 1477,35 6 645,3-269-1863,-1-87 32,3 0 1,2 0 0,17 82 0,-17-121-294,1-1-1,1 0 1,1 0-1,1 0 0,0-1 1,1 0-1,1-1 1,0 0-1,2 0 1,-1-1-1,2-1 1,0 0-1,1 0 1,22 16-1,-18-18-16,0-1 1,1-1-1,1 0 0,0-2 0,0 0 1,0-1-1,1-1 0,0-1 0,1-1 0,25 2 1,31-2 58,118-7 1,-116 0-30,335-6 69,189-6 500,-1-38-361,220-92-180,26-3 52,-311 87-43,-363 51 266,188 12 0,-284 7-188,-1 3 0,145 42 0,-36-6 98,-156-42-97,0-1 0,0-2 1,0-1-1,0-1 1,33-4-1,-12-4 244,0-1 0,59-19 0,-87 20-355,0 0-1,-1-2 1,0 0-1,0-2 0,24-15 1,-34 17-24,0-1 1,-1 0-1,0 0 0,-1-2 1,0 1-1,-1-1 0,0-1 1,0 0-1,8-16 0,5-17 25,-1 0-1,29-93 1,13-106 349,-14 47 179,71-147-205,-69 211-378,39-158 1,-85 271 14,-2 1 1,-1-1 0,0 0-1,-1-1 1,-2 1 0,-3-42 0,2 56 16,-1 0 0,1-1 1,-2 1-1,1 0 1,-1 0-1,0 0 0,-1 0 1,1 0-1,-1 1 1,-1 0-1,1 0 1,-1 0-1,0 0 0,0 1 1,-1 0-1,0 0 1,0 0-1,0 0 1,0 1-1,-1 0 0,1 1 1,-13-5-1,-4-1 22,-1 2-1,0 1 0,0 0 0,0 2 1,-32-2-1,-130 4 310,103 4-66,-420 20 327,7 0-151,352-22-450,-524 8-15,0 46-12,-246 119-12,-174 21 360,742-160-449,-307 36 1898,330-17-3461,3 19-4057,232-49-2233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3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5894,'0'0'12134,"12"0"-8104,24-1-2138,-3-1-301,0 2 1,33 4 0,-59-4-1526,0 1 0,0 0 1,0 0-1,0 1 0,-1 0 1,1 0-1,-1 0 0,1 1 1,-1 0-1,0 0 0,0 1 1,0 0-1,-1 0 0,1 0 1,-1 1-1,6 6 0,-9-7-61,0-1 0,0 1 1,0 0-1,0-1 0,-1 1 0,0 0 0,0 0 0,0 0 0,0 0 0,0 1 0,-1-1 0,0 0 0,0 0 0,0 0 1,0 0-1,-1 0 0,0 0 0,0 0 0,0 0 0,0 0 0,0 0 0,-4 6 0,-1 3 142,-1 0 0,-1-1 0,0-1 0,0 1 0,-12 11 0,-18 16 365,27-30-372,1 0 1,0 1-1,0 0 1,1 1-1,1 0 0,0 1 1,0-1-1,1 2 1,-7 15-1,14-26-140,-1-1 0,1 1 0,0-1 0,0 1 0,0 0-1,-1-1 1,2 1 0,-1-1 0,0 1 0,0 0 0,0-1 0,1 1 0,-1-1 0,1 1 0,-1-1 0,1 1 0,0-1-1,-1 1 1,1-1 0,0 0 0,0 1 0,0-1 0,0 0 0,0 0 0,1 0 0,-1 1 0,0-1 0,0-1 0,1 1-1,-1 0 1,0 0 0,1 0 0,-1-1 0,1 1 0,-1-1 0,1 1 0,2 0 0,7 1-75,0 0 0,0 0 0,0-1 1,15 0-1,-16-1-71,104 0-4505,-85-3 1157,0 0-1,28-8 1,1-4-6473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273 18 20115,'-11'-1'3187,"1"0"-2752,1 0 1,-1 0-1,0 1 1,0 0-1,0 1 1,0 0-1,0 1 0,0 0 1,1 0-1,-1 1 1,1 0-1,-1 1 0,1 0 1,0 0-1,-14 10 1,14-6-343,1 0-1,0 1 1,0 0 0,1 0 0,0 1 0,1-1 0,0 2 0,0-1 0,1 0 0,1 1-1,0 0 1,0 0 0,1 1 0,-3 15 0,6-22-65,-1-1-1,0 1 1,1-1-1,0 1 1,0-1 0,0 1-1,1-1 1,0 1 0,0-1-1,0 1 1,0-1-1,0 0 1,1 0 0,0 1-1,0-1 1,0 0 0,0-1-1,1 1 1,0 0-1,0-1 1,0 1 0,0-1-1,0 0 1,0 0 0,1 0-1,0 0 1,-1-1-1,1 0 1,0 1 0,0-1-1,0-1 1,1 1 0,-1-1-1,0 1 1,1-1-1,-1 0 1,1-1 0,-1 1-1,7-1 1,2 1-28,-1-1 0,1-1 0,-1 0 0,0-1 0,1 0 0,-1-1 0,0 0 0,0-1 0,0 0 0,-1-1 0,0-1 0,0 0 0,0 0 0,0-1 0,-1 0 0,0-1 0,10-9 0,-11 8 0,0 1 0,-1-1 0,0 0 0,-1-1 0,0 0 0,0 0 0,-1 0 0,0-1 0,-1 0 0,-1 0 0,1-1 0,-2 1 0,1-1 0,-2 0 0,0 0 0,0 0 0,0-21 0,-2 30-15,0 1 1,-1 0-1,1 0 0,0-1 1,-1 1-1,0 0 0,1 0 1,-1 0-1,0 0 0,0 0 1,0 0-1,-1 0 0,1 0 0,0 0 1,-1 1-1,1-1 0,-1 0 1,1 1-1,-1-1 0,0 1 1,0 0-1,0-1 0,0 1 1,0 0-1,0 0 0,0 0 1,0 1-1,0-1 0,0 0 1,0 1-1,-1-1 0,1 1 1,0 0-1,0 0 0,-1 0 0,1 0 1,0 0-1,0 0 0,-1 1 1,-1 0-1,-2-1-164,0 1-1,0 1 1,1-1-1,-1 1 1,0 0-1,1 0 1,-1 0-1,1 1 1,0 0 0,0 0-1,0 0 1,0 1-1,0 0 1,-5 5-1,8-6-877,0 1 0,-1-1 0,2 0 0,-1 1 0,0-1 0,1 1 0,-1-1 0,1 1 0,0 0 0,0 4 0,0 8-7148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55 18674,'0'0'2482,"10"-3"374,26-10-1105,1 2 0,0 2 0,0 2 0,48-4 0,-83 11-1751,-1-1 0,0 1 0,1 0 0,-1 0 0,0 1 0,1-1 0,-1 0 0,0 0 0,0 1 0,1-1 0,-1 0 0,0 1 0,0-1 0,1 1 0,-1 0 0,0-1 0,0 1 0,0 0 0,0 0 0,0 0 0,0 0 0,0 0 0,0 0 0,-1 0 0,1 0 0,1 1 0,-2 0 0,1 1 0,-1-1 0,1 0 0,-1 0 0,0 1 0,0-1 0,0 0 0,0 1 0,0-1 0,-1 0 0,1 0 0,-1 1 0,-1 3 0,0 2 0,-2-1 0,1 1 0,-1-1 0,0 0 0,-1 1 0,1-2 0,-10 11 0,-16 9 0,-60 40 0,64-49 0,0 1 0,2 1 0,0 2 0,-26 28 0,48-47 0,0 0 0,0 0 0,1-1 0,-1 1 0,1 0 0,-1 0 0,1 1 0,0-1 0,0 0 0,0 0 0,0 0 0,0 1 0,1-1 0,-1 1 0,1-1 0,-1 0 0,1 1 0,0-1 0,0 1 0,0-1 0,0 1 0,1-1 0,-1 1 0,0-1 0,1 0 0,2 5 0,-2-4 0,2-1 0,-1 0 0,0 1 0,0-1 0,1 0 0,-1-1 0,1 1 0,-1 0 0,1-1 0,0 1 0,0-1 0,0 0 0,0 0 0,0 0 0,0 0 0,0 0 0,0-1 0,0 0 0,6 1 0,7-1-497,0 0-1,1 0 1,-1-2 0,0 0-1,31-8 1,-29 4-1212,-1 0 0,0-1-1,0-1 1,-1-1 0,16-11 0,17-16-17018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6054,'0'0'18449,"-57"41"-16015,36-14 129,-2 4-353,5 0-1153,6-3-1057,6-1 0,6-5 0,0 0 0,14-7 0,2-2 0,6-3 0,1 1 0,3-10-865,1-1-3939,0-1-3524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5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1 12011,'0'0'10634,"-50"49"-5317,29-22-1793,6 4-2243,6 1-1281,8 3 0,1 0 0,0 4 0,0 6 0,2 0-1826,-2 1-4163,0-2-6695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1:05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796 82 801,'0'0'1030,"-5"-8"-416,2 2-885,-1-2 842,-1 0 0,0 1-1,0 0 1,-1-1 0,-13-11-1,18 18-493,0 0 0,-1 0 0,1 0 0,-1 0 0,1 0 0,-1 0 0,1 0 0,-1 1 0,0-1 0,1 0 0,-1 1 0,0 0 0,0-1 0,1 1-1,-1 0 1,0 0 0,0 0 0,1 0 0,-1 0 0,0 1 0,0-1 0,1 0 0,-1 1 0,0-1 0,1 1 0,-1 0 0,0-1 0,1 1 0,-1 0-1,1 0 1,-1 0 0,1 0 0,0 0 0,-1 1 0,1-1 0,0 0 0,0 1 0,0-1 0,0 0 0,0 1 0,-2 2 0,-162 246 2005,119-177-1781,3 3 1,3 1-1,4 2 0,3 1 1,4 2-1,-23 104 1,-69 523-377,102-562 362,-30 250 212,4 456 0,71-285 124,31-3-476,-29-316-137,61 339 130,-62-470-87,6-3 0,91 216-1,-1-83-113,-98-204 26,2-2-1,2 0 1,49 53 0,-69-86 17,0 0 1,1-1 0,0 0-1,0-1 1,1 0 0,0-1-1,0 0 1,1 0 0,-1-1 0,1-1-1,13 3 1,-6-2 29,0-2 0,1-1 1,-1 0-1,1-1 0,-1-1 1,34-5-1,-20-1 2,0-1 0,0-1 0,-1-2 0,0-2 0,0 0 1,-1-2-1,-1-2 0,29-19 0,-28 12 9,-2 0 1,0-2-1,-1-2 1,-2 0-1,-1-1 1,-1-2-1,-1-1 1,-2 0-1,-1-2 1,22-50-1,7-32 118,60-222 0,-88 263-88,67-246 326,-14-3 0,34-361 0,-82 438-326,75-911 54,-101 495 1035,-8 559-1079,-5 1 0,-3 0 0,-6 1 0,-39-115 0,39 153 27,-3 2 0,-2 0 0,-3 2 1,-3 1-1,-2 1 0,-3 2 0,-68-77 0,70 97-48,-1 1 0,-1 1-1,-2 3 1,-1 1 0,-2 2 0,-1 2 0,0 1 0,-2 3 0,-85-27 0,50 25-151,-1 4 0,-1 3 0,0 4 0,-1 4 0,-88 2 0,148 7-807,0 0 1,0 1-1,-29 7 1,-4 5-2646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1 14446,'0'0'8290,"-6"13"-6443,-2 4-1643,-81 194 4423,79-184-4148,2 1 0,1 0 0,1 0 0,2 0 0,0 1 0,1 38 0,3-64-483,1 0 1,-1 0-1,1 0 0,-1 0 0,1 0 1,0 0-1,0 0 0,0 0 0,0-1 1,1 1-1,-1 0 0,1-1 0,0 1 1,0-1-1,0 1 0,0-1 0,0 0 1,0 0-1,5 4 0,-2-3-26,1 0 0,-1 0-1,1-1 1,0 1 0,0-1-1,-1 0 1,2-1 0,-1 0 0,9 2-1,-4-2-116,0-1 0,-1 0 1,1 0-1,-1-1 0,1 0 0,-1-1 0,1 0 0,-1-1 0,0 0 0,0 0 0,16-9 0,-19 8-902,-1-1 0,1-1-1,-1 1 1,0-1 0,-1 0 0,1 0-1,-1-1 1,4-7 0,15-27-7258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1:26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444 664 3940,'-5'16'133,"-103"494"330,55-220-381,-2-15 1067,13 3 1,-10 373-1,-50 1261 2012,75-1329-1026,28-562-2106,0-1 1,2 1 0,0-1-1,1 0 1,1 0-1,1 0 1,0-1-1,19 37 1,-16-41-20,0 0 0,1-1 1,1 0-1,0 0 0,1-2 0,1 1 1,0-1-1,0-1 0,1-1 1,27 16-1,130 87 37,-86-55-30,-77-52-29,0-1 1,0 0-1,0 0 0,1-1 1,0 0-1,0-1 0,0 0 0,0 0 1,0-1-1,0 0 0,1 0 1,-1-1-1,1-1 0,-1 0 0,1 0 1,-1 0-1,1-1 0,-1-1 1,1 0-1,-1 0 0,0-1 0,0 0 1,0 0-1,0-1 0,-1 0 1,1-1-1,-1 0 0,0 0 0,-1-1 1,11-9-1,9-10 19,-2-1 0,0 0 0,-2-2 0,-1-1 0,-2-1 0,-1 0 0,-1-2 0,-1 0 0,12-35 0,10-41 68,36-170 1,17-49-9,-57 217 187,-4-2-1,-5 0 0,-5-2 0,9-149 0,-17-468-206,-15 475-30,3 8-8,-11-539-55,-3 582 48,-70-367 1,10 292 692,-13-68-51,69 245-486,9 47-52,-2 1 0,-2 1 0,-32-87 0,41 133-82,0 1-1,-1 0 0,0 0 0,0 0 0,0 0 0,-1 1 0,0-1 0,0 1 1,-1 0-1,0 1 0,0-1 0,0 1 0,0 1 0,-1-1 0,0 1 0,0 0 1,0 0-1,0 1 0,-1 0 0,1 1 0,-1-1 0,0 1 0,0 1 1,0-1-1,0 2 0,0-1 0,0 1 0,0 0 0,0 0 0,0 1 0,0 0 1,0 1-1,0 0 0,1 0 0,-12 5 0,-5 2 5,1 2 1,0 0-1,1 2 0,0 0 1,-20 17-1,-99 89 141,112-94-161,-20 19-273,2 2 1,-62 77-1,90-96 17,0 0-1,2 2 1,1 0-1,1 0 1,2 2 0,0 0-1,-7 32 1,-8 68-2614,7 16-1040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3:07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581 131 10186,'-16'5'2050,"-1"1"-1771,0 1 1,0 1-1,1 1 1,-1 0-1,2 1 1,0 1-1,0 1 1,1 0-1,0 0 1,-12 16-1,-5 13-27,1 1-1,3 1 1,1 2-1,3 1 0,-35 93 1,-51 256 247,79-237 57,6 1 0,8 1 0,8 298 0,22-245-379,8-1-1,71 293 1,-65-386-261,73 191-1,-86-273 12,1 0 0,2-2 0,2 0 0,1-1 0,2 0-1,1-2 1,2-1 0,58 55 0,-73-76 30,2-1 1,-1 0-1,1-1 0,0-1 1,1 0-1,0 0 0,0-1 1,26 6-1,-34-10 46,0-1 1,0 0 0,1 0-1,-1-1 1,0 0-1,1 0 1,-1 0-1,0-1 1,0 0-1,1 0 1,-1-1-1,0 1 1,0-1 0,0-1-1,0 1 1,-1-1-1,1 0 1,-1 0-1,0-1 1,1 0-1,-1 0 1,-1 0-1,7-7 1,3-6 87,0-1 0,-2 0-1,0 0 1,-1-2 0,-1 1 0,8-23-1,37-131 917,-53 167-973,126-608 2754,-51-13-1492,-25-587-1013,-75 880-259,14 271-17,-3 1 1,-2 1-1,-28-72 0,35 113-10,-1 0 0,-1 0 0,-1 1 0,-1 1 0,0 0 0,-1 0 0,-1 1 0,-23-24 0,28 34-61,0 1-1,-1-1 0,1 1 0,-1 1 0,0-1 0,-1 1 0,1 1 0,-1 0 0,0 0 1,0 1-1,0 1 0,0-1 0,-1 2 0,1-1 0,-1 1 0,1 1 0,-1 0 0,-18 2 1,14 1-117,-1 1 0,1 0 0,0 1 0,0 1 0,0 0 1,1 1-1,0 0 0,0 1 0,0 1 0,1 0 0,1 1 1,0 0-1,-19 21 0,-9 14-1576,3 2 0,-42 68-1,37-52-2290,-19 22-7627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3:59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289 128 2819,'0'-13'3171,"2"1"-2058,3-43 2396,-10 18 1825,5 37-5237,-1-1-1,1 0 1,0 1 0,0-1 0,-1 0 0,1 1 0,-1-1-1,1 1 1,-1-1 0,1 1 0,-1-1 0,1 1 0,-1-1-1,1 1 1,-1 0 0,1-1 0,-1 1 0,0 0 0,1-1 0,-1 1-1,0 0 1,1 0 0,-1-1 0,0 1 0,1 0 0,-1 0-1,0 0 1,1 0 0,-1 0 0,0 0 0,1 0 0,-1 0-1,0 0 1,0 1 0,1-1 0,-1 0 0,0 0 0,1 1-1,-2-1 1,0 1-4,0 0 0,0 1-1,0-1 1,1 0 0,-1 0 0,0 1-1,0-1 1,1 1 0,-1-1-1,1 1 1,-3 3 0,-5 14 241,0 0 0,1 1 0,1 0 0,1 1 0,-5 25-1,-11 115 522,14-94-580,-85 990 264,73-771-448,-31 1217-165,53-1377 263,5 0 1,39 208 0,-29-256-125,3-1 0,4-2 1,3 0-1,3-1 0,56 97 1,-58-125-336,2-1 1,2-1 0,2-1 0,44 42 0,-77-83 242,1-1-1,-1 0 0,0 1 0,1-1 1,-1 0-1,1 0 0,0 1 1,-1-1-1,1 0 0,0-1 1,0 1-1,0 0 0,-1 0 0,1-1 1,0 1-1,0-1 0,0 0 1,0 1-1,0-1 0,0 0 1,0 0-1,0 0 0,3-1 1,-3 0 22,1-1 0,0 1 1,-1 0-1,1-1 1,-1 0-1,1 0 1,-1 1-1,0-1 1,0-1-1,0 1 0,0 0 1,0 0-1,2-6 1,5-7 45,-1-1 0,-1 0 0,-1-1 0,5-17 1,-10 32-54,26-113 177,-5-2 0,12-185 0,-30 255-115,22-235 171,68-943 620,-83 812 435,-86-819 0,69 1188-1033,-30-174 896,31 197-950,-1 1 1,0 0-1,-2 0 0,0 0 0,-2 1 1,0 1-1,-1-1 0,-14-17 1,15 26-42,0 0 0,-1 1 0,0 0 0,0 1 0,-1 0-1,0 1 1,-13-6 0,9 5-459,2-1-1,-1 0 1,1 0-1,-14-14 1,-3-7-3154,0-2-3112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02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89 10954,'0'0'4009,"-6"11"-2428,-1 2-1254,0 1 0,1 0 1,0 0-1,1 1 1,1 0-1,1-1 1,0 2-1,-2 18 0,-105 926 3245,71-703-2483,-5 274 0,34-286-982,-14 882 234,67-562 238,-34-481-197,-1 0-203,4 0-1,4-1 0,31 97 1,-38-153-183,1 0 1,1-1 0,1 0-1,1-1 1,2 0 0,0-2 0,2 1-1,0-2 1,1 0 0,2-1-1,0-1 1,1-1 0,30 21 0,-43-35-7,-1 0 0,0-1 1,1-1-1,0 1 0,0-1 1,14 4-1,-20-7 6,0 1 0,0-1 0,1 0-1,-1 0 1,0 0 0,0 0 0,1 0 0,-1 0 0,0 0 0,0-1-1,1 1 1,-1-1 0,0 0 0,0 1 0,0-1 0,0 0-1,0 0 1,0-1 0,0 1 0,0 0 0,0-1 0,-1 1-1,1-1 1,0 1 0,-1-1 0,0 0 0,1 1 0,-1-1-1,2-3 1,19-43 187,-2-1 0,-2-2-1,20-88 1,-17 57-145,27-118 11,-9-2 1,-8-1-1,4-257 1,6-1325 115,-83 900 2065,40 858-2116,0-3 83,-26-248 937,22 247-1066,0 1 1,-2-1-1,-2 1 0,0 1 1,-2 0-1,-27-48 0,34 69-59,-1 0 1,0 0-1,0 1 0,0 0 0,-1 0 0,0 0 0,0 1 1,-1 0-1,0 0 0,0 1 0,0 0 0,-1 0 0,0 1 0,-11-4 1,14 6-14,-1 1 1,0 0-1,1 0 1,-1 0-1,0 1 1,1 0-1,-1 0 1,0 0-1,0 1 1,1 0-1,-1 1 1,1-1-1,-1 1 1,1 1-1,-1-1 1,1 1-1,0 0 1,0 0-1,1 1 1,-11 8-1,1 1-106,1 0-1,1 1 1,0 0-1,1 1 1,1 0-1,-11 20 1,-28 56-3466,34-60 1028,-5 8-3842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49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1042 16688,'0'0'1735,"12"-4"-523,62-30 354,-2-3-1,129-88 1,-80 46-1101,131-76 674,613-408 850,-853 555-2181,-10 6 45,1 1 0,-1-1 0,1 1 0,-1-1 0,0 0 0,1 0 0,-1 0 0,0 0 0,-1-1 0,1 1 0,0 0 0,2-6 0,-4 8 112,0 0 0,0 0 0,0-1 0,0 1 0,0 0 0,0 0 0,0 0 1,0-1-1,0 1 0,0 0 0,0 0 0,0 0 0,0 0 0,0-1 0,0 1 0,0 0 1,-1 0-1,1 0 0,0 0 0,0-1 0,0 1 0,0 0 0,0 0 0,0 0 0,-1 0 0,1 0 1,0 0-1,0-1 0,0 1 0,-1 0 0,1 0 0,0 0 0,0 0 0,0 0 0,0 0 0,-1 0 1,1 0-1,0 0 0,0 0 0,0 0 0,-1 0 0,1 0 0,0 0 0,0 0 0,0 0 0,-1 0 1,1 0-1,0 0 0,0 0 0,0 0 0,-1 1 0,1-1 0,0 0 0,-38 0-3098,-20 3-2521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49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311 1 15919,'-8'7'2893,"-8"8"-2210,1 1-1,0 1 1,1 0-1,1 1 1,-17 32-1,-139 241 1683,163-282-2087,2 1 0,0 0 0,0 0 0,0 0 0,-2 13 1,6-20-242,-1-1 0,1 1 0,-1-1 1,1 1-1,0-1 0,0 1 0,0-1 1,0 1-1,0-1 0,1 1 0,-1-1 1,1 1-1,0-1 0,0 0 0,0 1 1,0-1-1,0 0 0,0 0 0,0 1 1,1-1-1,-1 0 0,1 0 1,0-1-1,-1 1 0,1 0 0,0 0 1,3 1-1,8 4-5,0-2 1,1 1-1,0-1 1,-1-1-1,2-1 1,-1 0-1,0-1 1,1 0-1,-1-1 1,1-1-1,23-2 1,1-2 4,-1-2 0,0-2 1,44-14-1,99-44-1074,-63 10-3307,-6-7-4288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10634,'0'0'8456,"18"57"-8008,-9-8 289,3 8-417,3 7-191,4 0-65,1-3-160,-1-7-1314,-2-7-2497,-9-8-2115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13 317 7751,'-3'-15'1300,"-1"0"0,2 0 0,0 0 0,1 0 0,0 0 0,2-1 0,-1 1 0,2 0 0,3-16 1,-3 24-1008,0-1 0,1 1 0,0 0 1,1-1-1,0 1 0,0 1 1,0-1-1,1 1 0,-1-1 0,2 1 1,-1 1-1,1-1 0,0 1 0,0 0 1,0 0-1,1 1 0,-1-1 1,1 1-1,8-2 0,-3 0-162,1 1-1,-1 1 0,1 0 1,0 1-1,0 1 0,1 0 1,-1 0-1,0 1 0,1 1 1,25 3-1,-34-3-135,-1 1 0,1 0 0,0 0 0,0 0 0,-1 1 0,1-1 0,-1 1 0,1 0 0,-1 1 1,0-1-1,0 1 0,0-1 0,0 1 0,0 0 0,-1 1 0,1-1 0,-1 1 0,0 0 0,0-1 0,0 1 0,-1 0 0,1 1 0,-1-1 0,0 0 0,0 1 0,-1-1 0,1 1 0,-1 0 0,0-1 1,0 1-1,-1 0 0,1 7 0,-1-2 264,-1 0-1,-1-1 1,1 1 0,-2 0 0,1-1 0,-1 1 0,-1-1 0,0 0-1,0 0 1,-10 16 0,0 1 604,14-26-864,0 1 1,0-1 0,-1 0-1,1 0 1,0 1-1,0-1 1,0 0-1,0 1 1,0-1-1,-1 0 1,1 0-1,0 1 1,0-1 0,0 0-1,0 1 1,0-1-1,0 0 1,0 1-1,0-1 1,0 0-1,0 1 1,0-1-1,1 0 1,-1 0 0,0 1-1,0-1 1,0 0-1,0 1 1,0-1-1,1 0 1,-1 0-1,0 1 1,0-1-1,0 0 1,1 0 0,-1 0-1,0 1 1,1-1-1,15 2-153,28-11-531,-35 7 351,-5 1 274,-1 0-1,1 0 0,0 0 1,0 1-1,-1-1 1,1 1-1,0 0 0,0 1 1,0-1-1,-1 0 0,1 1 1,0 0-1,-1 0 0,1 0 1,0 1-1,-1-1 0,1 1 1,5 3-1,-6-1 62,1-1 1,-2 1-1,1 0 0,0 0 1,-1 0-1,0 0 0,0 0 0,0 0 1,0 1-1,-1-1 0,1 1 1,-1-1-1,0 1 0,-1-1 0,1 6 1,1 1 110,-1 0 1,0 0 0,-1 1-1,0-1 1,-1 0-1,0 0 1,-1 0 0,0 0-1,0 0 1,-1 0 0,-1-1-1,0 1 1,0-1-1,-1 0 1,-1 0 0,1-1-1,-2 1 1,1-1 0,-1-1-1,0 1 1,-1-1-1,0 0 1,-1-1 0,1 0-1,-1 0 1,0-1-1,-1 0 1,0-1 0,0 0-1,-11 4 1,14-6-107,-1 0 1,0 0-1,0-1 0,0 0 1,0-1-1,0 0 0,0 0 0,0 0 1,0-1-1,-15-2 0,20 2-15,1-1 1,-1 0-1,1 1 0,0-1 0,-1 0 0,1 0 0,0 0 0,0-1 0,0 1 0,-1-1 1,2 1-1,-1-1 0,0 1 0,0-1 0,0 0 0,1 0 0,-1 0 0,1 0 0,-1 0 0,1 0 1,0 0-1,0-1 0,0 1 0,0 0 0,0-1 0,1 1 0,-1-1 0,1 1 0,-1-1 0,1 1 1,0-1-1,0 1 0,0-1 0,0 1 0,1-1 0,-1 1 0,1 0 0,0-3 0,1-1-843,0 0-1,0 0 0,0 1 0,0-1 1,1 1-1,0 0 0,0 0 0,1 0 1,-1 0-1,1 1 0,6-7 0,4-5-3439,18-23-8707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23190,'0'0'6150,"-2"68"-5125,2-28-321,0 7-543,0 1-97,7-1-96,7-1-705,3-2-897,-1-9-704,-1-8-1281,0-11-129,0-16-416,1-7-4772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10698,'0'0'9769,"-11"55"-8584,13-16-256,12 5-384,2 5-353,4 4-64,-1 0-320,-1 1-737,-3 1 289,-3-4 640,-3-4 0,-4-7 0,-1-4 32,-1-10-961,0-10-2306,-3-11-4036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9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0 7143,'0'0'12924,"-7"11"-10079,-4 10-1820,0 1-1,1 1 1,1 0-1,1 0 1,1 1-1,-4 29 1,4-10-225,2 0 0,2 85 0,3-126-794,-1 0-1,1 0 0,0 0 1,0 0-1,0 0 1,1 0-1,-1 0 1,0 0-1,1 0 1,-1 0-1,1 0 1,0-1-1,-1 1 0,1 0 1,0 0-1,0 0 1,0-1-1,1 1 1,-1 0-1,0-1 1,1 1-1,-1-1 1,1 0-1,-1 1 0,1-1 1,-1 0-1,1 0 1,0 0-1,0 0 1,0 0-1,-1-1 1,1 1-1,3 0 1,-2-1-1,1 0 1,0-1 0,0 1-1,0-1 1,-1 0 0,1 0 0,0 0-1,-1 0 1,1-1 0,-1 0 0,0 1-1,1-1 1,-1 0 0,0-1 0,0 1-1,5-5 1,23-26-6,-1-2 0,-2-1 0,-1-1 0,28-53 0,11-14 0,-66 104-85,0-1-1,1 1 1,-1-1 0,0 1 0,1-1-1,-1 1 1,1-1 0,-1 1 0,0 0-1,1-1 1,-1 1 0,1 0 0,-1-1-1,1 1 1,-1 0 0,1 0 0,-1 0-1,1-1 1,0 1 0,-1 0 0,1 0-1,-1 0 1,1 0 0,-1 0 0,1 0-1,0 0 1,-1 0 0,1 0 0,-1 0-1,1 0 1,-1 0 0,1 1 0,-1-1-1,1 0 1,-1 0 0,1 1 0,-1-1-1,1 0 1,-1 0 0,1 1 0,-1-1-1,1 1 1,-1-1 0,0 0 0,1 1-1,-1-1 1,0 1 0,1-1-1,-1 1 1,0-1 0,1 1 0,-1-1-1,0 1 1,0-1 0,0 1 0,0 0-1,1 0 1,16 41-7793,-15-36 6912,-2-2-4549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29 342 13741,'-6'-12'3096,"3"6"-2695,-1-2 99,1-1 0,0 1 0,0-1 0,-2-12 0,4 17-366,1 0 1,-1 1 0,1-1 0,0 0 0,0 0 0,1 0 0,-1 1-1,1-1 1,0 0 0,0 1 0,0-1 0,0 0 0,1 1 0,-1-1-1,1 1 1,0 0 0,3-4 0,6-6 276,2 0-1,-1 1 1,1 1-1,1 0 1,0 0-1,1 2 1,27-14-1,0 3 449,75-25 0,-94 38-755,-1 0 1,1 2-1,1 0 1,-1 2-1,0 0 0,1 2 1,0 0-1,37 5 1,-58-4-114,0 1 1,0-1 0,0 1-1,0 0 1,-1 0 0,1 0-1,0 0 1,-1 0 0,1 1-1,0-1 1,-1 1 0,0-1 0,1 1-1,-1 0 1,0 0 0,0 0-1,0 0 1,0 1 0,0-1-1,-1 0 1,3 4 0,-3-2 33,0 0 1,0 0-1,0 0 0,-1 0 1,1 0-1,-1 0 0,0 0 1,0 0-1,0 0 0,-1 1 1,1-1-1,-1 0 1,-2 5-1,-2 6 313,-1 1 1,0-1-1,-2-1 0,1 1 1,-2-1-1,-11 14 1,-40 44 1045,54-65-1292,0 0-1,-1-1 1,0 0 0,0 0 0,-1-1 0,1 0 0,-17 8 0,24-13-125,-1 0 0,0 1 1,1-1-1,-1 0 0,0 1 0,0-1 0,1 0 1,-1 1-1,0-1 0,0 0 0,1 0 0,-1 0 0,0 0 1,0 0-1,1 0 0,-1 0 0,0 0 0,0 0 1,0 0-1,1-1 0,-1 1 0,0 0 0,1 0 1,-1-1-1,0 1 0,0 0 0,1-1 0,-1 1 1,1-1-1,-1 1 0,0-1 0,1 1 0,-1-1 0,1 1 1,-1-1-1,1 0 0,-1 1 0,1-1 0,0 0 1,-1-1-1,-1-34-4963,2 22 1723,0-33-11328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9097,'0'0'17712,"36"-72"-17167,3 31-481,12 0-288,4 0-2659,0 1-1441,0-4-4036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2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28 357 14894,'-4'15'1175,"-4"19"-310,2 2 0,-2 58 1,7-82-795,0 1 1,2 0-1,-1-1 0,2 1 0,-1 0 1,2-1-1,0 0 0,0 1 1,1-1-1,1-1 0,0 1 1,10 17-1,-14-27-19,0-1 1,0 0-1,0 0 1,0 1-1,0-1 0,0 0 1,0 0-1,0 0 1,0 0-1,1 0 0,-1 0 1,1-1-1,-1 1 1,0 0-1,1-1 1,-1 1-1,1-1 0,-1 1 1,1-1-1,-1 0 1,1 0-1,0 1 0,-1-1 1,4-1-1,-3 1 64,1-1-1,-1 0 0,1 0 0,-1-1 1,1 1-1,-1-1 0,0 1 0,0-1 1,0 0-1,0 1 0,0-1 0,0 0 1,2-3-1,5-7 443,-1-1 0,0 0 1,12-27-1,0-8-61,-2-1 0,-2 0 0,-3-1 1,-1-1-1,-3 0 0,5-104 0,-15 219-712,-1-23 301,1 1 0,3-1-1,1 1 1,2-1 0,14 53-1,-18-91-75,0 0 0,0 0 0,0 1 0,1-1 0,-1 0-1,1-1 1,0 1 0,0 0 0,0 0 0,0-1 0,0 1 0,1-1-1,-1 0 1,6 4 0,-7-5 34,1-1 1,0 1-1,0-1 1,0 1-1,-1-1 1,1 0-1,0 0 0,0 0 1,0 0-1,0 0 1,0 0-1,-1 0 1,1 0-1,0-1 0,0 1 1,0-1-1,-1 0 1,1 1-1,0-1 1,0 0-1,-1 0 0,1 0 1,-1 0-1,1 0 1,-1 0-1,1-1 0,-1 1 1,1-2-1,6-5 147,0-1 0,0-1 0,-2 1 0,1-1 0,-1-1-1,0 1 1,-1-1 0,4-13 0,27-95 894,-26 75-1085,-2 0 0,-2 0 0,-2-1 0,-2 0 0,-6-72 0,-1 103 3,-3 16-61,-2 20-629,9 14-3058,1-1-4116,1-17 446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2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53 18898,'0'0'4073,"-6"9"-1350,-16 20-1443,2 2 0,-25 51 0,38-68-1051,1 0-1,1 1 0,0-1 0,1 1 1,0 1-1,1-1 0,1 0 0,0 1 1,1 19-1,1-34-224,0 0 1,0-1-1,0 1 1,0-1-1,0 1 0,0 0 1,0-1-1,0 1 1,0-1-1,0 1 1,1 0-1,-1-1 1,0 1-1,0-1 1,1 1-1,-1-1 0,0 1 1,1-1-1,-1 1 1,1-1-1,-1 1 1,1-1-1,-1 1 1,1-1-1,-1 0 1,1 1-1,-1-1 0,1 0 1,-1 1-1,1-1 1,-1 0-1,1 0 1,0 0-1,-1 1 1,2-1-1,24-10 271,20-28 176,-27 15-445,-1-1 0,-1-1-1,-1-1 1,-2-1 0,0 0 0,-2 0 0,-1-1 0,-1-1-1,-2 0 1,8-48 0,-36 131-6,1-11 0,13-27-22,1 1 0,0 0 0,1 0 0,1 0 0,0 1 0,2-1 0,0 21 0,1-37-70,0 0 0,0 0 0,0 0 1,0 0-1,1 0 0,-1 0 0,0 0 0,1 0 1,-1 0-1,1 0 0,-1 0 0,1 0 0,0 0 1,-1 0-1,1 0 0,0-1 0,-1 1 0,1 0 1,0 0-1,0-1 0,0 1 0,0-1 0,0 1 0,0 0 1,0-1-1,0 0 0,0 1 0,0-1 0,0 0 1,0 1-1,0-1 0,0 0 0,0 0 0,0 0 1,0 0-1,1 0 0,-1 0 0,0 0 0,0 0 1,0-1-1,1 1 0,3-1-411,-1-1 0,1 1 1,-1-1-1,1 1 0,-1-1 0,0-1 0,0 1 0,7-5 1,22-26-3742,2-11-2654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3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72 500 13965,'-6'11'4703,"1"-3"-3823,-32 68 4374,35-71-4960,0 0 0,0 0 0,0 0 1,1 0-1,0 0 0,0 0 1,0 0-1,1 0 0,0 0 1,0 0-1,0 1 0,0-1 1,1 0-1,0 0 0,1 5 1,-1-9-287,0 0 1,0 0 0,-1 0 0,1 0-1,0 0 1,0-1 0,0 1-1,0 0 1,0-1 0,0 1 0,0 0-1,1-1 1,-1 1 0,0-1 0,0 0-1,0 1 1,0-1 0,1 0 0,-1 0-1,0 0 1,0 0 0,1 0-1,-1 0 1,0 0 0,0 0 0,1 0-1,-1-1 1,0 1 0,0 0 0,0-1-1,0 1 1,1-1 0,-1 1 0,0-1-1,0 0 1,0 1 0,1-2 0,5-2 50,-1 0 0,0 0 1,-1 0-1,1-1 1,6-6-1,1-6 121,-1-1 0,0 0 1,-1 0-1,-1-1 0,-1-1 0,-1 0 0,-1 0 0,0 0 0,-1-1 0,4-37 0,-1-15 23,-2-128-1,-7 185-258,0 0-1,-2 0 0,-4-22 0,5 35 34,0 0 0,0 0 0,0-1-1,0 1 1,0 0 0,-1 0 0,0 1-1,1-1 1,-1 0 0,-4-3-1,5 5 14,0 0-1,0 0 0,0 0 0,0 0 1,0 1-1,-1-1 0,1 1 0,0-1 0,0 1 1,-1-1-1,1 1 0,0 0 0,-1 0 0,1-1 1,-1 1-1,1 0 0,0 0 0,-1 1 1,1-1-1,0 0 0,-1 0 0,1 0 0,0 1 1,-1-1-1,-1 2 0,-3 1 2,0 1 1,0 0-1,0 0 0,1 0 1,0 1-1,0 0 0,0 0 1,0 0-1,1 0 0,0 1 1,0 0-1,-4 7 0,-38 81 181,42-84-135,3-8-29,-30 80 404,29-75-383,0 1 0,1-1 0,-1 1 0,2-1 0,-1 1 0,1-1 0,0 1 0,0-1 0,3 11 0,-2-16-26,0 0 0,0 0 0,0 0-1,0 0 1,1 0 0,-1-1 0,1 1-1,0 0 1,-1-1 0,1 1 0,0-1-1,0 0 1,0 0 0,0 0 0,0 1-1,0-2 1,0 1 0,0 0 0,0 0-1,0-1 1,1 1 0,-1-1 0,0 0 0,0 1-1,1-1 1,-1 0 0,3-1 0,64-4 58,-36-1-70,-15 3-11,-1 0-1,1 1 0,0 0 1,21 2-1,-36 1 15,-1-1 1,1 1-1,-1 0 0,1 0 0,-1 0 1,1 0-1,-1 0 0,0 0 1,0 1-1,0-1 0,0 1 1,0 0-1,0-1 0,0 1 1,0 0-1,-1 0 0,1 0 1,-1 1-1,1-1 0,-1 0 1,0 0-1,0 1 0,0-1 1,0 1-1,0-1 0,0 1 0,-1-1 1,0 1-1,1 3 0,1 13 25,0-1-1,-2 0 0,-1 23 0,0-16 43,1-24-119,0 1 1,0 0-1,0 0 1,0-1 0,0 1-1,0 0 1,0 0 0,1-1-1,-1 1 1,1 0 0,-1-1-1,1 1 1,0 0 0,1 1-1,-2-3-56,1 0 1,-1 1-1,1-1 0,-1 0 0,0 0 0,1 0 1,-1 0-1,1 0 0,-1-1 0,1 1 0,-1 0 0,1 0 1,-1 0-1,0 0 0,1 0 0,-1 0 0,1-1 1,-1 1-1,0 0 0,1 0 0,-1-1 0,1 1 1,-1 0-1,0-1 0,0 1 0,1 0 0,-1-1 1,0 1-1,1 0 0,-1-1 0,0 1 0,0-1 1,26-47-7374,-11 7 713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3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50 423 14414,'0'0'12951,"-7"9"-11772,7-8-1173,-5 4 68,1 0 0,-1 1-1,2 0 1,-1-1 0,1 2-1,-1-1 1,2 0-1,-1 1 1,1-1 0,0 1-1,0 0 1,1 0-1,0-1 1,-1 9 0,2-10-37,0 0 1,0 1 0,1-1 0,0 0-1,-1 1 1,2-1 0,-1 0 0,1 0-1,-1 0 1,1 0 0,1 0 0,-1 0-1,1-1 1,0 1 0,0-1 0,0 1-1,1-1 1,-1 0 0,1-1 0,0 1-1,0-1 1,0 1 0,1-1 0,-1 0-1,1-1 1,-1 1 0,9 2 0,12 5 72,-17-8-130,0 1 0,1 1-1,-1 0 1,-1 0 0,1 0-1,7 6 1,-14-9 16,0 0-1,0 0 1,0 0-1,0 0 1,0 0-1,0 0 1,0 1-1,-1-1 1,1 0 0,-1 0-1,1 0 1,-1 1-1,1-1 1,-1 0-1,1 1 1,-1-1-1,0 0 1,0 3-1,0-2 9,-1 0-1,1 0 0,-1 0 0,0 0 0,1 1 0,-1-1 0,0 0 0,0 0 1,-1 0-1,1-1 0,0 1 0,0 0 0,-1 0 0,-3 2 0,-32 25 187,13-21-159,23-8-40,1 0 0,-1 0 0,1 0 0,-1 0 0,0 0 0,1 0 0,-1 0 0,1-1 0,-1 1 0,1 0 0,-1 0 0,1-1 0,-1 1 0,1-1 1,-1 1-1,1 0 0,-1-1 0,1 1 0,0-1 0,-1 1 0,1-1 0,-1 1 0,1-1 0,0 1 0,0-1 0,-1 1 0,1-1 0,0 1 0,0-1 0,0 0 0,0 1 1,-1-2-1,-2-23-1491,2-1 1,0 1-1,3-32 1,0 3-634,13-245-5558,-7 232 8541,2 1 0,27-93 0,-37 162 1785,0 23 531,-5 66-1349,-1-38-752,2 0 0,3 0 0,7 79 0,-4-124-1058,0 0 0,1 1 0,0-1-1,1 0 1,0-1 0,0 1 0,1 0-1,10 14 1,-14-21 32,0-1 1,1 1-1,-1 0 0,0-1 0,0 1 1,1-1-1,-1 1 0,1-1 0,-1 0 1,1 1-1,0-1 0,0 0 0,-1 0 1,1 0-1,0 0 0,0-1 0,0 1 1,0 0-1,0-1 0,0 0 0,0 1 1,0-1-1,0 0 0,0 0 0,0 0 1,0 0-1,0 0 0,0-1 0,0 1 1,0 0-1,0-1 0,0 0 1,0 1-1,0-1 0,0 0 0,0 0 1,-1 0-1,1 0 0,0-1 0,-1 1 1,1 0-1,-1-1 0,1 1 0,-1-1 1,0 1-1,3-4 0,4-7 147,0 0 0,-1-1 1,0 0-1,-1-1 0,8-25 0,-9 24-72,0 0 0,2 0 0,0 0 0,11-17 0,-17 31-114,-1 1 0,0-1 0,0 1 0,1-1 0,-1 1 0,0 0 0,1-1 0,-1 1 0,1 0 0,-1-1 0,1 1 0,-1 0 0,0 0 0,1-1 0,-1 1 0,1 0 0,-1 0 0,1 0 0,-1 0 0,1 0 0,0-1 0,-1 1 0,1 0 0,-1 0 0,1 0 0,-1 0 0,1 1 0,-1-1 0,1 0 0,-1 0 0,1 0 0,-1 0 0,1 0 0,-1 1 0,1-1 0,-1 0 0,0 0 0,1 1 0,-1-1 0,1 0 0,-1 1 0,0-1 0,1 1 0,-1-1 0,0 0 0,1 1 0,-1 0 0,20 30 0,-8-13 0,-8-14 0,1-1 0,-1 1 0,1-1 0,0 0 0,0 0 0,1 0 0,-1-1 0,1 0 0,-1 0 0,1 0 0,0-1 0,-1 1 0,1-2 0,0 1 0,0 0 0,0-1 0,0 0 0,0-1 0,0 1 0,-1-1 0,1 0 0,0-1 0,10-3 0,7-3 0,-1-2 0,0 0 0,0-1 0,27-19 0,78-67 0,-124 96 0,0 0 0,-1 0 0,1 0 0,0 1 0,0-1 0,0 1 0,0 0 0,0 0 0,0 0 0,0 0 0,-1 0 0,1 1 0,0-1 0,0 1 0,5 2 0,18 1 0,-7-6 0,0-2 0,0 0 0,-1-1 0,0 0 0,0-2 0,0 0 0,24-13 0,24-10 0,52-4 8,4-2-48,-85 17-3128,-2-8-7885,-5 0-6180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5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1 284 10794,'0'0'7720,"2"-15"-4934,-1 6-2545,0 0 22,0 0 1,1 0-1,0 0 1,0 1-1,1-1 1,0 1-1,1-1 1,-1 1-1,2 0 1,9-14-1,-1 6 375,2 0 0,-1 1 0,2 1 0,34-25 0,-40 32-458,1 0 1,-1 1-1,2 1 0,-1 0 0,1 0 0,-1 1 0,1 1 0,1 0 0,21-3 1,-32 6-179,0 0 1,0 0 0,0 0 0,1 0 0,-1 0 0,0 0 0,0 1-1,0-1 1,0 1 0,0-1 0,0 1 0,0 0 0,0 0 0,0 0-1,0 0 1,0 0 0,-1 0 0,1 1 0,0-1 0,-1 1 0,1-1 0,-1 1-1,2 1 1,-1 1 24,1 0 0,-2 1 0,1-1-1,0 0 1,-1 1 0,0-1 0,0 0 0,0 1 0,-1 0-1,1 6 1,-1 7 139,-1 0-1,-1-1 0,-1 1 1,-8 31-1,-50 115 1249,16-48-682,43-112-732,1 1 0,-1-1 0,1 1 0,0-1 0,0 1 0,0 0 0,1-1 0,0 1 0,0 0 0,1 5 0,-1-9 0,0 0 0,0 0 0,1 0 0,-1-1 0,1 1 0,-1 0 0,1 0 0,-1 0 0,1 0 0,-1-1 0,1 1 0,0 0 0,-1-1 0,1 1 0,0 0 0,0-1 0,-1 1 0,1-1 0,2 2 0,-1-2 0,0 1 0,1-1 0,-1 1 0,1-1 0,-1 0 0,0 0 0,1 0 0,-1 0 0,1 0 0,-1 0 0,4-2 0,8-2-371,-1 0 1,1-1-1,-1-1 0,0 0 1,0-1-1,0-1 0,-1 0 1,13-11-1,87-81-5894,-109 98 6129,49-53-7706,-3-6-5232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5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186 121 18610,'-10'1'3336,"3"0"-2997,1 1 0,0-1-1,0 1 1,0 0 0,0 0-1,0 1 1,1 0 0,-1 0 0,1 0-1,0 1 1,-1 0 0,2 0-1,-1 0 1,0 0 0,1 1 0,0 0-1,0 0 1,0 0 0,-6 11 0,0 5-126,0 0 1,1 0 0,1 1 0,1 1 0,1-1 0,1 1 0,1 0 0,1 0 0,0 0 0,2 1 0,3 35 0,-1-54-171,-1-1-1,0 0 1,1 0-1,0 0 0,-1 0 1,2-1-1,-1 1 1,0 0-1,1 0 0,0-1 1,0 1-1,0-1 1,0 1-1,0-1 1,1 0-1,-1 0 0,1 0 1,0 0-1,0 0 1,0-1-1,0 1 1,1-1-1,-1 0 0,5 2 1,-3-2-26,-1-1 0,0-1 1,1 1-1,-1 0 0,1-1 1,-1 0-1,1 0 0,-1-1 1,1 1-1,-1-1 0,1 0 1,-1 0-1,0 0 0,1-1 0,-1 1 1,0-1-1,0 0 0,0 0 1,0-1-1,-1 1 0,7-6 1,7-6-17,-1-2 1,-1 0 0,0-1 0,-1 0 0,-1-1 0,0 0 0,-2-1 0,0-1-1,-1 0 1,-1 0 0,-1-1 0,-1 0 0,0 0 0,-2-1 0,-1 0 0,0 0-1,-2 0 1,0 0 0,-3-43 0,-1 56-2,0 0 0,0 0 0,-1 0 0,0 0 0,-1 0 0,1 0 0,-2 1 0,-7-13 0,10 18 0,0 0 0,-1 0 0,1 0 0,0 0 0,-1 0 0,0 1 0,1-1 0,-1 1 0,0 0 0,0 0 0,0 0 0,-1 0 0,1 0 0,0 1 0,-1-1 0,1 1 0,-1 0 0,1 0 0,-1 1 0,0-1 0,1 1 0,-1-1 0,0 1 0,-4 1 0,6-1-132,0 0-1,1 1 1,-1 0-1,0-1 1,0 1-1,1 0 1,-1 0 0,0 0-1,1 0 1,-1 0-1,1 1 1,-1-1-1,1 0 1,0 1-1,-1-1 1,1 1 0,0-1-1,0 1 1,0 0-1,0-1 1,0 1-1,1 0 1,-1 0 0,0 0-1,0 2 1,-4 49-7315,5-30-1714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6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23414,'0'0'8905,"3"67"-8457,-3-17-448,0 8 0,0 4 0,0-2 0,0-6 0,0-7 0,3-12 0,4-14 0,1-13-352,7-8-2211,-1-14-1697,0-19-2370,2-9-9962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6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65 345 16143,'0'0'8045,"-8"14"-4030,-1 5-3445,0-1 1,1 1-1,1 1 1,1-1-1,1 1 1,0 1-1,-2 31 1,7-48-571,-1-1 0,1 0 0,0 0 0,1 1 0,-1-1 0,0 0 0,1 1 0,0-1 0,0 0 0,0 0 0,0 0 0,0 0 0,1 0 0,2 5 0,-2-6 0,0-1 0,-1 0 0,1 0 0,0 0 0,0 0 0,0 0 0,0 0 0,0 0 0,0-1 0,0 1 0,0-1 0,0 1 0,0-1 0,0 0 0,0 0 0,0 0 0,0 0 0,0 0 0,0-1 0,0 1 0,0 0 0,0-1 0,0 0 0,0 1 0,3-2 0,8-3 0,-1-1 0,0 0 0,0-1 0,15-10 0,-18 11 0,0 0 0,0 0 0,0 1 0,1 0 0,-1 1 0,1 0 0,0 0 0,1 1 0,12-2 0,-19 5 0,0-1 0,0 0 0,0 1 0,0 0 0,0 0 0,0 1 0,0-1 0,0 1 0,0-1 0,0 1 0,0 0 0,0 1 0,-1-1 0,5 3 0,-6-2 0,0 0 0,0 0 0,0 1 0,0-1 0,-1 0 0,1 1 0,-1 0 0,0-1 0,1 1 0,-1 0 0,0-1 0,-1 1 0,1 0 0,0 0 0,-1 0 0,0 0 0,0 0 0,0 0 0,0 5 0,-1 6 0,0 1 0,-1 0 0,0-1 0,-2 0 0,1 0 0,-2 0 0,0 0 0,-9 18 0,9-23 0,1 1 0,-2-1 0,1-1 0,-1 1 0,-1-1 0,0 0 0,0 0 0,0-1 0,-1 0 0,0 0 0,0-1 0,-14 9 0,20-14-97,0 0-1,-1 0 1,1 0 0,0 0-1,-1 0 1,1-1-1,0 1 1,-1-1 0,1 1-1,-1-1 1,1 0 0,-1 0-1,1 0 1,-1 0-1,1-1 1,-1 1 0,1-1-1,0 1 1,-1-1 0,1 0-1,0 0 1,-1 0-1,-2-2 1,0-1-701,0 0 0,1 0 0,0-1 0,0 0 0,0 1 0,0-1 1,1-1-1,-5-8 0,-18-40-10760</inkml:trace>
  <inkml:trace contextRef="#ctx0" brushRef="#br0" timeOffset="1">19 206 18834,'0'0'11595,"48"-43"-9257,-19 30-2338,2-1 0,5 0 0,1 0 0,0-3 0,2-1 0,-7-1 0,-6-4-3555,-4-7-11628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0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10794,'-8'9'4276,"-2"3"-3300,-4 2 1380,2 0 0,-15 22 0,25-32-1929,-1-1-1,1 1 1,0 0 0,0 0 0,0 0 0,0 1 0,1-1-1,0 0 1,0 1 0,0-1 0,0 0 0,1 1 0,-1-1 0,1 1-1,0-1 1,2 10 0,-1-12-351,0 0-1,0-1 1,0 1 0,0 0-1,1 0 1,-1 0-1,1-1 1,-1 1 0,1-1-1,-1 1 1,1-1 0,0 0-1,0 1 1,0-1-1,0 0 1,0 0 0,0 0-1,0-1 1,0 1 0,0 0-1,0-1 1,4 1-1,53 4 498,-52-5-531,10 0-35,-1-1 0,1-1-1,-1 0 1,0-1 0,0-1-1,0 0 1,30-14 0,-8 0-13,67-44 1,-93 56-8,-10 11-20,-14 25-66,-3 4 16,14-33 82,1 0-1,-1 0 1,1 0 0,0 0-1,-1 0 1,1 0 0,0 0-1,0 0 1,0 0 0,0 0-1,-1 0 1,2 0 0,-1 0-1,0 1 1,0-1-1,0 0 1,0 0 0,1 0-1,-1 0 1,1 1 0,3 0 11,1-1 0,-1 0-1,1 0 1,-1 0 0,1-1 0,-1 1 0,1-1 0,-1 0 0,1-1-1,-1 1 1,7-2 0,-3 1 0,9-2-165,0 0 0,0-2-1,0 0 1,-1-1 0,0-1 0,17-9 0,43-16-339,-73 31 532,0 1-1,-1-1 1,1 1 0,0 0 0,0 0 0,-1 0 0,1 0-1,0 0 1,0 0 0,-1 1 0,1-1 0,0 1-1,-1 0 1,1 0 0,-1 0 0,1 0 0,-1 1 0,5 2-1,-4-2 19,1 0-1,-1 0 1,1-1-1,0 1 0,0-1 1,0 0-1,-1 0 0,8 1 1,-4-2-46,-1 0 0,1 0-1,0 0 1,-1-1 0,1 0 0,-1 0 0,1 0 0,-1-1 0,10-4 0,-14 5-18,0 0 0,0-1 0,0 1 0,-1 0 0,1-1 0,0 1 0,-1-1 0,1 0 0,-1 1 0,1-1 0,-1 0 1,0 0-1,0 0 0,0 0 0,0 0 0,0 0 0,-1 0 0,1 0 0,0-1 0,-1 1 0,0 0 0,1 0 0,-1 0 0,0-1 1,0 1-1,0 0 0,-1 0 0,1-1 0,-1 1 0,1 0 0,-2-4 0,1 4 5,1 1 0,-1-1 0,0 1 0,1-1 0,-1 1-1,0-1 1,0 1 0,0 0 0,0 0 0,0-1 0,-1 1 0,1 0 0,0 0 0,0 0-1,-1 0 1,1 0 0,-1 0 0,1 1 0,-1-1 0,1 0 0,-1 1 0,1-1 0,-1 1-1,0 0 1,1-1 0,-1 1 0,0 0 0,1 0 0,-1 0 0,0 0 0,1 0 0,-1 0 0,1 1-1,-1-1 1,0 1 0,1-1 0,-1 1 0,-1 0 0,-2 1 9,0-1 0,1 1 0,-1 0 0,1 0 0,-1 1 0,1-1 1,0 1-1,0 0 0,0 0 0,1 0 0,-8 8 0,10-10 8,0 0 0,0 0 0,0 1-1,0-1 1,1 1 0,-1-1 0,0 1 0,1-1 0,-1 1 0,0-1-1,1 1 1,0 0 0,-1-1 0,1 1 0,0-1 0,0 1 0,0 0-1,0-1 1,0 1 0,1 0 0,-1-1 0,1 4 0,0-4-4,0 0 1,0 1-1,1-1 0,-1 0 1,0 0-1,1 0 1,-1 0-1,0 0 1,1 0-1,-1 0 1,1-1-1,0 1 0,-1 0 1,1-1-1,-1 1 1,1-1-1,3 1 1,8 0-12,1 0 0,-1-1 0,1-1 0,15-2 0,61-16-1045,-73 14 947,1 0-1,0 2 1,0 0-1,0 0 1,0 2-1,0 1 1,22 1-1,1 13 223,-34-11-100,-1 0 0,0-1 0,0 0 0,1 0 0,10 1 1,2-2-465,0-1 0,-1-1 1,1 0-1,0-2 0,0 0 0,-1-1 1,0-1-1,26-10 0,-43 14 467,0 1 0,0-1 1,0 0-1,0 1 0,1-1 0,-1 1 0,0 0 0,0-1 0,0 1 0,1 0 0,-1 0 0,0 0 0,0-1 1,1 1-1,-1 1 0,0-1 0,0 0 0,1 0 0,-1 0 0,0 1 0,0-1 0,0 0 0,0 1 0,1-1 1,-1 1-1,0 0 0,0-1 0,1 2 0,-1 1 130,0-1 0,0 1 0,-1 0 1,1 0-1,0-1 0,-1 1 0,0 0 0,0 0 0,0 0 1,-1 4-1,1 4-10,-6 246 1461,4-244-1531,0 0 0,-1 0 0,0-1 0,-1 0 0,0 1 0,-1-1 0,-1-1 0,0 1 0,-9 13 0,12-19-39,-1 0 1,0-1-1,0 0 1,-1 1-1,0-2 1,0 1 0,0 0-1,0-1 1,-1 0-1,1 0 1,-1-1-1,0 1 1,0-1 0,0-1-1,-1 1 1,1-1-1,-1 0 1,1-1-1,-9 2 1,14-3-38,-1 0 0,0 0 0,0 0 0,1-1 0,-1 1 0,0 0 0,0-1 0,1 1 0,-1-1 0,0 0 0,1 1 0,-1-1 0,1 0 0,-1 0 0,1 0 0,-1 0 0,1 0 0,0-1 0,0 1 0,-2-2 0,0-1 0,0 0 0,1 0 0,0-1 0,0 1 0,0 0 0,0-1 0,-1-7 0,-1-5 0,1 0 0,2 0 0,-1-22 0,2 30 5,0-1 0,1 1 1,0-1-1,1 1 0,0 0 0,0 0 1,1 0-1,0 0 0,0 0 0,1 0 1,1 1-1,-1 0 0,10-12 0,-4 8-50,0 1-1,1 0 0,0 1 0,1 0 0,1 1 0,-1 0 0,23-12 0,69-36-5788,-53 26-1267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5:59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70 10570,'0'0'7121,"-9"5"-3773,-24 12-823,33-17-2447,0 0 0,0 0 1,0 0-1,1 0 0,-1 1 0,0-1 1,0 0-1,1 0 0,-1 0 1,0 0-1,0 0 0,0 0 0,1 0 1,-1 0-1,0 0 0,0 0 1,0 1-1,1-1 0,-1 0 0,0 0 1,0 0-1,0 0 0,0 1 1,0-1-1,1 0 0,-1 0 1,0 0-1,0 1 0,0-1 0,0 0 1,0 0-1,0 0 0,0 1 1,0-1-1,0 0 0,0 0 0,0 1 1,0-1-1,0 0 0,0 0 1,0 1-1,0-1 0,0 0 1,0 0-1,0 0 0,0 1 0,0-1 1,0 0-1,0 0 0,-1 0 1,1 1-1,0-1 0,0 0 0,0 0 1,0 0-1,0 0 0,-1 1 1,1-1-1,23 1 142,-22-1-36,60-4 461,-1-2 0,0-3 0,77-22 1,-66 13-586,130-13 0,-120 28-28,-80 3-30,0 0-1,-1 0 1,1 0-1,0 0 1,0 0-1,0 0 1,-1 0-1,1 0 1,0 0-1,0 1 1,0-1 0,-1 0-1,1 0 1,0 1-1,0-1 1,-1 1-1,1-1 1,0 0-1,-1 1 1,1-1-1,0 1 1,-1 0-1,1-1 1,-1 1-1,1-1 1,-1 1-1,1 0 1,-1-1-1,0 1 1,1 0-1,-1 0 1,0-1-1,1 1 1,-1 0-1,0 0 1,0 0 0,0-1-1,0 1 1,1 0-1,-1 0 1,0 0-1,-1-1 1,1 1-1,0 0 1,0 0-1,0 0 1,0-1-1,-1 1 1,1 0-1,0 0 1,-1-1-1,0 2 1,-1 3 66,0 0 1,-1 0 0,0 0-1,0 0 1,0-1-1,-7 8 1,-80 70 226,-3-4 1,-177 113-1,250-174-469,20-17 159,0 1-1,0-1 1,0 0-1,0 0 0,0 0 1,-1 0-1,1 1 1,0-1-1,0 0 0,0 0 1,0 0-1,0 1 1,0-1-1,0 0 0,0 0 1,0 1-1,0-1 1,0 0-1,0 0 0,0 0 1,0 1-1,0-1 0,0 0 1,0 0-1,0 0 1,0 1-1,0-1 0,0 0 1,1 0-1,-1 0 1,0 1-1,0-1 0,0 0 1,0 0-1,0 0 1,1 0-1,-1 1 0,0-1 1,0 0-1,0 0 1,0 0-1,1 0 0,-1 0 1,0 0-1,1 1 0,1-1-220,0 0 0,0-1-1,1 1 1,-1 0 0,0-1-1,0 1 1,1-1 0,-1 1-1,0-1 1,0 0-1,0 0 1,0 0 0,0 0-1,0-1 1,0 1 0,-1 0-1,3-3 1,22-21-8071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0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12940,'0'0'14569,"1"-10"-13010,-1 6-1473,1 0 0,0 0 1,-1 0-1,2 1 0,-1-1 1,0 0-1,1 1 1,-1-1-1,1 1 0,0-1 1,0 1-1,1 0 1,2-4-1,1 2 75,0 0 0,0 0 0,0 0 0,0 1 1,1 0-1,0 1 0,12-5 0,-7 2-61,1 1 0,0 0 0,0 1 0,0 1 0,0 0 0,1 0 1,-1 2-1,1 0 0,-1 0 0,1 1 0,21 3 0,-33-2-100,1 0 0,0 1 0,-1-1 0,1 0 0,-1 1 0,1 0 0,-1 0 0,0-1 0,0 1 0,0 1 0,0-1 0,0 0 0,0 0 0,-1 1 0,1-1 0,-1 1 0,1-1 0,-1 1 0,0 0 0,0 0 0,0-1 0,0 1 0,-1 0 0,1 0 0,-1 0 0,0 0 0,0 0 0,0 0 0,0 0 0,0 0 0,-1-1 0,0 4 0,0 5 0,-1 0 0,0 1 0,-1-2 0,0 1 0,-1 0 0,0-1 0,-6 11 0,-24 33 0,-51 62 0,78-107 0,7-9 0,1 0 0,-1 0 0,0 0 0,1 0 0,-1 0 0,0-1 0,1 1 0,-1 0 0,0 0 0,1 1 0,-1-1 0,0 0 0,1 0 0,-1 0 0,0 0 0,1 0 0,-1 0 0,0 0 0,1 0 0,-1 1 0,0-1 0,1 0 0,-1 0 0,0 0 0,0 1 0,1-1 0,-1 0 0,0 1 0,0-1 0,1 0 0,-1 0 0,0 1 0,0-1 0,0 0 0,0 1 0,1-1 0,-1 0 0,0 1 0,0-1 0,0 0 0,0 1 0,0-1 0,0 0 0,0 1 0,0-1 0,0 0 0,0 1 0,0-1 0,0 1 0,0-1 0,0 0 0,-1 1 0,1-1 0,0 0 0,0 1 0,0-1 0,0 0 0,-1 0 0,1 1 0,0-1 0,-1 1 0,33-10 0,-32 9 0,27-11 0,0 1 0,0 2 0,1 1 0,0 1 0,0 1 0,1 2 0,33 0 0,-59 3 0,0 0 0,-1 0 0,1 1 0,0-1 0,-1 1 0,1 0 0,-1 0 0,1 0 0,-1 0 0,0 0 0,1 0 0,-1 1 0,0-1 0,0 1 0,0-1 0,0 1 0,0 0 0,0 0 0,-1 0 0,1 0 0,0 0 0,-1 0 0,0 1 0,1-1 0,-1 0 0,0 1 0,0-1 0,0 1 0,-1-1 0,1 1 0,-1 0 0,1-1 0,-1 1 0,0-1 0,0 1 0,0 2 0,0 4 0,-1-1 0,0 1 0,0-1 0,-1 0 0,0 0 0,0 0 0,-1 0 0,0 0 0,-1 0 0,-5 10 0,-7 4 0,0-1 0,-2 0 0,0-1 0,-1-1 0,-1 0 0,0-2 0,-2 0 0,0-2 0,0 0 0,-2-2 0,-47 21 0,68-33 0,-1 1 0,0-1 0,1 0 0,-1 0 0,0 0 0,0-1 0,0 0 0,0 1 0,1-1 0,-1-1 0,-4 1 0,6-1 0,1 0 0,-1 1 0,1-1 0,0 0 0,0 1 0,-1-1 0,1 0 0,0 0 0,0 0 0,0 0 0,0 0 0,0-1 0,0 1 0,0 0 0,0 0 0,1-1 0,-1 1 0,0 0 0,1-1 0,-1 1 0,1-1 0,-1 1 0,1-1 0,0 1 0,0-1 0,0 1 0,0-1 0,0 1 0,0-2 0,0-6-473,0 0 0,1 0 0,0 0 0,1 0 0,0 0 0,1 1 0,-1-1 0,1 1 0,5-9 0,44-71-8996,-49 83 8870,39-58-10548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47 19346,'0'0'4655,"-11"6"-1404,-3 3-2821,1 0-1,-1 2 0,2-1 0,0 1 0,0 1 1,1 0-1,0 1 0,1 0 0,-15 26 1,14-17-308,0 1 0,1-1 0,1 2 1,1-1-1,2 1 0,0 1 0,1-1 1,2 1-1,-1 42 0,4-63-122,-1 1 0,2-1 0,-1 0 0,0 1 0,1-1 0,0 0 0,0 1 0,0-1 0,1 0 0,-1 0 0,1 0 0,0 0 0,0 0 0,0 0 0,1-1 0,-1 1 0,1-1 0,5 5 0,-4-5 0,1 0 0,-1 0 0,1-1 0,0 0 0,-1 0 0,1 0 0,0 0 0,0-1 0,1 0 0,-1 0 0,0 0 0,0-1 0,0 0 0,1 0 0,6-1 0,0-1 0,0 0 0,0-1 0,0 0 0,0-1 0,-1 0 0,0-1 0,0 0 0,0-1 0,0-1 0,-1 1 0,0-1 0,0-1 0,-1 0 0,0 0 0,-1-1 0,1 0 0,-2-1 0,1 0 0,5-11 0,0 2 0,-2 0 0,-1-1 0,0-1 0,-1 1 0,-1-1 0,-1-1 0,-2 0 0,0 0 0,4-36 0,-8 50 0,-1-1 0,0 1 0,-1-1 0,0 1 0,0-1 0,-1 1 0,0 0 0,0 0 0,-1-1 0,0 2 0,0-1 0,-1 0 0,0 1 0,0-1 0,-1 1 0,-8-9 0,9 11 0,-1 0 0,0 1 0,0 0 0,-1 0 0,1 1 0,-1-1 0,0 1 0,0 0 0,0 1 0,0 0 0,0 0 0,0 0 0,-1 0 0,1 1 0,-1 0 0,1 1 0,-1-1 0,0 1 0,1 1 0,-1-1 0,-11 3 0,11-1-52,1 0 1,0 1-1,-1-1 0,1 1 0,0 1 1,0-1-1,-9 9 0,13-11-22,0 0-1,0 0 1,1 0-1,-1 1 1,1-1 0,-1 0-1,1 1 1,-1 0-1,1-1 1,0 1-1,-1 0 1,1 0-1,0-1 1,0 1-1,1 0 1,-1 0-1,0 0 1,1 0 0,-1 0-1,1 0 1,-1 1-1,1-1 1,0 0-1,0 0 1,0 0-1,0 0 1,1 0-1,0 4 1,0-6-344,0 1 1,0 0 0,0 0-1,0 0 1,0-1-1,0 1 1,0-1-1,0 1 1,0-1 0,1 1-1,-1-1 1,0 0-1,0 1 1,1-1-1,-1 0 1,0 0 0,0 0-1,1 0 1,-1 0-1,0 0 1,1-1-1,0 1 1,4-1-1598,24 1-7883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0 14734,'0'0'16271,"2"83"-14509,-26-25-1762,-7 11 0,-5 6 0,-1-1 0,2-2 0,10-9 0,1-11 0,9-13 0,8-13 0,4-12 0,3-12-2338,0-30-11980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1 21685,'-14'6'1884,"-3"2"-1018,1 0 0,0 1 0,0 1 0,-24 20 0,32-24-696,1 1 0,0 0 0,0 0 0,1 1 0,0 0 0,0 0 0,1 0 0,0 1 0,1-1 0,0 1 0,0 0 0,-4 15-1,6-17-107,1-1-1,-1 1 0,1 0 0,1 0 0,-1-1 0,1 1 0,1 0 1,-1 0-1,1 0 0,0-1 0,0 1 0,3 7 0,-2-11-23,0 0-1,0 0 0,0 0 1,0 0-1,0 0 1,1-1-1,-1 1 0,1-1 1,-1 0-1,1 0 1,0 0-1,0 0 0,0 0 1,0 0-1,0-1 1,1 0-1,-1 1 0,0-1 1,1 0-1,-1-1 1,1 1-1,-1-1 0,0 1 1,1-1-1,3 0 0,8-1 8,-1 0-1,0 0 0,0-1 0,0-1 0,0-1 0,0 0 0,-1 0 1,1-1-1,-1-1 0,-1 0 0,1-1 0,-1-1 0,19-14 0,-23 16-31,-1 0 0,1 0 0,-1-1 1,0 0-1,-1 0 0,1-1 0,-2 0 0,1 0 0,-1 0 0,0-1 0,-1 0 0,0 1 0,0-2 0,-1 1 0,0 0 0,-1-1 0,0 1 0,0-1 0,-1 0 0,0-18 0,-1 25-13,0 1 0,-1 0 0,1-1 0,-1 1 0,0 0 0,1-1 0,-1 1 0,0 0 0,0 0 0,0 0 0,-1 0 0,1 0 0,0 0 0,-1 0 0,0 0 0,1 1 0,-1-1 0,0 0 0,0 1 0,-2-2 0,0 1 0,0 0 0,0 0 0,0 1 0,0 0 0,0 0 0,0 0 0,-1 0 0,1 0 0,0 1 0,-8 0 0,4 0 0,0 1 0,1 0 0,-1 0 0,0 0 0,1 1 0,-1 1 0,1-1 0,-1 1 0,1 0 0,0 1 0,0 0 0,-6 5 0,5-2-217,1 0 0,0 1 0,0 0 0,1 0 0,0 1 0,1-1 0,-6 13-1,6-9-368,0 0 0,0-1 0,2 2 0,-1-1 0,2 0-1,0 1 1,0-1 0,1 1 0,0 0 0,2 0-1,-1-1 1,1 1 0,1-1 0,0 1 0,1-1-1,4 13 1,18 23-6354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2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0 17649,'0'0'10474,"-10"3"-8328,-2 1-1943,1 1 1,-1 1 0,1 0 0,0 0-1,1 1 1,0 0 0,0 1 0,0 0-1,1 1 1,0 0 0,-8 11 0,-2 4-182,1 0 0,-27 48 0,40-63-23,0 0 0,1 1 0,0-1 0,0 1 0,1 0 0,1 0 0,0 0-1,0 1 1,1-1 0,0 0 0,1 19 0,1-27 1,-1 0 0,0 0 0,1-1 0,-1 1 0,1 0 0,-1-1 0,1 1 0,0 0 0,0-1 0,0 1 0,0-1 0,0 1 0,0-1 0,0 0 0,0 1 0,0-1 0,1 0 0,-1 0 0,1 0 0,-1 0 0,1 0 0,-1 0 0,4 1 0,-1-1 0,0 1 0,1-1 0,-1-1 0,1 1 0,-1-1 0,1 1 0,-1-1 0,1-1 0,5 0 0,2-1 0,0 0 0,0-1 0,-1-1 0,0 0 0,0 0 0,17-10 0,-15 6 0,-1-1 0,0 0 0,0-1 0,-1-1 0,0 0 0,0 0 0,-2-1 0,1-1 0,-2 1 0,1-1 0,-2-1 0,0 1 0,0-1 0,-2-1 0,1 1 0,-2-1 0,0 0 0,-1 0 0,3-24 0,-6 36-31,0 0 0,0 0 0,0 1 0,0-1-1,0 0 1,0 0 0,-1 0 0,0 0 0,1 0 0,-1 0 0,0 1 0,0-1-1,-1 0 1,1 1 0,0-1 0,-1 1 0,0-1 0,1 1 0,-1 0 0,0-1 0,0 1-1,-3-1 1,2 1-133,-1 0 0,0 0 0,0 1-1,1-1 1,-1 1 0,0 0 0,0 1 0,0-1-1,0 1 1,0-1 0,0 1 0,-1 0-1,-7 2 1,-7 2-1546,0 0 0,0 1-1,0 2 1,0 0 0,-23 12-1,0 3-17234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8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57 11371,'0'0'9945,"12"-3"-7334,53-11-1131,93-19 3201,-136 30-4235,0 1 1,0 1-1,0 0 1,0 2-1,27 4 1,-47-5-447,0 0 0,0 1 0,0-1 0,0 1 0,0-1 0,0 1 0,0 0 0,0 0 0,-1 0 0,1 0 0,0 0 0,0 0 0,-1 0 0,1 1 0,-1-1 0,1 1 0,-1-1 0,1 1 0,-1 0 0,0-1 0,0 1 0,0 0 0,0 0 0,0 0 0,0 0 0,-1 0 0,1 0 0,-1 0 0,1 0 0,-1 0 0,1 0 0,-1 0 0,0 0 0,0 0 0,0 0 0,-1 0 0,1 0 0,0 0 0,-1 0 0,1 0 0,-1 0 0,0 0 0,-1 4 0,-2 4 0,0 0 0,-1 0 0,0-1 0,-1 1 0,0-1 0,-14 17 0,-7 0 0,-1-1 0,-1-2 0,-58 37 0,-3 2 0,89-61 1,-1 0 1,1 0-1,-1 0 1,1 0-1,-1 0 0,1 0 1,0 1-1,0-1 0,0 0 1,0 1-1,0-1 1,0 1-1,0-1 0,0 1 1,0 2-1,1-3 0,0-1 0,0 1 0,0 0 0,0-1 0,1 1 0,-1 0 0,0-1 0,0 1 0,0-1 0,1 1 0,-1-1 0,0 1 0,1-1 0,-1 1 0,1-1 0,-1 1 0,1-1 0,-1 1 0,1-1 0,-1 1 0,1-1 0,-1 0 0,1 1 0,-1-1 0,1 0 0,-1 0 0,2 1 0,6 1-33,1 1 0,0-1 0,0-1 0,14 1 0,-14-1-61,74 3-3415,1-10-4638,-14-10-1361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337 59 18898,'0'0'3881,"-6"-8"-641,3 5-3055,1 0-1,-1 0 1,0 0-1,1 1 1,-1-1-1,0 1 1,-1-1-1,1 1 1,0 0-1,-1 0 1,1 1-1,-1-1 1,-6-1-1,5 2-114,0 1 0,1 0 0,-1 0 0,0 0-1,1 1 1,-1-1 0,1 1 0,-1 0 0,1 1-1,-1-1 1,1 1 0,0 0 0,0 0 0,-7 5-1,-9 4 179,2 2 0,0 0 0,0 2 0,1-1 0,1 2 0,-17 21-1,25-28-154,1 0-1,1 0 0,0 0 0,0 1 0,1 0 0,0 0 1,0 0-1,1 1 0,1 0 0,0-1 0,0 1 0,1 0 1,1 0-1,-1 16 0,2-24-92,0 0 0,1 0 0,-1 0 0,1 0 0,0-1 0,-1 1 0,1 0 0,1 0 0,-1 0 0,0-1 0,1 1 0,-1-1 0,1 1 0,0-1 0,0 1 0,0-1 0,0 0 0,0 0 0,3 2 0,0-1 0,0 0 0,0-1 0,0 1 0,0-1 0,0 0 0,0 0 0,1-1 0,-1 0 0,11 2 0,-4-2 0,0-1 0,-1 0 0,1-1 0,-1 0 0,1 0 0,-1-1 0,1-1 0,-1 0 0,19-8 0,-13 1 0,-1 0 0,0-1 0,0 0 0,-1-1 0,-1-1 0,0 0 0,-1-1 0,17-22 0,-24 27 0,1 1 0,-2-1 0,1 0 0,-1-1 0,0 1 0,-1-1 0,0 0 0,-1 0 0,0 0 0,0-1 0,-1 1 0,-1-1 0,0 1 0,0-1 0,-1 0 0,-2-17 0,1 24-89,-1 0 0,1 1 1,-1 0-1,0-1 0,0 1 0,-1 0 0,1 0 1,-1 0-1,0 0 0,1 1 0,-1-1 0,0 1 1,-1-1-1,1 1 0,0 0 0,-1 0 0,1 1 1,-1-1-1,1 1 0,-1-1 0,0 1 0,1 1 1,-1-1-1,0 0 0,-6 1 0,7-1-103,-1 0 1,1 1-1,0-1 0,-1 1 0,1 0 1,0 0-1,-1 1 0,1-1 0,0 1 1,0-1-1,-1 1 0,1 0 0,0 0 1,0 0-1,0 1 0,0-1 0,0 1 1,0 0-1,1 0 0,-1 0 0,0 0 1,1 0-1,-1 0 0,1 1 0,0-1 1,0 1-1,0 0 0,0-1 0,1 1 1,-2 3-1,1 8-7762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64 20403,'0'0'3310,"10"-7"-123,3-1-2736,1 0 1,0 1-1,0 1 0,0 0 1,1 1-1,0 1 0,0 0 1,0 1-1,0 0 0,1 2 0,-1 0 1,21 1-1,-35 0-451,1 0 0,-1 0 0,1 0 0,-1 0 0,1 1 0,-1-1 0,1 0 0,-1 1 0,1 0 0,-1-1 0,0 1 0,1 0 0,-1 0 0,0-1 0,1 1 0,-1 0 0,0 0 0,0 1 0,0-1 0,0 0 0,0 0 0,0 0 0,0 1 0,-1-1 0,1 0 0,0 1 0,-1-1 0,1 1 0,-1-1 0,1 1 0,-1-1 0,0 1 0,1-1 0,-1 1 0,0-1 0,0 1 0,-1 2 0,1 1 0,-1 0 0,0 0 0,0 0 0,0 0 0,-1 0 0,0 0 0,0 0 0,0 0 0,0-1 0,-5 7 0,-19 19 0,0-2 0,-2-1 0,-1-1 0,-64 44 0,-14 13 0,103-80 0,2-1 0,0-1 0,0 1 0,0-1 0,0 1 0,0 0 0,0-1 0,0 1 0,1 0 0,-1 0 0,1 1 0,-1-1 0,1 0 0,0 0 0,0 1 0,0-1 0,0 1 0,-1 3 0,5-4 0,-1-1 0,1 0 0,0 0 0,0 0 0,0 0 0,0-1 0,0 1 0,-1-1 0,1 1 0,0-1 0,0 0 0,0 0 0,0-1 0,5 0 0,0 1 0,20-1-321,0-2-1,-1 0 1,1-2 0,36-11-1,-27 4-1890,0-1 0,55-29 1,-46 16-10175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18834,'0'0'10132,"-11"6"-7735,-6 5-2206,1 0 0,0 2 0,1 0 0,0 0 0,-20 25 0,28-30-171,-1 1 0,2 0 0,-1 1 0,1 0-1,1 0 1,0 0 0,0 0 0,1 1 0,1 0 0,-1 0-1,2 0 1,-3 18 0,5-26-13,0-1-1,1 1 1,-1-1-1,1 0 1,-1 1 0,1-1-1,0 0 1,0 1-1,0-1 1,0 0 0,0 0-1,1 0 1,-1 0-1,1 0 1,-1 0 0,1 0-1,0-1 1,-1 1-1,1 0 1,0-1 0,0 1-1,0-1 1,1 0-1,-1 0 1,0 0 0,0 0-1,1 0 1,-1 0-1,0-1 1,1 1 0,-1-1-1,0 0 1,1 1-1,3-1 1,2 0-112,0 1 0,0-1 0,0 0 0,-1-1 0,1 1 0,0-2 0,0 1 0,-1-1 0,1 0 0,8-4 0,12-13-5233,1-7-3807</inkml:trace>
  <inkml:trace contextRef="#ctx0" brushRef="#br0" timeOffset="1">264 149 15983,'0'0'7335,"-71"68"-2466,33-24-737,2 3-3684,5 2-448,11 1 0,15-4 0,5-1 0,6-3 0,13-9 0,1-7-5093,4-7-22581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1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14862,'0'0'1746,"1"10"-812,-2 14-701,0-9-154,0-1 1,1 0-1,0 1 1,2-1-1,3 17 1,-4-29-87,0-1 1,1 1-1,-1 0 1,0-1-1,1 0 1,0 1-1,-1-1 1,1 0-1,0 0 1,0 0-1,-1 0 1,1 0-1,0 0 1,0 0-1,0-1 1,0 1-1,0-1 0,0 1 1,0-1-1,0 0 1,1 0-1,-1 0 1,0 0-1,0 0 1,0-1-1,4 0 1,3 0-16,1-1 1,-1 0 0,0 0-1,16-6 1,-13 1 25,0 1 0,0-1 0,-1-1-1,20-16 1,-26 19 0,0 1 1,0-1-1,0 0 0,-1-1 0,1 1 0,-1-1 0,-1 0 1,1 0-1,-1 0 0,0-1 0,3-9 0,-6 16 15,0 0-1,0 0 0,0 0 0,1-1 0,-1 1 1,0 0-1,0 0 0,0-1 0,0 1 1,0 0-1,0 0 0,0-1 0,0 1 0,0 0 1,0 0-1,0-1 0,0 1 0,0 0 0,0 0 1,0-1-1,0 1 0,0 0 0,0 0 0,0-1 1,0 1-1,-1 0 0,1 0 0,0-1 1,0 1-1,0 0 0,0 0 0,0 0 0,-1-1 1,1 1-1,0 0 0,0 0 0,0 0 0,-1 0 1,1 0-1,0-1 0,-1 1 0,-10 6 435,-11 15-64,16-12-355,1 0 1,0 1-1,0-1 0,1 1 0,1 0 0,-1 0 0,-2 17 0,5-23-332,1 1 0,0-1-1,0 0 1,0 1-1,0-1 1,1 1 0,1 5-1,8 8-5445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5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366 75 8648,'0'0'8798,"3"-10"-4869,4-32-1628,-7 41-2219,0-1 1,0 1-1,-1 0 0,1 0 1,-1 0-1,1 0 1,-1 0-1,1 0 1,-1 0-1,1 0 1,-1 0-1,0 0 0,0 1 1,1-1-1,-1 0 1,0 0-1,0 0 1,0 1-1,0-1 1,0 1-1,0-1 0,0 1 1,0-1-1,0 1 1,0-1-1,0 1 1,0 0-1,0 0 0,0-1 1,-1 1-1,1 0 1,0 0-1,0 0 1,-2 0-1,-40 3 843,41-3-870,-9 3-1,0 0 0,1 0 0,-1 1-1,1 0 1,0 1 0,0 0 0,1 1 0,0 0 0,0 1 0,0 0 0,-14 14 0,2 0 233,1 1-1,2 1 1,-21 32-1,25-34 95,2 1 0,-16 37-1,24-51-304,2-1 0,-1 0 0,1 1 0,0 0 0,1-1 0,0 1 0,0 0 0,0 0 0,1 0 0,0 0 0,1-1 0,2 13 0,-2-18-54,0 1-1,1 0 1,-1-1-1,1 0 0,0 1 1,0-1-1,0 0 0,0 0 1,0 0-1,0 0 0,1 0 1,-1 0-1,0-1 0,1 1 1,0-1-1,-1 0 1,1 0-1,0 0 0,-1 0 1,1 0-1,0 0 0,0-1 1,0 1-1,0-1 0,0 0 1,0 0-1,0 0 1,4-1-1,5 0 79,0 0-1,0 0 1,0-2-1,0 1 1,21-9 0,-14 3-87,1-2 0,-1-1 1,-1 0-1,0-1 0,0-1 1,-2-1-1,26-26 0,-33 31-14,-1 0 0,0-1-1,0 0 1,-1 0-1,0-1 1,-1 0-1,0 0 1,-1 0 0,0-1-1,-1 0 1,0 0-1,-1 0 1,0 0-1,1-20 1,-4 29 2,0-1-1,-1 0 1,0 1-1,0-1 1,0 1-1,0-1 1,0 1 0,-1-1-1,1 1 1,-1 0-1,0 0 1,0 0-1,0 0 1,0 0 0,-1 0-1,1 1 1,-1-1-1,0 1 1,0-1-1,0 1 1,0 0-1,0 0 1,0 1 0,0-1-1,-1 0 1,1 1-1,-1 0 1,1 0-1,-1 0 1,1 0 0,-1 1-1,-4-1 1,0 0-8,0 0 1,1 0 0,-1 1 0,0 0 0,0 0-1,0 1 1,0 0 0,0 0 0,0 1-1,0 0 1,1 1 0,-1-1 0,1 1-1,-9 5 1,-21 25-2732,17-7-6252,9-11-1884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42 11307,'0'0'8707,"0"12"-3321,-2 12-2926,-1-3-1233,2 1-1,0-1 1,3 25 0,-1-45-1227,-1 1 0,0-1 0,1 1 0,0-1 0,-1 0 0,1 1 0,0-1 0,0 0 0,0 0 0,0 1 0,0-1 0,0 0 0,0 0 0,0 0 0,0 0 0,1 0 0,-1 0 0,0-1 0,1 1 0,-1 0 0,1-1 0,-1 1 0,0-1 0,1 1 0,-1-1 0,1 0 0,2 1 0,48 0 0,-45-2 0,7 0-163,1-1 1,-1-1-1,0-1 0,-1 0 1,1 0-1,-1-1 0,1-1 1,18-12-1,-22 13 48,-1-1 1,-1 0 0,1 0-1,-1-1 1,0 0-1,0 0 1,-1-1-1,0 0 1,0 0-1,-1-1 1,0 0-1,6-12 1,-19 31 421,2-2-43,-1 0 1,2 0-1,-1 0 1,1 0-1,0 1 1,1 0-1,0-1 1,0 1-1,-2 16 1,6-24-265,-1-1 0,0 1 0,1 0 0,-1-1 0,1 1 0,-1 0 0,1-1 0,-1 1 0,1 0 0,-1-1 0,1 1 0,0-1 0,-1 1 0,1-1 0,0 0 0,0 1 0,-1-1 0,1 0 0,0 1 0,0-1 0,-1 0 0,1 0 0,0 0 0,0 0 0,0 0 0,-1 0 0,1 0 0,0 0 0,0 0 0,0 0 0,-1 0 0,1 0 0,0 0 0,0-1 0,0 1 0,-1 0 0,1-1 0,0 1 0,1-1 0,34-14 0,-18 0 0,-1 0 0,0-2 0,-1 0 0,-1-1 0,-1 0 0,16-27 0,-17 26 0,-10 45 0,-14 18 0,8-36 0,1 1 0,-1-1 0,2 1 0,-1-1 0,1 1 0,0-1 0,1 1 0,0 0 0,2 15 0,-1-23 2,0 0 0,0 0-1,0 0 1,1 0 0,-1 0 0,0 0 0,0 0-1,1 0 1,-1-1 0,1 1 0,-1 0 0,1-1-1,-1 1 1,1-1 0,-1 0 0,1 1 0,-1-1-1,1 0 1,-1 0 0,1 0 0,0 0 0,1-1-1,39-1-207,-31-3-1938,-3-4-3624,-1-2-4540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56 20115,'0'0'9935,"11"1"-8408,13 0-1188,1 1-26,46-3 0,-66 1-300,0 0 0,0 0 0,0-1 1,0 0-1,-1 0 0,1-1 0,0 1 1,0-1-1,-1 0 0,1 0 0,-1-1 1,0 1-1,1-1 0,-1 0 0,0 0 1,5-6-1,-9 9-13,1 0 0,-1 0 0,1-1 0,-1 1 0,0-1 0,1 1 0,-1 0 0,1-1 0,-1 1 0,0-1 0,0 1 0,1-1 0,-1 1 0,0-1 0,0 1 0,1-1 0,-1 1 0,0-1 0,0 1 0,0-1 0,0 1 0,0-1 0,0 1 0,0-1 0,0 0 0,0 1 0,0-1 0,0 1 0,0-1 0,0 1 0,0-1 0,0 1 0,-1-1 0,1 1 0,0-1 0,0 1 0,-1-1 0,1 1 0,0-1 0,-1 1 0,1-1 0,0 1 0,-1 0 0,1-1 0,-1 1 0,1 0 0,-1-1 0,1 1 0,-1 0 0,1 0 0,-1-1 0,1 1 0,-1 0 0,1 0 0,-1 0 0,1 0 0,-1 0 0,1-1 0,-1 1 0,1 0 0,-1 0 0,0 1 0,1-1 0,-1 0 0,1 0 0,-1 0 0,0 0 0,-42 9 0,31-3 0,0 0 0,1 1 0,0 1 0,0 0 0,0 1 0,1 0 0,-17 19 0,21-21 0,-1 1 0,1 0 0,1 0 0,0 1 0,0 0 0,0 0 0,1 0 0,1 0 0,-1 1 0,1-1 0,-1 13 0,3-20 0,1-1 0,0 0 0,0 1 0,0-1 0,0 0 0,0 1 0,1-1 0,-1 0 0,0 0 0,0 1 0,1-1 0,-1 0 0,1 0 0,-1 1 0,1-1 0,0 0 0,0 0 0,-1 0 0,1 0 0,0 0 0,0 0 0,0 0 0,2 1 0,0 0 0,0-1 0,-1 1 0,1-1 0,1 0 0,-1 0 0,0 0 0,0 0 0,0 0 0,6 0 0,5-1 0,0 0 0,-1 0 0,25-5 0,-23 2-743,1-1 0,28-11 0,-17 3-1680,0-1 0,-1-2 0,0 0 0,30-25 0,-8 1-3828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28 8264,'0'0'10153,"-10"8"-6939,5-5-2849,-3 2 95,1 1 1,0-1 0,1 1-1,-1 0 1,1 1-1,0-1 1,1 1-1,0 1 1,-8 12-1,-7 21 1384,-18 52 0,33-78-1535,1 1 1,0-1 0,1 1 0,0-1 0,1 1-1,1 0 1,1 18 0,0-32-310,0-1 0,1 1 0,-1 0 0,0-1 0,0 1 0,1-1 0,-1 1 0,1-1 0,-1 0 0,1 1 0,-1-1 0,1 1 0,0-1 0,0 0 0,0 0 0,0 1 0,0-1 0,0 0 0,0 0 0,0 0 0,0 0 0,1 0 0,-1 0 0,0-1 0,1 1 0,-1 0 0,0-1 0,1 1 0,-1-1 0,1 1 0,-1-1 0,1 0 0,-1 1 0,1-1 0,-1 0 0,1 0 0,-1 0 0,1 0 0,0 0 0,-1-1 0,1 1 0,-1 0 0,1-1 0,-1 1 0,0-1 0,1 0 0,-1 1 0,2-2 0,6-1 0,-1-1 0,0 0 0,0 0 0,0-1 0,-1 0 0,14-11 0,0-9-67,0-1 0,-1 0-1,-2-2 1,-1 0 0,23-51 0,-22 42-5,1 1 0,42-57 0,-58 89 293,-2 6-74,-6 13-14,-11 21-42,14-33-89,-75 156 30,70-141-33,1 1 0,0 0 0,1 1 0,2-1 0,0 1 0,-1 37 0,3-56-102,1 0-1,0 0 1,0 1-1,0-1 1,0 0-1,0 0 1,0 0-1,0 0 1,0 0 0,0 0-1,0 0 1,0 0-1,1 0 1,-1 0-1,0 1 1,1-1-1,-1 0 1,1-1-1,-1 1 1,1 0 0,0 0-1,-1 0 1,1 0-1,0 0 1,0-1-1,-1 1 1,1 0-1,0 0 1,0-1 0,0 1-1,0-1 1,0 1-1,0-1 1,0 1-1,0-1 1,0 0-1,0 1 1,0-1 0,0 0-1,2 0 1,-1 0-426,0-1-1,0 0 1,0 0 0,0 0 0,0 0 0,0 0 0,0 0 0,0 0-1,-1-1 1,1 1 0,-1-1 0,1 1 0,-1-1 0,1 0 0,-1 0-1,0 1 1,0-1 0,0 0 0,0 0 0,1-2 0,12-33-16885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18770,'0'0'4553,"-2"10"-431,-5 34-1090,6-42-2990,1-1 1,0 1-1,0-1 1,0 0-1,0 1 1,0-1-1,0 1 1,0-1-1,1 0 1,-1 1-1,1-1 1,-1 0-1,1 1 1,-1-1-1,1 0 1,-1 0-1,1 1 1,0-1-1,0 0 1,0 0-1,0 0 1,0 0-1,1 1 1,1 0 28,0 0 1,0 0-1,0-1 0,0 0 1,0 0-1,0 0 0,1 0 1,-1 0-1,6 0 0,3 0 41,0 0-1,0-1 0,0-1 1,15-2-1,24-16-111,-49 18 0,1 0 0,-1 0 0,0 0 0,0 0 0,0 0 0,0 0 0,0-1 0,-1 1 0,1-1 0,0 0 0,-1 1 0,1-1 0,-1 0 0,1 0 0,-1 0 0,0 0 0,0 0 0,0 0 0,0 0 0,1-3 0,-4 4 0,1 0 0,-1 0 0,1 1 0,-1-1 0,0 0 0,0 1 0,1 0 0,-1-1 0,0 1 0,0 0 0,1 0 0,-1 0 0,0 0 0,0 0 0,1 0 0,-3 1 0,0-1 0,-5 1 0,0 0 0,0 1 0,1 0 0,-1 1 0,1 0 0,-1 0 0,1 1 0,0 0 0,0 0 0,0 1 0,1 0 0,0 1 0,-12 10 0,14-12 0,0 1 0,0-1 0,1 1 0,-1 0 0,1 0 0,0 1 0,1-1 0,-1 1 0,1 0 0,0 0 0,0 0 0,1 1 0,0-1 0,0 0 0,1 1 0,-1-1 0,1 1 0,1 0 0,-1 7 0,2-13 0,-1 1 0,1-1 1,-1 1-1,1-1 0,0 0 0,-1 1 1,1-1-1,0 0 0,0 1 0,0-1 1,0 0-1,0 0 0,1 0 0,-1 0 0,0 0 1,0 0-1,1-1 0,-1 1 0,0 0 1,1 0-1,-1-1 0,1 1 0,-1-1 1,1 0-1,-1 1 0,1-1 0,2 0 0,49 2-18,-43-2 3,-2 0-587,1-1-1,0 0 0,-1 0 1,1-1-1,-1 0 0,1-1 1,-1 1-1,11-6 1,29-17-6376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27066,'0'0'5701,"-38"56"-5701,43-47 0,10-5 0,3 0-2274,-2-3-6567,-3 3-9928</inkml:trace>
  <inkml:trace contextRef="#ctx0" brushRef="#br0" timeOffset="1">23 242 19731,'0'0'13036,"0"22"-13036,13-37-7079,3-7-12940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17777,'0'0'11883,"-47"54"-11467,33-20-351,5 4-1,2 1-64,3-3-385,1-2-512,2-4-608,-2-3-833,-4-5-1090,-5-4-1953,-5-7-4484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40 120 14478,'0'-10'3416,"0"9"-3386,0-2 246,0-1 1,0 0-1,0 1 1,0-1-1,1 1 1,0-1-1,-1 0 1,1 1-1,0-1 1,1 1-1,-1 0 1,1-1-1,-1 1 1,1 0-1,0 0 1,0 0-1,0 0 1,1 0-1,-1 1 1,1-1-1,-1 1 1,1-1-1,0 1 1,0 0-1,0 0 1,6-2-1,11-3 161,1 2 0,0 1 0,0 0 0,0 2-1,0 0 1,0 1 0,39 4 0,-32-2-387,-16-1-58,0 1-1,0 0 1,0 1-1,0 1 1,-1 0 0,1 0-1,20 9 1,-28-10 106,0 0 0,0 1 0,0-1 0,0 1 0,0 0 0,-1 0 0,1 0 0,-1 0 0,0 1 0,0-1 0,0 1 0,0 0 0,-1 0 0,0 0 0,0 0 0,0 0 0,0 0 0,0 1 0,-1-1 0,0 1 0,0-1 0,0 1 0,0 6 0,-1 0-43,-1 1 1,-1-1-1,0 1 1,-1-1-1,0 1 1,0-1 0,-1 0-1,-1 0 1,0-1-1,0 0 1,-1 1-1,0-2 1,-1 1-1,0-1 1,-1 0-1,0 0 1,0-1-1,-1 0 1,-10 7-1,4-3-18,0 0-1,-1-2 1,0 1-1,-1-2 1,0 0-1,0-2 1,-1 1-1,0-2 1,-1 0-1,1-2 1,-21 4-1,27-7-36,1-1 0,-1 1 0,0-2 0,1 1 0,-1-2 0,1 0 0,-16-4 0,24 5 0,0 0 0,0 0 0,0 0 0,0-1 0,0 0 0,0 1 0,0-1 0,0 0 0,1 0 0,-1 0 0,1-1 0,0 1 0,0-1 0,-1 1 0,1-1 0,1 0 0,-1 0 0,0 1 0,1-1 0,0-1 0,-1 1 0,1 0 0,0 0 0,1 0 0,-1 0 0,0-1 0,1 1 0,0 0 0,0-1 0,0-3 0,1 4-154,0 0 0,0 0 0,0 0 1,0 0-1,0 0 0,1 0 0,0 0 0,-1 0 0,1 0 1,0 0-1,0 1 0,1-1 0,-1 1 0,0 0 0,1 0 1,-1-1-1,1 2 0,0-1 0,0 0 0,0 0 0,0 1 1,0 0-1,5-2 0,12-5-2177,1 1-1,30-6 1,-36 10 990,37-10-5946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8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 16528,'0'0'4051,"8"2"-25,6 1-3638,-1-1 1,1-1 0,-1 0-1,1-1 1,0-1 0,-1 0-1,1-1 1,-1 0 0,1-1-1,-1 0 1,0-2 0,0 1 0,-1-1-1,1-1 1,-1 0 0,0-1-1,-1 0 1,0-1 0,0 0-1,12-12 1,-21 18-389,0 1 0,0-1 0,-1 0 0,1 0 0,0 0 0,-1 0 0,1-1 0,-1 1 0,0 0 0,1-1 0,0-3 0,-2 5 0,0 1 0,0-1 0,0 0 0,0 0 0,0 1 0,0-1 0,-1 0 0,1 1 0,0-1 0,0 0 0,-1 1 0,1-1 0,0 0 0,-1 1 0,1-1 0,0 1 0,-1-1 0,1 1 0,-1-1 0,1 1 0,-1-1 0,0 1 0,1-1 0,-1 1 0,1 0 0,-1-1 0,0 1 0,1 0 0,-1-1 0,0 1 0,1 0 0,-1 0 0,0 0 0,1 0 0,-1-1 0,0 1 0,0 0 0,1 0 0,-1 0 0,0 1 0,1-1 0,-1 0 0,-1 0 0,-8 0 0,-1 1 0,0 0 0,1 0 0,-1 1 0,1 1 0,0 0 0,-1 0 0,1 1 0,1 0 0,-1 1 0,1 0 0,-1 0 0,-12 11 0,16-12 0,0 1 0,0 0 0,0 0 0,1 1 0,0 0 0,0-1 0,0 2 0,1-1 0,0 1 0,0-1 0,1 1 0,0 0 0,0 0 0,0 1 0,1-1 0,0 0 0,1 1 0,-1 0 0,1 12 0,1-18-86,0-1 0,1 1 1,-1 0-1,1-1 0,-1 1 0,1-1 0,-1 1 0,1-1 1,0 0-1,0 1 0,0-1 0,0 0 0,0 0 1,0 1-1,0-1 0,0 0 0,1 0 0,-1 0 0,0 0 1,1-1-1,-1 1 0,1 0 0,-1 0 0,1-1 1,-1 1-1,1-1 0,-1 0 0,1 1 0,-1-1 0,1 0 1,0 0-1,2 0 0,2 1-778,1-1-1,0 0 1,0 0-1,-1-1 1,1 0-1,0 0 1,7-2-1,25-15-8541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8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0 21749,'-8'0'5584,"-2"1"-5017,0 0 1,0 0 0,1 1 0,-1 0-1,1 1 1,-10 4 0,13-5-464,1 0 1,0 1-1,-1-1 0,1 1 0,0 1 1,0-1-1,1 1 0,-1-1 1,1 1-1,-1 1 0,1-1 0,1 1 1,-5 5-1,7-9-103,1 0-1,-1 0 1,1 0 0,-1 0-1,1 0 1,0 0-1,-1-1 1,1 1 0,0 0-1,0 0 1,0 0 0,0 0-1,-1 0 1,1 0 0,1 1-1,-1-1 1,0 0 0,0 0-1,0 0 1,0-1-1,1 1 1,-1 0 0,0 0-1,1 0 1,-1 0 0,1 0-1,-1 0 1,1 0 0,0 0-1,-1-1 1,1 1 0,0 0-1,-1-1 1,1 1-1,0 0 1,0-1 0,0 1-1,-1-1 1,1 1 0,0-1-1,1 1 1,49 13-51,-34-10-44,35 7-1226,-36-8 884,1 1 0,-1 0 0,0 1 1,0 0-1,19 11 0,-34-16 458,0 0 0,0 1 0,0-1-1,0 1 1,0-1 0,-1 1 0,1 0 0,0-1 0,0 1-1,0 0 1,-1 0 0,1-1 0,0 1 0,-1 0 0,1 0-1,-1 0 1,1 0 0,-1 0 0,1 0 0,-1 0-1,0 0 1,0 0 0,1 0 0,-1 0 0,0 0 0,0 0-1,0 0 1,0 1 0,-1 0 77,1 0 0,-1 0 0,0-1 0,0 1 0,0 0-1,0-1 1,-1 1 0,1-1 0,0 1 0,-1-1 0,1 0 0,-1 1 0,-2 1 0,-7 4 409,-1-1 1,0 0-1,-15 6 1,27-12-509,-20 8 0,-1-1 0,0 0 0,0-2 0,-1 0 0,1-2 0,-42 2 0,62-5-13,0 0 0,0 0 0,0 0 0,0 0 0,1 0 0,-1-1 0,0 1 1,0 0-1,0 0 0,1-1 0,-1 1 0,0-1 0,0 1 0,1 0 0,-1-1 0,0 1 0,1-1 0,-1 0 0,0 1 0,1-1 0,-1 0 0,1 1 0,-1-1 1,1 0-1,0 1 0,-1-1 0,1 0 0,0 0 0,-1 0 0,1 1 0,0-1 0,0 0 0,0 0 0,-1 0 0,1 0 0,0 0 0,0 1 0,1-1 1,-1 0-1,0 0 0,0 0 0,0 0 0,0 1 0,1-1 0,-1 0 0,0 0 0,1 0 0,-1 1 0,1-1 0,-1 0 0,2 0 0,24-45-2709,43-39-9290,-28 34 3140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1 450 5573,'0'0'8782,"8"-2"-8526,82-10 773,149-2-1,102 21 864,-44 1-940,807-67 928,-639 24-1214,841-37 556,437-32-389,-1190 60-564,1013-69 3872,-1502 109-4108,-25 1-172,0 1 0,77 6 0,-107 1-1652,-9-5 1709,0 0 0,0 0 1,0 0-1,0 0 0,1 1 1,-1-1-1,0 0 0,0 0 0,0 0 1,0 0-1,0 0 0,0 0 1,0 1-1,0-1 0,0 0 0,0 0 1,0 0-1,0 0 0,0 0 1,0 1-1,0-1 0,0 0 1,0 0-1,0 0 0,0 0 0,0 0 1,0 1-1,0-1 0,0 0 1,-1 0-1,1 0 0,0 0 0,0 0 1,0 0-1,0 0 0,0 1 1,0-1-1,0 0 0,0 0 0,-1 0 1,1 0-1,0 0 0,0 0 1,0 0-1,0 0 0,0 0 0,0 0 1,-1 0-1,1 0 0,0 0 1,0 0-1,0 0 0,-1 0 0,-17 1-5998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9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13741,'0'0'13693,"-6"13"-11403,-13 30-1783,2 0 0,1 1 1,3 1-1,1 0 0,-10 88 0,21-14-507,3-110-192,1-19-295,1-21-857,-4 21 1270,0 0 1,-1 1-1,0-1 1,0 0-1,-1 1 1,-1-1-1,0 1 1,0-1-1,0 1 1,-1 0-1,-1 1 1,-9-15-1,14 22 121,0 1 1,0 0-1,0-1 0,-1 1 0,1 0 0,0-1 0,0 1 1,0 0-1,0-1 0,0 1 0,0 0 0,0-1 1,0 1-1,0-1 0,0 1 0,0 0 0,1-1 1,-1 1-1,0 0 0,0 0 0,0-1 0,0 1 0,0 0 1,1-1-1,-1 1 0,0 0 0,0 0 0,0-1 1,1 1-1,-1 0 0,0 0 0,1-1 0,-1 1 0,0 0 1,0 0-1,1 0 0,-1 0 0,0-1 0,1 1 1,-1 0-1,0 0 0,1 0 0,-1 0 0,0 0 0,1 0 1,-1 0-1,0 0 0,1 0 0,-1 0 0,0 0 1,1 0-1,-1 0 0,0 0 0,1 0 0,-1 1 1,32-1-322,-23 0 414,260 0-13032,-253-1 13604,-22-2 2846,-26 2 729,26 2-4102,0 1 0,1 0 0,-1 0 0,1 0-1,-1 1 1,1-1 0,0 1 0,0 1 0,0-1-1,1 1 1,-1 0 0,1 0 0,0 0 0,0 1-1,0-1 1,0 1 0,1 0 0,0 0-1,0 0 1,0 0 0,1 1 0,0-1 0,0 1-1,0 0 1,-1 8 0,3-14-185,0 1 0,0 0 0,0-1 0,0 1 0,0-1 0,0 1 0,1 0 0,-1-1 0,0 1 0,0-1 0,1 1 0,-1-1 0,0 1 0,0-1 0,1 1 0,-1-1 0,1 1 0,-1-1 0,0 1 0,1-1 0,-1 0 0,1 1 0,-1-1 0,1 0 0,-1 1 0,1-1 0,0 0 0,-1 0 0,1 1 0,-1-1 0,2 0 0,24 0 0,-20-2 0,0 1 0,0-1 0,0 0 0,-1 0 0,1-1 0,8-4 0,-1-5-28,-1-1-1,0 0 1,14-20 0,5-6-89,-22 37-344,-4 14 255,-1 32 255,-1-12 105,-2-29-145,-1-1 0,1 0 0,-1 1 0,1-1 0,0 0 0,0 0 0,0 0 0,0 0 0,1 0 0,-1 0 0,1 0 0,-1 0 0,1 0 0,-1-1 0,1 1 0,4 2 0,-5-3 3,0-1 0,1 1 0,-1-1-1,1 1 1,-1-1 0,1 0-1,0 0 1,-1 0 0,1 0-1,-1 0 1,1 0 0,-1 0-1,1 0 1,-1-1 0,1 1-1,-1-1 1,1 1 0,-1-1-1,3 0 1,2-3 19,-1 0-1,1 0 1,0 0 0,-1-1 0,0 0-1,0 0 1,0 0 0,-1 0-1,7-11 1,22-38-251,-2-1 0,-2-1-1,36-103 1,-58 138-241,-9 21 106,-13 35 283,13-30 149,-11 30 134,0 1 1,3 0-1,1 0 1,1 1-1,2 0 1,2 0-1,1 69 1,3-106-212,0 0 0,0 0 0,0 0 0,1 0 0,-1 0 0,0 0 0,0 0 0,0 0 0,0 0 0,0 0 0,0 0 0,1 0 0,-1 0 0,0 0 0,0 0 0,0 0 0,0 0 0,0 0 0,1 0 0,-1 0 0,0 0 0,0 0 0,0 0 0,0 0 0,0 0 0,0 0 0,1 0 0,-1 0 0,0 0 0,0 1 0,4-18 0,-3 4 0,-1-1 0,-1 1 0,0 0 0,0 0 0,-1 0 0,-1 0 0,-1 0 0,1 1 0,-2-1 0,0 1 0,-9-18 0,17 35 0,1 0 0,1 0 0,-1-1 0,1 1 0,-1-1 0,1-1 0,0 1 0,0-1 0,1 1 0,-1-1 0,1-1 0,0 1 0,0-1 0,-1 0 0,1-1 0,1 1 0,-1-1 0,0 0 0,0-1 0,0 1 0,10-2 0,-3 0 0,-1 0 0,1-2 0,-1 1 0,1-2 0,-1 0 0,0 0 0,-1-1 0,1 0 0,19-13 0,-30 17 0,-1 0 0,1 1 0,-1-1 0,1 1 0,-1-1 0,1 1 0,0-1 0,-1 1 0,1-1 0,-1 1 0,1 0 0,0-1 0,0 1 0,-1 0 0,1 0 0,0-1 0,-1 1 0,1 0 0,0 0 0,0 0 0,-1 0 0,1 0 0,0 0 0,0 0 0,-1 0 0,1 0 0,0 0 0,0 0 0,-1 1 0,1-1 0,0 0 0,-1 1 0,1-1 0,1 1 0,-1 26 0,-1-20 0,-5 49 0,2-36 0,1 1 0,1-1 0,1 0 0,4 27 0,-4-46 4,0-1 1,0 1-1,0-1 0,0 1 1,0-1-1,0 1 0,0-1 0,0 0 1,1 1-1,-1-1 0,0 1 1,0-1-1,1 1 0,-1-1 1,0 1-1,0-1 0,1 0 0,-1 1 1,0-1-1,1 0 0,-1 1 1,1-1-1,-1 0 0,1 0 1,-1 1-1,0-1 0,1 0 0,-1 0 1,1 0-1,-1 0 0,1 1 1,-1-1-1,1 0 0,-1 0 1,1 0-1,-1 0 0,1 0 0,-1 0 1,1 0-1,-1 0 0,1-1 1,-1 1-1,1 0 0,-1 0 1,1 0-1,-1 0 0,0-1 0,1 1 1,-1 0-1,1 0 0,-1-1 1,0 1-1,1 0 0,-1-1 1,1 1-1,-1 0 0,0-1 0,0 1 1,1-1-1,-1 1 0,0 0 1,1-2-1,20-24-1359,-7-1-5275,1-4-5931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9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26585,'-3'0'6182,"8"6"-6182,8 0 0,0 0 0,2 1 0,-1-3-897,1 1-5317,0-1-2146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40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274 0 11723,'0'0'15257,"-11"9"-11424,-100 72-1879,111-81-1954,-1 0 0,1 0 0,0 0 0,-1 1 1,1-1-1,0 0 0,-1 0 0,1 1 0,0-1 0,-1 0 0,1 1 0,0-1 0,0 0 0,-1 1 1,1-1-1,0 0 0,0 1 0,0-1 0,0 1 0,0-1 0,-1 0 0,1 1 0,0-1 0,0 1 1,0-1-1,0 0 0,0 1 0,0-1 0,0 1 0,0-1 0,1 1 0,-1-1 0,0 0 0,0 1 1,0-1-1,0 0 0,0 1 0,1-1 0,-1 1 0,0-1 0,0 0 0,1 1 0,-1-1 0,0 0 1,1 0-1,-1 1 0,0-1 0,1 0 0,-1 0 0,0 1 0,1-1 0,-1 0 0,0 0 0,1 0 1,-1 0-1,1 0 0,-1 1 0,0-1 0,1 0 0,-1 0 0,1 0 0,-1 0 0,0 0 1,1 0-1,-1 0 0,1-1 0,44 11-8,-25-6-23,-17-3 31,0 0-1,0 0 1,-1 0-1,1 1 1,0-1-1,0 1 1,-1-1-1,1 1 1,-1 0-1,0 0 1,0 0-1,1 1 1,-1-1-1,0 0 1,-1 1-1,4 4 1,-5-5 1,1 0 1,0 0-1,-1 0 1,0 0-1,1-1 1,-1 1-1,0 1 0,0-1 1,0 0-1,0 0 1,0 0-1,0 0 1,-1 0-1,1-1 0,-1 1 1,1 0-1,-1 0 1,0 0-1,0 0 1,0 0-1,0-1 0,0 1 1,0 0-1,0-1 1,-1 1-1,1-1 1,-2 2-1,-7 6-16,-1 0-1,0-1 1,0 0 0,-1-1-1,1 0 1,-2 0 0,1-2-1,-1 0 1,0 0 0,0-1-1,0-1 1,0 0-1,-1 0 1,1-2 0,-28 1-1,23-5-4276,6-8-12502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9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41 12236,'0'0'8354,"2"11"-7457,2 9-678,-2 1 0,0 1 0,-1-1 0,-1 0 0,-1 0 0,-1 0 0,-8 35 0,-52 148 3001,28-105-1535,31-89-1631,0-1 0,0 1-1,2-1 1,-1 1 0,1 0 0,0 0 0,1-1 0,0 1-1,3 18 1,-2-22-52,1 0 1,0-1-1,0 1 0,1-1 0,-1 1 0,1-1 0,0 0 0,1 0 0,-1 0 1,1-1-1,0 1 0,0-1 0,0 0 0,1 0 0,0 0 0,-1-1 0,7 4 1,10 5 18,1-1 1,1-1 0,-1-1 0,2-1 0,-1-1 0,1-1 0,46 6 0,174-3 149,-209-9-160,44-4 53,-1-4 0,133-31 0,-125 21 112,161-15 1,-154 34-175,97 12 1,-147-9-3,-6-1 10,0-2 0,0-1 0,0-1 0,-1-3 0,1-1 1,-1-1-1,0-2 0,47-18 0,7-6-25,1 4 0,1 4 1,122-16-1,-96 22 50,150-44 0,-243 56-36,83-15 151,-103 19-127,0-1 1,0 0-1,0 1 1,-1-2-1,1 1 1,-1 0-1,0-1 1,0 0-1,0 0 1,0 0-1,-1 0 0,0-1 1,0 1-1,0-1 1,0 0-1,2-7 1,4-10 136,-1 0 0,7-37-1,-6 24-103,-4 14 10,0-1 1,-1 0-1,-1 0 1,-1 0-1,-1-1 0,-3-31 1,2 52-53,-1-1 0,0 0 0,0 1 0,0-1 1,0 1-1,0-1 0,0 1 0,-1-1 1,0 1-1,1 0 0,-1 0 0,0 0 0,0 0 1,0 0-1,0 0 0,0 0 0,0 1 1,-1-1-1,1 1 0,-1-1 0,1 1 0,-1 0 1,1 0-1,-1 0 0,0 1 0,1-1 0,-1 0 1,-4 1-1,-11-3-41,0 1-1,0 1 1,-24 2 0,19 0 135,-237-16 488,-3 1-365,-306 51-233,340-16-1,-593-5 215,530-18-168,239 3-44,23 0 0,0-1 0,0-1 0,0-2 0,-47-9 0,76 11-132,-1 1 1,0-1-1,1 1 1,-1-1-1,1 0 1,-1 1-1,1-1 1,0 0-1,-1 0 0,1 0 1,0 0-1,0 0 1,-2-2-1,-6-22-5457,6-1-3636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18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5393 222 7687,'-32'3'1348,"0"-1"-1,-50-3 1,-140-29 277,73 6-374,-1078-52 2528,984 69-3867,-1361-22 1239,1347 22-1099,-241 9 77,437 5 25,0 3 0,0 2 1,2 3-1,0 2 0,-93 42 0,77-24-144,1 4 1,2 2-1,-109 85 0,174-121-1,-25 20-19,-54 54 0,79-72 49,1 0-1,0 0 1,0 1-1,0 0 1,1 0-1,0 1 1,1-1 0,0 1-1,0 0 1,1 0-1,0 0 1,0 1-1,-1 16 1,4-22-2,1 1 0,-1-1 0,1 1 0,1-1 0,-1 1 0,1-1 0,-1 0 0,1 1 0,1-1 0,-1 0 0,0 0 0,1-1 0,0 1 0,0 0 0,0-1 1,0 0-1,1 1 0,-1-1 0,1-1 0,0 1 0,0 0 0,0-1 0,5 2 0,14 8 224,0-1 1,46 14-1,-64-24-242,68 20 246,143 22-1,82-11-155,-274-30-90,732 25 58,2-48 3,-233 3 185,-356 15-233,842-29 212,-4-53-104,-1000 84-140,902-155 64,-896 153-63,138-43 57,-137 40-46,-1 0 0,0 0 0,0-1-1,0 0 1,-1-2 0,0 1 0,0-1 0,13-15 0,-22 21 1,0 0 0,0 0 0,0 0 0,-1-1 0,0 1 0,1-1 1,-1 0-1,-1 0 0,1 0 0,0 0 0,-1 0 0,0 0 0,0 0 1,0 0-1,-1 0 0,1-1 0,-1 1 0,0 0 0,0 0 0,-1-8 1,-1 6 31,-1-1 0,1 1 0,-1 0 0,0 0 0,0 0 0,-1 1 0,0-1 1,0 1-1,0 0 0,-1 0 0,-9-9 0,-12-6 119,-1 1 0,-1 1-1,0 1 1,-37-15 0,58 29-162,-71-31-432,-2 3 0,0 3-1,-2 4 1,-1 4-1,-125-15 1,-434 6-4755,346 29-1440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35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1205 124 5125,'6'-5'1070,"-1"0"0,0-1 0,0 1 1,0-1-1,0 0 0,3-8 0,-7 13-940,0 0-1,0 0 1,-1-1-1,1 1 1,-1 0-1,1 0 1,-1-1-1,0 1 0,1 0 1,-1-1-1,0 1 1,0-1-1,0 1 1,0 0-1,0-1 1,0 1-1,0-1 1,0 1-1,-1 0 1,1-1-1,-1 1 1,1 0-1,-1 0 1,1-1-1,-1 1 1,0 0-1,1 0 1,-1 0-1,0-1 1,0 1-1,0 0 1,0 0-1,0 1 1,0-1-1,0 0 1,0 0-1,-1 0 0,1 1 1,0-1-1,0 0 1,-3 0-1,-9-4-81,0 1-1,-1 1 0,0-1 0,1 2 0,-1 0 1,0 1-1,-20 0 0,-6 3-4,-53 8 1,-3 7 400,1 3 0,0 5-1,2 4 1,2 4 0,0 4 0,-157 90 0,230-117-359,1 2 0,0 0 0,1 0-1,-20 20 1,31-27-29,0 1-1,0 0 0,1 0 1,-1 1-1,1-1 0,1 1 1,-1 0-1,1 0 0,0 0 1,1 0-1,0 1 0,0-1 1,1 1-1,-2 13 0,3-14-24,0 1 1,0-1-1,0 1 0,1-1 0,1 1 0,-1-1 0,1 0 1,0 0-1,1 0 0,-1 0 0,2 0 0,-1 0 0,7 10 0,-2-8 6,0 0-1,0 0 1,0-1-1,1 0 0,1-1 1,-1 0-1,1 0 0,12 5 1,3 2 26,1-2 1,0 0 0,1-2 0,0-1 0,1-1-1,0-2 1,0-1 0,33 3 0,-20-6 160,-1-2 1,0-2 0,1-2 0,-1-1 0,45-12 0,5-10 221,-2-3 0,-1-4 0,-1-4 0,100-61 0,-173 92-394,125-78 239,-124 75-268,-1 0-1,0-1 1,-1 0-1,0-1 1,-1 0-1,0-1 1,12-21-1,-20 30-5,-1 1 0,1-1 0,-1 0 0,-1 0 0,1 0 0,0-1 0,-1 1 0,0 0-1,0-1 1,0 1 0,-1-1 0,0 1 0,1 0 0,-2-1 0,1 1 0,0-1 0,-1 1 0,0-1 0,0 1 0,0 0 0,0-1 0,-1 1-1,0 0 1,0 0 0,0 0 0,0 0 0,0 1 0,-1-1 0,0 1 0,0-1 0,0 1 0,0 0 0,0 0 0,-1 0 0,1 0 0,-9-4-1,-9-5-7,-1 0 0,-1 1-1,0 2 1,0 0-1,-31-7 1,-45-8-473,-190-23 1,27 28-5726,192 17 1059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49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1148 207 3619,'0'0'1180,"0"-8"-443,0-7 314,0 1 0,-1-1 1,0 1-1,-1-1 0,-1 1 1,-6-19-1,7 28-806,0 1 0,0-1 0,-1 1 0,1 0 0,-1 0 0,0 0 0,0 0 0,0 0 0,-1 1 0,1-1 0,-1 1 0,0 0 0,0 0 0,0 0 0,0 1 0,-1-1 0,1 1 0,-1 0 0,1 0 1,-1 1-1,0-1 0,0 1 0,0 0 0,-5 0 0,-23-2-182,0 2 1,0 1 0,0 1-1,0 2 1,0 1 0,1 2-1,-49 14 1,-213 92-18,229-83 259,-85 51 0,125-65-135,1 2 1,1 0 0,1 1-1,0 1 1,1 2 0,-22 28-1,39-44-140,0 0-1,1 0 1,-1 0-1,1 1 1,1-1-1,-1 1 1,1 0-1,0 0 1,0 0-1,1 0 1,0 0-1,0 0 1,0 1-1,1-1 1,0 8-1,0-9-14,1 0 1,1 1-1,-1-1 0,1 0 1,0 0-1,0 0 0,0-1 1,1 1-1,-1 0 0,1-1 0,0 1 1,1-1-1,-1 0 0,1 0 1,0-1-1,0 1 0,7 5 1,13 6 31,0 0 1,1-2 0,0 0 0,53 17 0,113 20 97,-152-42-40,-1-2 1,1-1-1,1-1 1,-1-3-1,0-1 1,0-2-1,0-2 0,0-1 1,0-2-1,-1-2 1,57-21-1,3-9 628,-2-5 0,143-88 1,-227 124-641,0 0 0,-1-1 0,0 0 1,-1 0-1,0-1 0,0-1 1,14-19-1,-20 24 35,-1 0-1,1-1 1,-1 1-1,0-1 1,-1 1-1,0-1 1,0 0 0,0 0-1,-1 0 1,0 0-1,0 0 1,-1 0 0,0 0-1,0 0 1,-1-1-1,0 1 1,-2-9-1,0 9-102,1 1-1,-2-1 1,1 1 0,-1 0-1,0 0 1,0 0-1,0 1 1,-1-1-1,0 1 1,0 0-1,0 1 1,-1-1-1,0 1 1,0 0-1,0 0 1,0 1-1,0 0 1,-1 0-1,-6-2 1,-13-5-76,1 2 1,-1 1-1,-45-7 1,38 10-327,0 2 0,0 1 0,-1 2 0,1 1 0,0 1 0,0 2 0,-38 10 0,-1 7-2189,0 3 0,-70 35 0,-2 7-4689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5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1009 206 1602,'0'0'3646,"8"-8"-2216,-6 6-1362,6-6 717,0 0 0,-1 0 0,12-19 0,-18 26-668,0-1 0,0 1 1,0 0-1,0-1 0,0 1 1,0-1-1,0 0 0,-1 1 1,1-1-1,-1 0 0,1 1 1,-1-1-1,0 0 0,1 1 1,-1-1-1,0 0 0,0 0 1,0 1-1,-1-1 0,1 0 1,0 1-1,-1-1 0,1 0 1,-1 0-1,1 1 0,-1-1 1,0 1-1,1-1 0,-1 1 1,0-1-1,0 1 0,0-1 1,-1 1-1,1 0 0,0 0 1,0-1-1,-1 1 0,-2-1 1,-5-3 58,0 1 1,-1 0-1,0 1 1,0 0 0,0 1-1,0 0 1,-16-1-1,-79 2 435,64 1-414,-343-7 1165,355 8-1313,0 2 1,0 0 0,1 2-1,0 2 1,0 0 0,0 2 0,1 1-1,0 1 1,1 1 0,0 2-1,1 0 1,-28 23 0,49-35-26,0 1-1,1 0 1,0 1 0,-1-1 0,1 1 0,1-1 0,-1 1 0,0 0 0,1 0 0,0 0 0,0 0 0,0 1-1,0-1 1,1 0 0,0 1 0,0-1 0,0 1 0,0-1 0,1 1 0,-1 0 0,1-1 0,0 1-1,1 0 1,-1-1 0,1 1 0,0-1 0,0 1 0,1-1 0,-1 1 0,1-1 0,0 0 0,0 0-1,0 1 1,1-2 0,-1 1 0,1 0 0,0 0 0,0-1 0,1 0 0,-1 1 0,0-1 0,1-1-1,6 5 1,8 4 49,0-1 0,0-1 0,1-1-1,0 0 1,0-2 0,1 0 0,0-1 0,20 2-1,170 11 484,-179-16-475,26 1-8,42 3 17,1-4-1,144-16 1,-214 9-39,0-1 0,-1-2 0,42-15 0,-60 19 101,0-1 0,0-1 0,-1 1 0,0-1 0,0-1 0,0 0 0,-1-1 0,0 1 0,0-2 0,-1 1 0,13-17 0,-19 21-71,1 0-1,0-1 0,-1 1 0,0-1 0,0 0 0,0 0 0,0 1 1,-1-1-1,0 0 0,0 0 0,0 0 0,-1-1 0,0 1 0,0 0 0,0 0 1,0 0-1,-2-8 0,-1 7-39,1-1 1,-1 1-1,0 0 1,0 0 0,0 0-1,-1 0 1,0 1-1,0-1 1,-1 1-1,1 0 1,-10-7-1,-5-3-32,0 2 0,-1 0 0,-1 2-1,0 0 1,0 1 0,-34-10-1,17 8-241,0 3-1,-1 1 1,0 2-1,0 1 0,-52 1 1,47 5-1204,0 2 1,1 1-1,-1 3 1,-66 18-1,-2 13-4686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1:50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278 635 5221,'0'0'11211,"10"4"-10619,11 2-124,0-1 0,0-1 0,1-1 0,-1-1 0,41-1 0,254 20 3482,-117-8-1430,-133-11-1723,0 3 1,98 19-1,-76-6-477,176 12 1,92-25 41,-298-7-245,-1-3-1,-1-2 1,98-25-1,-115 21-77,-1-2 0,-1-1-1,0-3 1,-1 0 0,-1-3-1,37-26 1,-4-1 5,-18 13 22,50-44 0,-99 76-58,1 1 0,-1 0 1,1-1-1,-1 1 0,0-1 0,1 1 0,-1-1 0,0 0 0,0 1 0,0-1 0,-1 0 0,1 0 0,0 0 1,-1 0-1,1 0 0,-1 0 0,1 0 0,-1 1 0,0-1 0,0 0 0,0 0 0,0-3 0,-1 1 27,0 1 0,-1-1 1,1 1-1,0 0 0,-1 0 0,0 0 0,0 0 0,0 0 0,0 0 0,0 0 1,-6-4-1,-6-5 147,-1 1 1,-1 0-1,-30-16 1,38 22-165,-114-57 381,-136-47 0,243 103-396,-47-17-3,-1 3 0,-2 3 0,1 2 0,-122-10 0,59 19 0,-200 15 0,29 6 0,-173 16 0,387-21 0,-138 21 0,177-23 0,0 3 0,-77 29 0,114-37 0,0 0 0,0 1 0,0 0 0,1 1 0,0-1 0,-1 2 0,2-1 0,-1 1 0,0 0 0,1 0 0,0 0 0,1 1 0,-8 12 0,8-10 0,1 0 0,1 1 0,0-1 0,0 1 0,1 0 0,0 0 0,1 0 0,0 0 0,0 0 0,1 0 0,2 17 0,2 0-131,1 0 0,1 0 0,2 0 0,0-1 0,2 0 0,1 0 0,1-1 0,1-1 0,1 0 1,1-1-1,1-1 0,2 0 0,0-1 0,0-1 0,2 0 0,31 22 0,-15-20-3937,-8-9-2322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30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686 334 4036,'3'-8'540,"0"0"0,-1 0 0,0-1 0,0 1 0,-1-1 1,0 0-1,0 1 0,-1-1 0,0 1 0,-1-1 0,0 0 0,-2-9 0,2 13-309,-1 1-1,0-1 0,0 1 0,0 0 0,-1 0 0,1 0 0,-1 0 1,0 0-1,0 1 0,0-1 0,0 1 0,-1 0 0,0 0 1,1 0-1,-1 0 0,0 1 0,0-1 0,-1 1 0,1 0 0,0 0 1,-1 1-1,1-1 0,-8 0 0,-2-1-91,0 0 1,-1 1-1,1 1 0,0 0 1,-1 1-1,1 1 0,-1 0 0,1 1 1,0 0-1,0 2 0,0-1 1,-18 8-1,13-2 13,0 0-1,0 2 1,1 0 0,1 1 0,0 0 0,0 2-1,-25 26 1,14-7 77,1 1-1,1 1 0,2 1 1,1 2-1,2 0 1,2 1-1,-23 68 1,35-86-130,1 0 0,1 0 0,1 0 0,1 1 1,1 0-1,1-1 0,0 1 0,2 0 0,1 0 1,8 42-1,-7-53-97,0-1 1,0-1-1,1 1 1,0 0-1,1-1 1,0 0-1,0 0 1,1 0-1,0-1 0,1 0 1,0 0-1,0 0 1,1-1-1,0 0 1,0-1-1,0 0 1,1 0-1,0-1 1,0 0-1,0 0 1,1-1-1,0 0 1,0-1-1,20 4 1,-9-4 118,0-1 0,1-1 1,-1-1-1,0-1 0,1-1 1,-1-1-1,0 0 1,0-2-1,0-1 0,-1 0 1,0-1-1,0-2 0,-1 0 1,32-20-1,-9 3 565,-2-3 0,0-1 0,-3-2 0,0-1 0,41-51 0,-55 58-370,-1-2 0,-2-1-1,-1 0 1,-1-1 0,-2-1 0,-1-1 0,20-62-1,-30 80-233,-1-1 0,-1 0 0,-1 1 0,0-1-1,0 0 1,-2 0 0,0-1 0,0 1-1,-2 0 1,0 0 0,0 1 0,-1-1 0,-1 0-1,-1 1 1,0 0 0,-1 0 0,0 0 0,-1 1-1,-1 0 1,-14-20 0,10 20-438,0 0 1,0 1-1,-1 0 1,-1 1-1,0 0 0,-1 1 1,0 1-1,0 0 0,-1 1 1,0 1-1,0 0 1,-33-8-1,5 7-2073,-1 1 0,0 1 0,-81 3 0,95 3-10874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551 79 15855,'0'0'2119,"2"-10"86,7-31 192,-9 40-2288,0 0 0,0-1 0,0 1 1,0 0-1,0 0 0,-1 0 0,1 0 0,0 0 0,-1 0 1,1 0-1,-1 0 0,1 0 0,-1 0 0,0 0 0,1 0 0,-1 0 1,0 0-1,1 0 0,-1 0 0,0 1 0,0-1 0,0 0 1,0 1-1,0-1 0,0 1 0,0-1 0,0 1 0,0-1 0,0 1 1,0-1-1,0 1 0,0 0 0,0 0 0,-1 0 0,1 0 1,0 0-1,0 0 0,0 0 0,0 0 0,-2 0 0,-51 4 772,51-4-797,-24 6 181,1 1-1,-1 1 1,1 2 0,0 0 0,1 1 0,1 2-1,0 1 1,0 0 0,-38 33 0,56-42-253,1 0 1,0 0-1,0 0 1,1 1-1,-1 0 1,1 0-1,1 0 1,-1 0-1,1 1 1,0-1-1,0 1 1,1 0-1,-4 14 1,6-18-12,0 1 1,-1 0 0,1 0-1,1 0 1,-1 0 0,0 0-1,1 0 1,0 0-1,0-1 1,0 1 0,1 0-1,-1-1 1,1 1 0,0-1-1,0 1 1,0-1-1,0 0 1,0 0 0,1 0-1,0 0 1,-1 0-1,1 0 1,0-1 0,0 1-1,1-1 1,4 3 0,7 2 26,1 0 0,0 0 1,0-2-1,20 5 1,-23-7-101,-1 0 1,1 1-1,-1 0 1,0 1-1,0 0 0,-1 1 1,1 0-1,13 12 1,-23-17 66,-1 0 0,1 0 0,-1 1 0,0-1 0,0 0 0,0 1 0,0 0 0,0-1 1,0 1-1,0-1 0,0 1 0,-1 0 0,1 0 0,-1-1 0,1 1 0,-1 0 0,1 0 0,-1 0 1,0 0-1,0 0 0,0-1 0,0 1 0,-1 0 0,1 0 0,0 0 0,-1 0 0,1-1 0,-1 1 0,0 0 1,1 0-1,-1-1 0,0 1 0,0 0 0,0-1 0,0 1 0,0-1 0,-1 0 0,0 2 0,-5 4 117,-1 0 0,1 0 0,-1-1 0,0 0 0,-15 8 0,-11 6 206,-1-2-1,-1-2 1,0-1 0,-2-1-1,-72 15 1,76-28-318,33-1 0,1 0 0,-1 0 0,1 0 0,-1-1 0,1 1 0,-1 0 0,1 0 0,-1 0 0,1 0 0,-1-1 0,1 1 0,-1 0 0,1 0 0,0-1 0,-1 1 0,1 0 0,-1-1 0,1 1 0,0 0 0,-1-1 0,1 1 0,0-1 0,0 1 0,-1-1 0,1 1 0,0 0 0,0-1 0,0 1 0,-1-1 0,1 1 0,0-1 0,0 1 0,0-1 0,0 1 0,0-1 0,0 1 0,0-1 0,0 1 0,0-1 0,0 1 0,0-1 0,1 1 0,-1-1 0,0 1 0,0-1 0,0 1 0,1-1 0,-1 1 0,0-1 0,1 1 0,-1 0 0,0-1 0,1 1 0,-1 0 0,0-1 0,1 1 0,-1 0 0,0-1 0,1 1 0,0 0 0,6-6-429,1 1 0,0 0 0,0 1 0,0-1 0,0 2 0,1-1 0,-1 1 0,1 1 0,0-1 0,15-1 0,2-2-1440,25-7-3421,1 0-1570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4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1 976 12716,'0'0'6999,"10"-6"-5286,151-98 4093,3-21-3485,-38 29-1794,309-207 161,-113 82-517,-297 203-228,-8 7-77,0-1 1,0-1-1,-1 0 0,27-31 0,-43 43 27,0 1 0,1 0-1,-1-1 1,0 1 0,0 0-1,0 0 1,0-1 0,0 1-1,0 0 1,0-1 0,0 1-1,0 0 1,-1 0 0,1-1-1,0 1 1,0 0 0,0 0-1,0-1 1,0 1 0,0 0-1,0-1 1,-1 1 0,1 0-1,0 0 1,0 0 0,0-1-1,-1 1 1,1 0 0,0 0-1,0 0 1,-1 0 0,1-1-1,0 1 1,0 0 0,-1 0-1,1 0 1,0 0 0,0 0-1,-1 0 1,1 0 0,0 0-1,-1 0 1,1 0 0,0 0-1,0 0 1,-1 0 0,1 0-1,0 0 1,-1 0 0,1 0-1,0 0 1,0 0 0,-1 0 0,1 0-1,0 0 1,-1 1 0,1-1-1,0 0 1,-24 2-4440,-19 7-4219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4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 0 15919,'-15'13'2007,"-19"15"-483,2 2-1,1 1 1,1 1 0,-27 40-1,45-54-1242,1 1 1,2 1-1,0-1 0,0 2 1,2-1-1,1 1 0,0 0 1,2 0-1,0 1 0,1 0 0,2-1 1,1 37-1,0-55-278,0-1 0,0 1 0,0-1 0,1 0 0,-1 1 0,1-1-1,0 1 1,-1-1 0,1 0 0,0 1 0,1-1 0,-1 0 0,0 0 0,1 0 0,-1 0 0,1 0 0,-1 0 0,1 0 0,0-1-1,0 1 1,3 2 0,-1-2 40,0 0 0,1-1-1,-1 1 1,0-1 0,1 0-1,-1 0 1,1 0 0,-1-1 0,1 1-1,9-1 1,4-2 191,0 0 0,-1-2 0,1 0 0,-1 0 0,19-9 0,200-84 1208,-86 33-1443,170-47 1,-270 98-563,54-17-4917,-44 9-3536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6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298 284 13805,'0'-13'3571,"0"2"-2678,-1 1 0,0-1 0,-1 1 0,0-1 0,-1 1 0,0 0 0,-8-20 0,8 25-595,0-1-1,0 0 0,-1 1 0,1 0 0,-1 0 0,0 0 0,-1 0 0,1 1 0,-1-1 0,0 1 1,0 0-1,0 1 0,-1-1 0,1 1 0,-1 0 0,0 1 0,-7-3 0,9 3-265,0 1 1,0 0-1,0 0 0,0 1 0,0-1 0,0 1 0,0 0 1,0 0-1,0 0 0,0 1 0,0 0 0,0-1 0,0 1 0,0 0 1,0 1-1,0-1 0,1 1 0,-5 2 0,3-1-22,0 1 1,0 0-1,0 1 0,1-1 0,-1 1 0,1 0 1,0 0-1,1 0 0,-1 1 0,-3 8 0,-3 9 8,1 0 0,1 1-1,1 0 1,-7 45 0,11-54 78,1 0 0,0 0-1,1 1 1,1-1 0,0 0 0,4 23 0,-3-35-64,-1-1-1,1 1 1,0-1-1,0 0 1,0 0-1,0 1 1,0-1 0,0 0-1,1 0 1,-1 0-1,1 0 1,-1 0-1,1 0 1,0-1-1,-1 1 1,1 0 0,0-1-1,0 1 1,3 0-1,-2-1 11,1 0 0,-1 0 0,1-1 1,0 1-1,-1-1 0,1 0 0,0 0 0,0 0 0,-1-1 0,1 1 0,0-1 0,-1 0 0,1 0 0,-1 0 0,1 0 1,5-4-1,4-2-35,-1 0 0,1-1 0,-2 0 1,1-1-1,-1 0 0,-1-1 0,1 0 0,-2-1 1,1 0-1,-2-1 0,9-12 0,-8 9-9,0 0 0,-1-1 1,-1 0-1,0 0 0,-1-1 0,0 1 0,-2-1 0,5-32 0,-8 33 2,0 1 0,-1-1 0,-1 1 0,-4-29 0,4 41 0,1-1 0,-1 1 0,0-1 0,0 0 0,-1 1 0,1 0 0,-1-1 0,1 1 0,-1 0 0,0 0 0,0 0 0,-1 0 0,1 0 0,-1 0 0,1 1 0,-1-1 0,0 1 0,0 0 0,0-1 0,0 1 0,0 1 0,0-1 0,-1 0 0,1 1 0,-1 0 0,-3-1 0,4 1-45,1 1-1,0 0 1,-1 1 0,1-1 0,-1 0-1,1 1 1,-1-1 0,1 1-1,0 0 1,-1 0 0,1 0-1,0 0 1,0 0 0,0 1 0,0-1-1,0 0 1,0 1 0,0 0-1,0-1 1,0 1 0,1 0 0,-1 0-1,1 0 1,0 0 0,-1 0-1,1 0 1,0 1 0,0-1-1,0 0 1,0 0 0,1 1 0,-1 3-1,-4 10-912,1-1 0,1 1 0,-2 25-1,4-3-5142,1-6-3162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6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1 462 20211,'0'0'2701,"1"11"241,-1 3-2182,0-3-197,1 0 1,0 0-1,0 0 0,1 0 0,0-1 0,5 12 0,-6-20-506,-1 0-1,1 0 1,0 0 0,1 0 0,-1 0-1,0 0 1,1 0 0,-1 0-1,1-1 1,-1 1 0,1-1-1,0 1 1,0-1 0,0 1-1,0-1 1,0 0 0,0 0 0,0 0-1,0 0 1,0-1 0,0 1-1,0 0 1,1-1 0,-1 1-1,0-1 1,0 0 0,1 0-1,-1 0 1,0 0 0,1 0-1,-1-1 1,0 1 0,0-1 0,1 1-1,-1-1 1,0 0 0,0 0-1,3-1 1,2-2-57,-1 1 0,1-1 0,-1 0 0,0 0 0,-1-1 0,1 0 0,-1 0 0,1 0 0,-2 0 0,1-1 0,-1 0 0,1 0 0,3-9 0,0 1 0,-1 0 0,-1-1 0,0 1 0,-1-1 0,4-20 0,-3 167 0,-7-130 0,1-1 0,0 0 0,0 1 0,0-1 0,0 0 0,0 1 0,0-1 0,1 0 0,-1 1 0,0-1 0,1 0 0,-1 1 0,1-1 0,-1 0 0,1 0 0,0 0 0,-1 0 0,1 1 0,0-1 0,0 0 0,0 0 0,0 0 0,0-1 0,0 1 0,2 2 0,-1-3 0,0 0 0,0 1 0,0-1 0,0 0 0,0 0 0,0 0 0,0 0 0,0 0 0,0-1 0,-1 1 0,1 0 0,0-1 0,0 0 0,0 1 0,2-2 0,5-3 0,-1 1 0,0-1 0,0 0 0,0-1 0,-1 0 0,9-9 0,6-14 14,12-14-10,-32 41-12,-1 0 1,1 0 0,0 0 0,0 1 0,0-1 0,0 1 0,0-1 0,0 1 0,1 0 0,-1 0-1,0 0 1,1 0 0,-1 0 0,1 0 0,4 0 0,-5 3-30,0 0 0,0 0 0,0 0 1,0 0-1,0 0 0,0 0 0,-1 1 0,1-1 0,-1 1 1,0-1-1,1 1 0,-1-1 0,-1 1 0,1 0 1,0-1-1,0 1 0,-1 4 0,10 20 81,-8-25-34,-1 0 0,1 0 0,-1 0 0,1 0 0,0 0 0,0 0 0,0 0 0,0-1 0,0 1 0,0-1 0,0 0 0,0 1 0,0-1 0,1 0 0,-1 0 0,1 0 0,-1-1 0,1 1 1,-1-1-1,1 1 0,-1-1 0,1 0 0,-1 0 0,1 0 0,-1 0 0,1 0 0,0-1 0,-1 1 0,1-1 0,-1 1 0,0-1 0,1 0 0,-1 0 0,1 0 0,-1-1 0,0 1 0,3-3 0,5-2 32,-1-1 0,-1-1-1,1 1 1,-1-2 0,-1 1 0,1-1-1,7-12 1,1-5-42,-1 0 0,0-2 0,-3 0 0,0-1 0,-1 0 0,-2 0 0,-1-1 0,-2 0 0,-1-1 0,-1 1 0,-1-1 0,-3-44 0,-5 49 0,4 26 0,1-1 0,0 1 0,-1 0 0,1-1 0,0 1 0,-1-1 0,1 1 0,0 0 0,-1-1 0,1 1 0,-1 0 0,1 0 0,0-1 0,-1 1 0,1 0 0,-1 0 0,1 0 0,-1-1 0,1 1 0,-1 0 0,1 0 0,-1 0 0,1 0 0,-1 0 0,1 0 0,-2 0 0,0 1 0,1 0 0,-1 0 0,0 0 0,0 0 0,1 0 0,-1 0 0,1 1 0,-1-1 0,1 1 0,-1-1 0,1 1 0,0-1 0,0 1 0,0 0 0,0-1 0,0 1 0,0 0 0,-1 4 0,-6 18 0,2 1 0,0 0 0,2 0 0,0 0 0,2 1 0,1-1 0,1 1 0,1-1 0,2 1 0,0-1 0,10 37 0,-13-62 0,2 9 0,0-1 0,1 0 0,0 1 0,0-1 0,0-1 0,1 1 0,1 0 0,-1-1 0,1 0 0,6 7 0,-11-17 0,0 1 0,0 0 0,0 0 0,0 0 0,-1-1 0,1 1 0,-1 0 0,0 0 0,1 0 0,-1 0 0,0 0 0,-1-2 0,-9-6 0,0-1 0,-1 2 0,0 0 0,-25-15 0,25 17 0,-1 0 0,2-2 0,-1 1 0,1-2 0,-11-10 0,22 20 0,0-1 0,-1 1 0,1 0 0,0 0 0,-1-1 0,1 1 0,0 0 0,0-1 0,-1 1 0,1 0 0,0-1 0,0 1 0,0 0 0,-1-1 0,1 1 0,0-1 0,0 1 0,0 0 0,0-1 0,0 1 0,0-1 0,0 1 0,0-1 0,0 1 0,0 0 0,0-1 0,0 1 0,0-1 0,0 1 0,0 0 0,0-1 0,1 1 0,-1-1 0,0 1 0,0 0 0,0-1 0,1 1 0,-1 0 0,0-1 0,1 1 0,-1 0 0,0-1 0,0 1 0,1 0 0,-1 0 0,0-1 0,1 1 0,-1 0 0,1 0 0,-1 0 0,0 0 0,1-1 0,-1 1 0,1 0 0,-1 0 0,0 0 0,1 0 0,31-3 0,-25 2 0,53-2-532,-17 1-1464,58-10 0,-91 11 1496,0-2-1,0 1 1,0-1 0,0-1 0,0 0-1,-1 0 1,1-1 0,-1 0-1,-1 0 1,1-1 0,8-7 0,-5-2-7807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89 12684,'0'0'19245,"-10"5"-18519,-1 0-706,1 0 0,0 1 0,0 0 0,0 1 0,1 0 0,-15 15 0,19-17-22,1 0 1,-1 0-1,1 0 0,0 1 0,1 0 1,-1-1-1,1 1 0,1 0 0,-1 0 1,1 1-1,0-1 0,0 0 0,0 1 1,1 0-1,0 10 0,1-16 2,0 0 0,0 1 0,0-1 0,0 0 0,0 0 0,1 1 0,-1-1 0,0 0 0,1 0 0,-1 0 0,1 0 0,0 1 0,-1-1 0,1 0 0,0 0 0,-1 0 0,1 0 0,0 0 0,0-1 0,0 1 0,0 0 0,0 0 0,0-1 0,2 2 0,0-1 0,0 1 0,0-1 0,1 0 0,-1 0 0,0-1 0,1 1 0,-1-1 0,1 0 0,3 0 0,2 0 0,1-1 0,-1 0 0,0 0 0,1-1 0,-1 0 0,13-6 0,-7 0 0,1 0 0,-1-1 0,-1-1 0,0-1 0,0 0 0,15-16 0,-23 21 0,0 0 0,0-1 0,0 0 0,-1 0 0,0 0 0,-1 0 0,0-1 0,0 0 0,0 0 0,-1 0 0,0 0 0,-1-1 0,1 1 0,0-14 0,-3 20 0,0-1 0,0 0 0,-1 1 0,0-1 0,1 1 0,-1-1 0,0 1 0,0-1 0,0 1 0,0 0 0,-1-1 0,1 1 0,-1 0 0,1 0 0,-1 0 0,0 0 0,0 0 0,0 0 0,0 1 0,0-1 0,0 1 0,0-1 0,-1 1 0,1 0 0,0 0 0,-1 0 0,1 0 0,-1 0 0,1 0 0,-6 0 0,-4-2 0,-1 1 0,0 1 0,1 0 0,-1 1 0,-15 1 0,27-1-169,-1 0 0,0 1 0,0-1 0,0 1 0,0-1 0,0 1 0,1 0 0,-1 0 0,0 0 0,0 0 0,1 0 0,-1 0 0,-1 2 0,-5 12-7693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7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14670,'0'0'15358,"2"17"-14594,9 241 719,-8-86-991,-3-157-492,2 0 0,-1 0 0,2 0 0,5 18 0,-7-31 0,-1 1 0,1-1 0,0 1 0,0-1 0,0 1 0,0-1 0,1 1 0,-1-1 0,0 0 0,1 0 0,0 0 0,0 0 0,-1 0 0,1 0 0,0 0 0,1-1 0,-1 1 0,0-1 0,0 1 0,1-1 0,-1 0 0,0 0 0,1 0 0,0 0 0,-1 0 0,1-1 0,-1 1 0,1-1 0,0 1 0,-1-1 0,5 0 0,-6-1-104,1 1 0,0 0-1,-1-1 1,1 1 0,-1-1 0,1 1-1,-1-1 1,1 0 0,-1 1 0,0-1-1,1 0 1,-1 0 0,0 0 0,1 0-1,-1 0 1,0 0 0,2-3 0,9-26-5921,-8 2-4043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8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0 183 12780,'0'0'15695,"13"3"-13731,-4-1-1631,-5 0-240,0-1 1,0 0 0,0 0 0,1 0 0,-1-1 0,0 1 0,1-1 0,-1 0 0,0 0 0,1 0-1,-1-1 1,0 0 0,0 0 0,1 0 0,-1 0 0,0 0 0,0-1 0,0 0 0,4-2 0,6-6-58,0-1 1,-1 0 0,22-24-1,-31 30-38,0 0 0,0 0 0,0 0 0,-1 0 0,0-1 0,0 0 0,0 1 0,-1-1-1,0 0 1,0 0 0,0 0 0,-1-1 0,2-10 0,-3 16 2,0 0 0,0 0 0,0 0 0,-1 0 0,1 0 0,0 0 0,0 0 0,0 1 0,-1-1 0,1 0 0,-1 0 0,1 0 0,0 0 0,-1 1 0,1-1 0,-1 0 0,0 1 0,1-1 0,-1 0 0,0 1 0,1-1 0,-1 1 0,0-1 0,1 1 0,-1-1 0,0 1 0,-1-1 0,-29-2 0,25 4 0,-1 0 0,1 1 0,-1-1 0,1 1 0,0 1 0,0-1 0,-10 6 0,7 0 0,1-1 0,0 1 0,1 0 0,-1 1 0,2 0 0,-1 0 0,1 1 0,1 0 0,0-1 0,0 2 0,-5 17 0,3-7 0,1 0 0,2 1 0,0 0 0,-2 43 0,6-61 0,0 0 0,0 1 0,0-1 0,0 1 0,1-1 0,0 0 0,0 1 0,0-1 0,0 0 0,1 0 0,0 0 0,0 0 0,2 5 0,-1-7 0,-1 0 0,0 1 0,0-1 0,1 0 0,-1-1 0,1 1 0,0 0 0,0-1 0,-1 0 0,1 1 0,0-1 0,0 0 0,0 0 0,0-1 0,0 1 0,1-1 0,-1 1 0,6-1 0,7-1-194,-1 1-1,1-2 1,0 0-1,-1-1 1,0 0-1,1-2 1,-2 1-1,16-8 1,-20 7-464,0 1 0,-1-2 0,0 1-1,0-1 1,-1-1 0,1 1 0,11-14 0,0-6-11737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9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186 215 19859,'0'0'8637,"-9"-5"-6048,3 1-2255,4 3-283,0-1 1,-1 0 0,1 1 0,0 0 0,-1-1-1,1 1 1,-1 0 0,1 0 0,-1 0 0,0 1-1,1-1 1,-1 1 0,0-1 0,1 1 0,-1 0-1,0 0 1,0 0 0,1 0 0,-1 1 0,0-1-1,1 1 1,-1-1 0,0 1 0,-4 2 0,-2 4-45,1 1 0,-1 0 1,1 0-1,1 0 1,-1 1-1,2 1 1,-1-1-1,-5 13 0,7-15-8,2 0 0,-1 1 0,1 0 0,0-1 0,1 1 0,-1 0 0,2 0 0,-1 1 0,1-1 0,0 0 0,1 0 0,0 10 0,1-17 1,-1 0 0,1 0 0,-1 0 0,1 0 0,0 0 0,-1 0 0,1 0 0,0 0 0,0 0 0,0 0 0,0-1 0,0 1 0,-1 0 0,1 0 0,0-1 0,1 1 0,-1-1 0,0 1 0,0-1 0,0 1 0,0-1 0,0 0 0,0 1 0,1-1 0,-1 0 0,0 0 0,0 0 0,0 0 0,1 0 0,-1 0 0,2-1 0,2 1 0,0 0 0,0-1 0,0 0 0,0 0 0,0 0 0,8-4 0,-1-2 0,-1-1 0,0 0 0,0-1 0,0 0 0,-1 0 0,0-2 0,-1 1 0,9-14 0,37-37 0,-55 61 0,1 0 0,-1-1 0,0 1 0,1 0 0,-1 0 0,0-1 0,1 1 0,-1 0 0,0 0 0,1 0 0,-1 0 0,1 0 0,-1 0 0,0-1 0,1 1 0,-1 0 0,1 0 0,-1 0 0,0 0 0,1 0 0,-1 1 0,1-1 0,-1 0 0,0 0 0,1 0 0,-1 0 0,0 0 0,1 0 0,-1 1 0,1-1 0,-1 0 0,0 0 0,0 1 0,1-1 0,-1 0 0,0 0 0,1 1 0,-1-1 0,0 0 0,0 1 0,1-1 0,-1 0 0,0 1 0,0-1 0,0 0 0,0 1 0,0-1 0,1 1 0,-1 0 0,10 31 0,-1-5 0,-7-25 0,1 0 0,-1 1 0,1-2 0,-1 1 0,1 0 0,0-1 0,-1 1 0,1-1 0,0 0 0,0 0 0,0 0 0,0 0 0,0 0 0,0-1 0,0 1 0,1-1 0,-1 0 0,0 0 0,0 0 0,0 0 0,0-1 0,0 1 0,0-1 0,5-1 0,4-2 0,0 1 0,0-2 0,0 0 0,19-11 0,-9 2-2142,0-1 1,29-26-1,-42 33 1017,0-1-1,-1 0 1,1 0 0,-2-1-1,0 0 1,0 0-1,8-17 1,-9 34-2605,-3-3 3858,0 0 0,0 0 0,0 0 0,0 1 0,-1-1 0,0 1 0,0-1 0,2 6 0,0 23 2565,-2 0 0,-1 36 0,2 45 828,-3-113-3489,7 54 1070,-1 104 1,-7-155-975,1-1 0,-1 0 0,0 1 0,0-1 0,0 0 0,0 0 1,-1 0-1,0 1 0,1-2 0,-1 1 0,0 0 0,0 0 0,0 0 0,-1-1 1,1 1-1,-1-1 0,1 0 0,-1 0 0,-3 2 0,5-3-107,-1 0 0,0 0 0,1 0 0,-1 0 0,1-1 0,-1 1 0,0-1-1,0 1 1,1-1 0,-1 1 0,0-1 0,0 0 0,0 0 0,1 0 0,-1 0 0,0 0 0,0-1 0,0 1 0,1 0 0,-1-1-1,0 1 1,0-1 0,1 0 0,-1 1 0,1-1 0,-1 0 0,0 0 0,1 0 0,0 0 0,-1 0 0,1-1 0,0 1 0,-1 0-1,1-1 1,0 1 0,-1-3 0,-3-4-10,2 0-1,-1 0 0,1 0 1,0 0-1,1 0 1,0-1-1,0 1 0,1-1 1,0 0-1,1 1 1,-1-1-1,2 0 1,-1 1-1,1-1 0,4-15 1,1 1-4,0 1 0,2-1 1,0 1-1,19-33 0,41-64-794,10-18-4083,-35 43-4799,-23 40-1601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0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11147,'0'0'11221,"-7"10"-9839,-1 2-1105,1 0-1,1 0 0,0 0 1,0 1-1,1 0 0,1 0 0,-5 22 1,-3 40 1385,2 1 1,4 0 0,4 116 0,10-151-1533,-8-40-129,0 0 0,0 1 0,0-1 0,1 0 0,-1 1 0,1-1 0,-1 0 0,1 1 0,0-1 0,-1 0 0,1 0 0,0 0 0,0 0 0,0 1 0,0-1 0,0 0 0,0-1 0,0 1 0,0 0 0,0 0 0,0 0 0,0-1 0,1 1 0,1 0 0,-2-1-1,0-1 0,0 1 0,0-1 0,0 1 0,1-1 0,-1 0 0,-1 1 0,1-1 0,0 0 0,0 0 0,0 0 0,0 0 0,0 0 0,-1 0 0,1 0 0,0 0 0,-1 0 0,1 0 0,-1 0 0,1-2 0,12-33 0,-9 25 0,6-17 0,2 1 0,0 0 0,2 1 0,1 1 0,1 0 0,1 1 0,39-43 0,-57 68 0,0 1 0,0-1 0,0 0 0,1 0 0,-1 0 0,0 1 0,0-1 0,1 1 0,-1-1 0,1 0 0,-1 1 0,1-1 0,-1 1 0,1-1 0,0 1 0,0-1 0,0 1 0,0-1 0,0 1 0,0-1 0,0 1 0,1 1 0,-1-3 0,0 1 0,0-1 0,1 1 0,-1-1 0,0 0 0,0 1 0,0-1 0,1 0 0,-1 1 0,0-1 0,1 0 0,-1 1 0,0-1 0,1 0 0,-1 0 0,0 1 0,1-1 0,-1 0 0,1 0 0,-1 0 0,0 0 0,1 1 0,-1-1 0,1 0 0,-1 0 0,0 0 0,1 0 0,-1 0 0,1 0 0,21-12 0,-12 1 0,-1-1 0,0 1 0,0-2 0,-1 1 0,-1-1 0,11-26 0,10-15 0,-37 111 0,6-47 0,2 0 0,-1-1 0,1 1 0,1 17 0,0-25 0,0-1 0,0 1 0,0-1 0,0 1 0,1-1 0,-1 1 0,0-1 0,1 1 0,0-1 0,-1 1 0,1-1 0,0 1 0,0-1 0,-1 0 0,1 1 0,0-1 0,0 0 0,1 0 0,-1 0 0,0 0 0,0 0 0,0 0 0,1 0 0,-1 0 0,0-1 0,1 1 0,-1 0 0,1-1 0,-1 1 0,1-1 0,-1 1 0,1-1 0,-1 0 0,1 0 0,0 0 0,1 0 0,-1 1-312,0-1-1,0 0 1,0 0 0,0 0-1,-1 0 1,1 0-1,0 0 1,0-1 0,0 1-1,-1-1 1,1 1 0,0-1-1,0 1 1,-1-1 0,1 0-1,-1 0 1,1 0-1,1-1 1,-3 0-143,0 1 1,0-1-1,0 1 0,0-1 0,0 1 1,0-1-1,0 1 0,-1-1 0,1 1 1,0-1-1,-1 1 0,1 0 0,-1-1 1,0 1-1,0 0 0,1-1 0,-1 1 1,0 0-1,0 0 0,0 0 0,0 0 1,-2-2-1,-6-11-10249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0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18866,'0'0'13901,"52"24"-30461,-33-16 1154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44 415 9129,'0'0'1719,"-8"0"-1036,-24 1-203,32-1-474,0 0-1,1 0 1,-1 1-1,0-1 0,0 0 1,0 0-1,1 0 1,-1 0-1,0 0 0,0 1 1,0-1-1,0 0 1,1 0-1,-1 0 0,0 1 1,0-1-1,0 0 1,0 0-1,0 1 1,0-1-1,0 0 0,0 0 1,0 0-1,0 1 1,0-1-1,0 0 0,0 0 1,0 1-1,0-1 1,0 0-1,0 0 0,0 1 1,0-1-1,0 0 1,0 0-1,0 1 0,0-1 1,0 0-1,0 0 1,-1 0-1,1 1 1,0-1-1,0 0 0,0 0 1,0 0-1,-1 0 1,1 1-1,0-1 0,0 0 1,0 0-1,-1 0 1,1 0-1,0 0 0,0 0 1,0 0-1,-1 1 1,1-1-1,0 0 0,0 0 1,-1 0-1,1 0 1,0 0-1,0 0 1,-1 0-1,1 0 0,0 0 1,14 9-43,3-1 40,1-2 0,0 0 1,0-1-1,1-1 0,-1 0 0,1-2 0,30 1 0,-3-3 8,0-2 1,46-8-1,771-172 1551,-794 165-1512,1288-213 2528,-1144 209-2439,1 10 0,372 27 0,-16-3-128,88 8-6,159 54 85,-445-43-63,592 14 442,-275-20-158,-124-7 308,840-77 0,-1221 41-313,1 8 0,358 30 0,11 14-249,2-41-2,-376 0 177,231-1 474,-300 11-539,188 30-1,-145-8-24,0-7 1,187-1-1,-167-20 230,-1-7 0,244-45 0,-374 47-868,-24 4-1166,0 0 0,32-11-1,-35 3-2228,-11-8-2846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17969,'0'0'13415,"-6"13"-12875,2-3-429,-27 65 374,29-70-468,0 1 1,1-1 0,-1 0-1,1 1 1,1-1 0,-1 1-1,1-1 1,0 1 0,0-1-1,0 1 1,1-1 0,0 1-1,2 8 1,-1-12-17,-1 0-1,0-1 1,1 1 0,-1-1-1,1 1 1,0-1 0,-1 0-1,1 0 1,0 0-1,0 0 1,0 0 0,0 0-1,0 0 1,0 0 0,0-1-1,0 1 1,0-1 0,0 0-1,0 1 1,0-1 0,0 0-1,1 0 1,-1-1-1,0 1 1,0 0 0,0-1-1,0 1 1,3-2 0,3 0-17,0 0 1,0 0-1,0-1 0,0 0 1,13-8-1,-1-3-182,-2-2 0,0 0-1,0-1 1,-2 0 0,0-2 0,17-24-1,-36 83 274,0-26-528,0-5 676,1 0 1,0 1 0,0-1-1,1 1 1,1-1 0,0 17-1,0-25-329,0 1-1,1 0 1,-1-1-1,1 1 1,-1-1 0,1 1-1,0-1 1,-1 1-1,1-1 1,0 0-1,0 1 1,0-1-1,0 0 1,0 0 0,0 0-1,1 0 1,-1 1-1,2 0 1,0-1-478,0 0 0,-1 0 0,1 0 0,0 0 0,0-1 0,0 1 0,0-1 0,0 0 0,0 0 0,0 0 0,0 0 0,0 0 0,4-2 0,11-2-7808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1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128 335 10090,'0'0'20131,"-10"1"-18178,1 0-1853,-1 1-1,0 1 1,1-1-1,0 2 1,-17 7-1,23-10-99,1 0 0,-1 0 0,0 1-1,1-1 1,0 1 0,-1-1 0,1 1 0,0 0 0,0 0 0,-1 0 0,2 0-1,-1 1 1,0-1 0,0 0 0,1 1 0,-1-1 0,1 1 0,0 0-1,0-1 1,0 1 0,0 0 0,0 0 0,1 0 0,-1-1 0,1 1 0,0 0-1,-1 0 1,1 0 0,1 3 0,-1-5 0,1 0 0,0 0 0,0 0 0,-1 0 0,1 0 0,0-1 0,0 1 0,0 0 0,0 0 0,0-1 0,0 1 0,0 0 0,0-1 0,0 1 0,0-1 0,0 0 0,0 1 0,0-1 0,0 0 0,1 1 0,-1-1 0,0 0 0,0 0 0,3 0 0,37 0 0,-30-1 0,161-5-641,-171 6 644,0 0 0,0 0 0,0 0 0,0 0-1,0 0 1,0 0 0,0 0 0,0 0 0,0 0-1,0 0 1,0 1 0,0-1 0,-1 0 0,1 1-1,0-1 1,0 1 0,0-1 0,0 1 0,-1-1-1,1 1 1,0 0 0,0-1 0,-1 1 0,1 0-1,-1 0 1,1-1 0,-1 1 0,1 0 0,-1 0-1,1 0 1,-1 0 0,1 0 0,-1 0-1,0 0 1,0-1 0,0 1 0,1 0 0,-1 0-1,0 0 1,0 0 0,0 0 0,0 0 0,-1 0-1,1 0 1,0 0 0,0 0 0,0 0 0,-1 0-1,1 0 1,-1 0 0,1 0 0,-1-1 0,0 3-1,-3 4 71,1 0 0,-1 0 0,-1-1-1,1 1 1,-7 6 0,6-8-54,-2 5-15,-1-1 1,-1 0 0,0-1 0,0 0 0,-1-1 0,-18 12 0,27-19-3,1 1 0,0-1 0,-1 0 0,1 0 0,-1 0 0,1 0 0,-1-1 0,1 1 0,0 0 0,-1 0 0,1 0 1,-1 0-1,1 0 0,0 0 0,-1-1 0,1 1 0,-1 0 0,1 0 0,0-1 0,-1 1 0,1 0 0,0 0 0,-1-1 0,1 1 0,0 0 0,0-1 0,-1 1 0,1-1 0,0 1 0,0 0 0,0-1 0,-1 1 0,1-1 0,0 1 0,0 0 1,0-1-1,0 1 0,0-1 0,0 1 0,0-1 0,0 1 0,0 0 0,0-1 0,0 1 0,0-1 0,0 1 0,1-1 0,0-28-324,-1 25 146,19-138-8516,0 11 4507,-17 106 3910,18-122 11,-15 126 1510,0 1-1,13-31 1,-18 50-1094,0 1 0,0-1 0,0 1 0,0 0 0,0-1 0,0 1 0,0-1 0,0 1 0,0 0 0,0-1 0,0 1 0,1-1 0,-1 1 0,0 0 0,0-1-1,0 1 1,1 0 0,-1-1 0,0 1 0,0 0 0,1-1 0,-1 1 0,0 0 0,1 0 0,-1-1 0,0 1 0,1 0 0,-1 0 0,0-1 0,1 1 0,-1 0 0,1 0 0,-1 0 0,0 0 0,1 0 0,-1 0 0,1 0 0,-1 0 0,1 0-1,4 20 2307,-4 45-1731,-1-56-167,0 25-482,5 125 91,-3-141-168,1-1 0,0 1 1,1-1-1,1 0 0,1 0 1,14 30-1,-19-46-1,-1 0 0,1 0 0,-1 0 0,1 1 0,-1-1 0,1 0 0,0 0 0,-1 0 0,1 0 0,0 0 0,0 0 0,0 0 0,0 0 0,0-1 0,0 1 0,0 0 0,0-1 0,0 1 0,0 0 0,0-1 0,0 1 0,1-1 0,1 1 0,-2-2 0,0 1 0,-1-1 0,1 1 0,0-1 0,0 0 0,0 1 0,0-1 0,-1 0 0,1 0 0,0 1 0,0-1 0,-1 0 0,1 0 0,-1 0 0,1 0 0,-1 0 0,1 0 0,-1 0 0,0 0 0,1-2 0,2-8 0,-1 0 0,0 0 0,1-21 0,-3-42 0,0 46 0,0 24 0,0 12 0,0-4 0,1 1 0,0-1 0,-1 0 0,2 0 0,-1 0 0,0 1 0,1-2 0,0 1 0,0 0 0,0 0 0,0 0 0,0-1 0,1 1 0,3 2 0,-6-5 0,1 0 0,0 0 0,0 0 0,0 0 0,0 0 0,0-1 0,0 1 0,1 0 0,-1-1 0,0 1 0,0-1 0,0 1 0,1-1 0,-1 1 0,0-1 0,0 0 0,1 0 0,-1 0 0,0 1 0,1-1 0,-1 0 0,0-1 0,1 1 0,-1 0 0,0 0 0,0-1 0,1 1 0,-1 0 0,0-1 0,0 1 0,0-1 0,1 0 0,-1 1 0,0-1 0,0 0 0,0 0 0,0 0 0,0 0 0,0 0 0,-1 0 0,1 0 0,0 0 0,0 0 0,-1 0 0,1 0 0,0 0 0,-1 0 0,1-2 0,6-13 0,-1-1 0,-1 0 0,0 0 0,-1 0 0,-1 0 0,1-22 0,-3 32 0,-4 26 0,0 0 0,0 1 0,2 0 0,2 38 0,-1-54 0,1 0 0,-1 0 0,1 0 0,-1 0 0,1 0 0,0-1 0,1 1 0,-1 0 0,1 0 0,-1-1 0,1 1 0,0-1 0,0 1 0,1-1 0,-1 0 0,1 0 0,0 0 0,-1 0 0,1-1 0,0 1 0,1-1 0,-1 1 0,0-1 0,1 0 0,-1-1 0,1 1 0,0 0 0,0-1 0,-1 0 0,1 0 0,7 1 0,-8-2-189,-1 0 0,0 0 0,1-1 0,-1 1 0,1-1 0,-1 1 0,1-1 0,-1 0 0,0 0 0,0 0 1,1 0-1,-1 0 0,0-1 0,0 1 0,0-1 0,0 1 0,0-1 0,-1 0 0,1 1 0,0-1 0,-1 0 0,1 0 0,-1 0 0,0-1 0,0 1 0,0 0 0,0 0 0,0-1 0,0 1 0,0 0 0,-1-1 0,1 1 1,-1-4-1,3-10-2004,0-1 1,-2 1 0,0-27 0,-1 42 2085,-6-103-4301,4 90 5514,-1 0 1,-1 0 0,0 0-1,0 0 1,-8-13 0,-2 9 5807,14 18-6771,-1 1-1,1-1 1,0 0-1,-1 0 1,1 1 0,0-1-1,-1 0 1,1 0 0,0 1-1,-1-1 1,1 0-1,0 1 1,0-1 0,-1 0-1,1 1 1,0-1 0,0 0-1,0 1 1,-1-1-1,1 1 1,0-1 0,0 0-1,0 1 1,0-1 0,0 1-1,0-1 1,0 1-1,0-1 1,0 1 0,0 3-23,0 0 0,0 0 0,0 0 0,0-1 0,1 1 0,-1 0 0,1 0 0,0-1 0,0 1 0,2 4 0,19 25-4113,-13-23-501,0-1-3307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1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2883,'0'0'25005,"0"9"-22801,1 28-1487,0 15 262,15 99 0,-9-118-1210,-1 0 1,-2 0-1,-2 1 1,-2 63-1,-1-94 258,1-1 1,-1 0-1,1 0 1,-1 0-1,0 0 1,0 0-1,0 0 1,0-1-1,0 1 0,0 0 1,0 0-1,-1-1 1,1 1-1,-1-1 1,1 1-1,-1-1 1,1 1-1,-1-1 1,0 0-1,-3 2 0,4-3-11,0 1 0,0-1-1,0 1 1,-1-1-1,1 0 1,0 1 0,0-1-1,0 0 1,-1 0-1,1 0 1,0 0-1,0 0 1,-1 0 0,1 0-1,0-1 1,0 1-1,0 0 1,-1-1 0,1 1-1,0-1 1,0 1-1,0-1 1,0 1-1,0-1 1,0 0 0,0 1-1,0-1 1,0 0-1,0 0 1,0 0-1,0 0 1,1 0 0,-1 0-1,0 0 1,1 0-1,-1-1 1,-4-10-16,1 1 0,0-1 0,1 1 0,0-1 0,1 0 0,1-1 0,0 1 0,0 0 0,1 0 0,0 0 0,2 0 0,-1-1 0,1 1 0,1 1 0,0-1 0,1 0 0,0 1 0,1-1 0,0 1 0,0 0 0,1 1 0,1 0 0,14-19 0,-7 17-205,0 0 1,0 1-1,1 0 1,0 1-1,1 1 0,0 0 1,22-8-1,17-9-2002,-27 9-4839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2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20 21076,'0'0'2664,"-10"-4"-16,5 2-2389,1 0-117,-1 0 0,0 0-1,0 0 1,0 1 0,0 0 0,0 0-1,0 0 1,0 0 0,0 1-1,0 0 1,0 0 0,0 0-1,0 1 1,0 0 0,0 0-1,0 0 1,0 0 0,0 1-1,0 0 1,-7 3 0,3 3-89,0 1 0,1-1 0,0 1 0,0 1 0,1 0 1,0 0-1,1 0 0,0 0 0,0 1 0,2 0 0,-1 1 0,1-1 1,1 1-1,0-1 0,0 1 0,1 0 0,1 0 0,0 0 0,1 0 1,0 1-1,2 11 0,-2-22-47,1 1 0,0-1 0,-1 0 0,1 1 0,0-1 0,0 0 0,1 0 0,-1 1 0,0-1 0,1 0 0,0 0 0,-1-1 0,1 1 0,0 0 0,0 0 0,0-1 0,0 1 0,0-1 0,0 0 0,0 0 0,1 0 0,-1 0 0,0 0 0,1 0 0,-1 0 0,0-1 0,1 1 0,-1-1 0,1 0 0,-1 0 0,1 0 0,3 0 0,12 1 16,1-2-1,0 0 1,22-4-1,-32 4-28,19-4-20,-19 3 16,1 0-1,0 1 1,-1 0 0,1 0 0,0 1 0,0 0 0,0 1-1,11 2 1,-20-3 9,0 1 0,0-1 0,0 1 0,0 0-1,0-1 1,0 1 0,0 0 0,0 0 0,-1 0 0,1 0-1,0-1 1,-1 1 0,1 0 0,0 0 0,-1 0 0,0 1 0,1-1-1,-1 0 1,1 0 0,-1 0 0,0 0 0,0 0 0,0 0-1,0 1 1,1-1 0,-2 0 0,1 0 0,0 0 0,0 0-1,0 0 1,0 1 0,-1-1 0,0 1 0,0 2 40,0 0 1,0 0-1,-1 0 0,1 0 1,-1 0-1,0-1 1,0 1-1,-4 5 1,-5 2 90,-1 0 0,0 0 1,-1-1-1,0-1 1,-1 0-1,0-1 1,0 0-1,0-1 1,-1-1-1,0 0 1,-31 7-1,45-13-147,0 0 1,-1 1-1,1-1 0,0 0 1,0 0-1,-1 0 0,1 0 0,0 0 1,0 0-1,-1 0 0,1 0 1,0-1-1,0 1 0,0 0 1,-1-1-1,1 1 0,0-1 1,0 0-1,0 1 0,0-1 0,0 0 1,0 1-1,0-1 0,0 0 1,0 0-1,0 0 0,1 0 1,-1 0-1,0 0 0,0 0 1,1 0-1,-1 0 0,1 0 1,-1 0-1,1-1 0,0 1 0,-1 0 1,1 0-1,0 0 0,0-1 1,0 1-1,0 0 0,0 0 1,0-1-1,0 1 0,0 0 1,0 0-1,0-1 0,1 1 0,0-1 1,1-11-617,1 1 0,0 0 0,9-22 0,66-158-14393,-55 115 7644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9897,'2'-9'4356,"9"-30"-1072,-3 27-14,-3 16-1653,0 18-279,-5-21-1216,13 109 2949,15 96 813,-23-183-3627,1-1 0,1 0 1,0 0-1,2 0 0,1-1 0,20 34 0,-28-53-340,-1 1 1,1 0-1,-1-1 1,1 0-1,0 1 1,0-1-1,0 0 1,0 0-1,0 0 1,0 0-1,1 0 1,-1 0-1,1-1 1,-1 1-1,1-1 1,0 0-1,-1 0 1,1 0-1,0 0 1,0 0-1,4 0 1,-7-1-6,1-1-1,0 0 1,-1 1 0,1-1 0,-1 0 0,1 0-1,-1 0 1,1 1 0,-1-1 0,0 0-1,1 0 1,-1 0 0,0 0 0,0 0 0,0 1-1,0-1 1,0 0 0,0 0 0,0 0-1,0 0 1,0 0 0,0 0 0,0 0-1,-3-25-409,-1 12 453,-1 0-1,-1 0 1,0 1-1,0 0 1,-2 0-1,1 0 1,-14-15-1,-23-40 698,48 67-548,0 1 0,0 0 0,0 1 0,0-1-1,-1 1 1,1 0 0,0-1 0,4 3 0,51 11 1396,-44-11-3109,0-1-1,1-1 1,-1-1 0,27-2-1,-36 1 930,-1 1 0,1-2-1,0 1 1,0-1 0,-1 0 0,1 0-1,-1 0 1,1-1 0,-1 0-1,0 0 1,5-4 0,-7 5 588,-1-1 0,1 0 0,-1 0 0,1 0 0,-1 0 0,0 0 0,0 0 0,-1-1 0,1 1 0,-1-1 0,1 1 0,-1-1-1,0 0 1,0 1 0,-1-1 0,1 0 0,-1 0 0,0-6 0,0 9 265,1 0 1,-1 1-1,0-1 0,0 0 0,0 0 0,0 0 0,0 0 0,0 0 0,-1 0 0,1 1 1,0-1-1,0 0 0,-1 0 0,1 0 0,0 0 0,-1 1 0,1-1 0,-1 0 1,1 0-1,-1 1 0,1-1 0,-1 0 0,1 1 0,-1-1 0,0 1 0,1-1 0,-1 1 1,0-1-1,0 1 0,1-1 0,-1 1 0,0-1 0,0 1 0,0 0 0,0 0 1,1-1-1,-1 1 0,0 0 0,0 0 0,0 0 0,0 0 0,0 0 0,-1 0 1,0 1 34,-1 0 0,1-1 0,0 1 0,-1 0 1,1 0-1,0 0 0,0 0 0,0 1 1,0-1-1,0 1 0,0-1 0,0 1 1,0-1-1,0 1 0,-1 3 0,-5 7 380,0 1-1,1 1 0,1-1 0,0 1 0,0 1 1,2-1-1,0 1 0,0-1 0,2 1 1,0 0-1,-1 25 0,3-39-564,0 0 1,0 0-1,0 0 1,0 0-1,1 0 1,-1 0-1,0 0 1,0 0-1,1 0 1,-1 0-1,0 0 1,1 0-1,-1 0 1,1 0-1,-1 0 1,1 0-1,0 0 1,-1-1-1,1 1 1,0 0-1,-1 0 1,1-1-1,0 1 1,0-1-1,0 1 1,0 0-1,0-1 1,0 0-1,0 1 0,0-1 1,0 1-1,0-1 1,0 0-1,0 0 1,0 0-1,0 0 1,0 0-1,0 0 1,0 0-1,0 0 1,0 0-1,0 0 1,0 0-1,0 0 1,0-1-1,1 0 1,3 0 53,0-1 0,0 1 0,0-1 1,0 0-1,0-1 0,-1 1 0,0-1 1,6-4-1,2-5-84,-1 0 1,0-1-1,-1-1 1,-1 1-1,0-1 1,-1-1-1,-1 0 0,0 0 1,-1 0-1,0-1 1,-1 0-1,4-30 1,-11 70-628,1 0 1,0-1 0,4 26-1,-1-11-1055,-2-36 1403,0 1 1,0 0-1,0-1 0,1 1 0,-1 0 1,1-1-1,0 1 0,0-1 1,-1 1-1,2-1 0,0 3 1,-1-4-143,0 0 0,0 0 0,-1 0 0,1 0 0,0 0 0,0-1 0,0 1 0,0 0 1,1-1-1,-1 1 0,0-1 0,0 1 0,0-1 0,0 1 0,0-1 0,1 0 0,0 1 0,16-1-9725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14798,'0'0'6043,"-4"9"-4388,-2 13-1091,0 0 1,1 0 0,1 1-1,1 0 1,1 0-1,2 0 1,2 34-1,-2-53-511,0 0 0,0 0-1,0 0 1,1-1 0,0 1 0,0 0-1,0 0 1,0 0 0,0 0 0,1-1-1,0 1 1,-1-1 0,2 1 0,-1-1-1,0 0 1,0 0 0,1 0-1,0 0 1,0 0 0,0 0 0,0-1-1,0 1 1,0-1 0,1 0 0,-1 0-1,1 0 1,-1-1 0,1 1 0,6 1-1,1-1-113,0-1 0,0 1 0,1-2 0,-1 0 0,0 0 0,0-1 0,1 0 0,-1-1 0,13-4 0,-24 6 72,0 0-1,0 0 1,0 0 0,0 0-1,-1 1 1,1-1 0,0 0 0,0 0-1,0 0 1,0 0 0,0 0 0,0 1-1,0-1 1,0 0 0,0 0-1,0 0 1,0 0 0,0 1 0,0-1-1,0 0 1,0 0 0,1 0 0,-1 0-1,0 0 1,0 0 0,0 1-1,0-1 1,0 0 0,0 0 0,0 0-1,0 0 1,0 0 0,0 0 0,1 0-1,-1 1 1,0-1 0,0 0-1,0 0 1,0 0 0,0 0 0,1 0-1,-1 0 1,0 0 0,0 0 0,0 0-1,0 0 1,0 0 0,1 0-1,-1 0 1,0 0 0,0 0 0,0 0-1,0 0 1,0 0 0,1 0-1,-1 0 1,0 0 0,0 0 0,0 0-1,0 0 1,0 0 0,0 0 0,1-1-1,-1 1 1,0 0 0,0 0-1,0 0 1,-12 16 1635,-20 13 762,27-25-2408,-53 36 0,55-38 0,0 0 0,1-1 0,-1 0 0,0 1 0,0-1 0,0 0 0,-1-1 0,1 1 0,0 0 0,0-1 0,0 0 0,-1 0 0,1 0 0,0 0 0,0 0 0,0-1 0,-1 1 0,-4-3 0,6 2 0,1 0 1,0 0-1,0-1 1,0 1-1,0-1 0,0 1 1,0-1-1,0 1 0,1-1 1,-1 1-1,0-1 1,1 0-1,-1 1 0,1-1 1,0 0-1,0 0 1,-1 1-1,1-1 0,0 0 1,1-1-1,2-39-40,-2 35-460,1 1 1,0 0-1,1 0 0,0 0 1,0 0-1,0 0 0,5-6 1,7-8-7428,33-33 1,-45 50 6935,21-22-8437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13581,'0'0'13581,"20"65"-11339,-19-40-416,2 0-545,0-3-1025,1-4-256,1-5 0,2-5-545,-1-6-2497,-1-2-2596,2-4-3875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4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19282,'0'0'11243,"-10"63"-9770,10-25-704,0 5-769,3 3 0,6 3 0,0 2 0,4 0 0,0 2 0,0 1 0,-1-1 0,1-5 0,-5-5 0,-2-7-3331,-3-14-7431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5669,'0'0'11232,"-2"11"-10543,-14 61 430,-3 12 651,4 0-1,-7 131 0,-1 111-938,2-56 719,20-195-987,4 0-1,22 138 0,-15-125 53,-4 0 1,-3 0-1,-19 174 0,8 160-228,10-265-288,-25 283 61,16-365-167,3 1 0,9 107 0,2-147 5,1 0 0,2-1 0,2 1 0,1-2 1,34 64-1,9 26 34,-55-121-27,3 9-13,1-1 0,0 0 0,0-1 0,1 1 0,9 11 0,-13-20 9,-1 0 0,1 0-1,-1 0 1,1-1 0,0 1-1,0-1 1,0 1 0,0-1-1,0 0 1,0 1 0,0-1-1,1 0 1,-1-1-1,0 1 1,1 0 0,-1-1-1,0 1 1,1-1 0,-1 1-1,1-1 1,-1 0 0,1 0-1,-1 0 1,0-1 0,1 1-1,-1-1 1,1 1 0,-1-1-1,0 0 1,1 0 0,-1 0-1,4-2 1,0-1 26,0-1 1,0 0 0,0 0-1,-1 0 1,0-1-1,0 1 1,0-1-1,0-1 1,-1 1 0,0-1-1,4-10 1,30-80 52,-11 7-14,28-178 1,-14-100-59,-35 309 11,10-439 2,-11 159-10,58-537 224,-54 765-30,-9-197 1,-4 257-156,-3 0-1,-1 1 1,-3-1-1,-2 2 1,-2 0-1,-25-55 1,35 93-50,0 0 0,-1 0 0,0 1 0,-1 0 0,0 0 0,0 1 0,-1 0 0,0 0 0,-1 1 0,0 0 0,0 0 0,0 1 0,-1 0 0,-1 1 0,1 0 0,-1 1 0,0 0 0,0 0 0,0 1 0,-1 1 0,1 0 0,-1 1 0,0 0 0,0 0 0,-21 1 0,-51 1 0,83 0-65,0-1 1,0 1-1,1 0 1,-1-1-1,0 1 1,0-1-1,1 1 1,-1-1-1,0 1 1,1-1-1,-1 0 1,0 1-1,1-1 1,-1 0-1,1 0 1,-1 1-1,1-1 1,-1 0-1,1 0 1,0 0-1,0 1 1,-1-1-1,1 0 1,0 0-1,0 0 1,0 0-1,0 0 1,0 0-1,0 0 1,0 1-1,0-1 1,0 0-1,0 0 1,0 0-1,1 0 1,-1 0-1,1-1 1,-1-6-1713,0-25-6038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5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1373 11659,'0'0'12225,"8"-1"-10874,-1 0-1170,1-1 1,-1 0-1,0 0 0,0-1 1,0 0-1,0 0 1,-1-1-1,1 0 1,-1 0-1,0 0 1,0-1-1,9-9 1,14-15 394,29-37-1,-35 38-354,766-958 3012,-728 906-3087,45-52-151,-113 140-1282,0-1 1,-1 0 0,0-1-1,-15 11 1,-8 4-2313,-14 15-2439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70 15535,'0'0'2386,"8"-10"-85,23-31 208,-30 40-2391,0-1 1,0 1-1,0 0 0,0 0 1,0 0-1,0-1 1,0 1-1,0 0 0,0 1 1,1-1-1,-1 0 1,0 0-1,1 0 0,-1 1 1,0-1-1,1 1 1,-1-1-1,1 1 0,-1 0 1,1-1-1,-1 1 1,3 0-1,-3 1-58,0-1 0,0 1 0,0 0 0,-1-1 0,1 1 1,0 0-1,0 0 0,-1 0 0,1 0 0,0 0 0,-1 0 0,1 0 0,-1 0 0,1 0 0,-1 0 0,0 0 0,1 0 1,-1 0-1,0 0 0,0 1 0,0 0 0,1 8 125,0 0 0,-1 0 0,0 0 0,-4 18 0,-8 14 278,-3 0 0,-2-2 0,-1 0 0,-43 69 0,32-59-210,-45 77 204,11-19 526,-52 120 0,112-222-975,0 1-1,1-1 1,-1 1-1,2-1 1,-1 1-1,1-1 1,-1 1-1,2 0 1,-1 8-1,1-14-7,0-1 0,0 1 0,0-1 0,1 1 0,-1-1 0,0 1 0,0-1 0,1 1 0,-1-1 0,0 1 0,0-1 0,1 0 0,-1 1 0,1-1 0,-1 1 0,0-1 0,1 0 0,-1 0 0,1 1 0,-1-1 0,0 0 0,1 0 0,-1 1 0,1-1 0,-1 0 0,1 0 0,-1 0 0,1 0 0,-1 0 0,1 0 0,-1 0 0,1 0 0,-1 0 0,1 0 0,-1 0 0,1 0 0,-1 0 0,1 0 0,0 0 0,21-7 0,16-13 0,0-2 0,57-43 0,-10 6 0,48-19-1261,48-32-3953,-116 60-2372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17521,'0'0'7932,"-5"13"-6106,-7 22-977,1 0 0,2 0 0,-6 51-1,10-42-765,-20 155 24,19-169-31,-1 0-1,-2 0 0,0-1 0,-20 40 0,33-115 1452,25-62-1527,67-160 0,-93 261-4,5-15-188,2 0 1,1 1 0,23-36 0,-32 53 158,1 0 0,0 1 1,0-1-1,0 0 1,0 1-1,1 0 0,-1 0 1,1 0-1,0 0 0,0 0 1,0 1-1,0 0 1,1 0-1,-1 0 0,0 0 1,1 1-1,0-1 0,-1 1 1,1 0-1,0 1 1,-1-1-1,1 1 0,0 0 1,0 0-1,7 2 0,-11-2 19,1 1-1,0-1 1,0 1-1,-1 0 0,1 0 1,-1 0-1,1 0 1,-1 0-1,1 1 0,-1-1 1,0 0-1,1 1 1,-1-1-1,0 0 0,0 1 1,0 0-1,0-1 1,0 1-1,0 0 0,-1-1 1,1 1-1,0 0 0,-1 0 1,0-1-1,1 1 1,-1 0-1,0 0 0,0 0 1,0 0-1,0 0 1,-1 3-1,1 0 28,0 1-1,-1-1 1,0 1-1,0-1 1,-1 0-1,0 0 1,1 0 0,-2 0-1,-4 9 1,-3 0 195,-1-1 0,-1-1 0,0 0 0,-19 15-1,25-22-123,-1 0 0,0 0-1,-1 0 1,1-1-1,-1 0 1,0 0 0,0-1-1,0 0 1,0-1-1,-13 3 1,20-5-81,0-1 0,0 1 0,0 0 0,0 0 0,0-1 0,0 1 0,0-1 1,0 1-1,0-1 0,0 1 0,0-1 0,0 1 0,1-1 0,-1 0 0,0 1 0,0-1 0,1 0 0,-1 0 0,0 0 0,1 0 0,-1 0 1,1 1-1,-1-1 0,1 0 0,-1 0 0,1 0 0,0 0 0,-1-1 0,1 1 0,0 0 0,0 0 0,0 0 0,0 0 0,0 0 0,0 0 1,0 0-1,0 0 0,0 0 0,1-2 0,0-3-91,-1 0 0,1 0 1,0-1-1,1 1 0,-1 1 1,3-7-1,-1 6-564,1 0 1,-1 0-1,1 1 1,0 0-1,7-8 1,-3 5-1638,1 0 0,0 1 1,1 0-1,17-10 1,48-19-7791,-25 17 8595,-10 4 6052,-14 11 5184,-26 4-9433,1 0-1,0 0 0,-1 0 0,1 1 0,-1-1 0,1 0 0,-1 1 0,1-1 0,0 0 0,-1 1 0,1-1 0,-1 1 0,0-1 0,1 1 0,-1-1 0,1 1 0,-1-1 0,0 1 0,1 0 0,-1-1 0,0 1 0,0-1 1,1 2-1,0 20 4191,-8 6-4127,-11 21 49,13-39-410,1 0 1,0 0 0,0 0 0,1 0-1,-2 21 1,5-31-22,0 1 0,0-1 0,0 0 0,0 0 0,0 0 0,0 1 0,0-1 0,0 0 0,0 0 0,0 1 0,0-1 0,0 0 0,0 0 0,0 0 0,1 0 0,-1 1 0,0-1 0,0 0 0,0 0 0,0 0 0,0 0 0,1 1 0,-1-1 0,0 0 0,0 0 0,0 0 0,1 0 0,-1 0 0,0 0 0,0 0 0,0 0 0,1 0 0,-1 0 0,0 0 0,0 0 0,0 1 0,1-1 0,-1-1 0,0 1 0,0 0 0,1 0 0,-1 0 0,0 0 0,0 0 0,0 0 0,1 0 0,-1 0 0,0 0 0,0 0 0,0 0 0,1 0 0,-1-1 0,0 1 0,0 0 0,0 0 0,0 0 0,0 0 0,1-1 0,-1 1 0,0 0 0,0 0 0,0 0 0,0 0 0,0-1 0,0 1 0,11-10 0,6-17-24,-3-1 0,0-1 0,18-57 0,-28 90-212,0-1-1,-1 1 1,1-1 0,1 0-1,-1 0 1,0 0 0,1 0 0,-1-1-1,1 0 1,0 0 0,0 0-1,0-1 1,0 1 0,0-1-1,5 0 1,82 8-4598,-84-9 4085,48 1-4621,-1-1-1517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9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14862,'-8'7'6458,"4"10"-4505,4 23-3010,0-31 1647,-1 31-523,0-25-19,0 1 1,1 0 0,0-1 0,2 1-1,-1-1 1,2 1 0,0-1 0,1 0-1,1 0 1,8 19 0,-13-32 18,1-1 1,0 1 0,0-1-1,0 1 1,-1-1 0,1 0-1,0 1 1,1-1 0,-1 0-1,0 0 1,0 0-1,0 0 1,1 0 0,-1 0-1,1 0 1,-1 0 0,1 0-1,-1-1 1,1 1 0,-1 0-1,1-1 1,-1 0-1,1 1 1,0-1 0,-1 0-1,1 0 1,0 0 0,-1 0-1,1 0 1,0 0 0,-1 0-1,1-1 1,0 1 0,-1 0-1,1-1 1,-1 0-1,1 1 1,-1-1 0,1 0-1,-1 0 1,1 0 0,-1 0-1,0 0 1,1 0 0,-1 0-1,0 0 1,0 0-1,0-1 1,1-1 0,6-5 378,-1-1 0,0 0 0,-1-1 0,0 1 1,8-19-1,7-41 998,-11 35-765,-7 27-605,-2 12-269,-3 56 193,1-28 62,0 1-1,6 36 0,-5-69-53,0 0-1,0 0 1,0-1 0,0 1-1,0 0 1,0 0 0,0 0-1,1-1 1,-1 1 0,0 0-1,0 0 1,1-1 0,-1 1-1,0 0 1,1 0 0,-1-1-1,1 1 1,-1-1 0,1 1-1,0 0 1,-1-1 0,1 1 0,-1-1-1,1 1 1,0-1 0,-1 0-1,1 1 1,1 0 0,-1-2 17,1 1 0,-1 0-1,0 0 1,0-1 0,0 1 0,1 0 0,-1-1 0,0 1 0,0-1 0,0 0 0,0 1 0,0-1 0,0 0 0,0 0 0,2-1 0,32-41 562,-34 42-581,34-55-4,-28 42 0,0 1 0,1-1 0,1 2 0,0-1 0,1 1 0,0 1 0,1 0 0,15-13 0,-25 23 0,1 0 0,-1 0 0,0 1 0,0-1 0,1 0 0,-1 1 0,0-1 0,1 0 0,-1 1 0,1 0 0,-1-1 0,1 1 0,-1 0 0,1 0 0,-1 0 0,1 0 0,-1 0 0,1 0 0,-1 0 0,1 0 0,-1 0 0,1 1 0,-1-1 0,0 1 0,3 0 0,-2 1 0,0 0 0,-1-1 0,1 1 0,0 0 0,-1 0 0,1 0 0,-1 1 0,1-1 0,-1 0 0,0 0 0,0 1 0,0-1 0,1 5 0,2 10 0,-1 1 0,-1 0 0,0 26 0,-1-32 0,-1-11-16,0 1-1,0-1 1,0 1-1,0-1 1,0 0 0,0 1-1,1-1 1,-1 1 0,1-1-1,-1 0 1,1 1-1,-1-1 1,1 0 0,0 0-1,0 0 1,-1 1 0,1-1-1,0 0 1,1 1-1,-1-2-28,0 1-1,0-1 0,0 0 0,0 1 0,0-1 0,0 0 1,-1 0-1,1 0 0,0 0 0,0 0 0,0 0 0,0 0 1,0 0-1,0 0 0,0 0 0,0-1 0,0 1 0,0 0 1,-1-1-1,1 1 0,1-1 0,2-1-337,0-1 0,0 0 1,-1 1-1,1-1 0,-1 0 0,1-1 1,-1 1-1,0-1 0,-1 1 0,5-7 0,3-14-7710,1-9-5076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9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12588,'0'0'11200,"0"14"-8317,0 64-1720,10 343 3770,0-366-4933,-10-54 0,0 0 0,0 0 0,1 0 0,-1 0 0,1 0 0,-1 0 0,1 0 0,-1 0 0,1 0 0,0 0 0,-1 0 0,1 0 0,0 0 0,0 0 0,0 0 0,0-1 0,1 2 0,-1-2 0,-1 0 0,1-1 0,0 1 0,0 0 0,0 0 0,0-1 0,-1 1 0,1-1 0,0 1 0,0 0 0,-1-1 0,1 0 0,0 1 0,-1-1 0,1 1 0,0-1 0,-1 0 0,1 1 0,-1-1 0,1 0 0,-1 0 0,1 1 0,-1-1 0,0 0 0,1 0 0,-1 0 0,0-1 0,7-14 0,0 0 0,-2 0 0,0-1 0,-1 0 0,-1 0 0,2-18 0,1-105 0,-6 144 0,1 0 0,-1 1 0,2-1 0,-1 0 0,0 1 0,1-1 0,0 0 0,-1 0 0,4 4 0,-4-6 0,1 0 0,0 1 0,-1-1 0,1 0 0,0 0 0,0 0 0,0 0 0,0 0 0,0-1 0,0 1 0,1-1 0,-1 1 0,0-1 0,1 0 0,-1 0 0,1 0 0,0 0 0,-1 0 0,1-1 0,0 1 0,-1-1 0,4 1 0,-2-1 0,-1 0 0,1 0 0,0 0 0,-1-1 0,1 1 0,0-1 0,-1 0 0,1 0 0,-1 0 0,1 0 0,-1-1 0,0 1 0,0-1 0,1 0 0,-1 0 0,0 0 0,-1-1 0,1 1 0,0 0 0,-1-1 0,1 0 0,-1 0 0,0 0 0,0 0 0,0 0 0,0 0 0,0 0 0,-1-1 0,1 1 0,-1-1 0,0 1 0,0-1 0,-1 1 0,1-1 0,-1 0 0,1-4 0,-12 15 0,-2 9 0,9-7 0,0-1 0,1 1 0,-1 0 0,2 1 0,-1-1 0,1 1 0,1-1 0,0 1 0,0-1 0,1 1 0,0 0 0,2 11 0,-1-19 0,0 0 0,0 0 0,0 0 0,1 0 0,-1 0 0,1 0 0,-1 0 0,1-1 0,0 1 0,-1 0 0,1-1 0,0 0 0,0 1 0,0-1 0,0 0 0,0 0 0,1 0 0,-1 0 0,0-1 0,0 1 0,1 0 0,-1-1 0,0 0 0,3 1 0,65 2 0,-55-4 0,-11 1 0,1 1 0,0-1 0,0 0 0,1 0 0,-1-1 0,0 0 0,0 0 0,10-3 0,-13 3 0,0 0 0,-1 0 0,0-1 0,1 1 0,-1 0 0,0-1 0,1 1 0,-1-1 0,0 0 0,0 1 0,0-1 0,0 0 0,-1 1 0,1-1 0,0 0 0,-1 0 0,1 0 0,-1 0 0,0 0 0,0 1 0,0-1 0,0 0 0,0 0 0,0-4 0,-2-7 0,0-1 0,0 1 0,-2-1 0,0 1 0,0 0 0,-1 1 0,0-1 0,-1 1 0,-15-22 0,12 17 0,46 14 0,-4 3-2093,-18 1-764,0 0 0,-1-2 0,1 0 0,0 0 1,20-6-1,-14-1-4654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0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53 7303,'0'0'24519,"-4"-8"-23723,-12-23-647,16 30-149,0 0 0,0 1 0,-1-1 0,1 0 0,0 1 0,-1-1 0,1 0 0,-1 1 0,1-1 0,-1 0 0,1 1 0,-1-1 0,1 1 0,-1-1 0,0 1 0,1-1 0,-1 1 0,1 0 0,-1-1 0,0 1 0,0 0 0,1-1 0,-1 1 0,0 0 0,0 0 0,1 0 0,-1 0 0,0 0 0,0 0 0,1 0 0,-1 0 0,0 0 0,0 0 0,1 0 0,-1 0 0,0 0 0,0 1 0,1-1 0,-1 0 0,0 0 0,1 1 0,-1-1 0,0 1 0,1-1 0,-1 1 0,0-1 0,1 1 0,-1-1 0,1 1 0,-1-1 0,0 2 0,-17 30 0,14-20 0,0 1 0,1 0 0,1 0 0,0 0 0,0 0 0,2 0 0,-1 1 0,2-1 0,1 15 0,-1-26-3,-1-1 0,0 1 0,1-1 0,-1 1 0,1-1 0,0 1 0,-1-1 0,1 0 0,0 1 0,0-1 0,0 0 0,0 0 0,0 0 0,0 1 0,0-1 0,0 0-1,0 0 1,1-1 0,-1 1 0,0 0 0,1 0 0,-1-1 0,3 2 0,0-1-30,0 0 0,0-1 1,-1 0-1,1 1 0,0-1 0,0-1 0,0 1 0,-1 0 0,8-2 0,-2-1-228,-1 1-1,1-2 1,0 1 0,-1-1-1,0 0 1,1-1-1,10-7 1,2-11-4554,0-3-2643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0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19955,'-7'9'4196,"1"-3"-3243,0-1-445,1 0 0,0 0 0,0 0 1,1 1-1,-1 0 0,1-1 0,0 2 0,1-1 0,0 0 1,0 1-1,0-1 0,-3 13 0,11-17-503,0-1 1,1-1-1,-1 1 1,0-1-1,0 0 0,8-1 1,-9 1-1,5 0 10,0-2 0,0 1 0,0-1 1,-1 0-1,1-1 0,-1 0 0,13-6 1,-14 5-12,1 0 0,1 1 0,-1 0 0,0 1 0,1 0 0,-1 0 0,14-1 1,-22 4 5,1-1 1,0 0-1,-1 1 1,1-1 0,-1 1-1,1-1 1,-1 1 0,1-1-1,-1 1 1,1-1 0,-1 1-1,0 0 1,1-1 0,-1 1-1,0-1 1,1 1-1,-1 0 1,0-1 0,0 1-1,0 0 1,0-1 0,0 1-1,1 0 1,-1 0 0,0-1-1,-1 1 1,1 0 0,0-1-1,0 1 1,0 0-1,0-1 1,0 1 0,-1 0-1,1-1 1,0 1 0,-1 0-1,1-1 1,0 1 0,-2 0-1,-11 31 424,3-18-434,0 0 0,-1-1 0,-21 21 0,28-30 0,-1 0 0,1-1 0,-1 1 0,0-1 0,0 0 0,0 0 0,0 0 0,0-1 0,-1 0 0,1 0 0,-1 0 0,0 0 0,1-1 0,-9 1 0,10-12-1069,4-1-3306,0 8-25,0-13-16377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1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19474,'0'0'3428,"0"9"-1037,28 453 935,-24-450-1128,0-31-933,1-39-607,-3-40-649,-5 0 0,-22-148 0,25 285-9,-1-7 0,5 44 0,-1-61 0,0 0 0,1 0 0,8 20 0,-11-33 0,0 1 0,0-1 0,1 0 0,-1 0 0,0 0 0,1 0 0,-1 0 0,1 0 0,-1 0 0,1 0 0,0-1 0,0 1 0,3 2 0,-3-4 0,-1 0 0,0 1 0,0-1 0,1 0 0,-1 0 0,0 0 0,1 0 0,-1 0 0,0 0 0,0-1 0,1 1 0,-1 0 0,0-1 0,0 1 0,0-1 0,1 1 0,-1-1 0,0 1 0,0-1 0,0 0 0,0 0 0,0 1 0,0-1 0,0 0 0,0 0 0,0 0 0,-1 0 0,2-2 0,10-14 0,-1 0 0,-1 0 0,-1-1 0,-1-1 0,0 0 0,-1 0 0,-1 0 0,4-27 0,13-30 0,-24 75 0,1 1 0,0-1 0,1 0 0,-1 1 0,0-1 0,0 1 0,0-1 0,0 0 0,0 1 0,0-1 0,1 1 0,-1-1 0,0 1 0,1-1 0,-1 1 0,0-1 0,1 1 0,-1-1 0,0 1 0,1-1 0,-1 1 0,1 0 0,-1-1 0,1 1 0,-1 0 0,1-1 0,-1 1 0,1 0 0,-1 0 0,2-1 0,4 18 0,-1 36 0,-5-51 0,1 103 0,-2-68 0,1-1 0,2 1 0,1-1 0,8 36 0,-10-69 0,-1-1 0,1 1 0,0-1 0,0 1 0,0-1 0,0 0 0,0 1 0,0-1 0,0 0 0,1 0 0,-1 0 0,1 0 0,0 0 0,0 0 0,0 0 0,3 2 0,-3-3 0,0 0 0,-1-1 0,1 1 0,-1-1 0,1 0 0,0 1 0,-1-1 0,1 0 0,0 0 0,-1 0 0,1 0 0,0 0 0,0-1 0,-1 1 0,1 0 0,-1-1 0,1 0 0,0 1 0,1-2 0,4-2 0,0-1 0,0 1 0,-1-1 0,0-1 0,0 1 0,0-1 0,0 0 0,8-13 0,-3 0 0,-1 0 0,0 0 0,-1-1 0,9-33 0,3-6 0,-18 106 0,-4-12 0,-1-23 0,2-1 0,-1 1 0,2-1 0,0 1 0,0-1 0,5 20 0,-6-31-59,0 1 0,0-1 0,0 1-1,0-1 1,0 1 0,1-1 0,-1 1 0,0-1 0,0 0 0,0 1 0,1-1-1,-1 1 1,0-1 0,0 1 0,1-1 0,-1 0 0,0 1 0,1-1 0,-1 0-1,1 1 1,-1-1 0,0 0 0,1 0 0,-1 1 0,1-1 0,-1 0 0,1 0-1,-1 0 1,1 0 0,-1 0 0,1 1 0,-1-1 0,1 0 0,-1 0 0,0 0-1,1 0 1,-1 0 0,1 0 0,-1-1 0,1 1 0,-1 0 0,1 0 0,-1 0-1,1 0 1,-1-1 0,1 1 0,-1 0 0,0 0 0,1-1 0,-1 1 0,1 0-1,-1-1 1,0 1 0,1 0 0,-1-1 0,18-24-6639,-5-5-1070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2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10 307 16464,'0'0'4372,"0"9"-1714,-1 82-1381,4 145 3743,0-197-4425,1-1 1,3 1-1,1-1 0,13 40 0,-5-51-595,-8-27 0,-5-17 0,-3-10 0,-2 1 0,-1 0 0,0 0 0,-2 0 0,-1 1 0,-2 0 0,0 0 0,-1 0 0,-22-39 0,25 55 0,6 14 0,1-4 0,0 1 0,0-1 0,-1 0 0,1 1 0,0-1 0,0 0 0,0 0 0,1 1 0,-1-1 0,0 0 0,0 0 0,1 0 0,-1 0 0,0-1 0,3 2 0,0-1 0,0 0 0,0-1 0,-1 1 0,1-1 0,0 0 0,0 0 0,0 0 0,0-1 0,0 0 0,0 1 0,-1-1 0,1 0 0,0-1 0,-1 1 0,1-1 0,0 0 0,-1 1 0,0-2 0,1 1 0,-1 0 0,0-1 0,0 1 0,-1-1 0,1 0 0,0 0 0,-1 0 0,0 0 0,4-6 0,4-7 0,0 0 0,-1-2 0,0 1 0,8-26 0,-8 12 0,-2-1 0,-1 0 0,-1 0 0,-2 0 0,-1-50 0,-1 34 0,-11 229 0,1-58 0,9 141 0,9-212 0,-9-50 0,1 0 0,-1-1 0,0 1 0,1 0 0,0-1 0,-1 1 0,1 0 0,0-1 0,0 1 0,0-1 0,0 0 0,0 1 0,0-1 0,0 0 0,1 1 0,-1-1 0,0 0 0,1 0 0,-1 0 0,1 0 0,-1-1 0,1 1 0,0 0 0,-1 0 0,4 0 0,-4-1 0,0-1 0,0 1 0,0 0 0,1-1 0,-1 1 0,0-1 0,0 1 0,0-1 0,0 0 0,0 1 0,0-1 0,0 0 0,0 0 0,0 0 0,0 0 0,-1 1 0,1-1 0,0 0 0,0-1 0,-1 1 0,1 0 0,-1 0 0,1 0 0,-1 0 0,1 0 0,-1-1 0,0 1 0,0 0 0,1 0 0,-1-3 0,4-44 0,-3 44 0,-1-3 0,2-14 0,-1-1 0,-1 0 0,-1 0 0,-1 1 0,-1-1 0,0 1 0,-2 0 0,-7-22 0,7 39 0,4 16 0,8 18 0,-6-28 0,1 1 0,-1 0 0,1-1 0,0 1 0,0-1 0,0 0 0,0 0 0,0 0 0,1 0 0,-1 0 0,1 0 0,-1 0 0,1-1 0,0 1 0,-1-1 0,1 0 0,0 0 0,0 0 0,0 0 0,0-1 0,0 1 0,0-1 0,0 0 0,0 1 0,0-1 0,0-1 0,0 1 0,0 0 0,0-1 0,5-1 0,-2 0 0,0-1 0,-1 1 0,0-1 0,0 0 0,0 0 0,0-1 0,0 0 0,-1 0 0,1 0 0,-1 0 0,0-1 0,0 1 0,-1-1 0,5-8 0,-2 1 0,0 0 0,-2-1 0,1 1 0,-2-1 0,1 0 0,-2 0 0,0 0 0,0 0 0,-1-1 0,-1-15 0,0 28 0,0 1 0,0-1 0,0 0 0,0 1 0,0-1 0,0 1 0,0-1 0,0 0 0,0 1 0,0-1 0,0 1 0,0-1 0,0 0 0,-1 1 0,1-1 0,0 1 0,0-1 0,-1 1 0,1-1 0,0 1 0,-1-1 0,1 1 0,0-1 0,-1 1 0,1-1 0,-1 0 0,-11 9 0,-7 27 0,5 3 0,-9 52 0,20-76 0,1 0 0,0 0 0,1 1 0,0-1 0,1 1 0,1-1 0,3 18 0,-4-31 0,0 0 0,1 0 0,-1 1 0,0-1 0,1 0 0,-1 0 0,1 0 0,-1 0 0,1 0 0,0 0 0,0 0 0,-1 0 0,1 0 0,0 0 0,0 0 0,0 0 0,0 0 0,0 0 0,0-1 0,0 1 0,0-1 0,0 1 0,0 0 0,1-1 0,-1 0 0,0 1 0,0-1 0,1 0 0,-1 0 0,0 1 0,0-1 0,1 0 0,-1 0 0,0 0 0,0-1 0,1 1 0,-1 0 0,0 0 0,3-1 0,0-1 0,1 1 0,-1-1 0,0 0 0,1 0 0,-1-1 0,0 1 0,0-1 0,-1 0 0,6-4 0,5-10 0,1-1 0,-2-1 0,-1 0 0,0 0 0,-1-1 0,-1-1 0,-2 0 0,1 0 0,6-30 0,0-12 0,-3 0 0,5-67 0,-15 107 0,1 2 0,-1 0 0,-1-1 0,-1 1 0,-3-27 0,3 48 0,0 0 0,0-1 0,0 1 0,0 0 0,0-1 0,0 1 0,0 0 0,0-1 0,0 1 0,0 0 0,-1-1 0,1 1 0,0 0 0,0-1 0,0 1 0,0 0 0,-1-1 0,1 1 0,0 0 0,0-1 0,-1 1 0,1 0 0,0 0 0,0-1 0,-1 1 0,1 0 0,0 0 0,-1 0 0,1 0 0,0-1 0,-1 1 0,1 0 0,0 0 0,-1 0 0,1 0 0,0 0 0,-1 0 0,1 0 0,-1 0 0,1 0 0,0 0 0,-1 0 0,1 0 0,0 0 0,-1 0 0,1 0 0,0 0 0,-1 0 0,1 1 0,0-1 0,-1 0 0,1 0 0,0 0 0,-1 1 0,1-1 0,-1 0 0,-14 17 0,2 6 0,2 1 0,0 0 0,2 0 0,0 1 0,-9 48 0,8-21 0,-4 102 0,13-136 0,0-3 0,1 0 0,0-1 0,1 1 0,0 0 0,5 21 0,-5-33 0,0-1 0,0 1 0,0-1 0,0 1 0,0-1 0,0 1 0,1-1 0,-1 0 0,1 0 0,-1 0 0,1 0 0,0 0 0,0 0 0,0 0 0,0 0 0,0-1 0,1 1 0,-1-1 0,0 0 0,1 1 0,-1-1 0,1 0 0,-1-1 0,1 1 0,-1 0 0,1-1 0,0 1 0,-1-1 0,1 0 0,0 0 0,-1 0 0,1 0 0,0 0 0,-1-1 0,1 1 0,4-2 0,-4 1-73,1 0 0,-1 0 0,0-1 0,0 1 0,0 0 0,0-1 0,0 0 0,0 0 0,0 0 0,0 0 0,-1 0 0,4-5 0,15-21-3297,-5-1-5155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3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19 189 17104,'-1'8'8299,"-2"6"-4948,-7 37-2034,5 357 963,7-247-1864,-2-146-416,3 85 0,-2-90 0,0-1 0,1 1 0,0-1 0,1 1 0,0-1 0,0 0 0,8 15 0,-10-23 0,-1 0 0,0 0 0,1 0 0,-1 0 0,1 0 0,-1 0 0,1-1 0,-1 1 0,1 0 0,-1 0 0,1-1 0,0 1 0,0 0 0,-1-1 0,1 1 0,0-1 0,0 1 0,0-1 0,-1 1 0,1-1 0,0 0 0,0 1 0,0-1 0,0 0 0,0 0 0,0 0 0,0 1 0,0-1 0,0 0 0,1-1 0,0 1 0,-1-1 0,1-1 0,-1 1 0,1 0 0,-1 0 0,0 0 0,0-1 0,0 1 0,1-1 0,-1 1 0,-1-1 0,1 1 0,0-1 0,1-3 0,2-6 0,0-1 0,0 1 0,2-22 0,-2-6 0,-1-1 0,-5-58 0,1 78 0,-2-1 0,0 1 0,-1-1 0,-2 1 0,1 0 0,-14-28 0,19 47 0,0 1 0,0-1 0,0 1 0,-1-1 0,1 1 0,0-1 0,0 1 0,0-1 0,0 1 0,-1 0 0,1-1 0,0 1 0,0-1 0,-1 1 0,1 0 0,0-1 0,-1 1 0,1 0 0,0-1 0,-1 1 0,1 0 0,-1-1 0,1 1 0,-1 0 0,1 0 0,0 0 0,-1-1 0,1 1 0,-1 0 0,0 0 0,-3 14 0,6 26 0,-1-38 0,-1 0 0,1-1 0,0 1 0,-1 0 0,1 0 0,0 0 0,0 0 0,0-1 0,0 1 0,0-1 0,0 1 0,1 0 0,-1-1 0,1 0 0,-1 1 0,1-1 0,-1 0 0,1 0 0,0 0 0,-1 0 0,1 0 0,0 0 0,0 0 0,0-1 0,0 1 0,0-1 0,0 1 0,-1-1 0,1 0 0,0 0 0,0 0 0,0 0 0,0 0 0,0 0 0,4-1 0,-1 0 0,0-1 0,-1 1 0,1-1 0,0 0 0,-1 0 0,0 0 0,1-1 0,-1 0 0,0 0 0,0 0 0,0 0 0,-1 0 0,5-6 0,1-3 0,0-1 0,-1 0 0,-1 0 0,0-1 0,-1 0 0,-1 0 0,0 0 0,-1-1 0,0 1 0,-1-1 0,-1 0 0,0 0 0,-1-1 0,-1 1 0,-1-16 0,1 31 0,0-1 0,0 1 0,0 0 0,0-1 0,0 1 0,0 0 0,0-1 0,0 1 0,0 0 0,-1 0 0,1-1 0,0 1 0,0 0 0,0-1 0,0 1 0,0 0 0,0 0 0,-1-1 0,1 1 0,0 0 0,0 0 0,-1 0 0,1-1 0,0 1 0,0 0 0,0 0 0,-1 0 0,1 0 0,0-1 0,-1 1 0,1 0 0,0 0 0,0 0 0,-1 0 0,1 0 0,0 0 0,-1 0 0,1 0 0,0 0 0,-1 0 0,1 0 0,0 0 0,0 0 0,-1 0 0,1 0 0,0 0 0,-1 0 0,1 0 0,0 1 0,0-1 0,-1 0 0,-13 13 0,4 6 0,0 1 0,2 0 0,0 1 0,1 0 0,1 0 0,2 1 0,0-1 0,1 1 0,0 0 0,2 0 0,2 28 0,-1-47 0,0-1 0,0 0 0,1 1 0,-1-1 0,0 0 0,1 1 0,0-1 0,-1 0 0,1 0 0,0 0 0,0 0 0,0 0 0,0 0 0,1 0 0,-1 0 0,0 0 0,1 0 0,-1 0 0,1-1 0,3 3 0,-3-3 0,0 0 0,0 0 0,1-1 0,-1 1 0,0-1 0,0 1 0,0-1 0,1 0 0,-1 0 0,0 0 0,1 0 0,-1-1 0,0 1 0,0 0 0,1-1 0,-1 0 0,2 0 0,5-3 0,-1 0 0,1 0 0,-1-1 0,0 0 0,-1 0 0,1-1 0,-1 0 0,12-13 0,2-8 0,-2-1 0,-1 0 0,-2-2 0,0 0 0,16-45 0,-6-1 0,19-87 0,-37 127 0,-1 0 0,-2 0 0,0-47 0,-5 81 0,1 0 0,-1 0 0,0 0 0,-1 0 0,1 0 0,0 0 0,-1 0 0,1 1 0,-1-1 0,1 0 0,-1 0 0,0 0 0,0 0 0,0 1 0,0-1 0,0 0 0,-1-1 0,1 2 0,0 1 0,0-1 0,0 1 0,0-1 0,0 1 0,0 0 0,0-1 0,0 1 0,0 0 0,0-1 0,0 1 0,0 0 0,0 0 0,0 0 0,0 0 0,-1 0 0,1 0 0,0 1 0,0-1 0,0 0 0,0 0 0,-1 1 0,-2 1 0,-1 0 0,1 0 0,1 1 0,-1-1 0,0 1 0,1 0 0,-1 0 0,1 0 0,0 0 0,0 1 0,0-1 0,0 1 0,-2 5 0,-13 30 0,1 1 0,2 1 0,2 1 0,2 0 0,2 1 0,1 0 0,3 0 0,1 0 0,3 74 0,2-108 0,-1 0 0,1 0 0,1 0 0,-1 0 0,1 0 0,1 0 0,0 0 0,0-1 0,1 1 0,0-1 0,0 0 0,1 0 0,7 8 0,-9-12 0,0-1 0,1 0 0,0 1 0,-1-1 0,1-1 0,0 1 0,0-1 0,1 1 0,-1-1 0,0 0 0,1-1 0,0 1 0,-1-1 0,1 0 0,0 0 0,-1 0 0,1-1 0,0 0 0,0 0 0,0 0 0,-1 0 0,1-1 0,0 1 0,0-1 0,-1-1 0,8-2 0,-6 2-368,0 0-1,-1-1 1,1 0 0,-1 0-1,0-1 1,0 1 0,9-8-1,26-37-7766,-13 8-4678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4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137 417 22742,'0'0'4067,"-10"10"-1269,-4 2-2451,2 1 0,0 0 0,1 1 0,0 0 0,1 1 0,0 0 0,2 1 0,-13 29 0,17-35-344,1-1 0,0 1 1,1-1-1,0 1 1,0 0-1,1 0 0,0 0 1,1 0-1,0 0 1,2 12-1,-1-21-3,-1 0 0,0-1 0,1 1 0,-1 0 0,1 0 0,0 0 0,-1-1 0,1 1 0,0 0 0,-1-1 0,1 1 0,0 0 0,0-1 0,-1 1 0,1-1 0,0 1 0,0-1 0,0 0 0,0 1 0,0-1 0,0 0 0,0 0 0,0 0 0,0 1 0,0-1 0,-1 0 0,1 0 0,0 0 0,0 0 0,0-1 0,0 1 0,0 0 0,0 0 0,0-1 0,0 1 0,0 0 0,0-1 0,0 1 0,-1-1 0,1 1 0,0-1 0,0 1 0,0-1 0,0 0 0,37-29 0,-20 5 0,0-1 0,-2-1 0,-1-1 0,-1 0 0,-1 0 0,-2-1 0,-1-1 0,9-42 0,-2-11 0,10-154 0,-24 170 0,-5 88 0,-1-1 0,-1 1 0,-11 34 0,-4 18 0,8-24 0,2 1 0,3 1 0,2-1 0,2 1 0,7 81 0,-3-121-135,0 1 0,1-1-1,0 0 1,1 1 0,6 11 0,-9-20-54,0 0 1,1 0-1,0 0 1,-1-1-1,1 1 1,0 0-1,0-1 1,0 1-1,1-1 1,-1 0-1,0 0 1,1 0-1,0 0 1,-1 0 0,1 0-1,0-1 1,0 0-1,0 1 1,0-1-1,0 0 1,0 0-1,6 0 1,2 0-8759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4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23510,'0'0'5541,"-46"54"-5508,46-32-258,1-5-2978,10-7-4740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0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5189,'0'0'11269,"11"-10"-6608,-2 2-4112,1 0 0,1 0 1,0 1-1,0 0 0,0 1 1,0 0-1,1 1 1,0 0-1,1 1 0,19-4 1,-5 4-187,0 0 0,1 2 0,0 1 0,-1 2 0,39 4 0,-64-5-357,0 0 0,-1 0 0,1 0 0,0 1 0,0-1 0,-1 0 0,1 1 0,0-1 0,-1 1 0,1 0 0,-1-1 0,1 1 1,0 0-1,-1 0 0,0 0 0,1 0 0,-1 0 0,0 1 0,1-1 0,-1 0 0,0 1 0,0-1 0,0 0 0,0 1 0,0-1 0,0 1 0,-1 0 0,1-1 0,0 1 1,-1 0-1,1-1 0,-1 1 0,0 0 0,0-1 0,0 1 0,1 0 0,-1 0 0,-1 0 0,1-1 0,0 1 0,0 0 0,-1-1 0,1 1 0,-1 0 0,1-1 0,-1 1 1,0 0-1,0-1 0,0 1 0,-1 1 0,-4 8 162,-1 0 0,0-1 1,-1 0-1,0-1 0,-16 16 0,-88 61 673,87-69-629,0 0-1,2 2 0,0 1 0,1 1 1,-34 41-1,54-61-226,1 1 1,-1 0-1,1 0 0,0 0 0,0 0 1,0 0-1,0 0 0,0 0 0,0 0 1,0 0-1,1 1 0,-1-1 0,1 0 1,-1 0-1,1 1 0,0-1 1,0 0-1,0 1 0,0-1 0,1 0 1,-1 0-1,1 1 0,-1-1 0,2 4 1,0-3-51,0-1 1,1 1 0,-1-1-1,1 1 1,-1-1 0,1 0-1,0 0 1,0 0 0,0 0-1,0-1 1,0 1 0,0-1-1,0 0 1,6 2 0,11 2-512,1-1 0,-1-1 1,1-1-1,22 0 0,-6-1-4295,58-6-1,-25-9-3370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18 12332,'0'0'9913,"-13"-4"-6785,6 1-2794,0 1 0,0 0-1,-1 0 1,1 0 0,-1 1-1,0 0 1,1 1 0,-1-1-1,0 2 1,1-1-1,-1 1 1,1 0 0,-1 0-1,1 1 1,-1 0 0,1 1-1,0 0 1,0 0 0,-8 4-1,9-2-265,0 0 0,0 0 1,1 1-1,-1-1 0,1 1 0,1 0 0,-1 0 0,-6 13 0,10-18-66,1 0 0,-1 1 0,0-1 0,0 0 0,1 1 1,-1-1-1,1 1 0,0-1 0,-1 1 0,1-1 0,0 1 0,0-1 0,0 1 1,0-1-1,0 1 0,0-1 0,0 1 0,0-1 0,1 1 0,-1-1 0,0 1 1,1-1-1,-1 0 0,1 1 0,0-1 0,0 0 0,-1 1 0,1-1 0,0 0 0,0 0 1,0 1-1,0-1 0,0 0 0,1 0 0,-1 0 0,0-1 0,0 1 0,1 0 1,-1 0-1,0-1 0,1 1 0,-1-1 0,1 1 0,-1-1 0,1 1 0,-1-1 0,1 0 1,-1 0-1,1 0 0,1 0 0,8 2-2,0-1 0,-1-1 0,1 0 0,0 0 0,0-1 0,0-1 0,-1 1 0,1-2 0,12-3 0,-17 4 0,1-1 0,-1 0 0,0 0 0,0 0 0,0 0 0,0-1 0,-1 0 0,1-1 0,-1 1 0,0-1 0,0 0 0,-1 0 0,1 0 0,-1-1 0,5-9 0,-8 14 0,0-1 0,0 1 0,-1 0 0,1 0 0,-1-1 0,1 1 0,-1 0 0,0-1 0,1 1 0,-1-1 0,0 1 0,0 0 0,0-1 0,0 1 0,0-3 0,-1 4 0,1 0 0,0-1 0,0 1 0,-1 0 0,1-1 0,0 1 0,-1-1 0,1 1 0,0 0 0,-1 0 0,1-1 0,0 1 0,-1 0 0,1 0 0,-1-1 0,1 1 0,0 0 0,-1 0 0,1 0 0,-1 0 0,1 0 0,-1 0 0,1-1 0,-1 1 0,1 0 0,-1 0 0,1 1 0,-1-1 0,0 0 0,-2 0 0,0 1 0,0 0 0,0 0 0,-1 0 0,1 0 0,0 1 0,0-1 0,1 1 0,-1 0 0,0 0 0,-2 2 0,-1 2 0,1-1 0,-1 1 0,1 0 0,1 1 0,-1-1 0,1 1 0,-5 11 0,8-16 0,0 0 0,0-1 0,1 1 0,-1 0 0,0 0 0,1 0 0,-1 0 0,1 0 0,0 0 0,0 0 0,0 0 0,0 0 0,0 0 0,0 0 0,0 0 0,1 0 0,-1 0 0,1 0 0,-1 0 0,1 0 0,0 0 0,0 0 0,0 0 0,0 0 0,0-1 0,0 1 0,0 0 0,1-1 0,-1 1 0,0-1 0,1 0 0,0 1 0,2 1 0,8 2-320,1 0-1,-1-1 1,1 0 0,0-1-1,0 0 1,0-1 0,1-1 0,-1 0-1,0 0 1,0-2 0,15-1-1,28-6-6853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0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 19 16111,'-11'0'4239,"3"-1"-3944,0 1 0,0 0 0,-1 1-1,1 0 1,0 0 0,0 1 0,0 0 0,1 0 0,-1 1 0,0 0-1,1 0 1,-1 1 0,1 0 0,0 0 0,1 0 0,-8 7 0,2 0 54,-1 1 1,2 0-1,0 0 1,0 2 0,-15 24-1,22-31-227,0 1 0,0-1-1,1 1 1,0 0 0,0 0-1,1 0 1,0 0 0,0 1-1,1-1 1,0 0 0,1 1-1,0-1 1,1 12 0,-1-17-87,1 0 1,0 0-1,-1 0 1,1 0-1,1 0 1,-1 0-1,0 0 1,1-1-1,-1 1 1,1 0-1,0-1 1,0 1-1,0-1 1,0 0-1,0 0 1,1 0-1,-1 0 1,0 0 0,6 3-1,-2-2 102,0-1 0,0 1 0,1-1-1,-1 0 1,1-1 0,0 1 0,-1-1 0,14 0 0,-5-1 68,1-1 0,0 0 0,0-1 0,0-1 0,-1 0 0,1-1 0,17-8 0,-19 6-202,-1-1 0,0 0 0,-1-1 0,0 0-1,0-1 1,0 0 0,-2-1 0,17-19 0,-22 23-3,0 0 0,-1 0-1,0 0 1,0-1 0,0 0 0,-1 0-1,0 0 1,-1 0 0,1 0 0,-1-1-1,-1 1 1,1-1 0,-1 1-1,-1-1 1,1 0 0,-1 1 0,-1-1-1,-1-10 1,1 13 3,-1 0 0,0 0 0,0 1 0,0-1 0,-1 1 0,0-1 0,1 1 0,-2 0 0,1 0 0,0 0 0,-1 1 0,1-1 0,-1 1 0,0 0 0,0 0 0,-1 0 0,1 0 0,-1 1 0,1 0-1,-1 0 1,-6-2 0,5 1-23,-1 1 0,0 0-1,1 1 1,-1 0-1,0 0 1,0 0-1,0 0 1,1 1-1,-1 1 1,0-1 0,0 1-1,0 0 1,0 0-1,1 1 1,-10 3-1,14-4-276,-1 1 0,1-1-1,0 1 1,0-1 0,0 1-1,0 0 1,0 0-1,0 0 1,-3 4 0,5-6-228,-1 1-1,1 0 1,-1 0 0,1 0 0,0 0 0,-1-1 0,1 1 0,0 0 0,0 0 0,-1 0-1,1 0 1,0 0 0,0 0 0,0 0 0,0 0 0,0 0 0,0 0 0,1 1-1,4 5-8874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1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 21781,'0'0'9187,"8"1"-7767,-6-1-1413,0 0 1,-1 0-1,1 0 0,-1 0 0,1 0 1,-1 0-1,1 0 0,-1 1 1,1-1-1,-1 0 0,1 1 0,-1 0 1,1-1-1,-1 1 0,0 0 1,1-1-1,-1 1 0,0 0 0,0 0 1,0 0-1,1 0 0,-1 1 1,0-1-1,0 0 0,-1 0 0,1 1 1,0-1-1,0 0 0,0 1 1,-1-1-1,1 1 0,-1-1 1,1 1-1,-1-1 0,0 1 0,0-1 1,1 1-1,-1-1 0,0 1 1,0-1-1,-1 1 0,1-1 0,0 1 1,0-1-1,-1 1 0,1-1 1,-1 1-1,1-1 0,-1 1 0,0-1 1,-1 3-1,-7 13-7,-2 1 0,0-1 0,0-1 0,-2 0 0,0 0 0,-28 24 0,27-27 0,0 1 0,0 1 0,2 0 0,0 0 0,0 1 0,2 1 0,-13 25 0,22-40 0,0 0 0,0 0 0,0 1 0,0-1 0,1 0 0,-1 1 0,1-1 0,-1 0 0,1 1 0,0-1 0,0 0 0,0 1 0,0-1 0,0 0 0,1 1 0,-1-1 0,1 0 0,0 1 0,-1-1 0,1 0 0,0 0 0,0 0 0,1 0 0,1 4 0,0-3 0,1-1 0,-1 1 0,0-1 0,1 0 0,-1 0 0,1 0 0,0-1 0,0 1 0,-1-1 0,1 0 0,0 0 0,0 0 0,6 0 0,10 1 0,0-2 0,0 0 0,0-1 0,36-7 0,-32 3-929,-1-1-1,42-17 1,-47 15-887,1-1 0,-1-1 0,28-20 0,-5-6-8215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1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20339,'0'0'6791,"-54"63"-3684,38-31-897,4 2-1890,2-1-320,7 0 0,3-5 0,0-5 0,10-5 0,9-7 0,4-2 0,-1-4 0,4-5-1217,-2 0-3972,-2-11-2210,-2-6-5317</inkml:trace>
  <inkml:trace contextRef="#ctx0" brushRef="#br0" timeOffset="1">187 221 18097,'0'0'5862,"-58"58"-1186,33-21-1089,1-2-3042,6 5-545,11-4 0,7-2 0,4 0 0,15-6 0,2-8 0,1-10-4676,1-10-8617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0:41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355 81 5637,'0'0'8141,"-2"-9"-6502,1 4-1386,0 1 0,-1-1 0,0 1-1,1-1 1,-2 1 0,1-1 0,-1 1-1,1 0 1,-1 0 0,0 0 0,-4-3-1,5 5-162,0 0-1,0 1 1,0-1-1,0 1 1,0 0-1,-1 0 1,1-1-1,0 1 1,-1 1-1,1-1 1,0 0-1,-1 0 1,1 1-1,-1 0 1,1-1-1,-1 1 0,1 0 1,-1 0-1,1 0 1,-1 1-1,1-1 1,-1 1-1,1-1 1,-1 1-1,1 0 1,0 0-1,-1 0 1,1 0-1,-3 2 1,-11 9 193,0 1 0,0 1 0,1 0 0,1 1 0,0 0 0,1 1 0,-21 35 0,6-10 549,17-26-800,2 1 0,0 0 0,1 0 1,0 0-1,1 1 0,1 0 0,1 1 0,1-1 1,-4 23-1,3 15 126,1 93 0,5-97-139,-1-46 0,-1-1 0,2 1 0,-1-1 0,0 0 0,1 1 0,0-1 0,0 0 0,0 1 0,1-1 0,-1 0 0,1 0 0,0 0 0,0 0 0,1 0 0,2 3 0,-2-4 5,0-1 0,0 0 0,0 1 0,0-1 0,0 0 0,1-1 0,-1 1 0,1-1 0,0 1 0,-1-1 0,1 0 0,0 0 0,0-1 0,-1 1 0,1-1 0,0 0 0,6 0 0,26-1 306,-28-1-306,0 1 0,1 1 1,-1-1-1,0 2 0,1-1 0,-1 1 0,0 0 0,0 1 0,0 0 0,1 0 0,-2 0 0,1 1 0,0 1 0,-1-1 1,11 7-1,-9-2 79,6 6-69,1-1-1,0-1 1,0 0-1,27 13 1,-38-22 45,1-1-1,-1 0 1,1 0 0,0-1 0,-1 0 0,1 1 0,0-2 0,0 1-1,0-1 1,-1 0 0,1 0 0,0-1 0,0 1 0,0-1 0,0 0-1,-1-1 1,1 0 0,-1 0 0,1 0 0,6-4 0,2-3 97,0-1 1,0 0 0,-1 0-1,-1-2 1,0 0-1,-1 0 1,0-1 0,0 0-1,13-24 1,3-10-17,34-82 1,-50 105 58,-1 0 1,-2-1-1,0-1 0,-2 1 1,0-1-1,-2 0 1,-1 0-1,-1 0 0,-1-1 1,-4-34-1,1 53-219,0 1 0,-1-1 0,0 1 0,0 0 0,-1 0 0,0 0 0,0 0 0,-1 1 0,0 0 0,0 0 0,0 0 0,-1 0 0,-7-5 0,2 1 0,-1 1 0,0 1 0,-1-1 0,0 2 0,-1 0 0,-14-6 0,9 8-1463,-1 0 1,0 1-1,-27-2 0,-10-2-4916,19 0-6054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0:46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57 4933,'0'0'13100,"-9"0"-12977,-42 0 235,50 0-311,-1 1 0,1-1 0,0 1 0,-1 0 1,1-1-1,0 1 0,-1 0 0,1 0 1,0 0-1,0 0 0,0 0 0,0 0 1,0 0-1,0 0 0,0 0 0,0 1 0,0-1 1,1 0-1,-1 0 0,0 1 0,0 1 1,-14 37 424,13-33-323,-9 29 268,1 0 1,2 1 0,1 0 0,2 0-1,2 0 1,1 1 0,4 52 0,0-79-310,1-1 0,0 1 0,1-1 1,0 0-1,0 0 0,1-1 1,0 1-1,1-1 0,0 0 0,0-1 1,1 1-1,0-1 0,1-1 1,0 1-1,0-1 0,0-1 0,15 10 1,-6-5-13,1-1 1,-1 0 0,2-2-1,-1 0 1,1-1-1,0-1 1,1 0 0,30 4-1,-10-8 83,-1-2-1,75-8 0,-65 3-142,-43 4-9,1-1 0,-1 0 0,0 0 0,0-1 0,0 0 0,0 0 0,-1-1 0,1 1-1,-1-1 1,6-5 0,47-48 190,-38 33-119,-2-1 1,-1 0-1,-1-1 0,-2-1 1,0 0-1,14-44 1,-25 63 60,-1 0 0,0-1 0,-1 1 0,0-1 0,0 1 0,-1-1 0,0 1 0,-1-1 1,0 1-1,0-1 0,-1 1 0,0 0 0,0-1 0,-5-10 0,1 7-22,0 0 0,-1 1 0,0 0 0,-1 0 0,0 1 0,-1 0 0,0 0 0,-17-13 0,1 4-51,-1 1 1,0 1 0,-2 2 0,1 1 0,-2 1-1,0 1 1,-37-10 0,54 19-74,0 0 0,0 0 0,0 1 0,-1 1-1,1 0 1,-23 1 0,31 1-107,-1 0-1,0 0 1,0 0-1,0 0 1,1 1-1,-1 0 1,0 0 0,1 0-1,0 0 1,-1 1-1,1 0 1,0 0-1,0 0 1,1 0-1,-1 1 1,1-1-1,0 1 1,-1 0-1,-2 5 1,-19 38-6910,18-31 203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1:08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382 28 5189,'-8'0'1703,"-10"-1"-1283,0 1 0,0 0-1,0 2 1,1 0 0,-1 1 0,0 1 0,-27 9 0,35-9-315,0 1 0,1-1 1,-1 2-1,1-1 0,1 1 1,-1 0-1,1 1 1,0 0-1,0 1 0,1-1 1,0 1-1,0 1 0,1-1 1,0 1-1,-6 12 1,0 4 125,1 1 0,1 0 0,1 1 0,2 0 0,0 1 0,2 0 0,1 0 0,1 0 0,2 0 0,3 49 0,-2-73-230,1 1 0,0-1 1,1 1-1,-1-1 0,1 0 1,0 0-1,0 0 0,0 0 1,1 0-1,-1 0 0,1 0 1,0-1-1,0 1 0,0-1 0,1 0 1,-1 0-1,1 0 0,-1 0 1,1-1-1,0 1 0,0-1 1,0 0-1,1 0 0,-1-1 1,0 1-1,7 0 0,14 4 6,-1-1-1,1-2 1,44 1 0,-19-1 21,-9 2-31,131 7 55,-151-12-39,1-1-1,0-1 0,0-1 1,-1-1-1,38-11 0,10-13 28,-1-3 0,-2-2 0,-1-3 0,-2-3 0,73-60 0,-133 97 43,0 0 1,0 0-1,-1-1 0,1 1 0,-1-1 0,0 0 0,0 1 0,0-1 0,0 0 0,0 0 0,0-1 0,-1 1 0,0 0 0,0 0 0,1-1 0,-2 1 0,1-1 0,0 1 0,-1-1 0,0-3 0,0 1-3,-1-1 0,0 1 0,0 0 0,-1 0-1,0 0 1,0 0 0,0 0 0,-1 1 0,0-1 0,-5-8 0,-5-3 43,0 0 1,-1 1-1,-1 1 1,0 0-1,-31-23 1,29 26 42,0 1 1,-1 0 0,0 2 0,0 0 0,-1 0 0,-1 2-1,1 0 1,-1 2 0,0 0 0,0 1 0,-1 1 0,1 1-1,-1 1 1,0 0 0,-34 5 0,42 0-307,1 0 0,0 0-1,-1 1 1,2 1 0,-1 0 0,1 1 0,0 0 0,0 0 0,-19 19 0,-38 23-4860,8-16-2580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4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18321,'0'0'3935,"-4"9"-3044,-3 12-331,0 1 0,2 1 1,1-1-1,-3 30 0,0 106-415,0-6-37,-2-58-1710,8-108-4830,-5-11 2739,2 2-334,-6-21-5651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5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33 372 14446,'0'0'4591,"-7"8"-2605,-19 25-65,117-159 1996,35-87-2800,-118 197-1077,12-21 32,-19 35-64,0 1 0,-1-1 0,2 1 1,-1 0-1,0-1 0,0 1 0,0 0 0,1 0 1,-1 0-1,0 0 0,1 0 0,-1 0 0,1 0 0,-1 0 1,1 0-1,0 1 0,-1-1 0,3 0 0,-3 2 1,1 0 0,-1-1-1,0 1 1,1 0 0,-1 0 0,0 0-1,0 0 1,1 0 0,-1 0-1,0 0 1,0 0 0,0 1-1,0-1 1,-1 0 0,1 1-1,0-1 1,-1 1 0,1-1 0,0 0-1,-1 1 1,0-1 0,1 1-1,-1 0 1,0-1 0,0 1-1,0 1 1,2 5 45,24 87 2,-11-35 255,24 60-1,-33-104-666,1 0 0,0-1 0,1 0 1,1-1-1,1 1 0,0-2 0,0 1 0,20 18 1,1-13-4194,-4-16-3330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6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23 19667,'0'0'7196,"-3"9"-6534,-5 15-558,2-1 1,1 1-1,1 0 0,-2 32 1,2 108-966,4-138 447,6 9-827,1-23-144,-7-12 1294,1-1 0,-1 1 0,1 0 0,-1 0 0,1 0-1,-1 0 1,1-1 0,-1 1 0,0 0 0,1-1 0,-1 1-1,1 0 1,-1-1 0,0 1 0,1 0 0,-1-1 0,0 1 0,1-1-1,-1 1 1,0-1 0,1 1 0,-1-1 0,0 1 0,0-1 0,0 1-1,0-1 1,1 1 0,-1-1 0,5-13-1055,-1-1 0,0 1 0,0 0 0,-2-1 0,2-20 0,-2-81-2338,-2 90 3151,0-116 1262,-4 124 1866,-3 23 130,-2 29-755,8-30-1974,-2 28 986,1 0 0,3 56 0,0-82-1056,-1 1 1,1 0-1,0-1 0,0 1 0,1-1 0,0 0 0,0 1 0,0-1 0,1 0 0,0 0 0,0 0 0,1-1 1,-1 1-1,1-1 0,1 0 0,-1 0 0,1 0 0,-1 0 0,1-1 0,8 5 0,-11-7-86,1-1 0,0 1 0,0-1 0,0 0 0,0 0 0,1 0 0,-1 0 0,0 0 0,0-1 0,0 1 0,1-1 0,-1 0 0,0 0 0,1 0 0,-1-1 0,0 1 0,0-1 0,1 1 0,-1-1 0,6-3 0,-5 2 107,1-1 1,-1 0-1,0-1 1,0 1 0,0-1-1,0 0 1,-1 0-1,0 0 1,1 0-1,-1-1 1,4-8 0,1-4 287,-1-1 1,0 0-1,-1 0 0,-2-1 1,1 1-1,1-23 1,-4-79 653,-4 130-3527,1-5 271,0-1 0,0 1 0,0-1 1,1 1-1,0 0 0,0 8 0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6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57 18001,'0'0'5354,"-7"9"-3426,-2-1-1535,6-5-312,0 0 0,0 0 0,0 1-1,0-1 1,0 0 0,1 1 0,-1 0-1,1 0 1,-2 4 0,3-6-31,1-1 0,-1 0 1,1 1-1,-1-1 0,1 1 1,0-1-1,-1 0 0,1 1 1,0-1-1,0 1 0,0-1 1,0 1-1,0-1 0,1 1 1,-1-1-1,0 1 0,1-1 1,-1 0-1,1 1 0,-1-1 1,1 0-1,-1 1 0,1-1 1,0 0-1,0 0 0,0 0 1,0 0-1,0 1 0,0-1 1,0 0-1,0-1 0,0 1 1,0 0-1,1 0 0,-1 0 1,2 0-1,-1 0 36,0 0-1,0 0 1,0-1 0,1 1-1,-1-1 1,0 1 0,0-1-1,0 0 1,1 0 0,-1 0-1,0 0 1,0 0 0,1 0-1,-1-1 1,0 1 0,0-1-1,0 1 1,0-1 0,0 0-1,0 0 1,0 0 0,0 0-1,2-2 1,0 0-24,-1 0 1,1-1-1,-1 1 0,0-1 0,-1 0 0,1 0 1,-1 0-1,1 0 0,-1 0 0,0 0 0,-1-1 1,1 1-1,-1-1 0,0 1 0,0-1 1,0 1-1,-1-1 0,1 0 0,-1 0 0,-1-7 1,1 9-32,-1 0 0,0 0 0,1 0 0,-1 0 0,-1 0 0,1 1 1,0-1-1,-1 1 0,1-1 0,-1 1 0,1-1 0,-1 1 0,0 0 0,0-1 1,-1 1-1,1 0 0,0 1 0,0-1 0,-1 0 0,0 1 0,1-1 0,-1 1 1,0 0-1,1 0 0,-1 0 0,0 0 0,0 0 0,0 1 0,0-1 0,0 1 1,0 0-1,0 0 0,-3 0 0,4 0-60,1 0-1,-1 0 1,0 0 0,1 0 0,-1 0-1,1 0 1,-1 1 0,0-1-1,1 1 1,-1-1 0,1 1-1,-1-1 1,1 1 0,-1 0 0,-2 1-1,4-1-15,0 0 0,-1-1 1,1 1-1,0-1 0,0 1 0,-1-1 0,1 1 0,0 0 0,0-1 1,0 1-1,-1-1 0,1 1 0,0 0 0,0-1 0,0 1 0,0 0 0,0-1 1,1 1-1,-1-1 0,0 1 0,0 0 0,0-1 0,0 1 0,1-1 0,-1 1 1,1 1-1,1 0-204,-1 1 0,1 0 1,1-1-1,-1 1 0,0-1 0,0 0 1,1 0-1,0 0 0,-1 0 1,1 0-1,0 0 0,0-1 0,5 3 1,38 5-9842,-20-8 2312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4484,'0'0'25624,"0"12"-24481,-8 48-429,4-41-553,1 1-1,1 0 0,0 0 1,3 39-1,0-58-160,-1 0 0,0-1 0,1 1 0,-1-1 0,1 1 0,-1 0 0,1-1 0,-1 1 0,1-1 0,-1 0 0,1 1 0,-1-1 0,1 1 0,-1-1 0,1 0 0,0 1 0,-1-1 0,1 0 0,0 0 0,-1 1 0,1-1 0,0 0 0,-1 0 0,1 0 0,0 0 0,0 0 0,-1 0 0,1 0 0,0 0 0,-1 0 0,1 0 0,0 0 0,-1-1 0,1 1 0,0 0 0,-1 0 0,2-2 0,26-10 0,-3-4 0,-2-2 0,38-35 0,-35 29 0,39-28 0,-64 52 0,0-1 0,0 0 0,0 0 0,0 0 0,0 0 0,0 1 0,0-1 0,0 0 0,0 1 0,0-1 0,0 1 0,0-1 0,1 1 0,-1 0 0,0 0 0,0-1 0,0 1 0,1 0 0,-1 0 0,0 0 0,0 0 0,1 0 0,-1 0 0,0 1 0,0-1 0,1 0 0,1 1 0,-3 1 0,1-1 0,0 1 0,0-1 0,-1 1 0,1-1 0,-1 1 0,1 0 0,-1-1 0,0 1 0,1 0 0,-1-1 0,0 1 0,0 0 0,0-1 0,-1 1 0,1-1 0,-1 3 0,-2 14 0,-1-1 0,-10 26 0,14-42 0,-1 1-64,0 0 1,0 0-1,1 0 0,-1 0 1,0 1-1,1-1 0,0 0 1,0 0-1,-1 1 0,1-1 1,1 5-1,-1-7 10,0 0 0,1 1 0,-1-1 0,0 0 0,0 1 0,1-1 0,-1 0 1,0 1-1,0-1 0,1 0 0,-1 0 0,0 1 0,1-1 0,-1 0 0,1 0 0,-1 1 0,0-1 0,1 0 0,-1 0 0,1 0 1,-1 0-1,0 0 0,1 0 0,-1 0 0,1 0 0,-1 0 0,0 0 0,1 0 0,-1 0 0,1 0 0,-1 0 0,1 0 1,-1 0-1,0 0 0,1-1 0,5-1-610,-1-1 1,0 1-1,0-1 1,0-1-1,0 1 1,0-1 0,6-6-1,18-20-6030,2-6-3679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7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62 8936,'0'0'17697,"3"10"-17344,2 1-271,-1 5 355,2-1 1,0 0-1,1-1 1,1 1-1,0-1 0,17 21 1,-25-34-417,1 0 0,0 0 0,0 0 0,-1 0 1,1-1-1,0 1 0,0 0 0,0-1 0,0 1 0,0-1 0,0 1 0,0-1 1,0 1-1,0-1 0,0 0 0,1 0 0,-1 1 0,0-1 0,0 0 1,0 0-1,0 0 0,0 0 0,0 0 0,1 0 0,-1-1 0,0 1 1,0 0-1,0-1 0,0 1 0,2-1 0,-1-1 52,0 0 1,1 0-1,-1 0 0,0-1 1,0 1-1,0-1 0,-1 1 0,1-1 1,0 1-1,-1-1 0,2-4 1,2-7 201,0 0 1,-1-1-1,4-23 1,-7 29-276,0 0 0,0-1 0,-1 1 0,0 0 0,-1-10 0,1 17 0,-1 1 0,1-1 0,-1 0 0,1 1 0,-1-1 0,1 0 0,-1 1 0,0-1 0,0 1 0,1-1 0,-1 1 0,0 0 0,0-1 0,-1 1 0,1 0 0,0-1 0,0 1 0,-1 0 0,1 0 0,-1 0 0,1 0 0,-1 1 0,1-1 0,-1 0 0,1 1 0,-1-1 0,0 0 0,1 1 0,-1 0 0,0 0 0,1-1 0,-1 1 0,-3 0 0,5 1-52,0-1 1,-1 0-1,1 1 1,0-1-1,0 0 1,-1 1-1,1-1 1,0 0-1,0 1 1,0-1-1,0 1 1,-1-1-1,1 0 1,0 1-1,0-1 1,0 1-1,0-1 1,0 1-1,0-1 1,0 0-1,0 1 1,0-1-1,0 1 1,0-1-1,1 1 1,-1-1-1,0 0 1,0 1-1,0-1 1,0 0-1,1 1 1,-1-1-1,0 1 1,0-1-1,1 0 1,-1 0-1,0 1 1,1-1-1,9 17-4927,0-9-2762,1-2-4692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7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13837,'0'0'18930,"62"-27"-30173,-47 11 577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0 129 13741,'3'-8'6379,"1"-2"-5288,-1 0-1,2 0 0,-1 1 1,1 0-1,1 0 1,11-15-1,-14 20-851,1 1-1,-1-1 1,0 1 0,1 0 0,0 1 0,0-1-1,0 0 1,0 1 0,0 0 0,0 0-1,0 0 1,1 1 0,-1-1 0,1 1-1,-1 0 1,1 1 0,0-1 0,-1 1-1,1-1 1,7 2 0,-11-1-239,1 1 0,0 0 0,0-1 0,-1 1 0,1 0 0,0 0 0,-1 0 0,1 0 0,-1 0 0,0 0 0,1 1 0,-1-1 0,0 0 0,0 1 0,1-1 0,-1 1 0,0-1 0,-1 1 0,1-1 0,0 1 0,0 0 0,-1 0 0,1-1 0,-1 1 0,1 0 0,-1 0 0,0 0 0,0-1 0,1 1 0,-1 0 0,-1 0 0,1 0 0,-1 2 0,1 5 0,0 0 0,-2 0 0,1 0 0,-1 0 0,-5 15 0,-1-7 0,-1 0 0,0-1 0,-20 24 0,20-28 0,0 1 0,0-1 0,2 2 0,-1-1 0,2 1 0,-7 17 0,13-30 1,-1 0 0,1 0 0,0 0 0,0 0 0,0 0-1,0-1 1,0 1 0,0 0 0,0 0 0,0 0 0,0 0 0,0 0 0,0 0 0,1-1 0,-1 1 0,0 0-1,1 0 1,-1 0 0,0 0 0,1-1 0,-1 1 0,1 0 0,-1-1 0,1 1 0,0 0 0,-1-1 0,1 1-1,-1 0 1,1-1 0,0 1 0,1 0 0,1 0-4,0 0 0,1 1 0,-1-1 0,0-1-1,1 1 1,-1 0 0,1-1 0,5 1 0,71-8-918,-79 7 885,52-14-5349,-3-7-4284,-18 3-2412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40 14157,'0'0'9919,"-11"4"-7100,3-2-2592,0 1-1,1 0 1,-1 1 0,1 0 0,0 0-1,0 1 1,1-1 0,-1 1 0,1 1 0,0-1-1,1 1 1,-1 0 0,1 1 0,0-1-1,1 1 1,-1 0 0,1 0 0,1 0-1,0 1 1,0-1 0,0 1 0,1 0 0,0 0-1,-1 8 1,2-13-220,1-1-1,0 1 0,0-1 1,0 1-1,0-1 1,1 1-1,-1-1 1,1 0-1,-1 1 0,1-1 1,0 0-1,0 1 1,0-1-1,0 0 1,0 0-1,1 0 0,-1 0 1,0 0-1,1 0 1,0 0-1,-1 0 1,1-1-1,0 1 0,0-1 1,0 1-1,3 1 1,0-1-5,0 0 0,0-1 0,0 0 1,-1 1-1,1-2 0,0 1 0,1 0 1,-1-1-1,0 0 0,0 0 0,0-1 1,6-1-1,-7 1-2,0 0 0,-1-1 0,1 1 0,-1-1 0,1 0 0,-1 0 0,0 0 0,0-1 0,0 1 0,0-1 0,0 1 0,-1-1 0,1 0 0,-1 0 0,1 0 0,-1-1 0,0 1 0,0 0 0,-1-1 0,1 0 0,-1 1 0,0-1 0,0 0 0,0 1 0,1-7 0,1-10 0,0 0 0,-1 0 0,-1-28 0,-1 41-59,-3-42-1392,3 48 1405,0 0-1,-1 0 0,1 0 0,0 0 0,0 0 0,-1 0 0,1 0 0,0 0 0,-1 0 0,1 0 0,-1 1 0,1-1 0,-1 0 0,0 0 1,1 0-1,-1 1 0,0-1 0,0 0 0,1 1 0,-1-1 0,0 1 0,0-1 0,0 1 0,0-1 0,0 1 0,0-1 0,1 1 0,-1 0 0,0 0 1,0-1-1,0 1 0,0 0 0,0 0 0,0 0 0,0 0 0,0 0 0,0 0 0,0 1 0,0-1 0,0 0 0,-1 1 0,-1 0-411,1 0-1,0 1 0,1-1 0,-1 1 0,0-1 1,0 1-1,1 0 0,-1 0 0,1-1 0,-1 1 1,1 0-1,0 1 0,0-1 0,0 0 0,0 0 0,0 0 1,0 5-1,-2-2-1479,-3 13-4468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16303,'8'-5'4538,"-2"0"-3388,-2 2-390,0 0-1,0 0 1,0 0 0,0 1-1,1-1 1,-1 1 0,1 0-1,0 1 1,-1-1-1,1 1 1,7-2 0,-11 4-717,0-1 1,0 1-1,-1-1 0,1 1 1,0 0-1,-1-1 1,1 1-1,-1 0 0,1-1 1,-1 1-1,1 0 1,-1 0-1,1 0 0,-1-1 1,0 1-1,1 0 1,-1 0-1,0 0 0,0 0 1,0 0-1,1 0 0,-1-1 1,0 1-1,0 0 1,0 0-1,-1 0 0,1 0 1,0 1-1,-2 29 359,-1-17-402,-1 0 0,-1 0 0,0 0 0,-9 18 0,8-21 0,1-1 0,1 1 0,0 0 0,0 0 0,1 1 0,1-1 0,0 1 0,-1 12 0,3-23 1,0 0 1,0 0-1,0 0 0,1 0 0,-1 0 1,0 0-1,1 0 0,-1 0 0,0 0 1,1-1-1,-1 1 0,1 0 0,-1 0 1,1 0-1,-1-1 0,1 1 0,0 0 1,0-1-1,-1 1 0,1 0 0,0-1 1,0 1-1,-1-1 0,1 1 0,2 0 1,31 5 30,-24-6-97,0 0 0,0-1-1,0 0 1,18-5-1,-24 4-402,0 0-1,1 0 1,-1 0-1,0 0 0,0-1 1,0 0-1,6-5 1,19-30-8553,-15 10 1072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9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12780,'0'0'13933,"10"-6"-11413,6 0-2248,0-1 0,0 2 0,1 0-1,-1 1 1,1 1 0,0 0 0,0 1 0,0 1 0,0 1-1,1 1 1,-1 0 0,22 4 0,-36-4-272,0 0 0,-1-1 0,1 1 0,-1 0 0,1 0 0,-1 1 0,1-1 0,-1 0 0,0 1 0,1 0 0,-1-1 0,0 1 0,0 0 0,0 0 0,-1 0 0,1 0 0,0 1 0,-1-1 0,1 0 0,-1 1 0,2 3 0,-2-2 0,-1 0 0,1 0 0,-1 0 0,0 1 0,0-1 0,0 0 0,-1 0 0,1 0 0,-1 0 0,0 0 0,0 0 0,-3 7 0,-4 6 0,-1-1 0,0 0 0,-1 0 0,-24 28 0,10-18 0,16-19 0,1 0 0,0 1 0,1 0 0,0 0 0,-6 10 0,12-18 0,0 1 0,0-1 0,0 0 0,0 1 0,1-1 0,-1 0 0,0 0 0,0 1 0,0-1 0,0 0 0,0 0 0,0 1 0,1-1 0,-1 0 0,0 0 0,0 1 0,0-1 0,0 0 0,1 0 0,-1 0 0,0 0 0,0 1 0,1-1 0,-1 0 0,0 0 0,0 0 0,1 0 0,-1 0 0,0 0 0,1 0 0,-1 0 0,0 1 0,0-1 0,1 0 0,-1 0 0,0 0 0,1 0 0,-1-1 0,0 1 0,0 0 0,1 0 0,-1 0 0,0 0 0,0 0 0,1 0 0,15-2 0,25-5-486,-1-3 0,52-19 1,-58 15-5905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0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79 132 11179,'0'0'16928,"3"9"-16160,29 143 543,-16-43-4138,-22-115-7002,-22-28 2768,-15-32 567,11-6 7740,27 58 89,1 1-1,1-1 1,0 1-1,0-1 1,2 0 0,0 0-1,0 0 1,1 0-1,3-19 1,-2 30-995,0-1 0,0 1 0,0-1 0,0 1 0,1-1 0,-1 1 0,1 0 0,0 0 1,0 0-1,0 0 0,0 0 0,1 0 0,-1 1 0,1-1 0,-1 1 0,1 0 0,0-1 0,0 1 0,0 1 0,0-1 0,5-2 1,-6 4-268,0-1 0,0 0 0,0 1 0,1-1 0,-1 1 0,0-1 1,0 1-1,1 0 0,-1 0 0,0 0 0,1 1 0,-1-1 0,0 0 0,0 1 1,0 0-1,1-1 0,-1 1 0,0 0 0,0 0 0,0 0 0,0 0 1,0 0-1,0 1 0,-1-1 0,1 1 0,0-1 0,-1 1 0,1 0 1,-1-1-1,1 1 0,-1 0 0,0 0 0,0 0 0,2 3 0,1 4-29,-1 0 0,1 0-1,-1 0 1,-1 0-1,0 1 1,0-1 0,-1 1-1,0 0 1,-1 18 0,-2 4 310,-12 53 1,8-58 251,1 1 0,-1 39-1,6-66-601,0 1 0,0-1-1,0 0 1,0 1 0,1-1-1,-1 0 1,0 1 0,1-1-1,-1 0 1,1 0 0,-1 0-1,1 1 1,-1-1 0,1 0-1,0 0 1,0 0 0,-1 0-1,1 0 1,0 0 0,0 0-1,0 0 1,0-1 0,0 1 0,0 0-1,0 0 1,2 0 0,1 0-118,-1 0 0,1 0 0,0 0 0,-1-1 0,1 1 0,0-1 0,-1 0 1,1 0-1,6-1 0,1 0-1147,1-2 0,-1 1 0,0-1 0,0-1 0,17-8 0,8-9-5370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0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19 152 13901,'0'0'15102,"10"-7"-14989,2-2-91,0-1 1,0 0 0,11-12 0,-20 18 46,1 0 0,0 0 1,-1 0-1,0-1 0,0 0 1,0 0-1,0 0 1,-1 0-1,0 0 0,0 0 1,0 0-1,-1-1 1,0 1-1,1-9 0,-2 13-50,0 1 0,0 0-1,0-1 1,0 1 0,0-1 0,0 1-1,0-1 1,0 1 0,0-1 0,0 1-1,0-1 1,0 1 0,0 0 0,0-1-1,-1 1 1,1-1 0,0 1-1,0-1 1,-1 1 0,1 0 0,0-1-1,-1 1 1,1 0 0,0-1 0,-1 1-1,1 0 1,0-1 0,-1 1 0,1 0-1,0 0 1,-1 0 0,1-1 0,-1 1-1,-16 5 821,-13 21 205,20-9-1044,0 0 0,2 2 0,-1-1 0,2 1 0,1 0 0,0 0 0,1 1 0,2 0 0,0 0 0,-1 35 0,4-54 3,0 1 0,0-1 0,0 0 0,0 0 0,0 0 0,0 0 0,0 0 0,1 1 0,-1-1 0,0 0 0,1 0 0,-1 0 0,1 0 0,-1 0 0,1 0 0,0 0-1,-1 0 1,1 0 0,0-1 0,0 1 0,-1 0 0,1 0 0,0 0 0,0-1 0,0 1 0,0-1 0,0 1 0,0-1 0,0 1 0,0-1 0,0 1 0,0-1 0,1 0 0,-1 0 0,0 1 0,0-1 0,0 0 0,0 0 0,0 0 0,1 0 0,-1-1 0,0 1 0,0 0 0,0 0 0,0-1 0,0 1 0,0 0-1,0-1 1,2 0 0,10-4-87,0 0-1,0-1 1,16-10-1,-13 8-355,28-13-7477,-38 18 5819,16-7-6731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16496,'0'0'10506,"9"80"-8777,-6-41-640,4 2-256,1 1-160,0-1-97,4-6-223,1-4-289,1-8 0,-4-6-481,1-6-800,4-8-993,-6-3-1666,-1-3-1729,0-14-4965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65 113 19859,'0'0'12038,"10"-4"-11632,-2 1-379,0 0 1,0-1-1,0 0 1,12-9-1,-18 12-19,-1 0 1,1 0-1,0 0 0,-1 0 1,1 0-1,-1-1 0,1 1 1,-1-1-1,0 1 0,0-1 1,0 0-1,0 1 1,0-1-1,0 0 0,0 0 1,0 0-1,-1 1 0,1-1 1,-1 0-1,1 0 0,-1 0 1,0 0-1,0 0 0,0 0 1,0 0-1,0 0 0,0 0 1,-1 0-1,1 0 0,0 0 1,-1 0-1,0 0 0,1 0 1,-1 1-1,-2-4 0,2 4-6,0-1-1,-1 1 0,0-1 1,1 1-1,-1 0 1,0-1-1,1 1 0,-1 0 1,0 0-1,0 0 1,0 1-1,0-1 0,0 0 1,0 1-1,0-1 1,0 1-1,0 0 0,0 0 1,-1-1-1,1 2 1,0-1-1,0 0 0,-4 1 1,3-1-3,-1 1 1,1 0-1,-1 0 1,1 0-1,-1 0 1,1 0-1,-1 1 1,1-1-1,0 1 1,0 0-1,0 0 1,0 0-1,-3 4 1,-1 3 0,2 1 0,-1 0 0,1 0 0,1 0 0,0 1 0,0 0 0,1 0 0,1 0 0,0 0 0,0 0 0,1 0 0,0 0 0,1 1 0,1-1 0,2 22 0,-2-31-37,0 0 0,0 0 0,0 0 0,0 1 0,0-1 0,1 0 0,-1-1-1,0 1 1,1 0 0,0 0 0,-1-1 0,1 1 0,0 0 0,0-1 0,0 0 0,0 1 0,0-1 0,0 0 0,0 0 0,0 0 0,0-1 0,1 1 0,-1 0-1,0-1 1,1 1 0,-1-1 0,0 0 0,1 0 0,-1 0 0,0 0 0,1 0 0,-1-1 0,0 1 0,4-2 0,3 1-350,0-1 1,0 0 0,0 0-1,0-1 1,-1-1 0,1 1-1,12-9 1,-8 3-2502,-1-1 0,0 0 0,15-18 0,0-4-6828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1 15855,'0'0'4148,"-12"10"80,-18 15-1689,9-9-1340,0 2 1,1 0-1,0 2 1,-18 23-1,37-41-1199,-1-1 0,1 1 0,0 0 0,0-1 0,0 1 0,0 0 0,0-1 0,0 1 0,0 0 0,1 0 0,-1 0 0,1 0 0,0 0 0,-1-1 0,1 1 0,0 0 0,0 0 0,0 0 0,0 0 0,0 0 0,1 0 0,-1 0 0,0 0 0,1 0 0,0 0 0,-1 0 0,1-1 0,0 1 0,0 0 0,0 0 0,0-1 0,0 1 0,1-1 0,-1 1 0,0-1 0,1 0 0,-1 1 0,1-1 0,-1 0 0,1 0 0,2 1 0,-1 0 0,0-1 0,1 0 0,-1 0 0,0 0 0,1-1 0,-1 1 0,1-1 0,-1 0 0,1 0 0,-1 0 0,1 0 0,-1 0 0,1-1 0,-1 0 0,1 0 0,-1 0 0,0 0 0,0 0 0,1-1 0,-1 1 0,0-1 0,0 0 0,3-2 0,9-10 0,0 0 0,-1-1 0,0-1 0,-1 0 0,-1-1 0,-1 0 0,0 0 0,-1-2 0,-1 1 0,8-25 0,-32 91 0,9-33 0,1 0 0,0 1 0,1 0 0,1 0 0,0 1 0,0 21 0,3-36 0,0-1-1,0 1 1,1-1-1,-1 0 1,0 1-1,1-1 1,-1 1-1,1-1 1,-1 0-1,1 1 1,-1-1-1,1 0 1,0 0 0,0 1-1,0-1 1,0 0-1,0 0 1,0 0-1,0 0 1,0 0-1,0 0 1,0 0-1,1-1 1,-1 1-1,3 1 1,0-1-14,0 0-1,0 0 1,0 0-1,0 0 1,0-1 0,0 0-1,0 0 1,0 0-1,6-1 1,-1 0-134,1-1 0,-1 0-1,0 0 1,0-1 0,0 0 0,-1 0 0,1-1 0,7-5 0,-6 0-1527,-1 1 0,0-1 1,-1-1-1,0 0 0,0 0 1,-1 0-1,-1-1 0,0 0 1,10-23-1,7-26-9365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22 14958,'-5'9'4340,"-38"74"2092,39-74-5963,1-1-1,0 1 0,0 0 0,1 0 1,0 0-1,0 0 0,1 0 0,1 1 1,0 12-1,0-21-463,0-1 1,0 0-1,0 1 0,0-1 1,1 0-1,-1 1 0,0-1 1,0 1-1,0-1 1,1 0-1,-1 0 0,0 1 1,0-1-1,1 0 0,-1 1 1,0-1-1,0 0 1,1 0-1,-1 1 0,0-1 1,1 0-1,-1 0 1,0 0-1,1 0 0,-1 0 1,1 1-1,-1-1 0,0 0 1,1 0-1,-1 0 1,1 0-1,-1 0 0,0 0 1,1 0-1,-1 0 0,0 0 1,1 0-1,-1-1 1,1 1-1,-1 0 0,0 0 1,1 0-1,-1 0 1,0 0-1,1-1 0,-1 1 1,0 0-1,1 0 0,-1-1 1,18-11 173,-11 3-81,0 0 0,-1-1 1,1 0-1,-2 0 0,0 0 0,0-1 0,0 1 0,-2-1 0,1 0 1,2-15-1,-2 8-17,2-1 1,12-26-1,-18 45-88,0 0-1,0 0 1,0 0-1,0 0 1,0 1-1,1-1 1,-1 0-1,0 0 1,0 0-1,0 0 1,0 1-1,1-1 1,-1 0-1,0 0 1,0 0-1,0 0 1,1 0-1,-1 0 1,0 0-1,0 0 1,0 0-1,1 0 1,-1 0-1,0 1 1,0-1-1,0 0 1,1 0-1,-1-1 1,0 1-1,0 0 1,1 0-1,-1 0 1,0 0-1,0 0 1,0 0-1,1 0 1,-1 0-1,0 0 1,0 0-1,0 0 1,1-1-1,-1 1 1,0 0-1,0 0 1,0 0-1,0 0 1,0-1-1,1 1 1,-1 0-1,0 0 1,0 0-1,0-1 1,1 23-377,-1-21 380,-3 78 141,0-47-30,2-1 1,4 35-1,-3-64-125,0-1 0,0 1 0,0-1 0,1 0-1,-1 0 1,0 1 0,1-1 0,-1 0-1,1 1 1,0-1 0,-1 0 0,1 0 0,0 0-1,0 0 1,0 0 0,-1 0 0,1 0-1,0 0 1,1 0 0,-1 0 0,0 0 0,0-1-1,0 1 1,0 0 0,1-1 0,-1 1-1,0-1 1,0 1 0,1-1 0,-1 0-1,0 0 1,1 1 0,-1-1 0,0 0 0,1 0-1,-1 0 1,1 0 0,-1-1 0,2 1-1,0-1-383,1 0-1,0 0 1,0 0-1,-1 0 0,1 0 1,-1-1-1,1 0 1,-1 1-1,0-1 0,1-1 1,-1 1-1,4-4 0,14-23-5533,-3-5-2045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9769,'0'0'7090,"-10"6"-2505,8-5-4438,-58 42 5486,56-40-5257,0 1 1,0-1-1,1 1 1,-1 0-1,1 1 1,0-1-1,0 0 1,0 1-1,1 0 1,-1 0-1,1 0 1,0 0-1,-1 8 1,3-12-373,0 0 0,1-1 0,-1 1 0,0 0 0,1-1 0,-1 1 0,1-1 0,-1 1 0,1 0 0,-1-1 0,1 1 0,0-1 0,-1 1 0,1-1 0,0 0 0,-1 1 0,1-1 0,0 0 0,0 1 0,-1-1 0,1 0 0,0 0 0,0 0 0,-1 0 0,1 1 0,0-1 0,0 0 0,0 0 0,-1-1 0,1 1 0,1 0 0,37 0 22,-30-1-68,19 0-163,-15 0-199,1 1 0,-1 0 0,0 1 1,24 4-1,-35-5 388,1 1 1,-1 0-1,0 0 1,1-1-1,-1 2 1,0-1-1,1 0 0,-1 0 1,0 1-1,0-1 1,0 1-1,0-1 1,0 1-1,0 0 0,-1 0 1,1 0-1,0 0 1,-1 0-1,0 0 1,1 1-1,-1-1 0,0 0 1,0 1-1,-1-1 1,1 1-1,0-1 1,-1 1-1,1-1 0,-1 1 1,0 2-1,0 4 195,0 0 1,-1-1-1,0 1 0,-1-1 0,0 1 0,0-1 0,-1 1 1,0-1-1,0 0 0,-1 0 0,0-1 0,0 1 1,-1-1-1,0 0 0,-9 10 0,14-17-215,0 1-1,-1-1 1,1 1-1,0-1 1,0 0 0,0 1-1,-1-1 1,1 0 0,0 1-1,0-1 1,-1 0-1,1 1 1,0-1 0,-1 0-1,1 0 1,0 1-1,-1-1 1,1 0 0,-1 0-1,1 0 1,0 0-1,-1 0 1,1 1 0,-1-1-1,1 0 1,0 0 0,-1 0-1,1 0 1,-1 0-1,1 0 1,0 0 0,-1 0-1,1 0 1,-1 0-1,1-1 1,-1 1 0,1 0-1,0 0 1,-1 0-1,1 0 1,0-1 0,-1 1-1,1 0 1,0 0 0,-1-1-1,1 1 1,0 0-1,-1 0 1,1-1 0,0 1-1,0 0 1,-1-1-1,1 1 1,0-1 0,0 1-1,0 0 1,0-1 0,-1 1-1,1-1 1,0 1-1,0 0 1,0-1 0,0 1-1,0-1 1,0 0-1,-1-34-5434,1 28 3639,0-24-6272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2.4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89 114 12844,'0'0'16442,"8"-10"-14733,24-36-951,-31 45-742,0-1 0,0 0 1,0 0-1,0 1 0,0-1 1,-1 0-1,1 0 0,-1 0 1,1 0-1,-1 0 0,1 0 0,-1 0 1,0 0-1,0 0 0,0 0 1,0 0-1,-1-4 0,0 5 0,1 0 0,-1 0 0,0 0 0,1 0 0,-1 0 0,0 0 0,0 0-1,0 0 1,0 0 0,0 0 0,0 0 0,0 0 0,0 1 0,0-1 0,0 0 0,0 1-1,0-1 1,-1 1 0,1 0 0,-1-1 0,-2 0 10,0 0 0,0 1-1,1-1 1,-1 1 0,0 0 0,0 0 0,0 0-1,0 1 1,1 0 0,-1-1 0,0 1 0,1 0-1,-1 1 1,-5 1 0,5 1-23,-1 0-1,1 0 1,0 0-1,0 1 1,0 0 0,1-1-1,-1 1 1,1 0-1,1 1 1,-1-1 0,1 0-1,-1 1 1,1-1-1,1 1 1,-1 0 0,1 0-1,0-1 1,0 9-1,1-11-9,-1 0 0,1 0 0,0 0 0,0 0 0,0 0 0,1 1 0,-1-1 0,1 0 0,-1 0 0,1 0 0,0 0 0,0 0 0,1 0 0,-1 0 0,1-1 0,-1 1-1,1 0 1,0-1 0,0 1 0,0-1 0,0 0 0,0 1 0,1-1 0,-1 0 0,1 0 0,-1-1 0,1 1 0,0 0 0,-1-1 0,1 0 0,0 0 0,0 1 0,0-2 0,5 2-1,28 0-2222,-11-4-2180,7-5-5152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3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2 224 15503,'0'0'8931,"-1"-12"-7250,1 5-1470,0 1 0,0 0-1,1 0 1,-1-1-1,1 1 1,1 0-1,-1 0 1,1 0 0,0 0-1,0 0 1,1 1-1,0-1 1,0 1-1,0-1 1,1 1-1,-1 0 1,9-8 0,-2 2 280,-6 6-230,1 0 1,-1 0 0,0 1-1,1 0 1,0 0-1,0 0 1,0 0-1,10-4 1,-14 10-261,0 0 1,0 1-1,0-1 1,-1 0-1,0 1 0,1-1 1,-1 1-1,0-1 0,0 1 1,0-1-1,-1 4 1,1-3-3,0 21 1,-1-7 0,1 0 0,0 0 0,2 0 0,0 0 0,0 0 0,7 18 0,-8-32 0,0 0 0,0 0 0,1 0 0,0 0 0,0 0 0,0 0 0,0 0 0,0 0 0,0-1 0,1 1 0,-1-1 0,1 0 0,-1 0 0,7 4 0,-5-4 0,1-1 0,-1 1 0,0-1 0,1 0 0,-1 0 0,1-1 0,-1 0 0,0 1 0,1-1 0,-1-1 0,1 1 0,-1-1 0,1 1 0,6-3 0,-5 1 2,0 0 0,0-1 0,-1 0 0,1 0 0,0 0 1,-1 0-1,0-1 0,0 0 0,0 0 0,0-1 0,-1 1 0,0-1 0,1 0 0,-2 0 0,1 0 1,-1-1-1,1 1 0,-2-1 0,1 0 0,2-7 0,-1 3-20,-1 0-1,0 0 1,-1-1 0,0 1-1,-1-1 1,0 1 0,0-1-1,-1 1 1,-1-1 0,1 1-1,-5-18 1,0 15 295,-6 0-4927,3 14-672,5 17 1783,3-17 3394,0 1 1,1 0 0,-1-1-1,1 1 1,0 0-1,-1-1 1,1 1-1,0-1 1,0 0-1,0 1 1,0-1-1,0 0 1,0 1-1,1-1 1,-1 0-1,0 0 1,1 0-1,-1 0 1,0 0-1,1 0 1,-1-1-1,1 1 1,0 0-1,-1-1 1,1 1-1,-1-1 1,1 1-1,0-1 1,-1 0-1,1 0 1,0 0-1,0 0 1,-1 0 0,1 0-1,2-1 1,-1 1 290,0 0 0,0 0 0,0 0 0,0-1 0,0 1 0,0-1 0,0 0 0,0 1 0,0-2 0,0 1 0,0 0 0,-1 0 0,1-1 0,0 0 0,-1 1 0,1-1 0,-1 0 0,0 0 0,0 0 0,3-4 0,3-22 4036,-7 19-831,-8 20 663,6-9-3953,-5 11 424,1-1 1,0 1-1,1 0 1,0 0-1,1 1 1,0-1-1,-1 17 1,4-29-485,0-1 1,0 1 0,0 0 0,0 0 0,0 0 0,0-1 0,0 1-1,1 0 1,-1 0 0,0-1 0,0 1 0,1 0 0,-1 0-1,0-1 1,1 1 0,-1 0 0,1-1 0,-1 1 0,1 0-1,-1-1 1,1 1 0,0-1 0,-1 1 0,1-1 0,-1 1 0,1-1-1,0 0 1,1 1 0,24-2 11,-18-1-15,0-1-1,0 0 0,-1-1 1,14-8-1,53-49 3,-55 42 0,2 2 0,26-18 0,-47 34 0,1 1 0,-1-1 0,1 1 0,0-1 0,-1 1 0,1-1 0,0 1 0,-1-1 0,1 1 0,0 0 0,0-1 0,-1 1 0,1 0 0,0 0 0,0-1 0,0 1 0,-1 0 0,1 0 0,0 0 0,0 0 0,0 0 0,0 0 0,-1 0 0,1 1 0,0-1 0,0 0 0,0 0 0,-1 1 0,1-1 0,0 0 0,-1 1 0,1-1 0,0 1 0,0-1 0,-1 1 0,1-1 0,-1 1 0,1-1 0,0 2 0,10 38 0,-2 1 0,-9-40 0,1 0 0,-1 0 0,1 0 0,-1 0 0,1 1 0,0-1 0,-1 0 0,1-1 0,0 1 0,0 0 0,0 0 0,0 0 0,-1 0 0,1-1 0,0 1 0,0 0 0,0-1 0,1 1 0,-1-1 0,0 1 0,0-1 0,0 1 0,0-1 0,0 0 0,1 0 0,1 1 0,6-2-183,1-1 1,-1 1-1,0-2 0,0 1 1,0-1-1,-1 0 0,1-1 0,12-7 1,-2 0-7399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3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71 14798,'0'0'3587,"-2"-10"-149,-8-31-357,9 39-2973,1 1 0,-1 0 0,1 0 0,-1 0 0,0 0 0,1 0 0,-1 0 0,0 0 0,0 0 0,0 0 0,1 1 1,-1-1-1,0 0 0,0 0 0,0 1 0,0-1 0,-1 1 0,1-1 0,0 1 0,0-1 0,0 1 0,0-1 0,-1 1 1,1 0-1,0 0 0,0 0 0,0 0 0,-1 0 0,1 0 0,0 0 0,0 0 0,0 0 0,-1 1 0,1-1 0,0 0 1,0 1-1,0-1 0,0 1 0,-2 0 0,-1 1 47,0 0 1,0 1 0,0-1-1,0 1 1,1 0-1,-1 0 1,-5 7 0,-3 7-3,0 0 1,2 1 0,0 1 0,1 0 0,1 0 0,1 1 0,1 0 0,0 0 0,1 1 0,2-1 0,0 1 0,0 39 0,3-57-239,0 0 0,-1 0-1,2 0 1,-1 0 0,0 0-1,0 0 1,1-1 0,0 1-1,-1 0 1,1 0 0,0-1-1,0 1 1,1 0 0,-1-1-1,1 1 1,-1-1 0,1 1-1,0-1 1,0 0 0,0 0-1,0 0 1,0 0 0,0 0-1,0 0 1,1-1 0,-1 1-1,1-1 1,-1 1 0,1-1-1,0 0 1,-1 0 0,1 0-1,0-1 1,0 1 0,0-1-1,0 1 1,0-1 0,-1 0-1,1 0 1,0 0 0,0 0-1,0-1 1,5-1 0,4 0-1195,0 0 0,-1-2 0,1 1 0,0-2 0,-1 1 0,0-1 0,0-1 0,-1 0 0,15-11 0,13-17-5831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4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15663,'0'0'6732,"-7"11"-4971,0-1-1489,2 0 0,-1 1 0,1 0-1,1 0 1,0 0 0,1 1 0,0-1-1,0 1 1,1 0 0,0 20 0,0-4-81,0 57 684,2-81-808,1 0 0,-1 0 0,0 0 0,1 0 0,0 0 0,0-1 0,0 1 0,0 0 0,1 0 0,0-1 0,-1 1 0,1-1 0,0 0 0,1 1 0,-1-1-1,5 4 1,-5-5-49,1-1-1,-1 1 1,1-1-1,0 0 1,0 0-1,-1 0 1,1 0-1,0-1 1,0 1-1,0-1 1,0 1-1,0-1 1,0 0-1,0-1 1,0 1-1,0 0 1,0-1-1,0 1 0,0-1 1,0 0-1,0 0 1,-1 0-1,1-1 1,0 1-1,-1 0 1,1-1-1,-1 0 1,1 0-1,2-3 1,9-6 52,-2-1 1,1-1 0,17-23-1,-24 28-65,17-25 13,-19 25-16,1 0 1,1 0 0,0 1 0,0-1 0,0 1-1,8-6 1,-13 13-6,-1 0 0,1-1 1,-1 1-1,1 0 0,-1 0 0,1 0 0,-1-1 0,1 1 0,-1 0 0,1 0 0,-1 0 0,1 0 1,0 0-1,-1 0 0,1 0 0,-1 0 0,1 0 0,-1 0 0,1 0 0,0 1 0,-1-1 0,1 0 0,-1 0 1,1 0-1,-1 1 0,1-1 0,-1 0 0,1 1 0,-1-1 0,0 0 0,1 1 0,-1-1 0,1 1 1,-1-1-1,0 0 0,1 1 0,-1-1 0,0 1 0,0-1 0,1 1 0,-1-1 0,0 1 0,0 0 1,0-1-1,0 1 0,0-1 0,1 1 0,-1-1 0,0 2 0,6 38 27,-5-30 6,1-2-53,-1 3 131,1 0 0,0 0 0,8 21 1,-9-31-99,-1 0-1,0 0 1,1 0 0,-1 1 0,1-1 0,-1 0 0,1 0 0,-1 0 0,1 0 0,0 0 0,0 0-1,-1 0 1,1 0 0,0 0 0,0 0 0,0 0 0,0-1 0,0 1 0,0 0 0,0-1 0,1 1 0,-1-1-1,0 1 1,0-1 0,0 1 0,1-1 0,-1 0 0,0 0 0,0 0 0,1 1 0,-1-1 0,0 0 0,0-1-1,1 1 1,-1 0 0,0 0 0,0 0 0,1-1 0,-1 1 0,0-1 0,0 1 0,0-1 0,0 1-1,0-1 1,2-1 0,25-28-2084,-4-9-3750,-13 19 1038,7-9-4342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4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104 287 11851,'0'0'10020,"-11"11"-7142,-1-1-2228,2-2-278,0 0 1,0 1-1,1 0 0,0 1 1,1 0-1,-10 15 0,17-25-372,1 1-1,-1 0 1,0 0-1,1-1 1,-1 1-1,1 0 1,0 0-1,-1 0 1,1 0-1,-1 0 1,1 0-1,0 0 0,0 0 1,0-1-1,0 1 1,0 0-1,0 0 1,0 0-1,0 0 1,0 0-1,0 0 1,0 0-1,0 0 1,1 0-1,-1 0 1,0 0-1,1 0 1,-1 0-1,1-1 1,-1 1-1,1 0 1,-1 0-1,1 0 1,-1-1-1,1 1 1,0 0-1,0-1 1,-1 1-1,1-1 1,0 1-1,0-1 1,0 1-1,-1-1 1,1 1-1,0-1 1,0 0-1,0 1 1,0-1-1,0 0 0,0 0 1,0 0-1,0 0 1,0 0-1,0 0 1,0 0-1,0 0 1,0 0-1,0 0 1,-1-1-1,3 1 1,2-1 1,0 0 1,1 1-1,-1-2 0,0 1 1,0-1-1,0 0 1,0 0-1,0 0 0,0 0 1,5-5-1,-1-2-105,-1 0 0,0-1 0,0 0 0,-1 0 0,0-1-1,-1 0 1,0 0 0,-1 0 0,0-1 0,0 0 0,-2 0 0,5-25-1,-2 4 344,-3-1-1,-1 0 0,-3-53 1,1 87-238,0-4 78,0 1-1,0-1 0,0 0 0,-1 1 0,1-1 0,-1 1 1,0-1-1,0 1 0,0-1 0,-1 1 0,-2-6 0,1 67 600,3-24-216,3 1 1,1-1-1,9 40 0,-8-54-218,0 0 1,2-1 0,0 1-1,1-2 1,1 1-1,19 29 1,-27-47-245,-1 0 0,1 1 0,0-1 0,0 1 0,0-1 0,1 0 0,-1 0 0,0 1 0,0-1 0,1 0 0,-1 0 0,0 0 0,1-1 0,-1 1 0,1 0 0,-1 0 0,1-1 0,0 1 0,-1-1 0,1 0 0,2 1 0,-3-1 0,1-1 0,-1 0 0,0 1 0,0-1 0,-1 0 0,1 0 0,0 1 0,0-1 0,0 0 0,0 0 0,-1 0 0,1 0 0,0 0 0,-1 0 0,1 0 0,-1 0 0,1 0 0,-1-1 0,0 1 0,1 0 0,-1 0 0,0 0 0,0 0 0,0-1 0,0 1 0,0 0 0,0 0 0,0 0 0,0-1 0,-1 0 0,1-7-20,-2 0 0,0-1 0,0 1 0,0 0-1,-1 1 1,0-1 0,-1 0 0,0 1 0,0 0 0,-1 0 0,0 0 0,-9-11-1,4 7-11,0 1-1,-1-1 0,0 2 0,-1-1 0,0 2 1,-24-16-1,105 29-1860,-16-9-2987,-6-7-3396,-12-4 1010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5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81 12716,'-2'-10'6193,"2"10"-6082,-13-47 4392,12 46-4367,1 0-1,0 0 0,-1-1 1,0 1-1,1 0 1,-1 0-1,1 0 1,-1 0-1,0 0 0,0 0 1,0 0-1,0 0 1,0 0-1,0 0 1,0 0-1,0 0 0,0 1 1,0-1-1,0 0 1,0 1-1,-1-1 1,1 1-1,0-1 0,0 1 1,-1 0-1,1-1 1,0 1-1,-1 0 1,1 0-1,0 0 0,0 0 1,-1 0-1,1 0 1,0 0-1,-1 1 0,1-1 1,0 0-1,-1 1 1,1-1-1,0 1 1,0-1-1,0 1 0,0 0 1,-2 1-1,-2 2-1,1 0-1,0 1 1,0-1-1,0 1 1,0 0-1,1 0 1,0 1-1,0-1 1,0 1-1,-3 9 0,-19 67 130,20-65-152,-5 22 250,-6 45 0,14-71-288,1 0 1,0 1-1,1-1 0,0 0 0,1 1 1,1-1-1,3 17 0,-4-27-73,0-1 0,-1 1 0,1-1 0,0 0 0,1 1 0,-1-1 0,0 0 0,0 0 0,1 0 0,0 0 0,-1 0 0,1 0 0,0 0 0,0-1 0,0 1 0,0-1 0,0 1 0,0-1 0,0 0 0,1 1 0,-1-1 0,0 0 0,1-1 0,-1 1 0,1 0 0,-1-1 0,1 1 0,-1-1 0,1 0 0,-1 0 0,1 0 0,0 0 0,-1 0 0,1-1 0,-1 1 0,1-1 0,2-1 0,1 0 0,0 0 0,0 0 0,0 0 0,-1-1 0,1 0 0,-1 0 0,0-1 0,0 0 0,0 0 0,0 0 0,-1 0 0,0-1 0,1 1 0,3-7 0,-4 5 0,-1 0 0,0 0 0,0-1 0,-1 1 0,1-1 0,-1 1 0,-1-1 0,1 0 0,-1 0 0,-1 1 0,1-1 0,-1 0 0,0 0 0,0 0 0,-1 0 0,0 0 0,-4-13 0,5 19 0,-1 0 0,1 0 0,-1 0 0,1 1 0,-1-1 0,1 0 0,-1 0 0,0 0 0,1 0 0,-1 1 0,0-1 0,0 0 0,0 1 0,1-1 0,-1 0 0,0 1 0,0-1 0,0 1 0,0 0 0,0-1 0,0 1 0,0 0 0,0-1 0,0 1 0,0 0 0,0 0 0,0 0 0,-1 0 0,1 0 0,0 0 0,0 0 0,0 0 0,0 1 0,0-1 0,0 0 0,0 1 0,0-1 0,0 1 0,0-1 0,0 1 0,1-1 0,-1 1 0,0-1 0,-1 2 0,-1 1 0,0-1 0,0 1 0,0 0 0,0 0 0,1 0 0,-1 0 0,1 0 0,0 1 0,0-1 0,-2 5 0,2-4 0,1 1 0,-1 0 0,1 0 0,0-1 0,0 1 0,0 0 0,1 0 0,0 0 0,0 0 0,0 0 0,2 8 0,-2-11 0,1-1 0,0 1 0,0 0 0,0-1 0,0 1 0,0 0 0,0-1 0,0 0 0,1 1 0,-1-1 0,0 0 0,1 1 0,-1-1 0,1 0 0,0 0 0,-1 0 0,1 0 0,0-1 0,-1 1 0,1 0 0,0-1 0,0 1 0,0-1 0,0 0 0,-1 1 0,1-1 0,0 0 0,0 0 0,0 0 0,0 0 0,3-1 0,0 0 0,-1 0 1,1 1-1,-1-2 1,1 1-1,-1 0 1,0-1-1,1 0 0,-1 0 1,0 0-1,0-1 1,0 1-1,0-1 1,-1 0-1,1 0 0,3-4 1,5-6-4,-1-1 1,16-25-1,2-2-28,-29 41 10,0 0-1,0 0 1,0 0 0,0 0-1,0-1 1,0 1 0,0 0-1,0 0 1,1 0-1,-1 0 1,0 0 0,0 0-1,0 0 1,0 0 0,0 0-1,0 0 1,0 0 0,1 0-1,-1 0 1,0 0 0,0 0-1,0-1 1,0 1 0,0 0-1,0 0 1,1 0 0,-1 0-1,0 0 1,0 1 0,0-1-1,0 0 1,0 0-1,0 0 1,0 0 0,1 0-1,-1 0 1,0 0 0,0 0-1,0 0 1,0 0 0,0 0-1,0 0 1,0 0 0,1 0-1,-1 1 1,0-1 0,0 0-1,0 0 1,0 0 0,0 0-1,0 0 1,0 0-1,0 0 1,0 1 0,0-1-1,0 0 1,0 0 0,0 0-1,0 0 1,0 0 0,0 0-1,0 0 1,0 1 0,0-1-1,3 17-290,-4 21 240,-3-3-491,2-22-664,0 1 0,1-1-1,1 21 1,4-26-3252,5-7-2600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5830,'0'0'12523,"-14"48"-10409,7-13 257,4 5-962,3 4-833,0-1-351,0 0-97,4-3-128,5-7-1057,2-4-1410,-7-10-1825,2-9-3363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6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19603,'0'0'3838,"1"-8"128,-1 4-3727,1 0-1,0 1 1,0-1-1,0 0 1,0 1-1,1-1 0,-1 1 1,1 0-1,0 0 1,0 0-1,0-1 1,1 2-1,-1-1 1,4-4-1,0 3-40,0 0 0,-1 0 0,1 0 0,1 0 1,-1 1-1,0 0 0,1 1 0,9-4 0,-2 2-198,-1 1 0,1 0 0,0 1 0,0 0 0,0 1 0,1 0 0,-1 1 0,0 1 0,23 4 0,-35-5 0,0 1 0,0 0 0,0-1 0,0 1 0,0 0 0,0 0 0,-1 0 0,1 0 0,0 0 0,-1 0 0,1 1 0,0-1 0,-1 0 0,0 1 0,1-1 0,-1 1 0,0 0 0,0-1 0,0 1 0,0 0 0,0 0 0,0 0 0,0 0 0,-1 0 0,1 0 0,0 0 0,-1 0 0,0 0 0,0 0 0,0 0 0,1 0 0,-2 0 0,1 0 0,0 0 0,0 0 0,-1 0 0,1 0 0,-2 3 0,0 2 0,-1 0 0,1 0 0,-2-1 0,1 1 0,-1-1 0,0 1 0,0-1 0,-1 0 0,-6 6 0,4-5-190,0 0 0,0-1 0,0 0 0,-1 0 0,0-1 0,0 0 0,0 0 0,-1-1 0,1 0 0,-1-1-1,0 0 1,0 0 0,0-1 0,-18 2 0</inkml:trace>
  <inkml:trace contextRef="#ctx0" brushRef="#br0" timeOffset="1">459 1 19955,'0'0'12812,"2"85"-12812,-2-40 0,0 1 0,2 1 0,1-5 0,5-7 0,-1-7 0,4-8 0,-4-7 0,2-4-1954,-5-9-1889,-4-14-11052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10954,'0'0'16720,"-7"11"-14259,-3 6-2132,1 1 0,1 0 0,1 1 0,0 0 0,1 0 0,1 0 0,-4 40 0,5-12-329,2 1 0,3 0 0,1 0 0,15 78 0,-14-123 0,1-13 0,0-13 0,0-15 0,-2-1 0,-5-74 0,-1 104 0,0 12 0,-2 14 0,6-14 0,0 0 0,-1 0 0,1 0 0,0 0 0,0 0 0,1 1 0,-1-1 0,1 0 0,-1 0 0,1 0 0,0 0 0,0-1 0,1 1 0,-1 0 0,0 0 0,1-1 0,0 1 0,-1 0 0,1-1 0,0 0 0,0 1 0,1-1 0,-1 0 0,0 0 0,1 0 0,-1-1 0,1 1 0,0 0 0,0-1 0,-1 0 0,1 0 0,0 0 0,0 0 0,0 0 0,0 0 0,0-1 0,0 0 0,5 1 0,2 0 0,1-1 0,-1 0 0,1-1 0,-1 0 0,0-1 0,1 0 0,-1 0 0,0-1 0,0 0 0,-1-1 0,1 0 0,-1-1 0,15-8 0,-9 2 0,0-1 0,-1 0 0,0-1 0,-1 0 0,0-1 0,-1-1 0,13-20 0,-41 61 0,0 1 0,-16 38 0,26-51 0,0 0 0,2 1 0,0-1 0,0 1 0,1 0 0,-1 29 0,4-43 0,0 1 0,0-1 0,0 0 0,0 1 0,0-1 0,1 0 0,-1 0 0,0 1 0,1-1 0,-1 0 0,1 0 0,-1 0 0,1 1 0,0-1 0,-1 0 0,1 0 0,0 0 0,0 0 0,0 0 0,0 0 0,0 0 0,0-1 0,0 1 0,0 0 0,0 0 0,0-1 0,2 2 0,0-1 0,1-1 0,-1 1 0,1 0 0,0-1 0,-1 0 0,1 1 0,-1-1 0,1-1 0,0 1 0,3-1 0,3-1 0,0-1 0,-1 1 0,0-1 0,1-1 0,-1 0 0,-1 0 0,11-7 0,-11 4-365,0 1 0,-1-2 0,0 1 0,0-1 0,-1 0 0,0 0 0,0-1 0,-1 0 0,0 0 0,-1 0 0,0-1 0,0 1 0,2-12 0,0-3-1437,-2-1 0,-1 0 0,0 1 0,-2-32 0,-1 15-6884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6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17553,'0'0'13036,"74"-64"-11435,-27 41-1024,7 0-577,4-4 0,6 0 0,2-1-801,5-6-3491,6-5-14221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8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1774 1 5285,'-463'144'-9,"349"-99"352,-210 114 1,223-98 854,2 5 1,-119 103-1,163-120-529,2 2 0,2 3 0,3 1 0,-79 121 0,109-145-531,1 0 1,2 2-1,1 0 1,1 1-1,2 0 1,1 1-1,-5 39 1,12-51-98,0 1 0,2-1 0,0 0 0,2 1 1,1-1-1,0 1 0,2-1 0,1 0 0,0-1 0,2 1 0,18 41 0,-5-29-27,1-2-1,2 0 1,1-1-1,1-1 1,2-1-1,1-2 0,1-1 1,2-1-1,0-1 1,44 25-1,46 21 60,200 85 0,-301-147-62,261 114 221,359 104-1,-483-184-126,1-6 0,1-8 0,2-6-1,175 1 1,-272-23-34,0-3-1,0-2 0,-1-4 1,1-2-1,-2-3 0,0-3 1,0-2-1,-2-3 1,-1-3-1,112-62 0,-119 52 10,-1-3 1,-2-1-1,-2-3 0,-1-2 0,-3-1 0,-1-3 0,-2-1 0,-3-2 0,-2-2 0,-2-1 0,-3-1 0,30-73 0,-31 54 235,-3-1 0,-3-1 0,-4-1 0,-3 0 0,-3-2 0,-4 1 0,-3-2 0,-3 1 0,-11-107 0,4 142-157,-3 0-1,-1 0 1,-2 1 0,-2 0-1,-2 1 1,-1 0 0,-2 2-1,-2 0 1,-34-52 0,35 66-118,0 0 0,-2 1 0,-1 1-1,-1 1 1,-1 1 0,-1 1 0,0 1 0,-2 1 0,0 1 0,-1 1 0,0 2 0,-2 1-1,-54-18 1,25 16-61,0 3 0,-1 2-1,0 3 1,0 3 0,-1 2-1,-77 7 1,7 9-1052,-229 54 0,-138 67-4293,467-126 4844,-212 60-4678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48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802 148 7495,'-8'14'779,"-49"89"153,4 2 0,5 3-1,-44 147 1,-66 599-549,87-400-537,24-191 130,-129 782-48,84 12 45,116-48 882,-9-865-678,6-1 0,6-1 0,7-1 1,102 267-1,-129-392-171,7 22 2,2-1 0,2 0 0,1-2-1,2 0 1,36 46 0,-54-77-11,0-1 1,0 0-1,0 1 0,0-1 0,1-1 1,-1 1-1,1 0 0,0-1 0,0 0 0,0 0 1,0 0-1,0 0 0,0-1 0,0 1 1,1-1-1,-1 0 0,0-1 0,1 1 0,-1-1 1,1 1-1,-1-1 0,1-1 0,-1 1 1,0-1-1,6-1 0,-2-1 29,0 0 0,1-1 0,-1-1 0,-1 1 0,1-1 0,-1 0 0,0-1 0,0 0 0,0 0 0,-1 0 0,7-10 0,156-218 1370,-80 103-1302,-37 53-87,-4-2 1,-3-2 0,-4-2 0,-4-1-1,-4-2 1,-3-1 0,-4-2-1,17-116 1,45-547 39,-59-10 580,-21 457 445,2 13-103,9-1184 955,-30 1202-1869,-13 0 1,-103-474-1,56 504 4,62 222-52,-1 0-1,0 1 1,-2 0-1,0 0 1,-2 1-1,0 1 0,-1 0 1,-19-17-1,29 32-5,0 0 0,0 1-1,-1-1 1,0 1 0,0 1 0,0-1 0,0 1-1,0 0 1,-1 0 0,0 1 0,1 0-1,-1 0 1,0 0 0,0 1 0,0 0 0,0 1-1,0-1 1,0 1 0,0 1 0,0-1-1,0 1 1,0 0 0,0 1 0,1 0 0,-1 0-1,0 0 1,1 1 0,-11 6 0,-6 4-138,2 2 0,0 0 1,0 1-1,2 1 0,0 1 1,-22 27-1,-117 150-4262,83-105 192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16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1 1 10698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16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156 480 15246,'-12'2'529,"1"0"-288,1 1 1,0 0-1,0 0 1,0 1 0,0 0-1,-14 9 1,21-11-149,0 0 1,1-1-1,0 1 0,-1 0 1,1 1-1,0-1 1,0 0-1,0 1 1,0-1-1,1 1 1,-1-1-1,1 1 1,-1 0-1,1 0 1,0 0-1,0 0 1,0 0-1,0 0 1,1 0-1,-1 0 0,1 0 1,0 0-1,0 0 1,0 0-1,0 0 1,1 0-1,-1 0 1,1 0-1,0 0 1,0 0-1,0 0 1,0 0-1,2 3 1,3 6 19,1-1 1,0 0-1,0 0 1,1-1-1,1 1 1,0-2-1,0 0 1,16 12 0,90 62 663,-51-43-478,2-3 1,1-3 0,2-3 0,132 41 0,-141-56-262,2-2 0,0-3 1,0-3-1,1-3 0,0-2 0,74-6 1,-114 0-31,0 0 0,0-2 0,0-1 0,0 0 0,-1-2 1,-1 0-1,1-1 0,-1-2 0,-1 0 0,22-16 0,-34 21 20,0 0-1,-1-1 0,1 0 0,-2 0 0,1-1 0,-1 1 1,0-2-1,0 1 0,-1-1 0,0 1 0,4-13 0,-7 14 43,0-1 1,0 0-1,-1 0 0,0 1 0,0-1 0,-1 0 0,0 0 0,0 0 0,-1 0 0,0 1 0,0-1 0,-1 0 0,0 1 0,0-1 0,-1 1 0,-4-8 0,-2-3 154,-1 1 0,-1 0 0,0 1 0,-1 0 0,-1 1 0,-1 0 0,-18-16 0,-119-87 1046,111 89-995,-154-121 741,-56-41 322,230 177-1258,0 2 1,0 0-1,-1 0 0,-1 2 0,-36-12 0,47 19-49,0 0-1,0 1 1,0 1 0,0-1-1,0 2 1,0-1-1,-1 2 1,1 0-1,0 0 1,0 1-1,0 0 1,0 1 0,0 0-1,-11 5 1,-7 6-45,0 2 0,1 1 1,1 1-1,0 2 1,-28 27-1,-111 123-3038,149-152 1967,-35 46-3348,28-18-2861,18-13-5043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13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2530,'0'0'7528,"0"9"-7149,0-6-334,0 0 0,-1-1 0,2 1 0,-1 0 1,0-1-1,0 1 0,1 0 0,0-1 0,-1 1 0,1 0 1,0-1-1,0 1 0,1-1 0,-1 0 0,0 1 1,4 3-1,0-2 120,0 1 0,0-1-1,1 0 1,0 0 0,0-1 0,0 1 0,10 2 0,405 147 2284,-134-56-2304,-79-17 4,471 163 1960,212 74-822,68 21 843,-910-325-1930,-24-7 46,0 0 0,-1 2 0,0 1 0,0 1 0,33 19 0,-44-16 764,-6-7-2184,-2-14-4577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02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5001 238 11755,'-268'-64'7369,"-365"-60"-7141,490 103 265,0 5 0,0 6 0,-2 7 0,1 6 0,1 7 0,0 5 1,-242 59-1,159-11-249,2 10 0,5 9 1,3 10-1,4 9 1,5 9-1,5 9 0,5 9 1,-183 156-1,270-191-244,-110 121 0,180-170-11,2 2 1,1 1-1,3 2 0,2 2 1,-37 78-1,60-108 2,1 0 0,1 1 1,0 0-1,2 0 0,1 0 0,1 1 0,-1 34 1,4-45 4,0 1 1,1-1 0,1 1 0,0-1 0,1 0 0,0 0 0,1 0 0,1 0-1,-1 0 1,2-1 0,0 0 0,0 0 0,1 0 0,15 18 0,-3-10 27,1-1 0,1-1-1,0-1 1,1 0 0,0-2 0,1-1 0,1-1 0,0 0 0,32 9 0,11 0 67,0-4 0,97 14 0,333 9 154,6-46-164,-33-25 95,-1-21 0,-3-20 0,480-140 0,-471 76 319,-6-20 0,453-221-1,-566 198-274,-288 140-156,-1-4 0,119-99 0,-167 125-48,-1-1 0,-1 0 1,-1-2-1,0 0 1,-2 0-1,0-1 1,-1-1-1,11-28 1,-20 41-7,0 0 0,-1-1 0,0 0 1,-1 0-1,0 1 0,0-2 1,-1 1-1,0 0 0,-1 0 0,0 0 1,-1 0-1,0 0 0,-1 0 0,0 0 1,0 0-1,-1 0 0,0 1 1,-1-1-1,0 1 0,-1 0 0,0 0 1,-11-15-1,0 6-28,0 1 0,-2 0 0,0 1 0,0 2 0,-2-1 0,0 2-1,0 1 1,-1 0 0,0 2 0,-36-13 0,-16-1-6,-2 3-1,-76-12 1,-49 3 233,-2 9 1,0 8-1,-299 21 1,288 11-244,1 10 0,1 8 0,3 10 0,-235 86-1,-177 104-3100,17 32-5256,109-33-6444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53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58 9385,'-14'15'2706,"-30"36"-2561,2 3-1,2 1 0,-35 67 0,62-98-125,2 0 0,0 1 0,2 0 0,1 1 0,1 0 0,1 0 0,-3 31 0,8-42 3,0 0 1,1 0 0,1 0-1,0 0 1,2 0-1,-1-1 1,2 1 0,0-1-1,0 1 1,2-1 0,0 0-1,0-1 1,1 1-1,11 14 1,0-3 122,1-1 0,1-1-1,1-1 1,1 0 0,1-2-1,1-1 1,0 0 0,2-2 0,0-1-1,1-1 1,0-2 0,38 14-1,-45-20-77,1-1-1,1 0 0,-1-2 1,1-1-1,0 0 0,0-2 1,0 0-1,0-1 0,-1-2 1,1 0-1,0-1 0,0-2 0,-1 0 1,0-1-1,0-1 0,-1-1 1,33-17-1,-10-1 86,-1-2-1,-1-2 1,-2-2 0,-2-1-1,60-67 1,-68 66-108,-2-1 0,-1-2 0,-2 0 0,-2-2-1,-1 0 1,27-75 0,-42 96-15,0 0 1,-2 0-1,0-1 0,-1 0 0,-1 1 1,0-1-1,-2 0 0,-2-28 0,0 37 30,1 0 0,-2 1 0,0-1 0,0 1 0,0-1 0,-1 1 0,-1 0 0,1 1 0,-2-1 0,1 1 0,-1 0 0,0 0-1,-1 1 1,1-1 0,-2 2 0,1-1 0,-15-9 0,-3 1 205,-1 1-1,0 1 0,-1 1 1,-1 1-1,0 2 1,0 0-1,0 2 1,-1 2-1,-49-4 0,31 6-78,0 2 0,0 2-1,0 2 1,0 3 0,-61 14-1,5 11 250,-125 54 0,-20 7-746,233-87-647,0-1 0,-1-1 0,1-1 0,-27 2 1,2-4-5502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56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936 1 12075,'-14'0'1431,"0"0"-1417,0 0 0,1 1-1,-1 1 1,0 0 0,0 1-1,1 0 1,-1 1 0,1 1 0,0 0-1,1 0 1,-1 2 0,1-1 0,-15 12-1,-10 14-435,2 2 1,2 2-1,1 1 0,1 1 0,-49 84 0,25-23 575,-61 155-1,-102 392 1908,203-596-1728,-3 6 537,3 1 0,3 1 0,2 0 0,-4 93 0,13-141-826,1 1-1,0-1 0,1 1 0,1-1 1,-1 0-1,2 1 0,-1-1 1,1 0-1,1 0 0,0-1 0,0 1 1,1-1-1,0 0 0,1 0 1,0 0-1,0-1 0,1 0 1,0 0-1,0-1 0,1 1 0,0-2 1,0 1-1,1-1 0,-1-1 1,11 6-1,0-3-40,0-1 1,0 0-1,1-1 1,0-2-1,0 0 1,37 3-1,-12-5 5,0-3 0,47-5-1,-51 0-7,-1-2-1,0-1 1,0-2-1,-1-2 1,0-1-1,-2-2 1,0-2-1,0-1 0,-2-2 1,54-42-1,-63 43 13,-1-2-1,-1 0 0,-1-2 1,-1-1-1,-1 0 1,-2-2-1,0 0 0,-2-1 1,-1-1-1,-1 0 0,-1-1 1,-2-1-1,14-54 0,-19 50 109,-2-1 0,-2 0 0,-1 0 0,-1 1 0,-3-1 0,0 0 0,-3 0 0,-1 1 0,-1-1 0,-2 2 0,-2-1 0,-1 1 0,-22-44 0,19 48 44,-1 1 0,-2 1 0,-1 1 0,-1 1 0,-1 0 0,-1 1 0,-1 2 0,-1 0 0,-1 2 0,-1 0 0,-1 2 0,-1 1 0,0 1 0,-53-22 0,59 31-120,0 0 0,-1 1 0,0 2 0,0 0 0,-1 2 0,1 0 0,-1 1 0,1 2 0,-29 2 0,34 1-112,0 0 1,1 0-1,0 2 0,0 0 0,0 1 0,1 1 0,-1 0 1,2 1-1,-1 1 0,1 0 0,0 1 0,-24 23 1,9-2-804,2 2 1,1 1 0,2 1 0,-29 52-1,-34 62-3831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08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16 145 18257,'0'0'10698,"11"5"-10415,-8-4-281,2 2 64,0-1-1,-1 0 1,1 0 0,0 0-1,0-1 1,0 1-1,0-1 1,1-1-1,-1 1 1,0-1 0,0 0-1,0 0 1,1 0-1,-1-1 1,0 0-1,0 0 1,0 0-1,0 0 1,7-4 0,65-43 1749,-85 54-1763,0 0-1,0 0 1,0 1 0,1 0 0,0 0 0,-9 13 0,-11 10-15,4-6-37,23-24 0,0 0 0,-1 1 0,1-1 0,0 0 0,0 0 0,-1 0 0,1 0 0,0 0 0,0 0 0,0 0 0,-1 0 0,1-1 0,0 1 0,0 0 0,-1 0 0,1 0 0,0 0 0,0 0 0,0 0 0,0 0 0,-1 0 0,1-1 0,0 1 0,0 0 0,0 0 0,0 0 0,-1 0 0,1 0 0,0-1 0,0 1 0,0 0 0,0 0 0,0 0 0,0-1 0,0 1 0,0 0 0,-1 0 0,1 0 0,0-1 0,0 1 0,0 0 0,0 0 0,0-1 0,0 1 0,0 0 0,0 0 0,0 0 0,0-1 0,1 1 0,-1 0 0,0 0 0,0 0 0,0-1 0,0 1 0,0 0 0,0 0 0,0 0 0,0-1 0,1 1 0,-1 0 0,0-19 0,1 7 0,4-78 0,-6 84 0,1 1 0,-1-1 0,1 1 0,-2-1 0,1 1 0,0-1 0,-1 1 0,0 0 0,-1 0 0,1 0 0,-1 0 0,0 0 0,-4-6 0,6 10 0,0 0 0,1 0 0,-1 0 0,0 0 0,0 1 0,0-1 0,0 0 0,0 0 0,0 1 0,0-1 0,0 0 0,0 1 0,0-1 0,0 1 0,-1-1 0,1 1 0,0 0 0,0 0 0,0-1 0,-1 1 0,1 0 0,0 0 0,0 0 0,0 0 0,-1 0 0,0 1 0,0 0 0,0 0 0,0 0 0,1 0 0,-1 0 0,0 1 0,1-1 0,-1 1 0,1-1 0,0 1 0,-1-1 0,1 1 0,0 0 0,0-1 0,-1 3 0,-2 5 0,0 0 0,1 0 0,0 0 0,1 0 0,-3 16 0,4-20 0,1 0 0,-1 0 0,1 1 0,0-1 0,1 0 0,-1 1 0,1-1 0,0 0 0,0 0 0,3 7 0,-3-9 0,1-1 0,-1 0 0,1 0 0,-1 0 0,1 0 0,0-1 0,0 1 0,0 0 0,0-1 0,0 1 0,0-1 0,0 0 0,1 0 0,-1 0 0,0 0 0,1 0 0,-1 0 0,1-1 0,-1 1 0,1-1 0,-1 1 0,1-1 0,3 0 0,4 1 0,1-1 0,-1 0 0,0 0 0,0-1 0,0 0 0,0-1 0,0 0 0,-1 0 0,1-1 0,0 0 0,-1-1 0,0 0 0,14-9 0,-22 13-69,0-1 1,-1 1-1,1-1 1,0 1-1,-1 0 0,1-1 1,0 1-1,-1-1 0,1 0 1,-1 1-1,1-1 1,-1 1-1,1-1 0,-1 0 1,1 1-1,-1-1 1,0 0-1,0 0 0,1 1 1,-1-1-1,0 0 1,0 0-1,0 1 0,1-1 1,-1 0-1,0 0 0,0 0 1,0 1-1,-1-1 1,1 0-1,0 0 0,0 1 1,0-1-1,-1-1 1,-18-18-6752,16 18 5562,-11-10-10748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5 3459,'0'0'18065,"-61"-5"-14733,56 5-642,2 0-1024,3 1-1122,0 2-416,5-2-128,11 4-384,-3-2-1858,4-1-2467,-1 2-2594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09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1909 177 5285,'5'-7'726,"1"0"-1,-1-1 1,-1 1-1,0-1 1,0 0-1,0 0 1,-1 0-1,3-13 1,-5 19-485,-1-1 1,1 1-1,-1-1 1,0 0-1,0 1 1,0-1-1,0 0 1,0 1-1,0-1 1,-1 0 0,1 1-1,-1-1 1,0 0-1,0 1 1,0-1-1,0 1 1,0 0-1,0-1 1,-1 1-1,1 0 1,-1 0-1,0 0 1,1 0 0,-1 0-1,0 0 1,0 0-1,0 1 1,-1-1-1,1 1 1,0-1-1,-4-1 1,-12-2-86,-1 0-1,1 1 1,0 2 0,-1-1 0,0 2 0,1 0 0,-1 2-1,-26 3 1,22-3-111,-53 6-18,-116 24 0,-72 34 56,262-65-82,-167 47 73,-174 72-1,270-89 408,1 4 0,3 2 0,0 4 0,-111 86 0,157-107-172,1 1 1,1 1-1,1 1 0,-32 44 1,45-56-215,1 0 1,0 0-1,1 1 1,0 0-1,0 0 1,1 0-1,1 0 1,0 1-1,0-1 0,1 1 1,1 0-1,0 0 1,0 0-1,3 21 1,-1-26-18,1 0 0,0 0 0,0 0 0,0-1 0,1 1 0,0-1 0,0 0 0,1 0-1,0 0 1,0 0 0,0-1 0,6 6 0,-1-2-9,1 0-1,0-1 1,1 0-1,-1 0 1,2-1-1,11 5 1,8 1-5,0-1 1,1-1-1,0-2 0,41 7 1,4-5 50,1-2 0,1-5 0,0-3 0,-1-3 0,1-3 0,104-22 0,-89 7 561,-1-4 0,-2-4 0,0-4 0,159-81 0,-199 85-642,0-1-1,-2-3 0,55-46 1,-90 67-36,-1-1 0,-1 0 1,0-1-1,0 0 0,-2 0 1,1-2-1,-2 1 0,0-1 1,-1-1-1,0 1 0,-1-1 1,-1-1-1,0 1 0,-2-1 1,4-21-1,-7 28 2,-1-1 0,0 1 0,-1-1 0,0 1 0,0 0 0,-1-1 0,-1 1 0,0 0 0,0 0 0,-1 1 0,0-1 0,0 1 0,-1 0 0,-1 0 0,1 0 0,-2 1 0,1 0 0,-1 0 0,0 0 0,-1 1 0,1 0 0,-2 1 0,-15-11 0,2 3 0,-1 2 0,0 0 0,0 2 0,-1 1 0,0 0 0,-1 2 0,0 1 0,-42-6 0,30 8-393,0 1 0,0 2 1,0 1-1,0 2 0,0 2 0,0 1 1,1 2-1,0 1 0,0 2 0,1 1 1,0 2-1,1 2 0,-53 30 0,7 8-4582,11 1-2328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1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1791 75 6854,'-10'-5'3097,"-14"-7"-2541,0 1-1,-1 1 1,0 1 0,0 2 0,-1 0 0,0 2 0,-43-4 0,2 11-138,1 2 0,-1 4 0,1 2 0,1 3 0,0 3 1,-76 29-1,-13 16 1292,-195 106 0,334-159-1632,-63 33 341,-111 77 0,170-104-333,0 1 0,1 0-1,0 1 1,2 1-1,0 1 1,0 0-1,2 1 1,1 1 0,0 0-1,-19 41 1,28-50 6,0 0 0,1 0 0,0 1 1,1-1-1,0 1 0,1-1 0,0 1 1,1 0-1,0-1 0,1 1 0,0 0 1,3 11-1,-2-15-46,1 0 0,0 0 0,0-1 0,1 1 0,-1-1 0,2 0 0,-1 0 1,1 0-1,0-1 0,1 0 0,-1 0 0,1 0 0,0 0 0,1-1 0,-1 0 0,1 0 0,12 5 0,5 1 40,0-1-1,1-1 0,0-1 1,0-2-1,1 0 0,-1-2 1,1-1-1,40 0 0,-7-3 28,0-3-1,97-18 0,-34-6 283,-1-5-1,-2-5 0,-2-6 0,-2-4 0,181-104 0,-252 126-252,-1-2 0,-2-2-1,61-55 1,-89 72-105,-1-1-1,0-1 0,-1 0 1,-1-1-1,16-30 1,-21 36-19,-1 0 1,-1-1-1,0 1 1,0-1 0,-1 0-1,0 0 1,-1 0 0,0 0-1,0 0 1,-1 0 0,-2-14-1,1 17-3,-1 0-1,1 0 1,-1 0-1,0 0 0,-1 0 1,0 1-1,0-1 1,0 1-1,-1 0 1,0 0-1,0 0 0,-10-10 1,5 8 16,0 1 1,0-1 0,0 1-1,-1 1 1,0 0 0,-1 0-1,-13-5 1,-5 1 32,-2 1 1,1 0 0,-1 3-1,-61-6 1,23 8-70,-1 3 1,1 3 0,0 3 0,0 2 0,-112 29 0,11 16-2426,3 16-3518,78-27-885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2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1412 15086,'0'0'3134,"14"-12"-1111,264-265 3822,-51 47-4120,503-470-6,-709 680-1707,9-11-1,0 3-1,2 0 0,1 2 1,41-25-1,-72 50-59,0 0-1,0 0 1,0 0 0,0 0 0,0 0-1,0 1 1,0-1 0,0 1-1,0-1 1,1 1 0,3 0-1,-5 0-10,-1 0 0,1 0-1,-1 0 1,1 0-1,0 1 1,-1-1 0,1 0-1,-1 0 1,1 1 0,-1-1-1,1 0 1,-1 1-1,1-1 1,-1 0 0,1 1-1,-1-1 1,1 1-1,-1-1 1,0 1 0,1-1-1,-1 1 1,0-1-1,1 1 1,-1-1 0,0 1-1,0 1 1,1 0-191,-1 0 1,0 0-1,-1 0 0,1 0 1,0 0-1,-1 1 1,1-1-1,-1 0 0,1 0 1,-1 0-1,0 0 1,0-1-1,0 1 0,0 0 1,-1 0-1,1 0 1,0-1-1,-1 1 0,1-1 1,-1 1-1,-2 1 1,-25 18-7774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3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94 217 11883,'38'-82'5105,"26"-48"6190,-62 138-8664,-1 49-2235,-9 5-134,-3 0 0,-21 65 1,-49 121-51,20-66 113,55-162-372,10-24-477,13-34-776,-15 34 1201,45-117-2594,7-71-10387,-12-3 2918,-19 66 12658,-16 95 214,1-19 5351,-11 95-1076,6 33-4751,-1-33-1070,-1-23-865,1-1-1,1 0 1,0 0 0,1 1-1,1-2 1,1 1 0,0-1 0,18 33-1,-15-35-594,0 0 0,1-1 0,1 0 1,0-1-1,24 21 0,-22-23-944,23 23-3092,-34-32 3432,-1 0 0,0 0 0,1 0 0,-1 0 0,0 1 1,0-1-1,-1 0 0,1 0 0,0 1 0,0 3 0,0 6-9494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133 176 10122,'0'0'6438,"-80"51"-3107,53-28 224,9-4-1409,11-4-224,7-6-609,8-9-448,16 0 96,14-15 32,9-12-32,5-7-801,5-1-160,-2 0 0,-1 3 0,-8 2 0,-4 4 0,-8-2-2819,-10-2-4580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5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12 138 18706,'-7'2'3203,"3"0"-96,4 1 256,6-3-2530,17 0 288,10 0 64,9-14-609,6-7-415,3-3-97,-1 1-64,-7-1-705,-10 4-1505,-13 8-2435,-15 6-2017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15375,'0'0'8424,"59"-34"-6759,-22 2-256,5-8-1120,3-2-289,-1 2-2242,-4-1-3364,-5-2-4996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64 243 18866,'0'0'4441,"-8"11"-2252,3-5-2044,0 0 131,0 1 1,0-1-1,0 1 1,1 0-1,0 0 1,0 1-1,1-1 1,0 1-1,0 0 1,1 0-1,0 0 1,0 0-1,1 0 1,-1 11-1,2-17-266,1-1 0,-1 0 0,1 1 0,0-1 0,-1 0 0,1 0 0,0 1 0,0-1 0,0 0 0,0 0 0,0 0 0,0 0 0,0 0 0,0 0 0,1 0-1,-1-1 1,0 1 0,0 0 0,1-1 0,-1 1 0,1 0 0,-1-1 0,0 0 0,1 1 0,-1-1 0,1 0 0,-1 0 0,1 0 0,-1 0 0,2 0 0,55-1 63,-47 0-44,43-6-158,-44 4 106,0 1 0,0 0 0,1 1 0,-1 0 0,1 1 0,-1 0 0,1 1 0,-1-1 0,1 2 0,-1 0 0,11 3 0,-19-4 42,0 1 0,0-1 1,0 1-1,0-1 1,0 1-1,0 0 1,0 0-1,-1 0 1,1 0-1,0 0 1,-1 0-1,0 0 1,1 0-1,-1 1 1,0-1-1,0 1 1,-1-1-1,1 1 0,0-1 1,-1 1-1,1-1 1,-1 1-1,0-1 1,0 1-1,0-1 1,0 1-1,-1 0 1,1-1-1,0 1 1,-1-1-1,0 1 1,0-1-1,-1 4 0,-2 4 227,0-1 0,0 0-1,0-1 1,-1 1-1,-1-1 1,1 0-1,-12 12 1,10-12-165,-1-1 0,0 1 1,-1-1-1,0-1 0,0 0 0,-14 8 0,20-13-160,1 0-1,-1 0 1,1 0-1,-1 0 1,1 0-1,-1-1 1,1 1-1,-1-1 1,0 0-1,1 1 1,-1-1-1,0 0 1,1-1 0,-1 1-1,0 0 1,1-1-1,-1 0 1,1 1-1,-1-1 1,1 0-1,-1 0 1,1 0-1,0-1 1,-1 1-1,1-1 1,0 1-1,0-1 1,0 0-1,0 1 1,0-1-1,-2-4 1,-5-7-2297,0-1 1,1 1-1,1-1 0,-8-22 1,-5-24-9466</inkml:trace>
  <inkml:trace contextRef="#ctx0" brushRef="#br0" timeOffset="1">41 162 17809,'0'0'11307,"67"-52"-9706,-44 36-800,9 1-673,0 2-64,4 0-1858,5-4-3202,5-1-2051,0 1-1473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17713,'-9'12'3689,"-12"20"-115,-33 65 1,48-85-3216,1 0-1,0 0 1,1 1-1,0-1 1,1 1-1,1 0 1,0 0-1,0 0 1,2 0-1,0 24 1,1-33-353,0 0 0,1 0 0,-1 0 0,1-1-1,-1 1 1,1-1 0,0 1 0,0-1 0,1 0 0,-1 1 0,1-1 0,-1 0 0,1-1 0,0 1 0,0 0 0,0-1 0,1 0 0,-1 0 0,0 0 0,1 0 0,0 0 0,-1-1-1,1 1 1,0-1 0,0 0 0,0 0 0,-1-1 0,1 1 0,0-1 0,0 0 0,0 0 0,5 0 0,-4 0-3,1 0 0,-1 0 0,1-1 1,-1 0-1,0 0 0,1 0 0,-1-1 0,0 1 0,1-1 1,-1 0-1,0-1 0,-1 1 0,1-1 0,0 0 0,-1 0 1,1-1-1,-1 1 0,0-1 0,0 0 0,-1 0 0,1 0 1,-1-1-1,3-4 0,0-6-3,-1 0 0,-1 0 0,-1 0 0,0 0 0,-1-1 0,1-27 0,-3 31 0,0 1 0,-1-1 0,0 1 0,0-1 0,-2 1 0,1-1 0,-1 1 0,-1 0 0,-8-17 0,11 25-54,-1 0 0,0 0 0,0 0-1,0 1 1,0-1 0,0 0 0,-1 1 0,1 0 0,-1 0 0,1 0 0,-1 0-1,0 0 1,0 0 0,0 1 0,0-1 0,0 1 0,0 0 0,0 0 0,-1 0-1,1 0 1,0 0 0,-1 1 0,1 0 0,0-1 0,-1 1 0,1 1 0,0-1-1,-1 0 1,1 1 0,0 0 0,-1-1 0,1 1 0,-4 3 0,3-3-80,0 1 0,1 0 0,-1 0 1,1 1-1,-1-1 0,1 1 1,0 0-1,0 0 0,0 0 1,1 0-1,-1 0 0,1 0 0,-1 1 1,1-1-1,0 1 0,1 0 1,-1 0-1,1 0 0,-1-1 0,1 1 1,0 0-1,1 1 0,-1-1 1,1 0-1,-1 0 0,2 8 1,-1-11-217,0 0 0,0 1 1,0-1-1,1 0 1,-1 0-1,0 0 1,1 0-1,-1 1 0,1-1 1,-1 0-1,1 0 1,0 0-1,-1 0 1,1 0-1,0 0 0,0 0 1,0 0-1,0-1 1,0 1-1,0 0 1,0 0-1,0-1 0,0 1 1,0-1-1,0 1 1,0-1-1,0 1 1,2 0-1,18 3-7989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7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20307,'0'0'4218,"-11"5"-1330,2 0-2615,-1 0 0,1 1 0,0 0 0,1 0 1,-1 1-1,1 0 0,1 1 0,-1-1 0,1 2 1,1-1-1,-1 1 0,2 0 0,-1 0 0,1 0 1,0 1-1,-4 14 0,6-16-241,1 0-1,0 0 1,1 0-1,0 0 1,0 0-1,0 0 1,1 0-1,1 0 1,-1 0-1,1 0 1,1 0-1,-1 0 1,1 0-1,1-1 1,-1 1-1,1-1 1,5 9-1,-5-11-25,1 0-1,-1-1 1,1 1-1,0-1 1,0 0-1,0-1 1,0 1-1,1-1 1,0 1-1,-1-1 1,1-1-1,0 1 1,1-1-1,-1 0 1,0 0-1,1 0 1,-1-1-1,1 0 1,-1 0-1,1 0 1,0-1-1,-1 1 1,1-1-1,0-1 1,6 0-1,-5-1-5,0 0 0,0 0 0,-1 0 0,1-1 0,-1 0 0,1 0 0,-1 0 0,0-1 0,0 0 0,0 0 0,-1-1 0,0 0 0,0 0 0,0 0 0,0 0 0,-1-1 0,0 0 0,0 1 0,0-2 0,-1 1 0,0 0 0,3-9 0,1-2 0,-1-1 0,0 0 0,-1 0 0,-1 0 0,-1-1 0,-1 0 0,1-22 0,-3 39 0,0-1 0,0 1 0,0-1 0,0 1 0,0-1 0,0 1 0,-1-1 0,1 1 0,-1-1 0,0 1 0,1 0 0,-1-1 0,-1 1 0,1 0 0,0 0 0,0 0 0,-1-1 0,1 1 0,-1 1 0,0-1 0,1 0 0,-1 0 0,0 1 0,0-1 0,0 1 0,0-1 0,-1 1 0,1 0 0,0 0 0,0 0 0,-1 0 0,1 0 0,-1 1 0,1-1 0,-1 1 0,1-1 0,-1 1 0,1 0 0,-1 0 0,1 0 0,-1 0 0,1 1 0,-1-1 0,1 1 0,0-1 0,-4 2 0,4 0-277,-1-1 1,1 1-1,1-1 0,-1 1 0,0 0 1,0 0-1,1 0 0,-1 0 1,1 0-1,-1 0 0,1 0 1,0 1-1,0-1 0,0 0 0,0 1 1,0-1-1,1 1 0,-1-1 1,1 1-1,-1 4 0,0 0-1319,0-1-1,1 1 0,0 0 1,0 0-1,0 0 1,3 12-1,8 2-11845</inkml:trace>
  <inkml:trace contextRef="#ctx0" brushRef="#br0" timeOffset="1">459 217 21652,'0'0'11115,"49"-10"-11115,-22-16-2883,1-8-2081,-1-4-1667,1-7-5732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 20179,'0'0'5509,"-11"1"-1339,-4 0-3715,0 2 0,0-1 0,0 2 0,-20 7 0,29-9-415,0 1-1,0 0 1,1 0 0,-1 0-1,1 1 1,-1 0-1,1 0 1,0 0 0,1 1-1,-1-1 1,1 1 0,0 0-1,0 1 1,0-1-1,-3 7 1,5-8-40,0-1 0,1 1 0,-1 0 0,1-1 0,0 1 0,0 0 0,0 0 0,0 0 0,1 0 0,0 0 0,0 0 0,0 0 0,0-1 0,0 1 0,1 0 0,1 5 0,-1-7 0,0 0 0,0 0 0,1 0 0,-1 0 0,1 0 0,-1 0 0,1 0 0,0 0 0,0-1 0,0 1 0,0-1 0,0 1 0,0-1 0,0 0 0,0 0 0,0 0 0,1 0 0,-1 0 0,0 0 0,1-1 0,-1 1 0,1-1 0,-1 0 0,1 1 0,4-1 0,5-1 0,0 0 0,0 0 0,0-1 0,0-1 0,-1 0 0,1 0 0,-1-1 0,0 0 0,0-1 0,0-1 0,0 0 0,-1 0 0,15-12 0,11-5 0,-36 23 0,0 0 0,0 0 0,1-1 0,-1 1 0,0 0 0,0 0 0,1 0 0,-1 0 0,0-1 0,1 1 0,-1 0 0,0 0 0,1 0 0,-1 0 0,0 0 0,0 0 0,1 0 0,-1 0 0,0 0 0,1 0 0,-1 0 0,0 0 0,1 0 0,-1 0 0,0 0 0,0 0 0,1 0 0,-1 1 0,0-1 0,1 0 0,-1 0 0,0 0 0,0 0 0,1 1 0,-1-1 0,0 0 0,0 0 0,1 0 0,-1 1 0,0-1 0,0 1 0,3 18 0,-11 34 0,6-39 0,2-13 0,0 1 0,-1-1 0,1 1 0,0-1 0,0 1 0,1-1 0,-1 1 0,0-1 0,0 0 0,1 1 0,-1-1 0,1 1 0,-1-1 0,1 0 0,0 1 0,-1-1 0,1 0 0,0 0 0,0 0 0,0 1 0,0-1 0,0 0 0,0 0 0,2 1 0,0 0 0,0-1 0,1 1 0,-1-1 0,0 0 0,1 0 0,-1 0 0,0-1 0,1 1 0,-1-1 0,6 0 0,4 0 0,-1-1 0,1 0 0,-1-1 0,1-1 0,15-5 0,3-5 0,48-27 0,-25 11 0,-39 23 0,-15 6 0,1 0 0,-1 0 0,1 0 0,-1 0 0,0 1 0,1-1 0,-1 0 0,1 0 0,-1 0 0,0 0 0,1 1 0,-1-1 0,1 0 0,-1 0 0,0 1 0,1-1 0,-1 0 0,0 1 0,0-1 0,1 0 0,-1 1 0,0-1 0,0 0 0,1 1 0,-1-1 0,0 1 0,0-1 0,0 0 0,0 1 0,1-1 0,-1 1 0,0-1 0,0 1 0,0-1 0,0 0 0,0 1 0,0-1 0,0 1 0,0-1 0,-1 1 0,1 0 0,-1 15 0,-2 9 0,2-23 0,0 0 0,1 1 0,-1-1 0,1 1 0,0-1 0,0 0 0,0 1 0,0-1 0,0 1 0,1-1 0,0 3 0,0-4 0,0 0 0,-1 0 0,2 0 0,-1 0 0,0 0 0,0 0 0,0 0 0,0-1 0,0 1 0,1 0 0,-1-1 0,0 1 0,1-1 0,-1 0 0,0 1 0,1-1 0,-1 0 0,0 0 0,1 0 0,-1 0 0,1 0 0,-1 0 0,0 0 0,3-1 0,5 0-316,-1 0-1,1 0 1,-1-1 0,1 0 0,8-4-1,70-35-7164,-69 31 5559,35-17-7469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7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0 6150,'0'0'17504,"-11"4"-14578,4-1-2657,-1 1 0,1-1 0,0 1 0,0 1 0,1-1 0,-1 1 0,1 0 0,0 1 0,0-1 0,1 1 0,-1 0 0,1 1 0,1-1 0,-1 1 0,1 0 0,0 0 0,1 0 0,0 1 0,0-1 0,0 1 0,1 0 0,-2 12 0,4-15-269,-1 0 0,1 0 0,0 0 0,1 0 0,-1 0 0,1 0 0,0 0 0,0 0 0,0 0 0,1-1 0,0 1 0,0-1 0,0 1 0,1-1 0,-1 1 0,1-1 0,0 0 0,0 0 0,0-1 0,1 1 0,-1-1 0,1 1 0,0-1 0,0 0 0,0-1 0,5 4 0,-3-3 0,0-1 0,1 1 0,-1-1 0,1 0 0,-1 0 0,1-1 0,-1 0 0,1 0 0,0-1 0,0 1 0,-1-2 0,1 1 0,0-1 0,-1 0 0,1 0 0,0 0 0,-1-1 0,1 0 0,7-4 0,-9 3 0,0 0 0,-1 0 0,1 0 0,-1-1 0,1 1 0,-1-1 0,0 0 0,0 0 0,-1-1 0,1 1 0,-1-1 0,0 0 0,0 0 0,-1 0 0,1 0 0,-1 0 0,0-1 0,-1 1 0,1 0 0,-1-1 0,0 0 0,0 1 0,-1-1 0,0 0 0,0 1 0,0-1 0,-1 0 0,-1-7 0,0 10 0,1 0 0,-1 0 0,-1 0 0,1 0 0,0 0 0,-1 1 0,1-1 0,-1 1 0,0-1 0,0 1 0,0 0 0,0 0 0,0 0 0,0 1 0,0-1 0,-1 1 0,1 0 0,-1-1 0,1 2 0,-1-1 0,1 0 0,-8 0 0,-2 0 0,-1-1 0,1 2 0,-1 0 0,-26 3 0,40-3-9,0 0-1,-1 0 1,1 0-1,-1 0 1,1 0-1,-1 0 1,1 0-1,0 0 1,-1 0-1,1 0 1,-1 0-1,1 0 1,0 0-1,-1 0 1,1 1-1,0-1 1,-1 0-1,1 0 1,0 1-1,-1-1 1,1 0-1,0 0 1,-1 1-1,1-1 1,0 0-1,0 1 1,-1-1-1,1 0 1,0 1-1,0-1 1,0 0-1,-1 1 1,1-1-1,0 1 1,0-1-1,0 0 1,0 1-1,0-1 1,0 1-1,0-1 1,0 0 0,0 1-1,0-1 1,0 1-1,0-1 1,0 1-1,0-1 1,1 0-1,-1 1 1,0-1-1,0 0 1,0 1-1,0-1 1,1 0-1,-1 1 1,0-1-1,0 0 1,1 1-1,-1-1 1,0 0-1,1 1 1,-1-1-1,1 0 1,23 17-2528,-13-15 452,0-1 0,0 1 0,0-2 0,12 0 0,-20 0 1513,42 0-7580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8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51 22870,'-13'1'3758,"-4"2"-3203,1 1 0,-1 1 0,1 0 1,-1 1-1,2 1 0,-18 9 0,26-12-422,-1 0-1,1 0 1,0 1-1,0 0 1,0 0-1,1 1 1,0 0-1,0 0 1,0 0-1,1 0 1,0 1-1,0 0 1,1 1-1,0-1 1,0 1-1,-4 10 1,8-17-133,-1 1 0,1-1 0,0 0 0,0 0 0,-1 1 0,1-1 0,0 0 0,0 0 0,0 1 0,1-1 0,-1 0 0,0 1 0,0-1 0,1 0 0,-1 0 0,1 0 0,-1 1 0,1-1 0,-1 0 0,1 0 0,0 0 0,-1 0 0,1 0 0,0 0 0,0 0 0,0 0 0,0 0 0,0 0 0,0-1 0,0 1 0,0 0 0,0-1 0,0 1 0,1-1 0,-1 1 0,0-1 0,0 1 0,1-1 0,-1 0 0,0 0 0,0 1 0,1-1 0,-1 0 0,0 0 0,0 0 0,1-1 0,-1 1 0,2 0 0,2-1 0,0 1 0,1-1 0,-1 0 0,0 0 0,0 0 0,0-1 0,0 0 0,0 0 0,0 0 0,9-6 0,-6 2 0,-1-1 0,1 0 0,-1 0 0,0-1 0,-1 0 0,1 0 0,-2-1 0,1 1 0,-1-1 0,-1 0 0,1-1 0,-2 1 0,1-1 0,-1 0 0,-1 0 0,0 0 0,0 0 0,0-19 0,-2 28 0,0-1 0,0 0 0,0 1 0,-1-1 0,1 0 0,0 1 0,-1-1 0,0 0 0,1 1 0,-1-1 0,0 1 0,0-1 0,0 1 0,0-1 0,0 1 0,0 0 0,0-1 0,0 1 0,-1 0 0,1 0 0,0 0 0,-4-2 0,2 2 0,0-1 0,-1 1 0,0 0 0,1 0 0,-1 0 0,0 0 0,0 1 0,1 0 0,-1 0 0,-5 0 0,2 0 0,0 1 0,-1 0 0,1 0 0,0 1 0,0 0 0,1 0 0,-1 1 0,0 0 0,1 0 0,-1 0 0,-6 6 0,9-5-327,0 0 0,0 1 0,0 0 0,1 0 0,0 0 0,0 0 0,0 1 0,1-1 0,0 1 0,0-1 0,0 1 0,0 0 0,0 11 0,1-15 65,1 1 0,-1-1-1,1 1 1,0-1 0,0 1 0,0 0-1,1-1 1,-1 1 0,1-1-1,-1 1 1,1-1 0,0 1 0,0-1-1,0 1 1,0-1 0,1 0-1,-1 0 1,0 1 0,1-1 0,0 0-1,-1 0 1,1 0 0,0-1-1,0 1 1,0 0 0,0-1 0,0 1-1,1-1 1,-1 0 0,0 0-1,1 0 1,-1 0 0,5 1 0,8 1-10042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8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298 127 16271,'0'0'3454,"1"-11"171,2-33-331,-3 43-3189,0-1 1,-1 1 0,1-1-1,0 1 1,-1-1 0,1 1-1,-1 0 1,1-1-1,-1 1 1,0 0 0,0-1-1,1 1 1,-1 0 0,0 0-1,0-1 1,0 1-1,-1 0 1,1 0 0,0 0-1,0 1 1,0-1-1,-1 0 1,1 0 0,0 1-1,-1-1 1,1 0 0,-1 1-1,1 0 1,-1-1-1,1 1 1,-1 0 0,1 0-1,-1-1 1,1 1 0,-3 1-1,-5-2 359,1 1 0,-1 1 1,1-1-1,-13 4 0,9-1-464,1 1 0,-1 1 0,1 0 0,0 0 0,1 1 0,-1 0 0,1 1 0,0 0 0,1 1 0,0 0 0,0 0 0,1 1 0,-11 14 0,13-15 0,0 0 0,0 1 0,0-1 0,1 1 0,1 1 0,0-1 0,0 1 0,0 0 0,1 0 0,1 0 0,0 0 0,0 0 0,1 0 0,0 1 0,2 19 0,-1-26 0,1-1 0,0 1 0,0-1 0,0 1 0,0-1 0,0 0 0,1 0 0,-1 1 0,1-1 0,0 0 0,0 0 0,0-1 0,0 1 0,0 0 0,1-1 0,0 1 0,-1-1 0,6 4 0,-3-4 0,0 1 0,1-1 0,-1 0 0,1 0 0,-1 0 0,1-1 0,-1 0 0,1 0 0,0-1 0,9 1 0,0-2 0,0 0 0,0-1 0,-1-1 0,1 0 0,-1-1 0,1 0 0,-1-2 0,15-7 0,5-6 0,-1-1 0,-2-2 0,46-39 0,-58 44 0,0-2 0,-2 0 0,0-1 0,0 0 0,-2-2 0,14-25 0,-28 44 0,1 0 0,0 0 0,-1 1 0,0-2 0,0 1 0,0 0 0,0 0 0,0 0 0,-1 0 0,1-1 0,-1 1 0,0 0 0,0 0 0,0-1 0,-1-3 0,0 5 0,0 1 0,0 0 0,0-1 0,0 1 0,0 0 0,0 0 0,0-1 0,0 1 0,-1 0 0,1 0 0,0 0 0,-1 1 0,1-1 0,-1 0 0,1 0 0,-1 1 0,1-1 0,-1 1 0,1 0 0,-1-1 0,0 1 0,1 0 0,-1 0 0,1 0 0,-1 0 0,0 0 0,1 0 0,-1 0 0,-3 1 0,-5 1-58,0 0 1,0 0-1,0 1 1,1 1-1,-1-1 1,1 1-1,-1 1 1,1 0-1,1 0 1,-13 10-1,-11 11-1367,-38 39 0,31-27-847,-21 17-7027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17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4517 210 8392,'-11'2'1612,"-30"7"-357,5-1 89,-46 5-1,74-12-1296,-1-1 0,1 1 0,0-1 0,0-1 0,-1 1 0,1-2 0,0 1 0,0-1 0,0 0 0,0-1 0,-14-6 0,-33-25-475,20 11 191,-1 1-1,-2 2 1,-49-19-1,34 22 388,0 2-1,0 3 1,-1 2-1,-1 2 1,1 3-1,-99 3 0,43 11 1425,1 4-1,-149 37 0,-525 161-182,650-165-1410,2 6-1,3 5 1,-214 131-1,200-90-35,-154 137-1,-103 144-223,319-295 394,4 4-1,4 3 0,4 3 0,-102 189 1,134-212 177,3 3 0,4 0 0,3 2 1,3 1-1,3 1 0,4 0 1,-11 150-1,26-194-173,1 0 0,1 1 0,2-1 1,2 0-1,1-1 0,19 62 0,-17-73-99,1 0 0,1-1 0,2-1-1,0 1 1,1-2 0,0 0 0,2 0-1,0-1 1,1-1 0,35 28 0,-22-23-44,1-1 0,1-1 1,1-2-1,1-1 0,0-1 1,1-2-1,71 18 0,-55-21 29,1-2-1,0-3 1,0-1-1,1-4 1,57-4-1,-6-9 43,-1-4-1,-1-4 1,-1-5 0,0-5-1,109-48 1,43-33 51,236-143 0,221-175 100,-495 295-181,18-8-123,455-295-960,-508 310 625,274-250-1,-370 296 298,105-134 0,-151 166 173,-2-1 1,-3-2 0,-1-2 0,34-85 0,-54 113 135,-2-1-1,-2 0 1,0 0 0,-2-1 0,4-53 0,-8 68-49,-1 0 1,-1 1 0,0-1-1,-1 1 1,0-1 0,-1 1 0,-1 0-1,0 0 1,0 0 0,-1 0-1,0 1 1,-1 0 0,-1 0 0,0 0-1,-11-13 1,1 7 31,-1 1 0,-1 0 0,0 2 0,0 0 1,-2 1-1,0 1 0,0 1 0,-1 1 0,0 1 0,-26-7 0,-15-2 76,-2 3 0,-93-10 0,-12 9-40,0 8 0,-247 19 0,173 14-60,-262 61 1,356-50-531,2 5 1,1 7 0,-190 91-1,205-73-4324,-215 146-1,85-20-10147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3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3468 7559,'0'0'16138,"-6"-19"-15118,0-3-732,0 0 0,2-1 1,0 0-1,2 0 0,0 0 0,2-31 1,35-366 1587,35-744-1558,-71 962-289,-2 82-10,5 0-1,25-170 1,-15 244-39,2 1-1,1 1 1,2 1-1,3 0 1,42-70-1,-56 103-40,1 0-1,0 0 1,0 1 0,1 0-1,1 0 1,-1 1-1,1 0 1,0 0-1,1 1 1,0 1-1,0-1 1,1 2 0,18-9-1,6 3-19,0 1 0,1 1-1,42-4 1,-46 8 124,1004-188 32,-854 153-70,606-117 92,-617 132-67,1 8 0,284 9 0,-391 12-26,121 24 0,-156-22 70,0 2-1,-1 2 1,0 0-1,-1 2 1,0 1-1,31 20 1,-51-26 89,-9-5 31,-16-7-909,-14-15-3662,-7-8-5782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358 120 15663,'10'-12'2306,"-1"-1"-1579,39-46 1789,-9 23 3695,-40 55-3846,-17 17-2234,-2-2 0,-1 0 0,-40 48 0,35-47-105,-120 144 112,-24 34 210,170-210-806,10-9 214,17-17-314,5-10-2190,-1-2 0,-2-1 0,32-52 0,-11 4-5222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5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351 1 14606,'0'0'5381,"-29"52"-4324,8-12-96,1 7-257,5 6 33,6-1 256,9 3-609,0-2-159,16-6-129,7-3 0,0-2-64,0-6-993,-7-2-833,-7-3-640,-9-4-1922,0-7-1217</inkml:trace>
  <inkml:trace contextRef="#ctx0" brushRef="#br0" timeOffset="1.2">1 616 17681,'0'0'7399,"71"28"-6182,-18-28 32,10-6-640,6-10-353,2-1-128,-5-2-1185,-7-4-3812,-9 0-5733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8552,'0'0'16170,"3"10"-15278,38 167 2694,-5 111-3281,-36-285-832,1 16-319,-3-11-2157,-3-6-4808,-5-6 743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0 187 10378,'0'0'18930,"76"-45"-18322,-28 27-480,6-5-160,2 1-1761,-1-3-2211,-10-1-2082,-4-2-8552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0 135 20595,'0'0'2616,"6"-12"-139,-1 4-2073,0-1-1,0 1 0,1 1 0,0-1 1,0 1-1,0 0 0,1 0 0,0 1 1,1 0-1,-1 0 0,1 1 0,12-6 1,-12 6-264,1 1 0,-1 1 0,1-1 0,0 2 0,0-1 0,0 1 0,0 1 0,0-1 0,0 1 0,0 1 0,0 0 0,18 2 0,-26-1-140,0 0 0,1 0 0,-1 0 0,0 0-1,0 0 1,0 0 0,0 0 0,0 1 0,0-1 0,-1 0 0,1 1 0,0-1-1,0 0 1,-1 1 0,1-1 0,-1 1 0,0-1 0,1 1 0,-1-1 0,0 1 0,0 0-1,0-1 1,0 1 0,0-1 0,0 1 0,0-1 0,-1 1 0,1-1 0,-1 1-1,1-1 1,-1 1 0,1-1 0,-2 2 0,2-2 0,0 0 1,0 0-1,0 0 0,-1-1 1,1 1-1,0 0 0,-1 0 1,1 0-1,0 0 0,-1-1 1,1 1-1,-1 0 0,1 0 1,-1-1-1,0 1 1,1 0-1,-1-1 0,0 1 1,1-1-1,-1 1 0,0-1 1,0 1-1,0-1 0,1 0 1,-1 1-1,0-1 0,0 0 1,0 1-1,0-1 0,0 0 1,1 0-1,-1 0 0,0 0 1,0 0-1,0 0 0,0 0 1,0 0-1,0 0 0,0-1 1,0 1-1,1 0 0,-1 0 1,0-1-1,0 1 1,0-1-1,1 1 0,-1-1 1,0 1-1,0-1 0,1 1 1,-1-1-1,0 0 0,1 1 1,-1-1-1,1 0 0,-1 1 1,0-2-1,-3-4-1023,3 5 552,1 0-1,0 1 1,-1-1 0,1 0-1,-1 0 1,1 1 0,-1-1-1,0 0 1,1 1 0,-1-1-1,0 1 1,1-1-1,-1 1 1,0-1 0,0 1-1,1 0 1,-1-1 0,0 1-1,0 0 1,0 0 0,1-1-1,-1 1 1,0 0 0,-1 0-1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4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164 229 18674,'0'0'10196,"-13"3"-7895,10-2-2172,-15 4 251,1 0 0,-33 15 1,46-18-366,0 0-1,0 0 1,0 0 0,1 0 0,-1 1 0,1-1 0,-1 1-1,1 0 1,0 0 0,0 0 0,0 0 0,1 1 0,-1-1-1,1 1 1,0-1 0,0 1 0,0 0 0,0 0 0,0 0-1,1 0 1,-1 6 0,2-9-15,0 1 0,0-1 0,0 1 0,1-1 0,-1 0 0,1 1 0,-1-1 0,1 0 0,-1 0 0,1 1 0,0-1 0,0 0 0,-1 0 0,1 0 0,0 0 0,0 0 0,0 0 0,0 0 0,0 0 0,1 0 0,-1-1 0,0 1 0,0 0 0,0-1 0,1 1 0,-1 0 0,0-1 0,1 0 0,-1 1 0,0-1 0,1 0 0,-1 0 0,1 0 0,-1 0 0,0 0 0,1 0 0,2 0 0,2 0 0,-1-1 0,1 1 0,0-1 0,-1 0 0,1 0 0,-1 0 0,1-1 0,8-3 0,3-7 0,0-2 0,0 0 0,-2 0 0,1-2 0,-2 1 0,16-23 0,-17 22 0,-50 101 0,35-80 0,1-1 0,-1 1 0,1 0 0,0-1 0,0 1 0,0 0 0,1 0 0,0 0 0,0 0 0,0 0 0,0 0 0,1-1 0,2 10 0,-2-12 0,1 0 0,-1 0 0,1 0 0,0 0 0,-1-1 0,1 1 0,0-1 0,0 1 0,0-1 0,0 1 0,1-1 0,-1 0 0,0 0 0,0 0 0,1 0 0,-1-1 0,1 1 0,-1-1 0,0 1 0,1-1 0,-1 0 0,1 0 0,-1 0 0,1 0 0,-1 0 0,1 0 0,-1-1 0,4 0 0,5-2 0,0 0 0,0 0 0,0-1 0,-1 0 0,0 0 0,0-1 0,0-1 0,0 0 0,-1 0 0,0-1 0,16-15 0,0-2 0,-2-1 0,34-47 0,-33 39 0,-1-2 0,-2-1 0,28-66 0,-128 214 0,74-104 0,-16 25 0,-28 60 0,45-84 0,0 1 0,1-1 0,-1 1 0,2 0 0,0 1 0,0-1 0,1 0 0,0 0 0,1 1 0,0-1 0,2 18 0,-1-25 0,1 0 0,-1 0 0,1 0 0,0 0 0,0 0 0,0 0 0,0 0 0,0-1 0,1 1 0,-1-1 0,1 0 0,-1 0 0,1 0 0,0 0 0,0 0 0,0 0 0,0-1 0,0 1 0,1-1 0,-1 0 0,0 0 0,1 0 0,-1-1 0,0 1 0,1-1 0,4 0 0,2 1 0,1 0 0,-1-1 0,1 0 0,-1-1 0,0 0 0,0 0 0,19-6 0,-19 2 0,-1 0 0,1 0 0,-1-1 0,0 0 0,0-1 0,-1 0 0,0 0 0,0 0 0,0-1 0,9-15 0,-8 11 0,0 0 0,-2-1 0,1 0 0,-2 0 0,0-1 0,0 0 0,4-18 0,-9 31 0,-1 0 0,0 0 0,1 1 0,-1-1 0,0 0 0,0 0 0,1 0 0,-1 1 0,0-1 0,0 0 0,0 0 0,0 0 0,0 1 0,0-1 0,0 0 0,0 0 0,0 0 0,0 0 0,-1 1 0,1-1 0,0 0 0,-1 0 0,1 1 0,0-1 0,-1 0 0,1 0 0,-1 1 0,1-1 0,-1 0 0,1 1 0,-2-2 0,0 2 0,1 0 0,-1 1 0,1-1 0,-1 0 0,1 0 0,-1 1 0,1-1 0,-1 1 0,1-1 0,-1 1 0,1 0 0,0-1 0,-1 1 0,-1 2 0,-48 41 0,44-36 0,0 1 0,0 0 0,1 0 0,0 1 0,0 0 0,1 0 0,1 0 0,0 1 0,0-1 0,-4 23 0,7-30 0,1 1 0,0-1 0,-1 1 0,1-1 0,1 1 0,-1-1 0,0 1 0,1-1 0,0 0 0,0 1 0,0-1 0,0 0 0,0 1 0,1-1 0,0 0 0,1 3 0,0-3 0,0-1 0,-1 1 0,1-1 0,0 0 0,0 1 0,1-2 0,-1 1 0,0 0 0,1-1 0,-1 1 0,1-1 0,-1 0 0,1 0 0,-1 0 0,1-1 0,0 1 0,0-1 0,4 0 0,37-1-2310,-15-5-6126,13-11-13137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7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19026,'0'0'9588,"0"10"-7880,3 24-1302,2 1 0,1-1-1,2 0 1,14 36 0,8 40 10,-15-44-416,-3-5 0,28 77 0,-40-136-94,1 0 0,0 0 0,0-1 0,0 1 0,0 0 1,0 0-1,0 0 0,0-1 0,0 1 0,1 0 0,-1-1 0,1 1 0,0-1 0,-1 0 0,1 1 0,0-1 0,-1 0 1,5 1-1,-5-1-28,0-1 0,0 0 0,0-1 1,0 1-1,0 0 0,0 0 0,0 0 1,0-1-1,0 1 0,0 0 0,0-1 0,0 1 1,0-1-1,0 1 0,0-1 0,-1 0 1,1 1-1,0-1 0,0 0 0,-1 1 1,1-1-1,0 0 0,-1 0 0,1 0 1,-1 0-1,1 0 0,-1 0 0,1 0 0,-1 1 1,0-1-1,1 0 0,-1-1 0,0 1 1,0 0-1,0 0 0,0 0 0,0-1 1,6-29-7374,-4-6-4287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7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 20243,'0'0'3849,"1"-11"-96,0 7-3558,-1 0 0,1 0 0,-1 0 0,1 0 0,0-1 0,1 2 0,-1-1 0,1 0 0,0 0 0,-1 0 0,2 1-1,-1-1 1,0 1 0,1-1 0,-1 1 0,1 0 0,0 0 0,0 0 0,1 1 0,-1-1 0,0 1 0,1 0 0,-1 0 0,5-2 0,6-2-180,0 1 0,0 0 0,20-3 0,-28 7-16,-1 0 0,1 0 0,-1 0 0,1 1 0,-1 0 0,1 0 0,0 1 0,-1-1 0,1 1 0,-1 0 0,11 4 0,-14-3 1,-1-1 0,0 0 0,1 1 0,-1-1 0,0 0 0,1 1 0,-1 0 0,0-1 0,0 1 0,0 0 0,0 0 0,-1-1 0,1 1 0,0 0 0,-1 0 0,0 0 0,1 0 0,-1 0 0,0 0 0,0 0 0,0 0 0,0 0 0,0 0 0,-1 3 0,0 1 0,1 0 0,-2 0 0,1 0 0,-1 0 0,0 0 0,-5 11 0,0-5 0,-1 0 0,-1-1 0,0 1 0,0-1 0,-1-1 0,-1 0 0,-16 12 0,85-24 0,-41 0 0,1 1 0,-1 1 0,1 1 0,0 0 0,-1 1 0,1 1 0,-1 1 0,21 7 0,-32-9 0,-1 1 0,1-1 0,0 1 0,-1 1 0,1-1 0,-1 1 0,0 0 0,0 0 0,0 1 0,-1-1 0,1 1 0,-1 0 0,0 0 0,-1 0 0,1 1 0,-1-1 0,0 1 0,-1 0 0,1 0 0,-1 0 0,0 0 0,-1 0 0,1 1 0,-1-1 0,0 11 0,0-8 0,-2 0 0,1-1 0,-1 1 0,0-1 0,0 1 0,-1-1 0,0 0 0,-1 0 0,0 0 0,0 0 0,-1 0 0,0-1 0,0 1 0,-1-1 0,-8 11 0,8-13 0,1 0 0,-1-1 0,0 1 0,-1-1 0,1 0 0,-1 0 0,1-1 0,-1 1 0,0-1 0,0-1 0,-1 1 0,1-1 0,0 0 0,-1-1 0,0 1 0,1-1 0,-1 0 0,0-1 0,1 0 0,-11-1 0,12 0-12,0-1 0,-1 0 0,1 0 0,0 0 0,0 0 0,0-1 0,1 0 0,-1 0 0,0-1-1,1 1 1,0-1 0,0 0 0,0 0 0,1 0 0,-1-1 0,1 1 0,0-1 0,0 0 0,1 0 0,-1 0 0,1 0 0,0 0 0,0 0 0,1-1 0,0 1 0,0-1 0,0 1-1,0-1 1,1 1 0,0-8 0,1 12-309,0-1-1,-1 0 1,1 1-1,0-1 1,0 1-1,0-1 1,0 1-1,0 0 1,1 0-1,-1-1 1,0 1-1,1 0 0,-1 0 1,0 0-1,1 0 1,0 0-1,-1 1 1,3-2-1,35-12-6064,-22 9 3245,14-7-4071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3587,'0'0'10570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4484,'0'0'3460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270 138 1281,'-1'-26'5486,"-9"-7"6506,9 31-11249,0 0 1,0 0-1,0 1 1,-1-1-1,1 1 0,0-1 1,-1 1-1,1 0 0,-1-1 1,0 1-1,0 0 0,1 0 1,-1 0-1,-3-1 0,-24-2 2115,23 4-2858,1 0 0,-1 1 0,1 0 0,0 0 0,-1 0 0,1 1 0,0-1 0,0 1 0,0 1 0,0-1 0,1 1 0,-1 0 0,1 0 0,-6 4 0,3 0 0,-1 0 0,1 1 0,0 0 0,1 0 0,0 1 0,-10 17 0,6-5 0,2-1 0,0 1 0,1 1 0,1-1 0,0 1 0,-2 29 0,6-36 0,1 0 0,1 0 0,0 0 0,1 0 0,0-1 0,5 19 0,-5-28 0,0 0 0,1-1 0,0 1 0,0-1 0,0 1 0,0-1 0,1 0 0,0 0 0,0 0 0,0 0 0,0 0 0,0-1 0,1 1 0,0-1 0,0 0 0,0 0 0,0 0 0,0-1 0,0 1 0,1-1 0,-1 0 0,9 2 0,-6-2 0,0 0 0,1 0 0,-1-1 0,1 0 0,-1 0 0,1-1 0,-1 0 0,1 0 0,-1-1 0,1 0 0,-1 0 0,1-1 0,-1 0 0,0 0 0,0-1 0,8-3 0,-6 1 0,0-1 0,-1 0 0,1-1 0,-1 0 0,0 0 0,-1 0 0,0-1 0,0 0 0,-1-1 0,8-12 0,-1-2 0,-1-1 0,-2 0 0,0-1 0,-2 0 0,0-1 0,-2 1 0,-1-1 0,3-40 0,-7 51 0,0 0 0,-1 0 0,-1 0 0,0 0 0,-4-19 0,4 31 0,0-1 0,0 1 0,0 0 0,-1-1 0,1 1 0,-1 0 0,1 0 0,-1 0 0,0 0 0,0 0 0,-1 1 0,1-1 0,-1 0 0,1 1 0,-1 0 0,0 0 0,0 0 0,1 0 0,-2 0 0,1 0 0,0 1 0,0-1 0,0 1 0,-1 0 0,1 0 0,-1 0 0,1 1 0,-5-1 0,1 0-298,0 1 1,0 0-1,0 0 1,0 1-1,0 0 1,0 0-1,-9 3 0,11-2-178,1 0-1,-1 0 0,0 0 0,0 1 1,1 0-1,0 0 0,0 0 0,-1 0 0,2 1 1,-1 0-1,0 0 0,1 0 0,0 0 1,0 0-1,0 1 0,0-1 0,1 1 1,0 0-1,-1 0 0,2 0 0,-1 0 0,1 0 1,0 0-1,0 0 0,0 7 0,-2 18-6815</inkml:trace>
  <inkml:trace contextRef="#ctx0" brushRef="#br0" timeOffset="1">1 688 22229,'0'0'10538,"37"-48"-10538,-16 32 0,-3 2 0,-5-1-1698,-5 1-8615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9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82 17104,'0'0'11819,"-7"0"-8584,-16 2-2474,15-1-837,20-2 0,-11 1-2,1-1 1,0 1-1,-1-1 0,1 1 0,-1-1 1,1 1-1,-1-1 0,1 0 0,-1 0 1,0 0-1,1 0 0,-1 0 0,0 0 1,0 0-1,1 0 0,-1 0 0,0-1 1,0 1-1,0 0 0,-1-1 0,1 1 1,0-1-1,1-2 0,-1-1-1321,1 1 0,-1-1 0,0 0 0,0 0 0,0 0 0,-1-8 0,0-2-19325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9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60 25208,'0'0'6219,"-8"5"-5028,-1 2-1178,1 0 0,0 0 1,0 1-1,1 0 0,0 1 1,0-1-1,1 1 0,0 1 1,1-1-1,0 1 0,0 0 1,1 0-1,-3 11 0,1-2-18,1 0 0,1 1-1,0 0 1,1 0 0,1 0-1,2 38 1,0-56 5,0 1 0,0-1 0,0 1 0,1-1 0,-1 0 0,1 0 0,-1 1 0,1-1 0,0 0 0,0 0 0,0 0 0,0 0 0,0 0 0,1 0 0,-1 0 0,1 0 0,-1 0 0,1 0 0,0-1 0,-1 1 0,1-1 0,0 1 0,0-1 0,0 0 0,0 0 0,0 0 0,0 0 0,1 0 0,-1 0 0,0 0 0,0-1 0,1 1 0,-1-1 0,0 0 0,1 0 0,-1 0 0,0 0 0,3 0 0,2-1 0,-1 0 0,1 0 0,-1 0 0,0-1 0,0 0 0,1 0 0,-1-1 0,-1 0 0,1 0 0,0 0 0,-1-1 0,0 1 0,6-6 0,1-4 0,-1 0 0,0-1 0,-1-1 0,-1 0 0,0 0 0,-1-1 0,0 0 0,-1 0 0,-1 0 0,-1-1 0,0 0 0,-1-1 0,-1 1 0,-1-1 0,0 1 0,-2-1 0,0 1 0,-4-34 0,4 49 0,0-1 0,-1 1 0,1-1 0,-1 1 0,0-1 0,0 1 0,0 0 0,0-1 0,0 1 0,0 0 0,-1 0 0,1 0 0,-1 0 0,0 0 0,1 0 0,-1 0 0,0 1 0,0-1 0,0 0 0,0 1 0,-4-2 0,2 1 0,1 1 0,-1 1 0,1-1 0,-1 0 0,0 1 0,1 0 0,-1 0 0,0 0 0,1 0 0,-1 1 0,0-1 0,1 1 0,-6 1 0,-1 1 0,1 1 0,0 0 0,-1 1 0,1-1 0,1 2 0,-1-1 0,1 1 0,0 0 0,-14 14 0,18-14-397,0-1-1,0 1 1,1 0 0,-1 0-1,1 0 1,1 0-1,-1 1 1,1-1 0,0 1-1,0-1 1,0 10-1,2-14 202,-1 0-1,1 0 1,0 0-1,0 0 1,1 0-1,-1 0 0,0 0 1,1 0-1,-1 0 1,1 0-1,-1-1 1,1 1-1,0 0 0,0 0 1,0 0-1,0-1 1,0 1-1,1 0 1,-1-1-1,0 1 0,1-1 1,-1 1-1,1-1 1,-1 0-1,1 0 1,0 0-1,-1 0 0,1 0 1,0 0-1,0 0 1,0 0-1,0-1 0,0 1 1,0-1-1,0 0 1,0 1-1,0-1 1,0 0-1,0 0 0,3 0 1,27 0-7187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50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90 18962,'0'0'12385,"-13"7"-11136,2 0-1235,-1 0 1,1 1-1,1 0 0,-1 1 0,1 0 1,1 1-1,0 0 0,0 0 0,1 1 1,1 0-1,-10 18 0,12-19-14,1 1 0,0 0 0,0 0 0,1 1 0,0-1 0,1 1 0,1-1 0,0 1 0,1 22 0,0-30 0,0 1 0,1-1 0,0 0 0,0 0 0,0 0 0,1 0 0,-1 0 0,1 0 0,0-1 0,0 1 0,0 0 0,1-1 0,-1 0 0,1 1 0,0-1 0,-1 0 0,2 0 0,-1 0 0,0-1 0,0 1 0,1-1 0,0 0 0,-1 0 0,1 0 0,0-1 0,0 1 0,0-1 0,0 0 0,0 0 0,6 1 0,1-1 0,1 0 0,-1-1 0,1 0 0,-1-1 0,1 0 0,-1-1 0,0 0 0,1-1 0,-1 0 0,-1-1 0,1 0 0,0-1 0,-1 0 0,0 0 0,0-1 0,0-1 0,-1 0 0,0 0 0,0-1 0,13-15 0,-14 15 0,0-1 0,-1-1 0,0 0 0,0 0 0,-1 0 0,0-1 0,-1 1 0,0-2 0,-1 1 0,0 0 0,-1-1 0,0 0 0,-1 1 0,0-1 0,-1 0 0,0 0 0,-1 0 0,0 0 0,-5-24 0,3 29 0,0 1 0,-1-1 0,0 1 0,0-1 0,-1 1 0,0 0 0,0 0 0,0 1 0,-1-1 0,1 1 0,-1 0 0,-1 0 0,1 1 0,-1 0 0,0-1 0,0 2 0,0-1 0,0 1 0,-1 0 0,1 0 0,-1 1 0,0 0 0,1 0 0,-1 0 0,0 1 0,0 0 0,0 1 0,-9-1 0,10 1 0,1 0 0,-1 0 0,1 0 0,0 1 0,-1-1 0,1 1 0,0 0 0,-1 1 0,1 0 0,0-1 0,0 2 0,0-1 0,1 0 0,-1 1 0,0 0 0,1 0 0,0 1 0,0-1 0,0 1 0,0 0 0,0 0 0,1 0 0,0 0 0,0 1 0,0-1 0,0 1 0,1 0 0,-1 0 0,1 0 0,1 0 0,-1 0 0,1 0 0,0 0 0,0 1 0,0-1 0,1 1 0,-1 5 0,1-4-179,1 1-1,-1-1 1,1 1 0,1-1-1,-1 0 1,1 0 0,5 13 0,-4-15-364,-1 0 1,1 0-1,0 0 1,1 0-1,-1-1 1,7 7-1,11 5-7806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50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47 9929,'0'0'10501,"-12"-7"-5083,2 2-4663,1 0-1,-1 0 0,0 1 0,-1 1 0,-11-4 0,18 6-635,0 1 1,-1-1 0,1 1 0,-1 0-1,1 0 1,0 0 0,-1 0-1,1 1 1,-1 0 0,1 0 0,0 0-1,0 0 1,-1 1 0,1-1-1,0 1 1,0 0 0,1 1 0,-1-1-1,-5 5 1,-2 3-120,0 1 0,0 1 0,1 0 0,1 0 0,0 1 0,0 0 0,1 0 0,1 1 0,0 0 0,1 1 0,1 0 0,0 0 0,1 0 0,1 0 0,0 0 0,1 1 0,0-1 0,2 1 0,1 25 0,0-35 0,0-1 0,0 0 0,0 0 0,0 0 0,1 0 0,0 0 0,0 0 0,1 0 0,-1 0 0,1-1 0,0 1 0,0-1 0,1 0 0,-1 0 0,1 0 0,7 6 0,-4-6 0,-1 1 0,2-1 0,-1-1 0,0 1 0,1-1 0,0 0 0,-1-1 0,1 0 0,0 0 0,10 0 0,-1 0 0,0-2 0,0 0 0,0 0 0,0-2 0,0 0 0,0-1 0,0-1 0,0-1 0,29-11 0,-29 7 0,0 0 0,-1 0 0,0-2 0,0 0 0,-1-1 0,-1-1 0,0 0 0,0 0 0,10-17 0,-17 22 0,0-1 0,-2-1 0,1 1 0,-1-1 0,0 0 0,-1 0 0,0 0 0,-1-1 0,0 0 0,-1 1 0,0-1 0,0 0 0,-1 0 0,-1 0 0,0 0 0,0 0 0,-3-12 0,2 18 0,0 0 0,0 0 0,-1 0 0,0 1 0,0-1 0,0 0 0,-1 1 0,1 0 0,-1-1 0,0 1 0,0 0 0,-1 1 0,1-1 0,-1 1 0,0-1 0,0 1 0,0 0 0,0 0 0,0 1 0,-1-1 0,1 1 0,-1 0 0,0 0 0,0 1 0,1-1 0,-1 1 0,0 0 0,-7 0 0,0 0 0,1 0 0,-1 0 0,1 2 0,-1-1 0,1 2 0,-1-1 0,1 2 0,0-1 0,0 1 0,0 1 0,-17 8 0,-30 20-3131,33-18-1932,-9 5-8492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29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4554 81 12332,'-148'-5'4126,"-195"-38"-3229,245 28-847,0 5-1,0 4 1,-1 5-1,0 3 1,0 6 0,-161 31-1,-442 145 119,421-105-64,-276 102 934,448-135-752,2 4 0,-196 126-1,179-87-142,5 6 0,-169 174 0,-170 261-102,447-516-61,-15 18 89,2 0 0,1 2 0,-32 62-1,51-85-41,-1 0 0,2 0 1,-1 0-1,2 0 0,-1 1 0,2-1 0,-2 20 0,4-24-24,-1 0-1,1 0 1,0 0 0,1 1 0,-1-1 0,1 0 0,1-1 0,0 1 0,0 0 0,0-1 0,0 1 0,1-1 0,6 8 0,6 3-16,0-1-1,1 0 1,0-1 0,1-1 0,1 0-1,1-2 1,0 0 0,0-1 0,1-1 0,0-1-1,1-1 1,0-1 0,26 5 0,22 2 47,0-3 0,1-3 0,72-1 1,105-8 6,461-64 1,242-108 64,-875 158-71,2104-485 157,-751-3-107,-1339 467-63,133-61 58,-217 95-72,-1-1 0,0 0 0,0 0 1,-1 0-1,1-1 0,0 1 0,-1-1 0,0 0 1,0-1-1,0 1 0,-1-1 0,1 1 0,-1-1 1,0 0-1,-1 0 0,3-6 0,-3 4 45,0 0 1,-1 0-1,0-1 1,0 1-1,-1 0 0,1-1 1,-2 1-1,1 0 0,-1-1 1,0 1-1,-1 0 0,-3-11 1,-3-4 38,-1 0 0,-1 1 0,0 0 0,-2 1 0,-1 0 1,0 1-1,-1 0 0,-2 1 0,-32-31 0,4 10 71,-1 3-1,-95-59 1,47 44 241,-2 4 0,-2 4 0,-1 4 0,-2 5 0,-204-42 0,109 44 94,-1 9 0,-253 3 0,270 24-553,0 9 0,-319 63 0,-337 145-2171,106 20-3967,481-154 1624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38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5990,'0'0'10975,"1"-4"-10078,1 0-791,0 0-1,0 0 0,0 1 1,0-1-1,0 1 0,1 0 1,0-1-1,0 1 1,0 0-1,0 1 0,0-1 1,0 0-1,1 1 0,-1 0 1,1 0-1,0 0 0,0 0 1,0 1-1,0-1 1,8-1-1,17-6 373,50-8 0,-76 17-444,164-22 1552,290 1 1,-16 3 563,53-51-1233,-116 12-122,2 31 365,-335 25-880,-31-1-128,1 2-1,0 0 0,0 0 1,-1 1-1,1 1 0,14 4 1,-29-6-132,-1 0 0,1 0 0,-1 0 1,1 0-1,0 0 0,-1 1 0,1-1 1,-1 0-1,1 0 0,0 0 1,-1 0-1,1 1 0,0-1 0,-1 0 1,1 0-1,0 1 0,-1-1 0,1 0 1,0 0-1,0 1 0,-1-1 1,1 0-1,0 1 0,0-1 0,0 1 1,-1-1-1,1 0 0,0 1 0,0-1 1,0 1-1,0-1 0,0 0 0,0 1 1,0-1-1,0 1 0,0-1 1,0 0-1,0 1 0,0-1 0,0 1 1,0-1-1,0 0 0,0 1 0,1-1 1,-1 0-1,0 1 0,0-1 1,0 1-1,1-1 0,-1 0 0,0 0 1,0 1-1,1-1 0,-1 0 0,0 1 1,1-1-1,-1 0 0,0 0 0,1 1 1,-1-1-1,0 0 0,1 0 1,-1 0-1,0 0 0,1 0 0,-1 0 1,1 1-1,-1-1 0,1 0 0,-18 8-4731,5-5-5289,1-2-1926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7:47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573 952 14446,'-36'39'418,"-63"65"-27,-142 196 0,214-261-520,3 2 0,1 0 0,2 1 0,2 1 0,2 1-1,2 0 1,1 1 0,3 1 0,-7 59 0,14-68 74,1 0 1,2 0-1,2 0 1,10 71-1,-7-90 38,0-1 0,1 1-1,1-1 1,1 0 0,0 0-1,2 0 1,-1-1 0,2-1-1,0 1 1,1-2 0,24 26-1,-6-14 21,0-2 0,2-1-1,0-1 1,1-2-1,2-1 1,0-2-1,71 26 1,-15-15 148,1-3 1,101 13 0,30-7-44,228 1 0,231-28-28,-388-5-51,2602-70 169,-2081 28-162,2319-143 280,-620-35 965,-1534 73-1034,-736 94-170,461-167 0,-612 184-53,145-81-1,-204 98-8,-1-1 0,-1-1 0,-1-1-1,0-2 1,-2-2 0,-2 0-1,34-44 1,-48 54 74,-1-1 0,-1 0 0,-1-1 0,0 0-1,-2 0 1,0-1 0,-1 0 0,-1 0 0,-1 0 0,-1-1-1,-1 1 1,0-1 0,-2 0 0,0 0 0,-2 1 0,0-1 0,-1 0-1,-1 1 1,-1 0 0,0 0 0,-2 0 0,-1 1 0,0 0-1,-1 0 1,-1 1 0,-1 0 0,-22-28 0,3 12 2,-2 1 0,-1 2-1,-1 2 1,-1 0 0,-2 3 0,0 1 0,-60-29 0,-5 6-22,-193-63 0,72 46-46,-411-65 0,-245 40-32,-257 43 0,-6 36 42,163 3-36,266-5-14,-1165-7 47,5 109-139,-139 240 61,1918-308 28,-506 110-2554,275-74-2807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7:56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14798,'0'0'2183,"10"4"-1766,15 6-414,1-1 0,0-2 0,0 0 0,1-2 0,47 4 0,148-8 78,-161-4 237,1 3 1,0 3-1,102 17 0,51 38 829,-125-31-983,1-4 0,136 17 0,406-37 837,-12 0 806,-268 33-1002,330 17 381,16-80-668,123 4 33,-621 22 29,175-28 43,-4-31 195,-159 23-139,-166 29-522,1 2 0,0 2 0,0 2 0,89 8-1,-129-4-62,14 2 1552,-42-3-380,16-1-1273,-26 4-363,30-4 359,-1 1-1,1-1 1,-1 1 0,0-1 0,1 1-1,-1-1 1,1 1 0,-1 0-1,1-1 1,0 1 0,-1 0 0,1 0-1,0-1 1,-1 1 0,1 0-1,0 0 1,0-1 0,0 1-1,0 0 1,0 0 0,0 0 0,0-1-1,0 1 1,0 0 0,0 0-1,0-1 1,0 1 0,0 0 0,1 0-1,-1-1 1,0 1 0,1 0-1,-1 0 1,0-1 0,1 1-1,-1 0 1,1 0 0,2 3-18,-1-1 0,1 1 1,0-1-1,-1 1 0,1-1 0,1 0 0,-1 0 1,0 0-1,1-1 0,0 1 0,-1-1 0,1 0 1,0 0-1,0 0 0,0-1 0,1 1 0,5 0 0,6 2 16,0 0 0,0-2 0,22 1 0,95-2 17,151-20 0,52-1 52,-336 20-45,1 0 1,-1 0-1,1 1 1,-1-1-1,1 0 1,-1 0-1,0 0 0,1 0 1,-1 1-1,1-1 1,-1 0-1,1 0 1,-1 1-1,0-1 1,1 0-1,-1 1 1,0-1-1,1 0 1,-1 1-1,0-1 0,0 1 1,1-1-1,-1 0 1,0 1-1,0-1 1,1 1-1,-1-1 1,0 1-1,0-1 1,0 1-1,0-1 1,0 1-1,0-1 0,0 1 1,0-1-1,0 0 1,0 1-1,0-1 1,0 1-1,0-1 1,0 1-1,-1-1 1,1 1-1,0-1 1,0 1-1,0-1 0,-1 1 1,-14 21-1475,-2-16-2018,-5-2-3048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37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1 486 9161,'0'0'6609,"11"-8"-6780,18-9 242,1 1 1,1 2 0,1 1-1,0 1 1,0 1 0,1 3-1,0 0 1,59-5-1,296 1 1717,-278 13-1023,544-18 511,-369-2-555,0 13 0,336 36-1,-148 7-293,876-44 1,-458-28 259,548-28 542,-1219 45-1216,561-41 166,1 32 13,-28 31 38,759-8-155,-785 1-46,110-3-32,-90-44 232,103-4 679,446 15-731,-1246 38-170,-6 1 85,1-2 0,66-12 0,-109 12-92,-10 10-1151,-22 15-4457,-2-11-3099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3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1 19667,'0'0'9657,"-4"12"-8643,-176 372 619,104-233-1403,66-128-970,10-23 676,0 0 0,0 0 0,1 0 1,-1 0-1,0 0 0,0 0 0,0 0 0,0 0 1,0 0-1,0 0 0,0 0 0,0 0 1,0 0-1,0 0 0,0 0 0,0 0 0,1 0 1,-1 0-1,0 0 0,0 0 0,0 0 1,0 0-1,0 0 0,0 0 0,0 0 0,0 0 1,0 0-1,0 1 0,0-1 0,0 0 1,0 0-1,0 0 0,0 0 0,0 0 0,0 0 1,0 0-1,0 0 0,0 0 0,0 0 1,0 0-1,0 0 0,0 1 0,23-36-4621,8-24-1059,4-17-1430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4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0 17489,'0'0'3747,"-1"52"-1441,-13 0-384,-1 12-416,0 5-193,3-1-224,9-7-417,3-13-319,5-11-257,14-18-96,6-9 0,1-6-192,-1-4-897,-4 0-1698,-8 0-1441,-8 0-2530</inkml:trace>
  <inkml:trace contextRef="#ctx0" brushRef="#br0" timeOffset="1">59 453 6822,'0'0'15599,"-53"-13"-11211,47 6-1601,6-5-1025,6-3-769,18-3-577,9-3-416,7-1 0,6 1 0,4 2-1858,0 0-1761,-1 1-2499,-1 0-3075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4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133 359 17617,'0'0'2845,"-9"3"-731,1 1-2011,0 1 1,1-1-1,-1 1 0,1 0 1,0 1-1,0 0 0,1 0 1,0 0-1,0 1 0,0 0 0,1 0 1,0 0-1,1 1 0,-1-1 1,1 1-1,-4 13 0,4-11-12,1-1 0,0 1 0,1 0 0,0 0-1,1 0 1,0 0 0,0 18 0,1-26-69,1 0 0,-1 0 1,0 0-1,0 0 0,1 0 1,-1 0-1,1 0 0,0 0 1,-1 0-1,1-1 0,0 1 0,0 0 1,0 0-1,0-1 0,1 1 1,-1 0-1,0-1 0,1 0 0,-1 1 1,1-1-1,-1 0 0,1 1 1,0-1-1,0 0 0,-1 0 0,1 0 1,0-1-1,0 1 0,0 0 1,0-1-1,0 1 0,0-1 1,0 0-1,0 0 0,0 0 0,0 0 1,0 0-1,0 0 0,0 0 1,0 0-1,0-1 0,0 1 0,0-1 1,2-1-1,5-1 159,0 0 1,0-1-1,0 0 0,-1-1 1,0 0-1,0 0 0,0 0 1,0-1-1,-1-1 1,0 1-1,0-1 0,7-10 1,11-15 919,30-50-1,-54 81-1084,15-24 136,-2 0-1,0-1 1,-2-1 0,-1 0-1,-1 0 1,-1-1 0,-2-1 0,0 1-1,-2-1 1,-2 0 0,1-31-1,-4 56-155,0 0 0,0 0 0,-1 1 0,1-1 0,-1 0 0,0 0 0,0 1 0,0-1 0,0 1-1,-1-1 1,0 1 0,1-1 0,-4-3 0,4 6-3,0 0 0,-1-1 0,1 1 0,0 0 0,-1 0-1,1 0 1,-1 0 0,0 1 0,1-1 0,-1 0 0,0 1 0,1-1 0,-1 1 0,0-1-1,1 1 1,-1 0 0,0 0 0,0 0 0,0 0 0,1 0 0,-1 0 0,0 0 0,0 1 0,1-1-1,-1 0 1,0 1 0,1 0 0,-1-1 0,0 1 0,-2 1 0,-4 3 38,-1 0 1,1 1 0,1 0-1,-1 0 1,1 1 0,0-1-1,-11 15 1,-41 59 297,54-71-324,4-7-5,-4 3 0,2 0 0,-1 0 0,0 1 0,1 0 0,0-1 0,1 1 0,-1 1 0,1-1 0,0 0 0,1 0 0,-1 1 0,0 9 0,2-15 0,1 0 0,-1 0 0,0-1 0,1 1 0,-1 0 0,1-1 0,-1 1 0,1-1 0,-1 1 0,1 0 0,0-1 0,-1 1 0,1-1 0,0 1 0,-1-1 0,1 0 0,0 1 0,-1-1 0,1 0 0,0 1 0,0-1 0,0 0 0,-1 0 0,1 0 0,0 0 0,0 0 0,0 0 0,-1 0 0,2 0 0,30 0 0,-26-1 0,74-12 0,-69 10 0,0 0 0,0 0 0,0 1 0,1 1 0,-1 0 0,0 0 0,1 1 0,-1 0 0,0 1 0,1 1 0,16 4 0,-24-4 0,-1 0 0,0 1 0,0 0 0,0-1 0,0 1 0,-1 0 0,1 0 0,-1 1 0,1-1 0,-1 1 0,0-1 0,0 1 0,-1-1 0,1 1 0,-1 0 0,0 0 0,0 0 0,0 0 0,-1 0 0,1 0 0,-1 0 0,0 0 0,0 5 0,0 9 0,0-1 0,-2 1 0,-6 33 0,-1-4 0,10-43-328,4-9-633,3-10-2715,2-18-2714,1-9-2434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5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22293,'0'0'3321,"-3"8"-476,-4 14-2578,0 0-1,2 1 1,0-1-1,2 1 1,0 0 0,2 0-1,1 32 1,25 174 1531,-8-98-1421,-14-115-377,1-13 0,6-24 0,3-45 0,-9 32 0,-1-1 0,-2 0 0,-4-52 0,0 82 0,0 18 0,0 23 0,3-33 0,1 0 0,-1 0 0,1 0 0,-1 0 0,1 0 0,0 0 0,0 0 0,0 0 0,1 0 0,-1-1 0,0 1 0,1 0 0,0-1 0,0 0 0,0 1 0,0-1 0,0 0 0,0 0 0,1 0 0,-1 0 0,1 0 0,-1 0 0,1-1 0,0 1 0,-1-1 0,1 0 0,0 0 0,0 0 0,0 0 0,0-1 0,0 1 0,0-1 0,0 1 0,5-1 0,2 1 0,0-1 0,1 0 0,-1-1 0,0 0 0,0 0 0,0-1 0,0-1 0,0 1 0,15-7 0,-8 1 0,0-2 0,-1 1 0,0-2 0,0 0 0,-1-1 0,-1 0 0,0-1 0,0-1 0,-2 0 0,0-1 0,19-29 0,-30 112 0,-1-65 0,-1 0 0,1 0 0,0 1 0,0-1 0,0 0 0,1 0 0,-1 0 0,1 0 0,-1 0 0,1 0 0,0 0 0,0 0 0,1 0 0,2 4 0,-2-5 0,0-1 0,0 1 0,1-1 0,-1 0 0,0 0 0,1 0 0,-1 0 0,1 0 0,-1 0 0,1-1 0,-1 1 0,1-1 0,-1 0 0,1 0 0,0 0 0,-1 0 0,1 0 0,2-1 0,8-1 0,0 0 0,0 0 0,0-1 0,0-1 0,-1 0 0,1-1 0,21-12 0,82-56 0,-78 47 0,-20 13-372,18-12-1471,-34 25 1786,-1-1-1,0 1 0,1-1 0,-1 1 0,1-1 0,-1 1 0,1 0 0,-1 0 1,1 0-1,-1 0 0,1 0 0,-1 0 0,1 0 0,-1 0 0,1 0 1,-1 1-1,1-1 0,-1 1 0,0-1 0,1 1 0,-1-1 0,0 1 0,3 2 1,-1-2-216,-1 0 1,1 1 0,0-1 0,-1 0 0,1 0 0,0 0 0,0-1 0,0 1-1,0-1 1,0 0 0,4 1 0,-3-1-142,-1 0 1,0 0-1,0 0 1,0 1-1,1-1 0,-1 1 1,0 0-1,0 0 0,0 0 1,0 1-1,0-1 0,5 4 1,1 4 494,0 1 1,-1-1-1,0 2 1,0-1 0,-1 1-1,-1 0 1,0 0-1,0 1 1,-1 0-1,0 0 1,-1 0 0,4 25-1,-1 3 1658,-2-1 1,1 77-1,-6-102-1078,-1-1-1,-1 1 1,0 0 0,-5 19 0,5-27-483,1-1-1,-1 0 1,0 0 0,-1 0-1,1 0 1,-1 0-1,0 0 1,0 0-1,0-1 1,-1 0 0,0 0-1,0 0 1,0 0-1,-5 4 1,8-8-178,1 0 0,-1 1 0,1-1 0,-1 1 0,0-1 0,1 0 0,-1 1 0,0-1 0,1 0 0,-1 0 0,0 0 0,0 1 0,1-1 0,-1 0 0,0 0 0,0 0 0,1 0 0,-1 0 0,0 0 0,0-1 0,1 1 0,-1 0 0,0 0 0,1 0 0,-1-1 0,0 1 0,0 0 0,1-1 0,-1 1 0,1-1 0,-1 1 0,0-1 0,1 1 0,-1-1 0,1 1 0,-1-1 0,1 1 0,-1-1 0,1 0 0,0 1 0,-1-1 0,1 0 0,0 1 0,-1-1 0,1 0 0,0 1 0,0-1 0,0 0 0,0 0 0,0-1 0,-6-47 0,6 39 0,-2-18 0,2 0 0,1 0 0,1 0 0,1 0 0,9-34 0,-8 47 0,1 0 0,0 0 0,2 0 0,-1 1 0,2-1 0,0 2 0,1-1 0,0 1 0,1 1 0,20-22 0,16-7-519,15-14-5315,-30 22-6839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6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64 11403,'0'0'33,"-5"-22"5598,4 20-5300,1-1 1,-1 1-1,0-1 1,0 1-1,0 0 1,0 0-1,0-1 1,0 1-1,-1 0 1,1 0-1,-1 0 1,1 0-1,-1 0 1,0 0 0,0 1-1,0-1 1,0 1-1,0-1 1,-3-1-1,5 8-57,-1 1 0,0-1-1,1 0 1,0 0 0,0 0 0,2 8 0,11 41 662,3-1 1,44 103-1,-43-117-665,89 193-927,-54-139-8970,-41-76 2937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6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47 20852,'0'0'9096,"-9"50"-6469,13-53-2435,5-13-192,-3-6-961,-3-4-2306,-3-3-4388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7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9289,'0'0'9929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8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0 229 9929,'12'1'3342,"130"15"-1439,64 5-944,678-58 975,-352 2-1162,15 13-172,1050-35 1365,1 30 558,-1352 28-2087,410-5 262,-4-48-354,-628 49-505,164-20 653,-64 16-3358,-115 7-2868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1 235 13933,'10'-4'1943,"26"-6"-1452,0 1 0,0 2 0,0 1 0,45-1 0,161 5 262,-131 3-704,546-34 1024,-187-31-60,273-28 2522,-707 91-3232,-27 3-1013,-24 5-2481,-6-3-1571,-8-3-3496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8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164 504 9641,'0'0'14302,"-3"-6"-13336,2 4-648,0-1-1,0 1 1,-1-1 0,0 1 0,1 0-1,-1 0 1,0-1 0,0 1 0,0 0 0,0 1-1,0-1 1,0 0 0,-1 1 0,1-1-1,-1 1 1,1 0 0,-1-1 0,1 1-1,-1 1 1,-4-2 0,-5-3-152,9 4-96,-1-1 1,1 1-1,-1-1 1,1 1-1,-1 0 1,0 1 0,0-1-1,0 1 1,-6-1-1,8 2-55,0 0 0,0 0 0,1 0 0,-1 0 0,0 0 0,0 0 0,0 0 0,1 1 0,-1-1 0,1 1 0,-1-1-1,1 1 1,-1-1 0,1 1 0,0 0 0,0 0 0,0 0 0,0 0 0,0 0 0,-1 3 0,-3 7-15,1 1 0,-1 0 0,2-1 0,0 1 0,1 0 0,0 0 0,1 1 0,0-1 0,1 0 0,0 0 0,4 18 0,-4-29 0,0-1 0,0 1 0,0 0 0,1-1 0,-1 1 0,1-1 0,-1 1 0,1-1 0,-1 1 0,1-1 0,0 1 0,0-1 0,0 0 0,0 1 0,0-1 0,0 0 0,0 0 0,0 0 0,0 1 0,1-1 0,-1-1 0,0 1 0,1 0 0,-1 0 0,1 0 0,-1-1 0,1 1 0,-1-1 0,1 1 0,-1-1 0,1 1 0,-1-1 0,1 0 0,0 0 0,-1 0 0,1 0 0,0 0 0,-1 0 0,1-1 0,-1 1 0,1 0 0,-1-1 0,1 1 0,-1-1 0,1 0 0,-1 1 0,1-1 0,-1 0 0,2-1 0,6-3 0,-1 0 0,-1-1 0,1 0 0,-1 0 0,0 0 0,0-1 0,7-9 0,6-14 0,-1-1 0,-1 0 0,-2-1 0,-1-1 0,-2 0 0,-1-1 0,-1-1 0,-2 0 0,-2 0 0,-1-1 0,-2 1 0,-1-1 0,-2 0 0,-5-58 0,-5 57 0,9 36 0,0 0 0,0 0 0,0 1 0,-1-1 0,1 0 0,0 0 0,0 0 0,-1 0 0,1 1 0,0-1 0,-1 0 0,1 0 0,-1 0 0,1 1 0,-1-1 0,1 0 0,-1 1 0,1-1 0,-1 0 0,0 1 0,1-1 0,-1 1 0,0-1 0,1 1 0,-1 0 0,0-1 0,0 1 0,0-1 0,1 1 0,-1 0 0,0 0 0,0 0 0,0-1 0,0 1 0,0 0 0,-1 0 0,1 2 0,0 0 0,-1-1 0,1 1 0,0 0 0,0 0 0,1 0 0,-1 0 0,0 0 0,1 0 0,-1 0 0,1 0 0,0 0 0,-1 0 0,1 0 0,0 0 0,0 0 0,0 0 0,1 0 0,-1 2 0,1 7 0,-3 18 0,1 187 0,2-188 0,2 0 0,1 0 0,1 0 0,2-1 0,14 42 0,-19-66 0,-1 0 0,1 1 0,-1-1 0,1 0 0,0 0 0,1 0 0,-1 0 0,0 0 0,1-1 0,-1 1 0,1-1 0,0 0 0,0 0 0,0 0 0,0 0 0,0 0 0,1 0 0,-1-1 0,0 0 0,1 1 0,-1-1 0,1 0 0,5 0 0,-6-1 0,-1 0 0,1 0 0,-1-1 0,1 1 0,-1-1 0,1 1 0,-1-1 0,0 0 0,1 0 0,-1 0 0,0 0 0,0 0 0,0-1 0,0 1 0,0 0 0,0-1 0,0 0 0,0 0 0,-1 1 0,1-1 0,-1 0 0,1 0 0,-1 0 0,0 0 0,1-1 0,-1 1 0,0 0 0,-1-1 0,1 1 0,0 0 0,-1-1 0,1 1 0,-1-1 0,0-3 0,4-41-3016,-4 42 1647,0-1 0,-1 0 0,0 1 0,0-1 0,0 0 0,-2-6 0,-5-5-15180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8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1 184 16432,'0'0'5909,"10"-9"-3352,87-70 1367,-94 76-3761,0 1 1,0-1-1,0 1 1,0-1-1,-1 0 0,1 0 1,-1 0-1,0 0 1,0-1-1,0 1 0,0 0 1,-1-1-1,1 0 1,-1 1-1,0-1 0,0 0 1,0 1-1,-1-1 1,1 0-1,-1 0 0,0 0 1,-1-6-1,1 9-156,-1 0 0,1 1 0,-1-1 0,0 0 1,1 0-1,-1 0 0,0 1 0,0-1 0,1 0 0,-1 1 0,0-1 0,0 1 0,0-1 0,0 1 0,0-1 0,0 1 0,0-1 1,0 1-1,0 0 0,0 0 0,0 0 0,0-1 0,0 1 0,0 0 0,0 0 0,0 0 0,0 1 0,0-1 0,0 0 0,0 0 1,0 0-1,-1 1 0,-1 0-12,0 0 1,-1 0 0,2 0 0,-1 0-1,0 0 1,0 1 0,0-1 0,0 1-1,1 0 1,-3 2 0,-1 3 4,0 0 0,1 1 0,0 0 0,1 0 0,0 0 0,0 1 0,1-1 0,0 1 0,0 0 0,1 0 0,-2 13 0,1 8 0,0 0 0,2 33 0,1-61 0,0-1 0,0 1 0,-1 0 0,1 0 0,0 0 0,1 0 0,-1-1 0,0 1 0,1 0 0,-1 0 0,1 0 0,-1-1 0,1 1 0,0 0 0,-1-1 0,1 1 0,0-1 0,0 1 0,0-1 0,1 1 0,-1-1 0,0 0 0,0 1 0,1-1 0,-1 0 0,1 0 0,-1 0 0,1 0 0,-1 0 0,1 0 0,0-1 0,0 1 0,-1 0 0,1-1 0,0 0 0,0 1 0,-1-1 0,1 0 0,2 0 0,1 0 0,0-1 0,0 0 0,-1 0 0,1-1 0,-1 1 0,1-1 0,-1 0 0,1 0 0,-1 0 0,0-1 0,0 0 0,0 0 0,0 0 0,4-4 0,6-9-843,0 0 0,14-21 0,-16 18-1447,0-1-1,-2 0 1,16-41-1,-4-8-6870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19282,'0'0'5590,"-5"11"-3108,0-2-2143,2 0 0,-1 1 0,1-1 0,1 1 0,0-1 0,0 1 0,1 0 0,0 0 0,1 0 0,0-1 0,2 20 0,11 17 167,34 82 0,-2-6-173,2 93-333,-7-25 0,-29-166 0,-11-24 0,0 0 0,0 0 0,1 0 0,-1 0 0,0 0 0,0 0 0,1 0 0,-1 0 0,0 0 0,0 0 0,1 0 0,-1 0 0,0 0 0,0 0 0,1-1 0,-1 1 0,0 0 0,0 0 0,0 0 0,1 0 0,-1 0 0,0-1 0,0 1 0,0 0 0,1 0 0,-1 0 0,0-1 0,0 1 0,0 0 0,0 0 0,0 0 0,0-1 0,1 1 0,-1 0 0,0 0 0,0-1 0,0 1 0,0 0 0,0 0 0,0-1 0,0 1 0,0 0 0,0-1 0,6-47 0,-6 7 0,-2 0 0,-1 0 0,-3 1 0,-1 0 0,-1 0 0,-3 0 0,-1 1 0,-2 0 0,-26-50 0,39 89 0,2 10 0,5 13 0,-3-18 0,0 0 0,0-1 0,1 1 0,-1-1 0,1 1 0,0-1 0,0 0 0,0 0 0,1-1 0,8 6 0,-12-8 0,1 0 0,0 0 0,0 0 0,-1-1 0,1 1 0,0-1 0,0 1 0,0-1 0,-1 0 0,1 0 0,0 0 0,0 0 0,0 0 0,0 0 0,0 0 0,0-1 0,-1 1 0,1 0 0,0-1 0,0 0 0,-1 1 0,1-1 0,0 0 0,-1 0 0,1 0 0,0 0 0,-1 0 0,0-1 0,1 1 0,-1 0 0,0-1 0,1 1 0,-1-1 0,0 1 0,1-4 0,7-8 0,0-1 0,-2 0 0,0-1 0,0 0 0,-2 0 0,1 0 0,-2-1 0,0 1 0,-1-1 0,1-22 0,-19 153 0,15-113 0,0 0 0,-1-1 0,1 1 0,0 0 0,0 0 0,1-1 0,-1 1 0,0 0 0,0-1 0,1 1 0,-1 0 0,1-1 0,0 1 0,-1 0 0,1-1 0,0 1 0,0-1 0,0 1 0,0-1 0,0 0 0,0 1 0,1-1 0,-1 0 0,0 0 0,1 0 0,-1 0 0,1 0 0,-1 0 0,1 0 0,-1-1 0,4 2 0,-2-2 0,1 1 0,-1-2 0,0 1 0,0 0 0,0-1 0,1 1 0,-1-1 0,0 0 0,0 0 0,0 0 0,0 0 0,0-1 0,-1 1 0,1-1 0,0 0 0,4-4 0,10-8 0,-2-2 0,26-30 0,19-20 0,-60 65 0,1 0 0,-1 1 0,0-1 0,1 1 0,-1-1 0,0 1 0,1-1 0,-1 1 0,1 0 0,-1-1 0,1 1 0,-1-1 0,1 1 0,-1 0 0,1-1 0,0 1 0,-1 0 0,1 0 0,-1 0 0,1-1 0,0 1 0,-1 0 0,1 0 0,-1 0 0,1 0 0,0 0 0,-1 0 0,1 0 0,0 0 0,-1 0 0,1 0 0,-1 1 0,1-1 0,0 0 0,-1 0 0,1 0 0,-1 1 0,1-1 0,-1 0 0,1 1 0,-1-1 0,1 1 0,-1-1 0,1 0 0,-1 1 0,1-1 0,-1 1 0,0-1 0,1 1 0,-1 0 0,0-1 0,1 1 0,-1-1 0,0 1 0,7 42 0,-6-26 0,0-15 0,-1 1 0,0-1 0,1 0 0,-1 1 0,1-1 0,0 1 0,0-1 0,0 0 0,0 0 0,0 1 0,0-1 0,0 0 0,1 0 0,-1 0 0,1-1 0,0 1 0,-1 0 0,1 0 0,0-1 0,0 1 0,0-1 0,4 2 0,-4-2 0,1-1 0,-1 0 0,1 0 0,-1 0 0,1-1 0,-1 1 0,0 0 0,1-1 0,-1 0 0,0 1 0,1-1 0,-1 0 0,0 0 0,0 0 0,0-1 0,1 1 0,-1 0 0,-1-1 0,1 0 0,0 1 0,0-1 0,-1 0 0,3-2 0,14-18 0,0-1 0,25-41 0,-5 6 0,-36 63 0,0 0 0,-1 0 0,1-1 0,-1 1 0,0 0 0,0 0 0,0 0 0,-1 0 0,0 6 0,2 0 0,9 34 0,-11-44 0,1 0 0,-1 1 0,0-1 0,1 0 0,-1 0 0,1 0 0,0 0 0,-1 0 0,1 0 0,0 0 0,0 0 0,0 0 0,0 0 0,-1 0 0,1 0 0,0-1 0,1 1 0,-1 0 0,0-1 0,0 1 0,0-1 0,0 1 0,0-1 0,1 1 0,-1-1 0,0 0 0,0 0 0,0 0 0,1 1 0,-1-1 0,0 0 0,0-1 0,3 1 0,-4-1 8,1 1-1,0-1 1,-1 0 0,1 0-1,0 1 1,-1-1 0,1 0-1,-1 0 1,1 0 0,-1 0-1,0 0 1,1 0 0,-1 0-1,0 1 1,0-1 0,0 0-1,1 0 1,-1 0 0,0 0 0,0 0-1,0 0 1,-1 0 0,1-1-1,-3-26-928,-10-1-3552,-8-7-3898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11883,'0'0'20404,"54"-22"-20436,-32 22-1474,-4 3-2466,-1 7-2562,-2 0-3876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21524,'0'0'5894,"-15"79"-3364,15-46-159,0 0-1923,5-3-448,8-4 0,4-6 0,-2-5 0,1-2 0,-1-7 0,-2-5-352,-3-1-1282,-4-11-1217,-1-12-2498,-5-6-3427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0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0 580 16143,'0'0'8093,"10"1"-6646,-5 0-1296,-3-1-33,0 1-1,1-1 1,-1 1 0,0-1-1,1 0 1,-1 0 0,0 0 0,1 0-1,-1 0 1,0 0 0,1-1 0,-1 1-1,0-1 1,0 0 0,1 1 0,-1-1-1,0 0 1,0 0 0,0-1-1,0 1 1,0 0 0,0-1 0,0 1-1,-1-1 1,1 1 0,0-1 0,-1 0-1,0 0 1,1 0 0,-1 0 0,2-2-1,-1-3 152,1 1 0,-1-1 0,0 1 0,0-1 0,-1 0 0,0 0 0,0-11 0,-18 45-744,13-18 496,2 0 0,-1 0 1,1 0-1,1 1 0,0-1 1,0 1-1,1 16 0,0-25-15,0 0-1,1 0 0,-1 0 1,1 0-1,-1 1 0,1-1 0,-1 0 1,1 0-1,0 0 0,-1 0 0,1 0 1,0-1-1,0 1 0,0 0 1,-1 0-1,1 0 0,0-1 0,0 1 1,0 0-1,0-1 0,1 1 0,-1-1 1,0 0-1,0 1 0,0-1 1,0 0-1,0 1 0,1-1 0,-1 0 1,0 0-1,0 0 0,0 0 1,1 0-1,-1 0 0,0 0 0,0-1 1,0 1-1,0 0 0,1-1 0,-1 1 1,2-2-1,4 0 23,0 0 0,0 0 0,-1-1 0,1 0 0,10-7 0,4-5-380,0-2-1,-2 0 1,0-2 0,-1 0-1,-1-1 1,0 0 0,23-40-1,-28 37 421,54-105 1961,-59 111-1753,-1 0-1,0-1 0,-2 0 0,0 1 0,3-37 0,-6 39-312,1-46-346,-2 58 359,0 1 1,0-1 0,0 0-1,-1 1 1,1-1 0,-1 1-1,1-1 1,-1 1 0,0-1-1,0 1 1,0-1 0,0 1 0,0 0-1,-1 0 1,1-1 0,-4-2-1,5 4 11,0 1 1,-1 0-1,1 0 0,-1 0 0,1-1 0,-1 1 0,1 0 1,-1 0-1,1 0 0,-1 0 0,1 0 0,-1 0 0,1 0 1,-1 0-1,1 0 0,-1 0 0,1 0 0,-1 0 0,1 0 1,-1 0-1,1 0 0,-1 0 0,1 1 0,0-1 0,-1 0 1,1 0-1,-1 1 0,1-1 0,-1 0 0,1 0 0,0 1 1,-1-1-1,1 1 0,0-1 0,-1 0 0,1 1 0,0-1 1,0 1-1,-1-1 0,1 1 0,0-1 0,0 0 0,0 1 1,-1 0-1,-6 24-107,7-24 123,-4 25 105,1-1-1,2 0 0,0 1 1,1-1-1,2 0 0,8 44 1,-8-57-61,1 0 1,0 0-1,1 0 0,0 0 1,1-1-1,0 1 1,1-1-1,0 0 1,1-1-1,0 0 1,1 0-1,0 0 1,1-1-1,-1 0 1,18 12-1,-24-19-47,1-1 0,-1 1 0,0-1 0,1 0 0,0 0 0,-1 1 0,1-2 0,0 1 0,-1 0 0,1-1 0,0 1 0,0-1 0,-1 0 0,1 0 0,0 0 0,0 0 0,0 0 0,-1 0 0,5-2 0,-6 2 0,0-1 0,-1 1 0,1-1 0,0 1 0,-1 0 0,1-1 0,-1 1 0,1-1 0,0 0 0,-1 1 0,1-1 0,-1 1 0,0-1 0,1 0 0,-1 1 0,1-1 0,-1 0 0,0 1 0,0-1 0,1 0 0,-1 0 0,0 1 0,0-1 0,0 0 0,0-1 0,0 0 0,-1-1 0,1 1 0,-1 0 0,1-1 0,-1 1 0,0 0 0,0-1 0,0 1 0,-1 0 0,1 0 0,0 0 0,-3-2 0,-8-10-493,-2 1 1,1 0-1,-2 1 0,1 1 0,-2 0 1,-18-10-1,-46-34-1284,80 55 1785,0 0 0,0 0 0,0 0 1,0 0-1,0 0 0,0 0 0,-1 0 0,1 0 1,0-1-1,0 1 0,0 0 0,0 0 1,0 0-1,0 0 0,0 0 0,0 0 0,0-1 1,0 1-1,0 0 0,0 0 0,-1 0 1,1 0-1,0 0 0,0-1 0,0 1 0,0 0 1,0 0-1,0 0 0,0 0 0,0 0 1,0-1-1,1 1 0,-1 0 0,0 0 0,0 0 1,0 0-1,0 0 0,0-1 0,0 1 1,0 0-1,0 0 0,0 0 0,0 0 0,0 0 1,1 0-1,-1-1 0,0 1 0,0 0 1,0 0-1,0 0 0,0 0 0,0 0 0,1 0 1,13-4 263,26 1 106,-31 2-207,15 0-329,47-5 1158,-38-4-2574,-10-8-3353,-16 1-3166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0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22613,'0'0'6695,"54"0"-20853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1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136 321 19122,'0'0'2301,"-11"5"80,4-3-2176,0 2-1,0-1 1,1 1 0,-1 0 0,1 0-1,0 1 1,0 0 0,0 0 0,1 0-1,0 1 1,0 0 0,0 0-1,1 0 1,0 0 0,0 1 0,-4 10-1,2-1-130,1 0 0,0 0-1,2 1 1,0 0 0,1-1 0,0 1-1,1 0 1,1 0 0,4 27-1,-4-42-71,0-1-1,0 0 1,0 1 0,0-1-1,0 1 1,0-1-1,1 0 1,-1 1 0,1-1-1,-1 1 1,1-1-1,-1 0 1,1 0 0,0 1-1,-1-1 1,1 0-1,0 0 1,0 0-1,0 0 1,0 0 0,0 0-1,0 0 1,0 0-1,0 0 1,0-1 0,1 1-1,-1 0 1,0-1-1,1 1 1,-1-1 0,0 1-1,1-1 1,-1 1-1,0-1 1,1 0 0,-1 0-1,1 0 1,-1 0-1,0 0 1,1 0 0,2-1-1,-1 0 19,1-1-1,0 1 1,0-1 0,-1 0-1,1-1 1,-1 1 0,0 0-1,0-1 1,0 0-1,0 0 1,0 0 0,0 0-1,3-6 1,8-14 264,-1-1 1,-2 0-1,0-1 0,-1 0 1,-2 0-1,0-1 0,5-40 1,-7 24 236,-2-1 1,-2 0 0,-6-86-1,-4 79-467,7 47-55,1 0 0,-1 1 1,0-1-1,0 0 0,0 0 0,0 1 1,-1-1-1,1 1 0,-1-1 1,1 1-1,-1-1 0,0 1 0,0 0 1,-4-4-1,6 6 1,-1 0 0,1 0 0,0 0 0,0 0 1,-1 0-1,1 0 0,0 0 0,0 0 0,-1 0 0,1 0 0,0 0 0,0 0 0,-1 0 0,1 0 1,0 0-1,0 0 0,0 0 0,-1 1 0,1-1 0,0 0 0,0 0 0,-1 0 0,1 0 0,0 1 1,0-1-1,0 0 0,0 0 0,-1 0 0,1 0 0,0 1 0,0-1 0,0 0 0,0 0 0,0 1 1,0-1-1,0 0 0,-1 0 0,1 1 0,0-1 0,0 0 0,0 0 0,0 1 0,0-1 0,0 0 1,0 0-1,0 1 0,0-1 0,0 0 0,1 1 0,-2 18-15,1-16 4,0 42 11,2-1 1,3 0 0,1 0 0,2 0-1,1-1 1,18 45 0,-26-83 1,2 0 0,-1 0 1,0 0-1,1 0 0,0-1 0,0 1 1,1-1-1,6 8 0,-9-11-2,0 0 0,1 0 0,-1 0 0,1 0-1,-1-1 1,0 1 0,1 0 0,-1-1 0,1 1 0,-1-1 0,1 0 0,0 1 0,-1-1-1,1 0 1,-1 0 0,1 0 0,-1 0 0,1 0 0,0 0 0,-1 0 0,1-1 0,-1 1-1,1-1 1,-1 1 0,1-1 0,-1 1 0,1-1 0,-1 0 0,0 0 0,1 0-1,-1 0 1,0 0 0,0 0 0,2-2 0,5-5 0,-2 1 0,1-1 0,-1-1 0,-1 0 0,1 1 0,-1-2 0,-1 1 0,0 0 0,0-1 0,-1 0 0,0 0 0,1-12 0,2-8 0,-2 0 0,0-57 0,-3 66 0,0 17 0,0-1 0,-1 1 0,0-1 0,0 1 0,0-1 0,0 1 0,-1-1 0,0 1 0,0 0 0,0-1 0,0 1 0,-3-6 0,0 12 0,1 11 0,1 12 0,2-8 0,0 0 0,0 0 0,2 0 0,0 0 0,1-1 0,1 1 0,0-1 0,1 0 0,1 0 0,14 27 0,-19-42 0,-1 1 0,2 0 0,-1 0 0,0-1 0,0 1 0,0-1 0,1 1 0,-1-1 0,1 0 0,-1 1 0,1-1 0,0 0 0,-1 0 0,1 0 0,0 0 0,0 0 0,0-1 0,0 1 0,-1 0 0,1-1 0,0 0 0,0 1 0,4-1 0,-4-1 0,1 1 0,-1-1 0,0 0 0,1 0 0,-1 0 0,0-1 0,0 1 0,1 0 0,-1-1 0,0 0 0,-1 1 0,1-1 0,0 0 0,0 0 0,2-4 0,3-5 0,0 0 0,-1-1 0,0 0 0,-1 0 0,7-23 0,-5-6 0,1-53 0,-7 82 0,-1 14 0,0 23 0,4 99 0,-2-112 0,0 0 0,0 0 0,1 0 0,0 0 0,1 0 0,0-1 0,12 22 0,-15-31 0,0-1 0,0 1 0,0 0 0,0 0 0,0-1 0,1 1 0,-1-1 0,0 1 0,1-1 0,-1 0 0,1 1 0,0-1 0,-1 0 0,1 0 0,0 0 0,0 0 0,0 0 0,0-1 0,-1 1 0,1 0 0,0-1 0,0 0 0,0 1 0,0-1 0,4 0 0,-3-1 0,1 0 0,-1 0 0,0 0 0,1-1 0,-1 1 0,0-1 0,0 0 0,0 0 0,-1 0 0,1 0 0,0-1 0,-1 1 0,4-5 0,5-7 0,0-1 0,-1 1 0,-1-2 0,12-26 0,-15 28 0,0 0 0,-1 0 0,-1 0 0,0-1 0,-1 0 0,0 0 0,-1 0 0,-1 0 0,-2-28 0,1 42 0,0 0 0,0 0 0,0 0 0,0 0 0,0 0 0,0 0 0,-1 0 0,1 0 0,-1 0 0,1 0 0,0 0 0,-1 0 0,0 1 0,1-1 0,-1 0 0,1 0 0,-1 0 0,0 1 0,0-1 0,1 0 0,-1 1 0,0-1 0,0 0 0,0 1 0,0 0 0,0-1 0,0 1 0,0-1 0,0 1 0,0 0 0,0 0 0,0-1 0,0 1 0,0 0 0,0 0 0,0 0 0,0 0 0,0 0 0,0 0 0,0 1 0,0-1 0,0 0 0,0 0 0,0 1 0,-1 0 0,-1 0 0,0 0 0,-1 1 0,1-1 0,0 1 0,0 0 0,0 0 0,1 0 0,-1 1 0,0-1 0,1 1 0,-4 4 0,-12 32 0,19-45-451,1 0 0,-1 0 0,2 0 0,-1 0 0,1 0 0,0 1 0,0 0 0,0-1 0,1 1 0,0 0 0,0 0 0,0 1 0,9-8 0,-4 5-1056,1 0 0,0 1 0,1 0-1,-1 1 1,1 0 0,18-5 0,-6 3-8534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2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192 437 5349,'0'0'22694,"-11"-8"-21205,-35-20-822,44 27-658,0 0 0,0 1 0,1-1 0,-1 1 0,0 0 0,0 0 0,0 0 0,0 0 0,0 0-1,0 0 1,0 0 0,1 1 0,-1-1 0,0 1 0,0-1 0,0 1 0,1 0 0,-1-1 0,0 1 0,0 0 0,1 0 0,-1 0 0,1 0-1,-1 1 1,-1 1 0,-28 38-107,27-35 98,-3 5 124,0 1 1,1 1-1,0-1 1,1 1 0,1 0-1,0 0 1,0 1-1,1-1 1,1 1-1,0 0 1,1-1-1,1 1 1,0 0 0,2 16-1,-1-28-115,-1 0 0,1 0 0,0 0 0,-1-1 0,1 1 0,0 0 0,0 0 0,0 0-1,0-1 1,1 1 0,-1 0 0,0-1 0,1 1 0,-1-1 0,1 0 0,0 1 0,-1-1 0,1 0 0,0 0 0,0 0 0,-1 0-1,1 0 1,0-1 0,0 1 0,0 0 0,0-1 0,0 1 0,0-1 0,0 0 0,0 0 0,1 0 0,-1 0 0,0 0 0,0 0-1,0-1 1,0 1 0,0-1 0,0 1 0,0-1 0,2-1 0,5 0 13,0-1 1,0-1-1,-1 0 0,1 0 1,-1-1-1,0 0 0,12-9 1,-2-4-21,0-1 1,0 0 0,-2-1-1,-1-1 1,0-1 0,-2 0-1,0-1 1,-2 0 0,15-41-1,-16 34-2,-2 0-1,0-1 0,-2 1 1,-2-1-1,0-1 0,-2 1 1,-4-52-1,2 77 1,-1 1 0,0 0 0,0 0 0,0 0 0,-1 0 0,1 0 0,-1 0 0,-1 0 0,1 0 0,-1 1 0,1-1 0,-1 1 0,0 0 0,-1 0 0,1 0 0,-1 0 0,0 0 0,0 1 0,0 0 0,0 0 0,-1 0 0,1 0 0,-1 1 0,1-1 0,-1 1 0,0 0 0,0 1 0,0-1 0,0 1 0,0 0 0,-1 0 0,1 1 0,0 0 0,0 0 0,-1 0 0,1 0 0,0 1 0,0 0 0,0 0 0,-1 0 0,1 1 0,0-1 0,1 1 0,-1 0 0,0 1 0,1-1 0,-1 1 0,1 0 0,0 0 0,-1 1 0,2-1 0,-1 1 0,0 0 0,-3 5 0,-2 2 0,1 0 0,0 1 0,1 1 0,0-1 0,1 1 0,0 0 0,1 0 0,0 1 0,1 0 0,1-1 0,0 1 0,1 1 0,1-1 0,0 17 0,1-29 0,0-1 0,0 1 0,0-1 0,0 0 0,1 1 0,-1-1 0,0 0 0,1 1 0,-1-1 0,1 0 0,-1 1 0,1-1 0,0 0 0,-1 0 0,1 0 0,0 0 0,0 0 0,0 0 0,0 0 0,0 0 0,0 0 0,0 0 0,0 0 0,2 1 0,0-1 0,0 0 0,0-1 0,0 1 0,0 0 0,0-1 0,0 0 0,0 1 0,0-1 0,0 0 0,6-1 0,8-3 0,0 0 0,0 0 0,19-9 0,-25 8 0,1 1 0,0 0 0,0 0 0,1 1 0,-1 1 0,1 0 0,-1 1 0,1 0 0,0 0 0,15 3 0,-23-1 0,0 0 0,0 0 0,1 1 0,-1 0 0,0 0 0,0 0 0,0 1 0,-1 0 0,1 0 0,-1 0 0,1 0 0,-1 0 0,0 1 0,0 0 0,-1 0 0,1 0 0,-1 1 0,0-1 0,0 1 0,0-1 0,0 1 0,-1 0 0,3 7 0,14 60-467,-16-56-491,1 0 0,10 28-1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95 499 15983,'1'-8'3737,"-1"3"-3089,0-1 0,0 1 0,0 0 0,0 0 0,-1 0 0,0 0 1,-2-8-1,2 11-453,0 0 0,0 1 0,0-1 0,0 0 0,0 1 0,0-1 0,0 1 0,-1-1 0,1 1 1,0 0-1,-1-1 0,1 1 0,-1 0 0,0 0 0,1 0 0,-1 0 0,0 0 0,1 0 0,-1 1 0,0-1 1,0 1-1,0-1 0,0 1 0,0 0 0,0-1 0,0 1 0,0 0 0,-2 1 0,3-1-179,-1 0 0,0 1 0,1-1-1,-1 1 1,0-1 0,1 1 0,-1 0 0,1 0-1,-1 0 1,1 0 0,-1 0 0,1 0 0,0 0-1,0 0 1,-1 0 0,1 1 0,0-1 0,0 0-1,0 1 1,0-1 0,0 1 0,1-1 0,-1 1-1,0 0 1,1-1 0,-1 1 0,1 0 0,0-1 0,-1 3-1,-6 55-131,6-40 106,0-2 10,0 1 0,3 29 1,-2-45-4,0 1 1,0-1-1,1 0 1,-1 1-1,1-1 1,-1 1 0,1-1-1,0 0 1,0 0-1,0 1 1,0-1 0,0 0-1,0 0 1,1 0-1,-1 0 1,1 0-1,-1 0 1,1-1 0,0 1-1,0 0 1,0-1-1,0 1 1,0-1-1,0 0 1,0 0 0,5 2-1,-5-3 7,0 0 1,0 0-1,0 0 0,1 0 1,-1-1-1,0 1 0,0-1 1,0 1-1,0-1 0,1 0 0,-1 0 1,0 0-1,0 0 0,-1 0 1,1 0-1,0-1 0,0 1 1,-1-1-1,1 1 0,0-1 0,1-3 1,31-43 352,-30 41-286,17-33 69,-2-1 0,-1-2 0,-3 1 0,-1-2 0,-2 0 0,-2 0-1,-3-1 1,-1 0 0,1-72 0,-9 215-140,-1-32 0,13 127 0,-8-183 0,0 0 0,0 0 0,1 0 0,0-1 0,1 1 0,0-1 0,1 0 0,0 0 0,8 11 0,-12-18 0,1 0 0,0 0 0,0 0 0,0 0 0,0 0 0,0-1 0,0 1 0,0-1 0,1 1 0,-1-1 0,0 0 0,1 0 0,-1 0 0,1 0 0,0-1 0,3 2 0,-3-2 0,0-1 0,1 1 0,-1-1 0,0 1 0,0-1 0,0 0 0,0 0 0,0 0 0,0 0 0,0-1 0,0 1 0,-1-1 0,1 0 0,0 0 0,-1 0 0,0 0 0,3-3 0,8-8 0,-2-1 0,0 0 0,-1 0 0,0-1 0,-1 0 0,-1-1 0,0 0 0,-1 0 0,8-29 0,-8 17 0,0 0 0,-1 0 0,-2-1 0,1-42 0,-5 98 0,2 1 0,7 39 0,-7-58 0,0 1 0,0-1 0,1 0 0,0 0 0,1 0 0,0 0 0,0-1 0,1 1 0,0-1 0,12 14 0,-15-20 0,0 0 0,0 0 0,1 0 0,-1 0 0,1-1 0,-1 1 0,1-1 0,0 1 0,-1-1 0,1 0 0,0 0 0,0 0 0,0-1 0,0 1 0,0-1 0,0 1 0,0-1 0,0 0 0,0 0 0,0 0 0,0-1 0,0 1 0,-1-1 0,1 0 0,0 1 0,0-1 0,0 0 0,0-1 0,-1 1 0,1-1 0,-1 1 0,1-1 0,-1 0 0,1 1 0,3-5 0,4-4 0,1-1 0,-1 0 0,-1 0 0,0-1 0,14-23 0,-12 15 0,0-1 0,-1 0 0,-1 0 0,-2-1 0,0 0 0,-1-1 0,-1 0 0,-1 1 0,-1-1 0,-1-1 0,-2-37 0,-6 41 0,-5 17 0,9 4 0,1 0 0,-1 0 0,1 0 0,0 0 0,-1 1 0,1-1 0,0 0 0,0 1 0,-1-1 0,1 1 0,0-1 0,1 1 0,-1-1 0,0 1 0,0 0 0,1-1 0,-1 1 0,0 2 0,-5 19 0,1-1 0,2 1 0,0 0 0,1 1 0,1-1 0,1 0 0,4 30 0,-4-51 5,1 0 1,-1 0-1,1 0 0,-1 0 0,1 0 1,0 0-1,-1 0 0,1 0 0,0-1 1,0 1-1,1 0 0,-1-1 0,0 1 1,0-1-1,1 1 0,-1-1 0,1 1 1,-1-1-1,1 0 0,0 0 0,-1 0 1,1 0-1,0 0 0,0 0 0,0 0 1,0-1-1,-1 1 0,1-1 0,0 1 1,0-1-1,0 0 0,3 0 0,-2 0-42,0 0-1,0-1 0,-1 1 1,1-1-1,0 0 0,0 0 0,-1 0 1,1 0-1,-1 0 0,1-1 1,-1 1-1,1-1 0,-1 0 0,0 1 1,0-1-1,0 0 0,0 0 1,0 0-1,0-1 0,-1 1 0,1 0 1,1-3-1,9-28-4249,-6-7-3961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8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1 115 8456,'3'-2'3306,"18"-10"-2704,32 3 267,1 3 0,-1 1 0,99 6 0,-61 0 96,129 3-121,283-13 1318,-394-3-1670,770-53 2261,89 91-2299,-891-20-392,463 12 533,-467-28 46,-53 6-88,0 1 0,25-1 1,-44 21-592,-3 0-627,-1 0 0,0 0-1,-2-1 1,0 1 0,0-1 0,-2 0-1,-15 29 1,-16 15-4716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22485,'0'0'5542,"-25"53"-5222,25-30-320,8 0-609,-2 4-2722,-5 4-4452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42 302 10794,'0'0'16912,"21"59"-16367,2-10-321,-1 4-160,-2 1-320,1-4-641,-4-3-737,-5-7-416,-3-11-1537,-9-13-1570</inkml:trace>
  <inkml:trace contextRef="#ctx0" brushRef="#br0" timeOffset="1">0 127 12332,'0'0'12427,"54"-14"-11466,-18 14-416,4 0-353,4-4-192,-3-8-897,-2-5-352,-9 0-288,-9-2 448,-14 2-321,-7 2-3010,-10 4-6374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4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2 208 18321,'0'0'11371,"73"-37"-9962,-33 4-864,1-3-449,6 1-224,-5 6-1153,-5 8-1570,-11 8-2178,-11 10-1377</inkml:trace>
  <inkml:trace contextRef="#ctx0" brushRef="#br0" timeOffset="1">1 487 18033,'0'0'8744,"74"-14"-7398,-34-13-994,4-1-256,3-2-320,-2 0-1698,-4 1-2018,-5-3-1793,-6 1-5125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4.4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71 407 19827,'0'0'4356,"-3"68"-2466,3-36-481,3 2-640,6-3-321,3-4-288,3-7 0,-5-4-95,0-10-1,-2-6-32,0 0-64,-1-14 160,0-8-673,0-5-1665,-3-4-1409,-1-5-1378,-3 2-3779</inkml:trace>
  <inkml:trace contextRef="#ctx0" brushRef="#br0" timeOffset="1">9 0 18257,'0'0'10570,"-9"31"-10826,18-24-769,-1-1-1377,-3 0-2723,-1-1-4420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57 203 13901,'0'0'9839,"-8"11"-7106,-26 36-1212,31-42-1434,1 0 0,0 0-1,0 0 1,1 0 0,-1 0-1,1 0 1,0 0 0,1 0-1,-1 1 1,1-1 0,0 0-1,0 0 1,1 1 0,-1-1-1,3 8 1,1 1 95,0 0 0,2-1 0,10 22-1,0-9 60,1 0-1,1-1 1,1-1-1,1 0 0,40 35 1,-36-38-228,-1 2 1,-1 1 0,-1 1 0,30 48-1,-45-61 42,0 1 0,0 1 0,-2-1 0,1 1 0,-2-1 0,0 1 0,-1 0 0,0 0 0,-1 0 1,0 1-1,-1-1 0,-3 23 0,2-35-44,1 0 0,0 0 0,0 0 0,-1 0 0,1-1 0,-1 1 0,0 0 0,1 0 0,-1 0 0,0-1 0,0 1 1,0 0-1,0-1 0,0 1 0,-1-1 0,1 0 0,0 1 0,-1-1 0,1 0 0,-1 1 0,1-1 0,-1 0 0,0 0 0,1-1 1,-1 1-1,0 0 0,0 0 0,1-1 0,-5 1 0,4-1-6,-1 0-1,0 0 1,1 0 0,-1-1 0,1 1 0,-1-1-1,1 0 1,-1 0 0,1 0 0,-1 0-1,1 0 1,0-1 0,0 1 0,-1 0-1,1-1 1,0 0 0,0 0 0,1 1-1,-1-1 1,-3-4 0,-9-16-5,0 0 0,2 0 0,0-1 0,1-1 0,2 0 0,0 0 0,-8-45 0,10 37 0,2 0 0,2 0 0,1-1 0,1 1 0,7-60 0,0 62 0,1 0 0,19-49 0,-17 58 0,-1-1 0,-2 0 0,0 0 0,-2-1 0,0 0 0,1-23 0,-7 37 0,-1 14 0,-2 16 0,4-9 0,0 4 0,1 1 0,0-1 0,5 31 0,-5-44 0,1-1 0,-1 0 0,0 0 0,1 1 0,-1-1 0,1 0 0,0 0 0,0 0 0,0 1 0,0-1 0,0 0 0,0 0 0,1-1 0,-1 1 0,1 0 0,-1 0 0,1-1 0,0 1 0,-1-1 0,1 1 0,0-1 0,0 0 0,0 0 0,0 0 0,0 0 0,0 0 0,1 0 0,-1 0 0,0-1 0,0 1 0,1-1 0,-1 1 0,0-1 0,0 0 0,1 0 0,2-1 0,-2 1 0,0-1 0,0-1 0,1 1 0,-1 0 0,0-1 0,0 1 0,0-1 0,-1 0 0,1 0 0,0 0 0,-1-1 0,1 1 0,-1 0 0,0-1 0,3-3 0,30-51 0,-24 37 0,14-24 0,-5 9 0,28-39 0,-47 73 0,0-1 0,0 1 0,0 0 0,0-1 0,0 1 0,0 0 0,1 0 0,-1-1 0,0 1 0,1 0 0,-1 0 0,1 1 0,-1-1 0,1 0 0,-1 0 0,1 1 0,0-1 0,-1 1 0,1-1 0,3 1 0,-3 0 0,-1 1 0,1-1 0,-1 1 0,0-1 0,1 1 0,-1 0 0,1-1 0,-1 1 0,0 0 0,0 0 0,0 0 0,0 0 0,1 0 0,-1 1 0,0-1 0,-1 0 0,1 0 0,1 3 0,5 9 0,-1 1 0,-1 0 0,-1 0 0,4 15 0,-2-8 0,-4-15 0,13 36 0,-14-41 0,0 0 0,-1 1 0,1-1 0,0 0 0,-1 1 0,1-1 0,0 0 0,0 0 0,0 0 0,0 0 0,0 0 0,0 0 0,0 0 0,1 0 0,-1 0 0,0-1 0,1 1 0,-1 0 0,0-1 0,1 1 0,-1-1 0,0 1 0,3-1 0,-3 0 0,0 0 0,0-1 0,0 1 0,0-1 0,0 1 0,0-1 0,0 1 0,0-1 0,0 1 0,-1-1 0,1 0 0,0 0 0,0 1 0,0-1 0,-1 0 0,1 0 0,-1 0 0,1 0 0,-1 0 0,1 0 0,0-2 0,10-27 0,-8 20 0,27-94-1105,-16 33-2498,-7 23-5206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23702,'0'0'6396,"-7"10"-4709,-23 32-854,29-40-827,-1-1 0,1 1 0,1-1 0,-1 1 0,0-1 0,0 1 0,0 0 1,1 0-1,-1-1 0,1 1 0,0 0 0,-1 0 0,1-1 0,0 1 0,0 0 0,0 0 1,0 0-1,0 0 0,1 1 0,0-1-3,-1-1 0,1 0-1,0 0 1,0 0 0,-1 0 0,1 0 0,0 0-1,0-1 1,0 1 0,0 0 0,0 0 0,1-1-1,-1 1 1,0-1 0,0 1 0,0-1 0,0 1-1,1-1 1,-1 0 0,2 1 0,6 0-39,1 0 1,0-1 0,0 0-1,0 0 1,9-3 0,-14 3-20,39-8-774,-31 5 324,1 1-1,-1 0 1,27 0-1,-39 2 520,0 0-1,0 0 1,0 1-1,-1-1 1,1 0 0,0 0-1,0 1 1,0-1-1,0 0 1,0 1-1,0-1 1,-1 1-1,1-1 1,0 1-1,0 0 1,-1-1-1,1 1 1,0 0-1,-1-1 1,1 1-1,-1 0 1,1 0-1,-1-1 1,1 1-1,-1 0 1,1 0-1,-1 0 1,0 1-1,2 34 1058,-5-24-665,1-1 0,-1 1-1,-9 21 1,9-26-405,-23 41 8,25-46-11,0 0-1,0 0 0,-1 0 1,1 0-1,-1 0 0,1-1 1,-1 1-1,1 0 1,-1-1-1,0 0 0,0 1 1,0-1-1,0 0 0,0 0 1,0 0-1,0 0 0,0 0 1,0 0-1,-3 0 0,4-1-77,1-1 1,-1 1-1,1 0 0,-1-1 0,0 1 0,1 0 0,-1-1 0,1 1 0,-1-1 1,1 1-1,-1-1 0,1 1 0,0-1 0,-1 0 0,1 1 0,-1-1 0,1 1 1,0-1-1,0 0 0,-1 1 0,1-1 0,0 0 0,0 1 0,0-1 0,0 0 1,0 1-1,0-1 0,0 0 0,0-1 0,0-29-3971,0 22 2144,2-31-6405,8-4-5087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65 478 11179,'0'0'11958,"-4"10"-9017,-4 16-1761,-4 8-123,1-1 0,2 2 0,2-1 0,-5 56 0,12-89-1054,-1 0 0,1 0 0,0 0 1,0 0-1,0 0 0,0 0 0,0 0 1,0 0-1,0 0 0,1 0 0,-1 0 1,0 0-1,0 0 0,1 0 0,-1 0 0,1 0 1,-1 0-1,1 0 0,0 0 0,-1 0 1,1 0-1,0 0 0,-1 0 0,1-1 1,0 1-1,0 0 0,0-1 0,0 1 0,-1-1 1,1 1-1,0-1 0,0 1 0,0-1 1,0 1-1,1-1 0,-1 0 0,0 0 1,0 1-1,0-1 0,0 0 0,0 0 0,0 0 1,0 0-1,0 0 0,0-1 0,0 1 1,0 0-1,0 0 0,0-1 0,1 1 1,-1-1-1,-1 1 0,1-1 0,0 1 0,0-1 1,1-1-1,6-1 3,-1-1-1,-1 0 1,1-1 0,-1 0 0,1 0-1,7-9 1,2-6-6,0-2 0,-2 1 0,0-2 0,-2 0 0,0-1 0,-2 0 0,-1 0 0,0-1 0,4-28 0,-5 14 0,-1-1 0,-3 0 0,-1 0 0,-2-1 0,-4-47 0,1 73 0,0 1 0,-1 0 0,0-1 0,-1 1 0,-1 0 0,-9-18 0,13 28 0,-1 1 0,1-1 0,-1 1 0,0 0 0,0-1 0,-1 1 0,1 0 0,-1 0 0,1 1 0,-1-1 0,0 0 0,0 1 0,0 0 0,0-1 0,-1 1 0,1 0 0,0 1 0,-1-1 0,0 1 0,1-1 0,-1 1 0,0 0 0,1 1 0,-1-1 0,0 1 0,0-1 0,0 1 0,-5 1 0,5 0 0,0 1 0,0-1 0,0 1 0,1 0 0,-1 0 0,0 1 0,1-1 0,0 1 0,-1-1 0,1 1 0,0 0 0,1 1 0,-1-1 0,0 0 0,1 1 0,0-1 0,0 1 0,-3 7 0,-4 8 0,1 1 0,-6 25 0,8-27 0,2 1 0,0-1 0,1 1 0,1 0 0,1 0 0,1-1 0,2 22 0,-2-38 0,1 0 0,0 0 0,0 0 0,0 0 0,0 0 0,0-1 0,0 1 0,1 0 0,-1 0 0,1-1 0,-1 1 0,1-1 0,-1 1 0,1-1 0,0 0 0,0 0 0,0 0 0,0 0 0,0 0 0,0 0 0,0 0 0,0 0 0,0-1 0,0 1 0,0-1 0,0 0 0,1 0 0,-1 0 0,0 0 0,0 0 0,4 0 0,10-1 0,1 0 0,31-5 0,-43 4 0,4 1 0,0-1 0,0 1 0,0 0 0,0 1 0,0 0 0,0 1 0,17 2 0,-22-2 0,0 1 0,-1-1 0,1 1 0,0 0 0,-1 0 0,1 0 0,-1 0 0,0 0 0,0 1 0,0 0 0,0-1 0,0 1 0,-1 0 0,1 1 0,-1-1 0,0 0 0,1 1 0,-2-1 0,1 1 0,1 4 0,12 45 0,-14-44 0,1 0 0,1 1 0,0-1 0,0 0 0,6 12 0,-9-20-71,1-1 0,-1 0 0,0 1 1,0-1-1,0 0 0,0 0 0,1 1 0,-1-1 0,0 0 0,0 1 1,0-1-1,1 0 0,-1 0 0,0 0 0,1 1 0,-1-1 0,0 0 1,1 0-1,-1 0 0,0 0 0,1 1 0,-1-1 0,0 0 1,1 0-1,-1 0 0,0 0 0,1 0 0,-1 0 0,0 0 0,1 0 1,-1 0-1,0 0 0,1 0 0,-1 0 0,0 0 0,1-1 0,-1 1 1,0 0-1,1 0 0,-1 0 0,0 0 0,1-1 0,-1 1 0,0 0 1,0 0-1,1 0 0,-1-1 0,0 1 0,0 0 0,1-1 0,-1 1 1,0 0-1,0 0 0,0-1 0,0 1 0,1 0 0,-1-1 1,0 1-1,0 0 0,0-1 0,0 1 0,0 0 0,0-1 0,0 1 1,0 0-1,0-1 0,8-28-8337,-8 28 7603,7-34-6236,1-4 3186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19 699 10666,'0'0'21113,"-2"9"-20344,-1 5-657,-1 0-98,1-1-1,0 1 0,2 0 1,-1 0-1,2 0 0,0 0 1,2 18-1,-2-32-13,0 0 0,0 1 0,0-1 0,0 1 0,0-1 0,0 0 0,0 1 0,0-1 0,1 0 0,-1 1 0,0-1 0,0 0 0,0 1 0,1-1 0,-1 0 0,0 0 0,1 1 0,-1-1 0,0 0 0,0 0 0,1 1 0,-1-1 0,0 0 0,1 0 0,-1 0 0,0 0 0,1 0 0,-1 1 0,1-1 0,-1 0 0,0 0 0,1 0 0,-1 0 0,0 0 0,1 0 0,-1 0 0,1 0 0,14-11 0,8-18 0,-6-5 0,-3 0 0,0-1 0,-3 0 0,-1-1 0,8-46 0,-25 131 0,0 2 0,0 54 0,11-88 0,7-18 0,13-24 0,-7-7 0,-1-2 0,-1 0 0,-2-1 0,-1 0 0,-2-1 0,9-62 0,-8 8 0,-2-142 0,-20 366 0,1-8 0,9-98 0,5 251 0,0-234 0,1 0 0,2 0 0,3-1 0,16 49 0,-7-54 0,-19-38 0,0 0 0,0 0 0,0-1 0,1 1 0,-1 0 0,0 0 0,1-1 0,-1 1 0,0-1 0,1 1 0,-1 0 0,1-1 0,-1 1 0,1-1 0,-1 1 0,1-1 0,0 1 0,-1-1 0,1 1 0,0-1 0,-1 0 0,1 1 0,0-1 0,0 0 0,-1 0 0,1 1 0,0-1 0,-1 0 0,1 0 0,0 0 0,0 0 0,0 0 0,-1 0 0,1 0 0,0 0 0,0 0 0,-1-1 0,1 1 0,0 0 0,0 0 0,-1-1 0,1 1 0,0 0 0,-1-1 0,1 1 0,0-1 0,-1 1 0,1-1 0,-1 1 0,2-2 0,2-7 0,1 0 0,-1 0 0,-1-1 0,1 1 0,-2-1 0,1 0 0,-2 0 0,2-17 0,1 1 0,7-60 0,-4-1 0,-4-93 0,-23-173 0,17 316 0,0-66 0,2 87 0,1 63 0,-2 87 0,-1-36 0,5 1 0,15 107 0,-16-196 0,12 50 0,-13-58 0,0 0 0,1 0 0,0 0 0,-1 0 0,1 0 0,0 0 0,0 0 0,0 0 0,0 0 0,1 0 0,-1 0 0,0-1 0,1 1 0,-1-1 0,1 1 0,0-1 0,-1 1 0,1-1 0,0 0 0,0 0 0,3 2 0,-4-3 0,0-1 0,0 1 0,0 0 0,-1 0 0,1 0 0,0-1 0,0 1 0,-1 0 0,1 0 0,0-1 0,0 1 0,-1-1 0,1 1 0,0-1 0,-1 1 0,1-1 0,-1 1 0,1-1 0,-1 0 0,1 1 0,-1-1 0,1 0 0,-1 1 0,0-1 0,1 0 0,-1 0 0,0 1 0,0-1 0,1 0 0,-1 0 0,0 0 0,0 0 0,5-34 0,-4 31 0,2-28 0,-1-1 0,-1 1 0,-2-1 0,-1 1 0,-2 0 0,-1 0 0,-18-61 0,14 77 0,6 23 0,8 31 0,-5-35 0,1-1 0,0 1 0,-1-1 0,1 1 0,0-1 0,1 0 0,-1 1 0,0-1 0,1 0 0,-1 0 0,1 0 0,-1 0 0,1 0 0,0 0 0,0-1 0,0 1 0,0 0 0,0-1 0,1 0 0,-1 1 0,0-1 0,1 0 0,-1 0 0,1 0 0,-1-1 0,1 1 0,-1 0 0,1-1 0,-1 0 0,1 0 0,-1 0 0,1 0 0,0 0 0,-1 0 0,1 0 0,-1-1 0,4-1 0,0 0 0,1 0 0,-1-1 0,0 0 0,0-1 0,0 1 0,-1-1 0,1 0 0,-1-1 0,0 1 0,0-1 0,-1 0 0,1 0 0,4-8 0,6-15 0,19-49 0,-29 64 0,-15 73 0,6-44 0,1 1 0,0-1 0,1 1 0,1 0 0,1 0 0,2 17 0,-2-33 0,0 0 0,0 0 0,0 0 0,0-1 0,1 1 0,-1 0 0,0 0 0,1 0 0,-1-1 0,0 1 0,1 0 0,-1-1 0,1 1 0,-1 0 0,1-1 0,-1 1 0,1-1 0,0 1 0,-1 0 0,1-1 0,0 0 0,-1 1 0,1-1 0,0 1 0,0-1 0,-1 0 0,1 0 0,0 1 0,0-1 0,0 0 0,0 0 0,-1 0 0,1 0 0,0 0 0,0 0 0,0 0 0,0 0 0,-1 0 0,1 0 0,0 0 0,0-1 0,0 1 0,-1 0 0,1-1 0,0 1 0,1-1 0,2-1 0,1 0 0,-1-1 0,1 1 0,-1-1 0,0 0 0,6-6 0,92-112 0,-76 87 0,1 2 0,53-50 0,-79 81 0,0 0 0,0 0 0,0 0 0,0 0 0,0 0 0,1 0 0,-1 0 0,0 1 0,0-1 0,1 0 0,-1 1 0,0-1 0,1 1 0,-1 0 0,1-1 0,-1 1 0,0 0 0,1 0 0,2 0 0,-4 0 0,1 1 0,0-1 0,0 1 0,-1-1 0,1 1 0,0 0 0,0-1 0,-1 1 0,1 0 0,-1-1 0,1 1 0,-1 0 0,1 0 0,-1-1 0,1 1 0,-1 0 0,0 0 0,1 0 0,-1 0 0,0 0 0,0 0 0,1 1 0,0 9 0,-1 0 0,0 0 0,-2 22 0,1-21 0,-6 63 0,6-75 0,1 0 0,0 0 0,0 1 0,0-1 0,0 0 0,0 0 0,0 0 0,0 0 0,0 1 0,0-1 0,0 0 0,0 0 0,0 0 0,0 0 0,0 1 0,0-1 0,0 0 0,0 0 0,0 0 0,0 0 0,0 1 0,0-1 0,0 0 0,0 0 0,0 0 0,1 0 0,-1 1 0,0-1 0,0 0 0,0 0 0,0 0 0,0 0 0,0 0 0,1 0 0,-1 1 0,0-1 0,0 0 0,0 0 0,0 0 0,0 0 0,1 0 0,-1 0 0,0 0 0,0 0 0,0 0 0,1 0 0,-1 0 0,0 0 0,0 0 0,0 0 0,0 0 0,1 0 0,-1 0 0,0 0 0,0 0 0,0 0 0,0 0 0,1 0 0,-1 0 0,0 0 0,0 0 0,0-1 0,0 1 0,0 0 0,1 0 0,-1 0 0,7-7 0,15-23 0,-1 0 0,25-52 0,4-6 0,-43 77 0,23-34 0,-29 43 0,0 0 0,1 0 0,0-1 0,0 2 0,-1-1 0,1 0 0,0 0 0,0 1 0,1-1 0,-1 1 0,0-1 0,0 1 0,1 0 0,4-1 0,-6 5 0,0 1 0,0 0 0,-1 0 0,1 0 0,-1 0 0,0 0 0,0 0 0,0 0 0,-1 5 0,1-8 0,-15 73-2632,10-60-105,13-50-457,1-4-3041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13357,'7'-13'14413,"-4"12"-10729,0 1-2371,-3 19-1313,0 13 0,0 7 0,3 7 0,-1 4 0,1 2 0,1 2-2626,-1 1-1474,0 1-1730,0 2-768,0-2-1730</inkml:trace>
  <inkml:trace contextRef="#ctx0" brushRef="#br0" timeOffset="1">85 863 19955,'0'0'12812,"3"-72"-19026,-3 35-2850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14862,'0'0'17905,"29"70"-17905,-20-38 0,5 5 0,-5 3 0,0 5 0,-5 1 0,-1 4 0,-3-1-1473,0 0-4165,-1-6-1761</inkml:trace>
  <inkml:trace contextRef="#ctx0" brushRef="#br0" timeOffset="1">173 720 1730,'0'0'31037,"18"-23"-31453,-37 19-13389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55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0 231 10570,'92'-26'1025,"-34"10"51,96-16-1,600-29 1153,-648 55-2037,886-10 2254,-1 53-2224,-394-11-149,878-25 562,-647-10-280,123 25-250,-2-1-16,-477-12-74,797-17 68,-924-4 16,708-21 802,832-7-747,-1814 44-151,1199-10 52,-853 13-44,268 30 10,-178-2-8,-457-28-12,1061 28 0,2-36 0,625-75 27,-1045 49 133,-1 57-2247,-491-11-2397,-99-12 234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02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0 241 21524,'0'0'716,"10"3"-743,8 1 68,-1-1-1,1-1 1,0-1 0,0 0-1,0-1 1,0-1 0,28-5 0,136-36 773,-121 26-470,79-18-54,2 5-1,0 7 1,235-6 0,699-11 761,-341 2-1003,-497 36-8,257 34 0,-118 15-54,586 46 71,-635-90-18,406 24 1347,-403 1-786,501 62-217,-672-60-992,188 62 0,-159-44-4339,-104-39-748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13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5760 278 17489,'-660'-110'238,"-88"-7"20,-156 113 328,1 71-822,814-60 286,-776 113 1507,738-91-1120,1 6 0,2 5 0,2 5 0,-195 103 1,206-84 185,-134 102 1,177-113-452,3 3-1,-111 123 0,162-161-209,0 0 0,0 0 0,2 1-1,0 1 1,1 0 0,-7 22 0,15-36 25,0 1 0,1 0 0,0 0 0,1 0 0,0 0 0,0 1 0,0-1 0,1 0 0,0 0 0,0 1 0,1-1 0,0 0 0,0 0 0,1 0 0,0 0 0,0 0 0,0 0 0,1 0 0,0-1 0,1 1 0,-1-1 0,8 9 0,7 5 15,0-2-1,2 0 0,0-1 0,0-1 0,2-1 0,0-1 0,1-1 0,0-1 0,41 16 1,6-4 5,1-2-1,87 14 1,530 50 88,9-60-174,100-24 35,165 5 24,-143 63 185,-189-10 45,-424-50-157,219-16 0,-304-5-23,0-6 0,-1-4 0,158-50 0,-182 39 10,-2-3 0,-1-5 0,-2-4 0,121-79 0,-190 110 52,0-2 0,-2-1 0,0 0 0,34-37-1,-50 48-24,1 0 0,-2-1-1,1 1 1,-1-1 0,1 0-1,-1 0 1,-1 0-1,1 0 1,-1 0 0,0 0-1,-1-1 1,0 1-1,0-1 1,0 1 0,-1-1-1,1 0 1,-2 1 0,1-1-1,-1 1 1,0-1-1,0 1 1,-1-1 0,0 1-1,-4-12 1,-4 0 71,0 0 1,-1 1 0,0 0-1,-2 1 1,0 1-1,-17-17 1,-99-83 449,122 109-582,-91-69 229,-2 4 0,-4 4 1,-176-83-1,72 57-134,-228-66-1,145 72-824,-3 13 0,-409-49 0,-178 64-7903,561 57 1377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22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10442,'0'0'3144,"6"-10"-1889,-2 4-1128,-1 0 0,1 0 0,1 0 0,-1 0 1,1 1-1,0-1 0,0 1 0,1 0 0,0 1 0,-1-1 1,2 1-1,-1 1 0,0-1 0,1 1 0,-1 0 1,14-4-1,-7 4-68,0 1 0,0 1-1,0 0 1,0 1 0,0 0 0,0 1 0,20 4 0,92 28 11,-29-7-29,-13-10-21,1-5 0,112 2 1,173-19 701,-316 4-464,1268 12 2051,-4 82-1389,172-14 207,1486-227 2199,-2532 116-737,-455 34-3420,-17 0-2455,14-6-1881,3-13-4036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4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9656 91 5285,'-431'-19'9880,"1"12"-8024,-415-17-2445,-449-17 2430,136 52-1492,1 0-137,86 4 292,3 54 81,266 28 70,565-56-198,-313 95 0,549-136-453,-277 97 1337,240-81-1157,0 2 0,1 1-1,1 3 1,-66 49 0,94-64-168,0 1-1,0-1 1,1 1 0,0 1 0,1-1 0,0 1 0,0 0-1,1 1 1,0-1 0,-5 15 0,8-19-18,1-1 1,0 0-1,0 1 1,0 0-1,1-1 1,-1 1-1,1 0 1,0-1-1,1 1 1,-1-1-1,1 1 1,0 0-1,0-1 1,0 1-1,1-1 1,-1 0-1,1 1 1,0-1-1,0 0 1,1 0-1,-1 0 1,1-1-1,0 1 1,0 0-1,0-1 1,5 4-1,8 5 1,0 0 0,1-1 0,1-1 0,0 0 0,0-2 0,1 0 0,0-1 0,0-1 0,40 7 0,16-1 18,98 2 0,-128-11-30,1007 73 24,361 30 249,5-35-256,-826-43 20,2281-55-45,-1742-37 27,-765 47-7,281-37 72,-479 30-24,297-83 0,-451 102-34,33-9 23,56-25 1,-91 34-33,-1-1-1,0 1 0,-1-2 1,1 0-1,-2 0 0,1 0 1,-1-1-1,0-1 0,0 0 1,11-15-1,-17 20-2,-1 0 0,0 0 0,0 0-1,0 0 1,0 0 0,-1 0 0,1-1 0,-1 1-1,0-1 1,-1 1 0,1-1 0,-1 1 0,0-1-1,0 1 1,0-1 0,0 1 0,-1-1 0,0 1-1,0 0 1,0-1 0,-1 1 0,1 0 0,-1-1-1,0 1 1,0 0 0,0 1 0,-1-1 0,0 0 0,1 0-1,-1 1 1,0 0 0,-1 0 0,1 0 0,-5-4-1,-11-7 7,-1 0 0,0 0 0,-1 2 0,-1 1 0,-23-9 0,-23-7 36,-1 3 1,-133-27-1,-153-5 82,349 55-124,-1207-85-63,481 50-6037,472 13-365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06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2339 176 6694,'-333'14'1020,"308"-16"-1029,1-1 0,0-2 0,0 0 0,1-1 0,-1-1 0,1-1 0,-27-14 0,24 10 43,-2 1-1,0 1 1,0 2 0,-45-8-1,45 14 225,0 1 0,0 1 0,0 2 1,1 1-1,-1 1 0,1 1 0,-47 16 0,-11 11 56,-85 44-1,-16 6 171,90-50-192,-111 23-1,93-28-196,77-17-28,1 2 0,0 2-1,1 1 1,0 1 0,-53 35 0,69-39 2,0 2 1,1 1 0,1 0 0,0 1 0,1 0 0,0 2 0,2 0 0,0 0 0,1 2 0,-17 33-1,27-48-60,0 0 0,1 0 0,0 1 0,0-1 0,0 1 0,0-1 0,1 1 0,0 0 0,0 0-1,1-1 1,0 1 0,0 0 0,0 0 0,0 0 0,1 0 0,0-1 0,0 1 0,1 0 0,0-1-1,0 1 1,0-1 0,0 0 0,1 1 0,0-1 0,0 0 0,0-1 0,1 1 0,0 0-1,0-1 1,0 0 0,0 0 0,0 0 0,1-1 0,0 1 0,7 3 0,17 11-8,0-2 1,2-1-1,-1-1 1,2-2 0,33 9-1,168 33 48,-96-32 435,2-6 0,231-3-1,278-49-426,-398 17 90,40 6 43,550 47-1,-148 4-170,2-37 42,-325-3-7,-206 2-54,926 29 192,-351 2-95,0-38 76,-519 3-53,531 3 285,-689-1-375,0-3 0,-1-3 0,1-2 0,88-27 0,-45 3 26,163-78 0,-256 107-57,1-1-1,-1 0 1,-1-1 0,20-14-1,-27 18 55,0 0 1,0 0-1,-1-1 0,1 1 0,-1-1 0,1 1 0,-1-1 1,0 0-1,-1 0 0,1 0 0,-1 0 0,1 0 0,-1 0 1,-1 0-1,1 0 0,0 0 0,-1-8 0,-1 3-8,0-1 0,-1 1 0,0 0 0,0 0 0,-1 0 0,0 1 0,-1-1 0,0 1 0,0-1 0,-1 1 0,0 0 0,0 1 0,-1-1 0,0 1 0,0 0 0,-1 1 0,-10-9 0,-5-3 39,0 2 1,-2 0 0,0 1 0,-40-18-1,19 14 114,0 3 0,-91-22-1,-101-3-106,133 25-75,-147-26 6,-711-90-18,375 96-21,-387-31 29,343 1 2,-932-63-23,-312 152-55,1090 3 94,450-26-2515,276 0 1615,14-1-2958,13-3-2760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26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752 1246 5765,'-1'15'-485,"-2"5"451,0-1 137,1 1 0,0-1-1,2 1 1,2 32 0,-1-51-76,-1 0-1,1 0 0,-1 0 1,1 0-1,-1-1 0,1 1 1,0 0-1,-1 0 1,1 0-1,0-1 0,0 1 1,-1 0-1,1-1 1,0 1-1,0-1 0,0 1 1,0-1-1,0 1 0,0-1 1,0 0-1,0 1 1,0-1-1,0 0 0,0 0 1,0 0-1,0 0 1,0 0-1,0 0 0,0 0 1,0 0-1,0 0 0,0 0 1,0-1-1,0 1 1,0 0-1,0-1 0,0 1 1,1-1-1,45-19 778,-44 19-806,31-15 59,1 2 0,0 2 1,1 1-1,0 1 0,0 3 0,1 0 0,44 0 0,-27 5-38,-1 3-1,0 2 1,1 2-1,75 18 1,-30-4-9,0-5 0,1-4-1,0-4 1,1-5 0,109-12 0,124-13 508,505 28-1,-374 18-490,-323-22-30,180-25 1,-57-9 239,279-1 1,-37 57 413,3-1-368,176-42-18,-1-1-33,220 74 264,-590-28-439,0-14 0,381-36 0,292 7 11,-667 21-77,-138-10 36,241-43 1,80-5 7,-273 53-35,-114 4 0,180-22 0,-269 16 37,0-1 0,-1-1-1,1-2 1,-1-1-1,-1-1 1,38-21 0,-48 23-13,-1-1 0,0-1 0,-1 0 0,0-1 0,0 0 0,-1-1 0,-1 0 0,0-1 0,-1-1 0,-1 0 0,11-20 0,-17 27 11,0 0-1,-1-1 1,0 1 0,-1-1-1,0 1 1,0-1 0,-1 0-1,0 0 1,0 0 0,-1 0-1,-1 0 1,1 1 0,-3-13-1,0 8 30,-1 0 0,0 1 1,-1-1-1,-1 1 0,0 0 0,0 1 0,-1-1 0,-9-11 0,-8-5 34,0 2 0,-2 0 0,-1 2 0,0 1-1,-51-32 1,32 27-67,-1 3 0,-1 1-1,-1 2 1,-1 3-1,-1 1 1,0 3-1,-1 3 1,-1 1 0,0 3-1,-86-2 1,-873-51 382,-216-10 231,410 53-160,-28-1-125,-815-32-286,423 17-34,661 3-38,-288-5-2,-302 85 135,522-13-97,303-19-10,98 4-2,2 10 1,1 12 0,2 9-1,-264 96 1,478-139-27,-31 8-5,1 2-1,1 4 1,1 1 0,-63 40 0,109-60-2,0 1 0,0 0 0,1 1 0,0 0-1,0-1 1,1 2 0,0-1 0,0 1 0,0 0 0,1 0 0,-1 0 0,2 0 0,-1 1 0,1 0 0,1-1 0,-1 1-1,1 0 1,0 1 0,1-1 0,0 0 0,1 0 0,-1 1 0,1-1 0,1 0 0,0 0 0,0 1 0,0-1 0,1 0-1,1 0 1,-1 0 0,1-1 0,0 1 0,1-1 0,5 9 0,23 23-77,2-1 0,2-2 0,2-1 0,72 52 0,-45-36 30,-47-37 44,423 312-16,-408-307 32,0-2-1,2-1 1,0-2-1,1-1 0,0-2 1,1-2-1,0-1 1,0-2-1,1-1 1,54-1-1,-36-5-699,0-2 0,-1-3 0,0-2 1,-1-3-1,1-2 0,75-29 0,5-16-4772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2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1243 20243,'0'0'566,"12"-10"-123,59-57 1720,76-91 0,61-97-813,-125 151-1116,-64 80-227,86-106 83,144-232 0,-244 354-251,0 0 0,0-1 1,-1 1-1,0-1 0,-1 0 1,0 0-1,0-1 0,-1 1 1,0 0-1,1-16 1,-3 24 59,0 1 1,0-1 0,0 0 0,-1 0-1,1 0 1,0 1 0,0-1 0,0 0-1,-1 0 1,1 0 0,0 1 0,-1-1-1,1 0 1,-1 1 0,1-1 0,-1 0-1,1 1 1,-1-1 0,1 1 0,-1-1-1,0 1 1,1-1 0,-1 1 0,0-1-1,1 1 1,-1-1 0,0 1 0,0 0-1,0 0 1,1-1 0,-1 1 0,0 0 0,0 0-1,0 0 1,1 0 0,-1 0 0,0 0-1,0 0 1,0 0 0,1 0 0,-2 1-1,1-1 68,-31-1-5610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3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356 1 19378,'-192'286'6134,"158"-228"-5557,2 2-1,2 1 1,-21 67-1,49-122-469,-1 2 135,0 1-1,1-1 1,0 0 0,0 1-1,0 9 1,2-17-212,0 1 0,0-1 0,0 0 0,0 1 0,0-1 0,0 0 0,1 1 0,-1-1 1,0 0-1,1 1 0,-1-1 0,1 0 0,0 0 0,-1 1 0,1-1 0,0 0 0,0 0 0,-1 0 0,1 0 0,0 0 1,0 0-1,0 0 0,1 0 0,-1-1 0,0 1 0,0 0 0,0-1 0,0 1 0,1-1 0,-1 1 0,0-1 1,1 1-1,-1-1 0,0 0 0,1 0 0,-1 0 0,0 1 0,1-1 0,1-1 0,18 1 113,0-1-1,1-2 1,-1 0-1,0-1 1,0-1-1,23-9 1,121-55 971,-123 50-1037,470-238-5645,-443 211-2279,-8-3-7405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17 6951,'13'-16'18487,"-13"31"-11605,-2 15-6910,-16 211 527,3-90-667,12-133-993,-2-15-3195,-9-29-3163,-1-5 424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 13100,'9'-7'4421,"8"-8"-2616,2 1 1,0 1-1,0 1 1,1 1-1,36-14 1,-42 19-1234,1 2-1,-1 0 1,1 0 0,0 1-1,0 1 1,20 0 0,-34 2-566,1 0 0,-1 0 1,1 0-1,-1 0 0,0 0 0,1 0 0,-1 1 1,1-1-1,-1 0 0,1 1 0,-1-1 1,0 1-1,1 0 0,-1-1 0,0 1 0,0 0 1,1 0-1,-1 0 0,0 0 0,0 0 0,0 0 1,0 0-1,0 0 0,0 0 0,0 0 1,1 3-1,-2-1 5,1 0-1,0 0 1,-1 1 0,1-1 0,-1 0 0,0 0-1,0 0 1,0 1 0,-1-1 0,1 0 0,-2 6 0,-2 4 7,0-1 1,-1 1 0,0-1 0,-1 0 0,-8 12 0,-22 25-19,-18 26 0,50-68 0,0 0 0,0 0 0,1 0 0,0 1 0,1 0 0,-1-1 0,1 1 0,-1 13 0,3-20 0,0 0 0,0 1 0,1-1 0,-1 0 0,0 0 0,1 0 0,-1 1 0,1-1 0,0 0 0,-1 0 0,1 0 0,0 0 0,-1 0 0,1 0 0,0 0 0,0 0 0,0 0 0,0-1 0,0 1 0,0 0 0,0-1 0,0 1 0,0 0 0,0-1 0,0 1 0,1-1 0,-1 0 0,0 1 0,0-1 0,1 0 0,-1 0 0,0 0 0,0 0 0,2 0 0,57 1 0,-39-1 0,29 3-2500,15 0-5970,-39-3-1796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4:05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1360 658 9737,'-119'25'172,"-265"69"1220,341-79-1266,0 2 0,1 2 0,1 1-1,1 2 1,1 2 0,-59 47 0,54-31-94,1 2-1,3 2 1,2 2-1,1 1 0,3 2 1,2 1-1,2 1 1,-34 82-1,34-60 6,3 1-1,4 2 1,3 0-1,3 2 1,-12 148-1,27-161-59,2-1 1,3 1 0,3-1-1,3 0 1,3 0-1,2-2 1,3 1-1,3-2 1,3 0-1,2-2 1,2 0-1,3-2 1,51 72-1,-45-78 32,2-1 0,2-3 0,2 0 0,3-3 0,1-2 0,2-2 0,1-1 0,3-3 0,58 31 0,-47-36 129,0-1 1,2-4-1,1-3 0,1-2 0,1-3 0,0-4 1,134 12-1,-99-21-89,0-6 0,0-3 1,142-25-1,-114 3 13,0-5 0,142-55 0,-56-2 150,-3-9 0,347-217 0,58-111 560,-435 279-619,196-201 1,-318 284-63,-2-2 1,-4-3-1,-2-3 1,70-120 0,-107 158 12,-1-2 0,-2 0 0,-1 0 0,-2-1 0,10-57 0,-17 65-9,-1 0-1,-2 0 1,-1 0-1,-1 0 1,-1 0-1,-1 1 0,-2-1 1,-11-36-1,3 29 57,-1 1-1,-1 1 0,-2 1 1,-1 0-1,-2 1 0,-1 1 1,-1 1-1,-2 1 0,-1 1 1,-48-42-1,10 18 0,-1 3 0,-3 3-1,-134-67 1,45 37-143,-3 8-1,-3 6 1,-2 8 0,-2 6-1,-2 8 1,-2 8 0,-285-17 0,354 47-30,0 4 1,0 5-1,0 4 1,2 4 0,-123 37-1,102-15-448,1 6 0,3 4 0,-202 117 1,-236 219-3940,287-175 449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51 19635,'0'0'4089,"-10"1"-400,3 0-3420,0 0 0,0 0 0,0 0 0,0 1 0,1 0 1,-1 0-1,1 1 0,-1 0 0,1 0 0,0 0 0,0 1 1,0 0-1,1 0 0,-1 0 0,1 1 0,0 0 0,0 0 1,-7 11-1,8-12-254,1 1 0,0-1 0,1 1 0,-1 0 0,1-1 0,0 1 0,0 0 0,1 0 0,-1 1 0,1-1 0,0 0 0,1 0 0,-1 1 0,1-1 0,0 9 0,1-13-15,0-1 0,-1 1 0,1 0 0,-1 0 0,1-1 0,0 1 0,-1-1 0,1 1 0,0-1 0,0 1 0,0-1 0,-1 1 0,1-1 0,0 0 0,0 1 0,0-1 0,0 0 0,0 0 0,0 1 0,0-1 0,0 0 0,0 0 0,-1 0 0,1 0 0,0 0 0,1-1 0,26-4 0,-19 1 0,-1-1 0,0 0 0,1 0 0,-2-1 0,1 0 0,-1 0 0,0-1 0,0 0 0,0 0 0,-1-1 0,9-15 0,-6 10 0,-1-1 0,0-1 0,-1 1 0,-1-1 0,-1-1 0,6-20 0,-29 96 0,12-42 0,0-1 0,1 1 0,1 0 0,1 0 0,-1 24 0,4-40-20,0-1 0,0 0 0,0 0 0,0 0 0,1 0 0,-1 0-1,1 1 1,-1-1 0,1 0 0,-1 0 0,1 0 0,-1 0 0,1 0 0,0 0 0,0 0 0,-1-1 0,1 1 0,0 0-1,0 0 1,0-1 0,0 1 0,0 0 0,0-1 0,0 1 0,0-1 0,0 1 0,0-1 0,1 1 0,-1-1-1,0 0 1,0 0 0,0 0 0,0 0 0,1 0 0,-1 0 0,0 0 0,0 0 0,0 0 0,0 0 0,1 0 0,1-1 0,1 0-267,0 0 1,1 0 0,-1 0-1,0 0 1,0-1 0,0 0-1,0 1 1,0-1 0,0-1-1,5-4 1,8-14-5682,1-5-2585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2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20820,'0'0'3363,"-6"9"-53,-5 8-2959,2 1 1,0 1 0,1-1-1,1 1 1,1 1-1,0-1 1,2 1 0,0 0-1,1 1 1,1-1 0,1 0-1,1 1 1,1-1-1,4 26 1,-5-42-352,1-1 0,0 0 0,0 0 0,0 0 0,0 0 0,0 0 0,0-1 0,1 1 0,-1 0 0,1 0 0,0-1 0,0 1 0,0-1 0,0 0 0,0 1 0,1-1 0,-1 0 0,1 0 0,-1-1 0,1 1 0,0-1 0,-1 1 0,1-1 0,0 0 0,0 0 0,0 0 0,6 1 0,-5-2 0,1 0 0,-1 0 0,1 0 0,-1-1 0,1 1 0,-1-1 0,0-1 0,1 1 0,-1 0 0,0-1 0,0 0 0,0 0 0,0 0 0,0-1 0,0 1 0,-1-1 0,1 0 0,4-5 0,10-13 0,-14 15 0,1 1 0,-1-1 0,1 2 0,0-1 0,0 0 0,10-6 0,-14 11 0,-1 0 0,1 0 0,-1 0 0,0 1 0,1-1 0,-1 0 0,0 0 0,1 0 0,-1 0 0,1 1 0,-1-1 0,0 0 0,0 0 0,1 1 0,-1-1 0,0 0 0,1 1 0,-1-1 0,0 0 0,0 1 0,0-1 0,1 0 0,-1 1 0,0-1 0,0 0 0,0 1 0,0-1 0,0 1 0,0-1 0,0 0 0,1 1 0,-1-1 0,0 1 0,-1-1 0,1 0 0,0 1 0,0-1 0,0 1 0,0-1 0,0 1 0,0 25 0,0-22 0,0 11 0,-1-8 0,1-1 0,0 0 0,0 0 0,1 0 0,2 12 0,-2-17 0,0 1 0,-1 0 0,1-1 0,0 1 0,0-1 0,0 1 0,0-1 0,0 0 0,0 1 0,0-1 0,1 0 0,-1 0 0,0 0 0,1 0 0,-1 0 0,1 0 0,-1 0 0,1 0 0,-1-1 0,1 1 0,0 0 0,-1-1 0,1 0 0,0 1 0,3-1 0,4 1 0,-1-1 0,1-1 0,0 0 0,0 0 0,-1 0 0,1-1 0,-1-1 0,1 1 0,-1-1 0,0-1 0,0 0 0,0 0 0,0 0 0,11-10 0,-8 7 0,0 0 0,1 1 0,0 0 0,0 1 0,18-6 0,-29 11 0,-1 0 0,1 0 0,-1 0 0,0 0 0,1 0 0,-1 0 0,1 0 0,-1 0 0,1 0 0,-1 0 0,0 0 0,1 0 0,-1 0 0,1 0 0,-1 1 0,0-1 0,1 0 0,-1 0 0,1 0 0,-1 1 0,0-1 0,1 0 0,-1 0 0,0 1 0,1-1 0,-1 0 0,0 1 0,0-1 0,1 0 0,-1 1 0,0-1 0,0 0 0,0 1 0,1-1 0,-1 1 0,2 21 0,-12 34 0,7-44 0,3-11 0,-1 0 0,1 0 0,0-1 0,0 1 0,0 0 0,-1 0 0,1 0 0,0 0 0,0 0 0,0 0 0,1 0 0,-1 0 0,0 0 0,0-1 0,0 1 0,1 0 0,-1 0 0,0 0 0,1 0 0,-1-1 0,1 1 0,0 1 0,0-1 0,0-1 0,0 0 0,-1 0 0,1 1 0,0-1 0,0 0 0,0 0 0,0 0 0,-1 0 0,1 0 0,0 0 0,0 0 0,0-1 0,0 1 0,-1 0 0,1 0 0,0-1 0,0 1 0,0 0 0,0-1 0,51-34 0,-31 19 0,22-2 0,-42 18 0,0-1 0,0 1 0,0 0 0,0 0 0,0 0 0,0-1 0,0 1 0,0 0 0,0 0 0,0 1 0,0-1 0,0 0 0,1 0 0,-1 0 0,0 1 0,0-1 0,0 0 0,0 1 0,0-1 0,-1 1 0,1 0 0,0-1 0,0 1 0,0-1 0,0 1 0,-1 0 0,1 0 0,0 0 0,0-1 0,-1 1 0,1 0 0,-1 0 0,1 0 0,-1 0 0,1 0 0,-1 1 0,1 0 0,0-1 0,-1 0 0,1 0 0,0 0 0,-1 0 0,1 0 0,0 0 0,0 0 0,0 0 0,0 0 0,0-1 0,0 1 0,0 0 0,0-1 0,0 1 0,1 0 0,-1-1 0,0 0 0,0 1 0,1-1 0,-1 0 0,0 1 0,0-1 0,1 0 0,-1 0 0,0 0 0,1 0 0,-1 0 0,0 0 0,0-1 0,1 1 0,-1 0 0,0-1 0,0 1 0,1-1 0,-1 1 0,1-2 0,53-22 0,-47 19 0,6-2 0,-9 3 0,1 1 0,-1 0 0,1 0 0,0 1 0,0 0 0,1 0 0,-1 0 0,9-1 0,-15 4 0,1-1 0,-1 1 0,1-1 0,-1 1 0,1-1 0,-1 1 0,0-1 0,1 1 0,-1 0 0,0-1 0,1 1 0,-1 0 0,0-1 0,0 1 0,0 0 0,0-1 0,1 1 0,-1 0 0,0-1 0,0 1 0,0 0 0,-1 0 0,1-1 0,0 1 0,0 0 0,0-1 0,0 1 0,-1 0 0,0 0 0,-5 24 0,-13 30-625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3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1 156 18353,'0'0'8702,"13"2"-6844,-4-1-1567,-3 1-141,0-1 1,0 0-1,0 0 0,0-1 1,0 0-1,0 0 0,0 0 1,0-1-1,0 0 0,0 0 1,0-1-1,-1 1 0,1-1 1,8-4-1,3-4 139,0 0 0,29-24-1,-43 32-267,1-1 0,-1 1 0,0-1 0,0 0 0,0 0 0,-1 0 1,1 0-1,-1-1 0,1 1 0,-1-1 0,0 1 0,-1-1 0,1 0 0,0 0 0,-1 1 0,0-1 0,0 0 0,0-1 0,-1 1 0,1-7 0,-2 10-21,1 0 0,-1 0 0,0 0 0,0 0 0,0 0 0,0 0 0,0 0 0,0 0 0,0 0 0,0 0 0,0 0 0,-1 1 0,1-1 0,0 0 0,0 1 0,-1-1 0,1 1 0,0 0 0,-1-1 0,1 1 0,-1 0 0,1 0 0,0 0 0,-1 0 0,1 0 0,-2 0 0,-39 4 0,35-1 0,1 0 0,0 1 0,1-1 0,-1 1 0,1 1 0,-1-1 0,1 1 0,1 0 0,-1 0 0,1 0 0,0 1 0,0-1 0,0 1 0,1 0 0,-5 12 0,1-2 0,0 0 0,1 1 0,1 0 0,1 0 0,-2 19 0,5-35 0,1 1 0,-1-1 0,1 1 0,0 0 0,0-1 0,0 1 0,0-1 0,0 1 0,0 0 0,0-1 0,1 1 0,-1-1 0,0 1 0,1-1 0,-1 1 0,1 0 0,0-1 0,-1 0 0,1 1 0,0-1 0,0 0 0,0 1 0,0-1 0,0 0 0,0 0 0,2 2 0,-1-3 0,1 1 0,-1-1 0,0 0 0,1 1 0,-1-1 0,0 0 0,1 0 0,-1-1 0,1 1 0,-1 0 0,0-1 0,0 0 0,1 1 0,-1-1 0,0 0 0,0 0 0,0 0 0,3-2 0,17-10 0,0-1 0,-1-2 0,-1 0 0,19-19 0,-19 17 0,0 0 0,1 2 0,38-23 0,-59 38 0,1 1 0,0-1 0,0 1 0,0-1 0,0 1 0,0 0 0,0-1 0,0 1 0,-1 0 0,1-1 0,0 1 0,0 0 0,0 0 0,0 0 0,0 0 0,0 0 0,0 0 0,0 0 0,0 0 0,0 1 0,0-1 0,0 0 0,0 1 0,0-1 0,0 0 0,1 2 0,-1-1 0,0 0 0,0 0 0,0 1 0,0-1 0,0 1 0,-1-1 0,1 1 0,0-1 0,-1 1 0,1-1 0,-1 1 0,0 0 0,1-1 0,-1 4 0,0 9 0,0 1 0,-1 0 0,-3 15 0,2-12 0,1-10 0,0-4 0,1-1 0,0 1 0,0-1 0,0 1 0,0 0 0,0-1 0,1 1 0,0 4 0,0-7 0,0 0 0,-1 0 0,1 0 0,0-1 0,0 1 0,-1 0 0,1 0 0,0-1 0,0 1 0,0 0 0,0-1 0,0 1 0,0-1 0,0 1 0,0-1 0,0 0 0,0 1 0,1-1 0,-1 0 0,0 0 0,0 0 0,0 0 0,0 0 0,0 0 0,0 0 0,1 0 0,-1 0 0,0 0 0,2-1 0,3-1 0,0 0 0,0 0 0,0 0 0,-1-1 0,1 1 0,-1-2 0,1 1 0,-1 0 0,0-1 0,0 0 0,-1 0 0,7-8 0,-6 7 0,0 0 0,0 1 0,1-1 0,-1 1 0,1 0 0,0 1 0,0-1 0,11-4 0,-16 9-23,-1-1-1,1 0 1,-1 0 0,1 0-1,0 1 1,-1-1 0,1 0-1,-1 1 1,1-1 0,-1 0-1,1 1 1,-1-1 0,1 1-1,-1-1 1,0 1 0,1-1-1,-1 1 1,0-1-1,1 1 1,-1-1 0,0 1-1,1 0 1,-1-1 0,0 1-1,0-1 1,0 1 0,0 0-1,0-1 1,0 1 0,0-1-1,0 1 1,0 0 0,0-1-1,0 1 1,0 0 0,0-1-1,0 1 1,0-1 0,-1 2-1,-2 30-4201,3-32 4008,0 8-8372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3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0 10122,'0'0'15481,"-1"9"-13340,-9 67-321,2-19-219,-1 62 1,8-117-1602,1-1 0,0 1 0,0 0 0,0-1 0,0 1 0,0 0 0,0-1 0,0 1 0,0 0 0,1-1 0,-1 1 0,0 0 0,1-1 0,0 1 0,-1-1 0,1 1 0,0-1 0,0 1 0,0-1 0,0 1 0,0-1 0,0 0 0,0 0 0,0 1 0,0-1 0,1 0 0,-1 0 0,1 0 0,-1 0 0,0-1 0,1 1 0,0 0 0,-1-1 0,1 1 0,-1-1 0,1 1 0,0-1 0,-1 0 0,1 1 0,0-1 0,-1 0 0,1 0 0,0 0 0,2-1 0,8-2 0,0 0 0,-1-1 0,1 0 0,-1-1 0,14-7 0,1 0 0,-25 11 0,1 1 0,-1-1 0,1 0 0,-1 1 0,1 0 0,-1-1 0,1 1 0,-1 0 0,1 0 0,-1 0 0,1 0 0,-1 0 0,1 0 0,0 0 0,-1 0 0,3 1 0,-3 0 0,0-1 0,-1 1 0,1-1 0,-1 1 0,1-1 0,0 1 0,-1-1 0,1 1 0,-1 0 0,0-1 0,1 1 0,-1 0 0,1-1 0,-1 1 0,0 0 0,1 0 0,-1-1 0,0 1 0,0 0 0,0 0 0,0 0 0,0-1 0,0 2 0,0 1 0,0 1 0,-1-1 0,1 0 0,-1 0 0,0 1 0,0-1 0,0 0 0,0 0 0,-1 0 0,1 0 0,-1 0 0,0-1 0,0 1 0,-3 3 0,-6 6 0,-1-1 0,0-1 0,-1 0 0,0 0 0,-20 10 0,25-16 0,1 0 0,-1-1 0,0 0 0,0 0 0,0-1 0,0 0 0,0 0 0,-1-1 0,1 0 0,-1 0 0,1-1 0,-10-1 0,18 1-11,-1 0-1,0 0 1,0 0-1,1 0 1,-1 0-1,0 0 1,1 0 0,-1-1-1,0 1 1,1 0-1,-1 0 1,0-1-1,1 1 1,-1 0 0,0-1-1,1 1 1,-1-1-1,1 1 1,-1-1-1,1 1 1,-1-1 0,1 1-1,-1-1 1,1 0-1,0 1 1,-1-1-1,1 0 1,0 1 0,-1-1-1,1 0 1,0 1-1,0-1 1,0 0-1,0 0 1,-1 1 0,1-1-1,0 0 1,0 1-1,0-1 1,1 0-1,-1 0 1,0 1 0,0-1-1,0 0 1,1 1-1,-1-1 1,0 0-1,0 1 1,1-1 0,-1 0-1,1 1 1,-1-1-1,0 1 1,2-2-1,0-1-339,0-1-1,1 0 0,0 1 0,0 0 0,0 0 0,0 0 1,7-5-1,18-7-5382,6-1-2193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75 18289,'0'0'11072,"9"-6"-8173,-4 3-2556,-1 1-334,-1 1-1,0-1 0,0 0 0,0 0 0,0 0 0,0 0 1,0 0-1,-1-1 0,1 1 0,-1-1 0,0 0 1,1 0-1,-1 0 0,0 0 0,-1 0 0,1 0 0,-1 0 1,1-1-1,1-6 0,-4 10-8,1-1 0,-1 0 0,1 1 0,-1-1 0,0 1 0,1-1 0,-1 1 0,0-1 0,0 1 0,1-1 0,-1 1 0,0-1 0,0 1 0,0 0 0,1 0 0,-1-1 0,0 1 0,0 0 0,0 0 0,0 0 0,0 0 0,1 0 0,-1 0 0,0 0 0,0 0 0,0 1 0,0-1 0,0 0 0,1 0 0,-2 1 0,-30 7 0,22-3 0,1 1 0,0 1 0,1-1 0,0 1 0,0 1 0,0-1 0,-6 10 0,9-12 0,1 1 0,0-1 0,0 0 0,1 1 0,0 0 0,0 0 0,0 0 0,1 0 0,-1 1 0,2-1 0,-1 0 0,-1 11 0,4-16 0,-1 0 0,1 0 0,-1-1 0,1 1 0,-1 0 0,1-1 0,0 1 0,-1 0 0,1-1 0,0 1 0,0-1 0,-1 1 0,1-1 0,0 1 0,0-1 0,0 1 0,0-1 0,-1 0 0,1 0 0,0 1 0,0-1 0,0 0 0,0 0 0,0 0 0,0 0 0,0 0 0,0 0 0,1 0 0,37-1 0,-33 0 0,6 0-644,0-1 1,0 0-1,0-1 1,14-4-1,46-23-7769,-65 27 7269,36-16-12602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4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164 183 14446,'0'0'8087,"-10"0"-2311,0 0-5352,0 1-1,0 0 0,0 1 0,0 0 1,0 1-1,1 0 0,-12 5 0,17-7-376,0 1 0,1 0-1,-1 0 1,0 0-1,1 1 1,-1-1-1,1 1 1,-1 0 0,1 0-1,0 0 1,1 0-1,-1 1 1,0-1 0,1 1-1,0-1 1,0 1-1,0 0 1,0 0 0,1 0-1,-1 0 1,1 0-1,-1 8 1,2-10-47,0-1 0,0 0 0,0 0 0,1 1 0,-1-1 0,1 0 0,-1 0 0,1 0 0,-1 0 0,1 0 0,0 1 0,-1-1 0,1 0 0,0 0 0,0-1 0,0 1 0,0 0 0,0 0 0,0 0 0,0 0 0,0-1 0,0 1 0,0-1 0,0 1 0,1-1 0,-1 1 0,0-1 0,0 0 0,1 1 0,-1-1 0,0 0 0,0 0 0,1 0 0,-1 0 0,0 0 0,0 0 0,1 0 0,1-1 0,6 1 0,-1-1 0,1 0 0,0 0 0,14-5 0,-10 1 0,-1-1 0,1 0 0,-1-1 0,0-1 0,0 0 0,-1-1 0,0 0 0,-1 0 0,0-1 0,-1 0 0,1-1 0,7-13 0,-3 3 0,0 0 0,-1-1 0,-2-1 0,0 0 0,13-44 0,-56 144 0,22-57 0,1 0 0,0 0 0,2 1 0,0-1 0,2 2 0,-4 24 0,8-43-49,1 1 0,0-1 0,0 0 0,0 0 0,0 1-1,0-1 1,1 0 0,-1 0 0,1 0 0,0 0 0,0 1 0,0-1 0,0 0 0,1 0 0,-1-1 0,1 1-1,0 0 1,0 0 0,0-1 0,0 1 0,0-1 0,5 4 0,-2-3-305,0-1 0,0 1-1,1-1 1,-1-1 0,0 1 0,1-1 0,-1 0-1,1 0 1,-1-1 0,1 1 0,-1-1 0,10-1 0,13-1-7814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5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5285,'0'0'23863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5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135 115 11211,'2'-12'4484,"1"3"-3320,10-42 2761,-15 15 2351,2 36-6209,0 0 0,0-1 0,0 1 0,0-1 0,-1 1 0,1 0 0,0-1 0,-1 1 0,1 0 0,0-1 0,0 1 0,-1 0 0,1 0 0,-1-1 0,1 1-1,0 0 1,-1 0 0,1 0 0,0-1 0,-1 1 0,1 0 0,-1 0 0,1 0 0,0 0 0,-1 0 0,1 0 0,-1 0 0,1 0 0,-1 0 0,1 0 0,0 0 0,-1 0 0,1 0 0,-1 0-1,1 1 1,-1-1 0,1 0 0,0 0 0,-1 0 0,1 0 0,0 1 0,-1-1 0,1 0 0,0 1 0,-1-1 0,1 0 0,0 0 0,-1 1 0,1-1 0,0 1 0,0-1 0,0 0 0,-1 1 0,1-1-1,0 0 1,0 1 0,0-1 0,0 1 0,-16 23 307,-7 39-40,3 2 0,3 1 0,-17 130-1,25-140-285,6-35-48,-1-1 0,1 0 0,1 1 0,1 0 0,1 24 0,0-44 0,0-1 0,0 0 0,0 0 0,0 1 0,0-1 0,0 0 0,0 1 0,0-1 0,0 0 0,0 0 0,1 1 0,-1-1 0,0 0 0,0 0 0,0 1 0,0-1 0,0 0 0,1 0 0,-1 1 0,0-1 0,0 0 0,0 0 0,1 0 0,-1 1 0,0-1 0,0 0 0,1 0 0,-1 0 0,0 0 0,0 0 0,1 0 0,-1 1 0,0-1 0,0 0 0,1 0 0,-1 0 0,0 0 0,1 0 0,-1 0 0,0 0 0,0 0 0,1 0 0,-1 0 0,0 0 0,1 0 0,-1-1 0,0 1 0,0 0 0,1 0 0,-1 0 0,0 0 0,0 0 0,1-1 0,-1 1 0,0 0 0,0 0 0,0 0 0,1 0 0,-1-1 0,0 1 0,0 0 0,1-1 0,12-15 0,-8 3 0,0 1 0,-1-2 0,0 1 0,-1 0 0,0-1 0,0-16 0,0-86 0,-4 80 0,2 34 0,-1 0 0,0 0 0,0 0 0,-1 0 0,1 0 0,0-1 0,-1 1 0,1 0 0,-1 0 0,1 0 0,-1 0 0,0 0 0,-2-3 0,-2 9 0,2 15 0,3-15 0,0 0 0,0-1 0,0 1 0,0 0 0,0 0 0,1 0 0,-1-1 0,1 1 0,0 0 0,0 0 0,1-1 0,-1 1 0,1-1 0,0 1 0,0-1 0,3 4 0,-3-5 0,1-1 0,0 1 0,0-1 0,-1 1 0,1-1 0,0 0 0,0 0 0,1 0 0,-1 0 0,0-1 0,0 1 0,0-1 0,1 0 0,-1 0 0,0 0 0,0 0 0,0-1 0,1 1 0,-1-1 0,4-1 0,1-1 0,0 0 0,-1 0 0,1-1 0,-1 0 0,1-1 0,-1 0 0,-1 0 0,1 0 0,-1-1 0,0 0 0,0 0 0,0 0 0,-1-1 0,0 0 0,-1 0 0,1-1 0,-1 1 0,-1-1 0,1 1 0,-1-1 0,-1-1 0,3-8 0,-18 72 0,9-41 0,0 1 0,1 0 0,-3 30 0,6-43 0,1-1 0,-1 0 0,0 0 0,1 1 0,0-1 0,-1 0 0,1 0 0,0 0 0,-1 0 0,1 0 0,0 0 0,0 0 0,0 0 0,0 0 0,0 0 0,0-1 0,0 1 0,0 0 0,0-1 0,0 1 0,1 0 0,-1-1 0,0 0 0,0 1 0,1-1 0,-1 0 0,0 1 0,0-1 0,1 0 0,-1 0 0,0 0 0,1 0 0,-1 0 0,0-1 0,1 1 0,-1 0 0,2-1 0,52-11 0,-6-10 0,-39 16 0,0 1 0,0 1 0,0-1 0,1 2 0,-1-1 0,1 1 0,0 1 0,18-2 0,-29 4 0,1 0 0,0 0 0,0 0 0,-1 0 0,1 0 0,0 0 0,0 1 0,-1-1 0,1 0 0,0 0 0,0 1 0,-1-1 0,1 0 0,0 1 0,-1-1 0,1 1 0,0-1 0,-1 1 0,1-1 0,-1 1 0,1-1 0,-1 1 0,1-1 0,-1 1 0,1 0 0,-1-1 0,0 1 0,1 0 0,-1 0 0,0-1 0,1 1 0,-1 1 0,0 30 0,0-30 0,-1 1 0,1 0 0,0 0 0,0-1 0,0 1 0,0 0 0,0 0 0,1-1 0,-1 1 0,2 3 0,-2-6 0,1 0 0,-1 0 0,0 0 0,1 0 0,-1 0 0,0 0 0,1 0 0,-1-1 0,0 1 0,1 0 0,-1 0 0,0 0 0,0 0 0,1-1 0,-1 1 0,0 0 0,1 0 0,-1 0 0,0-1 0,0 1 0,0 0 0,1 0 0,-1-1 0,0 1 0,0 0 0,0-1 0,0 1 0,1 0 0,-1-1 0,0 1 0,0 0 0,0-1 0,0 1 0,0 0 0,0-1 0,0 1 0,0 0 0,0-1 0,0 1 0,6-19 0,-6 18 0,13-61 0,-12 50 0,1 0 0,0 0 0,1 0 0,0 0 0,1 1 0,0-1 0,11-18 0,10 13-3565,-23 16 3052,-1 1-1,1-1 0,-1 1 1,1-1-1,-1 0 0,1 0 1,-1 0-1,0 0 0,1 0 1,-1 0-1,0 0 0,0 0 0,0 0 1,0-1-1,0 1 0,0 0 1,0-1-1,1-2 0,-1-7-10856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6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20628,'0'0'12139,"63"-32"-12139,-33 32 0,0-1-3139,1-1-7271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7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141 221 7591,'0'0'4506,"2"-10"-1010,-1 7-2900,9-43 2488,-9 42-2525,0 1-1,-1 0 1,1-1 0,-1 1 0,0-1 0,0 1-1,-1-1 1,1 1 0,0 0 0,-1-1 0,0 1-1,-1-5 1,1 8-477,0-1 0,0 0 0,0 1 0,0-1 0,0 0 0,0 1 0,0-1 0,0 1 0,-1 0 0,1-1 0,0 1 0,0 0 0,0 0 0,0-1 0,-1 1 0,1 0-1,0 0 1,0 1 0,0-1 0,0 0 0,-1 0 0,1 0 0,0 1 0,0-1 0,0 1 0,0-1 0,0 1 0,0-1 0,0 1 0,0-1 0,0 1 0,0 0 0,0 0 0,-1 1 0,-32 29 23,24-18-25,1 0 1,1 1-1,0 0 1,0 1-1,2-1 1,0 1-1,0 1 1,2-1-1,0 1 1,0 0-1,-1 25 1,5-39-66,0-1 0,0 1 0,-1 0 0,1 0 0,1 0 0,-1 0 0,0 0 0,0-1 0,1 1 0,-1 0 1,1 0-1,-1 0 0,1-1 0,0 1 0,0 0 0,0-1 0,0 1 0,0-1 0,0 1 0,0-1 0,0 1 0,1-1 0,-1 0 0,0 0 0,1 0 1,-1 0-1,1 0 0,0 0 0,-1 0 0,1 0 0,0 0 0,-1-1 0,1 1 0,0-1 0,0 1 0,0-1 0,0 0 0,-1 1 0,1-1 0,0 0 1,0 0-1,0-1 0,3 0 0,5 0 35,-1-1 0,0 0 0,0-1-1,1 1 1,-1-2 0,-1 0 0,15-7 0,1-5-9,0-1 0,0-1 0,-2 0 0,0-2 0,34-40 0,-46 47 17,0 1 0,-1-1 1,0-1-1,-1 1 0,-1-2 1,0 1-1,-1-1 0,0 0 1,-1 0-1,-1 0 0,-1-1 0,3-20 1,-10 22 39,-6 21-28,-9 22-14,8-8-56,1 0 0,1 1 0,1 0 0,1 1 0,1 0 0,1 0 0,1 0 0,1 1 0,0 39 0,3-61 0,1 0 0,-1 0 0,1 0 0,-1-1 0,1 1 0,-1 0 0,1-1 0,0 1 0,0-1 0,0 1 0,0-1 0,0 1 0,0-1 0,0 0 0,0 1 0,1-1 0,-1 0 0,1 0 0,-1 0 0,0 0 0,1 0 0,0 0 0,-1 0 0,1-1 0,0 1 0,-1 0 0,1-1 0,0 1 0,-1-1 0,1 0 0,0 0 0,0 0 0,0 0 0,-1 0 0,1 0 0,3-1 0,1 1 0,-1-1 0,1 0 0,0 0 0,-1 0 0,1-1 0,-1 0 0,0 0 0,1-1 0,-1 1 0,6-5 0,-1-1 0,-1-1 0,0 0 0,-1-1 0,0 1 0,0-1 0,-1-1 0,-1 1 0,0-1 0,0-1 0,-1 1 0,0-1 0,-1 0 0,0 0 0,1-12 0,-6 33 0,-3 7 0,2 1 0,0-1 0,1 0 0,1 1 0,3 31 0,-2-45 0,0-1 0,0 0 0,1 1 0,-1-1 0,1 0 0,-1 0 0,1 0 0,0 0 0,0-1 0,0 1 0,0 0 0,0-1 0,0 1 0,0-1 0,0 0 0,1 0 0,-1 0 0,0 0 0,1 0 0,-1 0 0,1-1 0,-1 1 0,1-1 0,0 0 0,-1 1 0,1-1 0,-1 0 0,1-1 0,4 0 0,2 1 0,0-1 0,0-1 0,-1 1 0,1-2 0,0 1 0,-1-1 0,13-6 0,-10 2 0,-1 0 0,-1 0 0,1-1 0,-1 0 0,0-1 0,9-12 0,-15 18 0,0 0 0,0-1 0,-1 1 0,1-1 0,-1 1 0,0-1 0,0 0 0,-1 0 0,1 0 0,-1 0 0,0 0 0,0 0 0,0 0 0,0 0 0,-1 0 0,1 0 0,-1-1 0,0 1 0,-1 0 0,1 0 0,-2-8 0,1 12 0,1-1 0,-1 0 0,0 0 0,1 1 0,-1-1 0,0 1 0,1-1 0,-1 0 0,0 1 0,0-1 0,1 1 0,-1 0 0,0-1 0,0 1 0,0-1 0,0 1 0,0 0 0,1 0 0,-1 0 0,0 0 0,0-1 0,0 1 0,0 0 0,0 1 0,0-1 0,0 0 0,0 0 0,0 0 0,1 0 0,-1 1 0,0-1 0,0 0 0,0 1 0,0-1 0,1 1 0,-1-1 0,0 1 0,0-1 0,1 1 0,-2 0 0,-29 25 0,24-16 0,0 0 0,1 0 0,-9 21 0,13-28 0,1 1 0,-1-1 0,1 0 0,0 1 0,0-1 0,1 1 0,-1-1 0,1 1 0,0 0 0,-1-1 0,2 1 0,-1-1 0,0 1 0,1-1 0,-1 1 0,1-1 0,2 6 0,-1-7 3,0-1-1,-1 0 1,1 1-1,0-1 1,0 0 0,0 0-1,0 0 1,1 0-1,-1 0 1,0 0 0,0-1-1,0 1 1,1-1-1,-1 1 1,0-1 0,1 0-1,-1 0 1,0 0-1,4-1 1,47-7-263,-22-9-1430,-5-9-3704,-1-5-4578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6:40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8756 346 8680,'-905'-43'4648,"-59"-4"-2676,-844-31-2409,1680 73 372,-424-21-166,-93-3 19,0 32 361,399 16 100,-414 85-1,-222 132 884,382-64 495,404-133-1309,2 5 0,3 3 0,-94 65-1,152-89-279,1 2 0,1 1 1,1 1-1,1 2 0,2 0 0,1 2 0,1 1 0,-27 46 0,42-59-42,0 0 1,1 1-1,1 0 1,0 1-1,2 0 1,0 0-1,2 0 1,0 1-1,2 0 1,0-1-1,1 1 1,1 0-1,2 0 1,0-1-1,1 1 1,11 41-1,-4-35-27,2 1 0,1-1 0,1-1-1,1 0 1,1-2 0,2 1 0,0-2 0,2 0-1,31 29 1,-11-17-35,1-1 1,1-2-1,3-2 0,72 39 1,-44-36 57,1-3 0,1-3 0,2-3 0,0-4 0,1-3 0,129 12 0,493-6-8,-574-24 24,420-1 27,2065 31-311,-1349-3-16,-2-69 24,-255-37 395,-6-39 7,-328-16 69,-561 103-177,-2-4-1,-2-6 0,201-107 1,-265 123-73,0-2 1,-2-2-1,-1-1 0,-2-3 1,51-55-1,-69 66 46,-2 0-1,0-1 0,-1-1 0,-2-1 0,0 0 1,-2-1-1,-1-1 0,-1 0 0,-1 0 1,10-52-1,-15 51 12,-1-1 0,-2 1 1,-1-1-1,0 1 0,-3-1 1,0 1-1,-2 0 0,-1 0 1,-14-40-1,8 35-4,-2 2 0,-2 0-1,0 0 1,-2 2 0,-2 0 0,0 1-1,-37-38 1,9 18 3,-3 3 0,-1 2 0,-2 3 0,-2 1 0,-1 4 0,-2 1 0,-1 4 0,-75-27 0,16 15 0,-1 5 1,-2 6-1,-190-25 0,123 36-547,-342 9-1,-189 80-4604,308-4 771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7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23478,'0'0'6438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8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1 585 13837,'0'0'12657,"11"1"-10441,-7 0-2052,1 0 0,-1-1-1,1 0 1,0 0 0,-1 0 0,1 0 0,-1-1 0,1 0 0,-1 0 0,1 0 0,-1 0-1,1-1 1,-1 1 0,0-1 0,0 0 0,0-1 0,0 1 0,0-1 0,5-4 0,33-33-1,-2-1 1,-2-3-1,58-84 1,-41 41-102,54-116 1,-100 186-63,-9 17 0,0 0 0,0 0 0,0 0 0,0 1 0,0-1 0,0 0 0,0 0 0,0 0 0,0 0 0,0 0 0,0 1 0,0-1 0,0 0 0,0 0 0,0 0 0,0 0 0,0 0 0,0 1 0,0-1 0,0 0 0,0 0 0,0 0 0,0 0 0,0 0 0,0 1 0,0-1 0,0 0 0,0 0 0,0 0 0,0 0 0,1 0 0,-1 0 0,0 0 0,0 0 0,0 1 0,0-1 0,0 0 0,0 0 0,1 0 0,-1 0 0,0 0 0,0 0 0,0 0 0,0 0 0,0 0 0,1 0 0,-1 0 0,0 0 0,0 0 0,0 0 0,0 0 0,0 0 0,1 0 0,-1 0 0,0 0 0,0 0 0,0 0 0,0 0 0,0 0 0,0 0 0,1 0 0,-1 0 0,0 0 0,0-1 0,0 1 0,0 0 0,0 0 0,1 0 0,-1 12 0,-3 23 0,-1-1 0,-2 0 0,-2 0 0,-1 0 0,-17 43 0,-2 6 0,17-47 0,4-17 0,1 0 0,1 1 0,0-1 0,1 1 0,2 0 0,-1 37 0,3-58-14,0 0 0,0 0 1,0 0-1,0 1 0,0-1 0,0 0 1,0 0-1,0 0 0,0 0 0,1 1 1,-1-1-1,0 0 0,1 0 0,-1 1 0,0-1 1,1 0-1,-1 0 0,1 1 0,-1-1 1,1 0-1,0 1 0,-1-1 0,1 1 0,-1-1 1,1 1-1,0-1 0,0 1 0,-1-1 1,1 1-1,0 0 0,0-1 0,0 1 1,-1 0-1,1 0 0,0 0 0,0 0 0,0-1 1,0 1-1,-1 0 0,1 0 0,0 1 1,0-1-1,0 0 0,0 0 0,-1 0 1,1 0-1,0 1 0,0-1 0,0 0 0,-1 1 1,1-1-1,0 1 0,-1-1 0,1 1 1,0-1-1,-1 1 0,1-1 0,0 1 1,-1 0-1,1-1 0,-1 1 0,1 0 0,-1 0 1,0-1-1,1 1 0,-1 0 0,0 0 1,1 1-1,-1-6-769,-1 0 1,0 1-1,0-1 1,0 0-1,0 1 1,0-1-1,-1 1 0,1 0 1,-1 0-1,0-1 1,0 1-1,-1 0 1,1 0-1,0 1 1,-1-1-1,-4-4 1,-20-20-5496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8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14253,'0'0'10955,"64"25"-8457,-34-21-672,6-2-673,5-2-673,0 0-383,0 0-1154,-3-8-4004,-6-8-7207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1 18898,'0'0'12086,"2"11"-11211,-1 2-804,0 1-1,-1-1 0,0 1 0,-1-1 1,-1 1-1,0-1 0,-6 17 0,-36 106 223,15-51-240,27-79-53,-7 19 0,2 1 0,0-1 0,2 1 0,1 0 0,-1 27 0,5-52-5,0-1 1,0 1-1,0-1 1,0 1-1,0-1 0,0 0 1,0 1-1,0-1 1,0 1-1,0-1 1,1 0-1,-1 1 0,0-1 1,0 1-1,0-1 1,0 0-1,1 1 0,-1-1 1,0 0-1,1 1 1,-1-1-1,0 0 0,0 1 1,1-1-1,-1 0 1,0 0-1,1 1 1,-1-1-1,1 0 0,-1 0 1,0 0-1,1 0 1,-1 1-1,1-1 0,0 0 1,18-5-528,16-17-1846,-21 8-91,-2-1 0,0 0 0,-1-1 0,-1 0 0,14-27 0,0-10-4433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13581,'0'0'15609,"-2"14"-14295,-26 102-411,15-68-563,1-1 0,3 2 0,-5 77 0,20-99-4172,-5-27 3540,-1 1 0,1-1 0,-1 1-1,1-1 1,0 1 0,-1-1-1,1 1 1,0-1 0,-1 1 0,1-1-1,0 0 1,-1 1 0,1-1 0,0 0-1,0 0 1,0 0 0,-1 0-1,1 1 1,0-1 0,0 0 0,0 0-1,-1-1 1,1 1 0,0 0-1,0 0 1,-1 0 0,1 0 0,0-1-1,0 1 1,1-1 0,12-7-12696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6 21396,'-9'0'4228,"2"0"-3944,1 1 0,-1 0 0,0 1 0,1-1 0,-1 1 0,1 1 0,-1-1 0,1 1 0,0 0 0,0 0 0,0 1 0,1 0 0,-1 0 0,1 0-1,0 1 1,0 0 0,0 0 0,1 0 0,0 0 0,-7 11 0,5-5-163,0 0-1,0 1 0,1 0 1,0 0-1,-5 24 0,9-31-87,1-1-1,-1 0 0,1 0 0,0 0 1,0 1-1,0-1 0,0 0 1,1 0-1,2 9 0,-2-12-26,-1 1 0,1 0 0,0-1 0,0 1 0,0 0-1,0-1 1,0 1 0,1-1 0,-1 0 0,0 1 0,1-1 0,-1 0-1,1 0 1,-1 0 0,1 0 0,0 0 0,-1 0 0,1 0 0,0 0-1,0-1 1,-1 1 0,5 0 0,0 0-6,1 0 0,-1 0 0,1-1 0,-1 0 0,1 0 0,-1 0 0,1-1 0,0 0 0,-1-1 0,0 1 0,1-1 0,-1 0 0,0-1 0,0 1 0,0-1 0,0-1 0,-1 1 0,1-1 0,-1 0 0,0 0 0,0 0 0,7-8 0,-6 5 0,-1 0 0,0-1 0,0 1 0,0-1 0,-1 0 0,0 0 0,-1 0 0,0-1 0,0 1 0,-1-1 0,0 0 0,0 0 0,-1 0 0,0 1 0,-1-1 0,-1-12 0,1 18 0,-1 1 0,1-1 0,-1 0 0,0 0 0,0 1 0,0-1 0,-1 1 0,1-1 0,-1 1 0,1-1 0,-1 1 0,0 0 0,0 0 0,0 0 0,0 0 0,0 0 0,-4-2 0,5 3 0,-1 0 0,0 0 0,0 0 0,1 0 0,-1 0 0,0 0 0,0 0 0,0 1 0,0-1 0,0 1 0,0-1 0,0 1 0,0 0 0,0 0 0,0 0 0,0 0 0,0 0 0,0 1 0,0-1 0,0 0 0,0 1 0,0 0 0,1-1 0,-1 1 0,0 0 0,-2 1 0,-5 14-3336,8-15 2750,1 1 1,-1-1-1,1 1 0,-1-1 0,1 1 0,0-1 1,0 1-1,-1-1 0,1 1 0,0-1 1,0 1-1,1-1 0,-1 1 0,0-1 0,0 1 1,1-1-1,0 3 0,6-1-8788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0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17585,'0'0'4980,"-6"11"-1243,-10 21-3154,2 1-1,1 1 1,2 0-1,1 1 0,2 0 1,-4 37-1,1 19 612,2 121 0,9-211-1194,0 1 0,0-1 0,0 0 0,0 0 0,0 0 0,0 0 0,0 1 0,0-1 0,1 0 0,-1 0 0,0 0 0,1 0 0,-1 0 0,1 0 0,-1 0 0,1 0 0,0 0 0,1 2 0,-2-3 0,1 0 0,0 1 0,-1-1 0,1 0 0,-1 0 0,1 0 0,0 0 0,-1 0 0,1 0 0,0 0 0,-1 0 0,1 0 0,-1 0 0,1 0 0,0-1 0,-1 1 0,1 0 0,-1 0 0,1 0 0,-1-1 0,1 1 0,0 0 0,-1-1 0,1 0 0,4-3 0,-1 1 0,1-2 0,-1 1 0,0 0 0,6-11 0,24-42 0,46-112 0,-51 102 0,43-71 0,-70 134 0,0 1 0,0-1 0,0 0 0,1 1 0,-1-1 0,1 1 0,0 0 0,0 0 0,0 0 0,0 0 0,0 0 0,1 1 0,3-3 0,-7 5-38,0 0 0,1 0 0,-1 0 1,0 0-1,0 0 0,0 0 0,0 0 0,1 0 0,-1 0 0,0 0 1,0 0-1,0 0 0,0 0 0,1 0 0,-1 1 0,0-1 0,0 0 1,0 0-1,0 0 0,0 0 0,0 0 0,1 0 0,-1 1 0,0-1 0,0 0 1,0 0-1,0 0 0,0 0 0,0 1 0,0-1 0,0 0 0,0 0 1,0 0-1,0 0 0,0 1 0,0-1 0,0 0 0,0 0 0,0 0 1,0 0-1,0 1 0,0-1 0,0 0 0,0 0 0,0 0 0,0 1 1,0-1-1,0 0 0,0 0 0,-1 0 0,0 5-4958,-6 9-7295</inkml:trace>
  <inkml:trace contextRef="#ctx0" brushRef="#br0" timeOffset="1">147 348 17873,'0'0'13196,"-4"51"-11498,19-48-1698,3 1 0,5-3 0,0 2 0,5-3 0,-3 4-929,-4-3-2306,0-1-2050,-3 0-384,0 0-609,-3-5-1121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0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98 366 4036,'2'-8'6310,"0"2"-5080,7-34 3460,-10 11 1556,1 28-6113,-1 1 0,1-1 0,0 1 0,0 0 0,-1-1 0,1 1 0,0-1 0,-1 1 0,1 0 0,0-1 0,-1 1 0,1 0 0,0-1 0,-1 1 0,1 0 0,-1 0 0,1-1 0,-1 1-1,1 0 1,-1 0 0,1 0 0,-1 0 0,1 0 0,-1-1 0,1 1 0,-1 0 0,1 0 0,-1 0 0,1 0 0,-1 1 0,1-1 0,-1 0 0,1 0 0,-1 0 0,1 0 0,-1 0 0,1 1 0,-1-1 0,1 0 0,0 0 0,-1 1 0,0-1 0,-18 14 1740,11-5-1706,1 0-1,0 1 1,0-1-1,1 1 1,0 1-1,1-1 1,0 1-1,1 0 1,0 0-1,1 1 1,0-1-1,1 1 1,0-1-1,1 1 1,0 15-1,0-26-166,1 0 0,0 0 0,0 0 0,0 1 0,1-1 0,-1 0 0,0 0 0,0 1 0,1-1 0,-1 0 0,1 0 0,-1 0 0,1 0 0,-1 0 0,1 0 0,-1 0 0,1 0 0,0 0 0,0 0 0,0 0 0,0 0 0,-1 0 0,1 0 0,0-1 0,0 1 0,0 0 0,1-1 0,-1 1 0,0-1 0,0 1 0,0-1 0,0 0 0,0 1 0,1-1 0,-1 0 0,0 0 0,0 0 0,1 0 0,-1 0 0,0 0 0,0 0 0,0 0 0,1 0 0,-1-1 0,0 1 0,0 0 0,0-1 0,2 0 0,3-1 0,0 0 0,0-1 0,0 1 0,0-1 0,-1 0 0,1-1 0,-1 1 0,6-6 0,22-27-38,-25 26-12,0 0 0,1 1 0,0 0 0,16-11 0,-25 20 39,1 0 0,-1-1 0,0 1 0,0 0 0,0 0 1,1 0-1,-1 0 0,0 0 0,0 0 0,0 0 0,1 0 0,-1 0 1,0 0-1,0 0 0,1-1 0,-1 1 0,0 0 0,0 1 0,1-1 1,-1 0-1,0 0 0,0 0 0,0 0 0,1 0 0,-1 0 0,0 0 0,0 0 1,0 0-1,1 0 0,-1 0 0,0 1 0,0-1 0,0 0 0,1 0 1,-1 0-1,0 0 0,0 1 0,0-1 0,0 0 0,0 0 0,1 1 1,2 14-152,-3 25 263,0-31-65,0-2 18,0 1 0,0-1 0,1 0 0,0 0 1,0 0-1,1 0 0,3 9 0,-5-15-42,1 1 0,-1-1 1,1 0-1,0 0 0,0 0 1,0 0-1,-1 0 0,1 0 1,0 0-1,0 0 0,0 0 1,1 0-1,-1 0 0,0-1 1,0 1-1,0 0 0,0-1 1,2 1-1,0-1-5,-1 1 0,0-1-1,1 0 1,-1 0 0,0 0 0,1-1 0,-1 1-1,0 0 1,1-1 0,-1 0 0,0 1 0,0-1-1,1 0 1,1-2 0,3-1-7,-1 0 0,0 0 0,-1-1 0,1 0 0,-1 0 0,0-1 0,0 1 0,-1-1 0,6-9 0,33-61 0,-28 44 0,-2-1 0,-1 0 0,-2 0 0,-1-1 0,-1-1 0,-2 1 0,-2-1 0,-1 0 0,-2-49 0,-2 84 0,1 0 0,-1 0 0,1 0 0,-1 0 0,1 0 0,-1 1 0,1-1 0,-1 0 0,1 0 0,-1 1 0,1-1 0,-1 0 0,1 1 0,0-1 0,-1 0 0,1 1 0,-1-1 0,1 0 0,0 1 0,0-1 0,-1 1 0,1-1 0,0 1 0,0-1 0,-1 1 0,1 0 0,-10 18 0,1 1 0,1 0 0,1 1 0,1-1 0,-7 43 0,7-16 0,-1 81 0,7-116 0,0 0 0,2 1 0,-1-1 0,5 15 0,-5-23 0,0 1 0,1-1 0,-1 0 0,1 0 0,0 0 0,0 0 0,1 0 0,-1 0 0,1 0 0,0-1 0,0 1 0,0-1 0,0 0 0,7 5 0,-10-8 0,1 0 0,-1 1 0,0-1 0,1 0 0,-1 0 0,1 1 0,-1-1 0,0 0 0,1 0 0,-1 0 0,1 0 0,-1 1 0,1-1 0,-1 0 0,1 0 0,-1 0 0,0 0 0,1 0 0,-1 0 0,1 0 0,-1 0 0,1-1 0,-1 1 0,1 0 0,-1 0 0,1 0 0,-1 0 0,0 0 0,1-1 0,-1 1 0,1 0 0,-1 0 0,0-1 0,1 1 0,-1 0 0,0-1 0,1 1 0,-1 0 0,0-1 0,0 1 0,1-1 0,-1 1 0,0 0 0,0-1 0,0 1 0,1-1 0,-1 1 0,0-1 0,0 1 0,0-1 0,0 1 0,0-1 0,0 1 0,0 0 0,0-2 0,0-34 0,0 25 0,0-6 0,0 0 0,-1-1 0,-1 1 0,0 0 0,-1 0 0,-1 0 0,-8-22 0,11 43 0,1 1 0,1-1 0,-1 0 0,1 1 0,-1-1 0,1 0 0,3 7 0,-1-5 0,0-1 0,0 0 0,1 0 0,0 0 0,0 0 0,0 0 0,0-1 0,1 0 0,0 0 0,0 0 0,0-1 0,0 0 0,0 0 0,1 0 0,-1 0 0,1-1 0,0 0 0,0 0 0,0 0 0,0-1 0,0 0 0,0 0 0,0-1 0,0 0 0,1 0 0,-1 0 0,0-1 0,0 0 0,0 0 0,0 0 0,0-1 0,0 0 0,0 0 0,-1 0 0,1-1 0,0 0 0,-1 0 0,6-4 0,1-3 0,0 0 0,-1-1 0,0 0 0,14-19 0,-25 30 0,-1 0 0,1 0 0,0 1 0,0-1 0,0 0 0,0 0 0,0 0 0,0 0 0,0 0 0,0 1 0,0-1 0,0 0 0,0 0 0,0 0 0,0 0 0,0 1 0,0-1 0,0 0 0,0 0 0,0 0 0,0 0 0,0 1 0,0-1 0,0 0 0,0 0 0,0 0 0,0 0 0,0 0 0,0 1 0,0-1 0,0 0 0,0 0 0,1 0 0,-1 0 0,0 0 0,0 0 0,0 1 0,0-1 0,0 0 0,0 0 0,1 0 0,-1 0 0,0 0 0,0 0 0,0 0 0,0 0 0,0 0 0,1 0 0,-1 0 0,0 0 0,0 0 0,0 0 0,0 0 0,1 0 0,-1 0 0,0 0 0,0 0 0,0 0 0,0 0 0,1 0 0,-1 0 0,0 0 0,0 0 0,0 0 0,0 0 0,0 0 0,1 0 0,-2 15 0,-14 52 0,9-47 0,1 0 0,1 1 0,-3 40 0,7-61 0,0-1 0,1 1 0,-1 0 0,0 0 0,0-1 0,0 1 0,0 0 0,1 0 0,-1-1 0,0 1 0,0 0 0,0 0 0,1 0 0,-1 0 0,0-1 0,0 1 0,1 0 0,-1 0 0,0 0 0,0 0 0,1 0 0,-1 0 0,0 0 0,0 0 0,1 0 0,-1 0 0,0 0 0,1 0 0,-1 0 0,0 0 0,0 0 0,1 0 0,-1 0 0,0 0 0,1 0 0,-1 0 0,0 0 0,0 0 0,1 0 0,-1 1 0,0-1 0,0 0 0,0 0 0,1 0 0,-1 0 0,0 1 0,0-1 0,0 0 0,1 0 0,-1 1 0,0-1 0,0 0 0,0 0 0,0 1 0,0-1 0,0 0 0,1 0 0,-1 1 0,0-1 0,0 0 0,0 0 0,0 1 0,0-1 0,0 1 0,15-22 0,0-30-2558,-7-5-4157,-6 6-2526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1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14798,'0'0'12139,"-22"53"-9064,22-37-1473,0-2-1090,0 0-351,10 2-290,0-5-2593,3 0-3588,3-2-3235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1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13453,'0'0'17243,"2"8"-17040,-1-4-147,0 0 0,0-1 0,0 1 0,-1 0 0,1 0 1,-1 0-1,0 0 0,0 0 0,-1 0 0,1 0 1,-1 0-1,0 0 0,0-1 0,0 1 0,0 0 0,0 0 1,-1-1-1,0 1 0,0-1 0,-4 6 0,5-8-49,1-1 1,0 0-1,-1 0 0,1 0 0,0 1 0,0-1 0,-1 0 0,1 0 1,0 1-1,0-1 0,-1 0 0,1 1 0,0-1 0,0 0 0,0 1 0,-1-1 1,1 0-1,0 1 0,0-1 0,0 0 0,0 1 0,0-1 0,0 1 0,0-1 1,0 0-1,0 1 0,0-1 0,0 1 0,0-1 0,0 0 0,0 1 0,0-1 1,0 0-1,0 1 0,1-1 0,-1 0 0,0 1 0,0-1 0,0 0 0,1 1 1,16-5 208,23-17-36,-29 12-180,-5 6 0,-1-1 0,0 0 0,1-1 0,-2 1 0,1-1 0,0 0 0,-1 0 0,0-1 0,4-5 0,-8 11 0,0 0 0,0-1 0,0 1 0,0 0 0,0 0 0,0 0 0,0-1 0,0 1 0,0 0 0,0 0 0,0-1 0,0 1 0,0 0 0,0 0 0,0-1 0,0 1 0,0 0 0,0 0 0,0 0 0,0-1 0,0 1 0,0 0 0,-1 0 0,1 0 0,0-1 0,0 1 0,0 0 0,0 0 0,0 0 0,-1 0 0,1-1 0,0 1 0,0 0 0,0 0 0,0 0 0,-1 0 0,1 0 0,0 0 0,0 0 0,0-1 0,-1 1 0,1 0 0,0 0 0,0 0 0,-1 0 0,1 0 0,0 0 0,0 0 0,0 0 0,-1 0 0,1 0 0,0 0 0,-12 2 0,12-2 0,-7 4 0,-1 1 0,1-1 0,0 1 0,0 1 0,1-1 0,-1 1 0,1 0 0,0 1 0,1-1 0,0 1 0,0 0 0,0 1 0,1-1 0,-5 12 0,9-19 0,0 1 0,0-1 0,0 1 0,0-1 0,0 0 0,0 1 0,-1-1 0,1 1 0,1-1 0,-1 0 0,0 1 0,0-1 0,0 0 0,0 1 0,0-1 0,0 1 0,0-1 0,0 0 0,1 1 0,-1-1 0,0 0 0,0 1 0,0-1 0,1 0 0,-1 1 0,0-1 0,0 0 0,1 0 0,-1 1 0,0-1 0,1 0 0,-1 0 0,0 0 0,1 1 0,-1-1 0,0 0 0,1 0 0,-1 0 0,1 0 0,-1 0 0,24 0 0,23-14 0,-2-9 0,-33 16 0,1 1 0,-1 0 0,1 1 0,1 0 0,21-5 0,-20 7 0,-1 2 0,0-1 0,1 2 0,16 1 0,-30-1 0,0 0 0,0 0 0,0 1 0,-1-1 0,1 1 0,0-1 0,0 1 0,-1-1 0,1 1 0,0-1 0,-1 1 0,1 0 0,0-1 0,-1 1 0,1 0 0,-1-1 0,1 1 0,-1 0 0,0 0 0,1-1 0,-1 1 0,0 0 0,1 0 0,-1 0 0,0 0 0,0 0 0,0 0 0,0-1 0,0 1 0,0 0 0,0 0 0,0 0 0,0 0 0,0 0 0,-1 0 0,-7 45 0,3-22 0,5-23 0,0-1 0,1 0 0,-1 1 0,0-1 0,0 0 0,0 1 0,0-1 0,1 0 0,-1 1 0,0-1 0,0 0 0,1 0 0,-1 1 0,0-1 0,1 0 0,-1 0 0,0 1 0,0-1 0,1 0 0,-1 0 0,1 0 0,-1 0 0,0 1 0,1-1 0,-1 0 0,0 0 0,1 0 0,-1 0 0,1 0 0,-1 0 0,0 0 0,1 0 0,-1 0 0,0 0 0,1 0 0,-1 0 0,1-1 0,-1 1 0,0 0 0,1 0 0,-1 0 0,0 0 0,1-1 0,-1 1 0,0 0 0,0 0 0,1-1 0,-1 1 0,0 0 0,1 0 0,-1-1 0,0 1 0,1-1 0,18-14 0,-17 14-2,19-25-1561,-12 6-3187,-8 9-7352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0:34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8757 421 12043,'-430'-109'929,"-8"34"-513,252 45-437,-647-67 1317,-5 49-770,448 28 28,-886-19 1378,-1 36-1963,734 4 185,267 4 133,-391 56 1,479-29 271,2 7 1,-352 125-1,458-133-400,1 4 0,-140 84 1,192-103-123,2 2 1,0 1-1,2 1 1,0 1 0,1 0-1,1 2 1,1 1-1,1 0 1,1 2 0,1 0-1,-19 42 1,29-51-39,0 1-1,2 0 1,0 1 0,1-1-1,1 1 1,0 0 0,2 0 0,0 0-1,1 0 1,1 0 0,1-1-1,0 1 1,2 0 0,0 0 0,1-1-1,1 0 1,0 0 0,2-1 0,0 0-1,1 0 1,0 0 0,2-1-1,0-1 1,21 24 0,4-1-7,3 0 0,1-3 1,1-1-1,2-2 1,1-2-1,88 44 0,-31-27 3,2-5 0,135 37-1,-36-27-95,1-9 0,243 19 0,422-14 73,1181-83 188,-4-100-46,-1843 120-46,232-13 45,674-72 14,-744 33-118,-307 52 25,1-2-1,-2-2 1,-1-4-1,62-33 0,-99 46 57,-1 0 0,0-2 0,-1 1 0,0-2 0,-1 0 0,-1-1 0,0-1 0,-1 0 0,0 0 0,-1-2 0,-1 1 0,-1-2 0,0 1 0,-1-1 0,-1-1 0,-1 1 0,0-1 0,-2-1 0,0 1 0,-1-1 0,-1 0 0,-1 0 0,0 0 0,-2 0 0,-1 0 0,-3-28-1,-1 22 2,-1 1 0,0 0 0,-2 1 0,-1-1 0,-1 1-1,-1 1 1,-1 0 0,-2 1 0,0 0 0,-1 1 0,0 1-1,-2 0 1,-1 1 0,0 1 0,-38-29 0,13 15-98,-1 3 1,-2 1 0,0 2 0,-2 3-1,-1 1 1,-91-26 0,47 24-544,-1 4 0,-153-13 0,-203 17-3400,77 14-1533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 14157,'0'0'14099,"3"-8"-11862,1 2-2117,0 0-1,0 0 1,1 0 0,-1 1-1,1 0 1,0 0 0,1 0-1,-1 0 1,1 1 0,0 0-1,0 0 1,0 1 0,1 0 0,-1 0-1,1 0 1,0 1 0,0 0-1,13-3 1,-16 4-120,0 0 0,0 0 0,1 0 0,-1 1 0,0-1 0,0 1 0,1 0 0,-1 1 0,0-1 0,0 0 0,1 1 0,-1 0 0,0 0 0,4 2 0,-6-1 0,0-1 0,0 1 0,0 0 0,0 0 0,0 0 0,-1 0 0,1 0 0,0 0 0,-1 0 0,0 1 0,0-1 0,0 1 0,0-1 0,0 1 0,0-1 0,0 1 0,-1-1 0,1 1 0,-1 0 0,0-1 0,0 1 0,0-1 0,-1 5 0,-8 71 0,6-61 0,1 0 0,0 0 0,1 19 0,1-35 0,0 0 0,1 0 0,-1 0 0,1 0 0,-1 0 0,1-1 0,0 1 0,-1 0 0,1 0 0,0 0 0,-1-1 0,1 1 0,0 0 0,0-1 0,0 1 0,-1-1 0,1 1 0,0-1 0,0 1 0,0-1 0,0 0 0,0 1 0,0-1 0,0 0 0,0 0 0,0 0 0,0 0 0,0 0 0,0 0 0,0 0 0,0 0 0,0 0 0,0 0 0,0 0 0,0-1 0,0 1 0,0 0 0,0-1 0,1 0 0,43-15 0,-34 9 0,-1-1 0,0 0 0,0 0 0,-1-1 0,1 0 0,-2 0 0,0-1 0,13-19 0,-17 22 0,0 0 0,-1 0 0,1 0 0,-1 0 0,0-1 0,-1 1 0,0-1 0,0 0 0,-1 1 0,0-1 0,0 0 0,-1 0 0,0 0 0,0 0 0,-3-11 0,3 17 0,0 1 0,0 0 0,-1-1 0,1 1 0,-1 0 0,1-1 0,-1 1 0,1 0 0,-1-1 0,0 1 0,0 0 0,1 0 0,-1 0 0,0 0 0,0 0 0,0 0 0,0 0 0,-1 0 0,1 0 0,0 0 0,0 0 0,0 1 0,-1-1 0,1 0 0,0 1 0,-1 0 0,1-1 0,-1 1 0,1 0 0,0-1 0,-1 1 0,1 0 0,-1 0 0,1 0 0,-1 0 0,-1 1 0,1-1 0,0 1 0,0-1 0,0 1 0,0 0 0,0 0 0,0 0 0,0 0 0,0 0 0,1 0 0,-1 1 0,0-1 0,1 0 0,-1 1 0,1-1 0,-1 1 0,1 0 0,0-1 0,0 1 0,0 0 0,0 0 0,0 0 0,0 0 0,0 0 0,0 2 0,0-2-76,1 0 0,-1 1 0,1-1 0,0 0 0,-1 0 0,1 1 0,0-1 0,1 0-1,-1 0 1,0 0 0,0 1 0,1-1 0,0 0 0,-1 0 0,1 0 0,0 0 0,0 0 0,0 0 0,0 0 0,0 0 0,1 0 0,-1 0 0,0 0 0,3 1 0,0 0-311,0-1 1,-1 0-1,1 0 1,0 0-1,0 0 1,1-1-1,-1 0 0,0 1 1,0-2-1,1 1 1,7 0-1,3 0-999,-1-2 1,0 1-1,0-2 0,0 0 0,0-1 0,0 0 0,14-6 0,11-7-10807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2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17457,'0'0'9630,"-9"7"-6881,4-3-2276,-44 40 1235,46-42-1669,1 0 1,-1 0-1,1 0 1,0 1-1,0-1 1,0 1-1,1 0 1,-1-1-1,1 1 1,-1 0-1,1 0 1,0 0-1,0 0 1,0 0-1,0 0 1,1 0-1,-1 1 1,1 5-1,1-8-39,-1-1 0,1 1 0,0 0 0,0-1 0,0 1 0,0-1 0,0 1 0,0-1 0,0 1 0,0-1 0,0 0 0,0 1 0,0-1 0,0 0 0,0 0 0,0 0 0,0 0 0,0 0 0,0 0 0,0 0 0,2 0 0,26-2 0,-28 2 0,21-4 0,0-1 0,35-12 0,-41 11 0,1 1 0,0 0 0,0 1 0,1 1 0,23-1 0,-40 4 0,1 0 0,-1 0 0,1 0 0,-1 0 0,0 0 0,1 0 0,-1 1 0,0-1 0,1 0 0,-1 1 0,0-1 0,1 1 0,-1 0 0,0-1 0,0 1 0,0 0 0,0 0 0,0-1 0,0 1 0,0 0 0,0 0 0,0 0 0,0 0 0,1 2 0,5 30 0,-7-30 0,0-1 0,0 1 0,0 0 0,0-1 0,1 1 0,-1-1 0,1 1 0,0-1 0,0 1 0,0-1 0,0 1 0,0-1 0,0 0 0,1 1 0,2 2 0,-2-4 0,0 0 0,0 0 0,1 0 0,-1 0 0,1-1 0,-1 1 0,1-1 0,-1 1 0,1-1 0,-1 0 0,1 0 0,-1 0 0,1 0 0,-1-1 0,4 0 0,38-10 0,5-3-2030,-23 8-2875,-16 2-8371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3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14 16496,'0'0'15369,"0"12"-14611,14 221-578,-3-42-216,-14-274 36,0 48 0,2 1 0,1 0 0,9-62 0,-8 87 0,1 0 0,1 0 0,-1 1 0,1-1 0,1 0 0,0 1 0,0 0 0,1 0 0,0 0 0,0 1 0,0-1 0,1 1 0,0 0 0,1 1 0,0 0 0,0 0 0,0 0 0,0 1 0,10-5 0,-14 8 0,1 0 0,-1 0 0,1 1 0,-1-1 0,1 1 0,0 0 0,0 0 0,-1 0 0,1 1 0,0-1 0,0 1 0,0 0 0,0 0 0,5 1 0,-8 0 0,1-1 0,0 1 0,-1 0 0,1 0 0,-1 0 0,1 0 0,-1 0 0,1 0 0,-1 0 0,1 0 0,-1 0 0,0 1 0,0-1 0,0 1 0,0-1 0,0 1 0,0-1 0,0 1 0,0 0 0,-1-1 0,1 1 0,-1 0 0,1 0 0,-1-1 0,0 1 0,1 0 0,-1 0 0,0 0 0,0-1 0,0 1 0,-1 2 0,0 2 0,0 0 0,0 1 0,0-1 0,-1 0 0,0 0 0,-1 0 0,1-1 0,-1 1 0,0-1 0,-1 1 0,1-1 0,-1 0 0,0 0 0,0 0 0,-1-1 0,1 0 0,-1 1 0,0-2 0,-7 5 0,5-2 0,0-2 0,-1 1 0,1-1 0,-1 0 0,0-1 0,0 1 0,-1-2 0,1 1 0,-1-1 0,1-1 0,-1 1 0,0-1 0,-13-1 0,20 0-49,1 0 1,-1-1-1,0 1 0,1-1 0,-1 0 1,1 0-1,-1 1 0,1-1 0,-1 0 1,1 0-1,0 0 0,-1 0 0,1-1 1,0 1-1,0 0 0,0 0 0,0-1 1,0 1-1,0-1 0,0 1 0,0-1 1,-1-2-1,2 3-28,0 0 0,-1 0-1,1 0 1,0 1 0,0-1 0,-1 0 0,1 0 0,0 0-1,0 0 1,0 0 0,0 1 0,0-1 0,1 0 0,-1 0-1,0 0 1,0 0 0,0 1 0,1-1 0,-1 0 0,0 0 0,1 0-1,-1 1 1,1-1 0,-1 0 0,1 1 0,-1-1 0,1 0-1,0 1 1,-1-1 0,1 1 0,0-1 0,-1 1 0,1-1-1,0 1 1,-1-1 0,1 1 0,0 0 0,0-1 0,0 1-1,0 0 1,-1 0 0,1 0 0,2-1 0,40-1-10739,-15-1 2542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4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26 19250,'0'0'10223,"-1"13"-7420,-23 169-2312,30-185-491,2-9 0,-1-8 0,-1 1 0,-1-2 0,-1 1 0,-1 0 0,-1-1 0,0-23 0,-2 47 0,0 0 0,0 0 0,0 0 0,1 0 0,0 0 0,-1 0 0,1 0 0,0 0 0,0 0 0,1 0 0,-1 0 0,1 0 0,-1-1 0,1 1 0,0-1 0,0 1 0,0-1 0,0 0 0,0 0 0,1 0 0,4 4 0,-4-5 0,-1 0 0,0 0 0,1-1 0,-1 1 0,1-1 0,-1 1 0,1-1 0,-1 0 0,1 0 0,0 0 0,-1 0 0,1 0 0,-1-1 0,1 1 0,-1-1 0,1 1 0,-1-1 0,0 0 0,1 0 0,-1 0 0,0-1 0,0 1 0,0 0 0,0-1 0,0 1 0,0-1 0,2-2 0,7-6 0,-2 0 0,1-1 0,12-20 0,-19 74 0,-5-10 0,1-24 0,0 0 0,1 0 0,0 0 0,0 0 0,0 0 0,2 0 0,-1 0 0,1-1 0,3 11 0,-4-18 0,0 1 0,0-1 0,1 0 0,-1 0 0,0 0 0,1 0 0,-1 0 0,1 0 0,-1 0 0,1 0 0,0 0 0,-1-1 0,1 1 0,0-1 0,-1 1 0,1-1 0,0 0 0,0 1 0,-1-1 0,1 0 0,0 0 0,0 0 0,-1-1 0,3 1 0,44-12 0,32-35 0,-68 38 0,0 1 0,1 0 0,0 1 0,0 0 0,1 1 0,-1 0 0,1 1 0,21-4 0,-35 9 0,1 0 0,-1 0 0,1 1 0,-1-1 0,1 0 0,-1 0 0,1 0 0,-1 0 0,1 1 0,-1-1 0,1 0 0,-1 0 0,1 1 0,-1-1 0,1 0 0,-1 1 0,0-1 0,1 1 0,-1-1 0,0 0 0,1 1 0,-1-1 0,0 1 0,1-1 0,-1 1 0,0-1 0,0 1 0,0-1 0,0 1 0,1 0 0,3 28 0,-8 25 0,-2 2 0,10-51 0,5-12 0,4-9 0,-9 8 0,0-1 0,-1 1 0,0-1 0,0 0 0,-1 0 0,0 0 0,-1 0 0,1 0 0,-2-1 0,1 1 0,-2 0 0,1 0 0,-1-1 0,0 1 0,-1 0 0,0 0 0,-1 0 0,0 0 0,0 1 0,-1-1 0,0 1 0,0 0 0,-8-11 0,16 16 49,13 6-1,14 4-535,-22-4-2078,-3-3-4249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8488,'0'0'17937,"52"11"-22581,-22 5-2179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176 284 15471,'0'0'11157,"-8"-2"-8082,3 0-2966,0 0 1,0 1-1,0 0 1,-1 0-1,1 0 0,0 0 1,0 1-1,-1 0 1,1 0-1,0 0 1,0 1-1,-1 0 0,1 0 1,0 0-1,0 1 1,0-1-1,0 1 1,0 0-1,0 1 0,1-1 1,-1 1-1,1 0 1,0 0-1,0 1 1,0-1-1,0 1 1,-4 5-1,4-4-109,1-1 0,0 1 0,0 0 0,1 0 0,-1 1 0,1-1 0,0 0 0,1 1 0,-1-1 0,0 7 0,2-10 0,0 0 0,0-1 0,0 1 0,0-1 0,0 1 0,0 0 0,1-1 0,-1 1 0,1-1 0,-1 1 0,1-1 0,-1 1 0,1-1 0,0 1 0,0-1 0,0 0 0,0 1 0,0-1 0,0 0 0,0 0 0,0 0 0,0 0 0,0 0 0,1 0 0,-1 0 0,0 0 0,1 0 0,-1 0 0,1-1 0,-1 1 0,1-1 0,-1 1 0,1-1 0,-1 0 0,1 1 0,0-1 0,-1 0 0,4 0 0,1 0 0,1 0 0,0 0 0,-1 0 0,1-1 0,0 0 0,-1 0 0,1-1 0,-1 0 0,0 0 0,0-1 0,1 1 0,-1-1 0,-1-1 0,1 1 0,0-1 0,-1 0 0,0 0 0,0 0 0,0-1 0,-1 0 0,8-9 0,3-8 0,0-1 0,-1-1 0,21-49 0,-23 44 0,-9 27 0,0 9 0,-1 22 0,-1 39 0,-1-67 0,0 0 0,0 0 0,0 0 0,0 1 0,-1-1 0,1 0 0,1 0 0,-1 0 0,0 0 0,0 1 0,0-1 0,1 0 0,-1 0 0,0 0 0,1 0 0,-1 0 0,1 0 0,0 0 0,-1 0 0,1 0 0,0 0 0,-1 0 0,1 0 0,0 0 0,0-1 0,0 1 0,0 0 0,0 0 0,0-1 0,0 1 0,0-1 0,0 1 0,0-1 0,0 1 0,0-1 0,0 0 0,0 0 0,1 1 0,-1-1 0,0 0 0,0 0 0,0 0 0,0 0 0,1 0 0,-1 0 0,0-1 0,0 1 0,0 0 0,0-1 0,0 1 0,1 0 0,-1-1 0,0 0 0,1 0 0,4-2 0,0 0 0,0 0 0,-1 0 0,1-1 0,-1 0 0,0 0 0,0 0 0,7-8 0,3-9 0,0-1 0,-2 0 0,0-1 0,-2 0 0,0-1 0,-2 0 0,-1-1 0,0 0 0,5-40 0,-14 61 0,-3 11 0,-5 15 0,-8 29 0,3 1 0,2 1 0,3 0 0,-6 105 0,15-156 0,0 1 0,0-1 0,0 0 0,0 0 0,1 0 0,-1 0 0,0 0 0,1 1 0,0-1 0,-1 0 0,1 0 0,0 0 0,0 0 0,0 0 0,0-1 0,1 1 0,-1 0 0,0 0 0,1-1 0,-1 1 0,1-1 0,-1 1 0,1-1 0,0 0 0,2 2 0,-3-3 0,1 0 0,0 0 0,-1 0 0,1 1 0,-1-2 0,1 1 0,0 0 0,-1 0 0,1 0 0,-1-1 0,1 1 0,-1-1 0,1 1 0,-1-1 0,1 0 0,-1 1 0,0-1 0,1 0 0,-1 0 0,0 0 0,0 0 0,1 0 0,-1 0 0,0 0 0,0-1 0,0 1 0,0 0 0,-1-1 0,1 1 0,0 0 0,0-1 0,-1 1 0,1-4 0,3-5 0,0 0 0,-1-1 0,-1 1 0,0-1 0,0 0 0,-1 0 0,0 0 0,-1 0 0,-2-15 0,2 19 0,-1 0 0,0 0 0,0 0 0,0 0 0,-1 0 0,0 0 0,-1 0 0,0 1 0,0-1 0,0 1 0,-1 0 0,1 0 0,-2 0 0,1 0 0,-6-6 0,9 12 0,1 0 0,0-1 0,0 1 0,-1 0 0,1 0 0,0-1 0,0 1 0,-1 0 0,1 0 0,0-1 0,-1 1 0,1 0 0,0 0 0,-1 0 0,1-1 0,0 1 0,-1 0 0,1 0 0,0 0 0,-1 0 0,1 0 0,-1 0 0,1 0 0,0 0 0,-1 0 0,1 0 0,-1 0 0,1 0 0,0 0 0,-1 0 0,1 0 0,0 0 0,-1 0 0,1 1 0,0-1 0,-1 0 0,1 0 0,0 0 0,-1 1 0,-2 18 0,3-14 0,1 0 0,0 0 0,0-1 0,0 1 0,0 0 0,5 8 0,-2-8 0,0-1 0,1 0 0,-1-1 0,1 1 0,0-1 0,0 0 0,0 0 0,0 0 0,1-1 0,-1 0 0,1 0 0,0 0 0,-1-1 0,1 0 0,0 0 0,0 0 0,0-1 0,0 0 0,5 0 0,-2 0 0,-1 0 0,1-1 0,-1 0 0,1 0 0,-1-1 0,0 0 0,0 0 0,0-1 0,0 0 0,0-1 0,-1 0 0,13-7 0,-18 8 0,1 0 0,0 0 0,-1-1 0,1 1 0,-1 0 0,0-1 0,0 0 0,-1 1 0,3-7 0,-4 10 0,0-1 0,1 0 0,-1 1 0,0-1 0,0 0 0,1 1 0,-1-1 0,0 0 0,0 1 0,0-1 0,0 0 0,0 0 0,0 1 0,0-1 0,0 0 0,0 1 0,-1-1 0,1 0 0,0 1 0,0-1 0,0 0 0,-1 1 0,1-1 0,-1 0 0,1 1 0,0-1 0,-1 1 0,1-1 0,-1 1 0,1-1 0,-1 1 0,1-1 0,-1 1 0,0-1 0,1 1 0,-1 0 0,1-1 0,-1 1 0,0 0 0,1-1 0,-1 1 0,0 0 0,1 0 0,-1 0 0,0 0 0,0 0 0,1 0 0,-1 0 0,0 0 0,1 0 0,-1 0 0,0 0 0,0 0 0,1 0 0,-1 1 0,0-1 0,1 0 0,-1 1 0,0-1 0,-2 1 0,1 0 0,0 0 0,-1 1 0,1-1 0,0 0 0,0 1 0,0-1 0,0 1 0,0 0 0,0 0 0,0 0 0,1 0 0,-1 0 0,1 0 0,-1 0 0,1 0 0,0 1 0,0-1 0,0 0 0,0 1 0,0-1 0,0 1 0,1-1 0,-1 6 0,-1 3 0,1 1 0,0-1 0,0 1 0,3 14 0,-2-24 0,0 0 0,1 0 0,0 0 0,0 1 0,0-1 0,0 0 0,0 0 0,0-1 0,0 1 0,0 0 0,1 0 0,-1 0 0,1-1 0,-1 1 0,1-1 0,0 1 0,0-1 0,0 0 0,-1 0 0,1 0 0,0 0 0,0 0 0,1 0 0,-1 0 0,0 0 0,0-1 0,0 0 0,0 1 0,1-1 0,-1 0 0,0 0 0,0 0 0,4 0 0,5 0 0,0-1 0,0 0 0,-1 0 0,1-1 0,19-6 0,-9-1 0,0 0 0,19-13 0,-27 14 0,0 0 0,1 1 0,1 1 0,-1 0 0,1 1 0,19-4 0,-34 9 0,1-1 0,-1 1 0,0 0 0,1 0 0,-1 0 0,1 1 0,-1-1 0,0 0 0,1 0 0,-1 0 0,0 0 0,1 0 0,-1 0 0,1 1 0,-1-1 0,0 0 0,1 0 0,-1 0 0,0 1 0,0-1 0,1 0 0,-1 1 0,0-1 0,1 0 0,-1 0 0,0 1 0,0-1 0,0 0 0,1 1 0,-1-1 0,0 1 0,0-1 0,0 0 0,0 1 0,1 21 0,-10 19 0,9-40 0,-2 5 0,0 1 0,1 0 0,0-1 0,0 1 0,0 0 0,1-1 0,1 10 0,-1-16 0,0 0 0,1 1 0,-1-1 0,1 1 0,-1-1 0,1 0 0,-1 1 0,1-1 0,0 0 0,-1 0 0,1 1 0,-1-1 0,1 0 0,0 0 0,-1 0 0,1 0 0,-1 0 0,1 0 0,0 0 0,-1 0 0,1 0 0,0 0 0,-1 0 0,1 0 0,-1 0 0,1 0 0,0 0 0,-1-1 0,1 1 0,-1 0 0,1-1 0,-1 1 0,1 0 0,-1-1 0,1 1 0,0-1 0,20-11 0,-17 8-585,14-7-9517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6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208 221 8872,'9'-7'2216,"7"-6"-656,0-2 0,-1 0 0,15-19-1,-26 30-1047,-1 0-1,1 0 0,-1-1 0,0 1 0,0-1 0,-1 1 0,0-1 0,1 0 0,-1 0 0,-1 0 0,1 0 0,-1 0 0,0 0 0,0-1 1,-1 1-1,1 0 0,-1-1 0,0 1 0,-1 0 0,1-1 0,-2-5 0,1 9-404,-1 1 1,1-1-1,-1 0 0,1 1 1,-1-1-1,1 1 0,-1-1 0,0 1 1,0 0-1,0 0 0,0 0 1,0 0-1,0 0 0,0 0 1,0 1-1,0-1 0,0 1 0,0-1 1,0 1-1,0 0 0,-1 0 1,1 0-1,0 0 0,-4 1 1,-1-1 108,-1 0 0,1 1 0,-1 1 0,1-1 1,0 1-1,-9 3 0,3 2-216,1 1 0,0-1 0,0 2 0,1 0 0,0 0 0,0 1 0,1 0 0,0 1 0,1 0 0,-8 13 0,4-4 0,0 0 0,2 1 0,0 0 0,1 1 0,-8 30 0,15-43 0,0 0 0,1 0 0,1 1 0,0-1 0,0 1 0,1-1 0,0 13 0,1-20 0,-1 1 0,0 0 0,1-1 0,0 1 0,0-1 0,0 1 0,0-1 0,0 1 0,0-1 0,0 0 0,1 1 0,-1-1 0,1 0 0,0 0 0,-1 0 0,1 0 0,0-1 0,0 1 0,0 0 0,1-1 0,-1 1 0,0-1 0,1 0 0,-1 0 0,0 0 0,1 0 0,0 0 0,-1 0 0,6 0 0,3 0 0,0 0 0,0 0 0,0-1 0,0-1 0,0 0 0,0 0 0,-1-1 0,13-4 0,-20 5 0,1 0 0,0 0 0,-1 0 0,1-1 0,-1 1 0,1-1 0,-1 0 0,0 0 0,0 0 0,0-1 0,0 1 0,0-1 0,0 1 0,-1-1 0,1 0 0,-1 0 0,0 0 0,0-1 0,0 1 0,0 0 0,0-1 0,-1 1 0,1-1 0,-1 0 0,0 1 0,0-7 0,-1 9 0,0 0 0,0-1 0,-1 1 0,1 0 0,-1-1 0,1 1 0,-1 0 0,0 0 0,1 0 0,-1 0 0,0 0 0,0 0 0,0 0 0,0 0 0,0 0 0,0 0 0,0 0 0,0 0 0,0 1 0,0-1 0,0 0 0,0 1 0,-1-1 0,1 1 0,0-1 0,0 1 0,-1 0 0,1-1 0,0 1 0,-1 0 0,1 0 0,0 0 0,-1 0 0,1 0 0,0 0 0,-1 1 0,-1-1 0,-4 0 0,0 1 0,-1 0 0,1 0 0,0 0 0,-13 5 0,15-5 0,1 1 0,0 0 0,0 0 0,-1 1 0,1-1 0,1 1 0,-1 0 0,0 0 0,1 0 0,0 0 0,-1 1 0,1 0 0,0-1 0,-3 7 0,6-10 0,0 1 0,0-1 0,0 0 0,0 1 0,0-1 0,0 0 0,1 1 0,-1-1 0,0 0 0,0 1 0,0-1 0,0 0 0,0 0 0,1 1 0,-1-1 0,0 0 0,0 0 0,1 1 0,-1-1 0,0 0 0,0 0 0,1 1 0,-1-1 0,0 0 0,0 0 0,1 0 0,-1 0 0,0 1 0,1-1 0,-1 0 0,0 0 0,1 0 0,-1 0 0,0 0 0,1 0 0,-1 0 0,0 0 0,1 0 0,-1 0 0,0 0 0,1 0 0,-1 0 0,0 0 0,1-1 0,-1 1 0,20-2 0,-2-4 0,-1 0 0,1-1 0,-1 0 0,0-1 0,21-15 0,35-16 0,-72 38 0,1 0 0,-1 1 0,0-1 0,1 0 0,-1 1 0,0-1 0,1 1 0,-1 0 0,1-1 0,-1 1 0,0 0 0,1 0 0,-1 0 0,1 0 0,-1 0 0,1 0 0,-1 0 0,1 1 0,-1-1 0,0 0 0,1 1 0,-1-1 0,0 1 0,3 1 0,-3-1 0,0 1 0,0-1 0,0 1 0,0-1 0,-1 1 0,1 0 0,0-1 0,-1 1 0,1 0 0,-1 0 0,0-1 0,1 1 0,-1 0 0,0 0 0,0 0 0,0-1 0,-1 3 0,-1 13 0,-1 0 0,-1 0 0,-8 22 0,8-26 0,2-10 0,1-1 0,0 0 0,0 0 0,0 0 0,1 0 0,-1 0 0,1 1 0,-1-1 0,1 0 0,-1 0 0,1 1 0,0-1 0,0 0 0,0 0 0,1 4 0,8-14-2074,-1-6-4052,-3-3-3387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39 122 19955,'0'0'10506,"-5"9"-8510,-1 3-1965,1 0 0,0 1 0,1-1 0,0 1 0,1 0 0,1 0 0,0 1 0,0-1 0,1 18 0,1-29-31,1-1 0,-1 0 0,0 0 0,1 0 0,-1 1 0,1-1 0,-1 0 0,1 0 0,-1 0 0,1 0 0,0 0 0,0 0 0,-1 0 0,1 0 0,0 0 0,0 0 0,0 0 0,0-1 0,0 1 0,0 0 0,0-1 0,0 1 0,1-1 0,-1 1 0,0-1 0,0 1 0,0-1 0,1 0 0,-1 0 0,0 1 0,0-1 0,1 0 0,-1 0 0,0 0 0,0-1 0,1 1 0,-1 0 0,0 0 0,0-1 0,0 1 0,3-1 0,1 0 0,1-1 0,-1 0 0,1 1 0,-1-2 0,0 1 0,0-1 0,0 1 0,6-5 0,-2-3 0,0 1 0,0-1 0,-1 0 0,-1-1 0,0 0 0,0 0 0,-1-1 0,0 0 0,5-17 0,-8 113 0,-3-78 0,0-1 0,1 1 0,0-1 0,-1 0 0,2 1 0,-1-1 0,1 0 0,0 0 0,0 1 0,0-1 0,1-1 0,-1 1 0,6 6 0,-6-9 0,-1 0 0,1 0 0,0-1 0,0 1 0,0-1 0,0 0 0,0 1 0,0-1 0,0 0 0,1 0 0,-1 0 0,0-1 0,0 1 0,1 0 0,-1-1 0,1 0 0,-1 1 0,1-1 0,-1 0 0,0 0 0,1-1 0,-1 1 0,1 0 0,-1-1 0,0 1 0,1-1 0,-1 0 0,0 0 0,0 0 0,1 0 0,-1 0 0,0 0 0,2-3 0,5-2-501,-1 0 0,0-1 0,0 0 0,0-1 0,-1 0 0,0 0 1,-1-1-1,11-17 0,-2-1-2482,21-54 0,-15 19-1282,-4-5-3385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7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11531,'0'0'5893,"-2"11"-1782,-25 102-522,14-63-1678,1 1-1,3 0 1,-4 78 0,13-122-1911,1 0 0,0 0 0,0 0 0,0 0 0,6 12 0,-7-17 0,0-1 0,0 0 0,1 1 0,-1-1 0,1 0 0,-1 0 0,1 1 0,0-1 0,0 0 0,-1 0 0,1 0 0,0 0 0,0 0 0,0 0 0,0 0 0,0 0 0,0 0 0,0 0 0,0-1 0,1 1 0,-1 0 0,0-1 0,0 1 0,1-1 0,-1 1 0,0-1 0,1 0 0,-1 1 0,0-1 0,1 0 0,-1 0 0,1 0 0,-1 0 0,0 0 0,1-1 0,1 1 0,-2-3 0,0-1 0,0 1 0,-1 0 0,0-1 0,1 1 0,-1 0 0,0 0 0,0-1 0,-2-5 0,2 5 0,-1-7 0,-1 0 0,0 1 0,0-1 0,-1 1 0,-1 0 0,1-1 0,-2 1 0,1 1 0,-2-1 0,-8-12 0,0 11 0,6 18 0,7-5 0,1 0 0,0 1 0,-1-1 0,1 0 0,0 0 0,0 1 0,0-1 0,0 0 0,1 0 0,-1 0 0,1 1 0,-1-1 0,2 2 0,1 1 0,0 0 0,1-1 0,-1 0 0,1 1 0,0-2 0,0 1 0,1 0 0,-1-1 0,1 0 0,-1 0 0,1 0 0,0 0 0,0-1 0,0 0 0,1 0 0,-1 0 0,1-1 0,-1 0 0,1 0 0,-1 0 0,1-1 0,5 0 0,-4 1 0,0-1 0,0 0 0,-1 0 0,1 0 0,0-1 0,0 0 0,0-1 0,-1 0 0,1 0 0,-1 0 0,1-1 0,-1 0 0,0 0 0,0 0 0,0-1 0,0 0 0,7-6 0,-9 4 0,-1 1 0,1-1 0,-1 0 0,0 0 0,-1 0 0,0-1 0,0 1 0,2-10 0,-3 14 0,-1 0 0,0-1 0,0 1 0,0 0 0,0-1 0,0 1 0,0 0 0,0-1 0,-1 1 0,1 0 0,-2-5 0,1 6 0,1 0 0,-1 0 0,0 1 0,1-1 0,-1 0 0,0 0 0,0 1 0,1-1 0,-1 0 0,0 1 0,0-1 0,0 0 0,0 1 0,0 0 0,0-1 0,0 1 0,0-1 0,0 1 0,0 0 0,0 0 0,0 0 0,0 0 0,0-1 0,0 1 0,0 1 0,-2-1 0,0 1 0,0 0 0,1 0 0,-1 0 0,1 1 0,-1-1 0,1 1 0,-1-1 0,1 1 0,0 0 0,0 0 0,0 0 0,0 0 0,0 0 0,0 1 0,1-1 0,-1 0 0,1 1 0,0-1 0,-1 1 0,1 0 0,-1 4 0,-19 62 0,20-64 0,0 0 0,0 0 0,0 0 0,0 0 0,1 0 0,0 0 0,0 1 0,0-1 0,1 0 0,-1 0 0,1 0 0,2 6 0,-1-9 0,-1 0 0,1 1 0,0-1 0,0-1 0,-1 1 0,1 0 0,0 0 0,1-1 0,-1 1 0,0-1 0,0 0 0,1 1 0,-1-1 0,1 0 0,-1 0 0,1-1 0,-1 1 0,1-1 0,-1 1 0,1-1 0,0 0 0,-1 0 0,1 0 0,4 0 0,29-2 0,-1-1 0,0-1 0,40-11 0,2 0 0,-82 15 0,-1 0 0,1 0 0,0 0 0,0-1 0,0 0 0,0 0 0,0-1 0,1 1 0,-1-1 0,0 0 0,1 0 0,-1-1 0,-5-3 0,-2-3 0,0 1 0,0-1 0,-13-14 0,15 13 0,1 0 0,0-1 0,-11-18 0,18 25 0,-1 1 0,2-1 0,-1 1 0,0-1 0,1 0 0,-1 0 0,1 0 0,0 0 0,0 0 0,1 0 0,-1 0 0,1 0 0,0 0 0,0 0 0,0 0 0,2-6 0,-1 8-40,0 1-1,0-1 1,1 1-1,-1-1 1,0 1-1,1 0 1,-1-1-1,1 1 1,0 0 0,-1 0-1,1 0 1,0 0-1,0 1 1,0-1-1,-1 0 1,1 1-1,0-1 1,0 1 0,0 0-1,0-1 1,4 1-1,47-2-3247,-46 2 2320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8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17104,'0'0'12876,"67"6"-12203,-27-8-577,6 1-416,4-1-2147,1 2-2946,-1 0-3395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16464,'5'8'912,"112"186"1607,336 542 2858,-335-558-5247,153 252-378,-264-418 66,-2-4-399,-1 0-1,0 1 0,0-1 0,4 17 1,-8-25 480,0 1 0,0-1 1,0 0-1,0 0 0,0 1 1,1-1-1,-1 0 0,-1 1 1,1-1-1,0 0 0,0 1 1,0-1-1,0 0 0,0 1 1,0-1-1,0 0 0,0 0 1,0 1-1,-1-1 1,1 0-1,0 0 0,0 1 1,0-1-1,-1 0 0,1 0 1,0 1-1,0-1 0,0 0 1,-1 0-1,1 0 0,0 0 1,-1 1-1,1-1 0,0 0 1,0 0-1,-1 0 1,1 0-1,0 0 0,-1 0 1,1 0-1,0 0 0,-1 0 1,1 0-1,0 0 0,0 0 1,-1 0-1,1 0 0,0 0 1,-1 0-1,1 0 0,0 0 1,-1 0-1,1-1 0,0 1 1,-1 0-1,-2 0-706,-24-2-4563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8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9961,'0'0'22016,"2"12"-21338,9 145-566,-11-155-112,0-1 0,0 1 0,1-1 0,-1 1 0,0-1 0,1 1 0,-1-1 0,1 1 0,-1-1 0,1 1 0,0-1 0,-1 1 0,1-1 0,0 0 0,0 1 0,0-1 0,0 0 0,0 0 0,0 0 0,1 0 0,-1 0 0,0 0 0,1 0 0,-1 0 0,0 0 0,1-1 0,-1 1 0,1-1 0,-1 1 0,1-1 0,-1 1 0,1-1 0,-1 0 0,1 0 0,0 0 0,-1 0 0,1 0 0,-1 0 0,1 0 0,-1 0 0,1-1 0,0 1 0,1-1 0,4-1 0,0 0 0,0 0 0,0-1 0,0 0 0,0 0 0,-1 0 0,0-1 0,8-6 0,3-5 0,-1-1 0,16-21 0,25-25 0,-56 62 0,-1 0 0,0 1 0,1-1 0,-1 0 0,0 0 0,1 0 0,-1 0 0,0 1 0,0-1 0,1 0 0,-1 0 0,0 1 0,1-1 0,-1 0 0,0 0 0,0 1 0,0-1 0,1 0 0,-1 1 0,0-1 0,0 0 0,0 1 0,0-1 0,0 0 0,0 1 0,1-1 0,-1 1 0,0-1 0,0 0 0,0 1 0,0-1 0,0 0 0,0 1 0,-1-1 0,1 0 0,0 1 0,0-1 0,0 1 0,0-1 0,0 18 0,-11 52 0,7-54 0,1 1 0,-2 32 0,10-43-1565,2-9-4744,2-11-10384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0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199 203 13549,'0'0'2920,"2"-8"-272,-2 6-2389,9-37 2541,-8 38-2589,-1 0 0,1 0 0,-1 0 0,0-1 0,0 1 1,0 0-1,1 0 0,-1 0 0,0 0 0,0-1 0,-1 1 0,1 0 0,0 0 0,0 0 0,-1 0 0,1 0 0,0 0 1,-1 0-1,1-1 0,-1 1 0,1 0 0,-1 0 0,0 1 0,1-1 0,-1 0 0,0 0 0,0 0 0,0 0 0,0 1 1,0-1-1,0 0 0,0 1 0,0-1 0,-1 0 0,-5 1-102,0 1 0,-1-1 0,1 2 1,0-1-1,0 1 0,0 0 0,0 0 0,0 1 0,0 0 1,0 0-1,1 1 0,0 0 0,0 0 0,0 0 0,0 1 0,0 0 1,1 0-1,-9 11 0,8-9-34,-1-1 0,2 2 1,-1-1-1,1 1 0,0 0 1,0 0-1,1 0 0,0 1 0,1 0 1,0-1-1,0 1 0,1 0 0,0 0 1,-1 17-1,4-25-75,-1 0 0,0 0 0,1 0 0,-1 0 0,1 0 0,-1 0 0,1 0 0,0 0 0,-1 0 0,1 0 0,0 0 0,0 0 0,0 0 0,0 0 0,-1-1 0,1 1 0,0 0 0,0-1 0,0 1 0,1-1 0,-1 1 0,0-1 0,0 1 0,0-1 0,0 0 0,0 1 0,1-1 0,-1 0 0,0 0 0,0 0 0,0 0 0,1 0 0,-1 0 0,0 0 0,0-1 0,0 1 0,0 0 0,1-1 0,1 0 0,5-1 0,0 0 0,0 0 0,-1-1 0,15-6 0,-3-3 0,0-1 0,-1 0 0,0-2 0,-1 0 0,-1-1 0,0 0 0,14-20 0,-19 22 0,-1 0 0,-1-1 0,0 0 0,-1 0 0,0-1 0,-2 0 0,0 0 0,0 0 0,5-32 0,-12 45 0,-4 9 0,-4 14 0,-2 10 0,3 1 0,0 1 0,2 0 0,2 0 0,0 0 0,3 63 0,1-92 0,0 0 0,1 0 0,-1 0 0,0 0 0,1-1 0,0 1 0,0 0 0,0 0 0,0 0 0,0-1 0,0 1 0,1-1 0,0 1 0,-1-1 0,1 1 0,0-1 0,0 0 0,0 0 0,0 0 0,0 0 0,1 0 0,-1 0 0,1-1 0,-1 1 0,1-1 0,0 0 0,-1 0 0,1 0 0,0 0 0,0 0 0,0 0 0,0-1 0,0 1 0,5-1 0,-1 0 0,-1 0 0,1-1 0,-1 0 0,1 0 0,-1 0 0,0-1 0,1 0 0,-1 0 0,0 0 0,0-1 0,-1 0 0,1 0 0,0-1 0,-1 0 0,7-5 0,-3-1 0,-1 0 0,0 0 0,0 0 0,-1-1 0,0-1 0,-1 1 0,0-1 0,-1 0 0,-1 0 0,0 0 0,0-1 0,-1 1 0,-1-1 0,0 0 0,0-17 0,-2 30 0,0 0 0,0 0 0,0 0 0,0 0 0,0 1 0,0-1 0,0 0 0,0 0 0,-1 0 0,1 0 0,0 0 0,0 0 0,0 0 0,0 1 0,-1-1 0,1 0 0,0 0 0,0 0 0,0 0 0,0 0 0,-1 0 0,1 0 0,0 0 0,0 0 0,0 0 0,-1 0 0,1 0 0,0 0 0,0 0 0,0 0 0,0 0 0,-1 0 0,1 0 0,0 0 0,0 0 0,0 0 0,0 0 0,-1-1 0,1 1 0,0 0 0,0 0 0,0 0 0,0 0 0,0 0 0,-1 0 0,1-1 0,0 1 0,0 0 0,0 0 0,0 0 0,0 0 0,0 0 0,0-1 0,0 1 0,-1 0 0,1 0 0,0 0 0,0-1 0,0 1 0,0 0 0,-10 15 0,2 0 0,0 0 0,1 1 0,1 1 0,0-1 0,2 1 0,0-1 0,0 1 0,2 1 0,-1 17 0,3-34 0,0 0 0,0 0 0,0 0 0,0 0 0,0 0 0,0 0 0,0 0 0,0 0 0,0 0 0,1 0 0,-1 0 0,0-1 0,1 1 0,-1 0 0,1 0 0,-1 0 0,1 0 0,-1-1 0,1 1 0,-1 0 0,1-1 0,0 1 0,0 0 0,-1-1 0,1 1 0,0-1 0,0 1 0,0-1 0,-1 1 0,2-1 0,1 1 0,-1-1 0,1 0 0,-1 0 0,1 0 0,-1 0 0,1 0 0,-1 0 0,1-1 0,-1 1 0,1-1 0,3-1 0,2-1 0,0-1 0,0 1 0,-1-2 0,1 1 0,-1-1 0,9-7 0,-9 5 0,1-1 0,-1 0 0,-1-1 0,1 1 0,-2-1 0,1 0 0,-1-1 0,0 1 0,3-13 0,-12 39 0,-1-2 0,1-1 0,0 1 0,1 0 0,1 0 0,0 0 0,1 0 0,1 0 0,2 22 0,-1-35 0,1 1 0,-1-1 0,0 1 0,1-1 0,-1 0 0,1 1 0,0-1 0,0 0 0,0 0 0,0 0 0,0-1 0,0 1 0,1 0 0,-1-1 0,0 1 0,1-1 0,-1 0 0,1 0 0,0 0 0,-1 0 0,1 0 0,0-1 0,-1 1 0,1-1 0,0 1 0,0-1 0,0 0 0,-1 0 0,6-1 0,1 0 0,1 1 0,-1-1 0,1-1 0,-1 1 0,0-2 0,0 1 0,16-8 0,-16 6 0,-1-1 0,0-1 0,0 1 0,14-13 0,-20 16 0,0 0 0,0 0 0,0 0 0,-1 0 0,1-1 0,0 1 0,-1 0 0,0-1 0,1 1 0,-1-1 0,0 1 0,0-1 0,-1 0 0,1 1 0,0-1 0,-1 0 0,0 1 0,0-1 0,0 0 0,0 0 0,0 1 0,-1-4 0,-1 2 0,-1 0 0,0 0 0,0 1 0,0-1 0,-1 1 0,1 0 0,-1 0 0,1 1 0,-9-6 0,-10-8 0,20 15 0,1 0 0,-1-1 0,0 0 0,1 1 0,-1-1 0,1 0 0,0 1 0,0-1 0,0 0 0,-1 0 0,2 0 0,-1 0 0,0 0 0,0-1 0,1 1 0,-1 0 0,1 0 0,-1-4 0,2 4 0,-1 1 0,1-1 0,0 1 0,0-1 0,-1 1 0,1-1 0,0 1 0,0 0 0,0 0 0,1-1 0,-1 1 0,0 0 0,0 0 0,1 0 0,-1 0 0,1 0 0,-1 0 0,0 1 0,1-1 0,0 0 0,-1 1 0,1-1 0,-1 1 0,1 0 0,2-1 0,71-12-2999,2 7-4553,-50 4 4181,19-1-10413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0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56 324 17040,'0'0'8440,"-7"9"-5509,-28 47-185,33-52-2645,0 0 0,0 0-1,0 0 1,1 1-1,0-1 1,0 0 0,0 1-1,0-1 1,1 1-1,0-1 1,0 1 0,0-1-1,0 1 1,1-1-1,2 9 1,-2-11-101,0 0 0,1 0 0,-1 0 0,1-1 0,0 1 0,0-1 0,-1 1 0,1-1 0,0 1 0,0-1 0,0 0 0,0 0 0,1 0 0,-1 0 0,0 0 0,0-1 0,0 1 0,1-1 0,-1 1 0,0-1 0,1 0 0,-1 0 0,1 0 0,-1 0 0,5-1 0,1 1 0,0-1 0,0 0 0,1-1 0,-1 0 0,0 0 0,9-4 0,-6 0 0,1-1 0,-1-1 0,-1 0 0,0 0 0,0-1 0,0 0 0,-1-1 0,-1 0 0,1-1 0,-2 1 0,0-2 0,0 1 0,-1-1 0,8-18 0,-8 15 0,-1 0 0,0-1 0,-1 0 0,0 0 0,-1 0 0,-1-1 0,-1 1 0,0-1 0,-1 1 0,-1-1 0,-4-21 0,3 32 0,1-1 0,-2 1 0,1-1 0,-1 1 0,0 0 0,0 0 0,0 1 0,-1-1 0,0 1 0,0-1 0,-1 1 0,1 1 0,-7-6 0,9 8 0,0 0 0,0 1 0,0 0 0,-1-1 0,1 1 0,0 0 0,-1 0 0,1 0 0,-1 0 0,1 0 0,-1 1 0,1-1 0,-1 1 0,1 0 0,-1 0 0,0 0 0,1 0 0,-1 0 0,1 0 0,-1 1 0,0-1 0,1 1 0,-1 0 0,1-1 0,-1 1 0,1 1 0,0-1 0,-1 0 0,1 0 0,0 1 0,0-1 0,0 1 0,0 0 0,0 0 0,-3 3 0,-5 6 0,1-1 0,0 1 0,0 1 0,1 0 0,1 0 0,0 0 0,0 1 0,1 0 0,1 0 0,0 1 0,1 0 0,1 0 0,0 0 0,1 0 0,-1 19 0,3-30-28,0 0 0,0 1 0,1-1 1,-1 0-1,1 0 0,0 0 0,0 0 0,0-1 0,0 1 1,0 0-1,1 0 0,0-1 0,-1 1 0,1 0 0,0-1 1,0 0-1,0 1 0,0-1 0,1 0 0,-1 0 0,1 0 1,4 2-1,5 2-287,0-1 1,0 0-1,1-1 0,18 3 1,42 15-1389,-70-20 1599,1 0-1,-1 0 1,1 0-1,-1 0 0,0 0 1,0 0-1,0 1 1,0 0-1,0-1 0,-1 1 1,1 0-1,-1 1 1,0-1-1,0 0 0,3 6 1,2 20-4870,-5-10-1076,-2 6-7510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2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19891,'0'0'1948,"0"11"-832,0 19-389,5 133 1641,-3-147-2252,0 1 0,2 0 1,-1-1-1,2 0 0,0 0 1,1 0-1,15 27 0,-21-42-43,0 0-1,1 0 1,0 1-1,-1-1 1,1 0-1,0 0 1,-1 0-1,1 0 1,0 0-1,0 0 1,0 0-1,0 0 1,0-1-1,0 1 1,0 0-1,0 0 1,0-1-1,0 1 1,0-1-1,1 1 1,-1-1-1,0 1 1,0-1-1,1 0 1,-1 0-1,0 0 1,0 1-1,1-1 1,-1-1-1,0 1 1,1 0-1,-1 0 1,0 0-1,0 0 1,1-1-1,-1 1 1,0-1-1,0 1 1,0-1-1,1 1 1,-1-1-1,0 0 1,0 0-1,0 1 1,0-1-1,0 0 1,0 0-1,-1 0 1,1 0-1,0 0 1,0 0-1,-1 0 1,2-3-1,6-7 368,-1-1-1,0 0 1,9-25-1,-13 31-421,76-206 78,-79 211-124,0 1-262,0-1-1,0 1 1,0-1-1,0 1 0,0 0 1,1-1-1,-1 1 1,0-1-1,0 1 1,0 0-1,0-1 1,1 1-1,-1 0 0,0-1 1,0 1-1,1 0 1,-1 0-1,0-1 1,1 1-1,-1 0 1,0 0-1,0-1 1,1 1-1,-1 0 0,1 0 1,-1 0-1,0 0 1,1-1-1,-1 1 1,0 0-1,1 0 1,-1 0-1,1 0 0,-1 0 1,0 0-1,1 0 1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3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26 18834,'0'0'4756,"-6"8"-3277,1-1-1323,-47 69 344,48-68-366,0 0 1,0 0 0,1 1-1,0-1 1,0 1-1,1 0 1,0-1 0,1 1-1,-1 12 1,2-20-79,0 0 1,0 1-1,0-1 1,0 0-1,1 0 1,-1 0-1,0 0 1,1 0-1,-1 0 1,0 0-1,1 0 1,-1 0-1,1 0 1,0-1-1,-1 1 1,1 0-1,0 0 1,-1 0-1,1-1 1,0 1-1,0 0 1,0-1-1,0 1 1,0-1-1,-1 1 1,1-1-1,0 1 1,0-1-1,0 1 1,1-1-1,-1 0 1,0 0-1,0 0 1,0 1-1,0-1 1,0 0-1,0 0 1,0-1-1,0 1 1,0 0-1,0 0 1,2-1-1,2 0 124,-1 0 0,1 0 0,0 0 0,-1-1 0,0 0 0,1 0-1,-1 0 1,0 0 0,4-3 0,2-4-67,-1 0 0,0 0 1,-1 0-1,0-1 0,0-1 1,-1 1-1,7-15 0,-11 19-78,0 0 0,0 0 0,-1 0 1,0-1-1,0 1 0,0-1 0,-1 1 0,1-1 0,-2 0 0,1 0 0,-1 1 1,0-1-1,-1 0 0,1 0 0,-3-8 0,3 14-61,0 1 1,-1-1-1,1 0 0,0 0 0,-1 1 1,1-1-1,0 0 0,-1 1 0,1-1 1,-1 1-1,1-1 0,-1 0 1,1 1-1,-1-1 0,0 1 0,1-1 1,-1 1-1,1 0 0,-1-1 1,0 1-1,0-1 0,1 1 0,-1 0 1,0 0-1,0 0 0,1-1 0,-1 1 1,0 0-1,0 0 0,1 0 1,-1 0-1,0 0 0,0 0 0,0 0 1,1 1-1,-1-1 0,0 0 0,0 0 1,0 1-1,-1-1-54,1 1 0,0-1 0,0 1 0,0 0 1,0-1-1,0 1 0,-1 0 0,1 0 0,1 0 0,-1 0 0,0 0 0,0 0 0,0 0 0,0 0 1,1 0-1,-1 0 0,0 0 0,1 0 0,-1 1 0,1-1 0,-1 0 0,1 2 0,2 10-2826,-2-13 2562,1 1-1,-1-1 1,1 0 0,0 1 0,-1-1 0,1 1 0,-1-1 0,1 0 0,0 1 0,-1-1 0,1 0 0,0 0 0,0 1 0,-1-1 0,1 0 0,0 0 0,0 0 0,-1 0 0,1 0 0,0 0 0,0 0 0,-1 0 0,1 0 0,0-1 0,-1 1 0,1 0 0,0 0-1,-1-1 1,1 1 0,0 0 0,-1-1 0,1 1 0,0-1 0,-1 1 0,1-1 0,0 0 0,16-15-10076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25 13901,'0'0'1970,"0"14"-5,-10 120 943,-3 108 1577,13-240-4479,0 0 1,0-1-1,0 1 0,0 0 1,0 0-1,1 0 0,-1 0 0,1 0 1,-1-1-1,1 1 0,-1 0 1,1 0-1,0-1 0,0 1 0,0 0 1,0-1-1,2 3 0,-2-4 0,-1 0-1,1 1 0,0-1 0,0 0 1,0 1-1,0-1 0,0 0 0,-1 0 1,1 0-1,0 0 0,0 0 0,0 0 1,0 0-1,0 0 0,0 0 0,0 0 1,-1 0-1,1-1 0,0 1 1,0 0-1,0-1 0,0 1 0,-1 0 1,2-2-1,4-1 6,-1-1-1,-1 0 1,1 0 0,-1 0 0,1-1 0,-1 0-1,0 0 1,5-8 0,9-21-539,-2-1 0,-1 0 0,15-56 0,14-114 2538,-75 338 539,20-98-1599,2 1 0,2 1-1,1-1 1,-2 58 0,8-92-950,0-1 1,0 0-1,0 0 0,0 0 0,1 1 1,-1-1-1,0 0 0,1 0 0,-1 0 1,0 0-1,1 0 0,-1 0 0,1 0 1,0 0-1,-1 0 0,1 0 0,0 0 1,0 0-1,0 0 0,0 0 0,-1 0 1,1-1-1,0 1 0,0 0 0,0-1 1,0 1-1,1-1 0,-1 1 0,2 0 1,39 2-20,-28-4-2,-14 1-294,-7-5-11531,1-7 3572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11050,'0'0'8360,"1"-9"-3635,6-26-908,-3 153 998,-8 120-4815,4-237 0,0-1 0,0 0 0,0 1 0,0-1 0,0 1 0,0-1 0,0 0 0,0 1 0,0-1 0,0 0 0,1 1 0,-1-1 0,0 1 0,0-1 0,0 0 0,0 1 0,1-1 0,-1 0 0,0 1 0,0-1 0,1 0 0,-1 0 0,0 1 0,0-1 0,1 0 0,-1 0 0,0 1 0,1-1 0,-1 0 0,1 0 0,-1 0 0,0 0 0,1 0 0,-1 1 0,0-1 0,1 0 0,-1 0 0,1 0 0,-1 0 0,0 0 0,1 0 0,-1 0 0,0 0 0,1 0 0,-1-1 0,1 1 0,-1 0 0,0 0 0,1 0 0,-1 0 0,0 0 0,1-1 0,-1 1 0,0 0 0,1 0 0,-1-1 0,21-14 0,-3-8 0,-1-1 0,-1-1 0,-1 0 0,-1-1 0,13-33 0,43-143 0,-69 202 0,2-12-2432,-9 19-3624,-4 6-2176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13805,'0'0'5221,"4"53"-1890,-4-28 353,1 1-1186,5-3-832,1-4-930,4-6-608,6-9-96,1-4-800,8-5-1506,-2-19-3043,4-3-4581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0 16335,'0'0'4602,"-11"8"-2797,-9 6-440,1 0 1,-22 24 0,34-31-881,0 1 1,0 0-1,1 0 1,0 1-1,0 0 1,1 0-1,0 0 1,1 0-1,-5 17 1,8-24-464,0 0 0,0 0 0,0 0-1,1 0 1,-1 0 0,1 0 0,-1 0 0,1 0 0,0 1 0,0-1-1,0 0 1,0 0 0,0 0 0,1 0 0,-1 1 0,1-1-1,-1 0 1,1 0 0,0 0 0,0 0 0,0 0 0,0 0 0,0 0-1,0-1 1,0 1 0,1 0 0,-1-1 0,3 4 0,-1-5-57,0 1 1,-1-1 0,1 1-1,0-1 1,-1 0 0,1 0 0,0-1-1,-1 1 1,1 0 0,-1-1-1,1 0 1,0 1 0,-1-1-1,1 0 1,-1 0 0,0-1-1,1 1 1,-1 0 0,0-1-1,0 1 1,0-1 0,0 0-1,0 0 1,2-2 0,9-9-324,-1-1 1,0 0 0,-1-1-1,0 0 1,-1-1 0,9-20-1,16-25 564,-36 120 809,-3-41-943,2-10 137,0 2-1,0-1 1,1 0-1,0 0 1,1 17-1,1-25-195,-1 0 0,0 0 0,1-1 0,-1 1 0,1 0 0,0-1 0,-1 1 0,1-1-1,-1 1 1,1-1 0,0 1 0,0-1 0,-1 1 0,1-1 0,0 0 0,0 1-1,-1-1 1,1 0 0,0 0 0,0 0 0,0 1 0,-1-1 0,1 0 0,0 0 0,0 0-1,0 0 1,-1 0 0,1-1 0,0 1 0,0 0 0,0 0 0,0 0 0,-1-1-1,1 1 1,0 0 0,0-1 0,-1 1 0,2-1 0,31-14 120,116-87 64,-148 102-195,-1-1 1,1 1-1,-1 0 0,0-1 0,1 1 0,-1-1 0,1 1 0,-1 0 1,1 0-1,0-1 0,-1 1 0,1 0 0,-1 0 0,1-1 0,-1 1 1,1 0-1,0 0 0,-1 0 0,1 0 0,-1 0 0,1 0 0,0 0 1,-1 0-1,1 0 0,-1 0 0,1 0 0,0 1 0,-1-1 0,1 0 0,-1 0 1,1 1-1,-1-1 0,1 0 0,-1 1 0,1-1 0,-1 0 0,1 1 1,-1-1-1,1 1 0,-1-1 0,0 0 0,1 1 0,-1-1 0,0 1 1,1 0-1,-1-1 0,0 1 0,0-1 0,0 1 0,1-1 0,-1 1 1,0 0-1,0-1 0,0 1 0,0-1 0,0 1 0,0 0 0,0-1 1,0 1-1,0-1 0,0 1 0,0-1 0,-1 1 0,1 1 0,-11 54 229,6-35-179,9-22-52,-1 0 0,0 0 0,0 0 0,-1-1 0,1 1 0,0-1 0,0 0 0,-1 0 0,5-4 0,12-10 0,62-48 0,-74 59 0,0 0 0,1 1 0,-1 0 0,1 1 0,-1-1 0,1 1 0,0 1 0,0 0 0,14-2 0,-21 4 0,0 0 0,-1 0 0,1 0 0,0 0 0,-1 0 0,1 0 0,-1 0 0,1 0 0,0 0 0,-1 1 0,1-1 0,-1 0 0,1 0 0,0 1 0,-1-1 0,1 0 0,-1 1 0,1-1 0,-1 1 0,1-1 0,-1 1 0,0-1 0,1 1 0,-1-1 0,1 1 0,-1-1 0,0 1 0,0 0 0,1-1 0,-1 1 0,0-1 0,1 2 0,-1 29 0,-15 28 0,9-34-1121,6-25 1070,0 0-1,0 0 0,0 1 0,0-1 0,0 0 0,0 0 0,0 0 0,0 0 1,0 1-1,0-1 0,1 0 0,-1 0 0,0 0 0,0 0 0,0 0 1,0 1-1,0-1 0,0 0 0,1 0 0,-1 0 0,0 0 0,0 0 0,0 0 1,0 0-1,0 0 0,1 0 0,-1 0 0,0 0 0,0 1 0,0-1 0,0 0 1,1 0-1,-1 0 0,0 0 0,0 0 0,0 0 0,1-1 0,-1 1 0,0 0 1,0 0-1,0 0 0,0 0 0,1 0 0,-1 0 0,0 0 0,0 0 1,0 0-1,0 0 0,0 0 0,1-1 0,-1 1 0,0 0 0,0 0 0,0 0 1,33-32-7801,-25 24 6134,14-16-7064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5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15 17905,'0'0'10629,"-4"9"-9039,-2 5-1212,1 0-1,0 1 1,1-1 0,0 1-1,1 1 1,-1 19-1,4-34-377,0-1 0,0 1 0,0-1 0,0 1 0,0-1 0,0 1 0,0-1 0,0 1 0,0-1 0,0 1 0,0-1 0,0 1 0,1-1 0,-1 0 0,0 1 0,0-1 0,0 1 0,1-1 0,-1 0 0,0 1 0,1-1 0,-1 0 0,0 1 0,1-1 0,-1 0 0,0 1 0,1-1 0,-1 0 0,1 0 0,-1 1 0,0-1 0,1 0 0,-1 0 0,1 0 0,-1 0 0,1 1 0,20-7 0,17-19 0,-20 10 0,-9 6 0,0 1 0,1 0 0,0 0 0,1 1 0,0 1 0,0-1 0,0 2 0,1 0 0,13-5 0,-25 10 0,1 0 0,-1 0 0,0 0 0,1 0 0,-1 0 0,1 0 0,-1 0 0,1 0 0,-1 1 0,0-1 0,1 0 0,-1 0 0,1 0 0,-1 0 0,0 0 0,1 1 0,-1-1 0,0 0 0,1 0 0,-1 1 0,0-1 0,1 0 0,-1 1 0,0-1 0,1 0 0,-1 1 0,0-1 0,0 0 0,0 1 0,1-1 0,-1 0 0,0 1 0,0-1 0,0 1 0,0-1 0,0 0 0,0 1 0,0-1 0,0 1 0,-1 26 0,-13 25 0,5-17 0,9-35 0,0 0 0,0 1 0,-1-1 0,1 0 0,0 1 0,0-1 0,0 0 0,1 1 0,-1-1 0,0 0 0,0 1 0,0-1 0,0 0 0,0 1 0,0-1 0,0 0 0,0 1 0,1-1 0,-1 0 0,0 0 0,0 1 0,0-1 0,1 0 0,-1 1 0,0-1 0,0 0 0,1 0 0,-1 0 0,0 1 0,1-1 0,-1 0 0,0 0 0,1 0 0,-1 0 0,0 0 0,1 0 0,-1 0 0,0 1 0,1-1 0,-1 0 0,0 0 0,1 0 0,-1 0 0,0 0 0,1-1 0,-1 1 0,0 0 0,1 0 0,-1 0 0,0 0 0,1 0 0,-1 0 0,0 0 0,0-1 0,1 1 0,-1 0 0,17-9 0,-17 9 0,90-68 0,-65 47 0,2 0 0,49-28 0,-76 49 0,1-1 0,0 0 0,-1 1 0,1 0 0,0-1 0,0 1 0,-1-1 0,1 1 0,0 0 0,0-1 0,0 1 0,-1 0 0,1 0 0,0 0 0,0 0 0,0 0 0,0 0 0,-1 0 0,1 0 0,0 0 0,0 0 0,0 0 0,0 0 0,-1 1 0,1-1 0,0 0 0,0 1 0,0-1 0,1 1 0,-2 1 0,1-1 0,-1 1 0,1-1 0,-1 1 0,1-1 0,-1 0 0,0 1 0,0-1 0,0 1 0,0 0 0,0-1 0,0 1 0,0-1 0,-1 1 0,1 1 0,-24 68 0,20-61 0,-3 7 0,4-12 0,0 0 0,1 0 0,0 0 0,0 0 0,0 1 0,0-1 0,1 1 0,0 0 0,0-1 0,1 1 0,0 0 0,0 8 0,1-13 5,-1-1 0,1 0 1,-1 1-1,1-1 0,-1 0 0,1 0 1,-1 0-1,1 0 0,0 0 0,-1 1 1,1-1-1,-1 0 0,1 0 0,-1 0 1,1 0-1,0-1 0,-1 1 0,1 0 1,-1 0-1,1 0 0,-1 0 0,1 0 1,-1-1-1,1 1 0,-1 0 0,1-1 1,-1 1-1,2-1 0,14-9-766,-4-1-3273,0 0-1,0 0 0,15-23 0,-25 32 3492,21-29-11602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1 709 17104,'11'15'1169,"128"177"2900,-109-156-2935,1 0 0,1-2 0,56 44 1,-83-74-968,-1-1 1,1 0-1,1 0 0,-1 0 1,0 0-1,1-1 1,-1 0-1,1 0 1,0-1-1,9 2 1,-14-3-125,0 0 1,1 0-1,-1 0 0,0 0 1,0 0-1,1-1 1,-1 1-1,0 0 1,0-1-1,0 1 1,0 0-1,0-1 1,0 0-1,1 1 1,-1-1-1,0 0 1,0 1-1,-1-1 1,1 0-1,0 0 1,0 0-1,0 0 1,0 0-1,-1 0 1,1 0-1,0 0 1,-1 0-1,1 0 1,-1 0-1,0 0 1,1 0-1,-1-1 1,0 1-1,1-2 1,2-51 763,-4 41-526,-2-50 135,-4-1 1,-24-102-1,6 35-229,-18-253-5610,29 225 228,6 91-7249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5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60 140 18129,'0'0'7848,"0"9"-4672,-1 28-1281,1-36-1868,0-1 0,0 1 0,0 0 0,0 0-1,1-1 1,-1 1 0,0 0 0,1-1 0,-1 1 0,0 0 0,1-1-1,-1 1 1,1 0 0,-1-1 0,1 1 0,-1-1 0,1 1 0,-1-1 0,1 1-1,0-1 1,-1 0 0,1 1 0,0-1 0,-1 0 0,1 1 0,0-1-1,-1 0 1,1 0 0,0 1 0,0-1 0,-1 0 0,1 0 0,0 0-1,0 0 1,-1 0 0,1 0 0,0 0 0,0-1 0,-1 1 0,1 0 0,0 0-1,0 0 1,-1-1 0,1 1 0,1-1 0,28-13 456,-24 9-483,-1 0 0,0 0 0,0-1 0,-1 0 0,1 0 0,-1 0 0,0 0 0,-1-1 0,0 1 0,0-1 0,3-11 0,-5 15 0,0 0 0,0-1 0,0 1 0,0-1 0,-1 1 0,1-1 0,-1 1 0,0-1 0,0 1 0,-1-1 0,1 1 0,-1-1 0,1 1 0,-1 0 0,0-1 0,0 1 0,-1 0 0,1 0 0,-1-1 0,1 1 0,-1 0 0,0 1 0,0-1 0,-1 0 0,-4-4 0,6 6 0,-1-1 0,0 1 0,1 0 0,-1 0 0,0 0 0,0 0 0,0 0 0,0 1 0,0-1 0,0 0 0,0 1 0,0 0 0,0-1 0,0 1 0,0 0 0,0 0 0,0 0 0,0 0 0,0 0 0,0 1 0,0-1 0,0 1 0,-2 0 0,-1 1 0,1 0 0,0 1 0,0-1 0,1 1 0,-1 0 0,0 0 0,1 0 0,0 0 0,0 1 0,-3 3 0,-3 5 0,2 0 0,-1 0 0,1 1 0,1 0 0,-9 26 0,14-37 0,1 0 0,-1 1 0,0-1 0,1 1 0,-1-1 0,1 1 0,0-1 0,-1 1 0,1-1 0,1 1 0,-1-1 0,0 1 0,1-1 0,-1 1 0,1-1 0,-1 0 0,1 1 0,0-1 0,0 0 0,2 3 0,-2-4 0,1 1 0,-1-1 0,1 0 0,0 0 0,0 0 0,-1 0 0,1 0 0,0 0 0,0 0 0,0 0 0,0-1 0,0 1 0,0-1 0,0 0 0,0 1 0,0-1 0,0 0 0,5 0 0,2-2 0,1 1 0,0-1 0,-1 0 0,1-1 0,-1 0 0,1-1 0,-1 0 0,16-9 0,12-16 0,-29 22 0,0 1 0,0-1 0,0 1 0,1 1 0,0-1 0,0 2 0,0-1 0,1 1 0,15-4 0,-25 11 0,1 0 0,-1 0 0,1 0 0,-1 0 0,0 0 0,0 0 0,0 0 0,-1 5 0,-6 23 0,5-25 0,0 0 0,0 0 0,1 0 0,0 0 0,1 0 0,-1 0 0,1 0 0,1 8 0,-1-13 0,0-1 0,1 1 0,-1-1 0,0 1 0,1-1 0,-1 0 0,1 1 0,-1-1 0,1 0 0,-1 1 0,1-1 0,-1 0 0,1 1 0,-1-1 0,1 0 0,-1 0 0,1 0 0,0 0 0,-1 1 0,1-1 0,-1 0 0,1 0 0,0 0 0,-1 0 0,1 0 0,-1 0 0,1-1 0,-1 1 0,1 0 0,0 0 0,0-1 0,21-5 0,5-6 0,-1-2 0,36-24 0,-35 20 0,49-23 0,-75 40 0,0 1 0,-1 0 0,1-1 0,0 1 0,-1-1 0,1 1 0,0 0 0,0 0 0,-1-1 0,1 1 0,0 0 0,0 0 0,0 0 0,-1 0 0,1 0 0,0 0 0,0 0 0,0 0 0,-1 0 0,1 0 0,0 0 0,0 1 0,0-1 0,-1 0 0,1 0 0,0 1 0,-1-1 0,1 1 0,0-1 0,-1 0 0,2 1 0,-2 1 0,1 0 0,-1-1 0,1 1 0,-1-1 0,0 1 0,0 0 0,1-1 0,-1 1 0,-1 0 0,1-1 0,0 1 0,0 0 0,0-1 0,-2 3 0,-26 72 0,21-59 0,4-10 0,2-5 0,0 1 0,-1 0 0,1 0 0,1 0 0,-1 0 0,0 0 0,1 0 0,-1 0 0,1 1 0,0-1 0,0 0 0,1 3 0,7-9-1340,1-8-5360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6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61 14862,'1'9'9529,"0"32"-7271,-11 252 3860,9-291-6118,1 1 0,0-1 0,0 0 0,0 1 0,1-1 0,-1 0 0,1 1 0,-1-1 0,1 0 0,0 1 0,0-1 0,0 0 0,0 0 0,0 0 0,0 0 0,1 0 0,-1 0 0,3 2 0,-3-3 0,1 0 0,-1 0 0,1 0 0,-1 0 0,1-1 0,0 1 0,0-1 0,-1 1 0,1-1 0,0 1 0,0-1 0,0 0 0,0 0 0,-1 0 0,1 0 0,0 0 0,0-1 0,2 1 0,3-2 0,0-1 0,0 1 0,0-1 0,-1 0 0,0-1 0,1 1 0,-1-1 0,0 0 0,-1-1 0,9-7 0,5-10 0,-1 0 0,-1-1 0,-1 0 0,-1-1 0,20-46 0,-13 17 0,28-101 0,-46 135 0,-7 53-2549,3-19-669,-1 0 0,-6 29-1,4-33-3731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7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9993,'0'0'16347,"-1"12"-14201,1 12-1535,1 0 1,2 0-1,0-1 1,1 1 0,2-1-1,15 44 1,-8-36-612,28 48 0,-36-70 0,1 1 0,1-2 0,-1 1 0,1-1 0,1 0 0,-1 0 0,1 0 0,1-1 0,10 6 0,-18-12 0,1 0 0,0 0 0,0-1 0,0 1 0,0-1 0,0 1 0,0-1 0,0 0 0,0 1 0,0-1 0,0 0 0,0 0 0,0-1 0,0 1 0,-1 0 0,1-1 0,0 1 0,0-1 0,0 0 0,0 1 0,0-1 0,-1 0 0,1 0 0,0 0 0,-1 0 0,1-1 0,0 1 0,-1 0 0,0-1 0,1 1 0,-1-1 0,0 1 0,0-1 0,0 0 0,2-3 0,4-7 0,0-1 0,0 0 0,7-24 0,-11 30 0,7-27 0,-2-1 0,-1 1 0,-2-1 0,-1 0 0,-2 0 0,-3-45 0,1 77 6,-1-24 61,1 26-79,0 0-1,0 0 1,-1 0 0,1 1-1,0-1 1,0 0-1,0 0 1,0 1-1,-1-1 1,1 0 0,0 0-1,-1 1 1,1-1-1,-1 0 1,1 1 0,0-1-1,-1 0 1,0 1-1,1-1 1,-1 1 0,1-1-1,-1 1 1,0-1-1,1 1 1,-1-1 0,0 1-1,1 0 1,-1-1-1,-1 1 1,2 14-11754,4-5 3940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7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1 251 13132,'0'0'11430,"6"9"-7805,-5-6-3494,0-1-18,0 0 0,0 0 1,0 0-1,1 0 0,-1 0 0,0 0 1,1 0-1,0 0 0,-1 0 0,1 0 1,0-1-1,0 1 0,0-1 0,0 0 1,0 1-1,0-1 0,0 0 0,0 0 1,1 0-1,-1 0 0,0-1 1,1 1-1,-1-1 0,0 1 0,1-1 1,-1 0-1,1 0 0,-1 0 0,0 0 1,1 0-1,-1-1 0,1 1 0,-1-1 1,0 1-1,1-1 0,-1 0 0,0 0 1,4-2-1,7-6-108,0 0 0,0-1 0,-1 0 0,0-1 0,-1 0 0,0-1 0,13-19 0,-17 23-6,-1-2 1,-1 1-1,1 0 0,-2-1 1,1 0-1,-1 0 0,-1-1 1,0 1-1,0-1 0,-1 1 1,2-20-1,-4 28 1,0 0 0,0 0 0,0 0 0,0 1 0,0-1 0,0 0 0,0 0 0,-1 0 0,1 1 0,-1-1 0,1 0 0,-1 0 0,0 1 0,1-1 0,-1 0 0,0 1 0,0-1 0,0 1 0,0-1 0,-1 1 0,1 0 0,0-1 0,0 1 0,-1 0 0,1 0 0,-1 0 0,1 0 0,-1 0 0,0 0 0,1 1 0,-1-1 0,0 0 0,1 1 0,-1-1 0,-4 0 0,3 2 0,0-1 0,0 0 0,1 1 0,-1-1 0,0 1 0,0 0 0,0 0 0,0 0 0,0 0 0,1 0 0,-1 1 0,1-1 0,-1 1 0,1 0 0,-1 0 0,1 0 0,0 0 0,0 0 0,0 0 0,0 1 0,-2 3 0,-5 11 0,1 0 0,0 1 0,2 0 0,0 1 0,1-1 0,0 1 0,2 0 0,0 0 0,1 1 0,2 34 0,-1-52-48,1 0 0,0 0 0,0 1-1,0-1 1,0 0 0,0 1 0,1-1 0,-1 0 0,1 0 0,-1 1-1,1-1 1,0 0 0,0 0 0,0 0 0,0 0 0,0 0 0,0 0-1,1 0 1,-1 0 0,1 0 0,-1-1 0,1 1 0,0-1 0,-1 1 0,1-1-1,0 0 1,0 1 0,0-1 0,0 0 0,0 0 0,0 0 0,1-1-1,-1 1 1,0 0 0,0-1 0,1 0 0,-1 1 0,0-1 0,0 0-1,1 0 1,-1 0 0,5-1 0,0 0-352,1-1 0,0 0 0,-1 0 0,1-1 0,-1 0 0,0 0 0,0-1 0,0 1 0,0-1 0,-1-1 0,11-9 0,16-21-5862,-3-7-1298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8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68 15727,'0'0'11360,"1"14"-10084,3 344 2296,-4-236-3541,3-103 103,4-23 141,7-31 117,-8 9-392,-2 0 0,-1-1 0,-1 1 0,-1-1 0,-2 0 0,0 1 0,-2-1 0,-1 1 0,-1-1 0,-1 1 0,-1 1 0,-13-30 0,20 55 0,0 0 0,0 0 0,0 0 0,0-1 0,0 1 0,0 0 0,0 0 0,0 0 0,0-1 0,0 1 0,0 0 0,0 0 0,0 0 0,0-1 0,0 1 0,0 0 0,0 0 0,0 0 0,0 0 0,1-1 0,-1 1 0,0 0 0,0 0 0,0 0 0,0 0 0,0-1 0,0 1 0,1 0 0,-1 0 0,0 0 0,0 0 0,0 0 0,0 0 0,1-1 0,-1 1 0,0 0 0,0 0 0,0 0 0,1 0 0,-1 0 0,0 0 0,0 0 0,0 0 0,1 0 0,-1 0 0,0 0 0,0 0 0,0 0 0,1 0 0,-1 0 0,0 0 0,0 0 0,0 0 0,1 0 0,-1 0 0,0 1 0,0-1 0,0 0 0,0 0 0,1 0 0,-1 0 0,0 0 0,0 1 0,17 4 0,-15-4 0,2 1 0,1 0 0,0-1 0,0 1 0,0-1 0,0 0 0,0 0 0,0-1 0,0 0 0,0 0 0,0 0 0,0 0 0,0-1 0,0 0 0,0 0 0,0 0 0,0-1 0,-1 1 0,1-1 0,0 0 0,-1-1 0,1 1 0,-1-1 0,7-5 0,-5 2 0,-1-1 0,1 0 0,-1 0 0,-1 0 0,1 0 0,-1-1 0,0 0 0,-1 0 0,0 0 0,0 0 0,-1 0 0,0-1 0,1-10 0,0-1 0,0 2 0,-5 38 0,-23 129 0,13-90 0,3 1 0,-3 82 0,12-131 0,4 52 0,-4-61 0,0 0 0,0 0 0,0-1 0,1 1 0,-1 0 0,1-1 0,-1 1 0,1 0 0,0-1 0,-1 1 0,1-1 0,0 1 0,0-1 0,0 0 0,0 1 0,0-1 0,1 0 0,-1 0 0,0 1 0,1-1 0,-1 0 0,1 0 0,-1-1 0,1 1 0,-1 0 0,1 0 0,-1-1 0,1 1 0,3 0 0,-5-1 0,1-1 0,0 1 0,0-1 0,0 1 0,0-1 0,-1 1 0,1-1 0,0 0 0,0 1 0,-1-1 0,1 0 0,-1 1 0,1-1 0,0 0 0,-1 0 0,1 0 0,-1 0 0,0 1 0,1-1 0,-1 0 0,0 0 0,1 0 0,-1 0 0,0 0 0,0 0 0,0 0 0,0 0 0,0 0 0,0-1 0,1-39 0,-1 34 0,0-14 0,-1 0 0,-1 1 0,-1-1 0,-1 1 0,-1 0 0,-1 0 0,0 0 0,-1 1 0,-1 0 0,-1 0 0,-21-31 0,33 53-21,0 0 0,1 0 0,-1 0 0,1 0 0,-1-1 0,1 0 0,0 1 0,0-1 0,0-1 0,0 1 0,0 0 0,1-1 0,-1 0 0,0 0 0,1 0 1,4-1-1,75 4-1654,-79-4 1480,-2 0-386,-1 0 0,1-1 0,0 1 0,0 0 0,-1-1 0,1 0 0,0 0 0,-1 0 0,1 0 1,2-1-1,-2 0-451,-1 1 0,0-1 0,0 0 1,0 0-1,0 0 0,-1 0 0,1 0 1,0 0-1,-1 0 0,2-4 0,7-15-11769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8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12844,'0'0'14905,"-1"12"-13085,-9 104-180,-3 80-82,12-194-1558,1 0 0,0 0 0,0 0 0,0 1 0,0-1 0,0 0 0,1 0 0,-1 0 0,1 0 0,-1 1 0,1-1 0,0 0 0,0 0 0,0 0 0,0 0 0,0-1 0,0 1 0,0 0 0,1 0 0,-1-1 0,1 1 0,-1-1 0,1 1 0,0-1 0,-1 0 0,1 1 0,0-1 0,0 0 0,0 0 0,0 0 0,0-1 0,3 2 0,0-2 0,0 0 0,0 0 0,0 0 0,1 0 0,-1-1 0,0 0 0,0 0 0,0-1 0,0 1 0,0-1 0,-1 0 0,10-5 0,-5 2-39,37-17-561,-43 21 570,-1 0 0,1 0 0,0 0-1,-1 0 1,1 1 0,-1-1 0,1 1 0,0 0 0,-1 0 0,1 0 0,0 0-1,0 0 1,-1 1 0,1-1 0,4 3 0,-6-2 39,0 0 0,0 1 0,-1-1 0,1 0 0,0 1 0,-1-1 0,1 1 0,-1-1 0,1 1 0,-1-1 0,0 1 0,0 0 0,0-1 0,0 1 1,0-1-1,0 1 0,0 0 0,-1 2 0,-4 31 662,1-26-659,0 0 0,0-1-1,-1 0 1,0 0-1,0 0 1,-1 0-1,0-1 1,-1 0 0,1 0-1,-1-1 1,0 1-1,-1-2 1,0 1-1,0-1 1,0 0-1,0-1 1,-1 0 0,0 0-1,1-1 1,-1 0-1,-1 0 1,1-1-1,-11 1 1,18-3-103,1 0-1,-1-1 1,1 1 0,-1 0 0,1-1-1,-1 0 1,1 1 0,-1-1 0,1 0-1,0 0 1,-1 1 0,1-1 0,0 0-1,0 0 1,-1 0 0,1-1 0,0 1-1,0 0 1,0 0 0,1-1-1,-1 1 1,0 0 0,0-1 0,1 1-1,-1-1 1,1 1 0,-1-1 0,1 1-1,0-1 1,-1 1 0,1-1 0,0 0-1,0-1 1,-1-5-1071,1 0 1,0 0-1,1 0 0,-1 0 0,4-13 0,5-3-7310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9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0 318 17040,'0'0'14521,"10"0"-13502,0 1-1007,-1-1 0,1 0-1,0-1 1,-1 0 0,1 0-1,-1-1 1,1 0 0,-1-1-1,0 0 1,0-1 0,0 0-1,-1 0 1,1 0 0,-1-1-1,9-7 1,-11 5-12,1 1 0,-1-1 0,0-1 0,-1 1 0,6-10 0,-10 15 0,1-1 0,-1 1 0,0 0 0,1-1 0,-1 0 0,-1 1 0,1-1 0,0 1 0,0-1 0,-1 0 0,0 1 0,0-1 0,1 0 0,-2 0 0,1 1 0,0-1 0,0 0 0,-1 0 0,1 1 0,-1-1 0,-2-4 0,2 6 0,1 0 0,-1 1 0,0-1 0,0 0 0,0 0 0,0 1 0,0-1 0,0 0 0,0 1 0,0-1 0,0 1 0,0-1 0,0 1 0,-1-1 0,1 1 0,0 0 0,0 0 0,0 0 0,0 0 0,-1 0 0,1 0 0,0 0 0,0 0 0,0 0 0,-1 0 0,1 0 0,0 1 0,0-1 0,0 1 0,0-1 0,0 1 0,0-1 0,0 1 0,0-1 0,0 1 0,0 0 0,-1 1 0,-3 1 0,0 1 0,0-1 0,0 1 0,1 0 0,0 1 0,-4 4 0,0 1 0,0 0 0,1 1 0,1 0 0,0 0 0,0 0 0,1 1 0,1-1 0,0 1 0,0 0 0,1 1 0,-1 13 0,4-25 0,0-1 0,1 1 0,-1 0 0,0 0 0,1-1 0,-1 1 0,0-1 0,1 1 0,-1 0 0,1-1 0,-1 1 0,1-1 0,-1 1 0,1-1 0,0 1 0,-1-1 0,1 1 0,-1-1 0,1 0 0,0 1 0,0-1 0,-1 0 0,1 0 0,0 0 0,-1 1 0,1-1 0,0 0 0,0 0 0,-1 0 0,1 0 0,0 0 0,0 0 0,-1 0 0,1 0 0,0-1 0,0 1 0,-1 0 0,2-1 0,31-7 0,45-35 0,-61 33 0,-1 0 0,1 1 0,1 1 0,0 0 0,0 2 0,0 0 0,22-4 0,-40 10 0,1-1 0,0 1 0,-1 0 0,1 0 0,0 0 0,0 0 0,-1 0 0,1 0 0,0 0 0,-1 0 0,1 0 0,0 1 0,-1-1 0,1 0 0,0 0 0,-1 1 0,1-1 0,0 0 0,-1 1 0,1-1 0,0 1 0,-1-1 0,1 0 0,-1 1 0,1-1 0,-1 1 0,1 0 0,-1-1 0,0 1 0,1-1 0,-1 1 0,1 1 0,-3 27 0,-25 34 0,24-59 0,-7 16 0,4-9 0,0 0 0,1 0 0,1 0 0,-4 13 0,8-24 0,0 0 0,0 0 0,0 0 0,0 0 0,0 0 0,0 0 0,1-1 0,-1 1 0,0 0 0,0 0 0,0 0 0,0 0 0,1 0 0,-1 0 0,0 0 0,0 0 0,0 0 0,0 0 0,1 0 0,-1 0 0,0 0 0,0 0 0,0 0 0,1 0 0,-1 0 0,0 0 0,0 0 0,0 0 0,0 0 0,1 0 0,-1 0 0,0 0 0,0 0 0,0 0 0,0 1 0,0-1 0,1 0 0,-1 0 0,0 0 0,0 0 0,0 0 0,0 0 0,0 1 0,0-1 0,1 0 0,-1 0 0,0 0 0,0 0 0,0 1 0,0-1 0,0 0 0,0 0 0,0 0 0,0 0 0,0 1 0,0-1 0,0 0 0,0 0 0,0 0 0,0 1 0,0-1 0,0 0 0,0 0 0,0 0 0,21-19 0,0-1 0,-2 0 0,0-2 0,-2 0 0,25-40 0,-37 54 0,2-7 0,-5 12 0,-1 0 0,1-1 0,0 1 0,-1 0 0,1 0 0,1 0 0,-1 0 0,5-4 0,-11 49 0,0-22 0,0-10 0,2-1 0,-1 1 0,1-1 0,1 1 0,0 0 0,0 0 0,1 0 0,0 0 0,1 0 0,3 15 0,-4-24 0,1 1 0,0-1 0,0 0 0,0 0 0,-1 0 0,1 1 0,0-1 0,1 0 0,-1 0 0,0 0 0,0 0 0,0-1 0,1 1 0,-1 0 0,0 0 0,1-1 0,-1 1 0,0-1 0,1 1 0,-1-1 0,1 0 0,-1 0 0,1 1 0,-1-1 0,1 0 0,-1 0 0,1 0 0,-1-1 0,0 1 0,1 0 0,-1 0 0,1-1 0,-1 1 0,1-1 0,-1 1 0,2-2 0,3 0 0,1-1 0,-1 0 0,0 0 0,0-1 0,-1 1 0,9-8 0,-8 6 0,0-1 0,-1-1 0,0 1 0,0-1 0,0 0 0,-1 0 0,0 0 0,0 0 0,-1-1 0,0 0 0,0 0 0,-1 1 0,1-2 0,-2 1 0,0 0 0,0 0 0,0 0 0,-1-10 0,0 18 0,0 0 0,0 0 0,0 0 0,0 0 0,-1 0 0,1 0 0,0 0 0,0 0 0,0 1 0,0-1 0,0 0 0,0 0 0,-1 0 0,1 0 0,0 0 0,0 0 0,0 0 0,0-1 0,0 1 0,0 0 0,-1 0 0,1 0 0,0 0 0,0 0 0,0 0 0,0 0 0,0 0 0,0 0 0,-1 0 0,1 0 0,0 0 0,0 0 0,0 0 0,0-1 0,0 1 0,0 0 0,0 0 0,0 0 0,0 0 0,0 0 0,0 0 0,0 0 0,0-1 0,0 1 0,-1 0 0,1 0 0,0 0 0,0 0 0,0 0 0,0 0 0,0-1 0,0 1 0,0 0 0,1 0 0,-1 0 0,0 0 0,0 0 0,0 0 0,0-1 0,0 1 0,0 0 0,0 0 0,0 0 0,0 0 0,0 0 0,0 0 0,-3 7 0,2-5 0,1 0 0,0 0 0,0 0 0,0 0 0,1 0 0,-1 0 0,0 0 0,1 0 0,-1 0 0,1 0 0,0 0 0,-1 0 0,1-1 0,0 1 0,0 0 0,1 0 0,-1-1 0,0 1 0,0-1 0,1 1 0,-1-1 0,1 1 0,2 1 0,1-1 0,-1-1 0,1 1 0,0-1 0,-1 0 0,1 0 0,0 0 0,0-1 0,0 0 0,6 0 0,-4 0 0,0 0 0,0 0 0,0-1 0,-1 0 0,1-1 0,0 1 0,-1-1 0,1-1 0,11-5 0,-15 6 0,1 0 0,-1 0 0,0 0 0,-1-1 0,1 0 0,0 1 0,-1-1 0,0 0 0,1 0 0,-1 0 0,0 0 0,-1-1 0,1 1 0,0-1 0,-1 1 0,0-1 0,0 1 0,0-1 0,0 0 0,0-4 0,-1 3 0,1 0 0,-1 0 0,0 0 0,0-1 0,0 1 0,-1 0 0,0 0 0,-2-7 0,3 11 0,-1 0 0,1-1 0,-1 1 0,0 0 0,1 0 0,-1 0 0,0 0 0,0 0 0,0 0 0,0 1 0,0-1 0,0 0 0,0 0 0,0 0 0,0 1 0,0-1 0,0 1 0,0-1 0,0 1 0,-1-1 0,1 1 0,0 0 0,0-1 0,-1 1 0,1 0 0,0 0 0,0 0 0,-1 0 0,1 0 0,0 0 0,-1 1 0,1-1 0,0 0 0,0 1 0,0-1 0,-1 0 0,1 1 0,0 0 0,-2 0 0,0 1 0,0-1 0,1 1 0,-1 0 0,0 0 0,0 0 0,1 1 0,-1-1 0,1 0 0,0 1 0,0 0 0,0-1 0,0 1 0,0 0 0,1 0 0,-1 0 0,-1 6 0,2-7 0,0-1 0,1 1 0,-1-1 0,1 1 0,0 0 0,-1-1 0,1 1 0,0-1 0,0 1 0,0 0 0,0-1 0,0 1 0,0-1 0,1 1 0,-1 0 0,1-1 0,-1 1 0,1-1 0,-1 1 0,1-1 0,0 1 0,0-1 0,-1 0 0,1 1 0,0-1 0,0 0 0,1 0 0,-1 1 0,0-1 0,0 0 0,0 0 0,1 0 0,-1-1 0,1 1 0,2 1 0,4 0 0,0 0 0,1 0 0,-1-1 0,1 0 0,-1-1 0,15 0 0,-18-1 0,1 0 0,0 1 0,-1 0 0,1 0 0,0 1 0,0-1 0,-1 1 0,1 0 0,-1 1 0,1 0 0,-1 0 0,1 0 0,-1 0 0,9 6 0,-13-6 0,1 0 0,-1-1 0,0 1 0,0 0 0,0 0 0,0 0 0,0 0 0,0 0 0,0 1 0,-1-1 0,1 0 0,-1 0 0,1 4 0,-1-4 0,1-9 0,1-4 0,0 0-50,0 0 1,1 0-1,0 1 1,1-1-1,0 1 1,1 0-1,9-15 1,2 2-902,33-36 0,-40 48 585,32-40-10791,-17 18 2365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50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18962,'-15'6'6453,"5"11"-3407,-2 25-1206,9-31-863,-5 23-399,-5 44 1,12-66-538,0 0 1,1 0-1,0 0 1,1-1-1,0 1 1,0 0-1,7 19 1,-7-27-46,1-1 0,0 0 1,0 1-1,0-1 0,0 0 0,0 0 0,1 0 1,0 0-1,-1-1 0,1 1 0,0-1 0,0 0 1,0 0-1,1 0 0,-1 0 0,0 0 1,1 0-1,-1-1 0,1 0 0,0 0 0,-1 0 1,1 0-1,5 0 0,11 1-57,0 0 0,1-2 0,26-3 0,-5 1-90,-39 2 162,-1 0 1,1 0-1,-1 0 0,1 1 0,-1-1 1,1 0-1,-1 1 0,1 0 0,-1 0 1,1-1-1,2 3 0,-3 7 224,-19 7-119,3-8-116,-1 0 0,0-1 0,0 0 0,-1-1 0,0-1 0,0-1 0,-1 0 0,1-1 0,-1-1 0,0 0 0,0-1 0,-17-1 0,32-1 2,1 0 0,0 0 1,0 0-1,0 0 0,0 0 0,0 0 1,0-1-1,0 1 0,0 0 0,0-1 0,0 1 1,0 0-1,0-1 0,0 0 0,0 1 0,1-1 1,-1 1-1,0-1 0,0 0 0,0 0 1,1 1-1,-1-1 0,0 0 0,1 0 0,-1 0 1,1 0-1,-1 0 0,1 0 0,0 0 0,-1 0 1,1 0-1,0 0 0,-1 0 0,1 0 1,0 0-1,0 0 0,0 0 0,0 0 0,0 0 1,0 0-1,0 0 0,1 0 0,-1-2 0,1-1-46,0 0 0,0 1 0,0-1-1,1 0 1,-1 0 0,1 0-1,0 1 1,0-1 0,0 1 0,4-5-1,41-41-8667,-18 22 646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50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21204,'0'0'11563,"8"79"-11563,-8-28 0,0 1 0,0 0 0,0 0 0,1-2 0,8-8-2082,2-3-4228,5-7-6054</inkml:trace>
  <inkml:trace contextRef="#ctx0" brushRef="#br0" timeOffset="1">57 618 18738,'0'0'12011,"-16"51"-11306,16-44-801,4-7-3139,8 0-9385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4:52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1 415 13773,'0'0'-11,"13"1"-122,40-4 193,0-1 0,72-17 1,86-7 740,150 22-396,144-10-180,-13-42 633,585-39-515,-325 118 730,-99 13-137,-458-35-507,261-35 0,-150-3-301,349-1 0,-319 45-16,121-1 329,-4-35 229,-200-11-276,27-3-73,-211 37-307,-1 3 1,76 6-1,-44 12-1583,-66-7-2590,50 2 0,-25-8-6731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7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20916,'0'0'4687,"4"14"-4196,19 55 592,3 0 0,57 106 0,-29-64-280,-46-94-636,-6-10-65,1 0 0,0 0 1,0 0-1,1-1 0,0 1 0,0-1 0,0 0 1,1 0-1,0 0 0,1 0 0,10 9 0,-15-15-94,0 0-1,0 1 1,0-1-1,0 0 1,0 0 0,0 0-1,0 0 1,0 1-1,0-1 1,0-1 0,0 1-1,0 0 1,0 0-1,0 0 1,0 0-1,0-1 1,0 1 0,0 0-1,0-1 1,0 1-1,0-1 1,0 1-1,0-1 1,0 0 0,-1 1-1,1-1 1,0 0-1,0 1 1,-1-1-1,1 0 1,-1 0 0,1 0-1,0 0 1,-1 0-1,0 1 1,1-1-1,-1 0 1,1-1 0,13-43 219,-12 40-173,7-43 129,-2 0 1,2-65 0,-3 21-84,-6 92-100,0 0 0,1 0 0,-1 0 0,0 1 0,0-1 0,0 0 0,0 0 0,1 0 0,-1 0 0,0 0 0,0 0 0,0 0 0,1 0 0,-1 0 0,0 0 0,0 1 0,1-1 0,-1 0 0,0 0 0,0 0 0,0 0 0,1-1 0,-1 1 0,0 0 0,0 0 0,0 0 0,1 0 0,-1 0 0,0 0 0,0 0 0,0 0 0,1 0 0,-1 0 0,0-1 0,0 1 0,0 0 0,0 0 0,1 0 0,-1 0 0,0 0 0,0-1 0,0 1 0,0 0 0,0 0 0,0 0 0,1-1 0,-1 1 0,0 0 0,0 0 0,0 0 0,0-1 0,0 1 0,0 0 0,0-1 0,9 20 0,28 101 0,-27-84 0,1-1 0,29 64 0,-40-98 0,0 0 0,0-1 0,0 1 0,1-1 0,-1 1 0,0-1 0,0 1 0,1-1 0,-1 1 0,0-1 0,1 1 0,-1-1 0,1 1 0,-1-1 0,0 0 0,1 1 0,-1-1 0,1 1 0,-1-1 0,1 0 0,-1 0 0,1 1 0,0-1 0,-1 0 0,1 0 0,-1 0 0,1 1 0,-1-1 0,2 0 0,7-15 0,1-34 0,-10 44 0,16-102 0,-16 106-139,-1 1 0,1 0 1,0 0-1,0-1 0,0 1 0,0 0 0,0-1 1,0 1-1,0 0 0,1-1 0,-1 1 0,0 0 1,0 0-1,0-1 0,0 1 0,0 0 0,0-1 1,0 1-1,1 0 0,-1 0 0,0-1 0,0 1 1,0 0-1,1 0 0,-1 0 0,0-1 0,0 1 1,1 0-1,-1 0 0,0 0 0,0 0 0,1-1 1,-1 1-1,0 0 0,1 0 0,-1 0 0,0 0 1,0 0-1,1 0 0,-1 0 0,0 0 0,1 0 1,-1 0-1,0 0 0,1 0 0,-1 0 0,0 0 1,0 0-1,1 0 0,-1 0 0,0 1 0,1-1 1,-1 0-1,0 0 0,0 0 0,1 0 0,-1 1 1,0-1-1,0 0 0,1 0 0,-1 0 0,0 1 1,0-1-1,3 6-7217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5:15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13 129 12844,'0'0'9027,"-3"3"-11867,-7 9 2345,28-14 619,-14 1 106,-1 0-1,1 0 1,-1 1 0,1-1 0,0 1 0,-1 0-1,1 0 1,0 0 0,-1 0 0,1 1 0,0-1-1,6 3 1,4 6-259,1-1-1,1-1 1,-1-1-1,1 0 1,0-1-1,27 6 1,107 7-82,-56-8 273,612 64 351,-9-59-556,-159-11 48,289 2 162,0-39 280,-27-52 341,-388 32-609,272-1-67,-195 20-64,-303 22 966,192 13 0,-185 15 556,-191-16-1813,1 0 0,-1 0 0,1-1 1,-1 1-1,1 0 0,-1-1 0,0 0 0,1 0 0,-1 1 1,0-1-1,1-1 0,-1 1 0,0 0 0,0 0 0,0-1 1,0 1-1,0-1 0,-1 0 0,1 0 0,0 1 1,-1-1-1,3-4 0,-3 5 126,30-36-5248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6:24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0 270 10858,'0'0'4100,"11"1"-4073,36-3 3,0-2-1,0-2 1,-1-2 0,51-15-1,-41 10 31,1008-175 250,-228 161-136,0 77 538,-95-10 556,97 8-1009,745 58-174,-1400-97 55,219 3 692,-318-14-656,0-4 0,145-29 0,-32-22-31,-22 5-1915,-58 31-4057,-52 18-4524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6:38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1 431 10602,'0'0'4511,"0"1"-4494,0-1 1,1 1-1,-1-1 1,1 1-1,-1-1 1,1 1-1,-1-1 1,1 1-1,0-1 1,-1 0-1,1 0 1,-1 1-1,1-1 1,0 0-1,-1 0 1,1 1-1,0-1 0,-1 0 1,1 0-1,0 0 1,1 0-1,139-17 1632,151-10 23,-77 15-1067,0-9 0,268-61 0,246-18-34,-632 94-357,0 4-1,0 4 1,0 4-1,0 5 1,109 26-1,-105-18-67,203 11-1,106-27-1,-226-4-104,74-16 89,-28 1 25,709 42 535,-658 8-303,-144-14-181,167 1-1,447-57 53,-237-6-252,-90 42 51,-186 6 5,140-1 14,-378-5 48,-25 0 0,-20 2-113,1 3 0,-82 19 0,70-12-25,-59 5 0,-349-7 31,378-17 5,-99-19 0,8-1 1,-487 0-53,315 22 19,-1209-63-201,1463 62 224,-1292-65-70,427 93 26,-269 16 39,651-23 213,2187-12-3612,-1 0 3679,-891-25-286,-1 1-22,-288 28 29,149 0-8,-2-70 15,-207 13-7,111 13-1044,-161 25-6756,-211 11 2177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7:44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0 286 7911,'0'0'3241,"5"1"-3364,11 1 112,-7-1 71,-1 1-1,0 0 1,0 0-1,1 0 1,-2 1-1,13 6 1,-6-1 91,-1-1-1,1 0 1,1-1 0,-1-1 0,1 0 0,29 5 0,-8-6-20,66 0 0,201-1 297,498-21 506,-116 0-674,-469 19-216,89 10 68,2 1 160,-121-13-133,298-39 0,378-32 694,-584 53-761,332-65 0,-490 70 192,235 1 1,-171 12-180,-121-5-19,0-1 1,116-32 0,-121 24 37,1 2 1,0 3 0,90-4 0,-118 16 10,0 1 1,0 2-1,0 1 0,0 1 1,54 21-1,-81-27-118,16 5 51,0 0 0,1-1 0,-1-1 0,32 2 0,-44-6-268,0 0 1,0 0-1,0-1 1,0 0-1,0 0 0,0-1 1,0 0-1,0 0 1,0-1-1,-1 0 0,1 0 1,-1-1-1,0 0 1,9-7-1,36-39-5770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55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2565 247 5285,'-386'28'2312,"-470"-26"-1,759-7-1678,-141 11 0,200-2-508,-1 2 0,0 2 0,1 1 0,1 2 0,0 1 0,-53 26 0,39-10-86,2 2 0,1 2 0,1 2 0,-56 52 0,37-21-9,-113 142 1,162-186-23,2 1 1,1 0-1,1 1 0,0 1 1,2 0-1,1 1 0,-13 49 1,19-58 3,1 0 1,1 1 0,1-1-1,0 0 1,1 1 0,1-1-1,1 1 1,0-1-1,1 0 1,0 0 0,2 0-1,0-1 1,0 1 0,9 14-1,-1-5 1,1-2 1,1 0-1,1 0 0,1-1 0,1-2 0,1 0 0,1 0 1,26 19-1,-13-15-5,0-2 1,2-1-1,0-2 1,75 29-1,-20-20 4,1-3-1,0-5 1,2-3-1,97 4 1,566 17 93,-302-20-39,2152 133 78,-851-89-78,-924-44 327,2 23-193,362 5-106,-657-52-100,610-86 1,-723 16-43,-348 57 50,0-4 1,-2-3 0,101-50 0,-157 66-3,1 0 0,-2-2 0,1 0 0,-2-1 0,0-1 0,0-1 0,-2 0 0,0-1 0,19-25 0,-28 31 50,0 1 0,-1-1 0,0 0 0,0 0 0,-1-1 0,-1 1 1,0-1-1,0 0 0,-1 0 0,0 0 0,-1 0 0,0 0 0,-1 0 0,0-1 0,-1 1 0,0 0 0,-1 0 0,0 0 0,-1 0 0,-5-13 0,0 5 38,0 2 0,-2-1 0,0 1-1,-1 1 1,0 0 0,-1 0-1,-1 1 1,0 1 0,-17-14-1,-26-19 155,-67-43-1,85 63-223,-105-67 180,-3 6 0,-4 7 0,-4 6 1,-322-107-1,166 93 56,-546-82 1,-507-21-240,-11 77-30,-705 84 63,1740 40-64,1 15 0,1 14 0,2 15 0,3 15 0,-366 125 0,256-34 63,-118 38-2053,343-144-1427,8-24-3795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20563,'0'24'2851,"2"7"-352,-1 6-289,3 7-1217,1 1-513,4 1-288,2-5-128,3-9-32,1-5-160,-2-12-416,0-14-257,0-1-865,-6-21-864,-2-11-1666,-5-8-3812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0 150 16303,'0'0'14927,"56"-32"-13390,-18 15-1537,4-1 0,6-4 0,1 3 0,-3 0 0,-7 5 0,-8 7-737,-11 6-2434,-10 1-2786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17969,'0'0'13325,"63"-23"-11852,-19-1-1473,1-2 0,-1 1 0,-2 7 0,-11 7 0,-6 10-1569,-13 1-3556,-9 5-2531,-3 13-6469</inkml:trace>
  <inkml:trace contextRef="#ctx0" brushRef="#br0" timeOffset="1">41 396 17264,'0'0'7816,"-19"51"-5222,26-51-512,17 0-96,7-13-961,11-11-1025,5-4 0,4-4 0,-1 1 0,-3-5-1666,-7-2-4515,-4-3-4357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76 15663,'-5'9'5349,"-2"8"-4445,0 1 0,1 0 1,1 1-1,1-1 0,0 1 0,2 0 1,0 0-1,1 0 0,1 0 0,0 0 1,2 0-1,5 28 0,-6-43-904,1 0 0,-1 0 0,1-1 0,0 1 0,-1 0 0,2-1 0,-1 1 0,0-1 0,1 0 0,0 0 0,-1 0 0,1 0 0,0 0 0,1-1 0,-1 1 0,0-1 0,1 0 0,0 0 0,-1 0 0,1 0 0,0-1 0,0 1 0,0-1 0,0 0 0,0 0 0,0-1 0,5 1 0,-3-1 0,0 0 0,0-1 0,-1 1 0,1-1 0,0 0 0,0-1 0,-1 1 0,1-1 0,-1 0 0,1-1 0,-1 1 0,0-1 0,0 0 0,0-1 0,-1 1 0,1-1 0,-1 0 0,7-7 0,-2-2 0,0-2 0,0 1 0,-1-1 0,-1 0 0,-1-1 0,0 1 0,-1-1 0,-1-1 0,0 1 0,1-23 0,1-15 0,-1-76 0,-5 127 0,-2 57 0,1-28 0,0 0 0,2-1 0,7 50 0,-7-71-4,0 1 0,1-1 1,0 1-1,0-1 0,0 0 0,1 0 1,-1 0-1,1 0 0,0 0 0,0-1 1,0 1-1,0-1 0,1 0 0,0 0 0,-1 0 1,1 0-1,0-1 0,0 0 0,0 0 1,1 0-1,-1 0 0,5 1 0,1 0-311,0-1 0,0 0-1,0 0 1,0-1-1,0-1 1,0 1 0,0-2-1,0 1 1,14-4 0,17-9-8713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1 160 20115,'0'0'12652,"54"0"-12652,-16-23 0,11-4 0,0-5 0,-2 4-1922,-8 2-3331,-9 2-4036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8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8 210 15887,'0'0'219,"-1"0"1,1 0-1,-1 1 1,1-1-1,-1 1 0,1-1 1,-1 0-1,1 1 0,0-1 1,-1 1-1,1-1 0,0 1 1,-1-1-1,1 1 1,0 0-1,0-1 0,-1 1 1,1-1-1,0 1 0,0-1 1,0 1-1,0 0 0,0-1 1,0 1-1,0-1 1,0 1-1,0 0 0,0 0 1,1 24 585,-1-20-253,1 9-192,1 0-1,1-1 1,0 1-1,0-1 1,11 23 0,-12-29-314,1 0 0,1 0 0,-1 0 0,1-1 1,0 1-1,1-1 0,0 0 0,0 0 1,0-1-1,0 1 0,13 8 0,-16-13-3,-1 0 0,1 0 1,-1 0-1,1-1 0,0 1 0,-1 0 0,1-1 0,0 1 0,-1-1 0,1 0 1,0 1-1,0-1 0,-1 0 0,1 0 0,0 0 0,0 0 0,0 0 0,-1-1 1,1 1-1,0-1 0,-1 1 0,1-1 0,0 1 0,-1-1 0,3-1 0,-1 0 43,-1-1-1,1 1 1,-1-1-1,0 1 1,0-1 0,0 0-1,0 0 1,0 0-1,-1 0 1,1 0-1,-1-1 1,1-2-1,3-10 185,-2 0 0,0 1 0,0-1-1,-1-22 1,0 19-117,-1 13-50,-1 1-1,1-1 0,-1 0 0,0 0 0,-1 0 1,1 0-1,-1 0 0,-2-8 0,0 70 331,4-48-391,0-1-1,0 1 1,0 0 0,1 0 0,0-1 0,0 0-1,6 12 1,-7-18-29,-1 0 1,1 0-1,-1 0 0,1 0 1,0 0-1,0 0 0,0 0 0,-1 0 1,1 0-1,0 0 0,0 0 0,0-1 1,0 1-1,1 0 0,-1-1 1,0 1-1,0-1 0,0 1 0,0-1 1,2 1-1,-1-1 5,0 0 0,0-1 0,-1 1 0,1-1 0,-1 1 0,1-1 1,0 0-1,-1 0 0,1 1 0,-1-1 0,1 0 0,-1 0 0,0 0 0,1-1 0,-1 1 0,0 0 0,0 0 0,0-1 1,0 1-1,1-2 0,40-62 189,-35 51-184,1 1 0,0 0 0,2 0 0,-1 1 0,1 0 0,23-21 0,-31 32-23,1-1 0,-1 1 0,0 0 0,1 0 0,-1-1 0,1 2 0,0-1 0,-1 0 0,1 0 0,0 1 0,-1 0 0,1-1 0,0 1 0,0 0 0,-1 0 0,1 0 0,0 1 0,0-1 0,-1 1 0,1 0 0,0-1 0,-1 1 0,1 0 0,-1 1 0,1-1 0,-1 0 0,0 1 0,1-1 0,-1 1 0,2 2 0,-34-61 0,26 49 0,1 2 0,0 0 0,0 0 0,1-1 0,-1 1 0,1-1 0,1 0 0,-1 1 0,1-1 0,1 0 0,-1-10 0,1 16-22,1 0 0,-1 0 0,0 0 0,1 0 0,-1 0 0,1 1 0,-1-1 0,1 0 0,-1 0 0,1 1 0,-1-1 1,1 0-1,0 1 0,0-1 0,-1 1 0,1-1 0,0 1 0,0-1 0,0 1 0,-1-1 0,1 1 0,0 0 0,0-1 0,0 1 0,0 0 0,0 0 0,1 0 0,32-2-2368,-19 1 62,14-3-6689,3-5-6325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23286,'0'0'4100,"0"63"-2755,5-34-864,6 5-353,7-2-32,2 1-64,6-1-384,3-1-1570,1-6-1185,-6-5-769,-3-6-448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0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 14350,'0'0'9299,"2"-11"-6011,-1 6-3120,0 1 0,0-1 0,1 0 0,-1 1 0,1-1 0,0 1-1,1 0 1,-1 0 0,1 0 0,-1 0 0,1 0 0,0 0-1,1 1 1,-1-1 0,1 1 0,-1 0 0,1 0 0,0 0-1,0 1 1,0-1 0,1 1 0,-1 0 0,0 0 0,7-1-1,7-4-60,0 1-1,0 0 0,1 2 0,0 0 0,0 1 1,0 1-1,0 1 0,37 2 0,-54-1-102,0 1 1,0-1-1,0 0 1,0 1-1,0 0 0,0-1 1,0 1-1,0 0 1,-1 0-1,1 0 1,0 0-1,0 0 0,-1 0 1,1 1-1,-1-1 1,1 1-1,-1-1 0,1 1 1,-1-1-1,0 1 1,0 0-1,2 2 0,-2 0 18,0 0-1,0 0 0,0 1 0,0-1 1,-1 0-1,1 0 0,-1 1 0,0-1 1,0 0-1,-2 6 0,0 6 48,-2-1-1,0 0 1,-1 0-1,-12 25 1,-7 14-69,24-53 0,0-1 0,1 1 0,-1-1 0,0 1 0,1-1 0,-1 1 0,0-1 0,1 0 0,-1 1 0,1-1 0,-1 0 0,1 1 0,-1-1 0,0 0 0,1 0 0,-1 1 0,1-1 0,-1 0 0,1 0 0,-1 0 0,1 0 0,0 0 0,-1 0 0,1 0 0,-1 0 0,1 0 0,-1 0 0,1 0 0,-1 0 0,1 0 0,0 0 0,19-1 0,-20 1 0,14-2-29,-2 0-75,0 1 0,-1 0-1,1 1 1,0 0 0,0 1 0,12 2-1,-23-3 92,1 1 0,-1-1 0,1 1-1,-1-1 1,1 1 0,-1 0 0,0-1-1,1 1 1,-1 0 0,0 0 0,1 0 0,-1 0-1,0 0 1,0 0 0,0 1 0,0-1-1,0 0 1,0 0 0,0 1 0,-1-1-1,2 2 1,-2 0 20,1 0-1,-1 0 1,0 0-1,0 0 1,0 0 0,-1 0-1,1 0 1,-1 0-1,1 0 1,-1 0-1,0 0 1,0 0-1,0 0 1,-1 0 0,-1 3-1,-4 5 70,0 0 0,0-1 0,-1 0 0,-1-1 0,1 0 1,-2 0-1,1-1 0,-18 12 0,8-7-11,-1 0 0,-1-2 0,-38 16 0,54-25-151,0 0 0,0 0 0,0 0 0,-1-1 0,1 0 0,0 0 0,-1 0 0,1-1 0,0 0 0,-1 0 0,1 0 0,-1 0 0,1-1 0,0 0 0,0 0 0,-1-1 0,1 1 0,-5-4 0,-15-21-8081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1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41 17264,'0'0'11398,"-1"12"-10763,1-10-594,-2 70 472,2-68-487,1 0 1,-1 0-1,0 0 1,1-1-1,0 1 1,0 0-1,0-1 1,0 1-1,1-1 1,-1 1-1,1-1 1,0 0-1,0 1 1,0-1-1,0 0 1,1 0-1,-1-1 1,1 1-1,0 0 1,3 2-1,-5-5 5,1 1-1,-1-1 0,1 0 0,-1 0 1,1 0-1,-1 0 0,1 0 1,-1 0-1,0 0 0,1 0 0,-1 0 1,1-1-1,-1 1 0,1 0 0,-1-1 1,0 1-1,1-1 0,-1 0 0,0 1 1,1-1-1,-1 0 0,0 0 0,0 0 1,0 0-1,0 0 0,0 0 1,0 0-1,0 0 0,0-1 0,0 1 1,-1 0-1,1 0 0,1-3 0,24-55 1205,-21 47-1139,2-7-96,16-37 0,-22 54 0,0-1 0,1 1 0,-1 0 0,0 0 0,0 0 0,1 0 0,0 1 0,-1-1 0,1 0 0,0 1 0,0-1 0,0 1 0,0-1 0,0 1 0,0 0 0,0 0 0,0 0 0,0 0 0,4-1 0,-4 3 0,0-1 0,0 1 0,0-1 0,0 1 0,0 0 0,0 0 0,0 0 0,0 0 0,-1 1 0,1-1 0,0 0 0,-1 1 0,1-1 0,-1 1 0,1-1 0,-1 1 0,0 0 0,0-1 0,1 1 0,-1 0 0,0 0 0,0 3 0,24 53 0,-22-49 0,3 9 0,-5-14 0,0 1 0,0-1 0,1 0 0,0 0 0,-1 0 0,1 0 0,0 0 0,1 0 0,4 5 0,1-62-53,-6 3-5355,-2 24-2360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0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18353,'0'0'11403,"59"0"-15246,-43 4-97,-4-1-2178,-1 1-4932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72 20595,'0'0'10341,"-4"0"-10229,3 1-165,0-2 94,0 1-1,0 0 1,0 0-1,0 0 1,0 0-1,0 0 1,0 1-1,0-1 0,0 0 1,0 0-1,0 1 1,1-1-1,-1 0 1,0 1-1,0-1 1,0 1-1,0-1 1,1 1-1,-1-1 1,0 1-1,1 0 0,-1-1 1,0 1-1,1 0 1,-1 0-1,1-1 1,-1 1-1,1 0 1,-1 0-1,1 0 1,0 0-1,-1-1 0,1 1 1,0 0-1,0 0 1,-1 0-1,1 0 1,0 0-1,0 0 1,0 0-1,0 0 1,1 1-1,-1-2-419,-23 21-12093,9-7 17807,16-67 2213,1 46-7548,0 1 0,0-1 0,0 0 0,1 1 0,0 0 0,0 0 0,0 0 0,7-7 0,-10 12 0,0-1 0,0 1 0,0 0 0,1 0 0,-1 0 0,0 0 0,0 0 0,1 0 0,-1 0 0,0 1 0,1-1 0,-1 0 0,1 1 0,-1-1 0,1 1 0,-1 0 0,1-1 0,-1 1 0,1 0 0,0 0 0,-1 0 0,1 0 0,-1 0 0,1 0 0,-1 0 0,1 1 0,-1-1 0,1 1 0,-1-1 0,1 1 0,-1-1 0,1 1 0,-1 0 0,1 0 0,-1 0 0,0-1 0,0 1 0,0 1 0,1-1 0,-1 0 0,0 0 0,0 0 0,0 0 0,1 3 0,4 6 0,0 1 0,-1 0 0,0 0 0,-1 1 0,0-1 0,-1 1 0,0 0 0,-1 0 0,1 22 0,5 18 0,9-110-1965,-14 44-391,15-57-15563,-14 51 8737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6662,'0'0'24498,"8"9"-23713,-1 0-682,1 0-1,-1 0 1,-1 1 0,0 0 0,0 0-1,-1 1 1,6 17 0,-10-25-103,15 34 0,-15-36 0,-1 0 0,1-1 0,-1 1 0,1 0 0,-1-1 0,1 1 0,0 0 0,-1-1 0,1 1 0,0-1 0,0 1 0,-1-1 0,1 1 0,0-1 0,0 1 0,0-1 0,0 0 0,0 0 0,-1 1 0,1-1 0,0 0 0,0 0 0,0 0 0,0 0 0,0 0 0,0 0 0,0 0 0,0 0 0,0-1 0,0 1 0,-1 0 0,1 0 0,0-1 0,0 1 0,0-1 0,0 1 0,-1 0 0,1-1 0,1-1 0,6-6 0,0-1 0,-1 0 0,0 0 0,-1-1 0,0 0 0,0 0 0,-1 0 0,0-1 0,4-14 0,16-31 0,-17 41 0,-7 10 0,1 1 0,0 0 0,0-1 0,0 1 0,0 0 0,1 0 0,0 1 0,0-1 0,0 0 0,0 1 0,0 0 0,1 0 0,-1 0 0,7-4 0,-9 7 0,0 1 0,0-1 0,1 0 0,-1 1 0,0-1 0,0 1 0,0-1 0,0 1 0,0-1 0,0 1 0,0 0 0,0 0 0,0 0 0,0-1 0,0 1 0,0 0 0,-1 0 0,1 0 0,0 0 0,-1 0 0,1 0 0,-1 0 0,1 1 0,-1-1 0,1 0 0,-1 0 0,0 0 0,1 1 0,-1-1 0,0 2 0,9 48 0,-7-42 0,1 34 0,-3-32 0,1-1 0,0 1 0,0-1 0,1 0 0,6 19 0,-8-28 0,0-1 1,0 0-1,0 0 1,0 0-1,0 1 1,0-1-1,0 0 1,0 0-1,0 0 0,1 1 1,-1-1-1,0 0 1,0 0-1,0 0 1,0 1-1,0-1 1,1 0-1,-1 0 0,0 0 1,0 0-1,0 0 1,0 1-1,1-1 1,-1 0-1,0 0 1,0 0-1,0 0 0,1 0 1,-1 0-1,0 0 1,0 0-1,1 0 1,-1 0-1,0 0 1,0 0-1,0 0 0,1 0 1,-1 0-1,0 0 1,0 0-1,1 0 1,-1 0-1,0 0 1,1 0-1,7-12 20,2-15-220,-4-11-3214,-4 0-6241,-1 10-1203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3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1 183 16816,'0'0'14301,"11"-5"-13361,11-5-756,-1 0-1,38-27 1,-53 33-175,-1 1-1,0-1 0,1 0 1,-1 0-1,-1-1 0,1 0 1,-1 1-1,0-2 0,0 1 1,0 0-1,0-1 0,-1 0 1,0 1-1,-1-1 1,1-1-1,-1 1 0,0 0 1,1-9-1,-3 15-8,0-1 0,0 1 0,0-1 0,0 1 0,0-1 0,0 1 0,0-1 0,0 1 0,0-1 0,0 1 0,0-1 0,0 0 0,-1 1 0,1-1 0,0 1 0,0 0 0,-1-1 0,1 1 0,0-1 0,-1 1 0,1-1 0,0 1 0,-1 0 0,1-1 0,-1 1 0,1 0 0,-1-1 0,1 1 0,-1 0 0,1 0 0,-1-1 0,1 1 0,-1 0 0,1 0 0,-1 0 0,1 0 0,-1 0 0,1 0 0,-1 0 0,1 0 0,-1 0 0,1 0 0,-1 0 0,0 0 0,1 0 0,-1 0 0,1 0 0,-1 1 0,1-1 0,-1 0 0,1 0 0,-1 0 0,1 1 0,0-1 0,-1 0 0,1 1 0,-1-1 0,1 1 0,0-1 0,-1 1 0,-28 25 0,21-13 0,1 1 0,1 0 0,0 0 0,0 1 0,2-1 0,0 1 0,0 0 0,2 0 0,0 1 0,-1 21 0,3-36 0,0 0 0,0 0 0,0 0 0,0 0 0,0-1 0,0 1 0,0 0 0,0 0 0,0 0 0,0 0 0,1 0 0,-1 0 0,0 0 0,1-1 0,-1 1 0,0 0 0,1 0 0,-1 0 0,1-1 0,-1 1 0,1 0 0,0-1 0,-1 1 0,1 0 0,0-1 0,-1 1 0,1-1 0,0 1 0,0-1 0,0 1 0,-1-1 0,1 0 0,0 1 0,0-1 0,0 0 0,0 1 0,0-1 0,0 0 0,-1 0 0,1 0 0,0 0 0,0 0 0,0 0 0,0 0 0,0 0 0,0-1 0,1 1 0,2-1 0,0-1 0,0 1 0,0-1 0,0 0 0,0 0 0,-1 0 0,1 0 0,-1-1 0,4-3 0,43-50 0,-37 41 0,0-1 0,22-18 0,-34 33 0,0 0 0,1 0 0,-1 0 0,0 0 0,1 0 0,-1 0 0,1 1 0,-1-1 0,1 0 0,-1 1 0,1 0 0,-1-1 0,1 1 0,-1 0 0,1-1 0,0 1 0,-1 0 0,1 0 0,-1 1 0,1-1 0,0 0 0,-1 0 0,1 1 0,-1-1 0,1 1 0,-1-1 0,1 1 0,-1 0 0,1 0 0,-1-1 0,0 1 0,1 0 0,-1 0 0,0 0 0,0 1 0,0-1 0,2 2 0,4 6 0,1 1 0,-1 1 0,-1-1 0,7 15 0,10 13 0,-22-37 0,0 1 0,0 0 0,0-1 0,1 1 0,-1-1 0,1 0 0,-1 0 0,1 1 0,-1-1 0,1 0 0,0 0 0,-1 0 0,1-1 0,0 1 0,0 0 0,0-1 0,0 1 0,0-1 0,0 1 0,0-1 0,-1 0 0,1 0 0,0 0 0,0 0 0,0 0 0,0 0 0,0-1 0,0 1 0,0-1 0,0 1 0,0-1 0,0 0 0,-1 0 0,4-2 0,5-4 0,-1 0 0,0-1 0,-1 0 0,0 0 0,8-12 0,-10 12 0,0 1 0,1 0 0,-1 0 0,16-11 0,-21 18 0,-1-1 0,1 1 0,0-1 0,0 1 0,-1 0 0,1-1 0,0 1 0,0 0 0,0 0 0,0 0 0,-1-1 0,1 1 0,0 0 0,0 0 0,0 0 0,0 0 0,0 0 0,-1 1 0,1-1 0,0 0 0,0 0 0,0 0 0,0 1 0,-1-1 0,1 1 0,0-1 0,1 1 0,14 22 0,-15-21 0,0 1 0,0-1 0,0 0 0,0 0 0,1 0 0,-1 0 0,1 0 0,-1 0 0,1 0 0,0-1 0,0 1 0,-1-1 0,1 1 0,0-1 0,1 1 0,-1-1 0,0 0 0,4 1 0,32-3-1954,-31-1 922,0 0-1,1-1 1,-1 0-1,0 0 1,0-1-1,-1 0 1,1 0 0,-1 0-1,8-8 1,12-12-5620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33 568 14157,'0'0'14387,"-5"10"-12278,-3 0-1349,6-7-675,0 0-1,0 0 1,0 0 0,0 0-1,0 1 1,1-1-1,-1 0 1,1 1 0,0 0-1,0-1 1,1 1 0,-1-1-1,0 1 1,1 0-1,0 4 1,1-7-85,-1 0 0,0-1 0,1 1 0,0 0 0,-1 0 0,1-1 0,-1 1 0,1 0 0,0-1 0,-1 1 0,1-1 0,0 1 0,0-1 0,-1 1 0,1-1 0,0 1 0,0-1 0,0 0 0,0 0 0,0 1 0,-1-1 0,1 0 0,0 0 0,0 0 0,0 0 0,0 0 0,0 0 0,0 0 0,0 0 0,0 0 0,0-1 0,-1 1 0,1 0 0,0 0 0,0-1 0,0 1 0,1-1 0,36-11 0,-20 5-319,0 0 0,0 2 0,0 0 0,1 1 0,-1 1 0,1 0 0,30 1 0,-44 1-41,0 1 0,0-2-1,0 1 1,-1 0 0,1-1-1,0 0 1,-1 0 0,1-1-1,-1 1 1,1-1 0,-1 0-1,0 0 1,0 0 0,-1-1-1,6-5 1,9-11-5619,24-36 0,-29 39-176,-8 6 13403,-15 18-1496,-16 19 151,20-20-5403,1 1 1,0 0-1,0 0 1,1 0-1,0 1 1,0 0-1,1-1 1,0 1-1,1 1 1,-1-1-1,-1 15 1,5-23-501,0 1 0,1-1 0,-1 0 1,0 0-1,1 0 0,-1 0 0,0 0 1,1 0-1,-1 0 0,0 0 0,0-1 1,1 1-1,-1 0 0,0-1 0,0 1 1,1-1-1,-1 0 0,0 1 0,0-1 1,2-1-1,10-9-749,-1-1 0,1 0 1,15-21-1,-19 21-284,1 1 0,0-1 0,1 2 0,0 0 0,17-12 0,-28 21 1010,1 1 0,-1-1 0,1 1 0,0-1 0,-1 1 0,1-1 0,0 1 0,-1 0 0,1-1 0,0 1 1,-1 0-1,1 0 0,0-1 0,-1 1 0,1 0 0,0 0 0,0 0 0,-1 0 0,1 0 0,0 0 0,-1 0 0,1 0 0,0 0 0,0 1 0,-1-1 0,1 0 0,0 0 0,-1 1 0,1-1 0,0 0 0,-1 1 0,1-1 0,0 0 0,-1 1 0,1-1 0,-1 1 0,1-1 0,-1 1 0,1-1 0,-1 1 0,1 0 0,-1-1 0,0 1 0,1 0 0,-1-1 0,0 1 1,0 0-1,1-1 0,-1 1 0,0 1 0,4 48 1174,-3-24-464,0-24-615,-1-1 0,0 1 0,1 0-1,-1 0 1,1 0 0,-1 0-1,1 0 1,0 0 0,0 0-1,0-1 1,0 1 0,0 0-1,0-1 1,0 1 0,1-1-1,-1 1 1,3 1 0,-3-2-48,0-1 0,0 0 1,0 1-1,1-1 1,-1 0-1,0 0 0,0 1 1,0-1-1,0 0 0,1 0 1,-1 0-1,0-1 1,0 1-1,0 0 0,0 0 1,1-1-1,-1 1 1,0 0-1,0-1 0,0 1 1,1-2-1,4-2 5,0 0-1,-1 0 0,0-1 1,0 1-1,0-1 0,0-1 1,-1 1-1,6-9 0,14-27-196,-2 0-1,-2-2 0,23-69 0,24-140 289,-79 317 1625,2 0-1,4 0 0,2 80 1,5-134-1690,0 1 0,0-1 0,1 0 0,1 0 1,4 12-1,-6-20-74,1 0 1,-1 1-1,1-1 0,0 0 1,-1 0-1,1 0 1,1 0-1,-1 0 0,4 3 1,-5-5-18,0 0 0,0-1 0,1 1 1,-1 0-1,0 0 0,1-1 0,-1 1 0,0-1 1,1 1-1,-1-1 0,1 0 0,-1 1 0,1-1 1,-1 0-1,1 0 0,-1 0 0,1 0 1,-1 0-1,1 0 0,-1-1 0,1 1 0,2-1 1,-1-1-5,0 0-1,1 0 1,-1 0 0,0-1 0,0 1 0,0-1 0,0 0 0,-1 1 0,1-1 0,-1 0 0,0-1 0,3-4 0,27-52-127,-19 32 187,31-55 394,-7 9 821,86-126-1,-117 199-1881,-6 13-1052,-9 17-3418,-4-11-2421,-1-1-5071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18449,'0'0'3684,"-14"63"256,14-39-1378,3-2-1441,15-6-512,4-5-449,3-7-192,0-4-1634,2 0-1985,-2-15-4261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24535,'0'0'7495,"0"78"-6758,7-36-737,9 7 0,5 1 0,2 0 0,1-3 0,-1-2 0,1-4 0,-8-5 0,-6-4 0,-5-9-1890,-5-6-1761,0-11-2787,-11-6-3107</inkml:trace>
  <inkml:trace contextRef="#ctx0" brushRef="#br0" timeOffset="1">30 337 15567,'0'0'9256,"-30"-54"-5380,45 40-1602,15-4-480,7 0-1794,12-1 0,5 1 0,2 0 0,2 0 0,-1-3-3331,-4-1-7495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38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2766 7783,'14'-10'8975,"6"-23"-7548,-10 16-239,119-184 5250,30-119-3614,-146 286-2413,-1 0 1,-2-1-1,-1 0 0,6-59 1,-5-144 932,-12 221-1256,-2 1 0,0-1 0,0 1 0,-2 0 0,0 0 0,-1 1 0,-10-19 0,8 16-61,3 6-27,-1 1 0,0-1 0,-1 1 0,0 1 0,0-1 0,-1 1 0,0 1 0,-18-14 0,-2 2 0,-61-31 0,70 41 0,-6-4 0,0-2 0,2 0 0,0-2 0,1 0 0,-40-44 0,54 54 0,-9-11 0,1 1 0,-18-30 0,30 42 0,1 0 0,0-1 0,1 0 0,-1 0 0,2 0 0,-1 0 0,1 0 0,0 0 0,1-1 0,0 1 0,0-10 0,2 7 0,-1 0 0,2-1 0,0 1 0,0 0 0,1 0 0,0 0 0,1 1 0,1-1 0,-1 1 0,2 0 0,-1 0 0,1 0 0,1 1 0,-1 0 0,2 0 0,-1 1 0,1 0 0,1 0 0,-1 1 0,1 0 0,0 1 0,1-1 0,0 2 0,0-1 0,0 2 0,0-1 0,1 1 0,0 1 0,0 0 0,0 0 0,0 1 0,22-1 0,-23 4 0,0 0 0,1 1 0,-1 0 0,0 0 0,0 1 0,0 0 0,0 1 0,-1 0 0,1 1 0,-1 0 0,0 0 0,13 11 0,-3 12 0,-18-26 0,0 1 0,0-1 0,1 1 0,-1-1 0,1 1 0,0-1 0,-1 0 0,1 0 0,0 0 0,0 0 0,1 0 0,2 2 0,0 0 0,0 1 0,0 0 0,-1 1 0,1-1 0,-1 1 0,0-1 0,5 13 0,11 13 0,-17-27 0,0 0 0,1 0 0,-1 0 0,1-1 0,-1 0 0,1 1 0,0-1 0,5 2 0,-8-4 0,1-1 0,0 1 0,-1-1 0,1 0 0,0 1 0,-1-1 0,1 0 0,0 0 0,-1 0 0,1 0 0,0-1 0,-1 1 0,1 0 0,0-1 0,-1 1 0,1-1 0,-1 1 0,1-1 0,-1 0 0,1 0 0,-1 0 0,1 0 0,-1 0 0,0 0 0,0 0 0,1 0 0,-1 0 0,1-2 0,-1 3 0,-1-1 0,1 1 0,-1 0 0,1 0 0,-1 0 0,1 0 0,-1 0 0,1 0 0,-1 0 0,1 0 0,0 0 0,-1 1 0,1-1 0,-1 0 0,1 0 0,-1 0 0,1 1 0,-1-1 0,0 0 0,1 1 0,-1-1 0,1 0 0,-1 1 0,1-1 0,-1 0 0,0 1 0,1-1 0,-1 1 0,0-1 0,0 1 0,1-1 0,-1 0 0,0 1 0,0-1 0,1 1 0,-1 0 0,0-1 0,0 1 0,0-1 0,0 1 0,0-1 0,0 1 0,0 0 0,7 27 0,-7-26 0,-1 0 0,1 0 0,-1 0 0,1-1 0,-1 1 0,0 0 0,0 0 0,0 0 0,0-1 0,0 1 0,0-1 0,-1 1 0,1-1 0,0 1 0,-1-1 0,1 0 0,-1 1 0,1-1 0,-4 1 0,4-1 0,-1 0 0,1 0 0,0 0 0,-1 0 0,1 1 0,0-1 0,-1 0 0,1 1 0,0-1 0,0 1 0,0-1 0,0 1 0,0 1 0,1-2 0,0 0 0,0 0 0,0 0 0,1 0 0,-1 0 0,0 0 0,1 0 0,-1 0 0,0 0 0,1 0 0,-1 0 0,1-1 0,0 1 0,-1 0 0,1 0 0,0 0 0,-1-1 0,1 1 0,0 0 0,0-1 0,0 1 0,-1-1 0,1 1 0,0-1 0,0 1 0,0-1 0,0 0 0,0 1 0,0-1 0,0 0 0,0 0 0,0 0 0,0 0 0,2 0 0,-1 1 0,0-1 0,0 1 0,-1-1 0,1 0 0,0 0 0,0 0 0,0 0 0,0 0 0,0 0 0,0 0 0,0-1 0,0 1 0,0-1 0,0 0 0,-1 1 0,3-2 0,6-8 0,-9 9 0,0 0 0,0 0 0,0 1 0,0-1 0,-1 0 0,1 0 0,0 0 0,-1 0 0,1 0 0,-1 0 0,1 0 0,-1 0 0,1 0 0,-1 0 0,0 0 0,1 0 0,-1-1 0,0 1 0,0 0 0,0 0 0,0 0 0,0 0 0,0-1 0,0 0 0,0-2 0,1 1 0,0-1 0,0 1 0,0-1 0,0 1 0,1 0 0,-1-1 0,3-2 0,6-17 0,-10 22 0,0 1 0,0-1 0,-1 0 0,1 1 0,0-1 0,-1 1 0,1-1 0,0 0 0,-1 1 0,1-1 0,-1 1 0,1-1 0,-1 1 0,1-1 0,-1 1 0,1 0 0,-1-1 0,1 1 0,-1 0 0,1-1 0,-1 1 0,-1-1 0,1 1 0,0-1 0,0 1 0,0-1 0,0 1 0,0-1 0,0 0 0,0 1 0,0-1 0,1 0 0,-1 0 0,0 0 0,0 1 0,1-1 0,-1 0 0,0 0 0,1 0 0,-1 0 0,1 0 0,-1-2 0,1 1 0,0 0 0,0-1 0,0 1 0,0 0 0,1 0 0,-1 0 0,1 0 0,-1 0 0,1 0 0,0 0 0,-1 0 0,1 0 0,0 0 0,1 0 0,-1 0 0,0 0 0,0 0 0,1 1 0,-1-1 0,1 1 0,0-1 0,-1 1 0,1 0 0,0-1 0,0 1 0,0 0 0,-1 0 0,1 0 0,3 0 0,5-2 0,-1 1 0,1 1 0,-1 0 0,1 0 0,14 1 0,25-3 0,-34-1 0,9-2 0,1-1 0,-1-1 0,0-1 0,0-1 0,21-14 0,-27 14 0,-1-1 0,-1-1 0,24-21 0,-36 28 0,0 1 0,0-1 0,0 1 0,-1-1 0,0 0 0,0-1 0,0 1 0,0 0 0,-1-1 0,0 1 0,0-1 0,-1 0 0,1 0 0,-1 0 0,-1 0 0,1-8 0,-1 10 0,-1-1 0,1 0 0,-1 1 0,-1-1 0,1 0 0,-1 1 0,1 0 0,-1-1 0,0 1 0,-1 0 0,1 0 0,-1 0 0,0 0 0,0 0 0,0 1 0,0 0 0,-8-6 0,-7-6 0,-1 1 0,-33-17 0,-7-5 0,37 20 0,1-1 0,0-1 0,1 0 0,1-2 0,-28-38 0,44 54 0,0 0 0,1-1 0,0 1 0,0-1 0,0 1 0,1-1 0,-1 0 0,1 0 0,0 1 0,0-1 0,1 0 0,0 0 0,-1 0 0,2 0 0,-1 0 0,0 0 0,3-9 0,0 7 0,0 1 0,0-1 0,0 1 0,1 0 0,0 0 0,0 0 0,0 0 0,1 1 0,0 0 0,0 0 0,6-5 0,12-7 0,0 1 0,2 2 0,0 0 0,49-19 0,78-23 0,-132 50 0,1 2 0,0 0 0,-1 1 0,1 1 0,37 2 0,-54 0 0,-1 1 0,1 0 0,0 0 0,-1 0 0,1 0 0,-1 0 0,0 1 0,1 0 0,-1-1 0,0 1 0,0 0 0,0 1 0,0-1 0,0 0 0,-1 1 0,1 0 0,-1 0 0,0-1 0,0 1 0,0 1 0,0-1 0,0 0 0,0 0 0,-1 1 0,0-1 0,0 1 0,0-1 0,0 1 0,1 5 0,1 13 0,0 0 0,-1 0 0,-2 39 0,-1-37 0,-2 50 0,1-45 0,1 0 0,3 42 0,1-63 0,0 0 0,1-1 0,0 1 0,0-1 0,0 0 0,1 0 0,0 0 0,1-1 0,-1 0 0,1 0 0,10 8 0,18 23 0,-28-30 0,-1 0 0,1 0 0,0-1 0,0 0 0,1 0 0,0 0 0,0-1 0,0 0 0,1-1 0,-1 1 0,1-1 0,0-1 0,0 0 0,1 0 0,-1 0 0,1-1 0,16 2 0,-2 1 0,-1 0 0,36 15 0,-37-12 0,0-1 0,0-1 0,25 4 0,0-4 0,-7-2 0,47 12 0,-74-13 0,0 1 0,0 0 0,0 1 0,0 1 0,-1 0 0,1 0 0,18 15 0,23 18 0,-41-32 0,0 1 0,-1 1 0,1 0 0,-2 0 0,0 1 0,0 0 0,0 1 0,-1 0 0,-1 1 0,10 17 0,-12-17 0,1 0 0,0-1 0,0 0 0,1 0 0,0-1 0,1 0 0,1 0 0,-1-1 0,1 0 0,12 7 0,-4 2 0,-1 0 0,-1 1 0,0 0 0,-2 1 0,0 1 0,14 30 0,-10-12 0,-2 0 0,-2 0 0,-2 2 0,12 62 0,-21-87 0,7 33 0,-2 0 0,2 95 0,-11-138 0,-1 0 0,-1 0 0,1 0 0,-1 0 0,0 0 0,0-1 0,-1 1 0,1-1 0,-1 0 0,-1 0 0,1 0 0,-6 4 0,-19 27 0,27-33 0,-1-1 0,1 1 0,-1 0 0,0-1 0,0 1 0,0-1 0,0 0 0,0 0 0,0 0 0,-1 0 0,1-1 0,-1 0 0,1 1 0,-6 0 0,-60 11 0,46-9 0,13-3 0,-1 0 0,1 0 0,0-1 0,0 0 0,0-1 0,0 0 0,-1-1 0,1 0 0,-14-4 0,-2-5 0,0 0 0,-25-15 0,29 14 0,-1 1 0,0 0 0,-39-10 0,43 16 0,-4-2 0,-1 2 0,0 0 0,0 2 0,-34-1 0,51 4 0,1 0 0,0 1 0,-1-1 0,1 2 0,0-1 0,0 1 0,0 0 0,0 0 0,0 0 0,0 1 0,1 0 0,-1 0 0,1 1 0,0-1 0,0 1 0,0 0 0,0 1 0,1-1 0,0 1 0,-1 0 0,2 0 0,-5 6 0,6-7 0,1 0 0,-1 0 0,0 0 0,1 0 0,0 1 0,0-1 0,0 0 0,1 1 0,-1-1 0,1 1 0,0-1 0,0 1 0,1-1 0,0 1 0,-1-1 0,1 0 0,1 1 0,-1-1 0,0 0 0,3 5 0,6 10 0,0 0 0,1 0 0,13 16 0,-1-1 0,71 139 0,-66-117 0,1-1 0,3-2 0,58 74 0,-56-90 0,-16-19 0,-1 2 0,21 29 0,-34-42 0,0 0 0,0 0 0,-1 0 0,0 0 0,0 0 0,-1 1 0,0-1 0,0 1 0,-1 0 0,1-1 0,-2 1 0,1 11 0,-2-16 0,0 0 0,0 0 0,-1-1 0,1 1 0,-1 0 0,1 0 0,-1-1 0,0 1 0,0-1 0,0 0 0,0 1 0,-1-1 0,1 0 0,0 0 0,-1 0 0,0-1 0,1 1 0,-1-1 0,-5 3 0,-59 23 0,32-19 0,-1-1 0,0-2 0,0-2 0,-70-2 0,14 0 0,51 1 0,-19 2 0,-1-3 0,1-2 0,-100-16 0,95 5 0,0 2 0,-1 2 0,0 4 0,0 3 0,-68 7 0,99-3 0,0-2 0,-1-1 0,1-2 0,0-1 0,0-2 0,0-1 0,-54-18 0,7 2 0,-141-20 0,46 7 0,176 35-91,1-1 0,-1 1 0,1 0 0,-1-1 0,1 1 1,-1 0-1,1-1 0,-1 1 0,1-1 0,0 1 0,-1 0 0,1-1 0,-1 1 0,1-1 0,0 0 0,0 1 0,-1-1 1,1 1-1,0-1 0,0 1 0,0-1 0,-1 0 0,1 1 0,0-1 0,0 1 0,0-1 0,0 0 0,0 1 0,0-1 1,0 1-1,1-1 0,-1-1 0,5-21-10436,6-2-8713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0 167 21524,'0'13'2563,"0"5"-1742,2 0-1,0 1 1,1-2 0,0 1 0,7 19-1,-7-30-661,-1 0 0,1-1 0,0 1 0,1-1 0,0 0 0,0 0 0,0 0 0,6 6 0,-7-9-159,0-1 1,-1 1-1,2-1 0,-1 0 0,0 0 0,0 0 0,1 0 0,-1 0 1,1-1-1,0 0 0,-1 0 0,1 0 0,0 0 0,0 0 1,-1-1-1,8 1 0,-10-1 11,1 0 1,0-1-1,0 1 1,0 0-1,0-1 1,-1 1-1,1-1 1,0 1-1,0-1 0,-1 0 1,1 0-1,0 0 1,-1 0-1,1 0 1,-1 0-1,1 0 1,-1-1-1,0 1 1,2-3-1,0 0 74,0 0 0,-1-1 1,1 1-1,-1-1 0,0 1 0,-1-1 1,3-6-1,0-12 354,-1 1 0,2-36-1,-4 39-375,1-18-30,-3 23-33,2 1 0,0-1-1,1 1 1,0-1 0,7-21 0,-9 34 0,0 1 0,0-1 0,0 1 0,0-1 0,0 1 0,1-1 0,-1 1 0,0-1 0,0 1 0,1-1 0,-1 1 0,0-1 0,0 1 0,1-1 0,-1 1 0,1-1 0,-1 1 0,0 0 0,1-1 0,-1 1 0,1 0 0,-1-1 0,1 1 0,-1 0 0,1 0 0,-1-1 0,1 1 0,-1 0 0,1 0 0,-1 0 0,1 0 0,0 0 0,-1 0 0,1 0 0,-1 0 0,1 0 0,14 17 0,5 30 0,-14-24 0,-3-12 0,0 0 0,0 0 0,1-1 0,0 1 0,1-1 0,10 16 0,-14-25 1,-1 0 0,1-1 0,0 1-1,0 0 1,-1 0 0,1 0 0,0-1 0,0 1 0,0 0-1,0-1 1,0 1 0,0-1 0,0 1 0,0-1 0,0 1 0,0-1-1,1 0 1,-1 0 0,0 0 0,0 1 0,0-1 0,0 0-1,0 0 1,1 0 0,1-1 0,-1 0 1,1 0 1,-1 0-1,0 0 1,1 0-1,-1-1 1,0 1-1,0-1 0,0 0 1,0 1-1,4-5 1,3-6-45,0 0 0,-1 0 0,8-16 0,-12 21-37,27-54-3930,-2-1-6993,-12 25-1271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6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4 129 7111,'0'0'5760,"-1"-12"-3993,1 7-1617,-1 2-66,1 0 0,-1 0-1,1 0 1,0 0 0,0 0-1,0 0 1,0 0 0,0 0 0,1 1-1,0-1 1,-1 0 0,1 0 0,0 0-1,0 0 1,0 1 0,1-1 0,-1 0-1,1 1 1,-1-1 0,1 1-1,0 0 1,0-1 0,0 1 0,0 0-1,1 0 1,-1 1 0,0-1 0,4-2-1,3-1 78,1 0-1,0 1 0,0 0 1,0 0-1,0 1 0,1 0 1,-1 1-1,1 0 0,0 1 1,0 0-1,-1 1 1,1 0-1,0 0 0,0 1 1,0 1-1,-1 0 0,1 0 1,-1 1-1,1 0 0,-1 1 1,0 1-1,0-1 0,-1 1 1,1 1-1,8 6 1,57 46-58,-43-32-68,1 0 0,1-3 1,2 0-1,0-3 0,50 22 1,-47-30 400,0-1 0,2-2 0,-1-1 1,54 2-1,168-5 1503,-175-6-1858,99-2 598,-73-1 698,199 18-1,-222-4-1665,-32-7-3313,-50-4-429,-7-4-2711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7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117 919 10410,'0'0'1052,"-8"6"85,4-3-836,0-1-76,1 0-1,0 0 1,0 0 0,0 0 0,0 1 0,1 0 0,-1-1 0,0 1-1,1 0 1,0 0 0,0 0 0,0 0 0,0 1 0,0-1-1,1 0 1,0 1 0,-1-1 0,1 1 0,0 0 0,1-1-1,-1 8 1,8-43 6129,8-71-4401,-13 28-1683,-2 0 1,-4 0-1,-4 0 1,-2 0-1,-27-94 1,31 148-254,2 6-2,0 0 1,1-1-1,-3-27 1,6 40-15,0-1 0,0 1 1,0 0-1,0-1 1,1 1-1,0 0 0,-1 0 1,1-1-1,0 1 0,0 0 1,1 0-1,-1 0 1,1 0-1,0 0 0,-1 0 1,1 1-1,0-1 0,1 1 1,-1-1-1,0 1 1,1 0-1,-1 0 0,4-3 1,11-4-15,0 1 1,0 1-1,1 0 0,0 1 1,0 1-1,21-3 1,118-11-335,-71 11-740,-29 0-2452,68-18 0,-31-2-5179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2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504 33 8488,'0'0'9892,"-10"-6"-7677,5 3-1943,0-1-1,-1 1 1,0 0-1,0 1 1,0-1-1,0 1 1,0 0-1,0 1 1,0-1-1,-1 1 1,1 1-1,0-1 0,-1 1 1,1 0-1,-1 0 1,1 1-1,0 0 1,-1 0-1,-6 3 1,-11 5 59,1 1 0,0 1 0,1 1 1,0 1-1,1 1 0,1 1 1,0 0-1,1 2 0,0 0 0,2 1 1,0 1-1,1 1 0,1 0 1,1 1-1,0 0 0,2 2 0,-18 44 1,26-56-297,1-1-1,0 1 1,1-1 0,0 1 0,1 0 0,0 0 0,1 0 0,0 0 0,1 0 0,0-1 0,0 1-1,5 15 1,-3-18-15,0-1-1,1 1 0,0-1 0,0 0 0,0 0 0,1 0 0,0 0 1,1-1-1,0 0 0,0 0 0,0 0 0,0-1 0,1 0 1,0 0-1,0-1 0,11 6 0,-2-3-828,1-1 1,0 0-1,0-1 1,1 0-1,-1-2 1,1 0-1,0-1 1,0-1-1,0-1 0,0 0 1,0-1-1,23-5 1,2-7-4888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3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46 17328,'0'0'4917,"-9"-2"-2600,-26-8-587,34 10-1646,0 0 0,-1 0 0,1 0 0,0 0 0,0 1 0,-1-1 0,1 1 0,0-1 0,0 1 0,0-1 0,0 1 0,-1-1 0,1 1 0,0 0 0,0 0 0,0 0 0,0 0 0,1-1 0,-1 1 0,0 0 0,0 0 0,0 1 0,1-1 0,-1 0 0,1 0 0,-1 0 0,1 0 0,-1 1 0,1-1 0,0 0 0,-1 2 0,-9 42 620,10-40-509,-1-1-96,-4 61 1411,5-63-1469,0 0 0,0 0 1,0 0-1,0 0 0,1 0 0,-1 0 1,0 0-1,1-1 0,0 1 0,-1 0 0,1 0 1,0-1-1,0 1 0,0 0 0,0-1 0,0 1 1,0-1-1,0 1 0,0-1 0,1 0 0,-1 1 1,1-1-1,-1 0 0,1 0 0,-1 0 0,1 0 1,0 0-1,-1 0 0,4 0 0,4 0-38,0 0 1,0-1-1,0-1 0,0 0 0,0 0 0,0 0 0,0-1 0,-1-1 1,1 1-1,-1-1 0,1-1 0,-1 0 0,0 0 0,0 0 0,-1-1 1,12-9-1,-2 0-5,0 0 0,-1-1 0,-1-1 1,0-1-1,20-29 0,-30 39 2,-1 1 0,0-1 0,-1 0 0,0 0 0,5-15 0,-32 64 0,19-30 0,1 0 0,0 0 0,1 1 0,0 0 0,1 0 0,1 0 0,0-1 0,1 22 0,0-33-115,0 0-1,0 0 1,1 0 0,-1 0-1,1 0 1,-1 0-1,0 0 1,1 0 0,0 0-1,-1 0 1,1 0 0,-1 0-1,1-1 1,0 1-1,0 0 1,-1 0 0,1-1-1,0 1 1,0 0 0,0-1-1,2 1 1,-1 0-387,0 0 0,0 0 0,0-1 0,0 0 0,0 1 0,1-1 0,-1 0 0,0 0 0,0 0 0,1 0 0,-1 0 0,0-1 0,0 1 0,0-1 0,0 1 0,4-2 0,15-14-7452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3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0 20275,'-11'3'3187,"-12"4"-1230,0 1 1,-23 10-1,40-15-1755,1-1 0,-1 1 1,0 0-1,1 0 0,0 1 0,-1-1 0,1 1 1,1 1-1,-1-1 0,1 1 0,-1-1 1,1 1-1,1 0 0,-1 1 0,-4 7 0,8-12-198,0 0 0,0 0-1,0 0 1,0-1-1,0 1 1,0 0-1,1 0 1,-1 0 0,0-1-1,0 1 1,1 0-1,-1 0 1,0-1-1,1 1 1,-1 0 0,1-1-1,-1 1 1,1-1-1,-1 1 1,1 0-1,0-1 1,-1 1 0,1-1-1,-1 1 1,1-1-1,0 0 1,0 1-1,-1-1 1,1 0-1,0 1 1,0-1 0,-1 0-1,1 0 1,0 0-1,0 0 1,-1 0-1,1 0 1,0 0 0,0 0-1,0 0 1,-1 0-1,2 0 1,50 0 43,-36-1-77,154-4-520,-169 5 556,0 0-1,0 0 1,1 0-1,-1 0 1,0 0-1,0 0 1,1 0-1,-1 0 1,0 0-1,0 1 1,0-1-1,1 0 1,-1 1-1,0-1 1,0 1-1,0 0 1,0-1-1,0 1 1,0 0-1,0 0 1,0-1-1,0 1 1,0 0-1,-1 0 1,1 0-1,0 0 1,0 0-1,-1 0 1,1 0-1,-1 0 1,1 1-1,-1-1 1,1 0-1,-1 0 1,0 0-1,0 1 1,0-1-1,1 0 1,-1 0-1,0 0 1,0 1-1,-1-1 1,1 0-1,0 0 1,0 1-1,0-1 1,-1 0-1,1 0 1,-1 0-1,0 2 1,-2 4 31,1 0 0,-1-1 0,-1 1 0,1-1 0,-1 0 0,0 0 0,-7 8 0,-6 3-37,-1-1 0,-1 0 0,-32 20 0,42-30 0,-1 0 0,0-1 0,1 0 0,-2-1 0,1 0 0,0 0 0,-1-1 0,0-1 0,1 0 0,-14 1 0,23-3-24,1 0 1,0 1-1,-1-1 0,1 0 0,0 0 1,-1-1-1,1 1 0,-1 0 0,1 0 1,0 0-1,-1 0 0,1 0 1,0 0-1,-1 0 0,1-1 0,-1 1 1,1 0-1,0 0 0,0 0 0,-1-1 1,1 1-1,0 0 0,-1-1 1,1 1-1,0 0 0,0 0 0,0-1 1,-1 1-1,1 0 0,0-1 0,0 1 1,0-1-1,0 1 0,-1 0 1,1-1-1,0 1 0,0 0 0,0-1 1,0 1-1,0-1 0,0 1 1,0 0-1,0-1 0,0 1 0,1-1 1,-1 1-1,0 0 0,0-1 0,0 1 1,0 0-1,0-1 0,1 1 1,-1 0-1,0-1 0,0 1 0,0 0 1,1-1-1,-1 1 0,0 0 0,1 0 1,-1-1-1,1 1 0,16-21-3937,10 0-1601,6-4-1325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16 18449,'0'0'8296,"-9"-4"-5643,4 2-2506,1 0 0,-1 0 0,0 1 0,0-1 0,0 1-1,0 1 1,0-1 0,0 1 0,0 0 0,0 0-1,0 0 1,0 0 0,0 1 0,1 0 0,-1 0-1,0 1 1,0-1 0,0 1 0,1 0 0,-1 0-1,-5 4 1,-57 39 27,63-43-176,1 1 0,0-1 0,0 1 0,0 0 0,0 0 0,1 1 0,-1-1 0,1 0 0,0 1 0,0-1 1,0 1-1,0 0 0,1 0 0,-1 0 0,1 0 0,0 0 0,0 5 0,1-7 2,1-1 0,-1 0 0,1 0 0,0 1 0,-1-1 0,1 0 0,0 0 0,0 0 0,0 0 0,0 0 0,0 0 0,0 0 0,0 0 0,0 0 0,0 0 0,0-1 0,1 1 0,-1 0 0,0-1 0,0 1 0,1-1 0,-1 0 0,0 1 0,1-1 0,-1 0 0,1 0 0,-1 1 0,3-2 0,48 4 0,-48-3 0,44-1 0,57 3 0,-103-2 0,-1 0 0,1 0 0,-1 0 0,1 0 0,-1 0 0,0 1 0,1-1 0,-1 1 0,1-1 0,-1 1 0,0-1 0,0 1 0,1 0 0,-1-1 0,0 1 0,0 0 0,0 0 0,1 0 0,-1 0 0,0 0 0,-1 0 0,1 0 0,0 0 0,0 1 0,0-1 0,-1 0 0,1 1 0,0-1 0,-1 0 0,1 1 0,-1-1 0,0 0 0,0 1 0,1-1 0,-1 1 0,0-1 0,0 1 0,0-1 0,0 1 0,0-1 0,-1 0 0,1 1 0,0-1 0,-1 1 0,1-1 0,-1 0 0,1 1 0,-2 0 0,-1 6 0,-1 0 0,0-1 0,0 0 0,0 1 0,-1-2 0,0 1 0,-7 6 0,-11 11 0,-47 34 0,61-51 0,0-1 0,0 0 0,-1 0 0,0-1 0,0-1 0,0 0 0,0 0 0,-1-1 0,-13 3 0,24-6-30,0-1-1,0 1 1,0 0 0,0 0-1,-1 0 1,1-1 0,0 1-1,0 0 1,0-1 0,0 1-1,0 0 1,0 0 0,0-1-1,0 1 1,0 0 0,0 0-1,0-1 1,0 1 0,0 0-1,0-1 1,0 1 0,0 0-1,0 0 1,0-1 0,0 1-1,0 0 1,0-1 0,0 1 0,0 0-1,1 0 1,-1-1 0,0 1-1,0 0 1,0 0 0,0 0-1,1-1 1,-1 1 0,0 0-1,0 0 1,1 0 0,-1-1-1,0 1 1,0 0 0,1 0-1,-1 0 1,0 0 0,44-41-11229,-13 12 1618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22197,'0'0'9385,"-17"60"-8200,12-28-1185,0 1 0,5 0 0,0-1 0,8-3 0,2-6 0,1-7-448,-1-6-1923,-2-10-1664,-4-3-1507,1-19-3618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22677,'0'0'10090,"56"44"-12108,-22-31-2018,-3-3-2274,-1-1-4100</inkml:trace>
  <inkml:trace contextRef="#ctx0" brushRef="#br0" timeOffset="1">339 116 6887,'0'0'23382,"-11"6"-21781,5-3-1329,-44 27 250,47-28-515,-1 0 0,1 0 0,0 1 0,1-1 0,-1 1-1,0 0 1,1 0 0,-1 0 0,1 0 0,0 0 0,0 0-1,0 1 1,1-1 0,-3 6 0,4-8-13,0 0 1,0 0-1,1 0 0,-1 0 1,0 0-1,0 0 1,1 0-1,-1-1 0,1 1 1,-1 0-1,1 0 0,-1 0 1,1-1-1,-1 1 0,1 0 1,0-1-1,-1 1 0,1 0 1,0-1-1,0 1 1,-1-1-1,1 1 0,0-1 1,0 0-1,0 1 0,0-1 1,0 0-1,-1 0 0,1 1 1,0-1-1,0 0 0,0 0 1,0 0-1,1 0 1,44 3-446,-33-3 245,-4 1 240,-1-1 1,1 1-1,0 1 0,0-1 1,-1 2-1,1-1 0,12 6 1,-19-6-17,0-1 1,1 1 0,-1-1 0,-1 1-1,1 0 1,0 0 0,0 0-1,-1 0 1,1 0 0,-1 0-1,1 0 1,-1 1 0,0-1-1,0 0 1,0 1 0,0-1-1,-1 1 1,1-1 0,-1 1-1,1-1 1,-1 1 0,0-1 0,0 1-1,0-1 1,0 1 0,-1 0-1,1-1 1,0 1 0,-1-1-1,-1 4 1,-1 2-19,-1 0 0,1 0 0,-1 0 0,-1 0 0,0-1 0,0 0 0,0 0 0,-1 0 0,0-1 0,0 1 0,-1-1 0,0-1 0,0 1 0,0-1 0,-1-1 0,1 1 0,-1-1 0,0-1 0,-1 1 0,1-1 0,0-1 0,-1 1 0,0-2 0,1 1 0,-1-1 0,-14 0 0,22-1-62,0 0-1,0-1 1,0 1 0,0 0-1,0-1 1,0 1-1,0-1 1,0 1 0,0-1-1,0 1 1,0-1 0,0 0-1,0 1 1,1-1-1,-1 0 1,0 0 0,0 1-1,1-1 1,-1 0 0,1 0-1,-1 0 1,1 0 0,-1 0-1,1 0 1,-1-2-1,0-26-6210,7 13-4858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5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 13261,'0'0'17872,"80"-15"-16911,-36-2-800,4 2-386,2-2-2113,-5 1-3171,-9-1-3812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6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14253,'3'-1'3940,"-1"1"-1666,1 6-1024,-1 16 31,4 9-224,-4 9-577,4 6-384,-2 2-32,2 2-672,1-7-770,1-8-607,-4-7-2339,-3-12-4004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49 187 8072,'0'0'10249,"-6"12"-5263,2-6-4486,-26 55 3816,29-57-4123,-1-1-1,1 1 1,0 0-1,0 0 1,0 0-1,0 0 0,1 0 1,-1 0-1,1 0 1,0 0-1,0 0 1,1 0-1,-1 0 1,1 0-1,0 0 1,2 5-1,-1-7-186,-1 0-1,1 0 1,0 0 0,0-1-1,0 1 1,0 0-1,0-1 1,0 0 0,0 0-1,0 0 1,1 0-1,-1 0 1,0 0 0,1 0-1,-1-1 1,1 1 0,-1-1-1,1 1 1,-1-1-1,1 0 1,-1 0 0,1 0-1,-1-1 1,1 1 0,-1-1-1,3 0 1,0 0 7,0 0 1,1 0 0,-1-1-1,0 0 1,0 0-1,0 0 1,0 0 0,-1-1-1,1 0 1,-1 0-1,6-5 1,-6 4 15,-1-1 0,1-1 0,-1 1 0,0-1 0,-1 1 0,1-1 1,-1 0-1,0 0 0,-1 0 0,0 0 0,1 0 0,-2 0 0,1 0 0,-1 0 0,0 0 0,0 0 0,-1-1 0,-1-6 1,2 10-17,-1 0 0,1 0 0,-1 0 1,0 0-1,0 0 0,0 0 0,0 0 1,-1 0-1,1 1 0,-1-1 1,1 1-1,-1-1 0,0 1 0,0-1 1,0 1-1,-1 0 0,1 0 0,0 0 1,-1 0-1,1 1 0,-1-1 1,0 1-1,1-1 0,-1 1 0,0 0 1,0 0-1,0 0 0,0 0 1,0 1-1,0-1 0,0 1 0,0 0 1,0 0-1,0 0 0,0 0 0,0 0 1,-5 2-1,9-2-26,0 0-1,0 0 1,0 0-1,-1 0 1,1 0-1,0 0 1,0 0 0,0 1-1,0-1 1,0 0-1,0 1 1,-1-1 0,1 1-1,0-1 1,0 0-1,-1 1 1,1 0-1,0-1 1,-1 1 0,1-1-1,0 1 1,-1 0-1,1 0 1,-1-1-1,1 1 1,-1 0 0,1 0-1,-1-1 1,0 1-1,1 0 1,-1 0 0,0 0-1,0 0 1,0 0-1,0 0 1,1-1-1,-1 1 1,0 0 0,-1 0-1,1 0 1,0 0-1,0 0 1,0 0-1,0 0 1,-1-1 0,1 1-1,0 0 1,-1 0-1,1 0 1,-1-1 0,1 1-1,-1 0 1,1 0-1,-1-1 1,1 1-1,-1 0 1,0-1 0,1 1-1,-1-1 1,0 1-1,0-1 1,1 1-1,-1-1 1,0 0 0,0 1-1,0-1 1,0 0-1,0 1 1,0-1-1,8-1-559,0 0 0,0 0 0,0 0 0,1-1 0,-1 0 0,-1-1 0,1 0 0,0 0 0,-1 0 0,1-1 0,-1 0 0,0 0 0,0 0 0,5-6 0,12-11-4509,38-46 0,-57 64 4410,37-49-7592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6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2 210 14990,'0'0'2141,"-1"-9"26,1 3-1929,-1 0 0,1-1 0,1 1-1,-1 0 1,1 0 0,0 0 0,1 0 0,-1 0-1,1 0 1,0 1 0,1-1 0,-1 0 0,1 1-1,0 0 1,1 0 0,-1 0 0,1 0 0,0 0-1,0 1 1,1-1 0,6-4 0,1 0 126,0 0 0,0 1 0,1 1 0,0 0 0,1 0-1,-1 1 1,1 1 0,0 1 0,18-4 0,-27 7-345,0 0-1,-1 0 1,1 0 0,0 1-1,-1-1 1,1 1 0,0 1-1,-1-1 1,1 1 0,0-1-1,-1 1 1,1 1 0,-1-1-1,1 1 1,-1-1 0,0 1-1,1 1 1,-1-1-1,0 1 1,0-1 0,-1 1-1,1 0 1,-1 0 0,1 1-1,-1-1 1,0 1 0,0-1-1,0 1 1,-1 0 0,1 0-1,-1 0 1,2 7 0,0 3 107,-1 0 1,0 1 0,-1-1 0,-1 1 0,0-1 0,-1 1-1,-1-1 1,0 1 0,-1-1 0,-1 1 0,0-1 0,-1 0-1,0 0 1,-1-1 0,0 1 0,-2-1 0,1 0 0,-2 0 0,1-1-1,-2 0 1,0-1 0,0 1 0,-1-2 0,-12 12 0,16-18-176,-1-1 0,1 0 0,-1 1 0,0-2 0,0 1 0,0-1 0,0 0 1,0-1-1,0 0 0,-1 0 0,1 0 0,-1-1 0,1 0 0,0 0 1,-1-1-1,1 0 0,0 0 0,0-1 0,-1 0 0,1 0 0,0-1 0,1 0 1,-1 0-1,1 0 0,-9-7 0,15 10-51,0 0 1,-1 0-1,1-1 1,0 1-1,0 0 1,0 0-1,0 0 1,0-1-1,0 1 1,0 0-1,0 0 1,0-1-1,0 1 1,0 0-1,0 0 1,0 0-1,0-1 1,0 1-1,0 0 0,0 0 1,0-1-1,0 1 1,0 0-1,0 0 1,0 0-1,0-1 1,1 1-1,-1 0 1,0 0-1,0 0 1,0-1-1,0 1 1,0 0-1,1 0 1,-1 0-1,0 0 0,0 0 1,0-1-1,1 1 1,-1 0-1,0 0 1,0 0-1,0 0 1,1 0-1,-1 0 1,0 0-1,0 0 1,1 0-1,-1 0 1,0 0-1,0 0 1,0 0-1,1 0 1,-1 0-1,0 0 0,0 0 1,1 0-1,-1 0 1,0 0-1,0 0 1,0 0-1,1 0 1,-1 1-1,24-3-3684,-18 2 2194,23-4-4539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7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1 197 12268,'0'0'13500,"11"2"-11647,-2 0-1684,-1-1 1,1 0 0,0 0-1,0-1 1,0 0-1,-1-1 1,1 0 0,0 0-1,-1-1 1,1 0-1,-1 0 1,16-8 0,-13 4-109,-1 0 0,0 0 0,-1-2 1,0 1-1,0-1 0,11-13 1,-17 18 47,0 0 1,-1 0-1,1-1 1,-1 1 0,0-1-1,0 1 1,0-1-1,-1 0 1,1 0 0,-1 0-1,0 0 1,0 0-1,0 0 1,0 0-1,-1 0 1,0 0 0,0-1-1,0 1 1,0 0-1,-1 0 1,-1-8 0,1 10-107,0 0 1,0 1 0,0-1-1,0 0 1,0 0 0,0 1 0,0-1-1,-1 0 1,1 1 0,-1-1 0,1 1-1,-1 0 1,0 0 0,1-1 0,-1 1-1,0 0 1,0 0 0,0 1-1,0-1 1,0 0 0,0 1 0,0-1-1,0 1 1,0 0 0,0-1 0,0 1-1,0 0 1,0 0 0,-1 0-1,1 1 1,0-1 0,0 0 0,-3 2-1,0-1-4,0 0-1,1 1 0,-1-1 0,0 1 0,1 0 0,-1 1 1,1-1-1,0 1 0,0-1 0,0 1 0,0 0 1,1 1-1,-6 5 0,4-1 2,0 0 0,0 0 0,1 1 0,0 0 0,1 0 0,0 0 0,0 0 0,1 0 0,0 1 0,1-1 0,0 1 0,1-1 0,-1 1 0,3 16 0,-1-24-98,-1 0-1,1 0 1,-1 0 0,1 0-1,0 0 1,0 0-1,0 0 1,0 0 0,1 0-1,-1 0 1,0 0 0,1-1-1,-1 1 1,1 0 0,0-1-1,-1 0 1,1 1 0,0-1-1,0 0 1,0 0-1,0 0 1,0 0 0,0 0-1,0 0 1,0-1 0,0 1-1,0-1 1,1 1 0,2-1-1,3 1-675,-1 0 0,1-1 0,-1 0-1,1 0 1,0-1 0,-1 0 0,13-3-1,18-14-6704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7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117 371 17681,'-11'7'2082,"-2"1"-1072,1 1-1,-1 0 1,-15 16 0,25-21-908,-1 0-1,0 0 1,1 1-1,0-1 1,0 1-1,0 0 1,0 0-1,1 0 1,0 0 0,0 0-1,0 0 1,1 1-1,-1-1 1,1 1-1,0 9 1,1-13-102,0 0 0,0 1 0,0-1 1,1 1-1,-1-1 0,1 1 0,-1-1 1,1 0-1,0 1 0,0-1 0,0 0 1,3 4-1,-4-6 22,1 1 1,0 0-1,0-1 1,-1 1-1,1-1 1,0 1 0,0-1-1,0 1 1,0-1-1,0 0 1,0 1-1,0-1 1,-1 0-1,1 0 1,0 0-1,0 0 1,0 0-1,0 0 1,0 0 0,0 0-1,0 0 1,0 0-1,0 0 1,0 0-1,0-1 1,0 1-1,0-1 1,0 1-1,0 0 1,0-1-1,-1 1 1,1-1 0,0 0-1,0 1 1,-1-1-1,1 0 1,1 0-1,8-11 221,1 0 0,-1 0 0,-1-1-1,-1-1 1,1 1 0,-2-1 0,10-25-1,-6 16-145,17-37 18,22-72-1,-41 103 196,-1 1 0,-2-1 0,0-1-1,-2 1 1,-1-31 0,-17 91 688,3 10-862,2 0-1,2 1 1,1 1-1,3-1 1,1 1 0,2 0-1,2-1 1,2 1-1,18 78 1,-20-113-144,13 40-268,-15-46 227,1 0 1,0 0-1,0 0 1,-1 0-1,1 0 0,0 0 1,1 0-1,-1-1 1,0 1-1,0 0 1,1-1-1,-1 1 0,1-1 1,0 1-1,-1-1 1,1 0-1,3 2 1,-4-4-542,0-1 0,0 0 0,0 0 0,0 0 0,-1 0 1,1 0-1,-1 0 0,1 0 0,-1-1 0,0 1 1,0 0-1,0 0 0,0 0 0,0 0 0,-1-4 0,1 1-959,0-27-6389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8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6822,'0'4'353,"0"-4"-449,12 0-2627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9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113 280 13581,'0'0'6918,"-8"-2"-3827,-29-7-779,36 9-2198,-1 0 0,1 0 0,-1 0 0,1 0 0,0 0 0,-1 0 0,1 0-1,-1 0 1,1 0 0,0 1 0,-1-1 0,1 1 0,0-1 0,-1 1 0,1-1 0,0 1 0,0 0 0,-1 0 0,1-1 0,0 1 0,0 0 0,0 0 0,0 0 0,0 0 0,0 1 0,1-1 0,-1 0-1,0 0 1,0 0 0,0 2 0,-12 41 677,12-38-625,-6 27 249,3 0 1,0 0-1,3 64 0,0-96-413,1 0 1,0 0 0,0 0-1,0 0 1,0 0 0,1 0-1,-1 0 1,0-1 0,0 1 0,0 0-1,1 0 1,-1 0 0,0 0-1,1-1 1,-1 1 0,1 0-1,-1 0 1,1-1 0,-1 1-1,1 0 1,-1-1 0,1 1 0,1 1-1,-1-2 6,0 0 0,-1 0 0,1 0 0,0 0-1,0-1 1,0 1 0,-1 0 0,1 0 0,0 0 0,0-1 0,-1 1-1,1 0 1,0-1 0,0 1 0,-1 0 0,1-1 0,0 1 0,-1-1-1,1 1 1,0-2 0,4-2 59,-1-1 0,0 1-1,0-1 1,0 0 0,4-10 0,15-37-57,-3 0 1,-3-2 0,-2-1-1,-2 0 1,-3 0 0,-2-1-1,1-76 1,-10 158-11,-1 14 0,1 1 0,2-1 0,1 0 0,14 69 0,-14-102-298,0-1 0,1 0 0,0 0 0,0 0 0,0 0 0,1 0 0,-1-1 0,1 0 0,1 1 0,4 4 0,-7-9 16,0 1 0,0 0 0,0-1-1,0 0 1,0 1 0,1-1 0,-1 0-1,0 0 1,1 0 0,-1 0 0,1-1 0,-1 1-1,1-1 1,-1 1 0,1-1 0,-1 0-1,1 0 1,-1 0 0,1 0 0,-1-1 0,1 1-1,-1 0 1,1-1 0,-1 0 0,1 0-1,-1 0 1,0 0 0,1 0 0,2-2 0,19-19-12253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0 228 12940,'0'0'13117,"6"-12"-10710,6-5-1976,-1 0-1,2 1 0,0 0 0,1 1 1,0 1-1,2 0 0,-1 1 0,2 1 1,27-17-1,-29 20-430,0 1 0,0 1 0,1 1 0,1 0 0,26-6 0,-38 10 0,-1 1 0,0 1 0,1-1 0,-1 1 0,1-1 0,-1 1 0,1 1 0,-1-1 0,1 1 0,-1-1 0,1 1 0,-1 0 0,0 1 0,0-1 0,0 1 0,1 0 0,-1 0 0,-1 0 0,1 1 0,0-1 0,-1 1 0,1 0 0,-1 0 0,0 0 0,0 0 0,5 7 0,-1 3 0,0 2 0,0-1 0,-1 1 0,-1 0 0,-1 0 0,0 0 0,-1 0 0,2 27 0,-3 135 0,-3-102 0,1-64 0,0 0 0,-1-1 0,-1 1 0,1 0 0,-2-1 0,1 1 0,-1-1 0,-1 0 0,0 0 0,-10 18 0,10-22 0,1-1 0,-1-1 0,0 1 0,-1-1 0,1 1 0,-1-1 0,1 0 0,-1-1 0,-1 1 0,1-1 0,0 0 0,-1-1 0,1 1 0,-1-1 0,0 0 0,0 0 0,0-1 0,0 0 0,0 0 0,-9 1 0,5-2 0,0 0 0,0-1 0,0 0 0,0-1 0,0 0 0,0 0 0,0-1 0,1 0 0,-1-1 0,1 0 0,0 0 0,0-1 0,1-1 0,-1 1 0,1-1 0,0 0 0,1-1 0,-10-10 0,62 13-8787,-14 6 2771,4-1-2275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13613,'0'0'16640,"2"13"-15050,2 24-1359,-1 0 0,-2 0 0,-5 39 0,3-68-227,-2 53 31,10-36-83,-6-24 42,-1-1 1,1 1 0,-1-1 0,1 1 0,-1-1-1,1 1 1,0-1 0,-1 1 0,1-1 0,-1 0-1,1 1 1,0-1 0,-1 0 0,1 0 0,0 1-1,-1-1 1,1 0 0,0 0 0,0 0 0,-1 0-1,1 0 1,0 0 0,0 0 0,-1 0 0,1 0-1,0 0 1,-1 0 0,2-1 0,-1 0-222,0 1 1,1-1-1,-1 0 0,0 1 1,0-1-1,0 0 0,0 0 1,0 0-1,0 0 0,-1 0 1,1 0-1,0 0 0,0 0 1,-1 0-1,1-1 0,0 1 1,-1 0-1,0 0 1,1-1-1,0-1 0,4-31-8050,-5 33 7477,2-36-12205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22709,'0'0'10058,"42"54"-18322,-31-32-448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1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53 277 16976,'0'0'6609,"-1"-12"-3865,6-50-420,24-112-1,-24 145-2182,18 156-194,-18-102 191,1 0-1,1-1 1,2 0 0,0 0-1,1-1 1,2-1-1,0 1 1,17 22 0,-23-37-108,-1 1 1,0 0-1,0 0 1,-1 1-1,-1-1 1,1 1-1,2 11 1,-6-18-25,1-1 0,-1 0 0,1 0 0,-1 1 0,0-1 0,0 0-1,0 1 1,0-1 0,-1 0 0,1 1 0,-1-1 0,1 0 0,-1 0 0,0 1 0,1-1 0,-1 0 0,0 0 0,-1 0 0,1 0 0,0 0 0,-1 0 0,1 0 0,-1-1 0,1 1 0,-1 0 0,0-1-1,0 1 1,1-1 0,-1 0 0,0 0 0,0 0 0,-1 0 0,1 0 0,0 0 0,0 0 0,-4 0 0,-1 1-6,-1 0 0,1-1 0,-1 0 0,1 0 0,-1-1 0,1 0 0,-1 0 0,1-1 0,-1 0 0,1 0 0,-1-1 0,1 0 0,0 0 0,-1 0 0,1-1 0,1 0 0,-1-1 0,0 0 0,-7-5 0,9 5 0,1-1 0,-1 1 0,0-1 0,1 0 0,0-1 0,0 1 0,1-1 0,0 0 0,0 1 0,0-1 0,0-1 0,1 1 0,0 0 0,1-1 0,-1 1 0,1-1 0,0 1 0,1-1 0,-1 1 0,1-1 0,1 0 0,1-8 0,-1 8-296,1-1 0,0 1 1,1 0-1,-1 0 0,1 0 0,1 1 0,-1-1 1,1 1-1,0 0 0,1 0 0,-1 0 1,1 0-1,8-6 0,9-8-4006,52-35 0,-32 25 370,-7 3-7482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2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50 16303,'0'0'12391,"-8"-4"-11601,5 3-727,1-1 18,0 1 0,0 0 1,0 0-1,0 0 1,-1 0-1,1 1 1,0-1-1,0 0 1,-1 1-1,1 0 1,0-1-1,0 1 0,-1 0 1,1 0-1,0 0 1,-1 1-1,1-1 1,0 0-1,-1 1 1,1 0-1,0-1 1,0 1-1,0 0 0,0 0 1,0 0-1,0 1 1,0-1-1,0 0 1,0 1-1,0-1 1,-2 3-1,3-10 222,1 5-291,0 1 0,0-1 0,0 0 0,1 0 0,-1 0 0,0 0 0,-1 1 0,1-1 0,0 0 0,0 0 0,0 0 0,0 1 0,-1-1-1,1 0 1,0 0 0,-1 1 0,1-1 0,0 0 0,-1 0 0,1 1 0,-1-1 0,1 1 0,-1-1 0,0 0 0,0 0 0,0 1-12,-1 1 0,1-1 0,0 0 0,0 1 0,-1-1 0,1 1 0,0-1 0,0 1 0,0-1 0,0 1 0,-1 0 0,1 0 0,0-1 0,0 1 0,0 0 0,1 0 0,-1 0 0,0 0 0,0 0 0,0 0 0,1 1 0,-1-1 0,0 0 0,1 0 0,-1 0 0,1 1 0,0-1 0,-1 0 0,1 0 0,0 3 0,-12 55 0,8-35 0,1-9 0,0 0 0,1 1 0,1 0 0,0 27 0,2-42 0,-1 0 0,0 1 0,0-1 0,0 0 0,1 0 0,-1 0 0,0 1 0,1-1 0,-1 0 0,1 0 0,-1 0 0,1 0 0,0 0 0,0 0 0,-1 0 0,1 0 0,0 0 0,0 0 0,0-1 0,0 1 0,0 0 0,0 0 0,0-1 0,0 1 0,0-1 0,0 1 0,1-1 0,-1 1 0,0-1 0,0 0 0,0 0 0,1 1 0,-1-1 0,0 0 0,0 0 0,0 0 0,1 0 0,-1 0 0,0-1 0,0 1 0,1 0 0,-1-1 0,0 1 0,1-1 0,3 0 0,-1-1 0,1 0 0,-1 1 0,0-1 0,1-1 0,-1 1 0,-1-1 0,1 1 0,0-1 0,4-5 0,2-6 0,-1-1 0,0 0 0,-1 0 0,-1-1 0,-1 0 0,0 0 0,4-19 0,16-42 0,-26 76 0,1-1 0,0 1 0,-1-1 0,1 1 0,0-1 0,0 1 0,0 0 0,0-1 0,0 1 0,0 0 0,0 0 0,0 0 0,0 0 0,2-1 0,-3 2 0,1 0 0,-1-1 0,1 1 0,-1 0 0,1 0 0,-1 0 0,1 0 0,-1 0 0,1 1 0,-1-1 0,1 0 0,-1 0 0,0 0 0,1 0 0,-1 0 0,1 1 0,-1-1 0,1 0 0,-1 0 0,0 1 0,1-1 0,-1 0 0,1 1 0,-1-1 0,0 0 0,1 1 0,-1-1 0,0 0 0,1 2 0,21 49 0,-5-11 0,-15-39 0,-1 0 0,1-1 0,0 1 0,0 0 0,0-1 0,-1 1 0,1-1 0,0 0 0,0 0 0,0 1 0,0-1 0,0 0 0,0-1 0,0 1 0,-1 0 0,1-1 0,0 1 0,0-1 0,0 1 0,0-1 0,-1 0 0,3-1 0,41-25 0,-31 18 0,-4 1 0,0 2 0,1-1 0,0 2 0,0-1 0,1 1 0,-1 1 0,1 0 0,0 1 0,0 0 0,16-1 0,-27 4 0,0 0 0,0 0 0,0 0 0,-1 1 0,1-1 0,0 0 0,0 0 0,-1 1 0,1-1 0,0 0 0,0 1 0,-1-1 0,1 1 0,-1-1 0,1 1 0,0-1 0,-1 1 0,1 0 0,-1-1 0,1 1 0,-1-1 0,1 1 0,-1 0 0,0 0 0,1-1 0,-1 1 0,0 0 0,0 0 0,1-1 0,-1 1 0,0 0 0,0 0 0,0 1 0,0 38 0,1-5 0,-1-34 0,1-1 0,-1 1 0,1-1 0,-1 0 0,1 1 0,0-1 0,-1 0 0,1 1 0,0-1 0,-1 0 0,1 0 0,0 0 0,0 1 0,-1-1 0,1 0 0,0 0 0,-1 0 0,1 0 0,0 0 0,0 0 0,-1-1 0,1 1 0,0 0 0,-1 0 0,1 0 0,0-1 0,-1 1 0,1 0 0,0-1 0,-1 1 0,1 0 0,0-1 0,-1 1 0,1-1 0,0 0 0,22-17 0,-5-2-586,-7 5-4401,-1 0-10452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115 444 12332,'0'0'11125,"-9"14"-9118,1 0-1473,0-1 1,1 1-1,1 0 1,0 1-1,1-1 0,1 1 1,0 0-1,1 1 0,-2 18 1,5-28-389,0 0 1,0 0 0,0 0-1,1 0 1,0 0 0,0 0-1,1 0 1,3 10 0,-4-15-131,0 1 1,0-1-1,0 0 0,0 1 1,0-1-1,0 0 0,0 0 1,0 0-1,1 0 1,-1 0-1,0 0 0,1 0 1,-1 0-1,1 0 1,-1-1-1,1 1 0,-1-1 1,1 1-1,0-1 1,-1 1-1,1-1 0,-1 0 1,1 0-1,0 0 1,-1 0-1,1 0 0,0 0 1,-1-1-1,1 1 0,0 0 1,-1-1-1,1 1 1,-1-1-1,1 0 0,-1 1 1,1-1-1,-1 0 1,2-1-1,2-2-16,1 1 0,-1-1 0,-1 0 0,1 0 0,-1-1 0,0 1 0,0-1 0,0 0 0,0 0 0,-1-1 0,0 1 0,0-1 0,0 1 0,-1-1 0,0 0 0,2-8 0,3-13 0,-1 0 0,4-36 0,-5 8 0,-2-107 0,-5 136 0,-1 1 0,0 0 0,-2-1 0,-1 1 0,-1 1 0,-14-33 0,18 51 0,0 0 0,0 1 0,-1-1 0,1 1 0,-2 0 0,1 0 0,0 0 0,-7-5 0,9 9 0,1-1 0,0 1 0,-1 0 0,1 0 0,-1 0 0,0 1 0,1-1 0,-1 0 0,0 0 0,1 1 0,-1-1 0,0 1 0,0 0 0,0 0 0,1-1 0,-1 1 0,0 0 0,0 0 0,0 1 0,1-1 0,-1 0 0,0 0 0,0 1 0,1-1 0,-1 1 0,0 0 0,0 0 0,1-1 0,-1 1 0,1 0 0,-1 0 0,1 0 0,-1 1 0,-1 1 0,-4 5 0,1 0 0,0 1 0,0 0 0,1 0 0,0 1 0,1-1 0,0 1 0,0 0 0,1 0 0,-3 20 0,2-12 0,1 0 0,2 0 0,0 0 0,0 1 0,4 29 0,-2-45 0,0 0 0,-1-1 0,1 1 0,0 0 0,1 0 0,-1-1 0,0 1 0,1 0 0,-1-1 0,1 0 0,0 1 0,0-1 0,0 0 0,0 0 0,0 0 0,0 0 0,1 0 0,-1-1 0,1 1 0,-1-1 0,1 1 0,0-1 0,-1 0 0,1 0 0,0 0 0,4 0 0,9 3 0,-1-2 0,1 0 0,29-2 0,-14 1 0,-19-1-272,1 2 0,-1-1 0,1 1 0,-1 1 0,0 0 0,13 6 0,-20-7-42,0 0 0,0 1 0,0 0 1,0 0-1,-1 1 0,1-1 1,-1 1-1,0 0 0,0 0 0,0 0 1,0 1-1,-1-1 0,0 1 1,0 0-1,3 7 0,1 3-7464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2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19 270 12300,'-9'0'6630,"0"-1"2499,13-6-7848,19-4-64,8-10 192,11-3-608,6-8-801,10-1 0,1-5-1281,-5 3-1986,-5-1-3171,-7 4-7432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3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45 118 18353,'0'0'1858,"-7"14"69,0 2-1311,1 0 0,0 0 0,1 1 0,1-1 0,1 1 0,0 0 0,-1 25 0,5-32-460,-1 1 1,1-1-1,1 1 1,0-1-1,1 1 1,0-1-1,0 0 1,1 0-1,0-1 1,11 19-1,-13-25-109,0 0 0,0 0 0,1 0 0,-1 0 0,1 0 0,0-1 0,0 1-1,0-1 1,0 0 0,0 0 0,0 0 0,1 0 0,-1 0 0,1-1-1,-1 1 1,1-1 0,0 0 0,0 0 0,-1-1 0,1 1 0,0-1-1,0 0 1,0 1 0,-1-2 0,1 1 0,0 0 0,0-1 0,0 0-1,-1 0 1,1 0 0,0 0 0,-1-1 0,7-3 0,-1 0 45,-1 0 1,0-1 0,0 0-1,-1-1 1,0 0-1,0 0 1,0 0 0,-1-1-1,0 0 1,-1 0 0,0-1-1,0 1 1,0-1-1,4-14 1,2-6 156,-2-1 1,0 0-1,5-42 0,-6-31-249,-7 93 0,-1 13 0,-14 238 0,14-240 0,0 1 0,-1-1 0,1 1 0,0-1 0,0 1 0,0-1 0,0 1 0,0-1 0,1 1 0,-1-1 0,0 1 0,1-1 0,-1 1 0,1-1 0,-1 1 0,1-1 0,0 0 0,0 1 0,-1-1 0,1 0 0,0 0 0,0 0 0,0 0 0,0 0 0,1 0 0,-1 0 0,0 0 0,0 0 0,0 0 0,1 0 0,-1-1 0,1 1 0,-1-1 0,0 1 0,1-1 0,-1 1 0,1-1 0,-1 0 0,1 0 0,-1 0 0,1 0 0,-1 0 0,1 0 0,1 0 0,2-1 0,-1 0 0,1-1 0,-1 1 0,0-1 0,1 0 0,-1 0 0,0 0 0,0-1 0,0 0 0,-1 1 0,1-1 0,-1-1 0,5-3 0,-3 0 0,0 1 0,0 0 0,1 1 0,0 0 0,0 0 0,13-8 0,-18 12 0,1 0 0,0 0 0,0 1 0,0-1 0,0 1 0,0-1 0,0 1 0,-1 0 0,1-1 0,0 1 0,0 0 0,0 0 0,0 1 0,0-1 0,0 0 0,0 1 0,0-1 0,0 1 0,0-1 0,0 1 0,0 0 0,-1 0 0,1 0 0,0 0 0,-1 0 0,1 0 0,-1 1 0,1-1 0,-1 0 0,1 1 0,-1-1 0,2 3 0,43 73 0,-46-77 0,0 0 0,0 0 0,0 0 0,1 1 0,-1-1 0,0 0 0,0 0 0,0 0 0,0 0 0,0 0 0,0 1 0,1-1 0,-1 0 0,0 0 0,0 0 0,0 0 0,0 0 0,1 0 0,-1 0 0,0 0 0,0 0 0,0 1 0,1-1 0,-1 0 0,0 0 0,0 0 0,0 0 0,0 0 0,1 0 0,-1 0 0,0 0 0,0 0 0,0-1 0,1 1 0,-1 0 0,0 0 0,0 0 0,0 0 0,1 0 0,-1 0 0,0 0 0,0 0 0,0 0 0,0-1 0,0 1 0,1 0 0,-1 0 0,0 0 0,5-14 0,0-18 0,-5 31 0,4-30 0,-2-1 0,-2 1 0,0-1 0,-8-49 0,36 78-2077,-25 3 1408,0 0-1,0 0 1,1 0 0,-1-1-1,0 1 1,0-1-1,0 0 1,0 0-1,0 0 1,-1 0-1,1-1 1,0 1-1,0-1 1,-1 1-1,1-1 1,-1 0-1,1 0 1,-1 0 0,0-1-1,0 1 1,0 0-1,0-1 1,0 1-1,-1-1 1,1 0-1,-1 0 1,0 1-1,1-1 1,-1 0-1,-1 0 1,2-6-1,6-23-5426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4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12 404 3812,'0'-11'4799,"0"-38"356,0 21 1861,-1 54-1056,-3 3-4077,-2 37-490,6-31-838,2-1 1,12 64 0,-10-80-421,1 0 0,0 0 1,2-1-1,0 0 0,1 0 0,0-1 1,12 17-1,-19-31-135,1 0 0,-1 0 0,1 0 0,-1 0 0,1-1 0,-1 1 0,1 0 0,0-1 0,0 0 0,0 1 0,0-1 0,0 0 0,0 0 0,0 0 0,1 0 0,-1 0 0,0-1 0,0 1 0,1-1 0,2 1 0,-3-1 0,-1-1 0,0 1 0,1 0 0,-1-1 0,0 0 0,1 1 0,-1-1 0,0 0 0,0 1 0,1-1 0,-1 0 0,0 0 0,0 0 0,0 0 0,0 0 0,0 0 0,0 0 0,0-1 0,-1 1 0,1 0 0,0 0 0,-1-1 0,1 1 0,-1 0 0,1-1 0,-1 1 0,1-1 0,-1 1 0,0-1 0,0 1 0,0 0 0,0-1 0,0-1 0,1-8 0,0 0 0,-1-1 0,0 1 0,-1 0 0,0-1 0,0 1 0,-2 0 0,1 0 0,-1 0 0,-1 1 0,0-1 0,0 1 0,-1 0 0,-1 0 0,-10-15 0,16 25 0,0 0 0,0 0 0,0 1 0,0-1 0,0 0 0,0 0 0,0 0 0,-1 1 0,1-1 0,0 0 0,0 0 0,0 0 0,0 1 0,0-1 0,-1 0 0,1 0 0,0 0 0,0 0 0,0 0 0,-1 1 0,1-1 0,0 0 0,0 0 0,0 0 0,-1 0 0,1 0 0,0 0 0,0 0 0,-1 0 0,1 0 0,0 0 0,0 0 0,0 0 0,-1 0 0,1 0 0,0 0 0,0 0 0,-1 0 0,1 0 0,0 0 0,0 0 0,0 0 0,-1 0 0,1 0 0,0-1 0,0 1 0,0 0 0,-1 0 0,1 0 0,0 0 0,0-1 0,0 1 0,0 0 0,-1 0 0,1 0 0,0 0 0,0-1 0,0 1 0,0 0 0,0 0 0,0-1 0,0 1 0,0 0 0,0 0 0,-1 0 0,1-1 0,0 1 0,0 0 0,0-1 0,2 18 0,0-13 0,1-1 0,-1 1 0,1-1 0,-1 1 0,1-1 0,0 0 0,0 0 0,1 0 0,-1 0 0,1-1 0,-1 1 0,1-1 0,0 0 0,0 0 0,0 0 0,0-1 0,0 0 0,0 1 0,0-1 0,0-1 0,1 1 0,-1 0 0,0-1 0,1 0 0,-1 0 0,0-1 0,7 0 0,-1 0 0,-1-1 0,1 0 0,-1 0 0,0-1 0,1 0 0,-1 0 0,-1-1 0,1 0 0,0-1 0,-1 0 0,11-8 0,-11 5 0,-1 1 0,0-2 0,0 1 0,-1 0 0,0-1 0,5-10 0,-9 15 0,0 0 0,0 0 0,0 0 0,-1 0 0,1 0 0,-1 0 0,0 0 0,0-1 0,-1 1 0,1 0 0,-1-1 0,0 1 0,0 0 0,0-1 0,-1 1 0,0 0 0,-1-7 0,2 10 0,-1 1 0,1-1 0,-1 1 0,1-1 0,0 1 0,-1-1 0,1 1 0,-1-1 0,1 1 0,-1 0 0,0-1 0,1 1 0,-1-1 0,1 1 0,-1 0 0,0 0 0,1-1 0,-1 1 0,0 0 0,1 0 0,-1 0 0,0 0 0,1 0 0,-1 0 0,0 0 0,1 0 0,-1 0 0,0 0 0,1 0 0,-1 0 0,0 1 0,1-1 0,-1 0 0,0 0 0,1 1 0,-1-1 0,1 0 0,-1 1 0,1-1 0,-1 0 0,1 1 0,-1-1 0,1 1 0,-1-1 0,1 1 0,-1 0 0,1-1 0,0 1 0,-1-1 0,0 2 0,-21 29 0,16-20 0,2 0 0,0 1 0,-5 21 0,7-28 0,1 0 0,1-1 0,-1 1 0,1 0 0,-1 0 0,2-1 0,-1 1 0,0 0 0,1 0 0,0-1 0,0 1 0,0-1 0,2 6 0,-1-9 0,0 1 0,-1 0 0,1 0 0,0-1 0,0 1 0,0-1 0,0 0 0,1 1 0,-1-1 0,0 0 0,0 0 0,1-1 0,-1 1 0,1 0 0,-1-1 0,0 0 0,1 1 0,-1-1 0,1 0 0,-1 0 0,1 0 0,3-1 0,0 0 0,0 1 0,-1-1 0,1 0 0,0 0 0,-1-1 0,1 0 0,-1 0 0,9-5 0,-4-1 0,-1 0 0,0-1 0,0 0 0,-1 0 0,-1 0 0,1-1 0,-2-1 0,1 1 0,-1-1 0,-1 0 0,0-1 0,-1 1 0,0-1 0,4-18 0,-9 39 0,-1 0 0,2 0 0,0 0 0,0 0 0,0 0 0,4 16 0,-4-22 0,1 0 0,-1 0 0,1-1 0,0 1 0,0 0 0,0-1 0,0 1 0,0 0 0,1-1 0,-1 0 0,1 1 0,-1-1 0,1 0 0,0 0 0,0 0 0,0 0 0,0 0 0,0 0 0,1 0 0,-1-1 0,0 1 0,1-1 0,-1 0 0,1 0 0,-1 0 0,1 0 0,0 0 0,4 1 0,-2-2 0,1 0 0,-1 0 0,0-1 0,0 1 0,0-1 0,-1 0 0,1-1 0,0 1 0,0-1 0,0 0 0,-1 0 0,1 0 0,7-6 0,-4 2 0,0-1 0,0 0 0,-1 0 0,0 0 0,-1-1 0,9-13 0,-1-1 0,-2-1 0,-1 0 0,0 0 0,12-46 0,-15 36 0,-1 0 0,-2-1 0,-1 1 0,-1-1 0,-2 0 0,-6-49 0,5 81 0,0 0 0,0 0 0,0 0 0,0 0 0,-1 0 0,1 1 0,-1-1 0,1 0 0,-1 0 0,0 0 0,0 1 0,0-1 0,0 0 0,0 1 0,0-1 0,0 1 0,-1-1 0,1 1 0,0 0 0,-1-1 0,1 1 0,-1 0 0,-2-1 0,3 2 0,-1-1 0,1 1 0,-1 0 0,0 1 0,1-1 0,-1 0 0,1 0 0,-1 1 0,1-1 0,-1 1 0,1-1 0,0 1 0,-1 0 0,1-1 0,0 1 0,-1 0 0,1 0 0,0 0 0,0 0 0,0 0 0,-1 0 0,1 0 0,1 1 0,-1-1 0,0 0 0,0 0 0,0 1 0,0 1 0,-11 20 0,1 1 0,1 0 0,1 0 0,2 1 0,0 0 0,1 0 0,2 0 0,1 1 0,1 0 0,1 36 0,1-55 0,-1-1 0,2 1 0,-1-1 0,1 1 0,0-1 0,0 1 0,0-1 0,1 0 0,0 1 0,1-1 0,-1 0 0,1-1 0,0 1 0,0 0 0,1-1 0,0 0 0,0 0 0,0 0 0,1 0 0,-1 0 0,1-1 0,0 0 0,1 0 0,-1 0 0,1-1 0,-1 0 0,1 0 0,0 0 0,0-1 0,0 0 0,0 0 0,1 0 0,-1-1 0,1 0 0,-1 0 0,1-1 0,6 0 0,-7 1-207,0-1 0,-1 0 0,1 0 1,-1-1-1,1 1 0,0-1 0,-1-1 0,1 1 0,-1-1 0,8-3 1,-11 4-34,0-1 0,-1 1 0,1-1 0,-1 0 0,1 0-1,-1 1 1,0-1 0,0 0 0,0 0 0,0 0 0,0 0 0,0-1 0,0 1 0,-1 0 0,1 0 0,-1 0 0,1-1 0,-1 1 0,0 0 0,0 0 0,0-1 0,0 1 0,-1 0 0,1 0 0,0-1 0,-1 1 0,0 0 0,1 0 0,-2-3 0,-12-28-11712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4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17424,'0'0'15343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5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8000 530 12396,'4'-9'566,"2"-5"-673,-1 4 725,0 0-1,-1 0 0,-1-1 0,4-13 1,-7 22-468,1 0 0,-1 0 1,1 0-1,-1 1 0,0-1 0,0 0 0,0 0 1,0 0-1,0 0 0,-1 0 0,1 0 1,-1 1-1,1-1 0,-1 0 0,1 0 1,-1 1-1,0-1 0,0 0 0,0 1 1,0-1-1,0 0 0,0 1 0,-1 0 1,1-1-1,0 1 0,-1 0 0,1 0 1,-1-1-1,1 1 0,-1 0 0,1 0 1,-4-1-1,-14-4 290,0 1 0,0 1 1,0 0-1,-39-2 0,-83 7-718,66 1 170,-188 11-1031,-315 57 1,486-57 756,-381 67 1551,-686 207 1,-1720 752-1304,1917-595 1085,790-349-289,5 7 0,4 8-1,-202 178 1,290-220-633,-66 78 0,119-120-102,0 1 0,2 0 0,1 2 0,2 0 0,1 1 0,-22 55-1,35-75 26,0 0-1,0 0 1,1 0-1,0 1 1,1-1-1,0 0 0,1 1 1,0-1-1,1 0 1,2 13-1,-2-17 31,1 1-1,0-1 1,1 0-1,-1 1 1,1-1-1,1 0 1,-1-1-1,1 1 1,0-1-1,0 1 1,0-1-1,1 0 1,0-1-1,0 1 1,0-1-1,8 5 1,6 2 21,1 0 1,0-1 0,1-1 0,0 0 0,1-2-1,29 6 1,142 16 119,-6-16-89,1-9 0,0-7 0,242-36 0,556-153 679,-166-25 409,1144-466 1,668-596-2028,-2204 1027 1325,-315 178-134,169-144 1,-250 190-238,-1-2 1,-1-1 0,-2-1-1,29-45 1,-48 66-15,-2-1 0,0-1 0,0 1 0,-2-1 0,1-1 0,-1 1 0,-1-1 0,-1 1 0,0-1 0,0 0 0,-2 0 0,1 0 0,-2-1 0,0 1 0,-1 0 0,-3-19 0,1 23-11,0 0-1,0 1 0,-1-1 1,-1 1-1,0-1 0,0 1 1,-1 1-1,0-1 1,0 1-1,-1 0 0,0 0 1,0 1-1,-1 0 0,0 0 1,0 1-1,-10-6 0,-9-3-24,0 0-1,-1 2 1,0 1-1,-38-10 1,-19-1-41,-1 3 0,-1 5 1,-132-8-1,-272 18-2279,159 20-1624,-27 20-3048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01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 12844,'0'0'4895,"11"-8"-4809,-9 7-82,6-5 41,0 0 0,1 1 1,0 0-1,1 0 0,-1 1 0,1 0 0,0 1 1,18-4-1,89-15 704,-49 8-60,102-7 0,-147 20-478,1 1 1,-1 1-1,1 1 1,-1 2-1,1 0 1,-1 1-1,-1 1 1,29 12-1,37 20 409,-39-15-294,0-2-1,1-2 1,0-3-1,2-2 1,67 11 0,-57-21-95,0-2 0,0-3 0,103-15 1,179-53 228,23-2-356,-225 56-41,170 5 1,141 28 472,-287-9-276,641-30 1006,-485 7-1026,-247 16-181,0 3-1,93 19 1,-161-23-59,292 45 519,-265-44-438,-1-1-1,0-2 1,0-1-1,0-2 1,0-1 0,0-2-1,33-11 1,7-11 214,-55 21-270,0 0-1,0 1 1,0 1-1,1 0 1,0 2-1,0 0 0,24-1 1,-39 5-50,-1 1 1,0-1-1,0 1 1,1 0-1,-1 0 1,0 0-1,0 0 1,0 0-1,0 1 1,0 0-1,5 3 1,20 9-2987,-18-13-2151,-9-7-3187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8:20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0 378 11499,'0'0'4820,"12"1"-4355,45 5 152,0-2 1,0-3-1,-1-3 1,1-2-1,95-19 1,-110 14-541,333-65 173,-269 59-133,172-2-1,101 30 985,0 1-707,239-34-246,380 13 515,149 49-1,507-80-80,-1132 18-508,1450-40-20,-1085 45-46,848-4 22,-667 71-2,-407-12-115,1440 30-30,-2002-68 117,1864 10-154,-1197-15 94,-709 3-16,36-1-409,127 16 0,-373-10 778,-52-20-1793,48 1 1388,-1500-9 607,139 7-1502,-40-66 483,-121-4 695,1677 86-170,-2178-70 227,-1 48-179,570 85-83,5 65-87,692-40 57,-608 48-593,234-124 353,1264-13 347,12 0 16,0 1-1,0-1 1,-18-5 0,65 3-614,-11-1 394,1431-77-4488,1835 89 4121,-1799 2 367,2328 21-7,0 74-529,-2539-46-3162,-648-27-1208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29:06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839 425 21973,'-25'58'385,"2"1"-1,3 1 1,3 0 0,-19 121 0,0 254 768,32-348-1038,-26 568 239,-74 933-153,-154 96-354,36-298 1278,166-854 154,49-394-920,19 255-1,-4-337-364,1-1-1,4 0 1,1-1-1,3 0 0,2-1 1,3-1-1,2-1 1,34 54-1,-3-21-300,3-3 0,4-2 1,121 118-1,-42-62-121,228 169 0,-251-220 437,4-6 1,217 103-1,-132-94 233,3-9-1,315 72 0,455 27 146,1031-46-168,7-176-126,-1117 15-90,4989-101 146,-2321 151 647,-3037-13-793,833 30 74,-1359-37-78,117 7 17,242 44 1,-307-31 1,-56-19-13,0-1 0,-1 1 0,1 0 0,0 1 0,-1-1 0,1 0 0,-1 0 0,0 1 0,1-1 0,-1 1 0,0-1 0,2 3 0,-3-3 2,0 0 0,1-1 0,-1 1 0,0 0 0,0 0 0,0 0 0,0-1 0,0 1-1,0 0 1,0 0 0,-1 0 0,1-1 0,0 1 0,0 0 0,-1 0 0,1-1 0,0 1 0,-1 0-1,1-1 1,0 1 0,-1 0 0,1-1 0,-1 1 0,0 0 0,1-1 0,-1 1 0,1-1-1,-1 1 1,0-1 0,1 1 0,-2-1 0,-6 5 15,1-1 1,-1 0-1,-1 0 0,1-1 1,-1 0-1,1-1 0,-1 0 1,-10 2-1,-75 5 87,73-7-63,0-1 1,0-2 0,-1 0 0,1-1-1,-32-7 1,45 6-44,0 1 0,0-1 0,0-1 0,1 0 0,-1 0 0,1 0 0,0-1 0,0 0 0,0 0 0,1-1 0,0 0 0,0 0 0,0 0 0,1-1 0,0 0 0,-7-12 0,0-4-88,2 0 1,0 0-1,2-1 1,1 0 0,-7-38-1,-9-130-607,18 129 567,-120-960-393,50 139 734,67-3-208,45 137 59,0-41 603,-37 647-449,-31-228 0,21 313-190,-2-1-1,-3 2 1,-3 0 0,-2 0-1,-3 2 1,-43-79-1,41 96-57,14 22 91,0 0 0,1-1-1,1 0 1,-10-27-1,18 41-59,-1 0 0,1 0 0,0 0 0,1 0 0,-1-1 0,1 1 0,0 0 0,0-1 0,0 1 0,0 0 0,1-1 0,0 1 0,0 0 0,0 0 0,0 0 0,1 0 0,-1 0 0,1 0 0,0 0 0,0 0 0,1 1 1,-1-1-1,1 1 0,0 0 0,6-6 0,11-8-33,1 2 1,1 0 0,1 1 0,0 2-1,0 0 1,49-16 0,161-35-356,-198 55 314,726-121-165,12 55 254,-673 65-22,491-41 33,1970-136 298,-188 140-280,-1449 97 10,-131-4 242,379-11-39,-703-34-159,-420-4-91,-1-3 0,0-2 0,90-25 0,-111 23-4,-1 0 0,1-2 0,-2-1 0,1-1 0,-2-1 0,0-2 0,0 0 0,21-20 0,-37 29 2,-1-1 0,0 0 0,0 0 0,0 0 0,-1-1 0,-1 0 0,1 0 1,-2-1-1,1 1 0,-1-1 0,0 0 0,-1 0 0,-1-1 0,1 1 0,0-15 1,-2 10 3,-1 0-1,-1 0 1,0 0 0,-1 0 0,-1 0 0,0 0 0,-1 1 0,-1 0 0,0 0 0,-10-19 0,-30-56 54,-48-107-36,80 162-27,1 0-1,1-1 1,-10-72-1,14 36-41,4 0 1,2 0-1,4 0 0,3 0 1,21-96-1,109-339-73,-81 332 186,43-247 0,-93 388-2,-1 1 0,-2-1-1,-1 0 1,-1 0 0,-2 0 0,-8-38 0,7 55-87,-1 1 0,0 0 1,-2 0-1,0 1 0,0-1 1,-1 1-1,-1 1 0,-1-1 0,0 1 1,0 1-1,-1 0 0,-1 0 1,0 1-1,-24-19 0,7 11-29,0 2-1,-1 1 0,-1 1 0,-1 1 1,1 2-1,-64-16 0,-200-22-23,-882-18 87,995 63-24,-4417-71-453,-3 68-204,3061 9 594,-689 13-270,5-1-95,1260-14 267,-2436 21-503,3227-17 579,-1715 31-499,0-33 448,646-38 113,-191-3 268,546 45 1114,358 19-2070,174 8-3027,256-21-1756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24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1 524 8968,'0'0'4245,"10"-9"-3391,3-1-787,0 0 0,1 1 0,0 0 0,0 1 0,1 0 0,0 2 0,1-1 0,29-6 0,-2 5 240,1 2 1,0 2-1,51 1 0,136 17 1975,-10-1-1058,672-70 1181,-463 18-1511,862-18 717,3 46-706,-740 10-341,479 0 1333,558-6-989,-2-48-798,-1234 33-164,1672-67 1678,204 134-1080,-2182-44-539,2629 41 92,-1181-95-43,-1209 38-50,-234 12-133,441-37-1968,-479 37 716,0 0-1,0-1 1,18-7 0,18-15-6872,-2-6-6716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29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14958,'0'0'4741,"13"-5"-4533,3 0-65,1 0 0,-1 1 1,1 0-1,-1 1 0,1 1 0,0 1 1,0 1-1,0 0 0,0 1 0,0 1 1,26 6-1,24 16 595,1-3 0,1-3 0,135 17 0,-80-31-8,1-6-1,181-27 1,5 0-141,-236 26-292,1 3-1,87 12 0,161 41 271,116 13-392,381-49-54,-544-19-87,21 5-10,160-1-35,-4-35 281,-155-18-73,-138 21 206,182-10 1,-257 38 268,-86 2-575,-25 1-364,13-1-363,2 1-993,-1-1 0,0-1 0,0 1 0,-17-5 0,-14-8-5765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1081 11883,'0'0'7303,"-3"-10"-3182,-7-22-1044,6 22-683,9 29-1619,0-2-755,0 1-1,2-1 1,0 0 0,1-1-1,1 0 1,0 0-1,1-1 1,21 24-1,-30-38-18,0 0 0,0 1 0,0-1 0,0 0 0,0 0-1,0 0 1,0 0 0,1 0 0,-1 0 0,0-1 0,1 1-1,-1 0 1,1-1 0,-1 1 0,1-1 0,-1 1 0,1-1-1,-1 0 1,1 0 0,-1 1 0,1-1 0,-1 0 0,1 0-1,0-1 1,-1 1 0,1 0 0,-1 0 0,1-1-1,-1 1 1,1-1 0,-1 0 0,1 1 0,-1-1 0,0 0-1,1 0 1,-1 0 0,0 1 0,0-1 0,0-1 0,1 1-1,-1 0 1,0 0 0,0 0 0,-1-1 0,3-1 0,2-7 110,0 1 0,0-1 0,-1 0 0,0 0 0,3-14 0,1-7 181,-1 0-1,-1-1 1,-2 1 0,-1-1-1,-1 0 1,-2 0-1,-7-54 1,3 71-292,1 24 0,1 28 0,4-19 0,0 0 0,1 0 0,1-1 0,1 0 0,0 1 0,2-1 0,-1-1 0,2 1 0,0-2 0,1 1 0,18 23 0,-25-36 0,1-1 0,0 1 0,-1 0 0,1-1 0,0 1 0,0-1 0,0 0 0,0 0 0,1 0 0,-1-1 0,1 1 0,-1-1 0,5 2 0,-5-3 0,-1 0 0,0 0 0,1 0 0,-1 0 0,0 0 0,1 0 0,-1 0 0,0-1 0,1 1 0,-1-1 0,0 0 0,1 0 0,-1 0 0,0 0 0,0 0 0,3-2 0,0-1 0,-1 0 0,1-1 0,-1 0 0,0 0 0,0 0 0,0 0 0,-1-1 0,0 1 0,0-1 0,0 0 0,0 0 0,-1 0 0,0 0 0,1-7 0,1-6 0,-1-1 0,-1 1 0,-1-1 0,0 0 0,-4-31 0,2 41 0,0-1 0,-1 1 0,-1 0 0,1 0 0,-2 0 0,1 0 0,-1 0 0,-1 1 0,0 0 0,0 0 0,-1 0 0,-8-10 0,6 15 0,7 14 0,8 16 0,-5-20 0,1 0 0,0-1 0,0 1 0,1-1 0,-1 0 0,1 0 0,0 0 0,1 0 0,-1 0 0,1-1 0,0 0 0,0 0 0,0-1 0,0 1 0,9 3 0,-10-6 0,-1 1 0,1-1 0,-1-1 0,1 1 0,0 0 0,0-1 0,-1 0 0,1 0 0,0 0 0,-1 0 0,1 0 0,0-1 0,0 0 0,-1 1 0,1-2 0,-1 1 0,1 0 0,-1-1 0,1 1 0,-1-1 0,0 0 0,0 0 0,0 0 0,0-1 0,0 1 0,-1-1 0,5-4 0,4-6 0,-1 0 0,0-1 0,0 0 0,-2-1 0,0 0 0,0-1 0,-2 1 0,6-19 0,-8 21 0,-1 0 0,0 0 0,0 0 0,-2-1 0,0 1 0,0-1 0,-1 0 0,-1 1 0,0-1 0,-5-23 0,4 33 0,1 0 0,-1 0 0,0 1 0,0-1 0,0 0 0,0 1 0,0-1 0,-1 1 0,0 0 0,1 0 0,-1 0 0,0 0 0,-1 1 0,1-1 0,0 1 0,-1 0 0,0 0 0,1 0 0,-8-3 0,9 4 0,-1 1 0,1-1 0,0 1 0,-1-1 0,1 1 0,-1 0 0,1 0 0,0 0 0,-1 0 0,1 1 0,-1-1 0,1 0 0,0 1 0,-1 0 0,1-1 0,0 1 0,0 0 0,0 0 0,-1 1 0,1-1 0,0 0 0,0 1 0,1-1 0,-1 1 0,0-1 0,0 1 0,1 0 0,-1 0 0,1 0 0,0 0 0,-1 0 0,1 0 0,0 0 0,-1 5 0,-3 7 0,0 1 0,1 0 0,1 0 0,0 1 0,2-1 0,-1 27 0,2-33 0,0-1 0,0 0 0,1 1 0,0-1 0,0 0 0,1 0 0,0 0 0,1 0 0,0 0 0,0-1 0,1 1 0,-1-1 0,2 0 0,5 8 0,-8-12 0,1-1 0,-1 1 0,1 0 0,0-1 0,0 0 0,0 0 0,1 0 0,-1 0 0,0 0 0,1 0 0,-1-1 0,1 0 0,0 0 0,-1 0 0,1 0 0,0 0 0,-1-1 0,1 0 0,0 1 0,5-2 0,-3 0 0,0 0 0,-1-1 0,1 0 0,0 0 0,-1-1 0,1 0 0,-1 1 0,0-2 0,0 1 0,0-1 0,7-6 0,2-4 0,0 0 0,-2-2 0,0 1 0,0-1 0,-2-1 0,16-30 0,-18 26 0,-1 1 0,7-32 0,-5 17 0,0 86 0,-8-43 0,11 61 0,-12-66 0,1 0 0,0 0 0,-1-1 0,1 1 0,1 0 0,-1-1 0,0 1 0,1-1 0,-1 1 0,1-1 0,0 1 0,-1-1 0,1 0 0,0 0 0,1 0 0,-1 0 0,0-1 0,0 1 0,1 0 0,3 1 0,-4-3 0,0 0 0,0 0 0,0 0 0,0 0 0,0-1 0,0 1 0,0 0 0,0-1 0,-1 0 0,1 1 0,0-1 0,0 0 0,-1 0 0,1 0 0,0 0 0,-1 0 0,1 0 0,-1-1 0,1 1 0,-1 0 0,0-1 0,0 1 0,0-1 0,0 0 0,0 1 0,1-3 0,28-53 0,-25 47 0,18-46 0,30-117 0,-41 130 0,-2 21 0,-10 22 0,0 0 0,0 0 0,1 0 0,-1 0 0,0 0 0,0 0 0,1 0 0,-1 0 0,0 0 0,0 0 0,1 0 0,-1 0 0,0 0 0,0 0 0,1 0 0,-1 0 0,0 1 0,0-1 0,1 0 0,-1 0 0,0 0 0,0 0 0,1 0 0,-1 1 0,0-1 0,0 0 0,0 0 0,0 0 0,1 1 0,-1-1 0,0 0 0,0 0 0,0 0 0,0 1 0,0-1 0,0 0 0,1 0 0,-1 1 0,0-1 0,0 1 0,11 41 0,-8-30 0,3 16 0,2 0 0,1-1 0,16 37 0,-24-63 0,-1 1 0,1 0 0,0-1 0,-1 1 0,1-1 0,0 1 0,0-1 0,0 1 0,1-1 0,-1 0 0,0 0 0,0 1 0,1-1 0,-1 0 0,0 0 0,1 0 0,-1 0 0,1-1 0,0 1 0,-1 0 0,1-1 0,3 2 0,-4-3 0,1 1 0,0 0 0,-1-1 0,1 0 0,0 1 0,-1-1 0,1 0 0,-1 1 0,1-1 0,-1 0 0,1 0 0,-1 0 0,0-1 0,1 1 0,-1 0 0,0 0 0,0-1 0,1-1 0,5-7 0,0-1 0,-2 0 0,1 0 0,7-22 0,-2-12 0,-1-1 0,-3 1 0,-1-1 0,-3-1 0,-2-54 0,19 200 0,-15-78 0,-1-5 0,-2-2 0,1 0 0,1 0 0,0 0 0,1-1 0,0 1 0,1-1 0,1-1 0,14 22 0,-20-33 0,0 1 0,0-1 0,1 1 0,-1-1 0,1 1 0,-1-1 0,1 0 0,-1 0 0,1 0 0,0 0 0,0 0 0,0 0 0,-1 0 0,1-1 0,0 1 0,0-1 0,0 1 0,0-1 0,0 0 0,0 0 0,0 0 0,0 0 0,0 0 0,0 0 0,0 0 0,0-1 0,0 1 0,0-1 0,0 1 0,0-1 0,-1 0 0,1 0 0,0 0 0,2-2 0,0 0 0,-1 0 0,1 0 0,-1 0 0,0 0 0,0-1 0,-1 0 0,1 1 0,-1-1 0,1 0 0,-1 0 0,-1-1 0,1 1 0,0 0 0,0-6 0,0-1-375,0 0 0,-1-1 0,0 1 1,-1-1-1,-1 1 0,-2-21 0,-1 15-965,0 0-1,-1 1 1,-1 0 0,0 0 0,-1 0-1,-16-26 1,-12-10-7890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33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13805,'0'0'4068,"10"-9"-3118,18-13-910,0 1-1,2 1 1,0 2-1,34-15 1,-27 18-18,1 3 0,0 1 1,1 1-1,0 3 0,40-3 1,204 0 3,-181 11 801,135-18 1,14-28 385,-112 19-1027,171-12 0,384 46 121,-303 6-288,-184-9 10,354 54 1,-368-24-10,506 76 50,-317-56-47,-180-23 40,327 12 1,68-84 663,-282 12-477,228-27-155,207-11-30,532 61 319,105 32 962,-1159-38-1307,277-48 1,173-9 30,-131 73-1080,192-8-1300,-705 1 1994,388-29-7275,-275 15 1116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48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0 644 2819,'0'0'6032,"6"-7"-5338,0 2-538,0 0-1,0 1 1,1-1-1,0 1 1,-1 1-1,1-1 1,1 1-1,-1 0 1,0 1-1,1 0 1,-1 0-1,1 1 1,0-1-1,13 1 1,365-8 1536,-231 10-1011,186-23-1,-264 11-588,786-76 1706,333 34-372,-179 12-1248,-318 16 327,1129 12 1945,-1464 20-2148,432-46-1,-463 3-50,852-63 977,-980 93-1129,871-53 550,-805 27-449,256-24 21,-364 46-109,201 13 1,-276 7 152,117 28 0,-133-21-54,0-4 0,136 7 0,-203-19-555,0-1-1,0-1 1,1 1 0,-1-1-1,0 0 1,8-2-1,-12 2-24,1 0-1,-1 1 1,1-1 0,-1 0-1,0 0 1,1 0-1,-1 0 1,0 0 0,0 0-1,0 0 1,0-1-1,0 1 1,0 0 0,0-1-1,0 1 1,1-2-1,2-18-8022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49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16816,'0'0'80,"10"6"-1036,1 0 897,0-1-1,1 0 1,0-1-1,0-1 1,1 0-1,-1 0 1,0-1-1,1-1 1,0 0-1,-1-1 1,14-1-1,158-21-60,-147 16 106,1056-93-3,-429 52 653,795-37 3485,47 121-3677,-404-2 393,-229-31-315,224 6-35,-2 51-359,-895-41-365,281 23-1119,-163-31-5448,-160-14-3878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22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3122 81 6502,'-371'5'1303,"1"17"-1,-393 74 1,675-79-1132,1 4 0,1 4 0,0 3 0,-96 48 0,117-43 91,1 3-1,1 2 0,3 4 1,1 2-1,-82 80 0,65-47-187,4 3-1,4 3 0,4 3 0,-57 100 0,83-121-66,4 2 0,2 1 1,4 2-1,2 1 0,4 1 1,-22 121-1,38-145-19,2-1 1,3 0-1,1 1 0,2 0 0,2-1 1,3 0-1,1 0 0,3-1 1,1 0-1,3-1 0,1 0 1,3-1-1,1-1 0,2-1 1,32 46-1,-11-25 10,3-2 1,2-2-1,3-3 1,99 87-1,-67-77 7,2-3 0,172 94 0,-107-81 5,173 60 0,162 25 0,-111-57 38,653 95 0,-850-180 8,0-7-1,1-9 0,0-7 0,-1-8 0,196-38 0,540-164 509,-16-64-151,-29-50-110,-676 241-153,-4-9 0,242-164 0,-366 216-114,-1-3 0,-3-2 1,-2-2-1,69-80 0,-108 107 66,-1 0 1,-1-1-1,-2-1 1,0 0 0,21-57-1,-30 62 107,0 0-1,-1-1 1,-1 0 0,0 0-1,-2 0 1,-1 0 0,-1 0-1,-1 0 1,-3-25 0,-4 11-86,-1-1 1,-1 1-1,-2 1 1,-2-1-1,-1 2 1,-1 0-1,-2 1 1,-33-45-1,-1 9 80,-3 1-1,-99-93 1,65 81-76,-3 4 0,-3 4 0,-110-63 0,-335-145-21,293 172 147,-5 11 0,-3 12 1,-4 10-1,-423-64 0,460 111-237,-2 9 0,-1 11 0,1 9-1,-1 10 1,-423 77 0,-159 116-3780,371-78-917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26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4104 86 8104,'-54'0'1042,"-597"-6"4234,-1-33-3832,190 2-1345,338 34-101,-215 21 1,243-3-10,0 4 0,2 4 0,0 5 0,-138 60 0,107-29 439,2 4-1,-184 130 1,235-141-340,3 3 1,2 3 0,-97 110 0,127-125-68,3 2 0,1 2 0,2 0-1,3 2 1,2 1 0,-36 95 0,55-123-5,0 0 0,2 0 0,1 1 0,0 0 0,2-1-1,0 29 1,3-37-9,0-1 1,1 1-1,0-1 0,1 0 0,0 0 1,2 0-1,-1 0 0,2 0 0,-1-1 0,2 0 1,12 19-1,6 0-12,1 0-1,1-2 1,2-1 0,1-1 0,1-2 0,40 26-1,217 114-14,-195-116 18,51 29 4,487 246 32,-507-270-26,2-5 1,3-6-1,164 34 1,158-16 67,5-31 58,-102-9 3,1289 172-49,-807-82-64,458-36 32,3-98 56,-846 10 40,70-7-120,-2-23 0,784-167 0,13-128 374,-1294 331-361,196-61 272,-188 57-268,-1-2-1,0-1 0,-1-1 0,-1-1 0,27-21 0,-46 30-15,-1 1 0,0-1 0,0-1 0,0 1 0,-1-1 0,0 0 0,-1-1 0,0 0 0,0 1 0,-1-1 0,0-1 0,0 1 0,-1-1 0,0 1 0,-1-1 0,0 0 0,0-10 0,-1 7 22,-1 0 1,-1 1-1,0-1 0,-1 1 0,0-1 0,-1 1 0,0 0 1,-1 0-1,0 0 0,-1 0 0,-1 1 0,0 0 1,-9-13-1,-10-11 7,-2 1 0,-2 2 0,-1 1 0,-1 1 0,-2 2 1,-1 1-1,-48-30 0,-11 3 52,-177-77 1,12 30-69,-442-112 1,-291-1-100,854 187 66,-1288-229 102,-7 32 267,933 147-137,-846-74 579,1132 143-856,1 10-1,-1 9 1,2 9 0,-286 65-1,309-35-668,-261 107 1,-160 123-7172,306-124-6237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37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438 544 13965,'-11'3'1410,"9"-2"-1372,-4 0 23,-1 1 1,0 0-1,1 0 1,-1 1-1,1 0 1,0 0-1,0 0 1,0 1-1,0 0 1,0 0-1,1 0 1,0 1-1,0 0 1,0 0-1,1 0 1,-6 8-1,-2 10-61,1 1-1,1 0 0,1 1 1,-9 40-1,-14 110-36,19-91 29,-31 159 36,-113 847 441,145-902-236,9 1 0,7-1 0,9 0 0,9 0 0,73 301 0,-79-433-150,4 0 0,1-2 0,3 0 0,3-2 1,1 0-1,3-2 0,2-2 0,2 0 0,2-3 0,2-1 0,2-2 0,1-1 0,3-3 0,1-1 0,1-3 0,3-2 0,59 30 0,-30-24-19,2-3 0,1-4-1,124 29 1,-83-34 17,227 18-1,610-58 107,693-91-65,-577 35-3,775 7 605,-561 28-568,194 38-65,-394 34-23,0-32-95,-970-5 29,1178-78-3,-1198 69 7,120-11 44,629-65 163,-10-59-140,181-132 283,-115 28-66,-715 194-334,-3-8-1,-3-8 0,-3-9 0,252-149 0,-334 167 59,-3-4-1,-2-4 1,-4-4-1,-3-4 1,-4-3 0,-3-5-1,-4-2 1,-3-4-1,-5-3 1,-4-3-1,-4-3 1,59-135-1,-98 188 66,-3-2 0,15-58-1,-29 88-96,0-1-1,-1 1 1,-1-1-1,-1 0 1,0 0-1,-2 0 1,0 0-1,-7-35 1,3 42-8,0 0-1,0 0 1,-1 0 0,-1 1 0,0 0 0,0 0 0,-2 1 0,1-1-1,-1 2 1,-1 0 0,-14-13 0,-3 1 11,0 1 0,-2 1 0,-44-24 0,-18-1 14,-173-61 0,-108-6 337,251 78-88,-296-73-38,-638-78 0,-445 43-317,1315 127 109,-3554-199 227,961 109-170,1363 30 1,-1602-102 740,2977 174-781,-1275-68 1155,988 70-1020,0 14 0,-328 56 0,388-20-819,3 12 0,2 11 1,-351 146-1,487-168-2340,42-24-2820,-5-5-7942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6:27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11339 451 13036,'-548'-60'3383,"165"24"-1801,275 17-1287,1-5 1,-124-45-1,128 35-231,-1 5 0,-143-21 0,20 34 668,-277 14-1,212 7-64,-784-70 684,224 20-1451,-1 59-8,-712-34 183,199 51-102,1165-15 42,-943 99 269,1027-97-260,0 6 0,2 4 0,-189 73 0,252-79-18,1 3 1,0 1-1,3 3 1,0 2-1,2 2 0,1 1 1,2 3-1,2 2 1,-70 82-1,78-77-27,1 2 0,3 2 0,1 0 0,-21 54 0,35-67 4,2 0 1,1 1 0,2 1 0,1 0-1,2 0 1,-2 72 0,9-76 13,1 0 0,2 0 0,1-1 1,2 0-1,1 0 0,1 0 0,2-1 0,1 0 0,1-1 0,2-1 0,1 0 1,35 47-1,-20-34-1,1-3-1,2 0 1,1-2 0,80 63 0,-55-56-12,2-3 0,122 59 0,3-21-23,309 86-1,-414-141 38,289 79 27,3-16 0,489 48 0,-521-99-23,592 69 23,736 50 76,-988-140-90,828-88-1,-620-30 67,-109 11-25,-28-6-181,-15-71 1,-456 82 142,387-178-1,-599 230-29,-3-3 0,-1-3 0,-2-3 0,-2-2 0,-2-3 0,61-66 0,-76 67 24,-1-3 0,-4-1 0,-1-2 0,-3-1 0,-2-2 0,-3-2 0,35-92 0,-57 129 0,-2 0 1,-1-1-1,0 0 0,-2 0 1,-1 0-1,-1 0 0,-1-41 0,-2 51-3,-1-1 0,0 1 0,-1 0 0,0 0 0,-1 0-1,-1 1 1,0-1 0,-1 1 0,0 0 0,-1 1-1,0 0 1,-1 0 0,0 0 0,-18-17 0,3 7 2,-1 2 1,-1 0 0,-1 1 0,-1 2-1,0 1 1,-1 1 0,-1 1-1,-51-15 1,-15 2 27,-140-20 0,-268-22 66,-38-6 326,35-15-21,-166-28-263,-4 38-623,-22 55-1986,232 43-3267,152 11-2168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0:53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 5926,'0'0'7580,"9"13"-6560,-2-11-912,0 0 0,0 0 0,0-1 0,0 0 1,1 0-1,-1-1 0,0 0 0,1-1 0,10-1 0,1 1 55,105-14 992,7 1-31,-80 13-1017,0 2 0,0 3-1,73 14 1,-14 1 216,173 7 0,116-21 1039,-281-6-909,191-4 297,330 12-560,507 17-92,-882-26-68,733-14 34,123-9 43,-581 12-90,339-18 19,-314-22 204,-546 54 116,-28 2-1022,-30 3-6497,13-9-3157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13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1 350 3107,'0'0'278,"11"-3"-1,61-15 1386,0 3 1,109-7-1,162 4 1301,301 16-786,-544 3-2049,468 11 847,417-24 909,-569 1-1666,232-11-64,214 0 946,-85 5-1007,660-69 670,-396 23-695,207 39-74,-830 11 10,-316 7-5,-68 7 2,-28-1-16,1 1 1,0-1 0,0 0 0,-1 0 0,1-1 0,11-3-1,-68-2-423,-23 6 355,-135 17 0,-73 32 42,21-3 35,-1355 74-101,660-120-610,685-18 676,222 11 41,0-1-1,1-3 1,-71-25 0,115 35-2,0 0-1,0 0 1,0-1 0,0 1-1,0-1 1,0 0 0,1 0-1,-5-4 1,7-3-89,19 3-48,57 0-295,116 5 0,-85 3 316,671 29-31,-479-14 142,506 28 31,317 16 17,1-32-24,207-60 543,-1062 10-262,255-12 96,-521 33-411,7-1 24,-1 1 0,1 0 0,-1 1 0,17 3 0,-22-3-168,0 0 1,0 1-1,0-1 0,0 1 1,0 0-1,0 0 0,-1 0 1,1 0-1,-1 0 1,1 1-1,-1-1 0,0 1 1,0-1-1,3 6 0,15 14-3213,12-1-2094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20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99 146 7111,'-11'-1'3480,"-2"0"-2784,4 1-332,0-1-1,-1 0 1,1-1-1,0 0 1,0 0-1,-10-5 1,19 7-353,0 0 1,0 0 0,0 0 0,0 0-1,1 1 1,-1-1 0,0 0 0,0 0-1,0 0 1,0 0 0,1 0 0,-1 0-1,0 0 1,0 0 0,0 0 0,0 0-1,0 0 1,1 0 0,-1 0 0,0 0-1,0 0 1,0 0 0,0 0 0,1 0-1,-1 0 1,0 0 0,0 0 0,0 0-1,0-1 1,0 1 0,1 0 0,-1 0-1,0 0 1,0 0 0,0 0 0,0 0-1,0 0 1,0-1 0,0 1 0,0 0-1,1 0 1,-1 0 0,0 0 0,0 0-1,0-1 1,0 1 0,0 0-1,0 0 1,0 0 0,0 0 0,0 0-1,0-1 1,0 1 0,0 0 0,0 0-1,0 0 1,0 0 0,0-1 0,0 1-1,0 0 1,0 0 0,0 0 0,0 0-1,0 0 1,-1-1 0,1 1 0,0 0-1,0 0 1,0 0 0,238-43 10,-134 27-28,126-15 572,244-2 0,238 32 1138,-475 4-1449,1416 33 695,-221 60 422,24 1 2872,-1321-92-3965,527 12-56,-745-26-6645,-1-4-1255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71 10346,'-15'-11'6886,"3"4"-2401,3 2 447,2 1-1505,5-1-928,2 1-2307,0 0-192,0-2 0,4-1 0,8 1 0,0 0-4004,2 2-3299,1 3-5701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21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12460,'631'14'2600,"-35"41"422,-255-15-1219,971 24-420,-942-66-892,462 8 1634,-808-5-2240,143-1-195,-85-12-2221,-66 8 956,0-1 0,-1 0-1,16-9 1,39-25-11579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30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1484 194 6342,'-12'-9'-5,"4"5"-35,-148-91-358,131 82 1241,0 1 1,-46-14-1,29 16-504,-2 1-1,1 2 1,-1 3 0,0 1-1,0 2 1,0 2-1,1 2 1,-1 2 0,0 1-1,1 3 1,-69 23-1,78-20-159,0 1-1,1 2 0,1 1 0,0 2 1,1 1-1,1 1 0,1 2 0,1 1 1,0 1-1,2 1 0,1 2 1,2 0-1,0 1 0,-27 47 0,28-34-180,2 1 0,1 0 0,3 2 0,1 0 0,3 0 0,1 2-1,3-1 1,1 1 0,-1 86 0,8-119-14,1-1 1,0 1-1,0 0 1,2-1-1,-1 1 1,2-1-1,0 0 0,0 0 1,1 0-1,0-1 1,1 1-1,0-1 0,15 19 1,-9-17 127,1 0 0,0-1-1,0 0 1,1-1 0,1 0 0,0-1 0,0-1-1,32 14 1,0-6 250,-1-2 0,2-2-1,0-2 1,1-2 0,0-3 0,61 1-1,35-4-151,-1-7 0,244-38 0,-288 26-312,265-52 923,-299 52-647,-1-3 0,-2-2 0,90-44 0,-130 53-103,-1-2-1,0 0 1,0-1 0,-2-1 0,0-1-1,-1-1 1,32-39 0,-44 49 39,0 0 0,-1-1 0,-1 0 0,1 0 0,-1 0 0,-1-1 0,0 0 0,0 0 0,-1 0 0,0 0 0,-1 0 0,0-1 0,-1 1 0,0-1 0,0 0 0,-1 1 0,-1-1 0,0 1 0,0-1 0,-1 1 0,0-1 0,-5-12 0,1 12-13,1 1 0,-1-1 0,-1 1 0,0 0-1,0 1 1,-1 0 0,0 0 0,-18-14 0,-84-58 187,85 65-260,-57-38-245,-3 4 1,-1 4-1,-2 3 1,-2 5-1,-2 3 0,-1 5 1,-1 3-1,-164-24 0,8 24-5224,190 17 1479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34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1213 223 5605,'-101'-19'6454,"-128"-45"-4729,218 60-1677,0 1 0,0-1 1,-1 2-1,1-1 0,-1 2 0,0-1 1,1 2-1,-1-1 0,0 2 1,0 0-1,1 0 0,-1 1 0,0 0 1,1 1-1,0 0 0,0 1 1,0 1-1,0-1 0,0 2 0,1-1 1,-10 8-1,-23 20-71,1 1 0,-72 76 1,-61 95 466,157-182-361,-17 21 150,2 1 0,2 2-1,-35 71 1,54-94-91,2 0 1,0 1-1,2 0 0,0 0 1,2 1-1,1 0 0,1 0 1,2 0-1,0 39 0,3-56-114,1 0-1,0 0 0,0 0 1,1 0-1,0 0 0,1 0 1,0-1-1,0 0 0,1 0 1,0 0-1,1 0 1,-1-1-1,1 0 0,1 0 1,-1 0-1,1-1 0,1 0 1,-1 0-1,1-1 0,0 0 1,11 5-1,5 2-6,0-1 0,1-1-1,0 0 1,1-3 0,0 0 0,36 5 0,78 0 435,225-8-1,-221-7-368,-119 3-76,789 27 234,-752-19-371,0-3 0,97-5 0,-139-2 106,1 0-1,-1-2 1,0 0 0,0-1 0,-1-1 0,1-1 0,-1 0 0,-1-2 0,1 0 0,-2-1 0,28-21 0,-28 17 219,-1-1 0,-1-1 0,0 0-1,-1-1 1,-1-1 0,0 0 0,-2-1 0,0 0 0,-1-1-1,-1 0 1,-1 0 0,0-1 0,-2 0 0,-1 0 0,0-1 0,-2 0-1,2-32 1,-4 25-28,-1-1-1,-1 1 1,-2 0 0,-1-1-1,-1 1 1,-2 1 0,-1-1-1,-1 1 1,-1 1 0,-1 0-1,-2 0 1,-24-38-1,15 33 66,-1 2-1,-2 1 0,-1 1 0,-1 1 0,-1 1 0,-51-37 0,37 36-135,-1 2 0,-1 1 0,-1 3 0,-68-23 0,0 12-1093,-1 5 0,-2 5 1,-181-11-1,254 30 154,-84-10-2109,43-2-1812,25 0-3269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51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2796 237 3619,'0'0'4068,"-11"-8"-2674,-6-4-627,0 1 1,-1 1 0,0 0 0,-1 1 0,-33-10 0,-63-5-38,-132-8 1,30 6-377,-8-8 262,-327-6 1,455 39-116,-225 7 374,277-2-832,0 2 0,0 2 0,1 2-1,0 2 1,-45 19 0,46-13-18,0 2 0,2 2 0,0 2 0,1 1 0,2 2 0,1 2 0,1 1 0,2 2 0,1 2 0,1 0-1,-51 75 1,75-95-18,0 0 0,1 0 1,1 1-1,0 0 0,1 1 0,1-1 0,0 1 0,1 0 0,-1 18 0,3-22-2,1-1-1,0 1 0,1-1 1,1 1-1,-1-1 1,2 1-1,-1-1 1,2 0-1,0 0 1,0 0-1,1 0 1,0-1-1,8 13 1,6 2 2,2-1 0,0 0 0,1-2 0,1-1 0,1 0 0,35 22 0,170 90 35,-163-100-32,2-3 1,1-3 0,1-3 0,126 25 0,-83-31-3,0-4 1,158-2 0,644-68 127,-835 49-139,61-3 48,91-11 6,-188 15-39,-1-2 0,0-2 0,50-19 0,-79 23 119,0 0-1,0-1 0,-1-1 0,0 0 1,0-1-1,-1 0 0,0-1 1,-1 0-1,0-1 0,0-1 1,-1 1-1,-1-2 0,0 1 1,0-1-1,-1 0 0,-1-1 1,-1 0-1,1 0 0,-2-1 1,0 1-1,-1-1 0,-1 0 1,0 0-1,-1-1 0,0 1 0,-2 0 1,1-1-1,-2 1 0,0-1 1,-1 1-1,-1 0 0,0 0 1,-10-29-1,4 22 5,-1 0 0,-1 1 0,0 0 1,-2 0-1,-1 1 0,0 1 0,-20-21 0,8 13-42,-2 2 0,0 1 0,-1 1 0,-35-20 0,-11 2-93,-1 2-1,-2 4 0,-103-31 0,49 28-471,81 25-1369,0-2 0,-59-26 0,61 13-3102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53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2540 327 6758,'-34'-28'1401,"-1"2"-1,-1 1 0,-72-37 0,54 37-687,-2 2 1,-73-20 0,9 15-592,-2 4 1,-143-8-1,188 25 165,-1 3-1,1 4 0,0 4 0,0 2 1,0 4-1,1 4 0,-134 41 1,98-13-138,2 4 1,2 6-1,-144 92 0,229-129-133,1 1-1,1 1 0,0 0 0,1 2 1,1 1-1,-33 42 0,43-48-7,0 0 1,1 0-1,0 1 0,1 0 0,1 1 1,0-1-1,2 1 0,-1 0 0,2 0 0,0 1 1,1-1-1,0 30 0,3-38-7,0-1 1,0 0-1,1 1 0,0-1 0,0 0 1,1 0-1,0-1 0,0 1 0,0-1 1,1 1-1,0-1 0,0 0 0,1 0 1,-1-1-1,1 1 0,1-1 0,-1 0 1,1 0-1,0-1 0,0 0 0,0 0 1,0 0-1,10 3 0,14 7 22,0-2 1,2-1-1,58 12 0,300 38 113,-206-37-133,263 50 37,407 45-22,-757-113 8,1-4 1,154-15-1,-221 9 157,-1-1 0,0-2 1,0 0-1,0-2 0,-1-2 0,-1 0 1,0-2-1,0-1 0,-1-1 0,-1-2 1,-1 0-1,32-28 0,-42 30 72,-1 0-1,-1-1 1,-1 0-1,0-1 1,-1-1-1,-1 1 1,-1-2-1,0 1 1,-1-1-1,-1-1 0,-1 1 1,6-38-1,-10 43-121,0 0-1,-1 0 1,0 0-1,-2 0 1,1 0-1,-2 0 1,0 0-1,-1 0 1,0 1-1,-1-1 1,0 1-1,-1 0 1,0 0-1,-2 0 1,1 1-1,-1 0 1,-1 0-1,0 1 0,-16-17 1,0 5-117,-2 2-1,-1 0 1,0 2 0,-1 1-1,-1 1 1,-1 2 0,0 1-1,-38-12 1,-23-3-797,-148-27 1,93 32-961,89 17-258,-1-2 0,2-3 0,-85-30 0,71 7-4231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57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65 6919,'-11'3'2076,"4"-2"-1523,-2-1-13,1 1-1,-1 0 1,1 0-1,0 1 0,-1 0 1,1 1-1,0 0 1,-11 5-1,37-3 715,459-9 3103,-247-5-3695,749 7-286,-73 2-251,-844-4-86,-42 2 4,-36 1 68,-932-12 14,0 1-154,863 12 49,-278-8-8,451 0-258,1728 7 513,-1526 8-198,-1754-44 49,1258 52 185,139-8-2213,0-2-3535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1:58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59 157 12620,'-11'0'191,"8"1"-32,0-1 0,0 0 0,0 1-1,0-1 1,0-1 0,0 1 0,0 0 0,0-1-1,1 1 1,-1-1 0,0 0 0,0 0-1,0 0 1,-2-2 0,5 3-114,-1 0 1,1 0-1,0-1 0,0 1 1,0 0-1,0 0 0,0 0 1,0-1-1,0 1 0,0 0 1,0 0-1,0 0 1,0-1-1,0 1 0,0 0 1,0 0-1,0 0 0,0-1 1,0 1-1,0 0 0,0 0 1,0 0-1,0-1 0,0 1 1,0 0-1,0 0 0,0 0 1,0-1-1,1 1 0,-1 0 1,0 0-1,0 0 0,0 0 1,0 0-1,0-1 0,1 1 1,-1 0-1,0 0 0,0 0 1,0 0-1,0 0 1,1 0-1,-1 0 0,0 0 1,0 0-1,0-1 0,1 1 1,-1 0-1,0 0 0,0 0 1,16-4 721,-15 3-649,87-16 1020,133-9 0,96 11-546,-232 13-321,862 0 1018,0 33-1045,-790-25-213,22-2 220,-502-18-56,58 0-166,-1017 0-162,2352-32-7714,-687 22 4034,-259 21 3541,-888 71 2526,210-17-1609,358-38-3405,23-9-6353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2:46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2817 255 14574,'-7'-13'304,"-2"-2"-99,-1 1 1,0 0-1,-1 1 0,0 0 0,-1 1 0,0 0 1,-1 0-1,-24-15 0,6 11-58,-1 1 0,0 1 0,-1 2 0,0 1 0,-1 2 0,0 1 0,-55-5 0,-249 2 731,326 11-877,-238 9-126,-456 77 0,612-66 252,-167 56 1,199-53 124,2 3-1,1 2 0,-94 61 0,121-66-116,0 1 0,1 2 1,2 0-1,0 2 0,2 2 0,1 0 0,-21 35 1,30-39-88,2 1 1,0 1 0,2 1 0,2 0-1,0 0 1,2 1 0,1 0-1,2 1 1,-5 58 0,9-62-52,1 0 0,2 0 1,1 0-1,0 0 0,3 0 0,0-1 0,1 0 1,2 0-1,0 0 0,2-1 0,1 0 1,1-1-1,1 0 0,1-1 0,1 0 0,1-2 1,1 1-1,1-2 0,1-1 0,0 0 1,1-1-1,1-1 0,1-1 0,31 17 0,-2-6 34,1-2-1,1-3 0,1-1 0,1-4 0,0-1 1,110 14-1,-53-17 140,1-6-1,177-11 1,-176-6-94,-1-5 0,0-4-1,-2-6 1,178-64 0,-168 42-4,-3-5 0,-2-6 0,200-133 0,-253 146 68,100-93-1,-138 114 63,-1-2-1,0-1 0,-3-1 0,0-1 0,-2-1 0,17-34 0,-29 50 14,-1 0-1,-1-1 1,0 0-1,-1-1 0,0 1 1,-2-1-1,0 1 0,1-29 1,-4 35-93,1 0 0,-1 0 1,-1 0-1,0 0 0,0 0 1,-1 0-1,0 0 0,0 1 1,-1 0-1,0-1 1,0 1-1,-1 1 0,0-1 1,-1 1-1,0 0 0,-8-8 1,-10-5-99,0 1 0,-2 1 0,0 1 0,-1 2 0,0 0 0,-2 2 0,1 1 0,-36-9 0,-249-52-53,289 69 28,-72-12-347,47 9-463,0-2 0,0-2 0,-47-18 0,89 26 162,0 0 1,0-1 0,0 1 0,0-1-1,1 0 1,-7-7 0,9 8-605,1 0 1,0-1-1,0 0 1,0 0-1,1 0 1,-4-8-1,5 12 1090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2:47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2569 263 7079,'-10'-9'5039,"-18"-13"-4643,-1 0 0,-2 2 0,0 1 0,0 2 0,-2 1 0,0 1 0,-1 2 0,-44-11 0,-14 1 195,0 4 1,-107-8 0,65 16-399,0 6 1,-242 22-1,280-6-59,2 5 0,0 5-1,1 3 1,-153 62 0,204-68-40,1 2 0,0 2 0,2 2 0,1 2 1,1 1-1,1 2 0,2 1 0,-52 59 0,64-63-73,2 1 0,1 1-1,1 1 1,2 0 0,0 2-1,3 0 1,0 0-1,2 1 1,1 1 0,2-1-1,1 2 1,-4 46-1,9-52-16,2-1 0,0 0-1,2 1 1,0-1-1,2 0 1,10 33 0,-8-40-3,1 0 0,1-1 1,1 0-1,1 0 0,0-1 1,1 0-1,1-1 0,26 28 1,-11-18 52,2-2 0,0-1 0,2-1 0,1-1 0,1-2 0,0-1 1,1-1-1,46 15 0,18 1 340,186 40 1,-69-32-84,3-9 0,0-10 0,342-7 0,-498-19-77,-1-2 0,1-3 0,-2-3 1,0-3-1,103-36 0,-125 34-43,-2 0 0,0-3 0,-1-1 0,-1-1 0,-1-2 0,-1-2 0,-1 0 0,-1-2 0,47-57 0,-53 54-15,-2 0 0,-2-2 0,0-1 0,-3 0 0,0-1 0,-2-1 1,-2-1-1,17-70 0,-26 84-66,0 0 1,-1-1-1,-1 0 1,-2 0-1,0 0 1,-1 1-1,-1-1 0,-2 0 1,0 1-1,-1-1 1,-1 1-1,-1 1 1,-1-1-1,-1 1 1,-24-39-1,11 30-102,-1 1-1,-1 1 0,-2 1 1,-1 1-1,-1 2 0,-1 0 1,-1 2-1,-1 2 0,-1 0 1,-36-15-1,-23-6-342,-1 3 0,-149-37 1,-263-24-3727,267 60-1883,106 12-2789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3:24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0 370 11371,'0'0'7457,"9"-2"-7537,121-33 418,-70 17-313,0 3-1,102-12 0,168 16 169,18-1 928,-23-15-617,646-43 883,2 79-780,989 114 29,2-87 255,-459-70-816,813-110 85,-1332 44 738,1 59-8,-922 40-935,85 3-491,-134 0 364,-1 0 0,1 1-1,0 1 1,-1 0 0,0 1 0,0 1-1,17 8 1,-4 0-3095,-1-5-1725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16464,'0'0'4559,"3"10"-700,3 7-3162,2 1-1,0-1 1,1-1-1,0 1 1,1-2-1,22 27 0,92 84 2314,-99-102-3010,-2 2 0,0 0 0,-2 2 0,-1 0 0,-1 1 0,-2 1 0,-1 1 0,-1 0 0,-1 1 0,17 63 0,-31-93 0,1 0 0,0-1 0,-1 1 0,1 0 0,-1 0 0,0-1 0,0 1 0,1 0 0,-1 0 0,0 0 0,0-1 0,-1 1 0,1 0 0,0 0 0,-1 0 0,1-1 0,-1 1 0,1 0 0,-1-1 0,0 1 0,0 0 0,1-1 0,-1 1 0,0-1 0,-1 1 0,1-1 0,0 0 0,0 1 0,-1-1 0,-1 1 0,0-1 0,0 0 0,-1 0 0,1 0 0,-1-1 0,1 0 0,-1 0 0,1 0 0,0 0 0,-1 0 0,1 0 0,-1-1 0,1 0 0,0 0 0,-1 0 0,-5-2 0,4 1 0,1 0 0,-1 0 0,0 0 0,1 0 0,-1-1 0,1 0 0,-1 0 0,1 0 0,0 0 0,1-1 0,-1 1 0,0-1 0,1 0 0,0 0 0,0 0 0,0-1 0,1 1 0,-1-1 0,1 0 0,0 1 0,0-1 0,1 0 0,0 0 0,-1 0 0,2 0 0,-1 0 0,0-1 0,1 1 0,0 0 0,1-7 0,3-13 0,0 0 0,2 1 0,1 0 0,1 0 0,11-24 0,-5 13 0,8-26 0,-3 0 0,18-99 0,-33 134 0,0 0 0,-2-1 0,-1 1 0,-2 0 0,0-1 0,-2 1 0,0 0 0,-15-51 0,16 73 0,-17-42 0,18 44 0,0 0 0,0 1 0,0-1 0,0 0 0,-1 0 0,1 1 0,-1-1 0,1 1 0,-1-1 0,0 1 0,1 0 0,-1 0 0,0 0 0,0 0 0,0 0 0,0 0 0,0 0 0,0 0 0,-3 0 0,4 1 0,0 0 0,-1 1 0,1-1 0,0 1 0,0-1 0,-1 1 0,1-1 0,0 1 0,0-1 0,0 1 0,0 0 0,0 0 0,0 0 0,0 0 0,0-1 0,0 1 0,0 0 0,1 1 0,-1-1 0,0 0 0,1 0 0,-1 0 0,0 0 0,1 0 0,0 1 0,-1-1 0,1 0 0,0 0 0,-1 3 0,-8 46 0,8-41 0,-4 29 0,1 0 0,2 56 0,2-85 0,0 0 0,1 0 0,0 0 0,1 0 0,0 0 0,0 0 0,1-1 0,0 1 0,0-1 0,1 1 0,0-1 0,0-1 0,1 1 0,0-1 0,1 1 0,10 9 0,-13-14 9,0-1 0,0 1 1,0-1-1,1 0 0,-1 0 0,1 0 1,-1-1-1,1 1 0,0-1 0,0 0 1,-1 0-1,1 0 0,0-1 0,0 1 1,0-1-1,0 0 0,0 0 0,0 0 0,0-1 1,0 0-1,0 1 0,0-1 0,-1 0 1,1-1-1,0 1 0,-1-1 0,1 1 1,-1-1-1,1 0 0,-1-1 0,0 1 0,0-1 1,0 1-1,0-1 0,0 0 0,3-4 1,2-2-166,0-1 1,-1-1 0,1 1-1,-2-1 1,0 0 0,0-1 0,-1 1-1,0-1 1,-1 0 0,3-15-1,0-25-6677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3:32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0 330 4612,'0'0'10682,"12"3"-10249,1 0-273,0 0 0,0-1 0,1 0 0,-1-2 1,0 1-1,1-2 0,16-1 0,24-9 22,63-3-1,-93 12-39,0 2-1,0 1 1,0 1-1,-1 1 0,30 8 1,35 7 434,0-4 0,108 3-1,-172-16-391,67 10 660,139 35 0,-143-26-658,158 17 1,505-43 67,-267-8-215,-54 39 250,191 9-44,-366-35-201,349 6 51,310-33 599,-405-1-534,-193 24-98,194-10 36,-103-18-67,993-54 194,-382 58 42,-434-11-187,0 0 1,495 38-90,-581 3 12,-37 18 136,-19-1-16,-324-17-121,414-3 33,-1-31-8,543-33 5,-543 53 795,-235 3-1304,354-58-1,-388 18-7514,-162 24 1666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22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5990,'0'0'19538,"1"-11"-12299,29 35-7239,-2 2 0,28 31 0,35 35 0,-77-75 0,-2 0 0,13 22 0,15 21 0,-25-42 0,-11-11 0,1 0 0,0-1 0,0 0 0,1 0 0,0 0 0,0-1 0,1 0 0,11 8 0,9 0 0,-49-23 0,-1-2 0,1 0 0,1-2 0,0 0 0,1-1 0,1-1 0,-31-33 0,-41-68 0,80 104 0,0 1 0,-1 0 0,0 1 0,-1 0 0,-26-16 0,39 27 0,0 0 0,0-1 0,0 1 0,0 0 0,0 0 0,0 0 0,-1 0 0,1 0 0,0 0 0,0 0 0,0 0 0,0 0 0,0 0 0,0 0 0,-1-1 0,1 1 0,0 0 0,0 0 0,0 0 0,0 0 0,0 0 0,0 0 0,-1 0 0,1 0 0,0 0 0,0 0 0,0 1 0,0-1 0,0 0 0,-1 0 0,1 0 0,0 0 0,0 0 0,0 0 0,0 0 0,0 0 0,0 0 0,0 0 0,-1 0 0,1 0 0,0 1 0,0-1 0,0 0 0,0 0 0,0 0 0,0 0 0,0 0 0,0 0 0,0 0 0,0 1 0,0-1 0,0 0 0,0 0 0,0 0 0,0 0 0,0 0 0,0 1 0,0-1 0,0 0 0,4 13 0,12 13 0,22 22 0,3-1 0,1-3 0,3-1 0,1-2 0,70 46 0,-95-76-4740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40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13315 401 13677,'-351'56'2984,"-42"3"-1462,-1061-20-1613,566-21 565,746-12-526,-608 1 42,-35 1 281,-1430 1 711,848-135-912,1244 108-56,-1315-219 821,524 122-748,720 97-68,-113-17 18,-166-14 629,372 44-298,-1 5-1,-169 21 0,133 2-96,-144 43 0,204-42-81,1 3 0,1 3 0,-89 50 0,144-68-190,1 0-1,1 1 0,0 1 1,1 1-1,0 1 0,-25 29 0,35-35-63,0 2-1,0-1 1,1 1-1,0 0 1,1 0-1,1 1 1,0 0-1,1 0 1,0 0-1,1 1 1,0-1-1,-1 23 1,3-23 40,1 1 0,1 0-1,0 0 1,0 0 0,2-1 0,0 1 0,0-1 0,1 1 0,12 24 0,-7-22 10,1 0 0,0 0 1,1-1-1,1 0 1,0-1-1,27 24 0,-1-6 9,1-1-1,2-3 1,0-1-1,2-2 0,1-2 1,1-1-1,1-3 0,54 15 1,-19-13-2,1-3 0,0-4 0,1-3 0,86-1 0,325 8 34,609 11 64,-637-32-72,679 13 58,-155 17-66,485 29 10,-58 26-11,660-56 76,-1666-41-77,-2-17 0,-1-18 1,738-190-1,-1031 210-18,12-2 8,-1-5 1,166-73-1,-265 97 9,-1 0-1,0-2 1,25-19 0,-46 30-3,1-1 0,0 1 1,-1-1-1,0 0 1,0-1-1,-1 1 1,0-1-1,0 0 0,0 0 1,0 0-1,-1-1 1,0 1-1,0-1 1,-1 1-1,0-1 1,0 0-1,-1 0 0,2-11 1,-4 14 0,1 0 0,-1 0 0,1-1 0,-1 1 0,-1 0 0,1 0 0,-1 0 0,1 0 0,-1 0 0,0 0 0,-1 0 1,1 1-1,0-1 0,-1 1 0,0 0 0,0-1 0,0 1 0,0 1 0,-1-1 0,1 0 0,-1 1 0,-5-3 0,-11-6-6,1 1 0,-2 1 0,-24-8 0,44 17 0,-67-21 25,-125-23 1,-79 7 80,120 17-44,-191-29-24,-315-41-957,-8 46-5423,434 44 747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59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0 293 10186,'15'-8'1105,"46"-19"-584,0 2 0,104-27 1,-67 34-320,183-11 0,104 25 353,-59 2 237,623-56 278,225-5-517,744 57 911,-1284 6-1097,1143 24-266,-488 65 143,-1091-71-232,104 7 35,0-13-1,399-36 0,-694 24-36,39-4 146,0-2 0,0-1 0,0-3 0,45-15 0,-89 24-92,0 1 0,0-1-1,0 0 1,0 0-1,0 1 1,0-1 0,0 0-1,-1-1 1,1 1 0,0 0-1,-1 0 1,1-1 0,-1 1-1,1-1 1,-1 1-1,0-1 1,1 0 0,-1 1-1,0-1 1,0 0 0,0 0-1,-1 0 1,1 0 0,0 0-1,-1 0 1,1 0-1,0-4 1,-2 4-38,0 0-1,0 0 1,0 0 0,1 1-1,-2-1 1,1 0 0,0 1-1,0-1 1,0 1 0,-1-1-1,1 1 1,-1-1 0,1 1-1,-1 0 1,0 0 0,1 0-1,-1 0 1,0 0 0,0 0-1,0 0 1,0 1 0,0-1-1,0 1 1,1-1 0,-1 1-1,0 0 1,-1-1 0,1 1-1,-2 1 1,-11-1-286,-1 0 0,0 2-1,1 0 1,-1 1 0,1 0 0,0 1-1,0 1 1,0 0 0,1 1-1,-16 10 1,-51 16-3705,11-13-1560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2:56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816 81 6790,'0'0'2104,"-12"-6"-631,-12-6-1062,-1-1 1527,0 1 0,-44-15-1,62 24-1734,1 1 1,-1 1-1,0-1 0,0 1 0,0 0 0,0 1 0,0-1 1,0 1-1,0 1 0,0-1 0,0 1 0,1 1 1,-1-1-1,0 1 0,0 0 0,1 1 0,-8 3 0,-11 11-111,1 2-1,1 0 0,0 2 0,2 0 0,1 2 0,-22 30 0,-95 156 30,102-147-80,2 1 1,4 2-1,-39 120 1,54-133-36,2 1 0,2 0 0,2 1 0,3 0 0,3 84 0,3-125-6,0-1 0,0 1-1,2-1 1,-1 0 0,1 0-1,1 0 1,1-1 0,-1 1-1,8 10 1,-9-16 16,1 0 0,0-1 0,0 1 1,0-1-1,1 0 0,0 0 0,0-1 0,0 0 1,0 0-1,1 0 0,0 0 0,-1-1 0,1 0 1,1 0-1,-1-1 0,0 1 0,1-1 0,7 1 1,5-1 114,0 0 0,0-1 0,0-1 0,-1-1 0,1-1 0,0 0 0,0-2 0,-1 0 0,1-1 0,-1-1 0,31-14 0,0-4 409,-1-3 0,82-59 0,-80 49 51,-2-2 1,-2-2-1,-2-2 0,-1-2 0,67-93 1,-93 114-452,-1 0 0,-2-1 0,-1-1 0,0 0 0,-2-1 0,-1 0 0,-2-1 0,0 0 0,-2 0 0,-1-1 0,-1 0 0,-1 1 0,-2-1 0,-4-48 0,1 65-107,0 0 0,-1 0 0,0 0 0,-1 1 1,0-1-1,-1 1 0,0 0 0,-1 0 0,0 1 0,-1-1 0,0 1 0,-1 1 0,0-1 0,0 2 0,-1-1 1,0 1-1,-1 0 0,1 1 0,-2 0 0,1 0 0,-1 1 0,0 1 0,-12-5 0,-13-3-74,-1 1 0,0 3 0,-1 0 0,0 3 0,0 1 0,-40 0 0,76 5 49,-4 0-314,-1 0 1,1-1-1,-1 0 1,0 0 0,1 0-1,-12-5 1,17 6 113,0-1-1,0 1 1,0-1 0,1 1 0,-1-1 0,0 0 0,0 1 0,1-1 0,-1 0 0,0 0 0,1 0 0,-1 1 0,1-1 0,-1 0 0,1 0-1,-1 0 1,1 0 0,-1 0 0,1 0 0,0-1 0,0 0-344,0 0-1,0 0 1,0-1-1,0 1 1,1 0-1,-1 0 1,1 0 0,-1 0-1,1 0 1,0 0-1,0 0 1,2-4-1,23-28-11260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2:57.5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797 72 8104,'0'0'3651,"-5"-10"-1435,1 3-1871,3 4-221,0 0 0,-1-1 0,1 1 0,-1 0 0,0 1 0,0-1 0,0 0 0,0 0 0,0 1 0,-1-1 0,1 1 0,-1 0 0,0 0 0,0 0 0,1 0 0,-1 0 0,0 0 0,-1 1 0,1 0 0,0-1 0,0 1 0,-5-1 0,-8 1 215,1 0 0,0 1 0,0 1 0,0 0 0,0 1 0,0 0 0,0 1 0,0 1 0,1 1 0,-17 7 0,10-2-84,0 1-1,1 1 1,0 1-1,1 0 1,-34 33-1,12-3-137,2 2 0,2 1 0,3 2 0,-41 74-1,45-69 181,2 1-1,3 1 1,-19 63-1,34-86-204,2 1 0,1 0 0,1 1 0,2-1 0,1 1 0,2 0 0,3 36 0,-1-60-98,0 1-1,1-1 1,0 1 0,0-1-1,1 0 1,1 0-1,0 0 1,0 0 0,1-1-1,0 1 1,1-1-1,-1 0 1,2-1 0,0 0-1,0 0 1,0 0-1,1-1 1,0 0 0,0 0-1,1-1 1,-1 0-1,2 0 1,-1-1-1,1-1 1,-1 1 0,1-2-1,0 1 1,1-1-1,13 2 1,0-2-14,1-1 0,-1-2 1,1 0-1,-1-1 0,1-2 0,-1 0 0,0-2 0,0 0 0,-1-2 1,1 0-1,-1-2 0,22-11 0,14-12 337,0-2 0,-2-2-1,58-50 1,-64 47 314,-3-3-1,-1-1 1,-3-3 0,46-59-1,-73 81-427,0-1-1,-2-1 1,-1 0-1,17-45 1,-25 53-116,0 0 1,-1-1 0,-2 1-1,1-1 1,-2 0-1,-1 0 1,0 0-1,-3-20 1,2 32-75,-1 0 0,0 0 0,0 0-1,-1 1 1,0-1 0,0 1 0,0-1 0,-1 1 0,0 0-1,0 0 1,-1 0 0,1 0 0,-1 0 0,-1 1-1,1 0 1,-1 0 0,0 0 0,0 0 0,0 1 0,-11-7-1,6 6-26,0 1 0,-1 0 0,1 0 0,-1 1 0,0 0 0,1 1-1,-1 1 1,0-1 0,-1 2 0,1-1 0,0 2 0,-13 1-1,2 1-316,-1 2 0,1 0-1,-1 1 1,1 1 0,-27 14-1,-53 29-4125,58-28 749,0-1-3729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3:05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2983 208 1569,'0'-2'200,"-1"1"-1,0-1 0,0 1 0,0-1 1,0 1-1,0 0 0,-1 0 0,1-1 0,0 1 1,-1 0-1,1 0 0,0 0 0,-1 1 0,1-1 1,-1 0-1,0 0 0,1 1 0,-1-1 0,-1 0 1,-35-11 2067,-50-15-362,53 14-1339,-1 3 0,-39-8 0,-258-42 870,249 44-1100,-29 0-135,-2 6 0,-188 6 0,170 6 424,8 1-446,-195 31 0,-133 59 227,406-79-367,2 1 0,0 3 0,1 2 0,1 1 0,0 3 1,2 1-1,1 2 0,-71 62 0,86-64 24,0 0-1,2 2 0,0 0 1,2 2-1,2 0 1,0 1-1,-25 58 1,35-69-62,2 1 0,0 0-1,1 1 1,1 0 0,0-1 0,2 1 0,1 1 0,0-1-1,2 0 1,0 0 0,2 1 0,0-1 0,1 0 0,7 24 0,-6-34 3,1 0 1,0 0 0,1 0-1,0-1 1,1 0 0,0 0-1,0-1 1,1 0 0,0 0 0,1-1-1,0 0 1,0 0 0,1-1-1,0-1 1,0 1 0,0-1-1,1-1 1,0 0 0,0-1 0,15 4-1,23 6 43,0-3 0,1-2-1,74 4 1,-91-10-76,604 18 185,-164-11-67,-418-7-81,139 8 52,271-19 0,-369-4-22,-1-4 0,156-48 0,-110 15 236,137-66 0,-234 95-30,-1-1-1,0-2 0,-2-2 1,-1-2-1,-1-1 0,50-48 0,-85 72-148,1 0 0,-2-1 0,1 1 0,0-1 0,-1 0 0,0 0 0,0-1 0,0 1 0,-1 0 0,0-1 0,0 0 0,0 1 0,-1-1 0,0 0 0,0 0 0,0 0 0,-1 0 0,0-6 0,-1 6-15,0 1 0,0-1 0,-1 0 1,0 1-1,0 0 0,-1-1 0,1 1 0,-1 0 0,0 0 0,-1 0 0,1 1 0,-1-1 0,0 1 0,0 0 0,0 0 0,-1 0 0,1 1 0,-8-5 0,-29-18 47,-2 2 0,-1 2 0,-79-28 0,36 22-10,-96-18 0,92 32-255,-19-4-1854,107 17 1629,-1 0-1,0 0 0,1 0 1,-1-1-1,1 0 1,-1 1-1,1-1 0,-6-5 1,-8-21-5339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3:07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2590 326 5830,'0'0'1489,"-9"-10"-913,-12-17-172,-1 1-1,-1 2 0,-37-30 0,30 34-94,-2 0-1,0 3 1,-1 0 0,0 2 0,-2 2 0,1 1 0,-2 2 0,-54-10-1,-31 4-65,-148-3-1,177 15 17,-235 2 535,257 7-498,1 3 0,-116 28 0,30 11-245,2 7 1,-213 108-1,340-150 23,1 2-1,0 0 1,1 2-1,1 1 1,0 1-1,-34 35 1,47-42-62,1 1 0,0 0 0,1 0 0,0 1 0,1-1 0,1 2 0,0-1 0,0 1 0,1 0 0,1 0 0,1 1 0,0-1-1,1 1 1,-1 28 0,3 25-164,3-1-1,3 1 0,3-1 1,25 92-1,-33-152 145,1 0 0,0-1 0,0 1 0,1-1 0,-1 1 0,1-1 0,1 0 0,-1 0 0,1 0 0,0 0 0,1-1 0,-1 0 0,1 0 0,0 0 0,0 0 0,1-1 0,-1 0 0,1 0 0,0 0 0,0-1 0,0 0 0,1 0 0,-1-1 0,1 1 0,-1-1 0,1-1 0,13 2 0,33 4 217,2-3-1,83-4 1,108-23 94,688-54 465,-365 93-639,-469-9-106,1-5 0,130-14 1,-202 9 56,0-1 1,0-2-1,-1-1 0,0-1 1,0-1-1,-1-2 1,0-1-1,-1-1 1,0-1-1,-1-1 0,0-1 1,35-31-1,-48 34 63,0 1-1,0-2 1,-1 1-1,-1-2 1,-1 1 0,0-1-1,0-1 1,-2 1-1,0-2 1,-1 1-1,0 0 1,4-26 0,-8 29-24,0 0 1,-1-1-1,-1 1 1,0-1 0,-1 1-1,0 0 1,-1-1-1,0 1 1,-1 0-1,-1 0 1,0 0 0,-1 1-1,0-1 1,-1 1-1,-1 0 1,-12-19 0,-2 7-74,0 0-1,-1 1 1,-1 1 0,-2 1 0,0 1 0,-1 1 0,0 2 0,-2 0 0,0 2 0,-52-20 0,-13 1-86,-3 5-1,-107-20 1,-12 15-1052,-29-6-3971,164 17 803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4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7423 458 8232,'0'0'1190,"-9"-9"-490,-8-9-454,-1-2 371,0 1 1,-2 1-1,0 1 0,-1 0 1,-36-21-1,31 28-379,0 0 0,0 2 0,-1 1 0,-54-8-1,-118 2-2732,107 9 2248,-1048-92 4312,-156-8-2493,1178 99-1629,-600-25-255,0 36 649,497 12-220,1 9 1,2 10-1,2 9 1,1 10-1,4 9 0,-226 102 1,305-106 208,-177 108-1,234-120-194,1 3 0,3 3 0,-96 96-1,142-125-89,1 1 0,1 2 0,1 0 0,2 1 0,1 1 0,-24 52 0,37-67-17,0 0 0,0 0 1,2 1-1,0-1 0,1 1 0,1 0 1,0 0-1,1 0 0,1 0 1,1 0-1,0 0 0,1 0 1,1 0-1,0 0 0,2-1 0,6 19 1,1-10-11,1-2 1,0 0-1,2 0 1,0-1-1,2-1 1,0 0-1,2-2 1,0 0 0,38 29-1,-6-11 14,2-2-1,1-2 1,59 26 0,9-5-7,3-6 0,216 54-1,274 17-173,-182-60 171,594 3 1,438-129 35,304-145 501,-1520 169-485,-2-12 0,250-89-1,-372 99 107,-3-5-1,-1-5 0,-4-6 0,-2-5 0,180-136 0,-260 175-143,-2-2 1,-1-1-1,-1-1 1,50-67-1,-72 84-22,-1 1 0,-1-1 0,0 0 0,-1 0 0,0-1 0,-1 0 0,5-23 0,-9 28 2,0-1 0,0 0 0,-1 1 1,0-1-1,-1 0 0,0 0 0,-1 1 0,0-1 1,0 1-1,-1-1 0,-1 1 0,-4-10 0,-1 3 13,-1 1 0,-1 0 0,0 1 0,-1 1 0,0 0 0,-1 0 0,-1 1 0,0 1 0,0 0 0,-2 1 0,-22-14-1,-3 3 18,-1 1-1,0 2 0,-70-21 1,-5 10-294,-1 6 1,-190-14-1,-7 0-8218,190 12-5677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5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20 150 12075,'2'-9'2301,"1"-7"-1369,11-57 5039,-14 72-4637,-2 23-84,-9 41-744,2-14-25,1 0-1,3 1 1,2 51 0,2-100-457,1 1 0,0 0 1,0-1-1,0 1 0,0 0 1,1-1-1,-1 1 0,0-1 1,1 1-1,-1-1 0,1 1 1,-1 0-1,1-1 0,0 0 1,0 1-1,0-1 0,0 1 1,0-1-1,0 0 0,0 0 1,0 0-1,0 1 0,0-1 1,1 0-1,-1-1 0,2 2 1,0-1 20,-1-1 0,1 0-1,-1 1 1,1-1 0,-1 0 0,1-1 0,-1 1 0,1 0 0,-1-1 0,1 0 0,-1 1 0,0-1 0,1 0 0,-1 0 0,3-2 0,8-4 190,0-2 0,0 1 0,-1-2 0,16-14 0,9-13 184,59-75 0,-83 95-332,-1-2-1,0 1 0,-1-2 0,-1 1 0,-1-2 0,-1 1 0,5-23 0,-10 21 44,-3 13 53,-4 10 294,-10 23-412,0-1-1,2 2 1,1-1 0,1 2-1,1-1 1,1 2-1,2-1 1,0 1-1,-3 48 1,9-73-78,0 1 0,0 0 0,0-1 0,0 1 0,0-1 0,1 1 0,-1-1 0,1 1 0,-1-1 0,1 1 0,0-1 1,0 1-1,0-1 0,0 0 0,1 0 0,-1 0 0,0 1 0,1-1 0,0 0 0,-1-1 0,1 1 0,0 0 0,3 2 0,-1-2-252,0-1-1,0 0 1,-1 1-1,1-2 1,0 1 0,0 0-1,0-1 1,0 1-1,1-1 1,-1 0 0,0-1-1,0 1 1,0-1-1,6-1 1,-4 0-966,0 0 0,-1 0 1,1 0-1,-1-1 0,0 0 0,1 0 0,-1 0 1,7-7-1,11-11-11202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16560,'0'0'7142,"61"18"-6597,-26 3 896,4 7-704,5 6-160,-3-1-289,1 2-224,-2 0-897,-7-4-1857,-7-5-2371,-15-3-3587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6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0 462 17649,'0'0'7842,"13"-13"-6935,36-45-569,-2-1 0,-3-3-1,38-70 1,-57 81-103,-15 30-104,1 1 1,17-26 0,-27 74 669,-24 104-39,13-80-304,1 1 0,3 0 0,1 68 0,5-118-463,0-1 0,0 0 0,1 0-1,-1 0 1,1 1 0,0-1 0,0 0 0,0 0 0,0 0 0,0 0-1,0 0 1,0 0 0,1 0 0,-1-1 0,0 1 0,1 0-1,0-1 1,-1 1 0,1-1 0,0 0 0,0 1 0,0-1 0,3 1-1,18 3-3356,-22-5 3194,-1 1 0,0-1 1,0 0-1,1 0 0,-1 0 0,0 0 0,0 0 1,1 0-1,-1-1 0,0 1 0,0 0 0,1 0 1,-1 0-1,0 0 0,0 0 0,1 0 0,-1 0 1,0 0-1,0-1 0,0 1 0,1 0 0,-1 0 0,0 0 1,0 0-1,0-1 0,0 1 0,1 0 0,-1 0 1,0 0-1,0-1 0,0 1 0,0 0 0,0 0 1,0-1-1,0 1 0,0 0 0,0 0 0,0-1 1,0 1-1,0 0 0,0 0 0,0-1 0,0 1 0,0 0 1,0 0-1,0-1 0,0 1 0,0 0 0,0 0 1,0-1-1,0 1 0,0-1-197,0-16-6821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6.4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15375,'0'0'11178,"93"-30"-11114,-44 20-160,7-4-1954,1-2-2018,-3-5-1281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6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19923,'0'0'7143,"-15"77"-6599,10-33-352,3 5-160,2 0-256,0-1-1377,0-4-930,6-8-1216,4-13-2563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7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87 19667,'0'0'4655,"-2"10"-3427,-2 9-733,-24 129 1309,25-125-1756,1 0 0,1 1 1,1-1-1,4 39 1,-4-61-37,0 1 1,0-1-1,1 0 1,-1 1-1,0-1 1,1 1-1,-1-1 1,1 0-1,-1 1 1,1-1-1,-1 0 1,1 0-1,0 1 1,0-1-1,0 0 1,0 0 0,0 0-1,0 0 1,0 0-1,0 0 1,0 0-1,0 0 1,0-1-1,1 1 1,-1 0-1,0-1 1,0 1-1,1-1 1,-1 1-1,1-1 1,-1 0-1,0 1 1,1-1-1,-1 0 1,1 0 0,-1 0-1,0 0 1,1 0-1,-1 0 1,1-1-1,-1 1 1,1 0-1,-1-1 1,0 1-1,1-1 1,1-1-1,4-1 160,0 0-1,-1-1 0,0 0 1,0 0-1,0 0 0,0-1 0,9-9 1,3-9-18,0 0 1,-2-1-1,-1-1 1,-1-1-1,14-34 1,-5 1 65,21-81-1,-38 115-219,-53 159 411,36-92-140,-8 58 0,17-86-221,0 1 0,1 0-1,1-1 1,1 1 0,0-1 0,1 1-1,7 27 1,-7-38-123,0 0 1,0 0-1,1 0 1,-1-1-1,1 1 0,0-1 1,0 0-1,1 0 0,-1 0 1,1 0-1,-1 0 1,1-1-1,0 0 0,0 0 1,0 0-1,0 0 0,0 0 1,0-1-1,1 0 1,-1 0-1,0 0 0,1 0 1,6-1-1,-3 1-291,0 0-1,0-1 1,-1 0-1,1 0 1,0-1-1,0 0 1,0-1-1,-1 1 1,1-1 0,0-1-1,-1 0 1,13-6-1,12-17-6735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7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14414,'0'0'5701,"16"63"-3907,-8-29-609,1 7-801,0 5-224,0 0-96,0 1-32,-3-6-576,3-7-897,-1-8 159,-4-12-736,-4-11-2017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8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71 11979,'0'0'9519,"7"-8"-8051,-2 2-1239,1 1 0,-1 0 0,1 0 0,0 0 0,0 1-1,0 0 1,1 0 0,-1 1 0,1 0 0,0 0 0,0 0 0,0 1 0,0 0 0,1 1 0,-1-1 0,1 1 0,7 0 0,2 0 118,4 0-126,1 0 0,0 1 0,30 4 0,-49-4-215,0 0 0,1 1-1,-1-1 1,0 1-1,1 0 1,-1 0-1,0 0 1,0 0 0,0 1-1,0-1 1,0 1-1,0 0 1,0-1-1,0 1 1,-1 1 0,1-1-1,-1 0 1,0 1-1,1-1 1,-1 1-1,0 0 1,-1 0 0,1-1-1,0 1 1,-1 0-1,1 1 1,-1-1-1,0 0 1,1 5 0,-2-4 7,-1 0 1,1 0 0,-1 0 0,1 0 0,-1 0-1,0 0 1,-1 0 0,1-1 0,-1 1-1,1 0 1,-1-1 0,0 1 0,-1-1 0,1 0-1,-1 1 1,1-1 0,-1 0 0,-4 3 0,-9 9 161,-2 0 0,-21 13 1,7-4 285,46-25-451,63-20 14,-59 14-16,0 2 0,1 0 0,-1 1 0,1 1 0,0 0 0,28 1 1,-44 2-13,-1 0 1,1 0 0,-1 0 0,1 1 0,-1-1 0,1 1 0,-1 0 0,0-1-1,1 1 1,-1 0 0,0 0 0,0 1 0,0-1 0,1 0 0,-1 1 0,0-1-1,-1 1 1,1 0 0,0-1 0,0 1 0,1 3 0,-1-2 2,-1 0 0,0 0-1,0 1 1,0-1 0,0 0 0,-1 0 0,1 1 0,-1-1 0,0 0 0,0 1-1,0-1 1,0 0 0,-1 1 0,0 3 0,-2 4 123,0-1 0,-1 1 1,0 0-1,-1-1 0,0 0 0,0 0 0,-1 0 1,-10 11-1,-6 3 53,-1 0 0,-1-2 0,-2-1 1,0-1-1,-1-2 0,0 0 0,-2-2 0,0-1 1,-1-1-1,-51 16 0,74-28-163,0 0 1,0 0-1,-1-1 0,1 0 0,-1 0 1,1-1-1,-1 0 0,1 0 1,-8-1-1,13 0-32,0 0 0,-1 1 0,1-1 1,0 0-1,0 0 0,0-1 0,0 1 0,0 0 1,0-1-1,0 1 0,0-1 0,0 1 0,1-1 1,-1 0-1,1 0 0,-1 0 0,1 0 0,0 0 1,0 0-1,-1 0 0,2 0 0,-1 0 0,0 0 0,0-1 1,1 1-1,-1 0 0,1-1 0,0 1 0,-1-1 1,2-3-1,-2-16-5214,1 17 1889,0-2-5362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0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352 1 8200,'0'0'10255,"-4"9"-9054,-81 249 4877,-8 152-3753,30-125-1538,-10 60-864,71-329-552,-2 20-732,4-35 997,0 0 0,0 0 0,-1 1 0,1-1 0,0 0 0,0 0 0,-1 0 0,1 0 0,-1 0 0,1 0 0,-1 0 0,1-1 0,-1 1 0,0 0 0,1 0 0,-1 0 0,0 0 0,0-1 0,0 1 0,1 0 0,-1-1 0,-2 2 0,-10-2-6961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1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1 136 15086,'0'0'4068,"14"4"-2627,1 1-1047,0-2-1,1 0 0,-1-1 0,0 0 0,1-1 0,-1-1 0,31-3 0,208-37 1300,453-49-792,-480 80-422,0 10 0,247 34-1,-413-27-268,1-2 0,115-5 0,-126-13-2230,-29-1-1646,-10-9-4469,-11 3-3209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14574,'0'0'8958,"12"-3"-7752,35-4 909,86-3 0,-69 10-1856,0 3 0,102 17 0,-153-17-263,1 0-1,-1 0 1,1 1-1,-1 1 1,0 0-1,22 13 1,-31-16 2,-1 0-1,0 1 1,0-1 0,-1 1 0,1-1-1,0 1 1,-1 0 0,0 0 0,0 0-1,0 0 1,0 0 0,0 1 0,0-1-1,-1 1 1,0-1 0,1 1 0,-1-1-1,-1 1 1,1 0 0,0-1 0,-1 1-1,0 0 1,0 0 0,0-1 0,0 1-1,-1 0 1,0-1 0,1 1 0,-1 0-1,-3 6 1,-1 2 123,0 0 0,-1 0 1,-1-1-1,0 1 0,0-2 0,-16 19 0,-62 58 993,60-63-802,-40 37 288,-104 108-1104,166-165-302,-10 9-513,4-12-7238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2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0 461 9929,'0'0'9770,"16"-8"-8164,88-47-604,-2-5 0,121-95 0,3-1-911,-221 153-90,1-1-1,0 0 0,0 0-1,1 1 1,0 0 0,7-3 0,-13 7 13,-1-1 1,1 1-1,0 0 1,0 0-1,-1-1 1,1 1 0,-1 0-1,1 0 1,-1 0-1,1 0 1,-1-1-1,1 1 1,-1 0-1,0 0 1,0 0-1,1 0 1,-1 0 0,0 0-1,0 0 1,0 0-1,0 0 1,0 0-1,0 0 1,0 0-1,-1 0 1,1 0-1,-1 1 1,-1 36 808,-15 38 469,8-38-777,-5 41 0,13-68-512,0 0-1,1 0 1,0 0-1,0 0 1,2 0-1,-1 0 1,1-1-1,6 17 1,-7-24-290,0 0 0,0 0 1,0 0-1,1-1 0,-1 1 1,1 0-1,0-1 0,0 1 1,0-1-1,0 1 0,0-1 1,0 0-1,1 0 0,-1 0 1,1 0-1,-1-1 0,5 3 1,14-2-7673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24 534 16752,'-4'-12'2311,"0"0"-1818,0 0-1,1 0 0,0 0 0,1-1 0,0 1 0,1-1 0,1 0 0,0 1 1,0-1-1,1 1 0,1-1 0,0 1 0,1-1 0,1 1 0,6-17 0,7-6-182,2 0-1,43-58 1,-50 77-313,1 1-1,0 0 1,1 1 0,1 1 0,0 0-1,1 1 1,26-16 0,-38 26-17,0-1-1,-1 1 1,1 0 0,0 1 0,1-1 0,-1 1 0,0 0 0,0 0 0,1 0-1,-1 0 1,1 1 0,-1 0 0,0 0 0,1 0 0,-1 0 0,1 1 0,-1 0-1,0 0 1,6 2 0,-6-1 36,-1 0 0,1 1 1,-1-1-1,0 1 0,0 0 0,0 0 0,0 1 0,0-1 0,-1 0 0,1 1 1,-1 0-1,0-1 0,0 1 0,0 0 0,-1 0 0,1 0 0,-1 0 0,0 1 0,1 6 1,3 22 438,0 0 0,-3 0 0,0 1 0,-2-1 1,-2 1-1,-1-1 0,-1 0 0,-2 0 1,-2 0-1,-21 60 0,34-103-453,1 0 1,0 1-1,0 0 0,1 0 1,0 1-1,1-1 0,0 2 1,0-1-1,0 1 0,1 0 1,19-10-1,-12 7-22,0 2 0,0 0 0,1 1 0,0 0 0,0 2 0,32-7 0,-41 11-43,1-1 1,0 1 0,0 1-1,0 0 1,0 0-1,0 1 1,0 0 0,0 1-1,0-1 1,0 2-1,-1-1 1,14 7 0,-18-6 95,1 0 1,-1 0-1,1 1 1,-1-1-1,0 1 1,0 0-1,-1 0 0,1 1 1,-1-1-1,0 1 1,0 0-1,-1-1 1,1 1-1,-1 0 1,0 1-1,0-1 1,-1 0-1,0 1 1,0-1-1,0 0 1,0 10-1,0 4-16,-1 0 0,0 0 0,-2 0 0,0-1-1,-2 1 1,1 0 0,-2-1 0,-1 0 0,0 0 0,-15 28 0,17-36-17,-2-1 0,1 1 0,-1-1 0,0 0 0,-1-1 0,0 1 0,-1-1 0,0-1 0,0 1 0,0-1 0,-1-1 0,0 0 1,0 0-1,-1 0 0,1-1 0,-1-1 0,-1 0 0,1 0 0,-18 3 0,25-6-6,-1 0 0,1-1 0,-1 1 1,1-1-1,0 0 0,-1 0 0,1 0 0,0 0 0,-1-1 0,1 0 0,0 1 1,-1-1-1,1 0 0,0 0 0,0-1 0,0 1 0,0-1 0,0 0 0,0 1 1,0-1-1,1-1 0,-1 1 0,1 0 0,-1-1 0,1 1 0,0-1 0,0 1 1,0-1-1,0 0 0,0 0 0,1 0 0,-1 0 0,1 0 0,0-1 0,0 1 1,0 0-1,1 0 0,-1-1 0,1 1 0,-1 0 0,1-1 0,0 1 0,1-1 1,-1 1-1,0 0 0,1-1 0,0 1 0,0 0 0,2-6 0,6-13-1694,2 1 0,1-1-1,0 2 1,1 0 0,2 0 0,29-31-1,-16 17-2294,18-21-5182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2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14798,'0'0'5285,"50"37"-3748,-31-15-351,3 1-354,3-1-415,3-7-289,4-7-224,0-7-833,0-1-609,-1-8-864,-6-11-1826,-4-3-2562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2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 10954,'0'0'4068,"-29"65"-833,12-22-1249,3 2-769,4 0-160,2-5-160,8-5-256,0-9-513,9-12-416,6-12-3524,2-3-8648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3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331 1 8648,'0'0'15273,"-8"10"-14531,-116 149 61,-31 40-837,136-182-2042,3-14-4048,7-5-186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3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15791,'0'0'3619,"56"23"-832,-20-9-1089,6 2-321,9 0-736,4 1-545,0 0-993,-2-4-3011,-9-7-6438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4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6278,'0'0'12705,"3"31"-9902,3 8-2437,1 0 0,3-1 0,0-1 0,3 0 0,1 0 0,1-1 0,2-1 0,24 35 0,14 25-86,-45-74-152,2 1-1,0-1 1,2-1 0,0 0 0,1-1-1,31 29 1,18 9 222,41 34 265,-89-79-478,0-1 0,0-1 0,1 0 0,34 13 0,-40-20 79,-1-1-1,0 0 1,1 0 0,-1-1 0,1-1 0,-1 0 0,15-2-1,-12 1-126,0 1-1,-1 0 0,1 1 0,16 2 0,-25-1-74,1-1 0,-1 1 0,0 0 0,0 0 0,0 0 0,0 1 0,0-1 0,0 1 0,3 3 0,-4-3-6,-1 0 0,1-1 0,0 0-1,0 0 1,1 0 0,-1 0 0,0 0-1,1 0 1,-1-1 0,1 0-1,-1 0 1,1 0 0,0 0 0,7 1-1,29-3 981,-50-10-7259,10 10 5581,-7-14-7008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6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85 4260,'0'0'18022,"-2"-7"-15988,-8-21-90,7 26 2765,3 12-4001,0-5-1367,0-19 1266,-1 15-591,1-1 1,0 1 0,0 0 0,0-1 0,-1 1-1,1 0 1,0-1 0,-1 1 0,1 0 0,0-1-1,-1 1 1,1-1 0,-1 1 0,1-1 0,-1 1-1,1-1 1,-1 1 0,0-1 0,1 1 0,-1-1-1,1 0 1,-1 1 0,0-1 0,1 0 0,-1 0-1,0 1 1,0-1 0,1 0 0,-1 0 0,0 0-1,1 0 1,-1 0 0,0 0 0,0 0 0,1 0-1,-1 0 1,0 0 0,1-1 0,-1 1 0,0 0-1,1 0 1,-1-1 0,0 1 0,1 0 0,-1-1-1,0 1 1,1-1 0,-1 1 0,1-1 0,-1 1-1,1-1 1,-1 1 0,1-1 0,0 1 0,-1-1-1,1 0 1,-1 1 0,1-1 0,0 0 0,0 1-1,-1-1 1,1 0 0,0 1 0,0-1 0,0 0-1,0 1 1,0-2 0,3 39-17,-3-36 0,1 1 0,-1-1 0,0 1 0,1 0 0,-1-1 0,1 1 0,0-1 0,-1 0 0,1 1 0,0-1 0,0 1 0,0-1 0,0 0 0,0 0 0,0 1 0,0-1 0,0 0 0,1 0 0,-1 0 0,3 1 0,-3-37 0,-3 28 0,0 1 0,0 0 0,-1 0 0,0 0 0,0 1 0,0-1 0,0 1 0,-1-1 0,-5-5 0,7 18 0,1 0 0,0 1 0,1-1 0,0 0 0,1 13 0,0-16 0,-1 0 0,1 0 0,-1-1 0,1 1 0,0 0 0,0 0 0,1 0 0,-1-1 0,1 1 0,0-1 0,4 7 0,-4-48 0,-2 33 0,0 0 0,0 1 0,0-1 0,-1 0 0,0 1 0,0-1 0,0 1 0,-1-1 0,0 1 0,1 0 0,-1-1 0,-3-3 0,7 55 0,-1-36 0,0-5 0,-1 1 0,1-1 0,1 0 0,-1 1 0,1-1 0,0 0 0,1 0 0,5 10 0,-7-69 0,-6 3 0,5 48 0,-1 0 0,1 0 0,-1-1 0,1 1 0,-1 0 0,0 0 0,1 0 0,-1 1 0,0-1 0,0 0 0,-1 0 0,1 0 0,0 1 0,0-1 0,-1 0 0,1 1 0,-1 0 0,0-1 0,1 1 0,-5-2 0,5 5 0,0 0 0,0 1 0,0-1 0,1 1 0,-1-1 0,1 1 0,-1 0 0,1-1 0,0 1 0,0 0 0,0-1 0,0 1 0,1 2 0,-1-1 0,13 67 55,-4-44-110,-6-24-29,-2-12-51,1-24-6815,1 18-1063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17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37 6854,'-1'0'848,"0"-1"-1,0 1 0,0 0 0,-1 0 1,1 0-1,0 0 0,0 0 0,0 1 1,0-1-1,0 0 0,0 0 0,0 1 1,0-1-1,0 0 0,0 1 0,0-1 1,0 1-1,0 0 0,0-1 0,1 1 1,-2 0-1,7 4 4516,12-3-6944,-17-2 1588,0-1 1,1 1-1,-1 0 1,1-1-1,-1 1 1,0-1-1,1 1 0,-1-1 1,0 1-1,0-1 1,1 1-1,-1-1 1,0 1-1,0-1 1,0 1-1,1-1 1,-1 1-1,0-1 1,0 1-1,0-1 1,0 1-1,0-1 1,0 1-1,0-1 0,0 1 1,0-1-1,0 0 1,-1 1-1,1-1 1,0 1-1,0-1 1,0 1-1,-1-1 1,1 1-1,0 0 1,-1-2-1,-9-18 672,10 19-618,-1 0 0,1 0-1,-1 1 1,0-1 0,1 0-1,-1 1 1,0-1 0,1 1-1,-1-1 1,0 1 0,0-1-1,0 1 1,0-1 0,0 1-1,1 0 1,-1-1 0,0 1-1,0 0 1,0 0 0,0 0-1,0 0 1,0 0 0,0 0-1,0 0 1,0 0 0,0 0-1,0 0 1,0 1 0,1-1-1,-1 0 1,0 1 0,-1 0-1,0 0-36,1 1 0,0 0 0,0-1 0,0 1 0,0 0 0,0 0 0,1 0-1,-1 0 1,0 0 0,1 0 0,0 0 0,-1 0 0,1 4 0,0 2-47,-1 1 1,2-1-1,-1 0 0,1 0 1,0 0-1,5 15 0,-6-22 25,0-1-1,0 1 0,0 0 1,0-1-1,0 1 0,0-1 0,1 1 1,-1-1-1,0 1 0,0 0 1,1-1-1,-1 1 0,0-1 0,1 1 1,-1-1-1,0 1 0,1-1 1,-1 1-1,1-1 0,-1 0 0,1 1 1,-1-1-1,1 0 0,-1 1 1,1-1-1,-1 0 0,1 0 1,0 1-1,-1-1 0,1 0 0,-1 0 1,1 0-1,0 0 0,-1 0 1,1 0-1,-1 0 0,2 0 0,6-24 119,-4-41 68,-4 64-187,-1-24-1,0 37 0,0 41 0,1-51 0,1 32 0,-1-32 0,0-1 0,0 0 0,0 0 0,1 0 0,-1 0 0,0 0 0,0 0 0,1 0 0,-1 0 0,0 1 0,1-1 0,-1 0 0,1 0 0,0 0 0,-1-1 0,1 1 0,0 0 0,-1 0 0,1 0 0,0 0 0,0-1 0,0 1 0,0 0 0,1 0 0,-1-4 0,1-1 0,-1 0 0,0 1 0,-1-1 0,1 0 0,0 0 0,-1 1 0,0-1 0,0 0 0,0 0 0,-1-6 0,0 5 0,1 2 0,-2-30 0,2 32 0,0 0 0,0 1 0,0-1 0,-1 1 0,1-1 0,0 1 0,0-1 0,0 1 0,0-1 0,-1 1 0,1-1 0,0 1 0,-1-1 0,1 1 0,0-1 0,-1 1 0,1-1 0,0 1 0,-1 0 0,1-1 0,-1 1 0,1 0 0,-1-1 0,1 1 0,-1 0 0,1 0 0,-1-1 0,1 1 0,-1 0 0,1 0 0,-1 0 0,1 0 0,-1 0 0,0 0 0,1 0 0,-1 0 0,1 0 0,-1 0 0,1 0 0,-1 0 0,0 0 0,1 0 0,-1 0 0,1 0 0,-1 1 0,1-1 0,-1 0 0,1 1 0,-1-1 0,1 0 0,-1 1 0,-1 1 0,0 0 0,1-1 0,-1 1 0,1 0 0,-1 0 0,1 1 0,0-1 0,-1 0 0,1 0 0,0 1 0,1-1 0,-1 0 0,0 1 0,1-1 0,-1 1 0,1 4 0,-2 48 0,2-43 0,0-11 0,0 0 0,-1-1 0,1 1 0,0 0 0,0 0 0,0 0 0,0-1 0,0 1 0,0 0 0,0 0 0,0 0 0,0-1 0,0 1 0,1 0 0,-1 0 0,0-1 0,0 1 0,1 0 0,-1 0 0,1-1 0,-1 1 0,0 0 0,1-1 0,-1 1 0,1-1 0,0 1 0,-1 0 0,1-1 0,-1 1 0,1-1 0,0 0 0,-1 1 0,1-1 0,1 1 0,-1-2 0,0 1 0,-1-1 0,1 0 0,0 1 0,0-1 0,0 0 0,0 0 0,0 0 0,-1 1 0,1-1 0,0 0 0,-1 0 0,1 0 0,-1 0 0,1 0 0,-1 0 0,0-1 0,1 1 0,-1 0 0,0 0 0,0 0 0,1 0 0,-1-2 0,5-25 0,2-53 0,-5 96-1473,2 5-4586,-4-2-3930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50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34 3043,'0'0'5376,"-4"0"-4287,-5-1 600,2 1-706,0 0 0,0 0 0,1 1 0,-1 0 0,0 0 0,-12 3 0,17-3-935,1 0 0,-1 0 1,0 0-1,0 0 0,1 1 1,-1-1-1,1 0 0,-1 1 1,1-1-1,0 1 0,-1-1 1,1 1-1,0 0 0,0-1 1,0 1-1,0 0 0,0 0 1,1 0-1,-1 0 0,0 0 1,1-1-1,0 1 0,-1 0 1,1 0-1,0 1 0,0-1 1,0 0-1,0 0 0,1 3 1,-1-5-45,0 1 0,0-1 0,0 0 0,0 1-1,0-1 1,0 1 0,0-1 0,0 1 0,0-1 0,1 1 0,-1-1 0,0 0 0,0 1 0,0-1 0,1 1 0,-1-1 0,0 0 0,0 1 0,1-1-1,-1 0 1,0 1 0,1-1 0,-1 0 0,1 1 0,-1-1 0,0 0 0,1 0 0,-1 0 0,1 1 0,-1-1 0,0 0 0,1 0 0,-1 0-1,1 0 1,-1 0 0,1 0 0,-1 0 0,1 0 0,-1 0 0,0 0 0,1 0 0,-1 0 0,1 0 0,-1 0 0,1 0 0,-1 0 0,1-1 0,-1 1-1,0 0 1,1 0 0,-1 0 0,1-1 0,-1 1 0,0 0 0,1-1 0,-1 1 0,1-1 0,0 0 68,1 0 0,0 0 0,0-1 0,-1 1 0,1 0 0,-1-1 0,1 0 0,-1 1 0,0-1 0,0 0 0,0 0 0,2-2 0,-2 0 176,0 0 0,0 0 0,0-1 0,-1 1 1,1 0-1,-1 0 0,0 0 0,0-1 0,0 1 1,-2-8-1,1 11-160,0-1 0,1 1 1,-1 0-1,0 0 0,1-1 1,-1 1-1,0 0 0,0 0 1,0 0-1,0 0 0,0 0 1,0 0-1,0 0 0,-1 0 1,1 1-1,0-1 0,0 0 1,-1 1-1,1-1 0,0 0 1,-1 1-1,1 0 0,-1-1 1,1 1-1,0 0 0,-1 0 1,1 0-1,-1 0 0,1 0 1,-1 0-1,1 0 0,-1 0 1,-1 1-1,1 0-73,1-1 0,-1 1 0,0 0-1,0 0 1,1 0 0,-1 0 0,1 0 0,-1 0 0,1 0-1,-1 1 1,1-1 0,0 0 0,-1 1 0,1-1-1,0 1 1,0-1 0,0 1 0,0 0 0,1 0 0,-1-1-1,0 1 1,1 0 0,-1 0 0,1 0 0,-1-1 0,1 1-1,0 3 1,0-4-18,-1 1-1,1-1 0,0 1 1,0-1-1,0 1 1,0-1-1,0 1 0,0-1 1,0 1-1,1-1 0,-1 1 1,0-1-1,1 1 0,0-1 1,-1 0-1,1 1 1,0-1-1,-1 0 0,1 1 1,0-1-1,0 0 0,0 0 1,0 0-1,0 0 1,0 0-1,1 0 0,-1 0 1,0 0-1,0 0 0,1-1 1,-1 1-1,0 0 1,1-1-1,1 1 0,-2 0 15,1-1 0,-1 0 0,0 0 1,0 0-1,0 1 0,0-1 0,1 0 0,-1-1 0,0 1 0,0 0 0,0 0 0,1 0 0,-1-1 0,0 1 0,0 0 0,0-1 0,0 1 0,0-1 1,0 0-1,0 1 0,0-1 0,0 0 0,0 1 0,0-1 0,1-2 0,-1 1 141,0 0 0,0-1 0,0 1 0,-1-1 0,1 1 0,-1-1 0,1 0 0,-1 1 0,0-1 0,0-4-1,0 7-138,0 0-1,0-1 1,0 1-1,0 0 1,0 0-1,0-1 0,0 1 1,0 0-1,0 0 1,0-1-1,0 1 1,0 0-1,-1 0 0,1 0 1,0-1-1,0 1 1,0 0-1,0 0 1,0 0-1,-1-1 0,1 1 1,0 0-1,0 0 1,0 0-1,0 0 1,-1-1-1,1 1 0,0 0 1,0 0-1,-1 0 1,1 0-1,0 0 1,0 0-1,0 0 0,-1 0 1,1 0-1,0 0 1,0 0-1,-1 0 0,1 0 1,0 0-1,0 0 1,-1 0-1,1 0 1,0 0-1,0 0 0,-1 0 1,1 0-1,0 0 1,0 0-1,0 1 1,-1-1-1,1 0 0,0 0 1,0 0-1,0 0 1,-1 0-1,1 1 1,0-1-1,0 0 0,-12 13 47,11-11-64,0 0 0,1-1-1,-1 1 1,1 0 0,-1-1-1,1 1 1,0 0 0,0 0-1,0-1 1,0 1 0,0 0-1,0 0 1,0-1 0,0 1-1,1 0 1,0 3-1,0-5 4,-1 1 0,1 0 0,-1-1 0,1 1-1,-1-1 1,1 1 0,0-1 0,-1 1-1,1-1 1,0 0 0,-1 1 0,1-1 0,0 0-1,0 1 1,-1-1 0,1 0 0,0 0-1,0 0 1,0 0 0,-1 0 0,1 0 0,0 0-1,0 0 1,-1 0 0,2 0 0,2-1 13,-1 0 0,0 0 0,1 0-1,-1 0 1,0-1 0,0 0 0,0 1 0,0-1 0,-1 0 0,1 0 0,0 0 0,-1-1 0,1 1 0,-1-1 0,4-4 0,-4 3 116,0 0 0,0 0-1,-1 0 1,1 0 0,-1 0 0,0 0-1,0 0 1,0 0 0,0 0 0,-1-1 0,0-6-1,0 10-107,0 1 1,0 0-1,0-1 0,-1 1 0,1 0 0,0 0 0,0-1 0,-1 1 0,1 0 0,0 0 1,-1-1-1,1 1 0,0 0 0,-1 0 0,1 0 0,0 0 0,-1-1 0,1 1 0,-1 0 1,1 0-1,0 0 0,-1 0 0,1 0 0,0 0 0,-1 0 0,1 0 0,-1 0 0,1 0 1,0 0-1,-1 0 0,1 0 0,0 1 0,-1-1 0,1 0 0,-1 0 0,1 0 0,0 0 1,0 1-1,-1-1 0,1 0 0,0 0 0,-1 1 0,1-1 0,0 0 0,0 0 0,-1 1 1,1-1-1,0 0 0,0 1 0,-18 12-8,16-10-34,-1 0 1,1 0-1,0 0 1,0 1-1,0-1 1,0 1-1,0-1 1,1 1-1,0 0 1,-1-1-1,1 1 1,1 0-1,-2 6 1,2-9-136,0 1 0,1-1 1,-1 0-1,0 1 1,0-1-1,1 1 0,-1-1 1,1 0-1,-1 1 1,1-1-1,-1 0 0,1 0 1,0 1-1,0-1 1,-1 0-1,2 1 1,0 0-284,0-1 0,-1 0 0,1 0 0,0 0 0,-1 0 0,1 0 0,0 0 0,0-1 0,0 1 0,0 0 0,0-1 0,0 0 0,0 1 0,3-1 0,13 0-5683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4:51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67 6342,'0'0'20430,"3"-5"-20152,7-4-127,-6 5-87,1 1 1,-1-1-1,-1 0 0,1 0 1,0 0-1,-1 0 1,0-1-1,0 1 0,0-1 1,2-7-1,-8 13 140,0 0 0,-1 0 0,1 1 0,0-1 0,0 1 0,0-1 0,0 1 0,-4 4 0,-18 22 225,24-26-408,0-1 1,-1 0-1,1 1 1,0-1-1,0 0 1,0 1 0,1 0-1,-1-1 1,0 1-1,1-1 1,-1 1 0,1 0-1,-1 0 1,1-1-1,0 1 1,0 0-1,-1 0 1,2 2 0,0-4-10,1 0 1,-1 0 0,1 0 0,0-1-1,-1 1 1,1 0 0,-1-1 0,1 1-1,-1-1 1,1 1 0,-1-1 0,1 0-1,-1 0 1,1 0 0,-1 1 0,0-1-1,3-2 1,2-3 34,1 0-1,0-1 1,-1 0-1,-1 0 1,1 0-1,8-14 1,-14 19 65,-4 7-21,-1-1-1,1 1 1,0 0 0,0 1 0,0-1-1,1 1 1,-1-1 0,-3 11-1,0-2-4,3-8-79,1 0 0,-1 1 0,2-1 0,-1 1 0,1-1 0,0 1 0,0 0 0,0 0 0,0 13-1,22-24-70,12-34-2220,-27 29 289,-22 27 199,4-4-2400,-2-1-2797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5:59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16352 1088 15150,'-890'-160'3094,"-842"-129"-1677,-1438-92 474,2416 295-1924,-912-68-131,-7 136 387,-5 163-86,11 80-995,1001-106 315,13 61 840,488-119-32,-286 147 0,333-141-214,2 6 0,-205 170 1,262-190-67,3 4 1,2 2-1,3 2 1,2 2-1,3 2 1,3 2-1,3 2 1,4 2-1,-38 98 1,47-90 1,2 1 0,4 1 0,4 0 0,3 2 0,4-1 0,3 2 0,4-1 0,14 149 0,-4-177 48,3-1 0,2 0-1,3-1 1,1-1 0,3 0 0,45 84-1,-29-73 25,4-2 0,2-2 0,3-1-1,80 81 1,-45-63 11,4-4-1,128 88 1,198 82-84,-152-118 86,334 111 1,298 18-100,936 39 2033,-168-141-767,6-41-1223,1861-4-331,-55-109 1324,-1454-96-1087,-1521 36 47,-2-20 0,498-154 0,-371 24-37,-518 170 57,-3-4 0,-2-4 0,176-126 0,-225 140 92,-2-3 0,-1-1 0,-2-2 0,-2-2 0,57-83 0,-75 93 88,-1-2-1,-2 0 1,-1 0 0,-2-2-1,-2 0 1,-2-1 0,-1 0-1,-2-1 1,4-42 0,-10 35-139,-1-1 1,-3 1 0,-1 0 0,-3 0 0,-2 0 0,-2 0 0,-2 1 0,-2 1 0,-2 0-1,-2 1 1,-2 0 0,-2 2 0,-52-81 0,-2 19-24,-4 2 0,-4 5-1,-5 3 1,-175-147 0,-451-273-62,320 271-547,-11 17 1,-9 18-1,-9 19 1,-7 18-1,-747-192 1,836 289-135,-3 15 1,-633-27-1,559 84-713,0 19-1,-423 71 0,235 11-3071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5605,'0'0'23078,"8"11"-22005,28 33-155,-34-42-887,0 0 0,0 1 0,0-1 0,0 0 0,0 0 0,0 0 0,0 0 0,1-1 0,-1 1 0,1-1 0,-1 1 0,1-1 0,0 0 0,0 0 0,-1 0 0,1 0 0,0-1 0,0 1 0,0-1 0,0 1 0,0-1 0,0 0 0,0 0 0,0-1 0,0 1 0,0-1 0,0 1 0,-1-1 0,1 0 0,0 0 0,0 0 0,-1 0 0,1-1 0,0 1 0,-1-1 0,0 1 0,1-1 0,-1 0 0,0 0 0,3-3 0,4-5 86,1-1 1,-1 0-1,-1-1 1,0 0-1,-1-1 1,7-15-1,53-122-117,-66 148-103,-1 1-1,1-1 1,0 1-1,-1-1 1,1 1 0,0 0-1,0-1 1,0 1-1,0 0 1,0 0 0,0 0-1,0-1 1,1 1 0,-1 0-1,0 1 1,1-1-1,-1 0 1,0 0 0,1 1-1,-1-1 1,1 0-1,-1 1 1,1 0 0,0-1-1,-1 1 1,1 0-1,-1 0 1,1 0 0,-1 0-1,3 0 1,2 2-871,0 0-1,1 0 1,-1 1 0,0-1-1,-1 1 1,9 6 0,-10-6 405,0 0 0,1 0 1,-1-1-1,1 1 0,0-1 0,0 0 0,0-1 1,0 1-1,0-1 0,0 0 0,0 0 1,6 0-1,11-5-4914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6:37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599 4 4869,'0'0'3331,"-10"0"-2007,2-1-1185,-88-1 4228,87 2-4121,-1 1 0,1 0 0,0 1 0,0 0 0,0 0 0,0 1 0,0 0 0,1 1 0,-13 7 0,4 2-126,0 0 0,1 2 0,1 0-1,1 0 1,0 1 0,1 1 0,-18 29 0,-67 141 725,84-158-684,-12 28 222,3 0 0,2 1-1,-19 88 1,32-102-303,1 0-1,2 0 0,3 0 0,1 1 1,7 68-1,-2-88-72,1-1 0,2 1 0,0-1-1,1-1 1,2 1 0,0-1 0,18 28 0,-17-33 3,0 0 1,2-1-1,0 0 1,1-2-1,0 1 1,1-2 0,1 0-1,1 0 1,19 11-1,-25-18 9,1-1 0,0-1 0,0 0 0,0-1 0,0 0-1,1-1 1,-1 0 0,1-1 0,0 0 0,0-1 0,0-1 0,14 0 0,-9-2 17,0-1 1,0-1 0,-1 0-1,1-1 1,-1-1 0,0-1-1,-1 0 1,17-10 0,-8 2 61,-1-2 1,0 0 0,-1-1-1,-1-2 1,-1 0-1,-1-1 1,-1-1 0,0-1-1,-2-1 1,23-40-1,-24 29 153,-1-1 0,-1 0 1,-2-1-1,-2 0 0,-1-1 0,5-55 0,-8 20 122,-4 0 0,-9-107 1,3 134-312,-3 1 0,-2 0 1,-1 0-1,-3 1 0,-27-65 0,35 100-50,0 0 0,0 0-1,-1 0 1,0 1 0,0 0-1,-1 0 1,0 1-1,-1 0 1,1 0 0,-1 1-1,-1-1 1,1 2 0,-1-1-1,0 1 1,0 1-1,-13-5 1,9 5-117,-1 0-1,0 0 1,0 1-1,0 1 1,0 1-1,0 0 1,0 0 0,-1 2-1,1 0 1,0 0-1,-19 5 1,19-1-1118,0 0 0,0 1 1,0 1-1,1 0 0,0 1 0,-19 15 1,18-13-1147,-25 17-6396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6:45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308 350 7815,'-10'0'1388,"-9"0"-706,0 0-1,0 2 0,0 0 0,1 1 0,-1 1 0,-18 6 0,29-7-515,0 0 0,1 1 0,-1 0-1,1 0 1,0 1 0,0-1-1,1 2 1,-1-1 0,1 1 0,0 0-1,1 0 1,-1 0 0,1 1 0,0 0-1,1 0 1,0 0 0,-6 13 0,3-1-81,1 1 0,1 1 0,0-1 1,2 1-1,-2 33 0,6 106 397,2-123-442,1-1 1,2 0-1,1 0 1,14 39-1,-14-52-38,2 0-1,1 0 0,1-1 1,1 0-1,1-1 0,0 0 1,18 19-1,-25-33-1,1 0-1,-1-1 1,1 0-1,1 0 1,-1 0-1,1-1 1,0 0-1,0-1 1,0 0-1,1 0 1,0-1-1,-1 0 1,1 0-1,0-1 1,1 0-1,-1-1 1,0 0-1,0 0 1,1-1-1,-1 0 1,0-1-1,1 0 1,-1 0-1,0-1 1,0 0-1,0-1 1,0 0-1,-1 0 1,1-1-1,-1 0 1,12-7-1,9-10 139,0-2 0,-2 0 0,0-2-1,-2-1 1,-1-1 0,-1-1 0,28-43 0,-11 5 526,-3-1 1,43-104-1,-55 107-327,-3-1 0,15-69-1,-30 103-202,-2 0 0,-1 0 0,-1 0 1,-2-1-1,-1 1 0,-8-55 0,7 78-83,-1 0 0,0-1 1,0 1-1,-1 0 0,0 1 0,0-1 1,-1 1-1,0-1 0,0 1 0,-1 0 0,0 0 1,0 1-1,-1-1 0,1 1 0,-1 1 1,-1-1-1,1 1 0,-1 0 0,0 0 1,0 1-1,-13-6 0,9 6-7,1 1 1,-1 0-1,0 1 0,0 0 0,0 1 0,0 0 1,0 0-1,0 2 0,0-1 0,0 1 1,0 1-1,0 0 0,0 0 0,1 1 1,-1 1-1,-10 4 0,-7 5-35,0 2 0,1 0 0,0 2-1,2 1 1,0 1 0,-40 40 0,48-42-487,0 1 1,2 1-1,0 0 1,1 1-1,1 0 1,1 1-1,1 1 0,1 0 1,-10 31-1,13-24-2698,6-19-2152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6:51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572 61 10730,'-9'-7'2344,"-1"0"-1917,0 0 0,0 1 0,0 0 0,-1 1 0,1 0 0,-21-6 0,25 10-258,0-1 0,-1 1 0,1 0 0,-1 0 0,1 1 0,0 0 0,-1 0 0,1 0 0,-1 1 0,1 0 0,-1 0 0,1 1 0,0 0-1,0 0 1,0 0 0,-10 6 0,0 2 100,1 2 0,0 0 0,1 1-1,0 0 1,1 1 0,0 1 0,-19 29-1,5 0 424,-39 80 0,43-71-508,1 1 0,3 0-1,2 1 1,3 1-1,2 1 1,2-1 0,4 2-1,1-1 1,4 69 0,2-107-194,1-1 1,1 1 0,0 0-1,2-1 1,0 0 0,1 0 0,13 26-1,-16-37 65,1 0-1,0-1 1,0 1 0,0-1-1,1 0 1,0-1-1,1 1 1,-1-1-1,1 0 1,0 0 0,0 0-1,1-1 1,-1 0-1,1-1 1,0 1 0,0-1-1,0 0 1,0-1-1,0 0 1,1 0-1,9 1 1,1-3 228,-1 0-1,1-1 1,-1-1-1,1-1 1,-1 0-1,0-1 0,0-1 1,0 0-1,0-2 1,-1 0-1,0-1 1,19-12-1,13-11 347,-1-1-1,63-59 0,-71 56-521,-2-1-1,-1-2 0,-2-2 1,-2-1-1,29-48 0,-44 60-82,-2 0 1,-1-1-1,-1 0 0,-1-1 1,-2-1-1,-1 0 0,-2 0 1,-1-1-1,2-36 0,-7 56-14,-1 0-1,0 1 0,-1-1 1,-1 0-1,0 0 1,0 1-1,-1-1 1,-1 1-1,0 0 0,-1 0 1,0 0-1,-1 1 1,0 0-1,-1 0 1,0 0-1,-1 1 0,0 0 1,0 0-1,-1 1 1,-1 0-1,1 1 1,-1 0-1,-1 0 1,0 1-1,0 1 0,0 0 1,0 0-1,-1 1 1,-20-6-1,6 4-221,-1 1 0,0 1 0,0 1 0,0 1-1,0 2 1,-1 1 0,-39 4 0,-40 15-9814,87-14-539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16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5477,'5'2'11117,"0"3"-4354,-1 5-3031,1 9-3606,6 10 146,-7-20 93,1 1 0,-1-1 0,0 1 0,-1-1 0,0 1 0,2 16 0,5 13-213,64 182 926,135 280 1,-209-500-1079,299 657 416,-130-289-416,-6-15 0,-106-207 0,7-3 0,85 138 0,124 202 0,-160-281 0,142 193 0,-148-236 0,-7-17 0,43 69 0,-98-140 0,4-2 0,2-2 0,72 72 0,50 64 0,-120-136 0,4-1 0,66 59 0,53 54 0,-114-113 0,87 75 0,51 7 0,38 31 0,-73-22 0,17 15 0,141 78 0,-170-136 0,-101-78 0,1-3 0,1-2 0,76 32 0,-33-14 0,-2 5 0,147 113 0,13 8 0,-203-144 0,0-3 0,2-3 0,66 23 0,8-9 0,3-6 0,141 18 0,130 27 0,64 9 0,-200-49 0,393 109 0,-584-129 0,-52-14 0,1 0 0,-1 2 0,37 16 0,-49-18 0,-1-1 0,1 0 0,0-1 0,0 0 0,0-1 0,1 0 0,-1 0 0,0-2 0,22 0 0,-32 0-95,0 0-1,0 0 1,-1 0 0,1 0 0,0 0-1,-1 0 1,1-1 0,0 1-1,0 0 1,-1 0 0,1-1 0,-1 1-1,1 0 1,0-1 0,-1 1-1,1-1 1,-1 1 0,1-1-1,-1 1 1,1-1 0,-1 1 0,1-1-1,-1 1 1,1-1 0,-1 0-1,0 1 1,1-1 0,-1 0 0,0 1-1,0-1 1,1 0 0,-1 1-1,0-1 1,0 0 0,0 0 0,0 1-1,0-1 1,0 0 0,0 0-1,0 1 1,0-1 0,0 0 0,-1 1-1,1-2 1,-1 0-356,1 0 0,-1 1 0,1-1 0,-1 1 0,0-1 0,0 1 0,1 0 0,-1-1 0,0 1 0,0 0 0,0-1 0,-1 1 0,1 0 0,0 0 0,0 0 0,-1 0 0,1 0-1,0 0 1,-4-1 0,-13-2-10903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50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88 130 3459,'-1'-1'95,"0"1"0,-1-1 0,1 1-1,0-1 1,0 0 0,0 1 0,1-1-1,-1 0 1,0 0 0,0 0 0,0 1 0,0-1-1,1 0 1,-1 0 0,0 0 0,1 0-1,-1 0 1,0-2 0,3-7 3048,12 10-1323,-13 0-1425,-16-1 399,-6 2 392,18-4-752,11-4-270,-1-1 1438,-20 11 32,-2 0 1142,40-20-2446,-18 19-737,-4 8 3899,-3-10-3363,0 1 0,0-1 1,0 1-1,0-1 0,0 1 1,0-1-1,0 1 0,0-1 1,0 1-1,0-1 0,0 0 0,0 1 1,0-1-1,1 1 0,-1-1 1,0 1-1,0-1 0,0 0 1,1 1-1,-1-1 0,0 0 1,1 1-1,-1-1 0,0 0 1,1 1-1,-1-1 0,0 0 1,1 0-1,-1 1 0,1-1 1,-1 0-1,0 0 0,1 0 1,-1 0-1,1 1 0,-1-1 1,1 0-1,-1 0 0,1 0 1,0 0 1707,-1-1-1769,0-1-1,0 1 0,0 0 1,0-1-1,0 1 0,0 0 1,-1 0-1,1-1 0,0 1 1,-1 0-1,1 0 0,-1-1 1,0 1-1,1 0 0,-1 0 1,0 0-1,1 0 0,-1 0 1,0 0-1,0 0 0,0 0 1,0 0-1,0 1 0,0-1 1,0 0-1,0 1 0,-1-1 1,1 0-1,0 1 0,-2-1 1,-42-2 37,30 3-18,15 0-12,11 41-252,0-26 529,-9-13-324,-1-1-1,0 0 0,0 0 0,0 1 1,0-1-1,0 1 0,0-1 1,0 1-1,0-1 0,-1 1 0,1-1 1,-1 1-1,1 0 0,-1-1 0,0 1 1,1 0-1,-1-1 0,0 4 1,0-5 41,2 0-53,-1 0-16,0 0 0,1 0 0,-1 0 0,2-34 0,-3 19 0,4 0-204,-3 10-129,0 1 0,1-1 1,-1 1-1,1 0 1,0-1-1,0 1 0,4-5 1,-5 8 207,1-1-1,-1 1 1,1-1 0,0 1-1,0 0 1,0 0 0,0 0 0,-1 0-1,1 0 1,1 0 0,-1 0 0,0 1-1,0-1 1,0 1 0,0-1 0,0 1-1,0 0 1,1 0 0,2 0 0,35 1-2782,-1 0-376,0-1 1,1-3-1,-1 0 0,70-17 1,-88 13-567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54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10 258 4516,'-1'-1'328,"0"0"0,0 0 0,1 0 0,-1-1 0,0 1-1,0 0 1,1 0 0,-1-1 0,1 1 0,-1 0 0,1 0 0,-1-1-1,1 1 1,0-1 0,0 1 0,-1 0 0,1-1 0,0 1 0,0-1 0,1 1-1,-1-3 1,2-33 3488,0 29-3064,1 0-1,0 0 0,0 1 1,1-1-1,4-7 0,12-26 7628,-51 94-6313,27-41-2052,1 1 0,1 0 0,0-1 0,1 1 0,1 0 0,-1 0 0,2 0 0,3 23 0,4 2 116,20 58 0,-1-9 1374,-24-85-1422,2-9 46,1-9 41,-3-15-169,-1-1 0,-1 1 0,-2 0 0,-1-1 0,-2 1 0,0 0 0,-12-37 0,16 37 0,0 31 0,0-1 0,0 1 0,0-1 0,0 1 0,0-1 0,1 1 0,-1-1 0,0 1 0,0-1 0,1 1 0,-1 0 0,0-1 0,1 1 0,-1-1 0,1 1 0,-1 0 0,0-1 0,1 1 0,-1 0 0,1 0 0,-1-1 0,1 1 0,-1 0 0,1 0 0,-1 0 0,1 0 0,-1-1 0,1 1 0,-1 0 0,1 0 0,-1 0 0,1 0 0,-1 0 0,1 0 0,-1 0 0,1 1 0,-1-1 0,1 0 0,-1 0 0,1 0 0,-1 0 0,1 1 0,-1-1 0,0 0 0,1 0 0,-1 1 0,1-1 0,-1 0 0,0 1 0,1-1 0,-1 0 0,0 1 0,1-1 0,0 1 0,1 2 0,0-1 0,-1 1 0,1 0 0,0-1 0,-1 1 0,0 0 0,1 0 0,-1 0 0,0 0 0,-1 0 0,1 0 0,0 0 0,-1 1 0,0-1 0,0 0 0,0 5 0,-4 54 0,-4-24 0,-23 66 0,-1 1 0,28-89 0,9-93 0,54-132 0,12-49 0,-86 362 0,5-1 0,4 173 0,6-212 0,4-62 0,5-10 0,5-9 0,-11 11 0,5-6 0,-1-1 0,0 0 0,-1 0 0,-1 0 0,0-1 0,-1 0 0,0 0 0,-1 0 0,0 0 0,0-16 0,-3 29-18,0 1 0,0-1-1,-1 1 1,1-1 0,0 1 0,0-1 0,0 1-1,0-1 1,-1 1 0,1-1 0,0 1-1,0-1 1,-1 1 0,1-1 0,0 1 0,-1 0-1,1-1 1,0 1 0,-1 0 0,1-1 0,-1 1-1,1 0 1,0 0 0,-1-1 0,1 1 0,-1 0-1,1 0 1,-1 0 0,1-1 0,-1 1 0,1 0-1,-2 0 1,-22 3-1874,-21 14-6302,10 2-6199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7:54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978 208 6118,'-154'-90'7843,"89"60"-5850,-120-40 1,167 65-1913,1 1 1,-1 1 0,0 0-1,-1 1 1,1 1 0,0 1-1,0 1 1,0 0 0,-1 1-1,1 1 1,1 1 0,-1 1-1,0 0 1,1 1 0,0 1-1,1 1 1,-1 0 0,2 1 0,-1 0-1,1 2 1,1 0 0,-1 0-1,2 2 1,0-1 0,0 2-1,2 0 1,-1 0 0,2 1-1,-16 29 1,11-14 47,2 0 1,2 2-1,0-1 0,3 1 1,0 1-1,2-1 0,2 1 1,0 0-1,3 1 1,0-1-1,3 0 0,6 43 1,-4-58-114,0 0 0,2 0 0,0 0 0,1-1 1,0 0-1,2 0 0,0-1 0,1 0 0,0-1 1,2 0-1,-1-1 0,2 0 0,0 0 0,0-2 1,2 1-1,-1-2 0,1 0 0,1-1 0,0 0 1,1-1-1,-1-1 0,2-1 0,-1 0 0,1-2 1,0 0-1,0 0 0,0-2 0,32 2 0,-13-3 267,-1-3-1,0 0 0,0-3 1,-1-1-1,1-1 1,-1-2-1,0-2 0,-1-1 1,0-2-1,49-25 1,-59 25-97,0 0 1,-1-2-1,0 0 1,-2-2-1,0 0 1,0-2-1,-2 0 1,0-1-1,-2-1 1,0-1-1,-1 0 1,-2-1 0,0-1-1,16-38 1,-24 49-103,-2-1 1,0 0 0,-1-1 0,0 1 0,-1 0-1,0-1 1,-1 0 0,-1 1 0,-1-1 0,0 1 0,0-1-1,-2 1 1,-4-19 0,3 22-43,-1 0-1,0 0 1,0 0-1,-1 0 1,0 1 0,-1 0-1,0 0 1,-1 0 0,0 1-1,-1 1 1,0-1 0,0 1-1,0 1 1,-1 0-1,0 0 1,-13-6 0,-6-1-27,0 2 1,-1 1 0,0 1 0,0 2-1,-1 0 1,-46-3 0,-6 4-696,-103 5 1,144 4-1289,-76 14 1,13 8-4775,30-4-3129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03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134 174 5605,'0'0'13795,"-1"-4"-12343,-5-12-14,-5 21-204,9-2-1175,0 0 0,0 1 0,0-1 0,0 0 0,1 1 0,0-1-1,0 0 1,0 1 0,0 0 0,-1 5 0,1 60 723,7 73 0,-2-1 3564,4-519-1819,-8 283-2476,21 108-222,-8 0 161,-1 0 0,-1 0 0,0 2-1,-1-1 1,-1 1 0,0 0-1,-1 1 1,-1 0 0,0 1 0,7 27-1,-12-37 13,0 1-1,-1 0 1,0 0-1,0-1 1,0 1-1,-1 0 1,-1 0-1,1 0 1,-1 0-1,0 0 1,-1-1-1,0 1 0,0 0 1,-1-1-1,0 0 1,0 1-1,-1-1 1,0-1-1,0 1 1,0 0-1,-1-1 1,0 0-1,0 0 1,-1 0-1,-11 9 1,16-14 1,0 0 0,0 0 0,0 0 0,-1 0 0,1-1 0,0 1 1,0 0-1,0 0 0,-1-1 0,1 1 0,0-1 0,-1 1 0,1-1 0,0 0 1,-1 1-1,1-1 0,0 0 0,-1 0 0,1 0 0,-1 0 0,1 0 0,-1 0 1,1 0-1,0-1 0,-1 1 0,1 0 0,0-1 0,-1 1 0,1-1 0,0 0 1,0 1-1,-1-1 0,1 0 0,0 0 0,0 0 0,0 0 0,0 0 0,0 0 1,0 0-1,0 0 0,0 0 0,0 0 0,1 0 0,-1-1 0,0 1 0,1 0 1,-1 0-1,1-1 0,0 1 0,-1-1 0,1 1 0,0-2 0,-4-12 43,1 1-1,0-1 1,0-28-1,2 34-40,-4-49-5,3-1 0,2 0 0,13-99 0,-15 174 0,2-1 0,0 1 0,4 20 0,-1 5 0,3 77 0,3 108 0,-11-223 0,-2-8 0,-2-9 0,0-27 0,3-1 0,1 0 0,4-55 0,1 11 0,-2 41 0,1 29 0,-2 1 0,0-1 0,0 0 0,-2 1 0,-4-24 0,6 38 0,0 1 0,0-1 0,0 1 0,0-1 0,0 1 0,0-1 0,0 0 0,0 1 0,-1-1 0,1 1 0,0-1 0,0 1 0,0-1 0,-1 1 0,1-1 0,0 1 0,-1 0 0,1-1 0,0 1 0,-1-1 0,1 1 0,-1 0 0,1-1 0,0 1 0,-1 0 0,1-1 0,-1 1 0,1 0 0,-1 0 0,1-1 0,-1 1 0,1 0 0,-1 0 0,0 0 0,1 0 0,-1 0 0,1 0 0,-1 0 0,1 0 0,-1 0 0,1 0 0,-1 0 0,1 0 0,-1 0 0,0 0 0,1 1 0,-1-1 0,1 0 0,-1 0 0,1 1 0,0-1 0,-1 0 0,1 0 0,-1 1 0,1-1 0,-1 1 0,1-1 0,0 0 0,-1 1 0,1-1 0,0 1 0,-1 0 0,-18 32 0,6-1 0,2 1 0,1 1 0,1 0 0,-4 48 0,10-59 0,1 0 0,2 0 0,0 0 0,1 1 0,1-1 0,2 0 0,9 35 0,7-15 0,-19-42 0,0 1 0,0-1 0,-1 0 0,1 0 0,0 1 0,0-1 0,1 0 0,-1 0 0,0 0 0,0 0 0,0-1 0,1 1 0,-1 0 0,0 0 0,1-1 0,-1 1 0,0-1 0,1 1 0,-1-1 0,1 1 0,-1-1 0,1 0 0,-1 0 0,1 0 0,-1 0 0,1 0 0,2 0 0,-2-2 0,-1 1 0,1 0 0,0-1 0,-1 1 0,1-1 0,-1 0 0,1 1 0,-1-1 0,0 0 0,0 0 0,0 0 0,0 0 0,0 0 0,0 0 0,0 0 0,-1 0 0,1 0 0,-1 0 0,1 0 0,-1-3 0,6-49 0,-6 51 0,2-26 0,1-2 0,-1-1 0,-2 0 0,-1 0 0,-9-51 0,10 80 0,-1 1 0,1-1 0,-1 1 0,0 0 0,0 0 0,0-1 0,0 1 0,-1 0 0,1 0 0,-1 0 0,1 0 0,-3-2 0,4 4 0,-1-1 0,0 1 0,0-1 0,0 1 0,1-1 0,-1 1 0,0 0 0,0-1 0,0 1 0,0 0 0,0 0 0,0-1 0,0 1 0,0 0 0,0 0 0,0 0 0,1 0 0,-1 0 0,0 0 0,0 1 0,-2-1 0,1 2 0,-1-1 0,1 1 0,-1-1 0,1 1 0,-1 0 0,1 0 0,0 0 0,0 0 0,0 0 0,0 0 0,1 1 0,-1-1 0,0 0 0,1 1 0,0 0 0,-1-1 0,0 6 0,-2 4 0,1 0 0,0 0 0,1 0 0,0 1 0,1-1 0,0 1 0,1-1 0,1 1 0,0-1 0,0 0 0,5 19 0,-4-23 0,1 0 0,-1-1 0,1 1 0,1-1 0,-1 1 0,1-1 0,1 0 0,-1-1 0,1 1 0,0-1 0,1 0 0,-1 0 0,1 0 0,1-1 0,-1 0 0,1 0 0,-1-1 0,14 7 0,-19-10 0,-1-1 0,1 1 0,0-1 0,-1 0 0,1 1 0,0-1 0,0 1 0,-1-1 0,1 0 0,0 0 0,0 1 0,0-1 0,-1 0 0,1 0 0,0 0 0,0 0 0,0 0 0,-1 0 0,1 0 0,0 0 0,0-1 0,0 1 0,0 0 0,-1 0 0,1-1 0,0 1 0,0 0 0,-1-1 0,1 1 0,0-1 0,-1 1 0,1-1 0,0 1 0,0-2 0,0 0 0,-1 0 0,1 0 0,-1 0 0,0-1 0,1 1 0,-1 0 0,0 0 0,-1 0 0,1-1 0,0 1 0,-1 0 0,0-4 0,-26-65 0,12 37 0,-15-32 0,28 62 0,0 0 0,-1 0 0,1 1 0,-1-1 0,0 1 0,0-1 0,0 1 0,0 0 0,-1 0 0,1 0 0,-1 1 0,-5-4 0,4 7 0,13 11 0,-4-8 0,-1 0 0,1 0 0,-1 1 0,0 0 0,-1 0 0,1-1 0,2 11 0,-3 24 0,-2-24 0,0-20 0,2 2 0,1 0 0,-1 0 0,1 1 0,0-1 0,0 1 0,0 0 0,0 0 0,0 0 0,0 0 0,1 1 0,-1-1 0,0 1 0,5-2 0,1-1 0,10-27 0,-19 31 0,1 0 0,-1 0 0,0 0 0,0 0 0,0 0 0,0 0 0,0 0 0,1 0 0,-1-1 0,0 1 0,0 0 0,0 0 0,0 0 0,0 0 0,0 0 0,0 0 0,0 0 0,1-1 0,-1 1 0,0 0 0,0 0 0,0 0 0,0 0 0,0 0 0,0-1 0,0 1 0,0 0 0,0 0 0,0 0 0,0 0 0,0-1 0,0 1 0,0 0 0,0 0 0,0 0 0,0 0 0,0 0 0,0-1 0,0 1 0,0 0 0,-1 0 0,1 0 0,0 0 0,0 0 0,0-1 0,0 1 0,0 0 0,0 0 0,0 0 0,0 0 0,-1 0 0,1 0 0,0 0 0,0 0 0,0 0 0,0-1 0,0 1 0,-1 0 0,1 0 0,0 0 0,0 0 0,0 0 0,-1 0 0,-16 0 0,-15 5 0,10-1 0,21-5 0,1 1 0,-1 0 0,0-1 0,1 1 0,-1-1 0,1 1 0,-1-1 0,1 0 0,-1 1 0,1-1 0,-1 0 0,1 1 0,0-1 0,-1 0 0,1 1 0,0-1 0,0 0 0,-1 0 0,1 1 0,0-1 0,0 0 0,0 0 0,0 1 0,0-1 0,0 0 0,0-1 0,0 1 0,-1 0 0,0 1 0,0-1 0,-15-19 0,13 12 0,2 6 0,0 0 0,-1 0 0,1 0 0,0 0 0,1 0 0,-1 0 0,0-1 0,0 1 0,1 0 0,0-1 0,-1 1 0,1 0 0,0-1 0,0-3 0,0 5 0,0 1 0,-1-1 0,-1-5-2059,-9-5-5905,-1-1-1493,-3-13 1711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29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16 13036,'0'0'11382,"2"10"-10715,12 299 5280,-11-399-5435,-1 59-308,0-1 0,-2 0 0,-2 0-1,-1 0 1,-9-44 0,12 75-204,0 1 0,0 0 0,0-1 0,0 1 0,0 0 0,0 0 0,0-1 0,0 1 0,0 0 0,0-1 0,0 1 0,0 0 0,0 0 0,0-1 0,-1 1 0,1 0 0,0-1 0,0 1 0,0 0 0,0 0 0,0-1 0,-1 1 0,1 0 0,0 0 0,0 0 0,0-1 0,-1 1 0,1 0 0,0 0 0,0 0 0,-1 0 0,1-1 0,0 1 0,-1 0 0,1 0 0,0 0 0,0 0 0,-1 0 0,1 0 0,0 0 0,-1 0 0,1 0 0,0 0 0,-1 0 0,-5 14 0,-2 25 0,8-36 0,-8 122 0,8-111 0,0 1 0,1-1 0,1 0 0,1 0 0,0 0 0,7 22 0,-10-35 0,1 0 0,-1 0 0,0 0 0,0-1 0,0 1 0,0 0 0,1 0 0,-1-1 0,0 1 0,1 0 0,-1 0 0,1-1 0,-1 1 0,1 0 0,-1-1 0,1 1 0,-1-1 0,1 1 0,0-1 0,-1 1 0,1-1 0,0 1 0,-1-1 0,1 0 0,0 1 0,0-1 0,-1 0 0,1 1 0,0-1 0,0 0 0,1 0 0,-1-1 0,0 0 0,0 0 0,0 0 0,0 0 0,0 0 0,0 0 0,0 0 0,0 0 0,-1-1 0,1 1 0,0 0 0,-1-1 0,1 1 0,-1 0 0,1-2 0,13-59 0,-10 27 0,0 1 0,-3-1 0,-1 1 0,-4-37 0,4 69 0,0 0 0,-1 1 0,1-1 0,0 0 0,-1 0 0,0 0 0,1 1 0,-1-1 0,0 0 0,0 1 0,0-1 0,-2-2 0,3 4 0,-1 0 0,1-1 0,-1 1 0,1 0 0,-1-1 0,1 1 0,0 0 0,-1 0 0,1 0 0,-1-1 0,0 1 0,1 0 0,-1 0 0,1 0 0,-1 0 0,1 0 0,-1 0 0,1 0 0,-1 0 0,1 0 0,-1 0 0,1 0 0,-1 1 0,1-1 0,-1 0 0,1 0 0,-2 1 0,0 1 0,-1 0 0,1 0 0,-1 0 0,1 0 0,0 1 0,0-1 0,0 1 0,0 0 0,0-1 0,1 1 0,-1 0 0,0 3 0,-6 11 0,2 1 0,0 0 0,0 1 0,2-1 0,0 1 0,2 0 0,0 0 0,1 0 0,3 37 0,-3-54 0,1 0 0,0 0 0,1 0 0,-1-1 0,0 1 0,0 0 0,1 0 0,-1-1 0,1 1 0,-1 0 0,1-1 0,0 1 0,0-1 0,0 1 0,0-1 0,0 1 0,0-1 0,0 1 0,0-1 0,0 0 0,1 0 0,-1 0 0,1 0 0,-1 0 0,1 0 0,-1 0 0,1 0 0,-1 0 0,1-1 0,0 1 0,-1-1 0,1 1 0,0-1 0,0 0 0,-1 1 0,1-1 0,0 0 0,0 0 0,-1 0 0,1-1 0,0 1 0,2-1 0,0 0 0,0 0 0,0-1 0,0 0 0,-1 0 0,1 0 0,0 0 0,-1-1 0,0 1 0,1-1 0,-1 0 0,0 0 0,-1 0 0,1 0 0,0-1 0,-1 1 0,0-1 0,2-4 0,0-2 0,-1 0 0,0 0 0,-1 0 0,0 0 0,-1-1 0,1-14 0,-2 21 0,1 0 0,-1 0 0,0 0 0,-1 0 0,1 0 0,-1 0 0,1 0 0,-1 0 0,-1 0 0,1 0 0,0 1 0,-1-1 0,0 0 0,0 1 0,0-1 0,0 1 0,0 0 0,-1 0 0,-3-4 0,6 7 0,-1-1 0,0 1 0,0-1 0,0 1 0,0-1 0,1 1 0,-1 0 0,0-1 0,0 1 0,0 0 0,0 0 0,0 0 0,0-1 0,0 1 0,0 0 0,0 0 0,0 1 0,0-1 0,0 0 0,0 0 0,0 0 0,0 1 0,0-1 0,1 0 0,-1 1 0,0-1 0,0 1 0,-1 0 0,0 1 0,-1 0 0,1 1 0,0-1 0,0 1 0,0-1 0,0 1 0,0 0 0,-2 5 0,-18 59 0,20-61 0,2-1 0,-1 1 0,1-1 0,-1 1 0,1-1 0,1 1 0,1 7 0,-2-12 0,0 0 0,0 0 0,0 0 0,1 0 0,-1 0 0,0 0 0,0-1 0,1 1 0,-1 0 0,1 0 0,-1 0 0,1-1 0,-1 1 0,1 0 0,0-1 0,-1 1 0,1 0 0,0-1 0,-1 1 0,1-1 0,0 1 0,0-1 0,0 1 0,-1-1 0,1 0 0,0 1 0,0-1 0,0 0 0,0 0 0,0 1 0,0-1 0,-1 0 0,1 0 0,0 0 0,0 0 0,0 0 0,0-1 0,0 1 0,0 0 0,0 0 0,-1 0 0,1-1 0,0 1 0,0-1 0,0 1 0,0 0 0,-1-1 0,1 0 0,0 1 0,0-1 0,-1 1 0,2-2 0,1-1 0,0 0 0,0 0 0,-1 0 0,1 0 0,-1-1 0,0 1 0,1-1 0,-2 1 0,1-1 0,0 0 0,-1 0 0,0 0 0,1 0 0,-2 0 0,2-5 0,5-65 0,-7 73 0,1-15 0,0 6 0,0-1 0,-1 1 0,0 0 0,-1-1 0,-4-19 0,5 30 0,0 0 0,0-1 0,0 1 0,0-1 0,0 1 0,0 0 0,0-1 0,0 1 0,-1 0 0,1-1 0,0 1 0,0 0 0,0-1 0,0 1 0,-1 0 0,1-1 0,0 1 0,0 0 0,-1-1 0,1 1 0,0 0 0,0 0 0,-1-1 0,1 1 0,0 0 0,-1 0 0,1 0 0,0 0 0,-1-1 0,1 1 0,0 0 0,-1 0 0,1 0 0,0 0 0,-1 0 0,1 0 0,-1 0 0,-8 13 0,0 20 0,7-23 0,0 0 0,0 0 0,1 0 0,1 0 0,-1 0 0,2 1 0,-1-1 0,4 17 0,-4-28 0,0 1 0,0-1 0,0 0 0,0 1 0,0-1 0,0 1 0,1-1 0,-1 0 0,0 1 0,0-1 0,0 1 0,0-1 0,1 0 0,-1 1 0,0-1 0,1 1 0,-1-1 0,0 1 0,1-1 0,-1 1 0,1-1 0,-1 1 0,1 0 0,-1-1 0,1 1 0,-1 0 0,1-1 0,-1 1 0,1 0 0,-1 0 0,1-1 0,0 1 0,-1 0 0,1 0 0,-1 0 0,1 0 0,0 0 0,-1 0 0,1 0 0,-1 0 0,1 0 0,0 0 0,-1 0 0,1 0 0,-1 0 0,1 0 0,0 1 0,-1-1 0,1 0 0,-1 0 0,1 1 0,-1-1 0,1 0 0,-1 1 0,1-1 0,-1 1 0,1-1 0,-1 0 0,1 1 0,-1-1 0,0 1 0,1-1 0,-1 1 0,0 0 0,0-1 0,1 1 0,0-9 0,-1 12 0,0 21 0,-1 0 0,1-22 0,0-12 0,-1 11 0,-7 21 0,3-18 0,3-17 0,2 11 0,-2 1 0,1 0 0,-4 6-149,5-6 141,0 1 0,0-1 1,0 1-1,0-1 1,0 1-1,-1-1 1,1 0-1,0 1 0,0-1 1,0 1-1,-1-1 1,1 0-1,0 1 1,0-1-1,-1 0 1,1 1-1,0-1 0,-1 0 1,1 0-1,-1 1 1,1-1-1,0 0 1,-1 0-1,1 1 0,-1-1 1,1 0-1,0 0 1,-1 0-1,1 0 1,-1 0-1,1 0 1,-1 0-1,1 0 0,-1 0 1,0 0-1,1 19-990,0-19 982,0 0-120,-1 0-1,0 0 1,1 0 0,-1 0 0,1 0-1,-1 0 1,1 0 0,-1 0-1,0 0 1,1 0 0,-1 0 0,1 0-1,-1 1 1,1-1 0,-1 0 0,1 0-1,-1 1 1,1-1 0,-1 0-1,1 1 1,-1-1 0,1 0 0,0 1-1,-1-1 1,1 1 0,0-1 0,-1 0-1,1 1 1,-1 0 0,1 0 145,0-1-1,0 0 1,0 1 0,-1-1 0,1 0 0,0 1 0,0-1 0,-1 0 0,1 1-1,0-1 1,-1 0 0,1 0 0,0 1 0,-1-1 0,1 0 0,0 0-1,-1 0 1,1 1 0,-1-1 0,1 0 0,0 0 0,-1 0 0,1 0-1,-1 0 1,1 0 0,0 0 0,-1 0 0,1 0 0,-1 0 0,-11 35-3052,12-35 3027,0 0 32,0 1-11,0 0-5,-17 37-3518,17-37 3490,0-1 0,0 1 0,0 0 0,0-1 0,0 1 0,0-1-1,-1 1 1,1 0 0,0-1 0,0 1 0,0 0 0,-1-1 0,1 1 0,0-1 0,0 1 0,-1-1-1,1 1 1,-1-1 0,1 1 0,0-1 0,-1 1 0,1-1 0,-1 1 0,1-1 0,-1 0-1,0 1 1,1-1 0,-1 0 0,1 1 0,-1-1 0,0 0 28,1 0-1,-1 1 1,1-1 0,-1 0-1,1 0 1,-1 1 0,1-1-1,-1 0 1,1 1 0,0-1-1,-1 0 1,1 1 0,-1-1-1,1 0 1,0 1 0,0-1-1,-1 1 1,1-1 0,0 1 0,0-1-1,-1 1 1,1-1 0,0 1-1,0-1 1,0 1 0,0-1-1,0 1 1,0-1 0,0 2-1,0-2-47,2 1-182,0-7-111,-2 6 357,-1 0-11,0 0-5,1-1 0,0 1 6,0-1 10,-3 9 33,1-9 361,-3 8-351,5-7-49,-18 10-754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34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17617,'-1'0'1230,"0"0"-3373,-5 7 790,5-6 1391,0 0-1,0 0 1,0-1-1,0 1 0,0 0 1,0 0-1,0 0 1,0 0-1,1 1 1,-1-1-1,0 0 1,1 0-1,-1 0 1,1 0-1,-1 1 1,1-1-1,0 0 1,-1 1-1,1-1 0,0 2 1,0-3-184,0 1 1,0-1-1,0 1 1,0-1-1,0 0 0,0 1 1,0-1-1,0 1 1,0-1-1,0 0 0,1 1 1,-1-1-1,0 1 0,0-1 1,0 0-1,1 1 1,-1-1-1,0 0 0,1 1 1,-1-1-1,0 0 1,1 1-1,-1-1 0,0 0 1,1 0-1,-1 1 1,0-1-1,2 0 0,12 2-9587,-13-2 12179,-13 2 6627,-12 4-5739,23-5-3290,0 0 0,0-1 1,0 1-1,0 0 0,0 0 0,0 0 1,1 0-1,-1 0 0,0 0 0,1 0 1,-1 0-1,1 0 0,-1 0 0,1 0 1,-1 1-1,1-1 0,0 0 1,0 0-1,-1 1 0,1-1 0,0 0 1,0 0-1,0 2 0,0-3-12,-1 0-5,0 0-16,0 0-20,0 0 0,1 0 1,-1 0-1,0 0 1,0 1-1,0-1 0,1 0 1,-1 0-1,0 0 1,0 1-1,1-1 0,-1 0 1,0 1-1,1-1 1,-1 1-1,0-1 0,1 1 1,-1-1-1,0 1 1,1-1-1,-1 1 1,1 0-1,-1-1 0,1 1 1,0 0-1,-1-1 1,1 1-1,-1 0 0,1 0 1,0-1-1,0 1 1,-1 1-1,-4 7-7678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24 429 9001,'0'0'10810,"-5"10"-10036,1 1-481,1-1 1,0 1-1,0 0 1,1-1-1,1 1 1,0 0-1,0 16 0,0-23-142,1 0-1,0-1 0,0 1 0,1 0 0,-1 0 0,1-1 0,-1 1 0,1-1 0,0 1 0,1-1 0,-1 1 0,1-1 0,-1 0 0,1 1 0,0-1 0,0 0 0,0 0 0,1 0 0,-1-1 0,1 1 0,0 0 0,-1-1 0,1 0 0,0 0 0,0 0 0,1 0 0,-1 0 0,0 0 0,1-1 0,4 2 0,-6-3-89,1 0 0,-1 0 0,0 0 0,1-1 0,-1 1 0,0 0-1,1-1 1,-1 0 0,0 0 0,0 0 0,0 0 0,0 0 0,0 0 0,0 0-1,0 0 1,0-1 0,0 1 0,0-1 0,-1 0 0,1 1 0,-1-1-1,1 0 1,-1 0 0,0 0 0,1 0 0,-1 0 0,0 0 0,1-4-1,5-9 357,-1-1-1,8-29 0,-11 37-253,7-33 60,-2-1 0,-1 0 0,-2 0 0,-2 0 0,-2-1 0,-2 1 0,-1 0 0,-9-45 0,9 78-223,1 3 0,0 0 0,0 0 0,-1 0 0,0 0 0,0 1 0,-4-7 0,4 65 0,9-16 0,1-1 0,25 67 0,-25-82 0,1 0 0,1-1 0,1-1 0,0 0 0,2 0 0,18 21 0,-29-38 0,0 1 0,1 0 0,-1-1 0,1 1 0,0-1 0,0 0 0,0 0 0,0 0 0,0 0 0,0 0 0,0-1 0,1 1 0,-1-1 0,1 0 0,-1 0 0,1 0 0,-1-1 0,1 1 0,-1-1 0,1 0 0,0 0 0,5-1 0,-6 0 0,1 0 0,0-1 0,0 0 0,0 0 0,-1 0 0,1 0 0,-1-1 0,0 0 0,0 1 0,1-1 0,-2 0 0,1 0 0,0-1 0,-1 1 0,1 0 0,-1-1 0,0 0 0,0 1 0,1-6 0,6-13 0,-2-1 0,0 1 0,-2-2 0,0 1 0,-2-1 0,0 1 0,-2-1 0,0 0 0,-2 0 0,-1 0 0,0 1 0,-9-33 0,11 56 0,-12-32 0,12 31 0,0 0 0,-1 1 0,1-1 0,0 0 0,0 0 0,-1 0 0,1 1 0,-1-1 0,1 0 0,-1 0 0,1 1 0,-1-1 0,1 0 0,-1 1 0,1-1 0,-1 1 0,0-1 0,1 1 0,-1-1 0,0 1 0,0-1 0,1 1 0,-1 0 0,0 0 0,0-1 0,0 1 0,1 0 0,-1 0 0,0 0 0,0 0 0,0-1 0,-1 2 0,1 0 0,0 0 0,0 0 0,0 0 0,0 1 0,0-1 0,1 0 0,-1 1 0,1-1 0,-1 1 0,1-1 0,-1 1 0,1-1 0,0 1 0,-1-1 0,1 1 0,0-1 0,0 4 0,1 36 0,0-30 0,-1 3 0,2-1 0,-1 0 0,2 1 0,0-1 0,0 0 0,2-1 0,-1 1 0,1-1 0,10 17 0,-13-25 0,1-1 0,-1 1 0,1 0 0,0-1 0,0 0 0,0 1 0,0-1 0,1 0 0,-1-1 0,1 1 0,0-1 0,0 1 0,7 2 0,-8-4 0,1-1 0,-1 1 0,1-1 0,0 1 0,-1-1 0,1 0 0,-1-1 0,1 1 0,-1 0 0,1-1 0,-1 0 0,1 0 0,-1 0 0,1 0 0,-1-1 0,0 1 0,0-1 0,0 0 0,6-4 0,-2 1-346,-1-1-1,1 1 1,-1-1-1,0-1 1,0 1 0,5-9-1,-3 4-805,-1-1-1,-1 0 1,0-1-1,-1 1 1,0-1-1,-1 0 1,0-1-1,-1 1 1,0-1-1,0-18 1,-2-23-5463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35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58 17745,'0'0'3395,"-9"5"-3331,9-9-1281,-2-10-1153,-2-4-2018,-2-9-3364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38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242 176 1954,'0'0'1863,"0"-11"-1569,0 10-259,0-16 109,-1 1 0,-1 0 0,-8-31 0,10 43 23,-1 1-1,0-1 0,0 1 0,0 0 0,0 0 0,-1 0 0,1 0 0,-1 0 0,0 0 1,0 0-1,0 0 0,0 0 0,0 1 0,-1-1 0,1 1 0,-1 0 0,0 0 0,1 0 1,-1 0-1,0 0 0,0 0 0,0 1 0,-1 0 0,1-1 0,0 1 0,0 0 0,-1 1 1,-6-2-1,8 3 32,0 0 0,0 0-1,0 0 1,1 0 0,-1 1 0,0-1 0,1 0 0,-1 1 0,1 0 0,-1-1 0,1 1 0,0 0 0,0-1 0,0 1 0,0 0 0,0 0 0,-1 3-1,-9 12 4985,1-7 3637,13-10-8800,1 0 0,-1 1 0,1-1 0,-1 1 0,1 0 0,-1-1 0,1 1 0,3 2 0,7 1 18,4-1-17,0 0-1,0-2 1,-1 0-1,1-1 1,0-1 0,0-1-1,0 0 1,23-7-1,-56 11 510,1-1 0,-1 0 0,1-1-1,-28-4 1,-88-14 2107,66 14-2636,63 4 0,1 0 0,-1 0 0,1 0 0,0 0 0,-1 1 0,1-1 0,0 0 0,-1 0 0,1 1 0,0-1 0,0 0 0,-1 1 0,1-1 0,0 0 0,0 0 0,0 1 0,-1-1 0,1 1 0,0-1 0,0 0 0,0 1 0,0-1 0,0 0 0,0 1 0,-1-1 0,1 1 0,0-1 0,0 0 0,0 1 0,0-1 0,1 1 0,-1-1 0,0 0 0,0 1 0,0-1 0,0 0 0,0 1 0,0-1 0,1 0 0,-1 1 0,0-1 0,0 0 0,0 1 0,1-1 0,-1 0 0,0 1 0,1-1 0,11 19 0,-4-13 0,0-1 0,1-1 0,0 1 0,-1-1 0,1-1 0,1 1 0,-1-2 0,0 1 0,1-1 0,-1-1 0,1 0 0,-1 0 0,1-1 0,12 0 0,14-4 0,0-1 0,52-15 0,-33 7 0,-77 16 0,-1-2 0,1-1 0,-27-2 0,-10-1 0,-149 3 0,653-2 0,-428 5 0,-35 4 0,-38 5 0,-16-6 0,-98-5 0,-10 1 0,180-2 0,0 0 0,0 0 0,-1 0 0,1 0 0,0 1 0,0-1 0,-1 0 0,1 0 0,0 0 0,0 1 0,0-1 0,-1 0 0,1 0 0,0 1 0,0-1 0,0 0 0,0 1 0,0-1 0,0 0 0,0 0 0,-1 1 0,1-1 0,0 0 0,0 1 0,0-1 0,0 0 0,0 1 0,0-1 0,0 0 0,1 0 0,-1 1 0,0-1 0,0 0 0,0 1 0,0-1 0,0 0 0,0 0 0,0 1 0,1-1 0,-1 0 0,0 0 0,0 1 0,0-1 0,1 0 0,-1 0 0,0 0 0,0 1 0,1-1 0,-1 0 0,0 0 0,0 0 0,1 0 0,-1 0 0,1 1 0,12 13 0,1-6 0,1 0 0,0-2 0,0 1 0,0-2 0,1 0 0,0-1 0,0 0 0,30 2 0,13-2 0,65-5 0,-49 0 0,-51 1 0,-13 1 0,-1 0 0,1-2 0,-1 1 0,0-1 0,1 0 0,-1-1 0,12-4 0,-21 6 0,-1 0 0,1 0 0,-1 0 0,0-1 0,1 1 0,-1 0 0,1 0 0,-1 0 0,0 0 0,1-1 0,-1 1 0,0 0 0,1-1 0,-1 1 0,0 0 0,1 0 0,-1-1 0,0 1 0,0-1 0,1 1 0,-1 0 0,0-1 0,0 1 0,0 0 0,1-1 0,-1 1 0,0-1 0,0 1 0,0-1 0,0 1 0,0 0 0,0-1 0,0 1 0,0-1 0,0 1 0,0-1 0,0 1 0,0 0 0,-1-1 0,-14-14 0,-27-6 0,9 9 0,-1 2 0,-1 2 0,1 1 0,-1 2 0,0 1 0,-1 2 0,1 1 0,-52 5 0,87-4 0,-1 0 0,1 0 0,-1 0 0,0 0 0,1 0 0,-1 0 0,1 0 0,-1 0 0,0 0 0,1 1 0,-1-1 0,1 0 0,-1 0 0,1 0 0,-1 1 0,0-1 0,1 0 0,-1 0 0,1 1 0,0-1 0,-1 1 0,1-1 0,-1 0 0,1 1 0,-1-1 0,1 1 0,0-1 0,-1 1 0,1-1 0,0 1 0,0-1 0,-1 1 0,1-1 0,0 1 0,0 0 0,0-1 0,0 1 0,0-1 0,-1 1 0,1 0 0,0-1 0,1 2 0,-1-1 0,1 0 0,-1 1 0,1-1 0,0 0 0,0 0 0,0 0 0,-1 0 0,1 0 0,0 0 0,0 0 0,1 0 0,-1 0 0,0-1 0,0 1 0,0 0 0,0-1 0,1 1 0,1 0 0,16 5 0,0-2 0,1 0 0,-1-1 0,39 1 0,82-8 0,-126 3 0,34-4 0,-1-2 0,56-15 0,-186 20 0,44 0 0,-386-6 0,424 7 0,1 1 0,-1 0 0,0 0 0,0 0 0,1 0 0,-1 0 0,0 0 0,1 0 0,-1 0 0,0 0 0,0 0 0,1 0 0,-1 0 0,0 1 0,0-1 0,1 0 0,-1 1 0,0-1 0,1 0 0,-1 1 0,1-1 0,-1 1 0,0-1 0,1 1 0,-1-1 0,1 1 0,-1 0 0,1 0 0,1 0 0,-1-1 0,1 1 0,0 0 0,-1-1 0,1 1 0,0-1 0,-1 1 0,1-1 0,0 1 0,0-1 0,0 1 0,-1-1 0,1 0 0,0 1 0,0-1 0,0 0 0,0 0 0,0 0 0,0 0 0,0 0 0,1 0 0,64 5 0,-1-4 0,79-7 0,75 2 0,-177 16 0,-42-12 0,-1 0 0,1 0 0,-1 0 0,0 0 0,1 0 0,-1 0 0,1 1 0,-1-1 0,1 0 0,-1 0 0,1 0 0,-1 1 0,1-1 0,-1 0 0,1 1 0,-1-1 0,1 0 0,-1 1 0,1-1 0,0 1 0,-1-1 0,1 1 0,0-1 0,-1 1 0,1-1 0,0 1 0,0-1 0,-1 1 0,1-1 0,0 1 0,0-1 0,0 1 0,0-1 0,0 1 0,0 0 0,0-1 0,0 1 0,0-1 0,0 1 0,0-1 0,0 1 0,0-1 0,0 1 0,0 0 0,1-1 0,-1 1 0,0-1 0,0 1 0,1-1 0,-1 1 0,0-1 0,1 0 0,-1 1 0,1-1 0,-1 1 0,0-1 0,1 0 0,-1 1 0,1-1 0,-1 0 0,1 1 0,-1-1 0,1 0 0,-1 0 0,1 1 0,-1-1 0,1 0 0,0 0 0,0 0 0,-25 7 0,-1 0 0,0-2 0,0-1 0,0-1 0,0-1 0,-50-3 0,40 1 0,-6 1 0,4 0 0,1-1 0,-1-1 0,0-3 0,-52-10 0,201 0 0,-28 8-119,300-16-1118,-449 31 2054,13 0-278,-3-3-539,1-3 0,0-2 0,-1-3 0,-58-8 0,288 7-187,-116 3-336,-28 0-407,1 0 0,-1 2 1,0 1-1,1 2 0,47 13 0,-44 0-2677,-20 1-2347,-12 2-7023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41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154 340 14510,'-21'32'446,"2"1"1,1 1-1,1 0 1,2 1-1,2 1 1,1 1-1,2 0 1,1 0-1,2 1 1,-3 55-1,7-43-159,3 0 1,3-1-1,1 1 0,2-1 0,3 0 1,27 89-1,-27-113-302,0-1-1,2-1 0,0 0 1,2 0-1,0-1 1,1 0-1,2-2 1,0 0-1,1 0 1,1-2-1,1 0 0,0-1 1,1-1-1,45 27 1,-55-37-59,0-1 0,0 0 0,1 0 0,0-2 0,0 1 0,0-1 0,1-1 0,-1 0 0,1 0 0,-1-1 1,1-1-1,-1 0 0,1 0 0,-1-1 0,23-5 0,-22 1 113,0 1 1,0-1-1,-1-1 0,1 0 1,-1 0-1,-1-2 0,1 1 1,-1-1-1,-1 0 0,1-1 1,-2 0-1,1-1 0,-1 0 1,8-13-1,2-6 284,-1 0 1,-1-1-1,-2-1 0,-1 0 0,-2-1 0,-1 0 1,11-65-1,-10 17 690,-4 1 1,-4-100 0,-4 119-683,-3 1 0,-2 0 0,-3 0 0,-3 1 0,-2 0 0,-2 1 0,-3 1 0,-3 1 0,-35-67 0,48 106-292,0 1 1,-1 1 0,-1-1-1,0 2 1,-1 0-1,0 0 1,-1 1 0,-28-21-1,36 30-142,-1 0 0,1 0 0,-1 0-1,0 1 1,1-1 0,-1 1 0,0 1-1,-1-1 1,1 1 0,0 0 0,0 0-1,0 1 1,-1 0 0,1 0 0,0 1 0,0-1-1,-1 1 1,1 1 0,0-1 0,0 1-1,0 0 1,1 0 0,-1 1 0,0 0-1,1 0 1,-1 0 0,1 0 0,-8 8-1,-15 16-1947,1 2 0,2 0 0,1 1 0,-40 67 0,54-82 952,-44 70-7149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8:57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96 14125,'0'0'10170,"0"6"-10037,-1 28 172,0-33-276,1 1 0,0-1 1,0 1-1,0-1 1,0 0-1,0 1 0,0-1 1,0 1-1,0-1 0,0 0 1,1 1-1,-1-1 0,1 0 1,-1 1-1,1-1 1,-1 0-1,1 0 0,0 1 1,0-1-1,0 0 0,-1 0 1,1 0-1,0 0 0,0 0 1,2 1-1,-2-5 460,-1 0 1,0 0-1,0 0 0,0 0 0,-1 0 0,1 0 0,-1 0 1,1 0-1,-1 0 0,-2-6 0,2 8-459,1 0 0,-1 0 1,1 0-1,-1 0 0,1-1 0,-1 1 0,0 0 0,0 0 0,1 0 1,-1 0-1,0 0 0,0 1 0,0-1 0,0 0 0,0 0 0,0 1 0,0-1 1,-1 0-1,1 1 0,0-1 0,0 1 0,0 0 0,-1-1 0,1 1 1,0 0-1,0 0 0,-1-1 0,1 1 0,0 0 0,0 0 0,-1 1 0,1-1 1,0 0-1,-1 0 0,1 1 0,0-1 0,0 0 0,0 1 0,-1-1 1,1 1-1,-2 1 0,1 1-34,0-1 1,-1 1-1,1-1 0,0 1 1,1 0-1,-1 0 1,0 0-1,1 0 1,0 0-1,0 0 0,0 1 1,0-1-1,0 0 1,0 6-1,1-8 11,-1 0-1,1 0 1,0 0-1,0 1 1,0-1-1,0 0 1,0 0 0,0 0-1,0 0 1,0 0-1,0 1 1,0-1-1,1 0 1,-1 0 0,0 0-1,1 0 1,-1 0-1,1 0 1,-1 0-1,1 0 1,0 0 0,-1 0-1,1 0 1,0 0-1,0 0 1,0-1-1,-1 1 1,1 0-1,0-1 1,0 1 0,0 0-1,0-1 1,0 1-1,0-1 1,1 1-1,-1-1 1,0 0 0,0 0-1,0 1 1,0-1-1,0 0 1,0 0-1,1 0 1,-1 0 0,0 0-1,0 0 1,0-1-1,0 1 1,0 0-1,3-1 1,0 0 22,1-1-1,-1 1 1,1-1-1,-1 0 1,0-1 0,1 1-1,-1 0 1,0-1-1,-1 0 1,1 0-1,5-6 1,-6 5-29,0 0 0,-1 0 0,1 0 0,-1-1 0,0 1 0,-1-1 0,3-8 0,-4 12 0,1 1 0,-1-1 0,0 0 0,0 1 0,0-1 0,0 0 0,0 1 0,0-1 0,0 0 0,0 0 0,0 1 0,0-1 0,0 0 0,0 1 0,0-1 0,-1 0 0,1 1 0,0-1 0,-1 0 0,1 1 0,0-1 0,-1 0 0,1 1 0,-1-1 0,1 1 0,-1-1 0,1 1 0,-1-1 0,1 1 0,-1-1 0,1 1 0,-1 0 0,0-1 0,1 1 0,-1 0 0,0 0 0,1-1 0,-1 1 0,0 0 0,1 0 0,-1 0 0,0 0 0,1 0 0,-1 0 0,0 0 0,0 0 0,1 0 0,-1 0 0,0 0 0,1 0 0,-1 0 0,0 1 0,1-1 0,-1 0 0,0 0 0,1 1 0,-1-1 0,0 1 0,0 0 0,-4 2 0,1-1 0,-1 1 0,1 1 0,0-1 0,0 1 0,0-1 0,0 1 0,1 1 0,-1-1 0,1 0 0,0 1 0,1-1 0,-1 1 0,1 0 0,0 0 0,-2 7 0,4-12 0,0 0 0,0 1 0,0-1 0,0 0 0,0 1 0,0-1 0,1 0 0,-1 1 0,0-1 0,0 0 0,0 1 0,1-1 0,-1 0 0,0 0 0,0 1 0,1-1 0,-1 0 0,0 0 0,0 0 0,1 1 0,-1-1 0,0 0 0,1 0 0,-1 0 0,0 0 0,1 0 0,-1 0 0,0 0 0,1 1 0,-1-1 0,1 0 0,-1 0 0,0 0 0,1 0 0,-1-1 0,0 1 0,1 0 0,-1 0 0,0 0 0,1 0 0,-1 0 0,0 0 0,1 0 0,-1-1 0,0 1 0,0 0 0,1 0 0,-1 0 0,0-1 0,1 1 0,17-7 0,-7-1 0,1 1 0,-1-1 0,-1-1 0,0 0 0,0 0 0,14-18 0,-46 42 0,19-11 0,-3 3 0,0 1 0,0 0 0,1 0 0,0 0 0,0 1 0,1 0 0,0 0 0,-3 11 0,8-19 0,-1-1 0,0 0 0,1 0 0,-1 0 0,0 1 0,1-1 0,-1 0 0,0 0 0,1 0 0,-1 0 0,1 0 0,-1 0 0,0 0 0,1 0 0,-1 0 0,1 0 0,-1 0 0,0 0 0,1 0 0,-1 0 0,0 0 0,1 0 0,-1 0 0,1 0 0,-1 0 0,0-1 0,1 1 0,-1 0 0,0 0 0,1 0 0,-1-1 0,0 1 0,0 0 0,1 0 0,-1-1 0,0 1 0,0 0 0,1-1 0,-1 0 0,17-10 0,-5 1 0,26-25 0,-36 33 0,0 0 0,0 0 0,0 0 0,0-1 0,-1 1 0,1 0 0,-1-1 0,0 0 0,0 1 0,0-1 0,0 0 0,0 1 0,0-1 0,0-4 0,-3 7 0,0 0 0,0 0 0,0-1 0,0 1 0,0 1 0,0-1 0,0 0 0,0 0 0,0 1 0,1-1 0,-1 1 0,0 0 0,0-1 0,0 1 0,-2 2 0,-3 1 0,1 1 0,0 0 0,0 0 0,1 0 0,-1 1 0,1 0 0,1 0 0,-1 0 0,1 0 0,0 1 0,-5 9 0,9-16 0,0 0 0,0 1 0,0-1 0,0 0 0,0 0 0,0 0 0,0 0 0,1 1 0,-1-1 0,0 0 0,0 0 0,0 0 0,0 0 0,0 1 0,0-1 0,0 0 0,0 0 0,0 0 0,0 0 0,1 1 0,-1-1 0,0 0 0,0 0 0,0 0 0,0 0 0,0 0 0,1 0 0,-1 0 0,0 0 0,0 1 0,0-1 0,0 0 0,1 0 0,-1 0 0,0 0 0,0 0 0,0 0 0,0 0 0,1 0 0,-1 0 0,0 0 0,0 0 0,0 0 0,1 0 0,-1 0 0,0 0 0,0 0 0,0-1 0,0 1 0,1 0 0,-1 0 0,0 0 0,0 0 0,0 0 0,0 0 0,0 0 0,1 0 0,-1-1 0,0 1 0,0 0 0,0 0 0,8-4 0,-1 0 0,0 0 0,-1-1 0,1 0 0,-1 0 0,0-1 0,7-7 0,-10 9 0,0 1 0,0-1 0,0 0 0,0 0 0,0 0 0,-1 0 0,0-1 0,0 1 0,0-1 0,-1 1 0,1-1 0,-1 0 0,1-8 0,-3 13 0,1-1 0,-1 1 0,1 0 0,-1-1 0,1 1 0,-1 0 0,0-1 0,1 1 0,-1 0 0,0 0 0,1-1 0,-1 1 0,0 0 0,1 0 0,-1 0 0,0 0 0,1 0 0,-1 0 0,0 0 0,1 0 0,-1 0 0,0 0 0,1 1 0,-1-1 0,0 0 0,1 0 0,-2 1 0,-20 5 0,15-1 0,-1 0 0,1 1 0,1-1 0,-1 1 0,-6 8 0,10-11 0,1-1 0,-1 1 0,1 0 0,0 0 0,0 0 0,0 0 0,1 0 0,-1 0 0,1 0 0,0 1 0,-1-1 0,2 0 0,-1 1 0,0-1 0,0 6 0,4-8 0,-1-1 0,1 1 0,0-1 0,-1 0 0,1 0 0,0 0 0,-1 0 0,1-1 0,0 1 0,-1-1 0,1 0 0,2-1 0,6-2 0,0-2 0,0 0 0,-1 0 0,0 0 0,-1-2 0,1 1 0,10-12 0,-20 19 0,0 0 0,-1 0 0,1 0 0,-1 0 0,1 0 0,0 0 0,-1 0 0,1 0 0,-1 0 0,1 0 0,-1 0 0,1-1 0,0 1 0,-1 0 0,1 0 0,0 0 0,-1 0 0,1-1 0,0 1 0,-1 0 0,1 0 0,0-1 0,-1 1 0,1 0 0,0 0 0,-1-1 0,1 1 0,0 0 0,0-1 0,0 1 0,-1 0 0,1-1 0,0 1 0,0-1 0,0 1 0,0 0 0,0-1 0,0 1 0,0-1 0,0 1 0,0 0 0,0-1 0,0 1 0,0-1 0,0 1 0,0 0 0,0-1 0,0 1 0,0-1 0,0 1 0,0 0 0,1-1 0,-1 1 0,0 0 0,0-1 0,0 1 0,1 0 0,-1-1 0,0 1 0,1 0 0,-1-1 0,1 1 0,-34 6 0,21 2 0,0 0 0,0 1 0,-11 10 0,18-15 0,1 0 0,0 0 0,0 1 0,0-1 0,0 1 0,1 0 0,0 0 0,0 0 0,0 0 0,-3 9 0,6-14 0,1 0 0,-1 1 0,0-1 0,0 1 0,1-1 0,-1 0 0,0 1 0,1-1 0,-1 0 0,0 0 0,1 1 0,-1-1 0,0 0 0,1 0 0,-1 1 0,1-1 0,-1 0 0,0 0 0,1 0 0,-1 0 0,1 0 0,-1 0 0,1 0 0,-1 0 0,1 0 0,-1 0 0,0 0 0,1 0 0,-1 0 0,1 0 0,-1 0 0,1 0 0,-1 0 0,0 0 0,1-1 0,-1 1 0,1 0 0,-1 0 0,0-1 0,1 1 0,-1 0 0,1-1 0,21-8 0,-19 8 0,54-32 0,-53 31 0,1-1 0,-1 0 0,-1 0 0,1-1 0,0 1 0,-1-1 0,0 1 0,1-1 0,-2 0 0,6-9 0,-8 13 0,0-1 0,0 1 0,1 0 0,-1-1 0,0 1 0,0-1 0,0 1 0,0-1 0,0 1 0,0-1 0,0 1 0,0-1 0,0 1 0,0 0 0,0-1 0,-1 1 0,1-1 0,0 1 0,0-1 0,0 1 0,0 0 0,-1-1 0,1 1 0,0-1 0,0 1 0,-1 0 0,1-1 0,0 1 0,-1 0 0,1 0 0,0-1 0,-1 1 0,1 0 0,-1 0 0,1-1 0,-1 1 0,-23-5 0,-25 9 0,40-1 0,0 1 0,0 0 0,1 0 0,-1 1 0,-14 10 0,20-12 0,-1-1 0,1 1 0,0-1 0,0 1 0,0 0 0,0 0 0,0 0 0,1 0 0,-1 1 0,1-1 0,0 1 0,0 0 0,0-1 0,1 1 0,-1 0 0,0 4 0,2-7 0,1-1 0,-1 1 0,0 0 0,1-1 0,-1 0 0,1 1 0,0-1 0,-1 1 0,1-1 0,-1 0 0,1 1 0,0-1 0,-1 0 0,1 1 0,0-1 0,-1 0 0,1 0 0,0 0 0,-1 0 0,1 0 0,0 0 0,-1 0 0,1 0 0,0 0 0,-1 0 0,1 0 0,0 0 0,-1 0 0,1 0 0,0-1 0,-1 1 0,2-1 0,26-6 0,-16 3 0,-1 0 0,-1-1 0,1 0 0,-1 0 0,0-1 0,0-1 0,0 0 0,-1 0 0,0-1 0,10-12 0,-18 20 0,-1 0 0,0-1 0,0 1 0,1 0 0,-1-1 0,0 1 0,0 0 0,0-1 0,0 1 0,1 0 0,-1-1 0,0 1 0,0-1 0,0 1 0,0 0 0,0-1 0,0 1 0,0 0 0,0-1 0,0 1 0,0-1 0,0 1 0,-1 0 0,1-1 0,0 1 0,0 0 0,0-1 0,0 1 0,-1-1 0,1 1 0,0 0 0,0 0 0,0-1 0,-1 1 0,1 0 0,0-1 0,-1 1 0,1 0 0,0 0 0,-1-1 0,1 1 0,0 0 0,-1 0 0,-25-5 0,-27 9 0,49-2 0,0-1 0,0 1 0,0 0 0,1 0 0,-1 0 0,1 0 0,-7 5 0,10-7 0,0 0 0,0 1 0,-1-1 0,1 0 0,0 0 0,0 1 0,-1-1 0,1 0 0,0 0 0,0 1 0,0-1 0,-1 0 0,1 1 0,0-1 0,0 0 0,0 1 0,0-1 0,0 0 0,0 1 0,0-1 0,-1 0 0,1 1 0,0-1 0,0 0 0,0 1 0,1-1 0,-1 0 0,0 1 0,0-1 0,0 0 0,0 1 0,0 0 0,22 3 0,56-10 0,-72 5 0,-1 0 0,1 0 0,-1-1 0,0 0 0,0 0 0,0 0 0,0-1 0,0 1 0,0-1 0,-1 0 0,1-1 0,5-4 0,-9 7 0,0 1 0,-1-1 0,1 0 0,0 1 0,-1-1 0,1 0 0,0 0 0,-1 0 0,1 1 0,-1-1 0,1 0 0,-1 0 0,1 0 0,-1 0 0,0 0 0,0 0 0,1 0 0,-1 0 0,0 0 0,0 0 0,0 0 0,0 0 0,0 0 0,0 0 0,0 0 0,0 0 0,-1 0 0,1 0 0,0 0 0,-1-1 0,-1 1 0,1-1 0,0 1 0,-1 0 0,0-1 0,1 1 0,-1 0 0,0 0 0,0 1 0,1-1 0,-1 0 0,0 0 0,0 1 0,0-1 0,-2 1 0,-5-2 0,0 1 0,0 0 0,1 1 0,-1 0 0,0 0 0,-10 2 0,12 1 0,1 0 0,-1 0 0,1 0 0,-1 0 0,1 1 0,0 0 0,0 1 0,-9 9 0,11-11 0,1 0 0,0 0 0,0 0 0,0 1 0,0 0 0,1-1 0,-1 1 0,1 0 0,0 0 0,0 0 0,1 1 0,-1-1 0,1 0 0,0 1 0,-1 5 0,3-9 0,0 0 0,0 0 0,0 0 0,0 0 0,0-1 0,0 1 0,0 0 0,0-1 0,0 1 0,0-1 0,0 1 0,0-1 0,0 0 0,1 1 0,-1-1 0,0 0 0,0 0 0,1 0 0,-1 0 0,0 0 0,0 0 0,0 0 0,3-1 0,34-1 0,-28 0 0,0-1 0,0 0 0,0 0 0,0-1 0,-1 0 0,0-1 0,16-10 0,-21 13 0,0-1 0,-1 1 0,1-1 0,-1 0 0,0 0 0,0 0 0,0-1 0,0 1 0,0-1 0,-1 0 0,1 0 0,-1 1 0,0-1 0,0-1 0,-1 1 0,1 0 0,-1 0 0,0-1 0,1-7 0,-2 11 0,0 0 0,0 0 0,0 0 0,0 0 0,-1 0 0,1 0 0,0 1 0,0-1 0,-1 0 0,1 0 0,-1 0 0,1 0 0,0 1 0,-1-1 0,0 0 0,1 0 0,-1 1 0,1-1 0,-1 0 0,0 1 0,0-1 0,1 1 0,-1-1 0,0 1 0,0-1 0,-1 0 0,-29-3 0,24 4 0,1 1 0,-1 0 0,1 0 0,-1 0 0,1 1 0,0 0 0,-10 4 0,11-3 0,0 0 0,0 0 0,0 0 0,1 1 0,-1 0 0,1-1 0,0 1 0,0 1 0,0-1 0,1 1 0,-1-1 0,1 1 0,0 0 0,-3 8 0,6-13 0,1 1 0,-1 0 0,1-1 0,-1 1 0,1-1 0,0 1 0,-1-1 0,1 1 0,0-1 0,-1 0 0,1 1 0,0-1 0,-1 0 0,1 0 0,0 1 0,0-1 0,-1 0 0,1 0 0,0 0 0,0 0 0,-1 0 0,1 0 0,0 0 0,0 0 0,-1 0 0,1 0 0,0 0 0,0 0 0,-1-1 0,2 1 0,28-5 0,-19 2 0,1-1 0,-1 0 0,-1-1 0,1-1 0,-1 1 0,0-2 0,0 1 0,0-1 0,-1-1 0,0 0 0,13-15 0,-22 22 0,1 1 0,-1-1 0,1 1 0,-1-1 0,0 1 0,1-1 0,-1 1 0,0-1 0,0 1 0,1-1 0,-1 1 0,0-1 0,0 1 0,0-1 0,0 0 0,0 1 0,1-1 0,-1 1 0,0-1 0,-1 0 0,1 1 0,0-1 0,0 1 0,0-1 0,0 1 0,0-1 0,0 0 0,-1 1 0,1-1 0,0 1 0,-1-1 0,1 1 0,-1-1 0,-19-2 0,-27 15 0,47-12 0,-8 4 0,0 1 0,0 0 0,0 0 0,1 0 0,0 1 0,0 0 0,0 0 0,1 0 0,-6 9 0,13-10-3038,4-6-5252,3-6-4693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5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15086,'2'-10'1527,"7"-35"315,0 27 513,-4 23-527,0 25-774,-24 260 1236,12-223-2050,3 7 443,4-73-658,0-1 0,-1 1-1,1 0 1,0-1-1,0 1 1,0-1-1,0 1 1,0-1 0,0 1-1,1-1 1,-1 1-1,0 0 1,0-1-1,0 1 1,0-1 0,1 1-1,-1-1 1,0 1-1,0-1 1,1 0-1,-1 1 1,0-1 0,1 1-1,-1-1 1,0 1-1,1-1 1,-1 0-1,1 1 1,-1-1-1,1 0 1,-1 0 0,1 1-1,-1-1 1,1 0-1,-1 0 1,1 0-1,-1 1 1,1-1 0,-1 0-1,1 0 1,-1 0-1,1 0 1,0 0-1,-1 0 1,1 0 0,-1 0-1,1 0 1,-1-1-1,1 1 1,-1 0-1,1 0 1,-1 0 0,1-1-1,30-17 1110,17-24-337,-3-2 0,-1-2 0,46-61 0,-45 52-584,-16 20-213,2 0 0,46-72 0,-87 113-2944,-25 24-7026,3-4 463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5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12332,'0'0'10345,"28"56"-8551,-7-46-1345,5 0-321,6-4-128,3-6-2403,6 0-1953,-5-8-3715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5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10 16720,'0'0'9417,"-8"3"-8947,3-1-421,0 0 0,1 0 0,-1 1 0,0 0 0,1 0 0,0 0 1,-1 1-1,1-1 0,0 1 0,1 0 0,-1 0 0,1 0 1,0 1-1,0-1 0,0 1 0,1 0 0,-1 0 0,1-1 1,0 2-1,1-1 0,-1 0 0,1 0 0,-1 11 0,2-16-38,1 0-1,-1 1 1,1-1 0,-1 0-1,1 1 1,-1-1-1,1 0 1,-1 0-1,1 0 1,-1 1 0,1-1-1,-1 0 1,1 0-1,0 0 1,-1 0-1,1 0 1,-1 0 0,1 0-1,-1 0 1,1 0-1,0 0 1,-1-1-1,1 1 1,-1 0 0,1 0-1,-1-1 1,1 1-1,-1 0 1,1 0-1,-1-1 1,1 0 0,20-8 494,28-27 464,20-13-732,-64 46-237,1 0 1,-1 0 0,1 0-1,0 1 1,0 0-1,0 0 1,0 0-1,0 1 1,13-2 0,-18 4 2,-1-1 1,1 0 0,-1 1 0,1-1 0,0 0 0,-1 1 0,1-1 0,-1 1 0,1-1 0,-1 1 0,1-1-1,-1 1 1,0-1 0,1 1 0,-1-1 0,0 1 0,1 0 0,-1-1 0,0 1 0,0-1 0,1 1 0,-1 0-1,0-1 1,0 1 0,0 0 0,0 0 0,0-1 0,0 1 0,0 0 0,0 0 0,0 30 499,-1-22-273,-1 9 102,1-14-294,1 0 0,-1 0-1,1 0 1,0-1 0,0 1 0,0 0 0,0 0 0,2 5-1,2-10 79,-1 0-1,1 0 1,-1-1-1,0 1 1,1-1-1,-1 0 1,0 0-1,0 0 1,0-1-1,4-4 1,10-9-49,38-31 29,-52 45-117,0 0 0,0 0 0,1 0 0,-1 0 1,0 1-1,1-1 0,-1 1 0,1 0 0,-1 0 0,1 0 0,-1 0 1,1 1-1,0-1 0,-1 1 0,7 0 0,-9 1-111,0-1 0,-1 1 1,1-1-1,0 1 0,0 0 0,-1-1 1,1 1-1,0 0 0,-1-1 0,1 1 0,0 0 1,-1 0-1,0 0 0,1-1 0,-1 1 0,1 0 1,-1 0-1,0 0 0,1 0 0,-1 0 0,0 0 1,0 0-1,0 0 0,0 1 0,3 34-3083,-1-10-2356,-2-25 5145,1 0-1,-1 1 0,0-1 1,1 0-1,0 0 1,-1 0-1,1 0 0,0 0 1,0 0-1,-1 0 1,1 0-1,0 0 0,0 0 1,0 0-1,0 0 1,0-1-1,0 1 0,0 0 1,1-1-1,-1 1 1,0-1-1,2 1 0,14 1-6977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6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11499,'0'0'11771,"-9"2"-10885,6-2-810,-36 11 299,38-10-357,-1 0 1,0-1-1,1 1 0,-1 0 1,1 0-1,-1 0 0,1 0 0,-1 0 1,1 0-1,0 0 0,-1 1 0,1-1 1,0 0-1,0 1 0,0-1 0,0 1 1,0-1-1,1 1 0,-1-1 0,0 1 1,1 0-1,-1-1 0,1 1 0,-1 3 1,40 2 23,-31-6-118,5 0-286,-1 1 0,0 1 0,0 0 1,17 7-1,-27-10 428,0 1 0,0 0 0,0 0 0,0 0 0,0 1 0,-1-1 0,1 0-1,-1 1 1,1-1 0,-1 1 0,1 0 0,-1-1 0,0 1 0,2 2 0,-3-2 147,1-1 0,-1 1-1,0 0 1,1-1 0,-1 1 0,0 0-1,0-1 1,0 1 0,0 0 0,0-1-1,-1 1 1,1 0 0,0-1 0,-1 1-1,0 0 1,1-1 0,-1 1 0,0-1-1,1 1 1,-3 2 0,-1 1 27,-1 1 1,0-1-1,0 0 1,0-1-1,-1 1 1,1-1 0,-1 0-1,0 0 1,0 0-1,0-1 1,-1 0-1,1-1 1,-1 1-1,0-1 1,0 0-1,-13 1 1,19-3-293,1 0 0,-1 0 0,1 0 1,-1-1-1,1 1 0,0 0 0,-1 0 0,1-1 0,-1 1 1,1 0-1,0-1 0,-1 1 0,1 0 0,0-1 0,-1 1 1,1 0-1,0-1 0,0 1 0,-1-1 0,1 1 0,0-1 1,0 1-1,0-1 0,0 1 0,-1 0 0,1-1 0,0 1 0,0-1 1,0 1-1,0-1 0,0 1 0,0-1 0,0 1 0,0-1 1,1 1-1,-1-1 0,0 1 0,0-1 0,0 1 0,0-1 1,1 1-1,-1 0 0,0-1 0,0 1 0,1-1 0,-1 1 1,0 0-1,1-1 0,-1 1 0,1-1 0,15-24-4890,1 7-354,4-2-1264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6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5093,'0'0'19517,"-9"11"-17910,2-4-1384,2-2-6,-1 1 0,1 0 0,1-1 0,-1 2 0,1-1 0,0 0 0,0 1 0,0 0 0,1 0 0,0 0 0,1 0 0,0 0 0,-3 14 1,5-20-218,0 0 0,0-1 0,1 1 0,-1 0 0,0-1 0,0 1 0,0-1 0,0 1 0,1 0 0,-1-1 1,0 1-1,1-1 0,-1 1 0,0-1 0,1 1 0,-1-1 0,1 1 0,-1-1 0,1 1 0,-1-1 0,1 0 0,-1 1 1,1-1-1,-1 0 0,1 1 0,-1-1 0,1 0 0,0 0 0,-1 0 0,2 1 0,26 0 115,27-15 109,125-86 187,-180 100-399,1-1-1,-1 1 1,0 0-1,1 0 0,-1 0 1,0-1-1,1 1 1,-1 0-1,1 0 1,-1 0-1,1 0 1,-1-1-1,0 1 0,1 0 1,-1 0-1,1 0 1,-1 0-1,0 0 1,1 0-1,-1 0 0,1 0 1,-1 1-1,1-1 1,-1 0-1,0 0 1,1 0-1,-1 0 1,1 0-1,-1 1 0,0-1 1,1 0-1,-1 0 1,0 1-1,1-1 1,-1 0-1,0 1 0,1-1 1,-1 0-1,0 1 1,0-1-1,1 0 1,-1 1-1,0-1 1,0 0-1,0 1 0,0-1 1,0 1-1,1-1 1,-1 1-1,0-1 1,0 0-1,0 1 0,0-1 1,0 1-1,0-1 1,0 1-1,0-1 1,0 0-1,-1 1 1,1-1-1,0 1 0,0-1 1,0 1-1,-10 41 815,4-20-360,8-22-453,-1 1 0,0-1 1,1 1-1,-1-1 0,1 1 1,-1-1-1,1 0 0,-1 0 1,1 0-1,-1 0 0,1 0 1,-1 0-1,0 0 0,1 0 1,-1 0-1,1-1 0,-1 1 1,1-1-1,1 0 0,19-7 55,42-21 0,-53 22-59,1 1 0,0 0 1,0 0-1,0 1 0,1 1 0,0 0 0,0 1 0,0 1 1,0 0-1,0 0 0,18 1 0,-30 2-9,0-1 0,0 1 0,-1 0 0,1 0 0,0-1 0,-1 1 0,1 0 0,0 0 0,-1 0 0,1 0 0,-1 0 0,0 0 0,1 0 0,-1 0 0,0 0 0,1 0 0,-1 0 0,0 0 0,0 0 0,0 0 0,0 0 0,0 0 0,-1 2 0,1 33 0,-1-30 0,1-5 0,0 0 0,0 1 0,-1-1 0,1 0 0,0 0 0,0 0 0,0 0 0,1 0 0,-1 0 0,0 1 0,0-1 0,1 0 0,-1 0 0,0 0 0,1 0 0,-1 0 0,1 0 0,-1 0 0,1 0 0,0 0 0,-1-1 0,2 3 0,27-2 0,-26-2 0,14-1-70,-1-1-1,31-10 1,-34 8-248,-1 1 0,2 1 0,-1 0 0,0 1 0,26-1 0,-38 3-304,0 0 0,0 0 0,0 0 0,0 0 0,0 1 0,0-1 0,0 0 0,0 1 0,0-1 0,0 1 1,0-1-1,0 1 0,0-1 0,0 1 0,0-1 0,0 1 0,0 1 0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1T08:39:07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42 112 19795,'0'0'7890,"-2"12"-6684,-11 41 296,6-32-1203,2 1 1,0 0 0,1 0-1,1 0 1,0 27-1,4-49-299,-1 1 0,0-1 0,1 1 0,-1-1 0,0 1-1,1-1 1,-1 1 0,0-1 0,1 0 0,-1 1-1,1-1 1,-1 1 0,1-1 0,-1 0 0,1 1 0,-1-1-1,1 0 1,-1 0 0,1 1 0,-1-1 0,1 0-1,-1 0 1,1 0 0,0 0 0,-1 0 0,1 0-1,-1 0 1,1 0 0,0 0 0,-1 0 0,1 0 0,-1 0-1,1 0 1,-1 0 0,1-1 0,0 1 0,-1 0-1,1 0 1,-1-1 0,1 1 0,-1 0 0,1-1 0,-1 1-1,1-1 1,25-14-440,-8-2-2271,-1-1 0,21-26 0,-19 13-4575,-6 0-4425,-23 38 18413,-14 13-3149,23-20-3451,1 1 0,-1 0 0,0-1 0,1 1 0,-1-1 0,1 1 0,-1 0 0,1 0 0,-1-1 0,1 1-1,0 0 1,-1 0 0,1-1 0,0 1 0,-1 0 0,1 0 0,0 0 0,0 0 0,0-1 0,0 1 0,0 0-1,0 0 1,0 1 0,16 2 1065,-11-4-1000,0-1 0,0 0 0,0 0 0,-1-1 0,1 0 0,0 1 0,4-4 0,4-4 1759,0 0-1,0-1 1,17-19-1,-26 25-1591,0 0-1,-1 0 1,1 0-1,-1-1 1,0 1-1,0-1 1,-1 0 0,1 0-1,-1 0 1,0 0-1,-1 0 1,1 0-1,-1 0 1,1-9-1,-4 14-312,0-1-1,-1 1 1,1 0-1,0 0 1,-1-1-1,1 2 1,0-1-1,0 0 1,-1 0-1,1 1 1,-4 1-1,-2 1-20,1 1 0,-1 1 0,1-1 0,1 1 0,-1 1 0,1-1 0,0 1 0,0 0 0,0 0 0,1 1 0,0 0 0,0-1 0,1 2 0,0-1 0,-4 10 0,8-16 0,0 0 0,0 0 0,0 0 0,0 0 0,0-1 0,1 1 0,-1 0 0,0 0 0,0 0 0,1 0 0,-1-1 0,1 1 0,-1 0 0,0 0 0,1-1 0,-1 1 0,1 0 0,0-1 0,-1 1 0,1-1 0,0 1 0,-1 0 0,1-1 0,0 0 0,0 1 0,-1-1 0,1 1 0,0-1 0,0 0 0,0 1 0,-1-1 0,1 0 0,0 0 0,0 0 0,0 0 0,0 0 0,0 0 0,-1 0 0,2 0 0,46 0 0,-36 0 0,7-1 0,0 1 0,1 1 0,-1 1 0,0 0 0,-1 2 0,32 9 0,-41-10 0,-1 0 0,1 0 0,1-1 0,-1 0 0,0-1 0,15 1 0,-21-2 0,-1 0 0,0 0 0,1-1 0,-1 1 0,0 0 0,1-1 0,-1 0 0,0 1 0,0-1 0,0 0 0,1 0 0,-1 0 0,0-1 0,0 1 0,-1 0 0,1-1 0,0 0 0,0 1 0,-1-1 0,1 0 0,-1 0 0,1 1 0,-1-1 0,0 0 0,0-1 0,0 1 0,0 0 0,0 0 0,0 0 0,0-4 0,3-17 0,-1 0 0,-1 0 0,-1 0 0,-3-29 0,1 2 0,4 49 0,-1 0 0,0 0 0,1 0 0,-1 0 0,0 1 0,1-1 0,-1 1 0,1-1 0,-1 1 0,1 0 0,0 0 0,-1 0 0,1 0 0,4 2 0,-1-2 0,59 9-4260,-31-2-326,-23-6-4313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01.04.2026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90AFE8-7004-57D6-5CC2-5C4D4E9E1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6">
            <a:extLst>
              <a:ext uri="{FF2B5EF4-FFF2-40B4-BE49-F238E27FC236}">
                <a16:creationId xmlns:a16="http://schemas.microsoft.com/office/drawing/2014/main" id="{A3C8A49A-1916-A27E-DE89-29CF0CCD9A7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1pPr>
            <a:lvl2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2pPr>
            <a:lvl3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3pPr>
            <a:lvl4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4pPr>
            <a:lvl5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00AD6E-65F9-4309-9C0C-9ED38E9DA83C}" type="slidenum">
              <a:rPr lang="de-DE" sz="1200">
                <a:solidFill>
                  <a:srgbClr val="000000"/>
                </a:solidFill>
                <a:latin typeface="Sparkasse Rg" pitchFamily="34" charset="0"/>
              </a:rPr>
              <a:pPr eaLnBrk="1" hangingPunct="1"/>
              <a:t>20</a:t>
            </a:fld>
            <a:endParaRPr lang="de-DE" sz="1200">
              <a:solidFill>
                <a:srgbClr val="000000"/>
              </a:solidFill>
              <a:latin typeface="Sparkasse Rg" pitchFamily="34" charset="0"/>
            </a:endParaRPr>
          </a:p>
        </p:txBody>
      </p:sp>
      <p:sp>
        <p:nvSpPr>
          <p:cNvPr id="369667" name="Rectangle 2">
            <a:extLst>
              <a:ext uri="{FF2B5EF4-FFF2-40B4-BE49-F238E27FC236}">
                <a16:creationId xmlns:a16="http://schemas.microsoft.com/office/drawing/2014/main" id="{EC6F97D5-7E3E-3A63-E36F-5868DDFAC1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2950"/>
            <a:ext cx="6619875" cy="3724275"/>
          </a:xfrm>
          <a:ln/>
        </p:spPr>
      </p:sp>
      <p:sp>
        <p:nvSpPr>
          <p:cNvPr id="369668" name="Rectangle 3">
            <a:extLst>
              <a:ext uri="{FF2B5EF4-FFF2-40B4-BE49-F238E27FC236}">
                <a16:creationId xmlns:a16="http://schemas.microsoft.com/office/drawing/2014/main" id="{9162928F-4886-E5C6-7559-B01B1383C6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716463"/>
            <a:ext cx="4992687" cy="4467225"/>
          </a:xfrm>
          <a:noFill/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051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01.04.2026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01.04.2026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01.04.2026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01.04.2026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01.04.2026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customXml" Target="../ink/ink6.xml"/><Relationship Id="rId17" Type="http://schemas.openxmlformats.org/officeDocument/2006/relationships/image" Target="../media/image8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customXml" Target="../ink/ink7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customXml" Target="../ink/ink514.xml"/><Relationship Id="rId21" Type="http://schemas.openxmlformats.org/officeDocument/2006/relationships/customXml" Target="../ink/ink511.xml"/><Relationship Id="rId42" Type="http://schemas.openxmlformats.org/officeDocument/2006/relationships/customXml" Target="../ink/ink522.xml"/><Relationship Id="rId47" Type="http://schemas.openxmlformats.org/officeDocument/2006/relationships/image" Target="../media/image523.png"/><Relationship Id="rId63" Type="http://schemas.openxmlformats.org/officeDocument/2006/relationships/image" Target="../media/image531.png"/><Relationship Id="rId68" Type="http://schemas.openxmlformats.org/officeDocument/2006/relationships/customXml" Target="../ink/ink535.xml"/><Relationship Id="rId84" Type="http://schemas.openxmlformats.org/officeDocument/2006/relationships/customXml" Target="../ink/ink543.xml"/><Relationship Id="rId89" Type="http://schemas.openxmlformats.org/officeDocument/2006/relationships/image" Target="../media/image544.png"/><Relationship Id="rId16" Type="http://schemas.openxmlformats.org/officeDocument/2006/relationships/image" Target="../media/image509.png"/><Relationship Id="rId107" Type="http://schemas.openxmlformats.org/officeDocument/2006/relationships/image" Target="../media/image553.png"/><Relationship Id="rId11" Type="http://schemas.openxmlformats.org/officeDocument/2006/relationships/customXml" Target="../ink/ink506.xml"/><Relationship Id="rId32" Type="http://schemas.openxmlformats.org/officeDocument/2006/relationships/customXml" Target="../ink/ink517.xml"/><Relationship Id="rId37" Type="http://schemas.openxmlformats.org/officeDocument/2006/relationships/image" Target="../media/image518.png"/><Relationship Id="rId53" Type="http://schemas.openxmlformats.org/officeDocument/2006/relationships/image" Target="../media/image526.png"/><Relationship Id="rId58" Type="http://schemas.openxmlformats.org/officeDocument/2006/relationships/customXml" Target="../ink/ink530.xml"/><Relationship Id="rId74" Type="http://schemas.openxmlformats.org/officeDocument/2006/relationships/customXml" Target="../ink/ink538.xml"/><Relationship Id="rId79" Type="http://schemas.openxmlformats.org/officeDocument/2006/relationships/image" Target="../media/image539.png"/><Relationship Id="rId102" Type="http://schemas.openxmlformats.org/officeDocument/2006/relationships/customXml" Target="../ink/ink552.xml"/><Relationship Id="rId5" Type="http://schemas.openxmlformats.org/officeDocument/2006/relationships/customXml" Target="../ink/ink503.xml"/><Relationship Id="rId90" Type="http://schemas.openxmlformats.org/officeDocument/2006/relationships/customXml" Target="../ink/ink546.xml"/><Relationship Id="rId95" Type="http://schemas.openxmlformats.org/officeDocument/2006/relationships/image" Target="../media/image547.png"/><Relationship Id="rId22" Type="http://schemas.openxmlformats.org/officeDocument/2006/relationships/image" Target="../media/image511.png"/><Relationship Id="rId27" Type="http://schemas.openxmlformats.org/officeDocument/2006/relationships/image" Target="../media/image513.png"/><Relationship Id="rId43" Type="http://schemas.openxmlformats.org/officeDocument/2006/relationships/image" Target="../media/image521.png"/><Relationship Id="rId48" Type="http://schemas.openxmlformats.org/officeDocument/2006/relationships/customXml" Target="../ink/ink525.xml"/><Relationship Id="rId64" Type="http://schemas.openxmlformats.org/officeDocument/2006/relationships/customXml" Target="../ink/ink533.xml"/><Relationship Id="rId69" Type="http://schemas.openxmlformats.org/officeDocument/2006/relationships/image" Target="../media/image534.png"/><Relationship Id="rId80" Type="http://schemas.openxmlformats.org/officeDocument/2006/relationships/customXml" Target="../ink/ink541.xml"/><Relationship Id="rId85" Type="http://schemas.openxmlformats.org/officeDocument/2006/relationships/image" Target="../media/image542.png"/><Relationship Id="rId12" Type="http://schemas.openxmlformats.org/officeDocument/2006/relationships/image" Target="../media/image507.png"/><Relationship Id="rId17" Type="http://schemas.openxmlformats.org/officeDocument/2006/relationships/customXml" Target="../ink/ink509.xml"/><Relationship Id="rId33" Type="http://schemas.openxmlformats.org/officeDocument/2006/relationships/image" Target="../media/image516.png"/><Relationship Id="rId38" Type="http://schemas.openxmlformats.org/officeDocument/2006/relationships/customXml" Target="../ink/ink520.xml"/><Relationship Id="rId59" Type="http://schemas.openxmlformats.org/officeDocument/2006/relationships/image" Target="../media/image529.png"/><Relationship Id="rId103" Type="http://schemas.openxmlformats.org/officeDocument/2006/relationships/image" Target="../media/image551.png"/><Relationship Id="rId108" Type="http://schemas.openxmlformats.org/officeDocument/2006/relationships/customXml" Target="../ink/ink555.xml"/><Relationship Id="rId54" Type="http://schemas.openxmlformats.org/officeDocument/2006/relationships/customXml" Target="../ink/ink528.xml"/><Relationship Id="rId70" Type="http://schemas.openxmlformats.org/officeDocument/2006/relationships/customXml" Target="../ink/ink536.xml"/><Relationship Id="rId75" Type="http://schemas.openxmlformats.org/officeDocument/2006/relationships/image" Target="../media/image537.png"/><Relationship Id="rId91" Type="http://schemas.openxmlformats.org/officeDocument/2006/relationships/image" Target="../media/image545.png"/><Relationship Id="rId96" Type="http://schemas.openxmlformats.org/officeDocument/2006/relationships/customXml" Target="../ink/ink5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4.png"/><Relationship Id="rId15" Type="http://schemas.openxmlformats.org/officeDocument/2006/relationships/customXml" Target="../ink/ink508.xml"/><Relationship Id="rId23" Type="http://schemas.openxmlformats.org/officeDocument/2006/relationships/customXml" Target="../ink/ink512.xml"/><Relationship Id="rId28" Type="http://schemas.openxmlformats.org/officeDocument/2006/relationships/customXml" Target="../ink/ink515.xml"/><Relationship Id="rId36" Type="http://schemas.openxmlformats.org/officeDocument/2006/relationships/customXml" Target="../ink/ink519.xml"/><Relationship Id="rId49" Type="http://schemas.openxmlformats.org/officeDocument/2006/relationships/image" Target="../media/image524.png"/><Relationship Id="rId57" Type="http://schemas.openxmlformats.org/officeDocument/2006/relationships/image" Target="../media/image528.png"/><Relationship Id="rId106" Type="http://schemas.openxmlformats.org/officeDocument/2006/relationships/customXml" Target="../ink/ink554.xml"/><Relationship Id="rId10" Type="http://schemas.openxmlformats.org/officeDocument/2006/relationships/image" Target="../media/image506.png"/><Relationship Id="rId31" Type="http://schemas.openxmlformats.org/officeDocument/2006/relationships/image" Target="../media/image515.png"/><Relationship Id="rId44" Type="http://schemas.openxmlformats.org/officeDocument/2006/relationships/customXml" Target="../ink/ink523.xml"/><Relationship Id="rId52" Type="http://schemas.openxmlformats.org/officeDocument/2006/relationships/customXml" Target="../ink/ink527.xml"/><Relationship Id="rId60" Type="http://schemas.openxmlformats.org/officeDocument/2006/relationships/customXml" Target="../ink/ink531.xml"/><Relationship Id="rId65" Type="http://schemas.openxmlformats.org/officeDocument/2006/relationships/image" Target="../media/image532.png"/><Relationship Id="rId73" Type="http://schemas.openxmlformats.org/officeDocument/2006/relationships/image" Target="../media/image536.png"/><Relationship Id="rId78" Type="http://schemas.openxmlformats.org/officeDocument/2006/relationships/customXml" Target="../ink/ink540.xml"/><Relationship Id="rId81" Type="http://schemas.openxmlformats.org/officeDocument/2006/relationships/image" Target="../media/image540.png"/><Relationship Id="rId86" Type="http://schemas.openxmlformats.org/officeDocument/2006/relationships/customXml" Target="../ink/ink544.xml"/><Relationship Id="rId94" Type="http://schemas.openxmlformats.org/officeDocument/2006/relationships/customXml" Target="../ink/ink548.xml"/><Relationship Id="rId99" Type="http://schemas.openxmlformats.org/officeDocument/2006/relationships/image" Target="../media/image549.png"/><Relationship Id="rId101" Type="http://schemas.openxmlformats.org/officeDocument/2006/relationships/image" Target="../media/image550.png"/><Relationship Id="rId4" Type="http://schemas.openxmlformats.org/officeDocument/2006/relationships/image" Target="../media/image503.png"/><Relationship Id="rId9" Type="http://schemas.openxmlformats.org/officeDocument/2006/relationships/customXml" Target="../ink/ink505.xml"/><Relationship Id="rId13" Type="http://schemas.openxmlformats.org/officeDocument/2006/relationships/customXml" Target="../ink/ink507.xml"/><Relationship Id="rId18" Type="http://schemas.openxmlformats.org/officeDocument/2006/relationships/image" Target="../media/image501.png"/><Relationship Id="rId39" Type="http://schemas.openxmlformats.org/officeDocument/2006/relationships/image" Target="../media/image519.png"/><Relationship Id="rId109" Type="http://schemas.openxmlformats.org/officeDocument/2006/relationships/image" Target="../media/image554.png"/><Relationship Id="rId34" Type="http://schemas.openxmlformats.org/officeDocument/2006/relationships/customXml" Target="../ink/ink518.xml"/><Relationship Id="rId50" Type="http://schemas.openxmlformats.org/officeDocument/2006/relationships/customXml" Target="../ink/ink526.xml"/><Relationship Id="rId55" Type="http://schemas.openxmlformats.org/officeDocument/2006/relationships/image" Target="../media/image527.png"/><Relationship Id="rId76" Type="http://schemas.openxmlformats.org/officeDocument/2006/relationships/customXml" Target="../ink/ink539.xml"/><Relationship Id="rId97" Type="http://schemas.openxmlformats.org/officeDocument/2006/relationships/image" Target="../media/image548.png"/><Relationship Id="rId104" Type="http://schemas.openxmlformats.org/officeDocument/2006/relationships/customXml" Target="../ink/ink553.xml"/><Relationship Id="rId7" Type="http://schemas.openxmlformats.org/officeDocument/2006/relationships/customXml" Target="../ink/ink504.xml"/><Relationship Id="rId71" Type="http://schemas.openxmlformats.org/officeDocument/2006/relationships/image" Target="../media/image535.png"/><Relationship Id="rId92" Type="http://schemas.openxmlformats.org/officeDocument/2006/relationships/customXml" Target="../ink/ink547.xml"/><Relationship Id="rId2" Type="http://schemas.openxmlformats.org/officeDocument/2006/relationships/image" Target="../media/image502.png"/><Relationship Id="rId29" Type="http://schemas.openxmlformats.org/officeDocument/2006/relationships/image" Target="../media/image514.png"/><Relationship Id="rId24" Type="http://schemas.openxmlformats.org/officeDocument/2006/relationships/image" Target="../media/image512.png"/><Relationship Id="rId40" Type="http://schemas.openxmlformats.org/officeDocument/2006/relationships/customXml" Target="../ink/ink521.xml"/><Relationship Id="rId45" Type="http://schemas.openxmlformats.org/officeDocument/2006/relationships/image" Target="../media/image522.png"/><Relationship Id="rId66" Type="http://schemas.openxmlformats.org/officeDocument/2006/relationships/customXml" Target="../ink/ink534.xml"/><Relationship Id="rId87" Type="http://schemas.openxmlformats.org/officeDocument/2006/relationships/image" Target="../media/image543.png"/><Relationship Id="rId61" Type="http://schemas.openxmlformats.org/officeDocument/2006/relationships/image" Target="../media/image530.png"/><Relationship Id="rId82" Type="http://schemas.openxmlformats.org/officeDocument/2006/relationships/customXml" Target="../ink/ink542.xml"/><Relationship Id="rId19" Type="http://schemas.openxmlformats.org/officeDocument/2006/relationships/customXml" Target="../ink/ink510.xml"/><Relationship Id="rId14" Type="http://schemas.openxmlformats.org/officeDocument/2006/relationships/image" Target="../media/image508.png"/><Relationship Id="rId30" Type="http://schemas.openxmlformats.org/officeDocument/2006/relationships/customXml" Target="../ink/ink516.xml"/><Relationship Id="rId35" Type="http://schemas.openxmlformats.org/officeDocument/2006/relationships/image" Target="../media/image517.png"/><Relationship Id="rId56" Type="http://schemas.openxmlformats.org/officeDocument/2006/relationships/customXml" Target="../ink/ink529.xml"/><Relationship Id="rId77" Type="http://schemas.openxmlformats.org/officeDocument/2006/relationships/image" Target="../media/image538.png"/><Relationship Id="rId100" Type="http://schemas.openxmlformats.org/officeDocument/2006/relationships/customXml" Target="../ink/ink551.xml"/><Relationship Id="rId105" Type="http://schemas.openxmlformats.org/officeDocument/2006/relationships/image" Target="../media/image552.png"/><Relationship Id="rId8" Type="http://schemas.openxmlformats.org/officeDocument/2006/relationships/image" Target="../media/image505.png"/><Relationship Id="rId51" Type="http://schemas.openxmlformats.org/officeDocument/2006/relationships/image" Target="../media/image525.png"/><Relationship Id="rId72" Type="http://schemas.openxmlformats.org/officeDocument/2006/relationships/customXml" Target="../ink/ink537.xml"/><Relationship Id="rId93" Type="http://schemas.openxmlformats.org/officeDocument/2006/relationships/image" Target="../media/image546.png"/><Relationship Id="rId98" Type="http://schemas.openxmlformats.org/officeDocument/2006/relationships/customXml" Target="../ink/ink550.xml"/><Relationship Id="rId3" Type="http://schemas.openxmlformats.org/officeDocument/2006/relationships/customXml" Target="../ink/ink502.xml"/><Relationship Id="rId25" Type="http://schemas.openxmlformats.org/officeDocument/2006/relationships/customXml" Target="../ink/ink513.xml"/><Relationship Id="rId46" Type="http://schemas.openxmlformats.org/officeDocument/2006/relationships/customXml" Target="../ink/ink524.xml"/><Relationship Id="rId67" Type="http://schemas.openxmlformats.org/officeDocument/2006/relationships/image" Target="../media/image533.png"/><Relationship Id="rId20" Type="http://schemas.openxmlformats.org/officeDocument/2006/relationships/image" Target="../media/image510.png"/><Relationship Id="rId41" Type="http://schemas.openxmlformats.org/officeDocument/2006/relationships/image" Target="../media/image520.png"/><Relationship Id="rId62" Type="http://schemas.openxmlformats.org/officeDocument/2006/relationships/customXml" Target="../ink/ink532.xml"/><Relationship Id="rId83" Type="http://schemas.openxmlformats.org/officeDocument/2006/relationships/image" Target="../media/image541.png"/><Relationship Id="rId88" Type="http://schemas.openxmlformats.org/officeDocument/2006/relationships/customXml" Target="../ink/ink5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559.xml"/><Relationship Id="rId13" Type="http://schemas.openxmlformats.org/officeDocument/2006/relationships/image" Target="../media/image560.png"/><Relationship Id="rId3" Type="http://schemas.openxmlformats.org/officeDocument/2006/relationships/image" Target="../media/image555.png"/><Relationship Id="rId7" Type="http://schemas.openxmlformats.org/officeDocument/2006/relationships/image" Target="../media/image557.png"/><Relationship Id="rId12" Type="http://schemas.openxmlformats.org/officeDocument/2006/relationships/customXml" Target="../ink/ink561.xml"/><Relationship Id="rId2" Type="http://schemas.openxmlformats.org/officeDocument/2006/relationships/customXml" Target="../ink/ink55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58.xml"/><Relationship Id="rId11" Type="http://schemas.openxmlformats.org/officeDocument/2006/relationships/image" Target="../media/image559.png"/><Relationship Id="rId5" Type="http://schemas.openxmlformats.org/officeDocument/2006/relationships/image" Target="../media/image556.png"/><Relationship Id="rId10" Type="http://schemas.openxmlformats.org/officeDocument/2006/relationships/customXml" Target="../ink/ink560.xml"/><Relationship Id="rId4" Type="http://schemas.openxmlformats.org/officeDocument/2006/relationships/customXml" Target="../ink/ink557.xml"/><Relationship Id="rId9" Type="http://schemas.openxmlformats.org/officeDocument/2006/relationships/image" Target="../media/image5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65.xml"/><Relationship Id="rId13" Type="http://schemas.openxmlformats.org/officeDocument/2006/relationships/image" Target="../media/image566.png"/><Relationship Id="rId18" Type="http://schemas.openxmlformats.org/officeDocument/2006/relationships/customXml" Target="../ink/ink570.xml"/><Relationship Id="rId26" Type="http://schemas.openxmlformats.org/officeDocument/2006/relationships/customXml" Target="../ink/ink574.xml"/><Relationship Id="rId3" Type="http://schemas.openxmlformats.org/officeDocument/2006/relationships/image" Target="../media/image561.png"/><Relationship Id="rId21" Type="http://schemas.openxmlformats.org/officeDocument/2006/relationships/image" Target="../media/image570.png"/><Relationship Id="rId7" Type="http://schemas.openxmlformats.org/officeDocument/2006/relationships/image" Target="../media/image563.png"/><Relationship Id="rId12" Type="http://schemas.openxmlformats.org/officeDocument/2006/relationships/customXml" Target="../ink/ink567.xml"/><Relationship Id="rId17" Type="http://schemas.openxmlformats.org/officeDocument/2006/relationships/image" Target="../media/image568.png"/><Relationship Id="rId25" Type="http://schemas.openxmlformats.org/officeDocument/2006/relationships/image" Target="../media/image572.png"/><Relationship Id="rId2" Type="http://schemas.openxmlformats.org/officeDocument/2006/relationships/customXml" Target="../ink/ink562.xml"/><Relationship Id="rId16" Type="http://schemas.openxmlformats.org/officeDocument/2006/relationships/customXml" Target="../ink/ink569.xml"/><Relationship Id="rId20" Type="http://schemas.openxmlformats.org/officeDocument/2006/relationships/customXml" Target="../ink/ink571.xml"/><Relationship Id="rId29" Type="http://schemas.openxmlformats.org/officeDocument/2006/relationships/image" Target="../media/image574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64.xml"/><Relationship Id="rId11" Type="http://schemas.openxmlformats.org/officeDocument/2006/relationships/image" Target="../media/image565.png"/><Relationship Id="rId24" Type="http://schemas.openxmlformats.org/officeDocument/2006/relationships/customXml" Target="../ink/ink573.xml"/><Relationship Id="rId5" Type="http://schemas.openxmlformats.org/officeDocument/2006/relationships/image" Target="../media/image562.png"/><Relationship Id="rId15" Type="http://schemas.openxmlformats.org/officeDocument/2006/relationships/image" Target="../media/image567.png"/><Relationship Id="rId23" Type="http://schemas.openxmlformats.org/officeDocument/2006/relationships/image" Target="../media/image571.png"/><Relationship Id="rId28" Type="http://schemas.openxmlformats.org/officeDocument/2006/relationships/customXml" Target="../ink/ink575.xml"/><Relationship Id="rId10" Type="http://schemas.openxmlformats.org/officeDocument/2006/relationships/customXml" Target="../ink/ink566.xml"/><Relationship Id="rId19" Type="http://schemas.openxmlformats.org/officeDocument/2006/relationships/image" Target="../media/image569.png"/><Relationship Id="rId31" Type="http://schemas.openxmlformats.org/officeDocument/2006/relationships/image" Target="../media/image575.png"/><Relationship Id="rId4" Type="http://schemas.openxmlformats.org/officeDocument/2006/relationships/customXml" Target="../ink/ink563.xml"/><Relationship Id="rId9" Type="http://schemas.openxmlformats.org/officeDocument/2006/relationships/image" Target="../media/image564.png"/><Relationship Id="rId14" Type="http://schemas.openxmlformats.org/officeDocument/2006/relationships/customXml" Target="../ink/ink568.xml"/><Relationship Id="rId22" Type="http://schemas.openxmlformats.org/officeDocument/2006/relationships/customXml" Target="../ink/ink572.xml"/><Relationship Id="rId27" Type="http://schemas.openxmlformats.org/officeDocument/2006/relationships/image" Target="../media/image573.png"/><Relationship Id="rId30" Type="http://schemas.openxmlformats.org/officeDocument/2006/relationships/customXml" Target="../ink/ink57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580.xml"/><Relationship Id="rId13" Type="http://schemas.openxmlformats.org/officeDocument/2006/relationships/image" Target="../media/image581.png"/><Relationship Id="rId3" Type="http://schemas.openxmlformats.org/officeDocument/2006/relationships/image" Target="../media/image576.png"/><Relationship Id="rId7" Type="http://schemas.openxmlformats.org/officeDocument/2006/relationships/image" Target="../media/image578.png"/><Relationship Id="rId12" Type="http://schemas.openxmlformats.org/officeDocument/2006/relationships/customXml" Target="../ink/ink582.xml"/><Relationship Id="rId17" Type="http://schemas.openxmlformats.org/officeDocument/2006/relationships/image" Target="../media/image583.png"/><Relationship Id="rId2" Type="http://schemas.openxmlformats.org/officeDocument/2006/relationships/customXml" Target="../ink/ink577.xml"/><Relationship Id="rId16" Type="http://schemas.openxmlformats.org/officeDocument/2006/relationships/customXml" Target="../ink/ink58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79.xml"/><Relationship Id="rId11" Type="http://schemas.openxmlformats.org/officeDocument/2006/relationships/image" Target="../media/image580.png"/><Relationship Id="rId5" Type="http://schemas.openxmlformats.org/officeDocument/2006/relationships/image" Target="../media/image577.png"/><Relationship Id="rId15" Type="http://schemas.openxmlformats.org/officeDocument/2006/relationships/image" Target="../media/image582.png"/><Relationship Id="rId10" Type="http://schemas.openxmlformats.org/officeDocument/2006/relationships/customXml" Target="../ink/ink581.xml"/><Relationship Id="rId4" Type="http://schemas.openxmlformats.org/officeDocument/2006/relationships/customXml" Target="../ink/ink578.xml"/><Relationship Id="rId9" Type="http://schemas.openxmlformats.org/officeDocument/2006/relationships/image" Target="../media/image579.png"/><Relationship Id="rId14" Type="http://schemas.openxmlformats.org/officeDocument/2006/relationships/customXml" Target="../ink/ink583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9.png"/><Relationship Id="rId18" Type="http://schemas.openxmlformats.org/officeDocument/2006/relationships/customXml" Target="../ink/ink593.xml"/><Relationship Id="rId26" Type="http://schemas.openxmlformats.org/officeDocument/2006/relationships/customXml" Target="../ink/ink597.xml"/><Relationship Id="rId39" Type="http://schemas.openxmlformats.org/officeDocument/2006/relationships/image" Target="../media/image602.png"/><Relationship Id="rId21" Type="http://schemas.openxmlformats.org/officeDocument/2006/relationships/image" Target="../media/image593.png"/><Relationship Id="rId34" Type="http://schemas.openxmlformats.org/officeDocument/2006/relationships/customXml" Target="../ink/ink601.xml"/><Relationship Id="rId42" Type="http://schemas.openxmlformats.org/officeDocument/2006/relationships/customXml" Target="../ink/ink605.xml"/><Relationship Id="rId47" Type="http://schemas.openxmlformats.org/officeDocument/2006/relationships/image" Target="../media/image605.png"/><Relationship Id="rId50" Type="http://schemas.openxmlformats.org/officeDocument/2006/relationships/customXml" Target="../ink/ink609.xml"/><Relationship Id="rId7" Type="http://schemas.openxmlformats.org/officeDocument/2006/relationships/image" Target="../media/image586.png"/><Relationship Id="rId2" Type="http://schemas.openxmlformats.org/officeDocument/2006/relationships/customXml" Target="../ink/ink585.xml"/><Relationship Id="rId16" Type="http://schemas.openxmlformats.org/officeDocument/2006/relationships/customXml" Target="../ink/ink592.xml"/><Relationship Id="rId29" Type="http://schemas.openxmlformats.org/officeDocument/2006/relationships/image" Target="../media/image597.png"/><Relationship Id="rId11" Type="http://schemas.openxmlformats.org/officeDocument/2006/relationships/image" Target="../media/image588.png"/><Relationship Id="rId24" Type="http://schemas.openxmlformats.org/officeDocument/2006/relationships/customXml" Target="../ink/ink596.xml"/><Relationship Id="rId32" Type="http://schemas.openxmlformats.org/officeDocument/2006/relationships/customXml" Target="../ink/ink600.xml"/><Relationship Id="rId37" Type="http://schemas.openxmlformats.org/officeDocument/2006/relationships/image" Target="../media/image601.png"/><Relationship Id="rId40" Type="http://schemas.openxmlformats.org/officeDocument/2006/relationships/customXml" Target="../ink/ink604.xml"/><Relationship Id="rId45" Type="http://schemas.openxmlformats.org/officeDocument/2006/relationships/image" Target="../media/image604.png"/><Relationship Id="rId53" Type="http://schemas.openxmlformats.org/officeDocument/2006/relationships/image" Target="../media/image608.png"/><Relationship Id="rId5" Type="http://schemas.openxmlformats.org/officeDocument/2006/relationships/image" Target="../media/image585.png"/><Relationship Id="rId10" Type="http://schemas.openxmlformats.org/officeDocument/2006/relationships/customXml" Target="../ink/ink589.xml"/><Relationship Id="rId19" Type="http://schemas.openxmlformats.org/officeDocument/2006/relationships/image" Target="../media/image592.png"/><Relationship Id="rId31" Type="http://schemas.openxmlformats.org/officeDocument/2006/relationships/image" Target="../media/image598.png"/><Relationship Id="rId44" Type="http://schemas.openxmlformats.org/officeDocument/2006/relationships/customXml" Target="../ink/ink606.xml"/><Relationship Id="rId52" Type="http://schemas.openxmlformats.org/officeDocument/2006/relationships/customXml" Target="../ink/ink610.xml"/><Relationship Id="rId4" Type="http://schemas.openxmlformats.org/officeDocument/2006/relationships/customXml" Target="../ink/ink586.xml"/><Relationship Id="rId9" Type="http://schemas.openxmlformats.org/officeDocument/2006/relationships/image" Target="../media/image587.png"/><Relationship Id="rId14" Type="http://schemas.openxmlformats.org/officeDocument/2006/relationships/customXml" Target="../ink/ink591.xml"/><Relationship Id="rId22" Type="http://schemas.openxmlformats.org/officeDocument/2006/relationships/customXml" Target="../ink/ink595.xml"/><Relationship Id="rId27" Type="http://schemas.openxmlformats.org/officeDocument/2006/relationships/image" Target="../media/image596.png"/><Relationship Id="rId30" Type="http://schemas.openxmlformats.org/officeDocument/2006/relationships/customXml" Target="../ink/ink599.xml"/><Relationship Id="rId35" Type="http://schemas.openxmlformats.org/officeDocument/2006/relationships/image" Target="../media/image600.png"/><Relationship Id="rId43" Type="http://schemas.openxmlformats.org/officeDocument/2006/relationships/image" Target="../media/image603.png"/><Relationship Id="rId48" Type="http://schemas.openxmlformats.org/officeDocument/2006/relationships/customXml" Target="../ink/ink608.xml"/><Relationship Id="rId8" Type="http://schemas.openxmlformats.org/officeDocument/2006/relationships/customXml" Target="../ink/ink588.xml"/><Relationship Id="rId51" Type="http://schemas.openxmlformats.org/officeDocument/2006/relationships/image" Target="../media/image607.png"/><Relationship Id="rId3" Type="http://schemas.openxmlformats.org/officeDocument/2006/relationships/image" Target="../media/image584.png"/><Relationship Id="rId12" Type="http://schemas.openxmlformats.org/officeDocument/2006/relationships/customXml" Target="../ink/ink590.xml"/><Relationship Id="rId17" Type="http://schemas.openxmlformats.org/officeDocument/2006/relationships/image" Target="../media/image591.png"/><Relationship Id="rId25" Type="http://schemas.openxmlformats.org/officeDocument/2006/relationships/image" Target="../media/image595.png"/><Relationship Id="rId33" Type="http://schemas.openxmlformats.org/officeDocument/2006/relationships/image" Target="../media/image599.png"/><Relationship Id="rId38" Type="http://schemas.openxmlformats.org/officeDocument/2006/relationships/customXml" Target="../ink/ink603.xml"/><Relationship Id="rId46" Type="http://schemas.openxmlformats.org/officeDocument/2006/relationships/customXml" Target="../ink/ink607.xml"/><Relationship Id="rId20" Type="http://schemas.openxmlformats.org/officeDocument/2006/relationships/customXml" Target="../ink/ink594.xml"/><Relationship Id="rId41" Type="http://schemas.openxmlformats.org/officeDocument/2006/relationships/image" Target="../media/image50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87.xml"/><Relationship Id="rId15" Type="http://schemas.openxmlformats.org/officeDocument/2006/relationships/image" Target="../media/image590.png"/><Relationship Id="rId23" Type="http://schemas.openxmlformats.org/officeDocument/2006/relationships/image" Target="../media/image594.png"/><Relationship Id="rId28" Type="http://schemas.openxmlformats.org/officeDocument/2006/relationships/customXml" Target="../ink/ink598.xml"/><Relationship Id="rId36" Type="http://schemas.openxmlformats.org/officeDocument/2006/relationships/customXml" Target="../ink/ink602.xml"/><Relationship Id="rId49" Type="http://schemas.openxmlformats.org/officeDocument/2006/relationships/image" Target="../media/image60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2.png"/><Relationship Id="rId3" Type="http://schemas.openxmlformats.org/officeDocument/2006/relationships/customXml" Target="../ink/ink611.xml"/><Relationship Id="rId7" Type="http://schemas.openxmlformats.org/officeDocument/2006/relationships/customXml" Target="../ink/ink613.xml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1.png"/><Relationship Id="rId5" Type="http://schemas.openxmlformats.org/officeDocument/2006/relationships/customXml" Target="../ink/ink612.xml"/><Relationship Id="rId10" Type="http://schemas.openxmlformats.org/officeDocument/2006/relationships/image" Target="../media/image613.png"/><Relationship Id="rId4" Type="http://schemas.openxmlformats.org/officeDocument/2006/relationships/image" Target="../media/image610.png"/><Relationship Id="rId9" Type="http://schemas.openxmlformats.org/officeDocument/2006/relationships/customXml" Target="../ink/ink614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20.xml"/><Relationship Id="rId18" Type="http://schemas.openxmlformats.org/officeDocument/2006/relationships/image" Target="../media/image622.png"/><Relationship Id="rId26" Type="http://schemas.openxmlformats.org/officeDocument/2006/relationships/image" Target="../media/image626.png"/><Relationship Id="rId39" Type="http://schemas.openxmlformats.org/officeDocument/2006/relationships/customXml" Target="../ink/ink633.xml"/><Relationship Id="rId21" Type="http://schemas.openxmlformats.org/officeDocument/2006/relationships/customXml" Target="../ink/ink624.xml"/><Relationship Id="rId34" Type="http://schemas.openxmlformats.org/officeDocument/2006/relationships/image" Target="../media/image630.png"/><Relationship Id="rId7" Type="http://schemas.openxmlformats.org/officeDocument/2006/relationships/customXml" Target="../ink/ink617.xml"/><Relationship Id="rId12" Type="http://schemas.openxmlformats.org/officeDocument/2006/relationships/image" Target="../media/image619.png"/><Relationship Id="rId17" Type="http://schemas.openxmlformats.org/officeDocument/2006/relationships/customXml" Target="../ink/ink622.xml"/><Relationship Id="rId25" Type="http://schemas.openxmlformats.org/officeDocument/2006/relationships/customXml" Target="../ink/ink626.xml"/><Relationship Id="rId33" Type="http://schemas.openxmlformats.org/officeDocument/2006/relationships/customXml" Target="../ink/ink630.xml"/><Relationship Id="rId38" Type="http://schemas.openxmlformats.org/officeDocument/2006/relationships/image" Target="../media/image632.png"/><Relationship Id="rId2" Type="http://schemas.openxmlformats.org/officeDocument/2006/relationships/image" Target="../media/image614.png"/><Relationship Id="rId16" Type="http://schemas.openxmlformats.org/officeDocument/2006/relationships/image" Target="../media/image621.png"/><Relationship Id="rId20" Type="http://schemas.openxmlformats.org/officeDocument/2006/relationships/image" Target="../media/image623.png"/><Relationship Id="rId29" Type="http://schemas.openxmlformats.org/officeDocument/2006/relationships/customXml" Target="../ink/ink6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6.png"/><Relationship Id="rId11" Type="http://schemas.openxmlformats.org/officeDocument/2006/relationships/customXml" Target="../ink/ink619.xml"/><Relationship Id="rId24" Type="http://schemas.openxmlformats.org/officeDocument/2006/relationships/image" Target="../media/image625.png"/><Relationship Id="rId32" Type="http://schemas.openxmlformats.org/officeDocument/2006/relationships/image" Target="../media/image629.png"/><Relationship Id="rId37" Type="http://schemas.openxmlformats.org/officeDocument/2006/relationships/customXml" Target="../ink/ink632.xml"/><Relationship Id="rId40" Type="http://schemas.openxmlformats.org/officeDocument/2006/relationships/image" Target="../media/image633.png"/><Relationship Id="rId5" Type="http://schemas.openxmlformats.org/officeDocument/2006/relationships/customXml" Target="../ink/ink616.xml"/><Relationship Id="rId15" Type="http://schemas.openxmlformats.org/officeDocument/2006/relationships/customXml" Target="../ink/ink621.xml"/><Relationship Id="rId23" Type="http://schemas.openxmlformats.org/officeDocument/2006/relationships/customXml" Target="../ink/ink625.xml"/><Relationship Id="rId28" Type="http://schemas.openxmlformats.org/officeDocument/2006/relationships/image" Target="../media/image627.png"/><Relationship Id="rId36" Type="http://schemas.openxmlformats.org/officeDocument/2006/relationships/image" Target="../media/image631.png"/><Relationship Id="rId10" Type="http://schemas.openxmlformats.org/officeDocument/2006/relationships/image" Target="../media/image618.png"/><Relationship Id="rId19" Type="http://schemas.openxmlformats.org/officeDocument/2006/relationships/customXml" Target="../ink/ink623.xml"/><Relationship Id="rId31" Type="http://schemas.openxmlformats.org/officeDocument/2006/relationships/customXml" Target="../ink/ink629.xml"/><Relationship Id="rId4" Type="http://schemas.openxmlformats.org/officeDocument/2006/relationships/image" Target="../media/image615.png"/><Relationship Id="rId9" Type="http://schemas.openxmlformats.org/officeDocument/2006/relationships/customXml" Target="../ink/ink618.xml"/><Relationship Id="rId14" Type="http://schemas.openxmlformats.org/officeDocument/2006/relationships/image" Target="../media/image620.png"/><Relationship Id="rId22" Type="http://schemas.openxmlformats.org/officeDocument/2006/relationships/image" Target="../media/image624.png"/><Relationship Id="rId27" Type="http://schemas.openxmlformats.org/officeDocument/2006/relationships/customXml" Target="../ink/ink627.xml"/><Relationship Id="rId30" Type="http://schemas.openxmlformats.org/officeDocument/2006/relationships/image" Target="../media/image628.png"/><Relationship Id="rId35" Type="http://schemas.openxmlformats.org/officeDocument/2006/relationships/customXml" Target="../ink/ink631.xml"/><Relationship Id="rId8" Type="http://schemas.openxmlformats.org/officeDocument/2006/relationships/image" Target="../media/image617.png"/><Relationship Id="rId3" Type="http://schemas.openxmlformats.org/officeDocument/2006/relationships/customXml" Target="../ink/ink615.xml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46.png"/><Relationship Id="rId21" Type="http://schemas.openxmlformats.org/officeDocument/2006/relationships/customXml" Target="../ink/ink643.xml"/><Relationship Id="rId34" Type="http://schemas.openxmlformats.org/officeDocument/2006/relationships/image" Target="../media/image650.png"/><Relationship Id="rId42" Type="http://schemas.openxmlformats.org/officeDocument/2006/relationships/image" Target="../media/image654.png"/><Relationship Id="rId47" Type="http://schemas.openxmlformats.org/officeDocument/2006/relationships/customXml" Target="../ink/ink656.xml"/><Relationship Id="rId50" Type="http://schemas.openxmlformats.org/officeDocument/2006/relationships/image" Target="../media/image658.png"/><Relationship Id="rId55" Type="http://schemas.openxmlformats.org/officeDocument/2006/relationships/customXml" Target="../ink/ink660.xml"/><Relationship Id="rId63" Type="http://schemas.openxmlformats.org/officeDocument/2006/relationships/customXml" Target="../ink/ink664.xml"/><Relationship Id="rId7" Type="http://schemas.openxmlformats.org/officeDocument/2006/relationships/customXml" Target="../ink/ink636.xml"/><Relationship Id="rId2" Type="http://schemas.openxmlformats.org/officeDocument/2006/relationships/image" Target="../media/image634.png"/><Relationship Id="rId16" Type="http://schemas.openxmlformats.org/officeDocument/2006/relationships/image" Target="../media/image641.png"/><Relationship Id="rId29" Type="http://schemas.openxmlformats.org/officeDocument/2006/relationships/customXml" Target="../ink/ink647.xml"/><Relationship Id="rId11" Type="http://schemas.openxmlformats.org/officeDocument/2006/relationships/customXml" Target="../ink/ink638.xml"/><Relationship Id="rId24" Type="http://schemas.openxmlformats.org/officeDocument/2006/relationships/image" Target="../media/image645.png"/><Relationship Id="rId32" Type="http://schemas.openxmlformats.org/officeDocument/2006/relationships/image" Target="../media/image649.png"/><Relationship Id="rId37" Type="http://schemas.openxmlformats.org/officeDocument/2006/relationships/customXml" Target="../ink/ink651.xml"/><Relationship Id="rId40" Type="http://schemas.openxmlformats.org/officeDocument/2006/relationships/image" Target="../media/image653.png"/><Relationship Id="rId45" Type="http://schemas.openxmlformats.org/officeDocument/2006/relationships/customXml" Target="../ink/ink655.xml"/><Relationship Id="rId53" Type="http://schemas.openxmlformats.org/officeDocument/2006/relationships/customXml" Target="../ink/ink659.xml"/><Relationship Id="rId58" Type="http://schemas.openxmlformats.org/officeDocument/2006/relationships/image" Target="../media/image662.png"/><Relationship Id="rId66" Type="http://schemas.openxmlformats.org/officeDocument/2006/relationships/image" Target="../media/image666.png"/><Relationship Id="rId5" Type="http://schemas.openxmlformats.org/officeDocument/2006/relationships/customXml" Target="../ink/ink635.xml"/><Relationship Id="rId61" Type="http://schemas.openxmlformats.org/officeDocument/2006/relationships/customXml" Target="../ink/ink663.xml"/><Relationship Id="rId19" Type="http://schemas.openxmlformats.org/officeDocument/2006/relationships/customXml" Target="../ink/ink642.xml"/><Relationship Id="rId14" Type="http://schemas.openxmlformats.org/officeDocument/2006/relationships/image" Target="../media/image640.png"/><Relationship Id="rId22" Type="http://schemas.openxmlformats.org/officeDocument/2006/relationships/image" Target="../media/image644.png"/><Relationship Id="rId27" Type="http://schemas.openxmlformats.org/officeDocument/2006/relationships/customXml" Target="../ink/ink646.xml"/><Relationship Id="rId30" Type="http://schemas.openxmlformats.org/officeDocument/2006/relationships/image" Target="../media/image648.png"/><Relationship Id="rId35" Type="http://schemas.openxmlformats.org/officeDocument/2006/relationships/customXml" Target="../ink/ink650.xml"/><Relationship Id="rId43" Type="http://schemas.openxmlformats.org/officeDocument/2006/relationships/customXml" Target="../ink/ink654.xml"/><Relationship Id="rId48" Type="http://schemas.openxmlformats.org/officeDocument/2006/relationships/image" Target="../media/image657.png"/><Relationship Id="rId56" Type="http://schemas.openxmlformats.org/officeDocument/2006/relationships/image" Target="../media/image661.png"/><Relationship Id="rId64" Type="http://schemas.openxmlformats.org/officeDocument/2006/relationships/image" Target="../media/image665.png"/><Relationship Id="rId8" Type="http://schemas.openxmlformats.org/officeDocument/2006/relationships/image" Target="../media/image637.png"/><Relationship Id="rId51" Type="http://schemas.openxmlformats.org/officeDocument/2006/relationships/customXml" Target="../ink/ink658.xml"/><Relationship Id="rId3" Type="http://schemas.openxmlformats.org/officeDocument/2006/relationships/customXml" Target="../ink/ink634.xml"/><Relationship Id="rId12" Type="http://schemas.openxmlformats.org/officeDocument/2006/relationships/image" Target="../media/image639.png"/><Relationship Id="rId17" Type="http://schemas.openxmlformats.org/officeDocument/2006/relationships/customXml" Target="../ink/ink641.xml"/><Relationship Id="rId25" Type="http://schemas.openxmlformats.org/officeDocument/2006/relationships/customXml" Target="../ink/ink645.xml"/><Relationship Id="rId33" Type="http://schemas.openxmlformats.org/officeDocument/2006/relationships/customXml" Target="../ink/ink649.xml"/><Relationship Id="rId38" Type="http://schemas.openxmlformats.org/officeDocument/2006/relationships/image" Target="../media/image652.png"/><Relationship Id="rId46" Type="http://schemas.openxmlformats.org/officeDocument/2006/relationships/image" Target="../media/image656.png"/><Relationship Id="rId59" Type="http://schemas.openxmlformats.org/officeDocument/2006/relationships/customXml" Target="../ink/ink662.xml"/><Relationship Id="rId20" Type="http://schemas.openxmlformats.org/officeDocument/2006/relationships/image" Target="../media/image643.png"/><Relationship Id="rId41" Type="http://schemas.openxmlformats.org/officeDocument/2006/relationships/customXml" Target="../ink/ink653.xml"/><Relationship Id="rId54" Type="http://schemas.openxmlformats.org/officeDocument/2006/relationships/image" Target="../media/image660.png"/><Relationship Id="rId62" Type="http://schemas.openxmlformats.org/officeDocument/2006/relationships/image" Target="../media/image6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6.png"/><Relationship Id="rId15" Type="http://schemas.openxmlformats.org/officeDocument/2006/relationships/customXml" Target="../ink/ink640.xml"/><Relationship Id="rId23" Type="http://schemas.openxmlformats.org/officeDocument/2006/relationships/customXml" Target="../ink/ink644.xml"/><Relationship Id="rId28" Type="http://schemas.openxmlformats.org/officeDocument/2006/relationships/image" Target="../media/image647.png"/><Relationship Id="rId36" Type="http://schemas.openxmlformats.org/officeDocument/2006/relationships/image" Target="../media/image651.png"/><Relationship Id="rId49" Type="http://schemas.openxmlformats.org/officeDocument/2006/relationships/customXml" Target="../ink/ink657.xml"/><Relationship Id="rId57" Type="http://schemas.openxmlformats.org/officeDocument/2006/relationships/customXml" Target="../ink/ink661.xml"/><Relationship Id="rId10" Type="http://schemas.openxmlformats.org/officeDocument/2006/relationships/image" Target="../media/image638.png"/><Relationship Id="rId31" Type="http://schemas.openxmlformats.org/officeDocument/2006/relationships/customXml" Target="../ink/ink648.xml"/><Relationship Id="rId44" Type="http://schemas.openxmlformats.org/officeDocument/2006/relationships/image" Target="../media/image655.png"/><Relationship Id="rId52" Type="http://schemas.openxmlformats.org/officeDocument/2006/relationships/image" Target="../media/image659.png"/><Relationship Id="rId60" Type="http://schemas.openxmlformats.org/officeDocument/2006/relationships/image" Target="../media/image663.png"/><Relationship Id="rId65" Type="http://schemas.openxmlformats.org/officeDocument/2006/relationships/customXml" Target="../ink/ink665.xml"/><Relationship Id="rId4" Type="http://schemas.openxmlformats.org/officeDocument/2006/relationships/image" Target="../media/image635.png"/><Relationship Id="rId9" Type="http://schemas.openxmlformats.org/officeDocument/2006/relationships/customXml" Target="../ink/ink637.xml"/><Relationship Id="rId13" Type="http://schemas.openxmlformats.org/officeDocument/2006/relationships/customXml" Target="../ink/ink639.xml"/><Relationship Id="rId18" Type="http://schemas.openxmlformats.org/officeDocument/2006/relationships/image" Target="../media/image642.png"/><Relationship Id="rId39" Type="http://schemas.openxmlformats.org/officeDocument/2006/relationships/customXml" Target="../ink/ink652.xml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customXml" Target="../ink/ink677.xml"/><Relationship Id="rId21" Type="http://schemas.openxmlformats.org/officeDocument/2006/relationships/image" Target="../media/image677.png"/><Relationship Id="rId42" Type="http://schemas.openxmlformats.org/officeDocument/2006/relationships/customXml" Target="../ink/ink685.xml"/><Relationship Id="rId47" Type="http://schemas.openxmlformats.org/officeDocument/2006/relationships/image" Target="../media/image690.png"/><Relationship Id="rId63" Type="http://schemas.openxmlformats.org/officeDocument/2006/relationships/image" Target="../media/image698.png"/><Relationship Id="rId68" Type="http://schemas.openxmlformats.org/officeDocument/2006/relationships/customXml" Target="../ink/ink698.xml"/><Relationship Id="rId84" Type="http://schemas.openxmlformats.org/officeDocument/2006/relationships/customXml" Target="../ink/ink706.xml"/><Relationship Id="rId16" Type="http://schemas.openxmlformats.org/officeDocument/2006/relationships/customXml" Target="../ink/ink672.xml"/><Relationship Id="rId11" Type="http://schemas.openxmlformats.org/officeDocument/2006/relationships/image" Target="../media/image672.png"/><Relationship Id="rId32" Type="http://schemas.openxmlformats.org/officeDocument/2006/relationships/customXml" Target="../ink/ink680.xml"/><Relationship Id="rId37" Type="http://schemas.openxmlformats.org/officeDocument/2006/relationships/image" Target="../media/image685.png"/><Relationship Id="rId53" Type="http://schemas.openxmlformats.org/officeDocument/2006/relationships/image" Target="../media/image693.png"/><Relationship Id="rId58" Type="http://schemas.openxmlformats.org/officeDocument/2006/relationships/customXml" Target="../ink/ink693.xml"/><Relationship Id="rId74" Type="http://schemas.openxmlformats.org/officeDocument/2006/relationships/customXml" Target="../ink/ink701.xml"/><Relationship Id="rId79" Type="http://schemas.openxmlformats.org/officeDocument/2006/relationships/image" Target="../media/image706.png"/><Relationship Id="rId5" Type="http://schemas.openxmlformats.org/officeDocument/2006/relationships/image" Target="../media/image669.png"/><Relationship Id="rId19" Type="http://schemas.openxmlformats.org/officeDocument/2006/relationships/image" Target="../media/image676.png"/><Relationship Id="rId14" Type="http://schemas.openxmlformats.org/officeDocument/2006/relationships/customXml" Target="../ink/ink671.xml"/><Relationship Id="rId22" Type="http://schemas.openxmlformats.org/officeDocument/2006/relationships/customXml" Target="../ink/ink675.xml"/><Relationship Id="rId27" Type="http://schemas.openxmlformats.org/officeDocument/2006/relationships/image" Target="../media/image680.png"/><Relationship Id="rId30" Type="http://schemas.openxmlformats.org/officeDocument/2006/relationships/customXml" Target="../ink/ink679.xml"/><Relationship Id="rId35" Type="http://schemas.openxmlformats.org/officeDocument/2006/relationships/image" Target="../media/image684.png"/><Relationship Id="rId43" Type="http://schemas.openxmlformats.org/officeDocument/2006/relationships/image" Target="../media/image688.png"/><Relationship Id="rId48" Type="http://schemas.openxmlformats.org/officeDocument/2006/relationships/customXml" Target="../ink/ink688.xml"/><Relationship Id="rId56" Type="http://schemas.openxmlformats.org/officeDocument/2006/relationships/customXml" Target="../ink/ink692.xml"/><Relationship Id="rId64" Type="http://schemas.openxmlformats.org/officeDocument/2006/relationships/customXml" Target="../ink/ink696.xml"/><Relationship Id="rId69" Type="http://schemas.openxmlformats.org/officeDocument/2006/relationships/image" Target="../media/image701.png"/><Relationship Id="rId77" Type="http://schemas.openxmlformats.org/officeDocument/2006/relationships/image" Target="../media/image705.png"/><Relationship Id="rId8" Type="http://schemas.openxmlformats.org/officeDocument/2006/relationships/customXml" Target="../ink/ink668.xml"/><Relationship Id="rId51" Type="http://schemas.openxmlformats.org/officeDocument/2006/relationships/image" Target="../media/image692.png"/><Relationship Id="rId72" Type="http://schemas.openxmlformats.org/officeDocument/2006/relationships/customXml" Target="../ink/ink700.xml"/><Relationship Id="rId80" Type="http://schemas.openxmlformats.org/officeDocument/2006/relationships/customXml" Target="../ink/ink704.xml"/><Relationship Id="rId85" Type="http://schemas.openxmlformats.org/officeDocument/2006/relationships/image" Target="../media/image709.png"/><Relationship Id="rId3" Type="http://schemas.openxmlformats.org/officeDocument/2006/relationships/image" Target="../media/image668.png"/><Relationship Id="rId12" Type="http://schemas.openxmlformats.org/officeDocument/2006/relationships/customXml" Target="../ink/ink670.xml"/><Relationship Id="rId17" Type="http://schemas.openxmlformats.org/officeDocument/2006/relationships/image" Target="../media/image675.png"/><Relationship Id="rId25" Type="http://schemas.openxmlformats.org/officeDocument/2006/relationships/image" Target="../media/image679.png"/><Relationship Id="rId33" Type="http://schemas.openxmlformats.org/officeDocument/2006/relationships/image" Target="../media/image683.png"/><Relationship Id="rId38" Type="http://schemas.openxmlformats.org/officeDocument/2006/relationships/customXml" Target="../ink/ink683.xml"/><Relationship Id="rId46" Type="http://schemas.openxmlformats.org/officeDocument/2006/relationships/customXml" Target="../ink/ink687.xml"/><Relationship Id="rId59" Type="http://schemas.openxmlformats.org/officeDocument/2006/relationships/image" Target="../media/image696.png"/><Relationship Id="rId67" Type="http://schemas.openxmlformats.org/officeDocument/2006/relationships/image" Target="../media/image700.png"/><Relationship Id="rId20" Type="http://schemas.openxmlformats.org/officeDocument/2006/relationships/customXml" Target="../ink/ink674.xml"/><Relationship Id="rId41" Type="http://schemas.openxmlformats.org/officeDocument/2006/relationships/image" Target="../media/image687.png"/><Relationship Id="rId54" Type="http://schemas.openxmlformats.org/officeDocument/2006/relationships/customXml" Target="../ink/ink691.xml"/><Relationship Id="rId62" Type="http://schemas.openxmlformats.org/officeDocument/2006/relationships/customXml" Target="../ink/ink695.xml"/><Relationship Id="rId70" Type="http://schemas.openxmlformats.org/officeDocument/2006/relationships/customXml" Target="../ink/ink699.xml"/><Relationship Id="rId75" Type="http://schemas.openxmlformats.org/officeDocument/2006/relationships/image" Target="../media/image704.png"/><Relationship Id="rId83" Type="http://schemas.openxmlformats.org/officeDocument/2006/relationships/image" Target="../media/image708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67.xml"/><Relationship Id="rId15" Type="http://schemas.openxmlformats.org/officeDocument/2006/relationships/image" Target="../media/image674.png"/><Relationship Id="rId23" Type="http://schemas.openxmlformats.org/officeDocument/2006/relationships/image" Target="../media/image678.png"/><Relationship Id="rId28" Type="http://schemas.openxmlformats.org/officeDocument/2006/relationships/customXml" Target="../ink/ink678.xml"/><Relationship Id="rId36" Type="http://schemas.openxmlformats.org/officeDocument/2006/relationships/customXml" Target="../ink/ink682.xml"/><Relationship Id="rId49" Type="http://schemas.openxmlformats.org/officeDocument/2006/relationships/image" Target="../media/image691.png"/><Relationship Id="rId57" Type="http://schemas.openxmlformats.org/officeDocument/2006/relationships/image" Target="../media/image695.png"/><Relationship Id="rId10" Type="http://schemas.openxmlformats.org/officeDocument/2006/relationships/customXml" Target="../ink/ink669.xml"/><Relationship Id="rId31" Type="http://schemas.openxmlformats.org/officeDocument/2006/relationships/image" Target="../media/image682.png"/><Relationship Id="rId44" Type="http://schemas.openxmlformats.org/officeDocument/2006/relationships/customXml" Target="../ink/ink686.xml"/><Relationship Id="rId52" Type="http://schemas.openxmlformats.org/officeDocument/2006/relationships/customXml" Target="../ink/ink690.xml"/><Relationship Id="rId60" Type="http://schemas.openxmlformats.org/officeDocument/2006/relationships/customXml" Target="../ink/ink694.xml"/><Relationship Id="rId65" Type="http://schemas.openxmlformats.org/officeDocument/2006/relationships/image" Target="../media/image699.png"/><Relationship Id="rId73" Type="http://schemas.openxmlformats.org/officeDocument/2006/relationships/image" Target="../media/image703.png"/><Relationship Id="rId78" Type="http://schemas.openxmlformats.org/officeDocument/2006/relationships/customXml" Target="../ink/ink703.xml"/><Relationship Id="rId81" Type="http://schemas.openxmlformats.org/officeDocument/2006/relationships/image" Target="../media/image707.png"/><Relationship Id="rId4" Type="http://schemas.openxmlformats.org/officeDocument/2006/relationships/customXml" Target="../ink/ink666.xml"/><Relationship Id="rId9" Type="http://schemas.openxmlformats.org/officeDocument/2006/relationships/image" Target="../media/image671.png"/><Relationship Id="rId13" Type="http://schemas.openxmlformats.org/officeDocument/2006/relationships/image" Target="../media/image673.png"/><Relationship Id="rId18" Type="http://schemas.openxmlformats.org/officeDocument/2006/relationships/customXml" Target="../ink/ink673.xml"/><Relationship Id="rId39" Type="http://schemas.openxmlformats.org/officeDocument/2006/relationships/image" Target="../media/image686.png"/><Relationship Id="rId34" Type="http://schemas.openxmlformats.org/officeDocument/2006/relationships/customXml" Target="../ink/ink681.xml"/><Relationship Id="rId50" Type="http://schemas.openxmlformats.org/officeDocument/2006/relationships/customXml" Target="../ink/ink689.xml"/><Relationship Id="rId55" Type="http://schemas.openxmlformats.org/officeDocument/2006/relationships/image" Target="../media/image694.png"/><Relationship Id="rId76" Type="http://schemas.openxmlformats.org/officeDocument/2006/relationships/customXml" Target="../ink/ink702.xml"/><Relationship Id="rId7" Type="http://schemas.openxmlformats.org/officeDocument/2006/relationships/image" Target="../media/image670.png"/><Relationship Id="rId71" Type="http://schemas.openxmlformats.org/officeDocument/2006/relationships/image" Target="../media/image702.png"/><Relationship Id="rId2" Type="http://schemas.openxmlformats.org/officeDocument/2006/relationships/image" Target="../media/image667.png"/><Relationship Id="rId29" Type="http://schemas.openxmlformats.org/officeDocument/2006/relationships/image" Target="../media/image681.png"/><Relationship Id="rId24" Type="http://schemas.openxmlformats.org/officeDocument/2006/relationships/customXml" Target="../ink/ink676.xml"/><Relationship Id="rId40" Type="http://schemas.openxmlformats.org/officeDocument/2006/relationships/customXml" Target="../ink/ink684.xml"/><Relationship Id="rId45" Type="http://schemas.openxmlformats.org/officeDocument/2006/relationships/image" Target="../media/image689.png"/><Relationship Id="rId66" Type="http://schemas.openxmlformats.org/officeDocument/2006/relationships/customXml" Target="../ink/ink697.xml"/><Relationship Id="rId61" Type="http://schemas.openxmlformats.org/officeDocument/2006/relationships/image" Target="../media/image697.png"/><Relationship Id="rId82" Type="http://schemas.openxmlformats.org/officeDocument/2006/relationships/customXml" Target="../ink/ink705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712.xml"/><Relationship Id="rId18" Type="http://schemas.openxmlformats.org/officeDocument/2006/relationships/image" Target="../media/image718.png"/><Relationship Id="rId26" Type="http://schemas.openxmlformats.org/officeDocument/2006/relationships/image" Target="../media/image722.png"/><Relationship Id="rId3" Type="http://schemas.openxmlformats.org/officeDocument/2006/relationships/customXml" Target="../ink/ink707.xml"/><Relationship Id="rId21" Type="http://schemas.openxmlformats.org/officeDocument/2006/relationships/customXml" Target="../ink/ink716.xml"/><Relationship Id="rId34" Type="http://schemas.openxmlformats.org/officeDocument/2006/relationships/image" Target="../media/image726.png"/><Relationship Id="rId7" Type="http://schemas.openxmlformats.org/officeDocument/2006/relationships/customXml" Target="../ink/ink709.xml"/><Relationship Id="rId12" Type="http://schemas.openxmlformats.org/officeDocument/2006/relationships/image" Target="../media/image715.png"/><Relationship Id="rId17" Type="http://schemas.openxmlformats.org/officeDocument/2006/relationships/customXml" Target="../ink/ink714.xml"/><Relationship Id="rId25" Type="http://schemas.openxmlformats.org/officeDocument/2006/relationships/customXml" Target="../ink/ink718.xml"/><Relationship Id="rId33" Type="http://schemas.openxmlformats.org/officeDocument/2006/relationships/customXml" Target="../ink/ink722.xml"/><Relationship Id="rId2" Type="http://schemas.openxmlformats.org/officeDocument/2006/relationships/image" Target="../media/image710.png"/><Relationship Id="rId16" Type="http://schemas.openxmlformats.org/officeDocument/2006/relationships/image" Target="../media/image717.png"/><Relationship Id="rId20" Type="http://schemas.openxmlformats.org/officeDocument/2006/relationships/image" Target="../media/image719.png"/><Relationship Id="rId29" Type="http://schemas.openxmlformats.org/officeDocument/2006/relationships/customXml" Target="../ink/ink7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2.png"/><Relationship Id="rId11" Type="http://schemas.openxmlformats.org/officeDocument/2006/relationships/customXml" Target="../ink/ink711.xml"/><Relationship Id="rId24" Type="http://schemas.openxmlformats.org/officeDocument/2006/relationships/image" Target="../media/image721.png"/><Relationship Id="rId32" Type="http://schemas.openxmlformats.org/officeDocument/2006/relationships/image" Target="../media/image725.png"/><Relationship Id="rId5" Type="http://schemas.openxmlformats.org/officeDocument/2006/relationships/customXml" Target="../ink/ink708.xml"/><Relationship Id="rId15" Type="http://schemas.openxmlformats.org/officeDocument/2006/relationships/customXml" Target="../ink/ink713.xml"/><Relationship Id="rId23" Type="http://schemas.openxmlformats.org/officeDocument/2006/relationships/customXml" Target="../ink/ink717.xml"/><Relationship Id="rId28" Type="http://schemas.openxmlformats.org/officeDocument/2006/relationships/image" Target="../media/image723.png"/><Relationship Id="rId10" Type="http://schemas.openxmlformats.org/officeDocument/2006/relationships/image" Target="../media/image714.png"/><Relationship Id="rId19" Type="http://schemas.openxmlformats.org/officeDocument/2006/relationships/customXml" Target="../ink/ink715.xml"/><Relationship Id="rId31" Type="http://schemas.openxmlformats.org/officeDocument/2006/relationships/customXml" Target="../ink/ink721.xml"/><Relationship Id="rId4" Type="http://schemas.openxmlformats.org/officeDocument/2006/relationships/image" Target="../media/image711.png"/><Relationship Id="rId9" Type="http://schemas.openxmlformats.org/officeDocument/2006/relationships/customXml" Target="../ink/ink710.xml"/><Relationship Id="rId14" Type="http://schemas.openxmlformats.org/officeDocument/2006/relationships/image" Target="../media/image716.png"/><Relationship Id="rId22" Type="http://schemas.openxmlformats.org/officeDocument/2006/relationships/image" Target="../media/image720.png"/><Relationship Id="rId27" Type="http://schemas.openxmlformats.org/officeDocument/2006/relationships/customXml" Target="../ink/ink719.xml"/><Relationship Id="rId30" Type="http://schemas.openxmlformats.org/officeDocument/2006/relationships/image" Target="../media/image724.png"/><Relationship Id="rId8" Type="http://schemas.openxmlformats.org/officeDocument/2006/relationships/image" Target="../media/image713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1.xml"/><Relationship Id="rId117" Type="http://schemas.openxmlformats.org/officeDocument/2006/relationships/customXml" Target="../ink/ink67.xml"/><Relationship Id="rId21" Type="http://schemas.openxmlformats.org/officeDocument/2006/relationships/image" Target="../media/image18.png"/><Relationship Id="rId42" Type="http://schemas.openxmlformats.org/officeDocument/2006/relationships/customXml" Target="../ink/ink29.xml"/><Relationship Id="rId47" Type="http://schemas.openxmlformats.org/officeDocument/2006/relationships/image" Target="../media/image31.png"/><Relationship Id="rId63" Type="http://schemas.openxmlformats.org/officeDocument/2006/relationships/image" Target="../media/image39.png"/><Relationship Id="rId68" Type="http://schemas.openxmlformats.org/officeDocument/2006/relationships/customXml" Target="../ink/ink42.xml"/><Relationship Id="rId84" Type="http://schemas.openxmlformats.org/officeDocument/2006/relationships/customXml" Target="../ink/ink50.xml"/><Relationship Id="rId89" Type="http://schemas.openxmlformats.org/officeDocument/2006/relationships/customXml" Target="../ink/ink53.xml"/><Relationship Id="rId112" Type="http://schemas.openxmlformats.org/officeDocument/2006/relationships/image" Target="../media/image63.png"/><Relationship Id="rId16" Type="http://schemas.openxmlformats.org/officeDocument/2006/relationships/customXml" Target="../ink/ink16.xml"/><Relationship Id="rId107" Type="http://schemas.openxmlformats.org/officeDocument/2006/relationships/customXml" Target="../ink/ink62.xml"/><Relationship Id="rId11" Type="http://schemas.openxmlformats.org/officeDocument/2006/relationships/image" Target="../media/image13.png"/><Relationship Id="rId32" Type="http://schemas.openxmlformats.org/officeDocument/2006/relationships/customXml" Target="../ink/ink24.xml"/><Relationship Id="rId37" Type="http://schemas.openxmlformats.org/officeDocument/2006/relationships/image" Target="../media/image26.png"/><Relationship Id="rId53" Type="http://schemas.openxmlformats.org/officeDocument/2006/relationships/image" Target="../media/image34.png"/><Relationship Id="rId58" Type="http://schemas.openxmlformats.org/officeDocument/2006/relationships/customXml" Target="../ink/ink37.xml"/><Relationship Id="rId74" Type="http://schemas.openxmlformats.org/officeDocument/2006/relationships/customXml" Target="../ink/ink45.xml"/><Relationship Id="rId79" Type="http://schemas.openxmlformats.org/officeDocument/2006/relationships/image" Target="../media/image47.png"/><Relationship Id="rId102" Type="http://schemas.openxmlformats.org/officeDocument/2006/relationships/image" Target="../media/image58.png"/><Relationship Id="rId5" Type="http://schemas.openxmlformats.org/officeDocument/2006/relationships/image" Target="../media/image10.png"/><Relationship Id="rId90" Type="http://schemas.openxmlformats.org/officeDocument/2006/relationships/image" Target="../media/image52.png"/><Relationship Id="rId95" Type="http://schemas.openxmlformats.org/officeDocument/2006/relationships/customXml" Target="../ink/ink56.xml"/><Relationship Id="rId22" Type="http://schemas.openxmlformats.org/officeDocument/2006/relationships/customXml" Target="../ink/ink19.xml"/><Relationship Id="rId27" Type="http://schemas.openxmlformats.org/officeDocument/2006/relationships/image" Target="../media/image21.png"/><Relationship Id="rId43" Type="http://schemas.openxmlformats.org/officeDocument/2006/relationships/image" Target="../media/image29.png"/><Relationship Id="rId48" Type="http://schemas.openxmlformats.org/officeDocument/2006/relationships/customXml" Target="../ink/ink32.xml"/><Relationship Id="rId64" Type="http://schemas.openxmlformats.org/officeDocument/2006/relationships/customXml" Target="../ink/ink40.xml"/><Relationship Id="rId69" Type="http://schemas.openxmlformats.org/officeDocument/2006/relationships/image" Target="../media/image42.png"/><Relationship Id="rId113" Type="http://schemas.openxmlformats.org/officeDocument/2006/relationships/customXml" Target="../ink/ink65.xml"/><Relationship Id="rId118" Type="http://schemas.openxmlformats.org/officeDocument/2006/relationships/image" Target="../media/image66.png"/><Relationship Id="rId80" Type="http://schemas.openxmlformats.org/officeDocument/2006/relationships/customXml" Target="../ink/ink48.xml"/><Relationship Id="rId85" Type="http://schemas.openxmlformats.org/officeDocument/2006/relationships/customXml" Target="../ink/ink51.xml"/><Relationship Id="rId12" Type="http://schemas.openxmlformats.org/officeDocument/2006/relationships/customXml" Target="../ink/ink14.xml"/><Relationship Id="rId17" Type="http://schemas.openxmlformats.org/officeDocument/2006/relationships/image" Target="../media/image16.png"/><Relationship Id="rId33" Type="http://schemas.openxmlformats.org/officeDocument/2006/relationships/image" Target="../media/image24.png"/><Relationship Id="rId38" Type="http://schemas.openxmlformats.org/officeDocument/2006/relationships/customXml" Target="../ink/ink27.xml"/><Relationship Id="rId59" Type="http://schemas.openxmlformats.org/officeDocument/2006/relationships/image" Target="../media/image37.png"/><Relationship Id="rId103" Type="http://schemas.openxmlformats.org/officeDocument/2006/relationships/customXml" Target="../ink/ink60.xml"/><Relationship Id="rId108" Type="http://schemas.openxmlformats.org/officeDocument/2006/relationships/image" Target="../media/image61.png"/><Relationship Id="rId54" Type="http://schemas.openxmlformats.org/officeDocument/2006/relationships/customXml" Target="../ink/ink35.xml"/><Relationship Id="rId70" Type="http://schemas.openxmlformats.org/officeDocument/2006/relationships/customXml" Target="../ink/ink43.xml"/><Relationship Id="rId75" Type="http://schemas.openxmlformats.org/officeDocument/2006/relationships/image" Target="../media/image45.png"/><Relationship Id="rId91" Type="http://schemas.openxmlformats.org/officeDocument/2006/relationships/customXml" Target="../ink/ink54.xml"/><Relationship Id="rId96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23" Type="http://schemas.openxmlformats.org/officeDocument/2006/relationships/image" Target="../media/image19.png"/><Relationship Id="rId28" Type="http://schemas.openxmlformats.org/officeDocument/2006/relationships/customXml" Target="../ink/ink22.xml"/><Relationship Id="rId49" Type="http://schemas.openxmlformats.org/officeDocument/2006/relationships/image" Target="../media/image32.png"/><Relationship Id="rId114" Type="http://schemas.openxmlformats.org/officeDocument/2006/relationships/image" Target="../media/image64.png"/><Relationship Id="rId10" Type="http://schemas.openxmlformats.org/officeDocument/2006/relationships/customXml" Target="../ink/ink13.xml"/><Relationship Id="rId31" Type="http://schemas.openxmlformats.org/officeDocument/2006/relationships/image" Target="../media/image23.png"/><Relationship Id="rId44" Type="http://schemas.openxmlformats.org/officeDocument/2006/relationships/customXml" Target="../ink/ink30.xml"/><Relationship Id="rId52" Type="http://schemas.openxmlformats.org/officeDocument/2006/relationships/customXml" Target="../ink/ink34.xml"/><Relationship Id="rId60" Type="http://schemas.openxmlformats.org/officeDocument/2006/relationships/customXml" Target="../ink/ink38.xml"/><Relationship Id="rId65" Type="http://schemas.openxmlformats.org/officeDocument/2006/relationships/image" Target="../media/image40.png"/><Relationship Id="rId73" Type="http://schemas.openxmlformats.org/officeDocument/2006/relationships/image" Target="../media/image44.png"/><Relationship Id="rId78" Type="http://schemas.openxmlformats.org/officeDocument/2006/relationships/customXml" Target="../ink/ink47.xml"/><Relationship Id="rId81" Type="http://schemas.openxmlformats.org/officeDocument/2006/relationships/image" Target="../media/image48.png"/><Relationship Id="rId86" Type="http://schemas.openxmlformats.org/officeDocument/2006/relationships/image" Target="../media/image50.png"/><Relationship Id="rId94" Type="http://schemas.openxmlformats.org/officeDocument/2006/relationships/image" Target="../media/image54.png"/><Relationship Id="rId99" Type="http://schemas.openxmlformats.org/officeDocument/2006/relationships/customXml" Target="../ink/ink58.xml"/><Relationship Id="rId101" Type="http://schemas.openxmlformats.org/officeDocument/2006/relationships/customXml" Target="../ink/ink59.xml"/><Relationship Id="rId4" Type="http://schemas.openxmlformats.org/officeDocument/2006/relationships/customXml" Target="../ink/ink10.xml"/><Relationship Id="rId9" Type="http://schemas.openxmlformats.org/officeDocument/2006/relationships/image" Target="../media/image12.png"/><Relationship Id="rId13" Type="http://schemas.openxmlformats.org/officeDocument/2006/relationships/image" Target="../media/image14.png"/><Relationship Id="rId18" Type="http://schemas.openxmlformats.org/officeDocument/2006/relationships/customXml" Target="../ink/ink17.xml"/><Relationship Id="rId39" Type="http://schemas.openxmlformats.org/officeDocument/2006/relationships/image" Target="../media/image27.png"/><Relationship Id="rId109" Type="http://schemas.openxmlformats.org/officeDocument/2006/relationships/customXml" Target="../ink/ink63.xml"/><Relationship Id="rId34" Type="http://schemas.openxmlformats.org/officeDocument/2006/relationships/customXml" Target="../ink/ink25.xml"/><Relationship Id="rId50" Type="http://schemas.openxmlformats.org/officeDocument/2006/relationships/customXml" Target="../ink/ink33.xml"/><Relationship Id="rId55" Type="http://schemas.openxmlformats.org/officeDocument/2006/relationships/image" Target="../media/image35.png"/><Relationship Id="rId76" Type="http://schemas.openxmlformats.org/officeDocument/2006/relationships/customXml" Target="../ink/ink46.xml"/><Relationship Id="rId97" Type="http://schemas.openxmlformats.org/officeDocument/2006/relationships/customXml" Target="../ink/ink57.xml"/><Relationship Id="rId104" Type="http://schemas.openxmlformats.org/officeDocument/2006/relationships/image" Target="../media/image59.png"/><Relationship Id="rId7" Type="http://schemas.openxmlformats.org/officeDocument/2006/relationships/image" Target="../media/image11.png"/><Relationship Id="rId71" Type="http://schemas.openxmlformats.org/officeDocument/2006/relationships/image" Target="../media/image43.png"/><Relationship Id="rId92" Type="http://schemas.openxmlformats.org/officeDocument/2006/relationships/image" Target="../media/image53.png"/><Relationship Id="rId2" Type="http://schemas.openxmlformats.org/officeDocument/2006/relationships/customXml" Target="../ink/ink9.xml"/><Relationship Id="rId29" Type="http://schemas.openxmlformats.org/officeDocument/2006/relationships/image" Target="../media/image22.png"/><Relationship Id="rId24" Type="http://schemas.openxmlformats.org/officeDocument/2006/relationships/customXml" Target="../ink/ink20.xml"/><Relationship Id="rId40" Type="http://schemas.openxmlformats.org/officeDocument/2006/relationships/customXml" Target="../ink/ink28.xml"/><Relationship Id="rId45" Type="http://schemas.openxmlformats.org/officeDocument/2006/relationships/image" Target="../media/image30.png"/><Relationship Id="rId66" Type="http://schemas.openxmlformats.org/officeDocument/2006/relationships/customXml" Target="../ink/ink41.xml"/><Relationship Id="rId87" Type="http://schemas.openxmlformats.org/officeDocument/2006/relationships/customXml" Target="../ink/ink52.xml"/><Relationship Id="rId110" Type="http://schemas.openxmlformats.org/officeDocument/2006/relationships/image" Target="../media/image62.png"/><Relationship Id="rId115" Type="http://schemas.openxmlformats.org/officeDocument/2006/relationships/customXml" Target="../ink/ink66.xml"/><Relationship Id="rId61" Type="http://schemas.openxmlformats.org/officeDocument/2006/relationships/image" Target="../media/image38.png"/><Relationship Id="rId82" Type="http://schemas.openxmlformats.org/officeDocument/2006/relationships/customXml" Target="../ink/ink49.xml"/><Relationship Id="rId19" Type="http://schemas.openxmlformats.org/officeDocument/2006/relationships/image" Target="../media/image17.png"/><Relationship Id="rId14" Type="http://schemas.openxmlformats.org/officeDocument/2006/relationships/customXml" Target="../ink/ink15.xml"/><Relationship Id="rId30" Type="http://schemas.openxmlformats.org/officeDocument/2006/relationships/customXml" Target="../ink/ink23.xml"/><Relationship Id="rId35" Type="http://schemas.openxmlformats.org/officeDocument/2006/relationships/image" Target="../media/image25.png"/><Relationship Id="rId56" Type="http://schemas.openxmlformats.org/officeDocument/2006/relationships/customXml" Target="../ink/ink36.xml"/><Relationship Id="rId77" Type="http://schemas.openxmlformats.org/officeDocument/2006/relationships/image" Target="../media/image46.png"/><Relationship Id="rId100" Type="http://schemas.openxmlformats.org/officeDocument/2006/relationships/image" Target="../media/image57.png"/><Relationship Id="rId105" Type="http://schemas.openxmlformats.org/officeDocument/2006/relationships/customXml" Target="../ink/ink61.xml"/><Relationship Id="rId8" Type="http://schemas.openxmlformats.org/officeDocument/2006/relationships/customXml" Target="../ink/ink12.xml"/><Relationship Id="rId51" Type="http://schemas.openxmlformats.org/officeDocument/2006/relationships/image" Target="../media/image33.png"/><Relationship Id="rId72" Type="http://schemas.openxmlformats.org/officeDocument/2006/relationships/customXml" Target="../ink/ink44.xml"/><Relationship Id="rId93" Type="http://schemas.openxmlformats.org/officeDocument/2006/relationships/customXml" Target="../ink/ink55.xml"/><Relationship Id="rId98" Type="http://schemas.openxmlformats.org/officeDocument/2006/relationships/image" Target="../media/image56.png"/><Relationship Id="rId3" Type="http://schemas.openxmlformats.org/officeDocument/2006/relationships/image" Target="../media/image9.png"/><Relationship Id="rId25" Type="http://schemas.openxmlformats.org/officeDocument/2006/relationships/image" Target="../media/image20.png"/><Relationship Id="rId46" Type="http://schemas.openxmlformats.org/officeDocument/2006/relationships/customXml" Target="../ink/ink31.xml"/><Relationship Id="rId67" Type="http://schemas.openxmlformats.org/officeDocument/2006/relationships/image" Target="../media/image41.png"/><Relationship Id="rId116" Type="http://schemas.openxmlformats.org/officeDocument/2006/relationships/image" Target="../media/image65.png"/><Relationship Id="rId20" Type="http://schemas.openxmlformats.org/officeDocument/2006/relationships/customXml" Target="../ink/ink18.xml"/><Relationship Id="rId41" Type="http://schemas.openxmlformats.org/officeDocument/2006/relationships/image" Target="../media/image28.png"/><Relationship Id="rId62" Type="http://schemas.openxmlformats.org/officeDocument/2006/relationships/customXml" Target="../ink/ink39.xml"/><Relationship Id="rId83" Type="http://schemas.openxmlformats.org/officeDocument/2006/relationships/image" Target="../media/image49.png"/><Relationship Id="rId88" Type="http://schemas.openxmlformats.org/officeDocument/2006/relationships/image" Target="../media/image51.png"/><Relationship Id="rId111" Type="http://schemas.openxmlformats.org/officeDocument/2006/relationships/customXml" Target="../ink/ink64.xml"/><Relationship Id="rId15" Type="http://schemas.openxmlformats.org/officeDocument/2006/relationships/image" Target="../media/image15.png"/><Relationship Id="rId36" Type="http://schemas.openxmlformats.org/officeDocument/2006/relationships/customXml" Target="../ink/ink26.xml"/><Relationship Id="rId57" Type="http://schemas.openxmlformats.org/officeDocument/2006/relationships/image" Target="../media/image36.png"/><Relationship Id="rId106" Type="http://schemas.openxmlformats.org/officeDocument/2006/relationships/image" Target="../media/image60.png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83.png"/><Relationship Id="rId21" Type="http://schemas.openxmlformats.org/officeDocument/2006/relationships/image" Target="../media/image736.png"/><Relationship Id="rId42" Type="http://schemas.openxmlformats.org/officeDocument/2006/relationships/customXml" Target="../ink/ink740.xml"/><Relationship Id="rId63" Type="http://schemas.openxmlformats.org/officeDocument/2006/relationships/image" Target="../media/image757.png"/><Relationship Id="rId84" Type="http://schemas.openxmlformats.org/officeDocument/2006/relationships/customXml" Target="../ink/ink761.xml"/><Relationship Id="rId138" Type="http://schemas.openxmlformats.org/officeDocument/2006/relationships/customXml" Target="../ink/ink789.xml"/><Relationship Id="rId16" Type="http://schemas.openxmlformats.org/officeDocument/2006/relationships/customXml" Target="../ink/ink727.xml"/><Relationship Id="rId107" Type="http://schemas.openxmlformats.org/officeDocument/2006/relationships/image" Target="../media/image778.png"/><Relationship Id="rId11" Type="http://schemas.openxmlformats.org/officeDocument/2006/relationships/image" Target="../media/image731.png"/><Relationship Id="rId32" Type="http://schemas.openxmlformats.org/officeDocument/2006/relationships/customXml" Target="../ink/ink735.xml"/><Relationship Id="rId37" Type="http://schemas.openxmlformats.org/officeDocument/2006/relationships/image" Target="../media/image744.png"/><Relationship Id="rId53" Type="http://schemas.openxmlformats.org/officeDocument/2006/relationships/image" Target="../media/image752.png"/><Relationship Id="rId58" Type="http://schemas.openxmlformats.org/officeDocument/2006/relationships/customXml" Target="../ink/ink748.xml"/><Relationship Id="rId74" Type="http://schemas.openxmlformats.org/officeDocument/2006/relationships/customXml" Target="../ink/ink756.xml"/><Relationship Id="rId79" Type="http://schemas.openxmlformats.org/officeDocument/2006/relationships/image" Target="../media/image764.png"/><Relationship Id="rId102" Type="http://schemas.openxmlformats.org/officeDocument/2006/relationships/customXml" Target="../ink/ink770.xml"/><Relationship Id="rId123" Type="http://schemas.openxmlformats.org/officeDocument/2006/relationships/image" Target="../media/image786.png"/><Relationship Id="rId128" Type="http://schemas.openxmlformats.org/officeDocument/2006/relationships/customXml" Target="../ink/ink784.xml"/><Relationship Id="rId5" Type="http://schemas.openxmlformats.org/officeDocument/2006/relationships/image" Target="../media/image728.png"/><Relationship Id="rId90" Type="http://schemas.openxmlformats.org/officeDocument/2006/relationships/customXml" Target="../ink/ink764.xml"/><Relationship Id="rId95" Type="http://schemas.openxmlformats.org/officeDocument/2006/relationships/image" Target="../media/image772.png"/><Relationship Id="rId22" Type="http://schemas.openxmlformats.org/officeDocument/2006/relationships/customXml" Target="../ink/ink730.xml"/><Relationship Id="rId27" Type="http://schemas.openxmlformats.org/officeDocument/2006/relationships/image" Target="../media/image739.png"/><Relationship Id="rId43" Type="http://schemas.openxmlformats.org/officeDocument/2006/relationships/image" Target="../media/image747.png"/><Relationship Id="rId48" Type="http://schemas.openxmlformats.org/officeDocument/2006/relationships/customXml" Target="../ink/ink743.xml"/><Relationship Id="rId64" Type="http://schemas.openxmlformats.org/officeDocument/2006/relationships/customXml" Target="../ink/ink751.xml"/><Relationship Id="rId69" Type="http://schemas.openxmlformats.org/officeDocument/2006/relationships/image" Target="../media/image501.png"/><Relationship Id="rId113" Type="http://schemas.openxmlformats.org/officeDocument/2006/relationships/image" Target="../media/image781.png"/><Relationship Id="rId118" Type="http://schemas.openxmlformats.org/officeDocument/2006/relationships/customXml" Target="../ink/ink778.xml"/><Relationship Id="rId134" Type="http://schemas.openxmlformats.org/officeDocument/2006/relationships/customXml" Target="../ink/ink787.xml"/><Relationship Id="rId139" Type="http://schemas.openxmlformats.org/officeDocument/2006/relationships/image" Target="../media/image793.png"/><Relationship Id="rId80" Type="http://schemas.openxmlformats.org/officeDocument/2006/relationships/customXml" Target="../ink/ink759.xml"/><Relationship Id="rId85" Type="http://schemas.openxmlformats.org/officeDocument/2006/relationships/image" Target="../media/image767.png"/><Relationship Id="rId12" Type="http://schemas.openxmlformats.org/officeDocument/2006/relationships/customXml" Target="../ink/ink725.xml"/><Relationship Id="rId17" Type="http://schemas.openxmlformats.org/officeDocument/2006/relationships/image" Target="../media/image734.png"/><Relationship Id="rId33" Type="http://schemas.openxmlformats.org/officeDocument/2006/relationships/image" Target="../media/image742.png"/><Relationship Id="rId38" Type="http://schemas.openxmlformats.org/officeDocument/2006/relationships/customXml" Target="../ink/ink738.xml"/><Relationship Id="rId59" Type="http://schemas.openxmlformats.org/officeDocument/2006/relationships/image" Target="../media/image755.png"/><Relationship Id="rId103" Type="http://schemas.openxmlformats.org/officeDocument/2006/relationships/image" Target="../media/image776.png"/><Relationship Id="rId108" Type="http://schemas.openxmlformats.org/officeDocument/2006/relationships/customXml" Target="../ink/ink773.xml"/><Relationship Id="rId124" Type="http://schemas.openxmlformats.org/officeDocument/2006/relationships/customXml" Target="../ink/ink781.xml"/><Relationship Id="rId129" Type="http://schemas.openxmlformats.org/officeDocument/2006/relationships/image" Target="../media/image788.png"/><Relationship Id="rId54" Type="http://schemas.openxmlformats.org/officeDocument/2006/relationships/customXml" Target="../ink/ink746.xml"/><Relationship Id="rId70" Type="http://schemas.openxmlformats.org/officeDocument/2006/relationships/customXml" Target="../ink/ink754.xml"/><Relationship Id="rId75" Type="http://schemas.openxmlformats.org/officeDocument/2006/relationships/image" Target="../media/image762.png"/><Relationship Id="rId91" Type="http://schemas.openxmlformats.org/officeDocument/2006/relationships/image" Target="../media/image770.png"/><Relationship Id="rId96" Type="http://schemas.openxmlformats.org/officeDocument/2006/relationships/customXml" Target="../ink/ink76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9.png"/><Relationship Id="rId23" Type="http://schemas.openxmlformats.org/officeDocument/2006/relationships/image" Target="../media/image737.png"/><Relationship Id="rId28" Type="http://schemas.openxmlformats.org/officeDocument/2006/relationships/customXml" Target="../ink/ink733.xml"/><Relationship Id="rId49" Type="http://schemas.openxmlformats.org/officeDocument/2006/relationships/image" Target="../media/image750.png"/><Relationship Id="rId114" Type="http://schemas.openxmlformats.org/officeDocument/2006/relationships/customXml" Target="../ink/ink776.xml"/><Relationship Id="rId119" Type="http://schemas.openxmlformats.org/officeDocument/2006/relationships/image" Target="../media/image784.png"/><Relationship Id="rId44" Type="http://schemas.openxmlformats.org/officeDocument/2006/relationships/customXml" Target="../ink/ink741.xml"/><Relationship Id="rId60" Type="http://schemas.openxmlformats.org/officeDocument/2006/relationships/customXml" Target="../ink/ink749.xml"/><Relationship Id="rId65" Type="http://schemas.openxmlformats.org/officeDocument/2006/relationships/image" Target="../media/image758.png"/><Relationship Id="rId81" Type="http://schemas.openxmlformats.org/officeDocument/2006/relationships/image" Target="../media/image765.png"/><Relationship Id="rId86" Type="http://schemas.openxmlformats.org/officeDocument/2006/relationships/customXml" Target="../ink/ink762.xml"/><Relationship Id="rId130" Type="http://schemas.openxmlformats.org/officeDocument/2006/relationships/customXml" Target="../ink/ink785.xml"/><Relationship Id="rId135" Type="http://schemas.openxmlformats.org/officeDocument/2006/relationships/image" Target="../media/image791.png"/><Relationship Id="rId13" Type="http://schemas.openxmlformats.org/officeDocument/2006/relationships/image" Target="../media/image732.png"/><Relationship Id="rId18" Type="http://schemas.openxmlformats.org/officeDocument/2006/relationships/customXml" Target="../ink/ink728.xml"/><Relationship Id="rId39" Type="http://schemas.openxmlformats.org/officeDocument/2006/relationships/image" Target="../media/image745.png"/><Relationship Id="rId109" Type="http://schemas.openxmlformats.org/officeDocument/2006/relationships/image" Target="../media/image779.png"/><Relationship Id="rId34" Type="http://schemas.openxmlformats.org/officeDocument/2006/relationships/customXml" Target="../ink/ink736.xml"/><Relationship Id="rId50" Type="http://schemas.openxmlformats.org/officeDocument/2006/relationships/customXml" Target="../ink/ink744.xml"/><Relationship Id="rId55" Type="http://schemas.openxmlformats.org/officeDocument/2006/relationships/image" Target="../media/image753.png"/><Relationship Id="rId76" Type="http://schemas.openxmlformats.org/officeDocument/2006/relationships/customXml" Target="../ink/ink757.xml"/><Relationship Id="rId97" Type="http://schemas.openxmlformats.org/officeDocument/2006/relationships/image" Target="../media/image773.png"/><Relationship Id="rId104" Type="http://schemas.openxmlformats.org/officeDocument/2006/relationships/customXml" Target="../ink/ink771.xml"/><Relationship Id="rId120" Type="http://schemas.openxmlformats.org/officeDocument/2006/relationships/customXml" Target="../ink/ink779.xml"/><Relationship Id="rId125" Type="http://schemas.openxmlformats.org/officeDocument/2006/relationships/image" Target="../media/image787.png"/><Relationship Id="rId7" Type="http://schemas.openxmlformats.org/officeDocument/2006/relationships/hyperlink" Target="https://www.ardmediathek.de/video/tagesschau/tagesschau-20-00-uhr-25-03-2026/das-erste/Y3JpZDovL3RhZ2Vzc2NoYXUuZGUvMzQ0ZTk2MjEtYWQ1Ny00Mzg2LTk5YzEtZTVmYzlhYzc3NmYzLVNFTkRVTkdTVklERU8" TargetMode="External"/><Relationship Id="rId71" Type="http://schemas.openxmlformats.org/officeDocument/2006/relationships/image" Target="../media/image760.png"/><Relationship Id="rId92" Type="http://schemas.openxmlformats.org/officeDocument/2006/relationships/customXml" Target="../ink/ink765.xml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740.png"/><Relationship Id="rId24" Type="http://schemas.openxmlformats.org/officeDocument/2006/relationships/customXml" Target="../ink/ink731.xml"/><Relationship Id="rId40" Type="http://schemas.openxmlformats.org/officeDocument/2006/relationships/customXml" Target="../ink/ink739.xml"/><Relationship Id="rId45" Type="http://schemas.openxmlformats.org/officeDocument/2006/relationships/image" Target="../media/image748.png"/><Relationship Id="rId66" Type="http://schemas.openxmlformats.org/officeDocument/2006/relationships/customXml" Target="../ink/ink752.xml"/><Relationship Id="rId87" Type="http://schemas.openxmlformats.org/officeDocument/2006/relationships/image" Target="../media/image768.png"/><Relationship Id="rId110" Type="http://schemas.openxmlformats.org/officeDocument/2006/relationships/customXml" Target="../ink/ink774.xml"/><Relationship Id="rId115" Type="http://schemas.openxmlformats.org/officeDocument/2006/relationships/image" Target="../media/image782.png"/><Relationship Id="rId131" Type="http://schemas.openxmlformats.org/officeDocument/2006/relationships/image" Target="../media/image789.png"/><Relationship Id="rId136" Type="http://schemas.openxmlformats.org/officeDocument/2006/relationships/customXml" Target="../ink/ink788.xml"/><Relationship Id="rId61" Type="http://schemas.openxmlformats.org/officeDocument/2006/relationships/image" Target="../media/image756.png"/><Relationship Id="rId82" Type="http://schemas.openxmlformats.org/officeDocument/2006/relationships/customXml" Target="../ink/ink760.xml"/><Relationship Id="rId19" Type="http://schemas.openxmlformats.org/officeDocument/2006/relationships/image" Target="../media/image735.png"/><Relationship Id="rId14" Type="http://schemas.openxmlformats.org/officeDocument/2006/relationships/customXml" Target="../ink/ink726.xml"/><Relationship Id="rId30" Type="http://schemas.openxmlformats.org/officeDocument/2006/relationships/customXml" Target="../ink/ink734.xml"/><Relationship Id="rId35" Type="http://schemas.openxmlformats.org/officeDocument/2006/relationships/image" Target="../media/image743.png"/><Relationship Id="rId56" Type="http://schemas.openxmlformats.org/officeDocument/2006/relationships/customXml" Target="../ink/ink747.xml"/><Relationship Id="rId77" Type="http://schemas.openxmlformats.org/officeDocument/2006/relationships/image" Target="../media/image763.png"/><Relationship Id="rId100" Type="http://schemas.openxmlformats.org/officeDocument/2006/relationships/customXml" Target="../ink/ink769.xml"/><Relationship Id="rId105" Type="http://schemas.openxmlformats.org/officeDocument/2006/relationships/image" Target="../media/image777.png"/><Relationship Id="rId126" Type="http://schemas.openxmlformats.org/officeDocument/2006/relationships/customXml" Target="../ink/ink782.xml"/><Relationship Id="rId8" Type="http://schemas.openxmlformats.org/officeDocument/2006/relationships/customXml" Target="../ink/ink723.xml"/><Relationship Id="rId51" Type="http://schemas.openxmlformats.org/officeDocument/2006/relationships/image" Target="../media/image751.png"/><Relationship Id="rId72" Type="http://schemas.openxmlformats.org/officeDocument/2006/relationships/customXml" Target="../ink/ink755.xml"/><Relationship Id="rId93" Type="http://schemas.openxmlformats.org/officeDocument/2006/relationships/image" Target="../media/image771.png"/><Relationship Id="rId98" Type="http://schemas.openxmlformats.org/officeDocument/2006/relationships/customXml" Target="../ink/ink768.xml"/><Relationship Id="rId121" Type="http://schemas.openxmlformats.org/officeDocument/2006/relationships/image" Target="../media/image785.png"/><Relationship Id="rId3" Type="http://schemas.openxmlformats.org/officeDocument/2006/relationships/hyperlink" Target="https://statistik.arbeitsagentur.de/DE/Statischer-Content/Statistiken/Themen-im-Fokus/Berufe/AkademikerInnen/Allgemeiner-Teil/1-7-Arbeitslosigkeit.html?templateQueryString=akademiker" TargetMode="External"/><Relationship Id="rId25" Type="http://schemas.openxmlformats.org/officeDocument/2006/relationships/image" Target="../media/image738.png"/><Relationship Id="rId46" Type="http://schemas.openxmlformats.org/officeDocument/2006/relationships/customXml" Target="../ink/ink742.xml"/><Relationship Id="rId67" Type="http://schemas.openxmlformats.org/officeDocument/2006/relationships/image" Target="../media/image759.png"/><Relationship Id="rId116" Type="http://schemas.openxmlformats.org/officeDocument/2006/relationships/customXml" Target="../ink/ink777.xml"/><Relationship Id="rId137" Type="http://schemas.openxmlformats.org/officeDocument/2006/relationships/image" Target="../media/image792.png"/><Relationship Id="rId20" Type="http://schemas.openxmlformats.org/officeDocument/2006/relationships/customXml" Target="../ink/ink729.xml"/><Relationship Id="rId41" Type="http://schemas.openxmlformats.org/officeDocument/2006/relationships/image" Target="../media/image746.png"/><Relationship Id="rId62" Type="http://schemas.openxmlformats.org/officeDocument/2006/relationships/customXml" Target="../ink/ink750.xml"/><Relationship Id="rId83" Type="http://schemas.openxmlformats.org/officeDocument/2006/relationships/image" Target="../media/image766.png"/><Relationship Id="rId88" Type="http://schemas.openxmlformats.org/officeDocument/2006/relationships/customXml" Target="../ink/ink763.xml"/><Relationship Id="rId111" Type="http://schemas.openxmlformats.org/officeDocument/2006/relationships/image" Target="../media/image780.png"/><Relationship Id="rId132" Type="http://schemas.openxmlformats.org/officeDocument/2006/relationships/customXml" Target="../ink/ink786.xml"/><Relationship Id="rId15" Type="http://schemas.openxmlformats.org/officeDocument/2006/relationships/image" Target="../media/image733.png"/><Relationship Id="rId36" Type="http://schemas.openxmlformats.org/officeDocument/2006/relationships/customXml" Target="../ink/ink737.xml"/><Relationship Id="rId57" Type="http://schemas.openxmlformats.org/officeDocument/2006/relationships/image" Target="../media/image754.png"/><Relationship Id="rId106" Type="http://schemas.openxmlformats.org/officeDocument/2006/relationships/customXml" Target="../ink/ink772.xml"/><Relationship Id="rId127" Type="http://schemas.openxmlformats.org/officeDocument/2006/relationships/customXml" Target="../ink/ink783.xml"/><Relationship Id="rId10" Type="http://schemas.openxmlformats.org/officeDocument/2006/relationships/customXml" Target="../ink/ink724.xml"/><Relationship Id="rId31" Type="http://schemas.openxmlformats.org/officeDocument/2006/relationships/image" Target="../media/image741.png"/><Relationship Id="rId52" Type="http://schemas.openxmlformats.org/officeDocument/2006/relationships/customXml" Target="../ink/ink745.xml"/><Relationship Id="rId73" Type="http://schemas.openxmlformats.org/officeDocument/2006/relationships/image" Target="../media/image761.png"/><Relationship Id="rId78" Type="http://schemas.openxmlformats.org/officeDocument/2006/relationships/customXml" Target="../ink/ink758.xml"/><Relationship Id="rId94" Type="http://schemas.openxmlformats.org/officeDocument/2006/relationships/customXml" Target="../ink/ink766.xml"/><Relationship Id="rId99" Type="http://schemas.openxmlformats.org/officeDocument/2006/relationships/image" Target="../media/image774.png"/><Relationship Id="rId101" Type="http://schemas.openxmlformats.org/officeDocument/2006/relationships/image" Target="../media/image775.png"/><Relationship Id="rId122" Type="http://schemas.openxmlformats.org/officeDocument/2006/relationships/customXml" Target="../ink/ink780.xml"/><Relationship Id="rId4" Type="http://schemas.openxmlformats.org/officeDocument/2006/relationships/image" Target="../media/image727.png"/><Relationship Id="rId9" Type="http://schemas.openxmlformats.org/officeDocument/2006/relationships/image" Target="../media/image730.png"/><Relationship Id="rId26" Type="http://schemas.openxmlformats.org/officeDocument/2006/relationships/customXml" Target="../ink/ink732.xml"/><Relationship Id="rId47" Type="http://schemas.openxmlformats.org/officeDocument/2006/relationships/image" Target="../media/image749.png"/><Relationship Id="rId68" Type="http://schemas.openxmlformats.org/officeDocument/2006/relationships/customXml" Target="../ink/ink753.xml"/><Relationship Id="rId89" Type="http://schemas.openxmlformats.org/officeDocument/2006/relationships/image" Target="../media/image769.png"/><Relationship Id="rId112" Type="http://schemas.openxmlformats.org/officeDocument/2006/relationships/customXml" Target="../ink/ink775.xml"/><Relationship Id="rId133" Type="http://schemas.openxmlformats.org/officeDocument/2006/relationships/image" Target="../media/image790.pn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49.png"/><Relationship Id="rId21" Type="http://schemas.openxmlformats.org/officeDocument/2006/relationships/image" Target="../media/image501.png"/><Relationship Id="rId42" Type="http://schemas.openxmlformats.org/officeDocument/2006/relationships/customXml" Target="../ink/ink810.xml"/><Relationship Id="rId63" Type="http://schemas.openxmlformats.org/officeDocument/2006/relationships/image" Target="../media/image823.png"/><Relationship Id="rId84" Type="http://schemas.openxmlformats.org/officeDocument/2006/relationships/customXml" Target="../ink/ink831.xml"/><Relationship Id="rId138" Type="http://schemas.openxmlformats.org/officeDocument/2006/relationships/customXml" Target="../ink/ink859.xml"/><Relationship Id="rId159" Type="http://schemas.openxmlformats.org/officeDocument/2006/relationships/image" Target="../media/image870.png"/><Relationship Id="rId170" Type="http://schemas.openxmlformats.org/officeDocument/2006/relationships/customXml" Target="../ink/ink875.xml"/><Relationship Id="rId107" Type="http://schemas.openxmlformats.org/officeDocument/2006/relationships/image" Target="../media/image844.png"/><Relationship Id="rId11" Type="http://schemas.openxmlformats.org/officeDocument/2006/relationships/image" Target="../media/image798.png"/><Relationship Id="rId32" Type="http://schemas.openxmlformats.org/officeDocument/2006/relationships/customXml" Target="../ink/ink805.xml"/><Relationship Id="rId53" Type="http://schemas.openxmlformats.org/officeDocument/2006/relationships/image" Target="../media/image818.png"/><Relationship Id="rId74" Type="http://schemas.openxmlformats.org/officeDocument/2006/relationships/customXml" Target="../ink/ink826.xml"/><Relationship Id="rId128" Type="http://schemas.openxmlformats.org/officeDocument/2006/relationships/customXml" Target="../ink/ink854.xml"/><Relationship Id="rId149" Type="http://schemas.openxmlformats.org/officeDocument/2006/relationships/image" Target="../media/image865.png"/><Relationship Id="rId5" Type="http://schemas.openxmlformats.org/officeDocument/2006/relationships/image" Target="../media/image795.png"/><Relationship Id="rId95" Type="http://schemas.openxmlformats.org/officeDocument/2006/relationships/customXml" Target="../ink/ink837.xml"/><Relationship Id="rId160" Type="http://schemas.openxmlformats.org/officeDocument/2006/relationships/customXml" Target="../ink/ink870.xml"/><Relationship Id="rId181" Type="http://schemas.openxmlformats.org/officeDocument/2006/relationships/image" Target="../media/image881.png"/><Relationship Id="rId22" Type="http://schemas.openxmlformats.org/officeDocument/2006/relationships/customXml" Target="../ink/ink800.xml"/><Relationship Id="rId43" Type="http://schemas.openxmlformats.org/officeDocument/2006/relationships/image" Target="../media/image813.png"/><Relationship Id="rId64" Type="http://schemas.openxmlformats.org/officeDocument/2006/relationships/customXml" Target="../ink/ink821.xml"/><Relationship Id="rId118" Type="http://schemas.openxmlformats.org/officeDocument/2006/relationships/customXml" Target="../ink/ink849.xml"/><Relationship Id="rId139" Type="http://schemas.openxmlformats.org/officeDocument/2006/relationships/image" Target="../media/image860.png"/><Relationship Id="rId85" Type="http://schemas.openxmlformats.org/officeDocument/2006/relationships/image" Target="../media/image834.png"/><Relationship Id="rId150" Type="http://schemas.openxmlformats.org/officeDocument/2006/relationships/customXml" Target="../ink/ink865.xml"/><Relationship Id="rId171" Type="http://schemas.openxmlformats.org/officeDocument/2006/relationships/image" Target="../media/image876.png"/><Relationship Id="rId12" Type="http://schemas.openxmlformats.org/officeDocument/2006/relationships/customXml" Target="../ink/ink795.xml"/><Relationship Id="rId33" Type="http://schemas.openxmlformats.org/officeDocument/2006/relationships/image" Target="../media/image808.png"/><Relationship Id="rId108" Type="http://schemas.openxmlformats.org/officeDocument/2006/relationships/customXml" Target="../ink/ink844.xml"/><Relationship Id="rId129" Type="http://schemas.openxmlformats.org/officeDocument/2006/relationships/image" Target="../media/image855.png"/><Relationship Id="rId54" Type="http://schemas.openxmlformats.org/officeDocument/2006/relationships/customXml" Target="../ink/ink816.xml"/><Relationship Id="rId75" Type="http://schemas.openxmlformats.org/officeDocument/2006/relationships/image" Target="../media/image829.png"/><Relationship Id="rId96" Type="http://schemas.openxmlformats.org/officeDocument/2006/relationships/image" Target="../media/image839.png"/><Relationship Id="rId140" Type="http://schemas.openxmlformats.org/officeDocument/2006/relationships/customXml" Target="../ink/ink860.xml"/><Relationship Id="rId161" Type="http://schemas.openxmlformats.org/officeDocument/2006/relationships/image" Target="../media/image871.png"/><Relationship Id="rId182" Type="http://schemas.openxmlformats.org/officeDocument/2006/relationships/customXml" Target="../ink/ink881.xml"/><Relationship Id="rId6" Type="http://schemas.openxmlformats.org/officeDocument/2006/relationships/customXml" Target="../ink/ink792.xml"/><Relationship Id="rId23" Type="http://schemas.openxmlformats.org/officeDocument/2006/relationships/image" Target="../media/image803.png"/><Relationship Id="rId119" Type="http://schemas.openxmlformats.org/officeDocument/2006/relationships/image" Target="../media/image850.png"/><Relationship Id="rId44" Type="http://schemas.openxmlformats.org/officeDocument/2006/relationships/customXml" Target="../ink/ink811.xml"/><Relationship Id="rId65" Type="http://schemas.openxmlformats.org/officeDocument/2006/relationships/image" Target="../media/image824.png"/><Relationship Id="rId86" Type="http://schemas.openxmlformats.org/officeDocument/2006/relationships/customXml" Target="../ink/ink832.xml"/><Relationship Id="rId130" Type="http://schemas.openxmlformats.org/officeDocument/2006/relationships/customXml" Target="../ink/ink855.xml"/><Relationship Id="rId151" Type="http://schemas.openxmlformats.org/officeDocument/2006/relationships/image" Target="../media/image866.png"/><Relationship Id="rId172" Type="http://schemas.openxmlformats.org/officeDocument/2006/relationships/customXml" Target="../ink/ink876.xml"/><Relationship Id="rId13" Type="http://schemas.openxmlformats.org/officeDocument/2006/relationships/image" Target="../media/image799.png"/><Relationship Id="rId18" Type="http://schemas.openxmlformats.org/officeDocument/2006/relationships/customXml" Target="../ink/ink798.xml"/><Relationship Id="rId39" Type="http://schemas.openxmlformats.org/officeDocument/2006/relationships/image" Target="../media/image811.png"/><Relationship Id="rId109" Type="http://schemas.openxmlformats.org/officeDocument/2006/relationships/image" Target="../media/image845.png"/><Relationship Id="rId34" Type="http://schemas.openxmlformats.org/officeDocument/2006/relationships/customXml" Target="../ink/ink806.xml"/><Relationship Id="rId50" Type="http://schemas.openxmlformats.org/officeDocument/2006/relationships/customXml" Target="../ink/ink814.xml"/><Relationship Id="rId55" Type="http://schemas.openxmlformats.org/officeDocument/2006/relationships/image" Target="../media/image819.png"/><Relationship Id="rId76" Type="http://schemas.openxmlformats.org/officeDocument/2006/relationships/customXml" Target="../ink/ink827.xml"/><Relationship Id="rId97" Type="http://schemas.openxmlformats.org/officeDocument/2006/relationships/customXml" Target="../ink/ink838.xml"/><Relationship Id="rId104" Type="http://schemas.openxmlformats.org/officeDocument/2006/relationships/customXml" Target="../ink/ink842.xml"/><Relationship Id="rId120" Type="http://schemas.openxmlformats.org/officeDocument/2006/relationships/customXml" Target="../ink/ink850.xml"/><Relationship Id="rId125" Type="http://schemas.openxmlformats.org/officeDocument/2006/relationships/image" Target="../media/image853.png"/><Relationship Id="rId141" Type="http://schemas.openxmlformats.org/officeDocument/2006/relationships/image" Target="../media/image861.png"/><Relationship Id="rId146" Type="http://schemas.openxmlformats.org/officeDocument/2006/relationships/customXml" Target="../ink/ink863.xml"/><Relationship Id="rId167" Type="http://schemas.openxmlformats.org/officeDocument/2006/relationships/image" Target="../media/image874.png"/><Relationship Id="rId7" Type="http://schemas.openxmlformats.org/officeDocument/2006/relationships/image" Target="../media/image796.png"/><Relationship Id="rId71" Type="http://schemas.openxmlformats.org/officeDocument/2006/relationships/image" Target="../media/image827.png"/><Relationship Id="rId92" Type="http://schemas.openxmlformats.org/officeDocument/2006/relationships/customXml" Target="../ink/ink835.xml"/><Relationship Id="rId162" Type="http://schemas.openxmlformats.org/officeDocument/2006/relationships/customXml" Target="../ink/ink871.xml"/><Relationship Id="rId183" Type="http://schemas.openxmlformats.org/officeDocument/2006/relationships/image" Target="../media/image882.png"/><Relationship Id="rId2" Type="http://schemas.openxmlformats.org/officeDocument/2006/relationships/customXml" Target="../ink/ink790.xml"/><Relationship Id="rId29" Type="http://schemas.openxmlformats.org/officeDocument/2006/relationships/image" Target="../media/image806.png"/><Relationship Id="rId24" Type="http://schemas.openxmlformats.org/officeDocument/2006/relationships/customXml" Target="../ink/ink801.xml"/><Relationship Id="rId40" Type="http://schemas.openxmlformats.org/officeDocument/2006/relationships/customXml" Target="../ink/ink809.xml"/><Relationship Id="rId45" Type="http://schemas.openxmlformats.org/officeDocument/2006/relationships/image" Target="../media/image814.png"/><Relationship Id="rId66" Type="http://schemas.openxmlformats.org/officeDocument/2006/relationships/customXml" Target="../ink/ink822.xml"/><Relationship Id="rId87" Type="http://schemas.openxmlformats.org/officeDocument/2006/relationships/image" Target="../media/image835.png"/><Relationship Id="rId110" Type="http://schemas.openxmlformats.org/officeDocument/2006/relationships/customXml" Target="../ink/ink845.xml"/><Relationship Id="rId115" Type="http://schemas.openxmlformats.org/officeDocument/2006/relationships/image" Target="../media/image848.png"/><Relationship Id="rId131" Type="http://schemas.openxmlformats.org/officeDocument/2006/relationships/image" Target="../media/image856.png"/><Relationship Id="rId136" Type="http://schemas.openxmlformats.org/officeDocument/2006/relationships/customXml" Target="../ink/ink858.xml"/><Relationship Id="rId157" Type="http://schemas.openxmlformats.org/officeDocument/2006/relationships/image" Target="../media/image869.png"/><Relationship Id="rId178" Type="http://schemas.openxmlformats.org/officeDocument/2006/relationships/customXml" Target="../ink/ink879.xml"/><Relationship Id="rId61" Type="http://schemas.openxmlformats.org/officeDocument/2006/relationships/image" Target="../media/image822.png"/><Relationship Id="rId82" Type="http://schemas.openxmlformats.org/officeDocument/2006/relationships/customXml" Target="../ink/ink830.xml"/><Relationship Id="rId152" Type="http://schemas.openxmlformats.org/officeDocument/2006/relationships/customXml" Target="../ink/ink866.xml"/><Relationship Id="rId173" Type="http://schemas.openxmlformats.org/officeDocument/2006/relationships/image" Target="../media/image877.png"/><Relationship Id="rId19" Type="http://schemas.openxmlformats.org/officeDocument/2006/relationships/image" Target="../media/image802.png"/><Relationship Id="rId14" Type="http://schemas.openxmlformats.org/officeDocument/2006/relationships/customXml" Target="../ink/ink796.xml"/><Relationship Id="rId30" Type="http://schemas.openxmlformats.org/officeDocument/2006/relationships/customXml" Target="../ink/ink804.xml"/><Relationship Id="rId35" Type="http://schemas.openxmlformats.org/officeDocument/2006/relationships/image" Target="../media/image809.png"/><Relationship Id="rId56" Type="http://schemas.openxmlformats.org/officeDocument/2006/relationships/customXml" Target="../ink/ink817.xml"/><Relationship Id="rId77" Type="http://schemas.openxmlformats.org/officeDocument/2006/relationships/image" Target="../media/image830.png"/><Relationship Id="rId100" Type="http://schemas.openxmlformats.org/officeDocument/2006/relationships/image" Target="../media/image841.png"/><Relationship Id="rId105" Type="http://schemas.openxmlformats.org/officeDocument/2006/relationships/image" Target="../media/image843.png"/><Relationship Id="rId126" Type="http://schemas.openxmlformats.org/officeDocument/2006/relationships/customXml" Target="../ink/ink853.xml"/><Relationship Id="rId147" Type="http://schemas.openxmlformats.org/officeDocument/2006/relationships/image" Target="../media/image864.png"/><Relationship Id="rId168" Type="http://schemas.openxmlformats.org/officeDocument/2006/relationships/customXml" Target="../ink/ink874.xml"/><Relationship Id="rId8" Type="http://schemas.openxmlformats.org/officeDocument/2006/relationships/customXml" Target="../ink/ink793.xml"/><Relationship Id="rId51" Type="http://schemas.openxmlformats.org/officeDocument/2006/relationships/image" Target="../media/image817.png"/><Relationship Id="rId72" Type="http://schemas.openxmlformats.org/officeDocument/2006/relationships/customXml" Target="../ink/ink825.xml"/><Relationship Id="rId93" Type="http://schemas.openxmlformats.org/officeDocument/2006/relationships/image" Target="../media/image838.png"/><Relationship Id="rId98" Type="http://schemas.openxmlformats.org/officeDocument/2006/relationships/image" Target="../media/image840.png"/><Relationship Id="rId121" Type="http://schemas.openxmlformats.org/officeDocument/2006/relationships/image" Target="../media/image851.png"/><Relationship Id="rId142" Type="http://schemas.openxmlformats.org/officeDocument/2006/relationships/customXml" Target="../ink/ink861.xml"/><Relationship Id="rId163" Type="http://schemas.openxmlformats.org/officeDocument/2006/relationships/image" Target="../media/image872.png"/><Relationship Id="rId184" Type="http://schemas.openxmlformats.org/officeDocument/2006/relationships/customXml" Target="../ink/ink882.xml"/><Relationship Id="rId3" Type="http://schemas.openxmlformats.org/officeDocument/2006/relationships/image" Target="../media/image794.png"/><Relationship Id="rId25" Type="http://schemas.openxmlformats.org/officeDocument/2006/relationships/image" Target="../media/image804.png"/><Relationship Id="rId46" Type="http://schemas.openxmlformats.org/officeDocument/2006/relationships/customXml" Target="../ink/ink812.xml"/><Relationship Id="rId67" Type="http://schemas.openxmlformats.org/officeDocument/2006/relationships/image" Target="../media/image825.png"/><Relationship Id="rId116" Type="http://schemas.openxmlformats.org/officeDocument/2006/relationships/customXml" Target="../ink/ink848.xml"/><Relationship Id="rId137" Type="http://schemas.openxmlformats.org/officeDocument/2006/relationships/image" Target="../media/image859.png"/><Relationship Id="rId158" Type="http://schemas.openxmlformats.org/officeDocument/2006/relationships/customXml" Target="../ink/ink869.xml"/><Relationship Id="rId20" Type="http://schemas.openxmlformats.org/officeDocument/2006/relationships/customXml" Target="../ink/ink799.xml"/><Relationship Id="rId41" Type="http://schemas.openxmlformats.org/officeDocument/2006/relationships/image" Target="../media/image812.png"/><Relationship Id="rId62" Type="http://schemas.openxmlformats.org/officeDocument/2006/relationships/customXml" Target="../ink/ink820.xml"/><Relationship Id="rId83" Type="http://schemas.openxmlformats.org/officeDocument/2006/relationships/image" Target="../media/image833.png"/><Relationship Id="rId88" Type="http://schemas.openxmlformats.org/officeDocument/2006/relationships/customXml" Target="../ink/ink833.xml"/><Relationship Id="rId111" Type="http://schemas.openxmlformats.org/officeDocument/2006/relationships/image" Target="../media/image846.png"/><Relationship Id="rId132" Type="http://schemas.openxmlformats.org/officeDocument/2006/relationships/customXml" Target="../ink/ink856.xml"/><Relationship Id="rId153" Type="http://schemas.openxmlformats.org/officeDocument/2006/relationships/image" Target="../media/image867.png"/><Relationship Id="rId174" Type="http://schemas.openxmlformats.org/officeDocument/2006/relationships/customXml" Target="../ink/ink877.xml"/><Relationship Id="rId179" Type="http://schemas.openxmlformats.org/officeDocument/2006/relationships/image" Target="../media/image880.png"/><Relationship Id="rId15" Type="http://schemas.openxmlformats.org/officeDocument/2006/relationships/image" Target="../media/image800.png"/><Relationship Id="rId36" Type="http://schemas.openxmlformats.org/officeDocument/2006/relationships/customXml" Target="../ink/ink807.xml"/><Relationship Id="rId57" Type="http://schemas.openxmlformats.org/officeDocument/2006/relationships/image" Target="../media/image820.png"/><Relationship Id="rId106" Type="http://schemas.openxmlformats.org/officeDocument/2006/relationships/customXml" Target="../ink/ink843.xml"/><Relationship Id="rId127" Type="http://schemas.openxmlformats.org/officeDocument/2006/relationships/image" Target="../media/image854.png"/><Relationship Id="rId10" Type="http://schemas.openxmlformats.org/officeDocument/2006/relationships/customXml" Target="../ink/ink794.xml"/><Relationship Id="rId31" Type="http://schemas.openxmlformats.org/officeDocument/2006/relationships/image" Target="../media/image807.png"/><Relationship Id="rId52" Type="http://schemas.openxmlformats.org/officeDocument/2006/relationships/customXml" Target="../ink/ink815.xml"/><Relationship Id="rId73" Type="http://schemas.openxmlformats.org/officeDocument/2006/relationships/image" Target="../media/image828.png"/><Relationship Id="rId78" Type="http://schemas.openxmlformats.org/officeDocument/2006/relationships/customXml" Target="../ink/ink828.xml"/><Relationship Id="rId94" Type="http://schemas.openxmlformats.org/officeDocument/2006/relationships/customXml" Target="../ink/ink836.xml"/><Relationship Id="rId99" Type="http://schemas.openxmlformats.org/officeDocument/2006/relationships/customXml" Target="../ink/ink839.xml"/><Relationship Id="rId101" Type="http://schemas.openxmlformats.org/officeDocument/2006/relationships/customXml" Target="../ink/ink840.xml"/><Relationship Id="rId122" Type="http://schemas.openxmlformats.org/officeDocument/2006/relationships/customXml" Target="../ink/ink851.xml"/><Relationship Id="rId143" Type="http://schemas.openxmlformats.org/officeDocument/2006/relationships/image" Target="../media/image862.png"/><Relationship Id="rId148" Type="http://schemas.openxmlformats.org/officeDocument/2006/relationships/customXml" Target="../ink/ink864.xml"/><Relationship Id="rId164" Type="http://schemas.openxmlformats.org/officeDocument/2006/relationships/customXml" Target="../ink/ink872.xml"/><Relationship Id="rId169" Type="http://schemas.openxmlformats.org/officeDocument/2006/relationships/image" Target="../media/image875.png"/><Relationship Id="rId185" Type="http://schemas.openxmlformats.org/officeDocument/2006/relationships/image" Target="../media/image883.png"/><Relationship Id="rId4" Type="http://schemas.openxmlformats.org/officeDocument/2006/relationships/customXml" Target="../ink/ink791.xml"/><Relationship Id="rId9" Type="http://schemas.openxmlformats.org/officeDocument/2006/relationships/image" Target="../media/image797.png"/><Relationship Id="rId180" Type="http://schemas.openxmlformats.org/officeDocument/2006/relationships/customXml" Target="../ink/ink880.xml"/><Relationship Id="rId26" Type="http://schemas.openxmlformats.org/officeDocument/2006/relationships/customXml" Target="../ink/ink802.xml"/><Relationship Id="rId47" Type="http://schemas.openxmlformats.org/officeDocument/2006/relationships/image" Target="../media/image815.png"/><Relationship Id="rId68" Type="http://schemas.openxmlformats.org/officeDocument/2006/relationships/customXml" Target="../ink/ink823.xml"/><Relationship Id="rId89" Type="http://schemas.openxmlformats.org/officeDocument/2006/relationships/image" Target="../media/image836.png"/><Relationship Id="rId112" Type="http://schemas.openxmlformats.org/officeDocument/2006/relationships/customXml" Target="../ink/ink846.xml"/><Relationship Id="rId133" Type="http://schemas.openxmlformats.org/officeDocument/2006/relationships/image" Target="../media/image857.png"/><Relationship Id="rId154" Type="http://schemas.openxmlformats.org/officeDocument/2006/relationships/customXml" Target="../ink/ink867.xml"/><Relationship Id="rId175" Type="http://schemas.openxmlformats.org/officeDocument/2006/relationships/image" Target="../media/image878.png"/><Relationship Id="rId16" Type="http://schemas.openxmlformats.org/officeDocument/2006/relationships/customXml" Target="../ink/ink797.xml"/><Relationship Id="rId37" Type="http://schemas.openxmlformats.org/officeDocument/2006/relationships/image" Target="../media/image810.png"/><Relationship Id="rId58" Type="http://schemas.openxmlformats.org/officeDocument/2006/relationships/customXml" Target="../ink/ink818.xml"/><Relationship Id="rId79" Type="http://schemas.openxmlformats.org/officeDocument/2006/relationships/image" Target="../media/image831.png"/><Relationship Id="rId102" Type="http://schemas.openxmlformats.org/officeDocument/2006/relationships/customXml" Target="../ink/ink841.xml"/><Relationship Id="rId123" Type="http://schemas.openxmlformats.org/officeDocument/2006/relationships/image" Target="../media/image852.png"/><Relationship Id="rId144" Type="http://schemas.openxmlformats.org/officeDocument/2006/relationships/customXml" Target="../ink/ink862.xml"/><Relationship Id="rId90" Type="http://schemas.openxmlformats.org/officeDocument/2006/relationships/customXml" Target="../ink/ink834.xml"/><Relationship Id="rId165" Type="http://schemas.openxmlformats.org/officeDocument/2006/relationships/image" Target="../media/image873.png"/><Relationship Id="rId186" Type="http://schemas.openxmlformats.org/officeDocument/2006/relationships/customXml" Target="../ink/ink883.xml"/><Relationship Id="rId27" Type="http://schemas.openxmlformats.org/officeDocument/2006/relationships/image" Target="../media/image805.png"/><Relationship Id="rId48" Type="http://schemas.openxmlformats.org/officeDocument/2006/relationships/customXml" Target="../ink/ink813.xml"/><Relationship Id="rId69" Type="http://schemas.openxmlformats.org/officeDocument/2006/relationships/image" Target="../media/image826.png"/><Relationship Id="rId113" Type="http://schemas.openxmlformats.org/officeDocument/2006/relationships/image" Target="../media/image847.png"/><Relationship Id="rId134" Type="http://schemas.openxmlformats.org/officeDocument/2006/relationships/customXml" Target="../ink/ink857.xml"/><Relationship Id="rId80" Type="http://schemas.openxmlformats.org/officeDocument/2006/relationships/customXml" Target="../ink/ink829.xml"/><Relationship Id="rId155" Type="http://schemas.openxmlformats.org/officeDocument/2006/relationships/image" Target="../media/image868.png"/><Relationship Id="rId176" Type="http://schemas.openxmlformats.org/officeDocument/2006/relationships/customXml" Target="../ink/ink878.xml"/><Relationship Id="rId17" Type="http://schemas.openxmlformats.org/officeDocument/2006/relationships/image" Target="../media/image801.png"/><Relationship Id="rId38" Type="http://schemas.openxmlformats.org/officeDocument/2006/relationships/customXml" Target="../ink/ink808.xml"/><Relationship Id="rId59" Type="http://schemas.openxmlformats.org/officeDocument/2006/relationships/image" Target="../media/image821.png"/><Relationship Id="rId103" Type="http://schemas.openxmlformats.org/officeDocument/2006/relationships/image" Target="../media/image842.png"/><Relationship Id="rId124" Type="http://schemas.openxmlformats.org/officeDocument/2006/relationships/customXml" Target="../ink/ink852.xml"/><Relationship Id="rId70" Type="http://schemas.openxmlformats.org/officeDocument/2006/relationships/customXml" Target="../ink/ink824.xml"/><Relationship Id="rId91" Type="http://schemas.openxmlformats.org/officeDocument/2006/relationships/image" Target="../media/image837.png"/><Relationship Id="rId145" Type="http://schemas.openxmlformats.org/officeDocument/2006/relationships/image" Target="../media/image863.png"/><Relationship Id="rId166" Type="http://schemas.openxmlformats.org/officeDocument/2006/relationships/customXml" Target="../ink/ink873.xml"/><Relationship Id="rId187" Type="http://schemas.openxmlformats.org/officeDocument/2006/relationships/image" Target="../media/image884.png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803.xml"/><Relationship Id="rId49" Type="http://schemas.openxmlformats.org/officeDocument/2006/relationships/image" Target="../media/image816.png"/><Relationship Id="rId114" Type="http://schemas.openxmlformats.org/officeDocument/2006/relationships/customXml" Target="../ink/ink847.xml"/><Relationship Id="rId60" Type="http://schemas.openxmlformats.org/officeDocument/2006/relationships/customXml" Target="../ink/ink819.xml"/><Relationship Id="rId81" Type="http://schemas.openxmlformats.org/officeDocument/2006/relationships/image" Target="../media/image832.png"/><Relationship Id="rId135" Type="http://schemas.openxmlformats.org/officeDocument/2006/relationships/image" Target="../media/image858.png"/><Relationship Id="rId156" Type="http://schemas.openxmlformats.org/officeDocument/2006/relationships/customXml" Target="../ink/ink868.xml"/><Relationship Id="rId177" Type="http://schemas.openxmlformats.org/officeDocument/2006/relationships/image" Target="../media/image879.png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896.xml"/><Relationship Id="rId21" Type="http://schemas.openxmlformats.org/officeDocument/2006/relationships/image" Target="../media/image889.png"/><Relationship Id="rId42" Type="http://schemas.openxmlformats.org/officeDocument/2006/relationships/customXml" Target="../ink/ink904.xml"/><Relationship Id="rId47" Type="http://schemas.openxmlformats.org/officeDocument/2006/relationships/image" Target="../media/image902.png"/><Relationship Id="rId63" Type="http://schemas.openxmlformats.org/officeDocument/2006/relationships/image" Target="../media/image910.png"/><Relationship Id="rId68" Type="http://schemas.openxmlformats.org/officeDocument/2006/relationships/customXml" Target="../ink/ink917.xml"/><Relationship Id="rId84" Type="http://schemas.openxmlformats.org/officeDocument/2006/relationships/customXml" Target="../ink/ink925.xml"/><Relationship Id="rId89" Type="http://schemas.openxmlformats.org/officeDocument/2006/relationships/image" Target="../media/image922.png"/><Relationship Id="rId16" Type="http://schemas.openxmlformats.org/officeDocument/2006/relationships/customXml" Target="../ink/ink891.xml"/><Relationship Id="rId11" Type="http://schemas.openxmlformats.org/officeDocument/2006/relationships/image" Target="../media/image8840.png"/><Relationship Id="rId32" Type="http://schemas.openxmlformats.org/officeDocument/2006/relationships/customXml" Target="../ink/ink899.xml"/><Relationship Id="rId37" Type="http://schemas.openxmlformats.org/officeDocument/2006/relationships/image" Target="../media/image897.png"/><Relationship Id="rId53" Type="http://schemas.openxmlformats.org/officeDocument/2006/relationships/image" Target="../media/image905.png"/><Relationship Id="rId58" Type="http://schemas.openxmlformats.org/officeDocument/2006/relationships/customXml" Target="../ink/ink912.xml"/><Relationship Id="rId74" Type="http://schemas.openxmlformats.org/officeDocument/2006/relationships/customXml" Target="../ink/ink920.xml"/><Relationship Id="rId79" Type="http://schemas.openxmlformats.org/officeDocument/2006/relationships/image" Target="../media/image918.png"/><Relationship Id="rId5" Type="http://schemas.openxmlformats.org/officeDocument/2006/relationships/image" Target="../media/image8810.png"/><Relationship Id="rId14" Type="http://schemas.openxmlformats.org/officeDocument/2006/relationships/customXml" Target="../ink/ink890.xml"/><Relationship Id="rId22" Type="http://schemas.openxmlformats.org/officeDocument/2006/relationships/customXml" Target="../ink/ink894.xml"/><Relationship Id="rId27" Type="http://schemas.openxmlformats.org/officeDocument/2006/relationships/image" Target="../media/image892.png"/><Relationship Id="rId30" Type="http://schemas.openxmlformats.org/officeDocument/2006/relationships/customXml" Target="../ink/ink898.xml"/><Relationship Id="rId35" Type="http://schemas.openxmlformats.org/officeDocument/2006/relationships/image" Target="../media/image896.png"/><Relationship Id="rId43" Type="http://schemas.openxmlformats.org/officeDocument/2006/relationships/image" Target="../media/image900.png"/><Relationship Id="rId48" Type="http://schemas.openxmlformats.org/officeDocument/2006/relationships/customXml" Target="../ink/ink907.xml"/><Relationship Id="rId56" Type="http://schemas.openxmlformats.org/officeDocument/2006/relationships/customXml" Target="../ink/ink911.xml"/><Relationship Id="rId64" Type="http://schemas.openxmlformats.org/officeDocument/2006/relationships/customXml" Target="../ink/ink915.xml"/><Relationship Id="rId69" Type="http://schemas.openxmlformats.org/officeDocument/2006/relationships/image" Target="../media/image913.png"/><Relationship Id="rId77" Type="http://schemas.openxmlformats.org/officeDocument/2006/relationships/image" Target="../media/image917.png"/><Relationship Id="rId8" Type="http://schemas.openxmlformats.org/officeDocument/2006/relationships/customXml" Target="../ink/ink887.xml"/><Relationship Id="rId51" Type="http://schemas.openxmlformats.org/officeDocument/2006/relationships/image" Target="../media/image904.png"/><Relationship Id="rId72" Type="http://schemas.openxmlformats.org/officeDocument/2006/relationships/customXml" Target="../ink/ink919.xml"/><Relationship Id="rId80" Type="http://schemas.openxmlformats.org/officeDocument/2006/relationships/customXml" Target="../ink/ink923.xml"/><Relationship Id="rId85" Type="http://schemas.openxmlformats.org/officeDocument/2006/relationships/image" Target="../media/image920.png"/><Relationship Id="rId3" Type="http://schemas.openxmlformats.org/officeDocument/2006/relationships/image" Target="../media/image8800.png"/><Relationship Id="rId12" Type="http://schemas.openxmlformats.org/officeDocument/2006/relationships/customXml" Target="../ink/ink889.xml"/><Relationship Id="rId17" Type="http://schemas.openxmlformats.org/officeDocument/2006/relationships/image" Target="../media/image887.png"/><Relationship Id="rId25" Type="http://schemas.openxmlformats.org/officeDocument/2006/relationships/image" Target="../media/image891.png"/><Relationship Id="rId33" Type="http://schemas.openxmlformats.org/officeDocument/2006/relationships/image" Target="../media/image895.png"/><Relationship Id="rId38" Type="http://schemas.openxmlformats.org/officeDocument/2006/relationships/customXml" Target="../ink/ink902.xml"/><Relationship Id="rId46" Type="http://schemas.openxmlformats.org/officeDocument/2006/relationships/customXml" Target="../ink/ink906.xml"/><Relationship Id="rId59" Type="http://schemas.openxmlformats.org/officeDocument/2006/relationships/image" Target="../media/image908.png"/><Relationship Id="rId67" Type="http://schemas.openxmlformats.org/officeDocument/2006/relationships/image" Target="../media/image912.png"/><Relationship Id="rId20" Type="http://schemas.openxmlformats.org/officeDocument/2006/relationships/customXml" Target="../ink/ink893.xml"/><Relationship Id="rId41" Type="http://schemas.openxmlformats.org/officeDocument/2006/relationships/image" Target="../media/image899.png"/><Relationship Id="rId54" Type="http://schemas.openxmlformats.org/officeDocument/2006/relationships/customXml" Target="../ink/ink910.xml"/><Relationship Id="rId62" Type="http://schemas.openxmlformats.org/officeDocument/2006/relationships/customXml" Target="../ink/ink914.xml"/><Relationship Id="rId70" Type="http://schemas.openxmlformats.org/officeDocument/2006/relationships/customXml" Target="../ink/ink918.xml"/><Relationship Id="rId75" Type="http://schemas.openxmlformats.org/officeDocument/2006/relationships/image" Target="../media/image916.png"/><Relationship Id="rId83" Type="http://schemas.openxmlformats.org/officeDocument/2006/relationships/image" Target="../media/image919.png"/><Relationship Id="rId88" Type="http://schemas.openxmlformats.org/officeDocument/2006/relationships/customXml" Target="../ink/ink92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86.xml"/><Relationship Id="rId15" Type="http://schemas.openxmlformats.org/officeDocument/2006/relationships/image" Target="../media/image886.png"/><Relationship Id="rId23" Type="http://schemas.openxmlformats.org/officeDocument/2006/relationships/image" Target="../media/image890.png"/><Relationship Id="rId28" Type="http://schemas.openxmlformats.org/officeDocument/2006/relationships/customXml" Target="../ink/ink897.xml"/><Relationship Id="rId36" Type="http://schemas.openxmlformats.org/officeDocument/2006/relationships/customXml" Target="../ink/ink901.xml"/><Relationship Id="rId49" Type="http://schemas.openxmlformats.org/officeDocument/2006/relationships/image" Target="../media/image903.png"/><Relationship Id="rId57" Type="http://schemas.openxmlformats.org/officeDocument/2006/relationships/image" Target="../media/image907.png"/><Relationship Id="rId10" Type="http://schemas.openxmlformats.org/officeDocument/2006/relationships/customXml" Target="../ink/ink888.xml"/><Relationship Id="rId31" Type="http://schemas.openxmlformats.org/officeDocument/2006/relationships/image" Target="../media/image894.png"/><Relationship Id="rId44" Type="http://schemas.openxmlformats.org/officeDocument/2006/relationships/customXml" Target="../ink/ink905.xml"/><Relationship Id="rId52" Type="http://schemas.openxmlformats.org/officeDocument/2006/relationships/customXml" Target="../ink/ink909.xml"/><Relationship Id="rId60" Type="http://schemas.openxmlformats.org/officeDocument/2006/relationships/customXml" Target="../ink/ink913.xml"/><Relationship Id="rId65" Type="http://schemas.openxmlformats.org/officeDocument/2006/relationships/image" Target="../media/image911.png"/><Relationship Id="rId73" Type="http://schemas.openxmlformats.org/officeDocument/2006/relationships/image" Target="../media/image915.png"/><Relationship Id="rId78" Type="http://schemas.openxmlformats.org/officeDocument/2006/relationships/customXml" Target="../ink/ink922.xml"/><Relationship Id="rId81" Type="http://schemas.openxmlformats.org/officeDocument/2006/relationships/image" Target="../media/image501.png"/><Relationship Id="rId86" Type="http://schemas.openxmlformats.org/officeDocument/2006/relationships/customXml" Target="../ink/ink926.xml"/><Relationship Id="rId4" Type="http://schemas.openxmlformats.org/officeDocument/2006/relationships/customXml" Target="../ink/ink885.xml"/><Relationship Id="rId9" Type="http://schemas.openxmlformats.org/officeDocument/2006/relationships/image" Target="../media/image8830.png"/><Relationship Id="rId13" Type="http://schemas.openxmlformats.org/officeDocument/2006/relationships/image" Target="../media/image885.png"/><Relationship Id="rId18" Type="http://schemas.openxmlformats.org/officeDocument/2006/relationships/customXml" Target="../ink/ink892.xml"/><Relationship Id="rId39" Type="http://schemas.openxmlformats.org/officeDocument/2006/relationships/image" Target="../media/image898.png"/><Relationship Id="rId34" Type="http://schemas.openxmlformats.org/officeDocument/2006/relationships/customXml" Target="../ink/ink900.xml"/><Relationship Id="rId50" Type="http://schemas.openxmlformats.org/officeDocument/2006/relationships/customXml" Target="../ink/ink908.xml"/><Relationship Id="rId55" Type="http://schemas.openxmlformats.org/officeDocument/2006/relationships/image" Target="../media/image906.png"/><Relationship Id="rId76" Type="http://schemas.openxmlformats.org/officeDocument/2006/relationships/customXml" Target="../ink/ink921.xml"/><Relationship Id="rId7" Type="http://schemas.openxmlformats.org/officeDocument/2006/relationships/image" Target="../media/image8820.png"/><Relationship Id="rId71" Type="http://schemas.openxmlformats.org/officeDocument/2006/relationships/image" Target="../media/image914.png"/><Relationship Id="rId2" Type="http://schemas.openxmlformats.org/officeDocument/2006/relationships/customXml" Target="../ink/ink884.xml"/><Relationship Id="rId29" Type="http://schemas.openxmlformats.org/officeDocument/2006/relationships/image" Target="../media/image893.png"/><Relationship Id="rId24" Type="http://schemas.openxmlformats.org/officeDocument/2006/relationships/customXml" Target="../ink/ink895.xml"/><Relationship Id="rId40" Type="http://schemas.openxmlformats.org/officeDocument/2006/relationships/customXml" Target="../ink/ink903.xml"/><Relationship Id="rId45" Type="http://schemas.openxmlformats.org/officeDocument/2006/relationships/image" Target="../media/image901.png"/><Relationship Id="rId66" Type="http://schemas.openxmlformats.org/officeDocument/2006/relationships/customXml" Target="../ink/ink916.xml"/><Relationship Id="rId87" Type="http://schemas.openxmlformats.org/officeDocument/2006/relationships/image" Target="../media/image921.png"/><Relationship Id="rId61" Type="http://schemas.openxmlformats.org/officeDocument/2006/relationships/image" Target="../media/image909.png"/><Relationship Id="rId82" Type="http://schemas.openxmlformats.org/officeDocument/2006/relationships/customXml" Target="../ink/ink924.xml"/><Relationship Id="rId19" Type="http://schemas.openxmlformats.org/officeDocument/2006/relationships/image" Target="../media/image88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931.xml"/><Relationship Id="rId3" Type="http://schemas.openxmlformats.org/officeDocument/2006/relationships/image" Target="../media/image9210.png"/><Relationship Id="rId7" Type="http://schemas.openxmlformats.org/officeDocument/2006/relationships/image" Target="../media/image923.png"/><Relationship Id="rId2" Type="http://schemas.openxmlformats.org/officeDocument/2006/relationships/customXml" Target="../ink/ink92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30.xml"/><Relationship Id="rId11" Type="http://schemas.openxmlformats.org/officeDocument/2006/relationships/image" Target="../media/image925.png"/><Relationship Id="rId5" Type="http://schemas.openxmlformats.org/officeDocument/2006/relationships/image" Target="../media/image9220.png"/><Relationship Id="rId10" Type="http://schemas.openxmlformats.org/officeDocument/2006/relationships/customXml" Target="../ink/ink932.xml"/><Relationship Id="rId4" Type="http://schemas.openxmlformats.org/officeDocument/2006/relationships/customXml" Target="../ink/ink929.xml"/><Relationship Id="rId9" Type="http://schemas.openxmlformats.org/officeDocument/2006/relationships/image" Target="../media/image9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936.xml"/><Relationship Id="rId3" Type="http://schemas.openxmlformats.org/officeDocument/2006/relationships/image" Target="../media/image926.png"/><Relationship Id="rId7" Type="http://schemas.openxmlformats.org/officeDocument/2006/relationships/image" Target="../media/image928.png"/><Relationship Id="rId2" Type="http://schemas.openxmlformats.org/officeDocument/2006/relationships/customXml" Target="../ink/ink93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35.xml"/><Relationship Id="rId5" Type="http://schemas.openxmlformats.org/officeDocument/2006/relationships/image" Target="../media/image927.png"/><Relationship Id="rId4" Type="http://schemas.openxmlformats.org/officeDocument/2006/relationships/customXml" Target="../ink/ink934.xml"/><Relationship Id="rId9" Type="http://schemas.openxmlformats.org/officeDocument/2006/relationships/image" Target="../media/image929.png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41.png"/><Relationship Id="rId21" Type="http://schemas.openxmlformats.org/officeDocument/2006/relationships/customXml" Target="../ink/ink946.xml"/><Relationship Id="rId42" Type="http://schemas.openxmlformats.org/officeDocument/2006/relationships/image" Target="../media/image949.png"/><Relationship Id="rId47" Type="http://schemas.openxmlformats.org/officeDocument/2006/relationships/customXml" Target="../ink/ink959.xml"/><Relationship Id="rId63" Type="http://schemas.openxmlformats.org/officeDocument/2006/relationships/customXml" Target="../ink/ink967.xml"/><Relationship Id="rId68" Type="http://schemas.openxmlformats.org/officeDocument/2006/relationships/image" Target="../media/image962.png"/><Relationship Id="rId84" Type="http://schemas.openxmlformats.org/officeDocument/2006/relationships/image" Target="../media/image970.png"/><Relationship Id="rId16" Type="http://schemas.openxmlformats.org/officeDocument/2006/relationships/image" Target="../media/image936.png"/><Relationship Id="rId11" Type="http://schemas.openxmlformats.org/officeDocument/2006/relationships/customXml" Target="../ink/ink941.xml"/><Relationship Id="rId32" Type="http://schemas.openxmlformats.org/officeDocument/2006/relationships/image" Target="../media/image944.png"/><Relationship Id="rId37" Type="http://schemas.openxmlformats.org/officeDocument/2006/relationships/customXml" Target="../ink/ink954.xml"/><Relationship Id="rId53" Type="http://schemas.openxmlformats.org/officeDocument/2006/relationships/customXml" Target="../ink/ink962.xml"/><Relationship Id="rId58" Type="http://schemas.openxmlformats.org/officeDocument/2006/relationships/image" Target="../media/image957.png"/><Relationship Id="rId74" Type="http://schemas.openxmlformats.org/officeDocument/2006/relationships/image" Target="../media/image965.png"/><Relationship Id="rId79" Type="http://schemas.openxmlformats.org/officeDocument/2006/relationships/customXml" Target="../ink/ink975.xml"/><Relationship Id="rId5" Type="http://schemas.openxmlformats.org/officeDocument/2006/relationships/customXml" Target="../ink/ink938.xml"/><Relationship Id="rId19" Type="http://schemas.openxmlformats.org/officeDocument/2006/relationships/customXml" Target="../ink/ink945.xml"/><Relationship Id="rId14" Type="http://schemas.openxmlformats.org/officeDocument/2006/relationships/image" Target="../media/image935.png"/><Relationship Id="rId22" Type="http://schemas.openxmlformats.org/officeDocument/2006/relationships/image" Target="../media/image939.png"/><Relationship Id="rId27" Type="http://schemas.openxmlformats.org/officeDocument/2006/relationships/customXml" Target="../ink/ink949.xml"/><Relationship Id="rId30" Type="http://schemas.openxmlformats.org/officeDocument/2006/relationships/image" Target="../media/image943.png"/><Relationship Id="rId35" Type="http://schemas.openxmlformats.org/officeDocument/2006/relationships/customXml" Target="../ink/ink953.xml"/><Relationship Id="rId43" Type="http://schemas.openxmlformats.org/officeDocument/2006/relationships/customXml" Target="../ink/ink957.xml"/><Relationship Id="rId48" Type="http://schemas.openxmlformats.org/officeDocument/2006/relationships/image" Target="../media/image952.png"/><Relationship Id="rId56" Type="http://schemas.openxmlformats.org/officeDocument/2006/relationships/image" Target="../media/image956.png"/><Relationship Id="rId64" Type="http://schemas.openxmlformats.org/officeDocument/2006/relationships/image" Target="../media/image960.png"/><Relationship Id="rId69" Type="http://schemas.openxmlformats.org/officeDocument/2006/relationships/customXml" Target="../ink/ink970.xml"/><Relationship Id="rId77" Type="http://schemas.openxmlformats.org/officeDocument/2006/relationships/customXml" Target="../ink/ink974.xml"/><Relationship Id="rId8" Type="http://schemas.openxmlformats.org/officeDocument/2006/relationships/image" Target="../media/image932.png"/><Relationship Id="rId51" Type="http://schemas.openxmlformats.org/officeDocument/2006/relationships/customXml" Target="../ink/ink961.xml"/><Relationship Id="rId72" Type="http://schemas.openxmlformats.org/officeDocument/2006/relationships/image" Target="../media/image964.png"/><Relationship Id="rId80" Type="http://schemas.openxmlformats.org/officeDocument/2006/relationships/image" Target="../media/image968.png"/><Relationship Id="rId85" Type="http://schemas.openxmlformats.org/officeDocument/2006/relationships/customXml" Target="../ink/ink978.xml"/><Relationship Id="rId3" Type="http://schemas.openxmlformats.org/officeDocument/2006/relationships/customXml" Target="../ink/ink937.xml"/><Relationship Id="rId12" Type="http://schemas.openxmlformats.org/officeDocument/2006/relationships/image" Target="../media/image934.png"/><Relationship Id="rId17" Type="http://schemas.openxmlformats.org/officeDocument/2006/relationships/customXml" Target="../ink/ink944.xml"/><Relationship Id="rId25" Type="http://schemas.openxmlformats.org/officeDocument/2006/relationships/customXml" Target="../ink/ink948.xml"/><Relationship Id="rId33" Type="http://schemas.openxmlformats.org/officeDocument/2006/relationships/customXml" Target="../ink/ink952.xml"/><Relationship Id="rId38" Type="http://schemas.openxmlformats.org/officeDocument/2006/relationships/image" Target="../media/image947.png"/><Relationship Id="rId46" Type="http://schemas.openxmlformats.org/officeDocument/2006/relationships/image" Target="../media/image951.png"/><Relationship Id="rId59" Type="http://schemas.openxmlformats.org/officeDocument/2006/relationships/customXml" Target="../ink/ink965.xml"/><Relationship Id="rId67" Type="http://schemas.openxmlformats.org/officeDocument/2006/relationships/customXml" Target="../ink/ink969.xml"/><Relationship Id="rId20" Type="http://schemas.openxmlformats.org/officeDocument/2006/relationships/image" Target="../media/image938.png"/><Relationship Id="rId41" Type="http://schemas.openxmlformats.org/officeDocument/2006/relationships/customXml" Target="../ink/ink956.xml"/><Relationship Id="rId54" Type="http://schemas.openxmlformats.org/officeDocument/2006/relationships/image" Target="../media/image955.png"/><Relationship Id="rId62" Type="http://schemas.openxmlformats.org/officeDocument/2006/relationships/image" Target="../media/image959.png"/><Relationship Id="rId70" Type="http://schemas.openxmlformats.org/officeDocument/2006/relationships/image" Target="../media/image963.png"/><Relationship Id="rId75" Type="http://schemas.openxmlformats.org/officeDocument/2006/relationships/customXml" Target="../ink/ink973.xml"/><Relationship Id="rId83" Type="http://schemas.openxmlformats.org/officeDocument/2006/relationships/customXml" Target="../ink/ink977.xml"/><Relationship Id="rId88" Type="http://schemas.openxmlformats.org/officeDocument/2006/relationships/image" Target="../media/image9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1.png"/><Relationship Id="rId15" Type="http://schemas.openxmlformats.org/officeDocument/2006/relationships/customXml" Target="../ink/ink943.xml"/><Relationship Id="rId23" Type="http://schemas.openxmlformats.org/officeDocument/2006/relationships/customXml" Target="../ink/ink947.xml"/><Relationship Id="rId28" Type="http://schemas.openxmlformats.org/officeDocument/2006/relationships/image" Target="../media/image942.png"/><Relationship Id="rId36" Type="http://schemas.openxmlformats.org/officeDocument/2006/relationships/image" Target="../media/image946.png"/><Relationship Id="rId49" Type="http://schemas.openxmlformats.org/officeDocument/2006/relationships/customXml" Target="../ink/ink960.xml"/><Relationship Id="rId57" Type="http://schemas.openxmlformats.org/officeDocument/2006/relationships/customXml" Target="../ink/ink964.xml"/><Relationship Id="rId10" Type="http://schemas.openxmlformats.org/officeDocument/2006/relationships/image" Target="../media/image933.png"/><Relationship Id="rId31" Type="http://schemas.openxmlformats.org/officeDocument/2006/relationships/customXml" Target="../ink/ink951.xml"/><Relationship Id="rId44" Type="http://schemas.openxmlformats.org/officeDocument/2006/relationships/image" Target="../media/image950.png"/><Relationship Id="rId52" Type="http://schemas.openxmlformats.org/officeDocument/2006/relationships/image" Target="../media/image954.png"/><Relationship Id="rId60" Type="http://schemas.openxmlformats.org/officeDocument/2006/relationships/image" Target="../media/image958.png"/><Relationship Id="rId65" Type="http://schemas.openxmlformats.org/officeDocument/2006/relationships/customXml" Target="../ink/ink968.xml"/><Relationship Id="rId73" Type="http://schemas.openxmlformats.org/officeDocument/2006/relationships/customXml" Target="../ink/ink972.xml"/><Relationship Id="rId78" Type="http://schemas.openxmlformats.org/officeDocument/2006/relationships/image" Target="../media/image967.png"/><Relationship Id="rId81" Type="http://schemas.openxmlformats.org/officeDocument/2006/relationships/customXml" Target="../ink/ink976.xml"/><Relationship Id="rId86" Type="http://schemas.openxmlformats.org/officeDocument/2006/relationships/image" Target="../media/image971.png"/><Relationship Id="rId4" Type="http://schemas.openxmlformats.org/officeDocument/2006/relationships/image" Target="../media/image930.png"/><Relationship Id="rId9" Type="http://schemas.openxmlformats.org/officeDocument/2006/relationships/customXml" Target="../ink/ink940.xml"/><Relationship Id="rId13" Type="http://schemas.openxmlformats.org/officeDocument/2006/relationships/customXml" Target="../ink/ink942.xml"/><Relationship Id="rId18" Type="http://schemas.openxmlformats.org/officeDocument/2006/relationships/image" Target="../media/image937.png"/><Relationship Id="rId39" Type="http://schemas.openxmlformats.org/officeDocument/2006/relationships/customXml" Target="../ink/ink955.xml"/><Relationship Id="rId34" Type="http://schemas.openxmlformats.org/officeDocument/2006/relationships/image" Target="../media/image945.png"/><Relationship Id="rId50" Type="http://schemas.openxmlformats.org/officeDocument/2006/relationships/image" Target="../media/image953.png"/><Relationship Id="rId55" Type="http://schemas.openxmlformats.org/officeDocument/2006/relationships/customXml" Target="../ink/ink963.xml"/><Relationship Id="rId76" Type="http://schemas.openxmlformats.org/officeDocument/2006/relationships/image" Target="../media/image966.png"/><Relationship Id="rId7" Type="http://schemas.openxmlformats.org/officeDocument/2006/relationships/customXml" Target="../ink/ink939.xml"/><Relationship Id="rId71" Type="http://schemas.openxmlformats.org/officeDocument/2006/relationships/customXml" Target="../ink/ink971.xml"/><Relationship Id="rId2" Type="http://schemas.openxmlformats.org/officeDocument/2006/relationships/image" Target="../media/image2110.png"/><Relationship Id="rId29" Type="http://schemas.openxmlformats.org/officeDocument/2006/relationships/customXml" Target="../ink/ink950.xml"/><Relationship Id="rId24" Type="http://schemas.openxmlformats.org/officeDocument/2006/relationships/image" Target="../media/image940.png"/><Relationship Id="rId40" Type="http://schemas.openxmlformats.org/officeDocument/2006/relationships/image" Target="../media/image948.png"/><Relationship Id="rId45" Type="http://schemas.openxmlformats.org/officeDocument/2006/relationships/customXml" Target="../ink/ink958.xml"/><Relationship Id="rId66" Type="http://schemas.openxmlformats.org/officeDocument/2006/relationships/image" Target="../media/image961.png"/><Relationship Id="rId87" Type="http://schemas.openxmlformats.org/officeDocument/2006/relationships/customXml" Target="../ink/ink979.xml"/><Relationship Id="rId61" Type="http://schemas.openxmlformats.org/officeDocument/2006/relationships/customXml" Target="../ink/ink966.xml"/><Relationship Id="rId82" Type="http://schemas.openxmlformats.org/officeDocument/2006/relationships/image" Target="../media/image969.png"/></Relationships>
</file>

<file path=ppt/slides/_rels/slide2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29.png"/><Relationship Id="rId299" Type="http://schemas.openxmlformats.org/officeDocument/2006/relationships/image" Target="../media/image1118.png"/><Relationship Id="rId21" Type="http://schemas.openxmlformats.org/officeDocument/2006/relationships/image" Target="../media/image981.png"/><Relationship Id="rId63" Type="http://schemas.openxmlformats.org/officeDocument/2006/relationships/image" Target="../media/image1002.png"/><Relationship Id="rId159" Type="http://schemas.openxmlformats.org/officeDocument/2006/relationships/customXml" Target="../ink/ink1059.xml"/><Relationship Id="rId324" Type="http://schemas.openxmlformats.org/officeDocument/2006/relationships/customXml" Target="../ink/ink1142.xml"/><Relationship Id="rId366" Type="http://schemas.openxmlformats.org/officeDocument/2006/relationships/customXml" Target="../ink/ink1163.xml"/><Relationship Id="rId170" Type="http://schemas.openxmlformats.org/officeDocument/2006/relationships/customXml" Target="../ink/ink1065.xml"/><Relationship Id="rId226" Type="http://schemas.openxmlformats.org/officeDocument/2006/relationships/customXml" Target="../ink/ink1093.xml"/><Relationship Id="rId433" Type="http://schemas.openxmlformats.org/officeDocument/2006/relationships/image" Target="../media/image1184.png"/><Relationship Id="rId268" Type="http://schemas.openxmlformats.org/officeDocument/2006/relationships/customXml" Target="../ink/ink1114.xml"/><Relationship Id="rId475" Type="http://schemas.openxmlformats.org/officeDocument/2006/relationships/image" Target="../media/image1205.png"/><Relationship Id="rId32" Type="http://schemas.openxmlformats.org/officeDocument/2006/relationships/customXml" Target="../ink/ink994.xml"/><Relationship Id="rId74" Type="http://schemas.openxmlformats.org/officeDocument/2006/relationships/customXml" Target="../ink/ink1015.xml"/><Relationship Id="rId128" Type="http://schemas.openxmlformats.org/officeDocument/2006/relationships/customXml" Target="../ink/ink1042.xml"/><Relationship Id="rId335" Type="http://schemas.openxmlformats.org/officeDocument/2006/relationships/image" Target="../media/image1136.png"/><Relationship Id="rId377" Type="http://schemas.openxmlformats.org/officeDocument/2006/relationships/image" Target="../media/image1157.png"/><Relationship Id="rId500" Type="http://schemas.openxmlformats.org/officeDocument/2006/relationships/customXml" Target="../ink/ink1231.xml"/><Relationship Id="rId5" Type="http://schemas.openxmlformats.org/officeDocument/2006/relationships/image" Target="../media/image973.png"/><Relationship Id="rId181" Type="http://schemas.openxmlformats.org/officeDocument/2006/relationships/image" Target="../media/image1059.png"/><Relationship Id="rId237" Type="http://schemas.openxmlformats.org/officeDocument/2006/relationships/image" Target="../media/image1087.png"/><Relationship Id="rId402" Type="http://schemas.openxmlformats.org/officeDocument/2006/relationships/image" Target="../media/image1169.png"/><Relationship Id="rId279" Type="http://schemas.openxmlformats.org/officeDocument/2006/relationships/image" Target="../media/image1108.png"/><Relationship Id="rId444" Type="http://schemas.openxmlformats.org/officeDocument/2006/relationships/customXml" Target="../ink/ink1203.xml"/><Relationship Id="rId486" Type="http://schemas.openxmlformats.org/officeDocument/2006/relationships/customXml" Target="../ink/ink1224.xml"/><Relationship Id="rId43" Type="http://schemas.openxmlformats.org/officeDocument/2006/relationships/image" Target="../media/image992.png"/><Relationship Id="rId139" Type="http://schemas.openxmlformats.org/officeDocument/2006/relationships/customXml" Target="../ink/ink1048.xml"/><Relationship Id="rId290" Type="http://schemas.openxmlformats.org/officeDocument/2006/relationships/customXml" Target="../ink/ink1125.xml"/><Relationship Id="rId304" Type="http://schemas.openxmlformats.org/officeDocument/2006/relationships/customXml" Target="../ink/ink1132.xml"/><Relationship Id="rId346" Type="http://schemas.openxmlformats.org/officeDocument/2006/relationships/customXml" Target="../ink/ink1153.xml"/><Relationship Id="rId388" Type="http://schemas.openxmlformats.org/officeDocument/2006/relationships/customXml" Target="../ink/ink1174.xml"/><Relationship Id="rId85" Type="http://schemas.openxmlformats.org/officeDocument/2006/relationships/image" Target="../media/image1013.png"/><Relationship Id="rId150" Type="http://schemas.openxmlformats.org/officeDocument/2006/relationships/image" Target="../media/image1044.png"/><Relationship Id="rId192" Type="http://schemas.openxmlformats.org/officeDocument/2006/relationships/customXml" Target="../ink/ink1076.xml"/><Relationship Id="rId206" Type="http://schemas.openxmlformats.org/officeDocument/2006/relationships/customXml" Target="../ink/ink1083.xml"/><Relationship Id="rId413" Type="http://schemas.openxmlformats.org/officeDocument/2006/relationships/customXml" Target="../ink/ink1187.xml"/><Relationship Id="rId248" Type="http://schemas.openxmlformats.org/officeDocument/2006/relationships/customXml" Target="../ink/ink1104.xml"/><Relationship Id="rId455" Type="http://schemas.openxmlformats.org/officeDocument/2006/relationships/image" Target="../media/image1195.png"/><Relationship Id="rId497" Type="http://schemas.openxmlformats.org/officeDocument/2006/relationships/image" Target="../media/image1216.png"/><Relationship Id="rId12" Type="http://schemas.openxmlformats.org/officeDocument/2006/relationships/customXml" Target="../ink/ink984.xml"/><Relationship Id="rId108" Type="http://schemas.openxmlformats.org/officeDocument/2006/relationships/customXml" Target="../ink/ink1032.xml"/><Relationship Id="rId315" Type="http://schemas.openxmlformats.org/officeDocument/2006/relationships/image" Target="../media/image1126.png"/><Relationship Id="rId357" Type="http://schemas.openxmlformats.org/officeDocument/2006/relationships/image" Target="../media/image1147.png"/><Relationship Id="rId54" Type="http://schemas.openxmlformats.org/officeDocument/2006/relationships/customXml" Target="../ink/ink1005.xml"/><Relationship Id="rId96" Type="http://schemas.openxmlformats.org/officeDocument/2006/relationships/customXml" Target="../ink/ink1026.xml"/><Relationship Id="rId161" Type="http://schemas.openxmlformats.org/officeDocument/2006/relationships/customXml" Target="../ink/ink1060.xml"/><Relationship Id="rId217" Type="http://schemas.openxmlformats.org/officeDocument/2006/relationships/image" Target="../media/image1077.png"/><Relationship Id="rId399" Type="http://schemas.openxmlformats.org/officeDocument/2006/relationships/customXml" Target="../ink/ink1180.xml"/><Relationship Id="rId259" Type="http://schemas.openxmlformats.org/officeDocument/2006/relationships/image" Target="../media/image1098.png"/><Relationship Id="rId424" Type="http://schemas.openxmlformats.org/officeDocument/2006/relationships/customXml" Target="../ink/ink1193.xml"/><Relationship Id="rId466" Type="http://schemas.openxmlformats.org/officeDocument/2006/relationships/customXml" Target="../ink/ink1214.xml"/><Relationship Id="rId23" Type="http://schemas.openxmlformats.org/officeDocument/2006/relationships/image" Target="../media/image982.png"/><Relationship Id="rId119" Type="http://schemas.openxmlformats.org/officeDocument/2006/relationships/image" Target="../media/image1030.png"/><Relationship Id="rId270" Type="http://schemas.openxmlformats.org/officeDocument/2006/relationships/customXml" Target="../ink/ink1115.xml"/><Relationship Id="rId326" Type="http://schemas.openxmlformats.org/officeDocument/2006/relationships/customXml" Target="../ink/ink1143.xml"/><Relationship Id="rId65" Type="http://schemas.openxmlformats.org/officeDocument/2006/relationships/image" Target="../media/image1003.png"/><Relationship Id="rId130" Type="http://schemas.openxmlformats.org/officeDocument/2006/relationships/customXml" Target="../ink/ink1043.xml"/><Relationship Id="rId368" Type="http://schemas.openxmlformats.org/officeDocument/2006/relationships/customXml" Target="../ink/ink1164.xml"/><Relationship Id="rId172" Type="http://schemas.openxmlformats.org/officeDocument/2006/relationships/customXml" Target="../ink/ink1066.xml"/><Relationship Id="rId228" Type="http://schemas.openxmlformats.org/officeDocument/2006/relationships/customXml" Target="../ink/ink1094.xml"/><Relationship Id="rId435" Type="http://schemas.openxmlformats.org/officeDocument/2006/relationships/image" Target="../media/image1185.png"/><Relationship Id="rId477" Type="http://schemas.openxmlformats.org/officeDocument/2006/relationships/image" Target="../media/image1206.png"/><Relationship Id="rId281" Type="http://schemas.openxmlformats.org/officeDocument/2006/relationships/image" Target="../media/image1109.png"/><Relationship Id="rId337" Type="http://schemas.openxmlformats.org/officeDocument/2006/relationships/image" Target="../media/image1137.png"/><Relationship Id="rId502" Type="http://schemas.openxmlformats.org/officeDocument/2006/relationships/customXml" Target="../ink/ink1232.xml"/><Relationship Id="rId34" Type="http://schemas.openxmlformats.org/officeDocument/2006/relationships/customXml" Target="../ink/ink995.xml"/><Relationship Id="rId76" Type="http://schemas.openxmlformats.org/officeDocument/2006/relationships/customXml" Target="../ink/ink1016.xml"/><Relationship Id="rId141" Type="http://schemas.openxmlformats.org/officeDocument/2006/relationships/image" Target="../media/image1040.png"/><Relationship Id="rId379" Type="http://schemas.openxmlformats.org/officeDocument/2006/relationships/image" Target="../media/image1158.png"/><Relationship Id="rId7" Type="http://schemas.openxmlformats.org/officeDocument/2006/relationships/image" Target="../media/image974.png"/><Relationship Id="rId183" Type="http://schemas.openxmlformats.org/officeDocument/2006/relationships/image" Target="../media/image1060.png"/><Relationship Id="rId239" Type="http://schemas.openxmlformats.org/officeDocument/2006/relationships/image" Target="../media/image1088.png"/><Relationship Id="rId390" Type="http://schemas.openxmlformats.org/officeDocument/2006/relationships/customXml" Target="../ink/ink1175.xml"/><Relationship Id="rId404" Type="http://schemas.openxmlformats.org/officeDocument/2006/relationships/image" Target="../media/image1170.png"/><Relationship Id="rId446" Type="http://schemas.openxmlformats.org/officeDocument/2006/relationships/customXml" Target="../ink/ink1204.xml"/><Relationship Id="rId250" Type="http://schemas.openxmlformats.org/officeDocument/2006/relationships/customXml" Target="../ink/ink1105.xml"/><Relationship Id="rId292" Type="http://schemas.openxmlformats.org/officeDocument/2006/relationships/customXml" Target="../ink/ink1126.xml"/><Relationship Id="rId306" Type="http://schemas.openxmlformats.org/officeDocument/2006/relationships/customXml" Target="../ink/ink1133.xml"/><Relationship Id="rId488" Type="http://schemas.openxmlformats.org/officeDocument/2006/relationships/customXml" Target="../ink/ink1225.xml"/><Relationship Id="rId45" Type="http://schemas.openxmlformats.org/officeDocument/2006/relationships/image" Target="../media/image993.png"/><Relationship Id="rId87" Type="http://schemas.openxmlformats.org/officeDocument/2006/relationships/image" Target="../media/image1014.png"/><Relationship Id="rId110" Type="http://schemas.openxmlformats.org/officeDocument/2006/relationships/customXml" Target="../ink/ink1033.xml"/><Relationship Id="rId348" Type="http://schemas.openxmlformats.org/officeDocument/2006/relationships/customXml" Target="../ink/ink1154.xml"/><Relationship Id="rId152" Type="http://schemas.openxmlformats.org/officeDocument/2006/relationships/image" Target="../media/image1045.png"/><Relationship Id="rId194" Type="http://schemas.openxmlformats.org/officeDocument/2006/relationships/customXml" Target="../ink/ink1077.xml"/><Relationship Id="rId208" Type="http://schemas.openxmlformats.org/officeDocument/2006/relationships/customXml" Target="../ink/ink1084.xml"/><Relationship Id="rId415" Type="http://schemas.openxmlformats.org/officeDocument/2006/relationships/customXml" Target="../ink/ink1188.xml"/><Relationship Id="rId457" Type="http://schemas.openxmlformats.org/officeDocument/2006/relationships/image" Target="../media/image1196.png"/><Relationship Id="rId261" Type="http://schemas.openxmlformats.org/officeDocument/2006/relationships/image" Target="../media/image1099.png"/><Relationship Id="rId499" Type="http://schemas.openxmlformats.org/officeDocument/2006/relationships/image" Target="../media/image1217.png"/><Relationship Id="rId14" Type="http://schemas.openxmlformats.org/officeDocument/2006/relationships/customXml" Target="../ink/ink985.xml"/><Relationship Id="rId56" Type="http://schemas.openxmlformats.org/officeDocument/2006/relationships/customXml" Target="../ink/ink1006.xml"/><Relationship Id="rId317" Type="http://schemas.openxmlformats.org/officeDocument/2006/relationships/image" Target="../media/image1127.png"/><Relationship Id="rId359" Type="http://schemas.openxmlformats.org/officeDocument/2006/relationships/image" Target="../media/image1148.png"/><Relationship Id="rId98" Type="http://schemas.openxmlformats.org/officeDocument/2006/relationships/customXml" Target="../ink/ink1027.xml"/><Relationship Id="rId121" Type="http://schemas.openxmlformats.org/officeDocument/2006/relationships/image" Target="../media/image1031.png"/><Relationship Id="rId163" Type="http://schemas.openxmlformats.org/officeDocument/2006/relationships/customXml" Target="../ink/ink1061.xml"/><Relationship Id="rId219" Type="http://schemas.openxmlformats.org/officeDocument/2006/relationships/image" Target="../media/image1078.png"/><Relationship Id="rId370" Type="http://schemas.openxmlformats.org/officeDocument/2006/relationships/customXml" Target="../ink/ink1165.xml"/><Relationship Id="rId426" Type="http://schemas.openxmlformats.org/officeDocument/2006/relationships/customXml" Target="../ink/ink1194.xml"/><Relationship Id="rId230" Type="http://schemas.openxmlformats.org/officeDocument/2006/relationships/customXml" Target="../ink/ink1095.xml"/><Relationship Id="rId468" Type="http://schemas.openxmlformats.org/officeDocument/2006/relationships/customXml" Target="../ink/ink1215.xml"/><Relationship Id="rId25" Type="http://schemas.openxmlformats.org/officeDocument/2006/relationships/image" Target="../media/image983.png"/><Relationship Id="rId67" Type="http://schemas.openxmlformats.org/officeDocument/2006/relationships/image" Target="../media/image1004.png"/><Relationship Id="rId272" Type="http://schemas.openxmlformats.org/officeDocument/2006/relationships/customXml" Target="../ink/ink1116.xml"/><Relationship Id="rId328" Type="http://schemas.openxmlformats.org/officeDocument/2006/relationships/customXml" Target="../ink/ink1144.xml"/><Relationship Id="rId132" Type="http://schemas.openxmlformats.org/officeDocument/2006/relationships/customXml" Target="../ink/ink1044.xml"/><Relationship Id="rId174" Type="http://schemas.openxmlformats.org/officeDocument/2006/relationships/customXml" Target="../ink/ink1067.xml"/><Relationship Id="rId381" Type="http://schemas.openxmlformats.org/officeDocument/2006/relationships/image" Target="../media/image1159.png"/><Relationship Id="rId241" Type="http://schemas.openxmlformats.org/officeDocument/2006/relationships/image" Target="../media/image1089.png"/><Relationship Id="rId437" Type="http://schemas.openxmlformats.org/officeDocument/2006/relationships/image" Target="../media/image1186.png"/><Relationship Id="rId479" Type="http://schemas.openxmlformats.org/officeDocument/2006/relationships/image" Target="../media/image1207.png"/><Relationship Id="rId36" Type="http://schemas.openxmlformats.org/officeDocument/2006/relationships/customXml" Target="../ink/ink996.xml"/><Relationship Id="rId283" Type="http://schemas.openxmlformats.org/officeDocument/2006/relationships/image" Target="../media/image1110.png"/><Relationship Id="rId339" Type="http://schemas.openxmlformats.org/officeDocument/2006/relationships/image" Target="../media/image1138.png"/><Relationship Id="rId490" Type="http://schemas.openxmlformats.org/officeDocument/2006/relationships/customXml" Target="../ink/ink1226.xml"/><Relationship Id="rId504" Type="http://schemas.openxmlformats.org/officeDocument/2006/relationships/customXml" Target="../ink/ink1233.xml"/><Relationship Id="rId78" Type="http://schemas.openxmlformats.org/officeDocument/2006/relationships/customXml" Target="../ink/ink1017.xml"/><Relationship Id="rId101" Type="http://schemas.openxmlformats.org/officeDocument/2006/relationships/image" Target="../media/image1021.png"/><Relationship Id="rId143" Type="http://schemas.openxmlformats.org/officeDocument/2006/relationships/customXml" Target="../ink/ink1051.xml"/><Relationship Id="rId185" Type="http://schemas.openxmlformats.org/officeDocument/2006/relationships/image" Target="../media/image1061.png"/><Relationship Id="rId350" Type="http://schemas.openxmlformats.org/officeDocument/2006/relationships/customXml" Target="../ink/ink1155.xml"/><Relationship Id="rId406" Type="http://schemas.openxmlformats.org/officeDocument/2006/relationships/image" Target="../media/image1171.png"/><Relationship Id="rId9" Type="http://schemas.openxmlformats.org/officeDocument/2006/relationships/image" Target="../media/image975.png"/><Relationship Id="rId210" Type="http://schemas.openxmlformats.org/officeDocument/2006/relationships/customXml" Target="../ink/ink1085.xml"/><Relationship Id="rId392" Type="http://schemas.openxmlformats.org/officeDocument/2006/relationships/customXml" Target="../ink/ink1176.xml"/><Relationship Id="rId448" Type="http://schemas.openxmlformats.org/officeDocument/2006/relationships/customXml" Target="../ink/ink1205.xml"/><Relationship Id="rId252" Type="http://schemas.openxmlformats.org/officeDocument/2006/relationships/customXml" Target="../ink/ink1106.xml"/><Relationship Id="rId294" Type="http://schemas.openxmlformats.org/officeDocument/2006/relationships/customXml" Target="../ink/ink1127.xml"/><Relationship Id="rId308" Type="http://schemas.openxmlformats.org/officeDocument/2006/relationships/customXml" Target="../ink/ink1134.xml"/><Relationship Id="rId47" Type="http://schemas.openxmlformats.org/officeDocument/2006/relationships/image" Target="../media/image994.png"/><Relationship Id="rId89" Type="http://schemas.openxmlformats.org/officeDocument/2006/relationships/image" Target="../media/image1015.png"/><Relationship Id="rId112" Type="http://schemas.openxmlformats.org/officeDocument/2006/relationships/customXml" Target="../ink/ink1034.xml"/><Relationship Id="rId154" Type="http://schemas.openxmlformats.org/officeDocument/2006/relationships/image" Target="../media/image1046.png"/><Relationship Id="rId361" Type="http://schemas.openxmlformats.org/officeDocument/2006/relationships/image" Target="../media/image1149.png"/><Relationship Id="rId196" Type="http://schemas.openxmlformats.org/officeDocument/2006/relationships/customXml" Target="../ink/ink1078.xml"/><Relationship Id="rId417" Type="http://schemas.openxmlformats.org/officeDocument/2006/relationships/customXml" Target="../ink/ink1189.xml"/><Relationship Id="rId459" Type="http://schemas.openxmlformats.org/officeDocument/2006/relationships/image" Target="../media/image1197.png"/><Relationship Id="rId16" Type="http://schemas.openxmlformats.org/officeDocument/2006/relationships/customXml" Target="../ink/ink986.xml"/><Relationship Id="rId221" Type="http://schemas.openxmlformats.org/officeDocument/2006/relationships/image" Target="../media/image1079.png"/><Relationship Id="rId263" Type="http://schemas.openxmlformats.org/officeDocument/2006/relationships/image" Target="../media/image1100.png"/><Relationship Id="rId319" Type="http://schemas.openxmlformats.org/officeDocument/2006/relationships/image" Target="../media/image1128.png"/><Relationship Id="rId470" Type="http://schemas.openxmlformats.org/officeDocument/2006/relationships/customXml" Target="../ink/ink1216.xml"/><Relationship Id="rId58" Type="http://schemas.openxmlformats.org/officeDocument/2006/relationships/customXml" Target="../ink/ink1007.xml"/><Relationship Id="rId123" Type="http://schemas.openxmlformats.org/officeDocument/2006/relationships/image" Target="../media/image1032.png"/><Relationship Id="rId330" Type="http://schemas.openxmlformats.org/officeDocument/2006/relationships/customXml" Target="../ink/ink1145.xml"/><Relationship Id="rId165" Type="http://schemas.openxmlformats.org/officeDocument/2006/relationships/image" Target="../media/image1051.png"/><Relationship Id="rId372" Type="http://schemas.openxmlformats.org/officeDocument/2006/relationships/customXml" Target="../ink/ink1166.xml"/><Relationship Id="rId428" Type="http://schemas.openxmlformats.org/officeDocument/2006/relationships/customXml" Target="../ink/ink1195.xml"/><Relationship Id="rId232" Type="http://schemas.openxmlformats.org/officeDocument/2006/relationships/customXml" Target="../ink/ink1096.xml"/><Relationship Id="rId274" Type="http://schemas.openxmlformats.org/officeDocument/2006/relationships/customXml" Target="../ink/ink1117.xml"/><Relationship Id="rId481" Type="http://schemas.openxmlformats.org/officeDocument/2006/relationships/image" Target="../media/image1208.png"/><Relationship Id="rId27" Type="http://schemas.openxmlformats.org/officeDocument/2006/relationships/image" Target="../media/image984.png"/><Relationship Id="rId69" Type="http://schemas.openxmlformats.org/officeDocument/2006/relationships/image" Target="../media/image1005.png"/><Relationship Id="rId134" Type="http://schemas.openxmlformats.org/officeDocument/2006/relationships/customXml" Target="../ink/ink1045.xml"/><Relationship Id="rId80" Type="http://schemas.openxmlformats.org/officeDocument/2006/relationships/customXml" Target="../ink/ink1018.xml"/><Relationship Id="rId176" Type="http://schemas.openxmlformats.org/officeDocument/2006/relationships/customXml" Target="../ink/ink1068.xml"/><Relationship Id="rId341" Type="http://schemas.openxmlformats.org/officeDocument/2006/relationships/image" Target="../media/image1139.png"/><Relationship Id="rId383" Type="http://schemas.openxmlformats.org/officeDocument/2006/relationships/image" Target="../media/image1160.png"/><Relationship Id="rId439" Type="http://schemas.openxmlformats.org/officeDocument/2006/relationships/image" Target="../media/image1187.png"/><Relationship Id="rId201" Type="http://schemas.openxmlformats.org/officeDocument/2006/relationships/image" Target="../media/image1069.png"/><Relationship Id="rId243" Type="http://schemas.openxmlformats.org/officeDocument/2006/relationships/image" Target="../media/image1090.png"/><Relationship Id="rId285" Type="http://schemas.openxmlformats.org/officeDocument/2006/relationships/image" Target="../media/image1111.png"/><Relationship Id="rId450" Type="http://schemas.openxmlformats.org/officeDocument/2006/relationships/customXml" Target="../ink/ink1206.xml"/><Relationship Id="rId506" Type="http://schemas.openxmlformats.org/officeDocument/2006/relationships/customXml" Target="../ink/ink1234.xml"/><Relationship Id="rId38" Type="http://schemas.openxmlformats.org/officeDocument/2006/relationships/customXml" Target="../ink/ink997.xml"/><Relationship Id="rId103" Type="http://schemas.openxmlformats.org/officeDocument/2006/relationships/image" Target="../media/image1022.png"/><Relationship Id="rId310" Type="http://schemas.openxmlformats.org/officeDocument/2006/relationships/customXml" Target="../ink/ink1135.xml"/><Relationship Id="rId492" Type="http://schemas.openxmlformats.org/officeDocument/2006/relationships/customXml" Target="../ink/ink1227.xml"/><Relationship Id="rId91" Type="http://schemas.openxmlformats.org/officeDocument/2006/relationships/image" Target="../media/image1016.png"/><Relationship Id="rId145" Type="http://schemas.openxmlformats.org/officeDocument/2006/relationships/customXml" Target="../ink/ink1052.xml"/><Relationship Id="rId187" Type="http://schemas.openxmlformats.org/officeDocument/2006/relationships/image" Target="../media/image1062.png"/><Relationship Id="rId352" Type="http://schemas.openxmlformats.org/officeDocument/2006/relationships/customXml" Target="../ink/ink1156.xml"/><Relationship Id="rId394" Type="http://schemas.openxmlformats.org/officeDocument/2006/relationships/customXml" Target="../ink/ink1177.xml"/><Relationship Id="rId408" Type="http://schemas.openxmlformats.org/officeDocument/2006/relationships/image" Target="../media/image1172.png"/><Relationship Id="rId212" Type="http://schemas.openxmlformats.org/officeDocument/2006/relationships/customXml" Target="../ink/ink1086.xml"/><Relationship Id="rId254" Type="http://schemas.openxmlformats.org/officeDocument/2006/relationships/customXml" Target="../ink/ink1107.xml"/><Relationship Id="rId49" Type="http://schemas.openxmlformats.org/officeDocument/2006/relationships/image" Target="../media/image995.png"/><Relationship Id="rId114" Type="http://schemas.openxmlformats.org/officeDocument/2006/relationships/customXml" Target="../ink/ink1035.xml"/><Relationship Id="rId296" Type="http://schemas.openxmlformats.org/officeDocument/2006/relationships/customXml" Target="../ink/ink1128.xml"/><Relationship Id="rId461" Type="http://schemas.openxmlformats.org/officeDocument/2006/relationships/image" Target="../media/image1198.png"/><Relationship Id="rId60" Type="http://schemas.openxmlformats.org/officeDocument/2006/relationships/customXml" Target="../ink/ink1008.xml"/><Relationship Id="rId156" Type="http://schemas.openxmlformats.org/officeDocument/2006/relationships/image" Target="../media/image1047.png"/><Relationship Id="rId198" Type="http://schemas.openxmlformats.org/officeDocument/2006/relationships/customXml" Target="../ink/ink1079.xml"/><Relationship Id="rId321" Type="http://schemas.openxmlformats.org/officeDocument/2006/relationships/image" Target="../media/image1129.png"/><Relationship Id="rId363" Type="http://schemas.openxmlformats.org/officeDocument/2006/relationships/image" Target="../media/image1150.png"/><Relationship Id="rId419" Type="http://schemas.openxmlformats.org/officeDocument/2006/relationships/customXml" Target="../ink/ink1190.xml"/><Relationship Id="rId223" Type="http://schemas.openxmlformats.org/officeDocument/2006/relationships/image" Target="../media/image1080.png"/><Relationship Id="rId430" Type="http://schemas.openxmlformats.org/officeDocument/2006/relationships/customXml" Target="../ink/ink1196.xml"/><Relationship Id="rId18" Type="http://schemas.openxmlformats.org/officeDocument/2006/relationships/customXml" Target="../ink/ink987.xml"/><Relationship Id="rId265" Type="http://schemas.openxmlformats.org/officeDocument/2006/relationships/image" Target="../media/image1101.png"/><Relationship Id="rId472" Type="http://schemas.openxmlformats.org/officeDocument/2006/relationships/customXml" Target="../ink/ink1217.xml"/><Relationship Id="rId125" Type="http://schemas.openxmlformats.org/officeDocument/2006/relationships/image" Target="../media/image1033.png"/><Relationship Id="rId167" Type="http://schemas.openxmlformats.org/officeDocument/2006/relationships/image" Target="../media/image1052.png"/><Relationship Id="rId332" Type="http://schemas.openxmlformats.org/officeDocument/2006/relationships/customXml" Target="../ink/ink1146.xml"/><Relationship Id="rId374" Type="http://schemas.openxmlformats.org/officeDocument/2006/relationships/customXml" Target="../ink/ink1167.xml"/><Relationship Id="rId71" Type="http://schemas.openxmlformats.org/officeDocument/2006/relationships/image" Target="../media/image1006.png"/><Relationship Id="rId234" Type="http://schemas.openxmlformats.org/officeDocument/2006/relationships/customXml" Target="../ink/ink1097.xml"/><Relationship Id="rId2" Type="http://schemas.openxmlformats.org/officeDocument/2006/relationships/image" Target="../media/image2210.png"/><Relationship Id="rId29" Type="http://schemas.openxmlformats.org/officeDocument/2006/relationships/image" Target="../media/image985.png"/><Relationship Id="rId276" Type="http://schemas.openxmlformats.org/officeDocument/2006/relationships/customXml" Target="../ink/ink1118.xml"/><Relationship Id="rId441" Type="http://schemas.openxmlformats.org/officeDocument/2006/relationships/image" Target="../media/image1188.png"/><Relationship Id="rId483" Type="http://schemas.openxmlformats.org/officeDocument/2006/relationships/image" Target="../media/image1209.png"/><Relationship Id="rId40" Type="http://schemas.openxmlformats.org/officeDocument/2006/relationships/customXml" Target="../ink/ink998.xml"/><Relationship Id="rId136" Type="http://schemas.openxmlformats.org/officeDocument/2006/relationships/customXml" Target="../ink/ink1046.xml"/><Relationship Id="rId178" Type="http://schemas.openxmlformats.org/officeDocument/2006/relationships/customXml" Target="../ink/ink1069.xml"/><Relationship Id="rId301" Type="http://schemas.openxmlformats.org/officeDocument/2006/relationships/image" Target="../media/image1119.png"/><Relationship Id="rId343" Type="http://schemas.openxmlformats.org/officeDocument/2006/relationships/image" Target="../media/image1140.png"/><Relationship Id="rId82" Type="http://schemas.openxmlformats.org/officeDocument/2006/relationships/customXml" Target="../ink/ink1019.xml"/><Relationship Id="rId203" Type="http://schemas.openxmlformats.org/officeDocument/2006/relationships/image" Target="../media/image1070.png"/><Relationship Id="rId385" Type="http://schemas.openxmlformats.org/officeDocument/2006/relationships/image" Target="../media/image1161.png"/><Relationship Id="rId245" Type="http://schemas.openxmlformats.org/officeDocument/2006/relationships/image" Target="../media/image1091.png"/><Relationship Id="rId287" Type="http://schemas.openxmlformats.org/officeDocument/2006/relationships/image" Target="../media/image1112.png"/><Relationship Id="rId410" Type="http://schemas.openxmlformats.org/officeDocument/2006/relationships/image" Target="../media/image1173.png"/><Relationship Id="rId452" Type="http://schemas.openxmlformats.org/officeDocument/2006/relationships/customXml" Target="../ink/ink1207.xml"/><Relationship Id="rId494" Type="http://schemas.openxmlformats.org/officeDocument/2006/relationships/customXml" Target="../ink/ink1228.xml"/><Relationship Id="rId508" Type="http://schemas.openxmlformats.org/officeDocument/2006/relationships/customXml" Target="../ink/ink1235.xml"/><Relationship Id="rId105" Type="http://schemas.openxmlformats.org/officeDocument/2006/relationships/image" Target="../media/image1023.png"/><Relationship Id="rId147" Type="http://schemas.openxmlformats.org/officeDocument/2006/relationships/customXml" Target="../ink/ink1053.xml"/><Relationship Id="rId312" Type="http://schemas.openxmlformats.org/officeDocument/2006/relationships/customXml" Target="../ink/ink1136.xml"/><Relationship Id="rId354" Type="http://schemas.openxmlformats.org/officeDocument/2006/relationships/customXml" Target="../ink/ink1157.xml"/><Relationship Id="rId51" Type="http://schemas.openxmlformats.org/officeDocument/2006/relationships/image" Target="../media/image996.png"/><Relationship Id="rId93" Type="http://schemas.openxmlformats.org/officeDocument/2006/relationships/image" Target="../media/image1017.png"/><Relationship Id="rId189" Type="http://schemas.openxmlformats.org/officeDocument/2006/relationships/image" Target="../media/image1063.png"/><Relationship Id="rId396" Type="http://schemas.openxmlformats.org/officeDocument/2006/relationships/customXml" Target="../ink/ink1178.xml"/><Relationship Id="rId214" Type="http://schemas.openxmlformats.org/officeDocument/2006/relationships/customXml" Target="../ink/ink1087.xml"/><Relationship Id="rId256" Type="http://schemas.openxmlformats.org/officeDocument/2006/relationships/customXml" Target="../ink/ink1108.xml"/><Relationship Id="rId298" Type="http://schemas.openxmlformats.org/officeDocument/2006/relationships/customXml" Target="../ink/ink1129.xml"/><Relationship Id="rId421" Type="http://schemas.openxmlformats.org/officeDocument/2006/relationships/customXml" Target="../ink/ink1191.xml"/><Relationship Id="rId463" Type="http://schemas.openxmlformats.org/officeDocument/2006/relationships/image" Target="../media/image1199.png"/><Relationship Id="rId116" Type="http://schemas.openxmlformats.org/officeDocument/2006/relationships/customXml" Target="../ink/ink1036.xml"/><Relationship Id="rId158" Type="http://schemas.openxmlformats.org/officeDocument/2006/relationships/image" Target="../media/image1048.png"/><Relationship Id="rId323" Type="http://schemas.openxmlformats.org/officeDocument/2006/relationships/image" Target="../media/image1130.png"/><Relationship Id="rId20" Type="http://schemas.openxmlformats.org/officeDocument/2006/relationships/customXml" Target="../ink/ink988.xml"/><Relationship Id="rId62" Type="http://schemas.openxmlformats.org/officeDocument/2006/relationships/customXml" Target="../ink/ink1009.xml"/><Relationship Id="rId365" Type="http://schemas.openxmlformats.org/officeDocument/2006/relationships/image" Target="../media/image1151.png"/><Relationship Id="rId225" Type="http://schemas.openxmlformats.org/officeDocument/2006/relationships/image" Target="../media/image1081.png"/><Relationship Id="rId267" Type="http://schemas.openxmlformats.org/officeDocument/2006/relationships/image" Target="../media/image1102.png"/><Relationship Id="rId432" Type="http://schemas.openxmlformats.org/officeDocument/2006/relationships/customXml" Target="../ink/ink1197.xml"/><Relationship Id="rId474" Type="http://schemas.openxmlformats.org/officeDocument/2006/relationships/customXml" Target="../ink/ink1218.xml"/><Relationship Id="rId127" Type="http://schemas.openxmlformats.org/officeDocument/2006/relationships/image" Target="../media/image1034.png"/><Relationship Id="rId31" Type="http://schemas.openxmlformats.org/officeDocument/2006/relationships/image" Target="../media/image986.png"/><Relationship Id="rId73" Type="http://schemas.openxmlformats.org/officeDocument/2006/relationships/image" Target="../media/image1007.png"/><Relationship Id="rId169" Type="http://schemas.openxmlformats.org/officeDocument/2006/relationships/image" Target="../media/image1053.png"/><Relationship Id="rId334" Type="http://schemas.openxmlformats.org/officeDocument/2006/relationships/customXml" Target="../ink/ink1147.xml"/><Relationship Id="rId376" Type="http://schemas.openxmlformats.org/officeDocument/2006/relationships/customXml" Target="../ink/ink1168.xml"/><Relationship Id="rId4" Type="http://schemas.openxmlformats.org/officeDocument/2006/relationships/customXml" Target="../ink/ink980.xml"/><Relationship Id="rId180" Type="http://schemas.openxmlformats.org/officeDocument/2006/relationships/customXml" Target="../ink/ink1070.xml"/><Relationship Id="rId236" Type="http://schemas.openxmlformats.org/officeDocument/2006/relationships/customXml" Target="../ink/ink1098.xml"/><Relationship Id="rId278" Type="http://schemas.openxmlformats.org/officeDocument/2006/relationships/customXml" Target="../ink/ink1119.xml"/><Relationship Id="rId401" Type="http://schemas.openxmlformats.org/officeDocument/2006/relationships/customXml" Target="../ink/ink1181.xml"/><Relationship Id="rId443" Type="http://schemas.openxmlformats.org/officeDocument/2006/relationships/image" Target="../media/image1189.png"/><Relationship Id="rId303" Type="http://schemas.openxmlformats.org/officeDocument/2006/relationships/image" Target="../media/image1120.png"/><Relationship Id="rId485" Type="http://schemas.openxmlformats.org/officeDocument/2006/relationships/image" Target="../media/image1210.png"/><Relationship Id="rId42" Type="http://schemas.openxmlformats.org/officeDocument/2006/relationships/customXml" Target="../ink/ink999.xml"/><Relationship Id="rId84" Type="http://schemas.openxmlformats.org/officeDocument/2006/relationships/customXml" Target="../ink/ink1020.xml"/><Relationship Id="rId138" Type="http://schemas.openxmlformats.org/officeDocument/2006/relationships/customXml" Target="../ink/ink1047.xml"/><Relationship Id="rId345" Type="http://schemas.openxmlformats.org/officeDocument/2006/relationships/image" Target="../media/image1141.png"/><Relationship Id="rId387" Type="http://schemas.openxmlformats.org/officeDocument/2006/relationships/image" Target="../media/image1162.png"/><Relationship Id="rId191" Type="http://schemas.openxmlformats.org/officeDocument/2006/relationships/image" Target="../media/image1064.png"/><Relationship Id="rId205" Type="http://schemas.openxmlformats.org/officeDocument/2006/relationships/image" Target="../media/image1071.png"/><Relationship Id="rId247" Type="http://schemas.openxmlformats.org/officeDocument/2006/relationships/image" Target="../media/image1092.png"/><Relationship Id="rId412" Type="http://schemas.openxmlformats.org/officeDocument/2006/relationships/image" Target="../media/image1174.png"/><Relationship Id="rId107" Type="http://schemas.openxmlformats.org/officeDocument/2006/relationships/image" Target="../media/image1024.png"/><Relationship Id="rId289" Type="http://schemas.openxmlformats.org/officeDocument/2006/relationships/image" Target="../media/image1113.png"/><Relationship Id="rId454" Type="http://schemas.openxmlformats.org/officeDocument/2006/relationships/customXml" Target="../ink/ink1208.xml"/><Relationship Id="rId496" Type="http://schemas.openxmlformats.org/officeDocument/2006/relationships/customXml" Target="../ink/ink1229.xml"/><Relationship Id="rId11" Type="http://schemas.openxmlformats.org/officeDocument/2006/relationships/image" Target="../media/image976.png"/><Relationship Id="rId53" Type="http://schemas.openxmlformats.org/officeDocument/2006/relationships/image" Target="../media/image997.png"/><Relationship Id="rId149" Type="http://schemas.openxmlformats.org/officeDocument/2006/relationships/customXml" Target="../ink/ink1054.xml"/><Relationship Id="rId314" Type="http://schemas.openxmlformats.org/officeDocument/2006/relationships/customXml" Target="../ink/ink1137.xml"/><Relationship Id="rId356" Type="http://schemas.openxmlformats.org/officeDocument/2006/relationships/customXml" Target="../ink/ink1158.xml"/><Relationship Id="rId398" Type="http://schemas.openxmlformats.org/officeDocument/2006/relationships/customXml" Target="../ink/ink1179.xml"/><Relationship Id="rId95" Type="http://schemas.openxmlformats.org/officeDocument/2006/relationships/image" Target="../media/image1018.png"/><Relationship Id="rId160" Type="http://schemas.openxmlformats.org/officeDocument/2006/relationships/image" Target="../media/image1049.png"/><Relationship Id="rId216" Type="http://schemas.openxmlformats.org/officeDocument/2006/relationships/customXml" Target="../ink/ink1088.xml"/><Relationship Id="rId423" Type="http://schemas.openxmlformats.org/officeDocument/2006/relationships/customXml" Target="../ink/ink1192.xml"/><Relationship Id="rId258" Type="http://schemas.openxmlformats.org/officeDocument/2006/relationships/customXml" Target="../ink/ink1109.xml"/><Relationship Id="rId465" Type="http://schemas.openxmlformats.org/officeDocument/2006/relationships/image" Target="../media/image1200.png"/><Relationship Id="rId22" Type="http://schemas.openxmlformats.org/officeDocument/2006/relationships/customXml" Target="../ink/ink989.xml"/><Relationship Id="rId64" Type="http://schemas.openxmlformats.org/officeDocument/2006/relationships/customXml" Target="../ink/ink1010.xml"/><Relationship Id="rId118" Type="http://schemas.openxmlformats.org/officeDocument/2006/relationships/customXml" Target="../ink/ink1037.xml"/><Relationship Id="rId325" Type="http://schemas.openxmlformats.org/officeDocument/2006/relationships/image" Target="../media/image1131.png"/><Relationship Id="rId367" Type="http://schemas.openxmlformats.org/officeDocument/2006/relationships/image" Target="../media/image1152.png"/><Relationship Id="rId171" Type="http://schemas.openxmlformats.org/officeDocument/2006/relationships/image" Target="../media/image1054.png"/><Relationship Id="rId227" Type="http://schemas.openxmlformats.org/officeDocument/2006/relationships/image" Target="../media/image1082.png"/><Relationship Id="rId269" Type="http://schemas.openxmlformats.org/officeDocument/2006/relationships/image" Target="../media/image1103.png"/><Relationship Id="rId434" Type="http://schemas.openxmlformats.org/officeDocument/2006/relationships/customXml" Target="../ink/ink1198.xml"/><Relationship Id="rId476" Type="http://schemas.openxmlformats.org/officeDocument/2006/relationships/customXml" Target="../ink/ink1219.xml"/><Relationship Id="rId33" Type="http://schemas.openxmlformats.org/officeDocument/2006/relationships/image" Target="../media/image987.png"/><Relationship Id="rId129" Type="http://schemas.openxmlformats.org/officeDocument/2006/relationships/image" Target="../media/image1035.png"/><Relationship Id="rId280" Type="http://schemas.openxmlformats.org/officeDocument/2006/relationships/customXml" Target="../ink/ink1120.xml"/><Relationship Id="rId336" Type="http://schemas.openxmlformats.org/officeDocument/2006/relationships/customXml" Target="../ink/ink1148.xml"/><Relationship Id="rId501" Type="http://schemas.openxmlformats.org/officeDocument/2006/relationships/image" Target="../media/image1218.png"/><Relationship Id="rId75" Type="http://schemas.openxmlformats.org/officeDocument/2006/relationships/image" Target="../media/image1008.png"/><Relationship Id="rId140" Type="http://schemas.openxmlformats.org/officeDocument/2006/relationships/customXml" Target="../ink/ink1049.xml"/><Relationship Id="rId182" Type="http://schemas.openxmlformats.org/officeDocument/2006/relationships/customXml" Target="../ink/ink1071.xml"/><Relationship Id="rId378" Type="http://schemas.openxmlformats.org/officeDocument/2006/relationships/customXml" Target="../ink/ink1169.xml"/><Relationship Id="rId403" Type="http://schemas.openxmlformats.org/officeDocument/2006/relationships/customXml" Target="../ink/ink1182.xml"/><Relationship Id="rId6" Type="http://schemas.openxmlformats.org/officeDocument/2006/relationships/customXml" Target="../ink/ink981.xml"/><Relationship Id="rId238" Type="http://schemas.openxmlformats.org/officeDocument/2006/relationships/customXml" Target="../ink/ink1099.xml"/><Relationship Id="rId445" Type="http://schemas.openxmlformats.org/officeDocument/2006/relationships/image" Target="../media/image1190.png"/><Relationship Id="rId487" Type="http://schemas.openxmlformats.org/officeDocument/2006/relationships/image" Target="../media/image1211.png"/><Relationship Id="rId291" Type="http://schemas.openxmlformats.org/officeDocument/2006/relationships/image" Target="../media/image1114.png"/><Relationship Id="rId305" Type="http://schemas.openxmlformats.org/officeDocument/2006/relationships/image" Target="../media/image1121.png"/><Relationship Id="rId347" Type="http://schemas.openxmlformats.org/officeDocument/2006/relationships/image" Target="../media/image1142.png"/><Relationship Id="rId44" Type="http://schemas.openxmlformats.org/officeDocument/2006/relationships/customXml" Target="../ink/ink1000.xml"/><Relationship Id="rId86" Type="http://schemas.openxmlformats.org/officeDocument/2006/relationships/customXml" Target="../ink/ink1021.xml"/><Relationship Id="rId151" Type="http://schemas.openxmlformats.org/officeDocument/2006/relationships/customXml" Target="../ink/ink1055.xml"/><Relationship Id="rId389" Type="http://schemas.openxmlformats.org/officeDocument/2006/relationships/image" Target="../media/image1163.png"/><Relationship Id="rId193" Type="http://schemas.openxmlformats.org/officeDocument/2006/relationships/image" Target="../media/image1065.png"/><Relationship Id="rId207" Type="http://schemas.openxmlformats.org/officeDocument/2006/relationships/image" Target="../media/image1072.png"/><Relationship Id="rId249" Type="http://schemas.openxmlformats.org/officeDocument/2006/relationships/image" Target="../media/image1093.png"/><Relationship Id="rId414" Type="http://schemas.openxmlformats.org/officeDocument/2006/relationships/image" Target="../media/image1175.png"/><Relationship Id="rId456" Type="http://schemas.openxmlformats.org/officeDocument/2006/relationships/customXml" Target="../ink/ink1209.xml"/><Relationship Id="rId498" Type="http://schemas.openxmlformats.org/officeDocument/2006/relationships/customXml" Target="../ink/ink1230.xml"/><Relationship Id="rId13" Type="http://schemas.openxmlformats.org/officeDocument/2006/relationships/image" Target="../media/image977.png"/><Relationship Id="rId109" Type="http://schemas.openxmlformats.org/officeDocument/2006/relationships/image" Target="../media/image1025.png"/><Relationship Id="rId260" Type="http://schemas.openxmlformats.org/officeDocument/2006/relationships/customXml" Target="../ink/ink1110.xml"/><Relationship Id="rId316" Type="http://schemas.openxmlformats.org/officeDocument/2006/relationships/customXml" Target="../ink/ink1138.xml"/><Relationship Id="rId55" Type="http://schemas.openxmlformats.org/officeDocument/2006/relationships/image" Target="../media/image998.png"/><Relationship Id="rId97" Type="http://schemas.openxmlformats.org/officeDocument/2006/relationships/image" Target="../media/image1019.png"/><Relationship Id="rId120" Type="http://schemas.openxmlformats.org/officeDocument/2006/relationships/customXml" Target="../ink/ink1038.xml"/><Relationship Id="rId358" Type="http://schemas.openxmlformats.org/officeDocument/2006/relationships/customXml" Target="../ink/ink1159.xml"/><Relationship Id="rId162" Type="http://schemas.openxmlformats.org/officeDocument/2006/relationships/image" Target="../media/image1050.png"/><Relationship Id="rId218" Type="http://schemas.openxmlformats.org/officeDocument/2006/relationships/customXml" Target="../ink/ink1089.xml"/><Relationship Id="rId425" Type="http://schemas.openxmlformats.org/officeDocument/2006/relationships/image" Target="../media/image1180.png"/><Relationship Id="rId467" Type="http://schemas.openxmlformats.org/officeDocument/2006/relationships/image" Target="../media/image1201.png"/><Relationship Id="rId271" Type="http://schemas.openxmlformats.org/officeDocument/2006/relationships/image" Target="../media/image1104.png"/><Relationship Id="rId24" Type="http://schemas.openxmlformats.org/officeDocument/2006/relationships/customXml" Target="../ink/ink990.xml"/><Relationship Id="rId66" Type="http://schemas.openxmlformats.org/officeDocument/2006/relationships/customXml" Target="../ink/ink1011.xml"/><Relationship Id="rId131" Type="http://schemas.openxmlformats.org/officeDocument/2006/relationships/image" Target="../media/image1036.png"/><Relationship Id="rId327" Type="http://schemas.openxmlformats.org/officeDocument/2006/relationships/image" Target="../media/image1132.png"/><Relationship Id="rId369" Type="http://schemas.openxmlformats.org/officeDocument/2006/relationships/image" Target="../media/image1153.png"/><Relationship Id="rId173" Type="http://schemas.openxmlformats.org/officeDocument/2006/relationships/image" Target="../media/image1055.png"/><Relationship Id="rId229" Type="http://schemas.openxmlformats.org/officeDocument/2006/relationships/image" Target="../media/image1083.png"/><Relationship Id="rId380" Type="http://schemas.openxmlformats.org/officeDocument/2006/relationships/customXml" Target="../ink/ink1170.xml"/><Relationship Id="rId436" Type="http://schemas.openxmlformats.org/officeDocument/2006/relationships/customXml" Target="../ink/ink1199.xml"/><Relationship Id="rId240" Type="http://schemas.openxmlformats.org/officeDocument/2006/relationships/customXml" Target="../ink/ink1100.xml"/><Relationship Id="rId478" Type="http://schemas.openxmlformats.org/officeDocument/2006/relationships/customXml" Target="../ink/ink1220.xml"/><Relationship Id="rId35" Type="http://schemas.openxmlformats.org/officeDocument/2006/relationships/image" Target="../media/image988.png"/><Relationship Id="rId77" Type="http://schemas.openxmlformats.org/officeDocument/2006/relationships/image" Target="../media/image1009.png"/><Relationship Id="rId100" Type="http://schemas.openxmlformats.org/officeDocument/2006/relationships/customXml" Target="../ink/ink1028.xml"/><Relationship Id="rId282" Type="http://schemas.openxmlformats.org/officeDocument/2006/relationships/customXml" Target="../ink/ink1121.xml"/><Relationship Id="rId338" Type="http://schemas.openxmlformats.org/officeDocument/2006/relationships/customXml" Target="../ink/ink1149.xml"/><Relationship Id="rId503" Type="http://schemas.openxmlformats.org/officeDocument/2006/relationships/image" Target="../media/image1219.png"/><Relationship Id="rId8" Type="http://schemas.openxmlformats.org/officeDocument/2006/relationships/customXml" Target="../ink/ink982.xml"/><Relationship Id="rId142" Type="http://schemas.openxmlformats.org/officeDocument/2006/relationships/customXml" Target="../ink/ink1050.xml"/><Relationship Id="rId184" Type="http://schemas.openxmlformats.org/officeDocument/2006/relationships/customXml" Target="../ink/ink1072.xml"/><Relationship Id="rId391" Type="http://schemas.openxmlformats.org/officeDocument/2006/relationships/image" Target="../media/image1164.png"/><Relationship Id="rId405" Type="http://schemas.openxmlformats.org/officeDocument/2006/relationships/customXml" Target="../ink/ink1183.xml"/><Relationship Id="rId447" Type="http://schemas.openxmlformats.org/officeDocument/2006/relationships/image" Target="../media/image1191.png"/><Relationship Id="rId251" Type="http://schemas.openxmlformats.org/officeDocument/2006/relationships/image" Target="../media/image1094.png"/><Relationship Id="rId489" Type="http://schemas.openxmlformats.org/officeDocument/2006/relationships/image" Target="../media/image1212.png"/><Relationship Id="rId46" Type="http://schemas.openxmlformats.org/officeDocument/2006/relationships/customXml" Target="../ink/ink1001.xml"/><Relationship Id="rId293" Type="http://schemas.openxmlformats.org/officeDocument/2006/relationships/image" Target="../media/image1115.png"/><Relationship Id="rId307" Type="http://schemas.openxmlformats.org/officeDocument/2006/relationships/image" Target="../media/image1122.png"/><Relationship Id="rId349" Type="http://schemas.openxmlformats.org/officeDocument/2006/relationships/image" Target="../media/image1143.png"/><Relationship Id="rId88" Type="http://schemas.openxmlformats.org/officeDocument/2006/relationships/customXml" Target="../ink/ink1022.xml"/><Relationship Id="rId111" Type="http://schemas.openxmlformats.org/officeDocument/2006/relationships/image" Target="../media/image1026.png"/><Relationship Id="rId153" Type="http://schemas.openxmlformats.org/officeDocument/2006/relationships/customXml" Target="../ink/ink1056.xml"/><Relationship Id="rId195" Type="http://schemas.openxmlformats.org/officeDocument/2006/relationships/image" Target="../media/image1066.png"/><Relationship Id="rId209" Type="http://schemas.openxmlformats.org/officeDocument/2006/relationships/image" Target="../media/image1073.png"/><Relationship Id="rId360" Type="http://schemas.openxmlformats.org/officeDocument/2006/relationships/customXml" Target="../ink/ink1160.xml"/><Relationship Id="rId416" Type="http://schemas.openxmlformats.org/officeDocument/2006/relationships/image" Target="../media/image1176.png"/><Relationship Id="rId220" Type="http://schemas.openxmlformats.org/officeDocument/2006/relationships/customXml" Target="../ink/ink1090.xml"/><Relationship Id="rId458" Type="http://schemas.openxmlformats.org/officeDocument/2006/relationships/customXml" Target="../ink/ink1210.xml"/><Relationship Id="rId15" Type="http://schemas.openxmlformats.org/officeDocument/2006/relationships/image" Target="../media/image978.png"/><Relationship Id="rId57" Type="http://schemas.openxmlformats.org/officeDocument/2006/relationships/image" Target="../media/image999.png"/><Relationship Id="rId262" Type="http://schemas.openxmlformats.org/officeDocument/2006/relationships/customXml" Target="../ink/ink1111.xml"/><Relationship Id="rId318" Type="http://schemas.openxmlformats.org/officeDocument/2006/relationships/customXml" Target="../ink/ink1139.xml"/><Relationship Id="rId99" Type="http://schemas.openxmlformats.org/officeDocument/2006/relationships/image" Target="../media/image1020.png"/><Relationship Id="rId122" Type="http://schemas.openxmlformats.org/officeDocument/2006/relationships/customXml" Target="../ink/ink1039.xml"/><Relationship Id="rId164" Type="http://schemas.openxmlformats.org/officeDocument/2006/relationships/customXml" Target="../ink/ink1062.xml"/><Relationship Id="rId371" Type="http://schemas.openxmlformats.org/officeDocument/2006/relationships/image" Target="../media/image1154.png"/><Relationship Id="rId427" Type="http://schemas.openxmlformats.org/officeDocument/2006/relationships/image" Target="../media/image1181.png"/><Relationship Id="rId469" Type="http://schemas.openxmlformats.org/officeDocument/2006/relationships/image" Target="../media/image1202.png"/><Relationship Id="rId26" Type="http://schemas.openxmlformats.org/officeDocument/2006/relationships/customXml" Target="../ink/ink991.xml"/><Relationship Id="rId231" Type="http://schemas.openxmlformats.org/officeDocument/2006/relationships/image" Target="../media/image1084.png"/><Relationship Id="rId273" Type="http://schemas.openxmlformats.org/officeDocument/2006/relationships/image" Target="../media/image1105.png"/><Relationship Id="rId329" Type="http://schemas.openxmlformats.org/officeDocument/2006/relationships/image" Target="../media/image1133.png"/><Relationship Id="rId480" Type="http://schemas.openxmlformats.org/officeDocument/2006/relationships/customXml" Target="../ink/ink1221.xml"/><Relationship Id="rId68" Type="http://schemas.openxmlformats.org/officeDocument/2006/relationships/customXml" Target="../ink/ink1012.xml"/><Relationship Id="rId133" Type="http://schemas.openxmlformats.org/officeDocument/2006/relationships/image" Target="../media/image1037.png"/><Relationship Id="rId175" Type="http://schemas.openxmlformats.org/officeDocument/2006/relationships/image" Target="../media/image1056.png"/><Relationship Id="rId340" Type="http://schemas.openxmlformats.org/officeDocument/2006/relationships/customXml" Target="../ink/ink1150.xml"/><Relationship Id="rId200" Type="http://schemas.openxmlformats.org/officeDocument/2006/relationships/customXml" Target="../ink/ink1080.xml"/><Relationship Id="rId382" Type="http://schemas.openxmlformats.org/officeDocument/2006/relationships/customXml" Target="../ink/ink1171.xml"/><Relationship Id="rId438" Type="http://schemas.openxmlformats.org/officeDocument/2006/relationships/customXml" Target="../ink/ink1200.xml"/><Relationship Id="rId242" Type="http://schemas.openxmlformats.org/officeDocument/2006/relationships/customXml" Target="../ink/ink1101.xml"/><Relationship Id="rId284" Type="http://schemas.openxmlformats.org/officeDocument/2006/relationships/customXml" Target="../ink/ink1122.xml"/><Relationship Id="rId491" Type="http://schemas.openxmlformats.org/officeDocument/2006/relationships/image" Target="../media/image1213.png"/><Relationship Id="rId505" Type="http://schemas.openxmlformats.org/officeDocument/2006/relationships/image" Target="../media/image1220.png"/><Relationship Id="rId37" Type="http://schemas.openxmlformats.org/officeDocument/2006/relationships/image" Target="../media/image989.png"/><Relationship Id="rId79" Type="http://schemas.openxmlformats.org/officeDocument/2006/relationships/image" Target="../media/image1010.png"/><Relationship Id="rId102" Type="http://schemas.openxmlformats.org/officeDocument/2006/relationships/customXml" Target="../ink/ink1029.xml"/><Relationship Id="rId144" Type="http://schemas.openxmlformats.org/officeDocument/2006/relationships/image" Target="../media/image1041.png"/><Relationship Id="rId90" Type="http://schemas.openxmlformats.org/officeDocument/2006/relationships/customXml" Target="../ink/ink1023.xml"/><Relationship Id="rId186" Type="http://schemas.openxmlformats.org/officeDocument/2006/relationships/customXml" Target="../ink/ink1073.xml"/><Relationship Id="rId351" Type="http://schemas.openxmlformats.org/officeDocument/2006/relationships/image" Target="../media/image1144.png"/><Relationship Id="rId393" Type="http://schemas.openxmlformats.org/officeDocument/2006/relationships/image" Target="../media/image1165.png"/><Relationship Id="rId407" Type="http://schemas.openxmlformats.org/officeDocument/2006/relationships/customXml" Target="../ink/ink1184.xml"/><Relationship Id="rId449" Type="http://schemas.openxmlformats.org/officeDocument/2006/relationships/image" Target="../media/image1192.png"/><Relationship Id="rId211" Type="http://schemas.openxmlformats.org/officeDocument/2006/relationships/image" Target="../media/image1074.png"/><Relationship Id="rId253" Type="http://schemas.openxmlformats.org/officeDocument/2006/relationships/image" Target="../media/image1095.png"/><Relationship Id="rId295" Type="http://schemas.openxmlformats.org/officeDocument/2006/relationships/image" Target="../media/image1116.png"/><Relationship Id="rId309" Type="http://schemas.openxmlformats.org/officeDocument/2006/relationships/image" Target="../media/image1123.png"/><Relationship Id="rId460" Type="http://schemas.openxmlformats.org/officeDocument/2006/relationships/customXml" Target="../ink/ink1211.xml"/><Relationship Id="rId48" Type="http://schemas.openxmlformats.org/officeDocument/2006/relationships/customXml" Target="../ink/ink1002.xml"/><Relationship Id="rId113" Type="http://schemas.openxmlformats.org/officeDocument/2006/relationships/image" Target="../media/image1027.png"/><Relationship Id="rId320" Type="http://schemas.openxmlformats.org/officeDocument/2006/relationships/customXml" Target="../ink/ink1140.xml"/><Relationship Id="rId155" Type="http://schemas.openxmlformats.org/officeDocument/2006/relationships/customXml" Target="../ink/ink1057.xml"/><Relationship Id="rId197" Type="http://schemas.openxmlformats.org/officeDocument/2006/relationships/image" Target="../media/image1067.png"/><Relationship Id="rId362" Type="http://schemas.openxmlformats.org/officeDocument/2006/relationships/customXml" Target="../ink/ink1161.xml"/><Relationship Id="rId418" Type="http://schemas.openxmlformats.org/officeDocument/2006/relationships/image" Target="../media/image1177.png"/><Relationship Id="rId222" Type="http://schemas.openxmlformats.org/officeDocument/2006/relationships/customXml" Target="../ink/ink1091.xml"/><Relationship Id="rId264" Type="http://schemas.openxmlformats.org/officeDocument/2006/relationships/customXml" Target="../ink/ink1112.xml"/><Relationship Id="rId471" Type="http://schemas.openxmlformats.org/officeDocument/2006/relationships/image" Target="../media/image1203.png"/><Relationship Id="rId17" Type="http://schemas.openxmlformats.org/officeDocument/2006/relationships/image" Target="../media/image979.png"/><Relationship Id="rId59" Type="http://schemas.openxmlformats.org/officeDocument/2006/relationships/image" Target="../media/image1000.png"/><Relationship Id="rId124" Type="http://schemas.openxmlformats.org/officeDocument/2006/relationships/customXml" Target="../ink/ink1040.xml"/><Relationship Id="rId70" Type="http://schemas.openxmlformats.org/officeDocument/2006/relationships/customXml" Target="../ink/ink1013.xml"/><Relationship Id="rId166" Type="http://schemas.openxmlformats.org/officeDocument/2006/relationships/customXml" Target="../ink/ink1063.xml"/><Relationship Id="rId331" Type="http://schemas.openxmlformats.org/officeDocument/2006/relationships/image" Target="../media/image1134.png"/><Relationship Id="rId373" Type="http://schemas.openxmlformats.org/officeDocument/2006/relationships/image" Target="../media/image1155.png"/><Relationship Id="rId429" Type="http://schemas.openxmlformats.org/officeDocument/2006/relationships/image" Target="../media/image1182.png"/><Relationship Id="rId1" Type="http://schemas.openxmlformats.org/officeDocument/2006/relationships/slideLayout" Target="../slideLayouts/slideLayout1.xml"/><Relationship Id="rId233" Type="http://schemas.openxmlformats.org/officeDocument/2006/relationships/image" Target="../media/image1085.png"/><Relationship Id="rId440" Type="http://schemas.openxmlformats.org/officeDocument/2006/relationships/customXml" Target="../ink/ink1201.xml"/><Relationship Id="rId28" Type="http://schemas.openxmlformats.org/officeDocument/2006/relationships/customXml" Target="../ink/ink992.xml"/><Relationship Id="rId275" Type="http://schemas.openxmlformats.org/officeDocument/2006/relationships/image" Target="../media/image1106.png"/><Relationship Id="rId300" Type="http://schemas.openxmlformats.org/officeDocument/2006/relationships/customXml" Target="../ink/ink1130.xml"/><Relationship Id="rId482" Type="http://schemas.openxmlformats.org/officeDocument/2006/relationships/customXml" Target="../ink/ink1222.xml"/><Relationship Id="rId81" Type="http://schemas.openxmlformats.org/officeDocument/2006/relationships/image" Target="../media/image1011.png"/><Relationship Id="rId135" Type="http://schemas.openxmlformats.org/officeDocument/2006/relationships/image" Target="../media/image1038.png"/><Relationship Id="rId177" Type="http://schemas.openxmlformats.org/officeDocument/2006/relationships/image" Target="../media/image1057.png"/><Relationship Id="rId342" Type="http://schemas.openxmlformats.org/officeDocument/2006/relationships/customXml" Target="../ink/ink1151.xml"/><Relationship Id="rId384" Type="http://schemas.openxmlformats.org/officeDocument/2006/relationships/customXml" Target="../ink/ink1172.xml"/><Relationship Id="rId202" Type="http://schemas.openxmlformats.org/officeDocument/2006/relationships/customXml" Target="../ink/ink1081.xml"/><Relationship Id="rId244" Type="http://schemas.openxmlformats.org/officeDocument/2006/relationships/customXml" Target="../ink/ink1102.xml"/><Relationship Id="rId39" Type="http://schemas.openxmlformats.org/officeDocument/2006/relationships/image" Target="../media/image990.png"/><Relationship Id="rId286" Type="http://schemas.openxmlformats.org/officeDocument/2006/relationships/customXml" Target="../ink/ink1123.xml"/><Relationship Id="rId451" Type="http://schemas.openxmlformats.org/officeDocument/2006/relationships/image" Target="../media/image1193.png"/><Relationship Id="rId493" Type="http://schemas.openxmlformats.org/officeDocument/2006/relationships/image" Target="../media/image1214.png"/><Relationship Id="rId507" Type="http://schemas.openxmlformats.org/officeDocument/2006/relationships/image" Target="../media/image1221.png"/><Relationship Id="rId50" Type="http://schemas.openxmlformats.org/officeDocument/2006/relationships/customXml" Target="../ink/ink1003.xml"/><Relationship Id="rId104" Type="http://schemas.openxmlformats.org/officeDocument/2006/relationships/customXml" Target="../ink/ink1030.xml"/><Relationship Id="rId146" Type="http://schemas.openxmlformats.org/officeDocument/2006/relationships/image" Target="../media/image1042.png"/><Relationship Id="rId188" Type="http://schemas.openxmlformats.org/officeDocument/2006/relationships/customXml" Target="../ink/ink1074.xml"/><Relationship Id="rId311" Type="http://schemas.openxmlformats.org/officeDocument/2006/relationships/image" Target="../media/image1124.png"/><Relationship Id="rId353" Type="http://schemas.openxmlformats.org/officeDocument/2006/relationships/image" Target="../media/image1145.png"/><Relationship Id="rId395" Type="http://schemas.openxmlformats.org/officeDocument/2006/relationships/image" Target="../media/image1166.png"/><Relationship Id="rId409" Type="http://schemas.openxmlformats.org/officeDocument/2006/relationships/customXml" Target="../ink/ink1185.xml"/><Relationship Id="rId92" Type="http://schemas.openxmlformats.org/officeDocument/2006/relationships/customXml" Target="../ink/ink1024.xml"/><Relationship Id="rId213" Type="http://schemas.openxmlformats.org/officeDocument/2006/relationships/image" Target="../media/image1075.png"/><Relationship Id="rId420" Type="http://schemas.openxmlformats.org/officeDocument/2006/relationships/image" Target="../media/image1178.png"/><Relationship Id="rId255" Type="http://schemas.openxmlformats.org/officeDocument/2006/relationships/image" Target="../media/image1096.png"/><Relationship Id="rId297" Type="http://schemas.openxmlformats.org/officeDocument/2006/relationships/image" Target="../media/image1117.png"/><Relationship Id="rId462" Type="http://schemas.openxmlformats.org/officeDocument/2006/relationships/customXml" Target="../ink/ink1212.xml"/><Relationship Id="rId115" Type="http://schemas.openxmlformats.org/officeDocument/2006/relationships/image" Target="../media/image1028.png"/><Relationship Id="rId157" Type="http://schemas.openxmlformats.org/officeDocument/2006/relationships/customXml" Target="../ink/ink1058.xml"/><Relationship Id="rId322" Type="http://schemas.openxmlformats.org/officeDocument/2006/relationships/customXml" Target="../ink/ink1141.xml"/><Relationship Id="rId364" Type="http://schemas.openxmlformats.org/officeDocument/2006/relationships/customXml" Target="../ink/ink1162.xml"/><Relationship Id="rId61" Type="http://schemas.openxmlformats.org/officeDocument/2006/relationships/image" Target="../media/image1001.png"/><Relationship Id="rId199" Type="http://schemas.openxmlformats.org/officeDocument/2006/relationships/image" Target="../media/image1068.png"/><Relationship Id="rId19" Type="http://schemas.openxmlformats.org/officeDocument/2006/relationships/image" Target="../media/image980.png"/><Relationship Id="rId224" Type="http://schemas.openxmlformats.org/officeDocument/2006/relationships/customXml" Target="../ink/ink1092.xml"/><Relationship Id="rId266" Type="http://schemas.openxmlformats.org/officeDocument/2006/relationships/customXml" Target="../ink/ink1113.xml"/><Relationship Id="rId431" Type="http://schemas.openxmlformats.org/officeDocument/2006/relationships/image" Target="../media/image1183.png"/><Relationship Id="rId473" Type="http://schemas.openxmlformats.org/officeDocument/2006/relationships/image" Target="../media/image1204.png"/><Relationship Id="rId30" Type="http://schemas.openxmlformats.org/officeDocument/2006/relationships/customXml" Target="../ink/ink993.xml"/><Relationship Id="rId126" Type="http://schemas.openxmlformats.org/officeDocument/2006/relationships/customXml" Target="../ink/ink1041.xml"/><Relationship Id="rId168" Type="http://schemas.openxmlformats.org/officeDocument/2006/relationships/customXml" Target="../ink/ink1064.xml"/><Relationship Id="rId333" Type="http://schemas.openxmlformats.org/officeDocument/2006/relationships/image" Target="../media/image1135.png"/><Relationship Id="rId72" Type="http://schemas.openxmlformats.org/officeDocument/2006/relationships/customXml" Target="../ink/ink1014.xml"/><Relationship Id="rId375" Type="http://schemas.openxmlformats.org/officeDocument/2006/relationships/image" Target="../media/image1156.png"/><Relationship Id="rId3" Type="http://schemas.openxmlformats.org/officeDocument/2006/relationships/image" Target="../media/image2300.png"/><Relationship Id="rId235" Type="http://schemas.openxmlformats.org/officeDocument/2006/relationships/image" Target="../media/image1086.png"/><Relationship Id="rId277" Type="http://schemas.openxmlformats.org/officeDocument/2006/relationships/image" Target="../media/image1107.png"/><Relationship Id="rId400" Type="http://schemas.openxmlformats.org/officeDocument/2006/relationships/image" Target="../media/image1168.png"/><Relationship Id="rId442" Type="http://schemas.openxmlformats.org/officeDocument/2006/relationships/customXml" Target="../ink/ink1202.xml"/><Relationship Id="rId484" Type="http://schemas.openxmlformats.org/officeDocument/2006/relationships/customXml" Target="../ink/ink1223.xml"/><Relationship Id="rId137" Type="http://schemas.openxmlformats.org/officeDocument/2006/relationships/image" Target="../media/image1039.png"/><Relationship Id="rId302" Type="http://schemas.openxmlformats.org/officeDocument/2006/relationships/customXml" Target="../ink/ink1131.xml"/><Relationship Id="rId344" Type="http://schemas.openxmlformats.org/officeDocument/2006/relationships/customXml" Target="../ink/ink1152.xml"/><Relationship Id="rId41" Type="http://schemas.openxmlformats.org/officeDocument/2006/relationships/image" Target="../media/image991.png"/><Relationship Id="rId83" Type="http://schemas.openxmlformats.org/officeDocument/2006/relationships/image" Target="../media/image1012.png"/><Relationship Id="rId179" Type="http://schemas.openxmlformats.org/officeDocument/2006/relationships/image" Target="../media/image1058.png"/><Relationship Id="rId386" Type="http://schemas.openxmlformats.org/officeDocument/2006/relationships/customXml" Target="../ink/ink1173.xml"/><Relationship Id="rId190" Type="http://schemas.openxmlformats.org/officeDocument/2006/relationships/customXml" Target="../ink/ink1075.xml"/><Relationship Id="rId204" Type="http://schemas.openxmlformats.org/officeDocument/2006/relationships/customXml" Target="../ink/ink1082.xml"/><Relationship Id="rId246" Type="http://schemas.openxmlformats.org/officeDocument/2006/relationships/customXml" Target="../ink/ink1103.xml"/><Relationship Id="rId288" Type="http://schemas.openxmlformats.org/officeDocument/2006/relationships/customXml" Target="../ink/ink1124.xml"/><Relationship Id="rId411" Type="http://schemas.openxmlformats.org/officeDocument/2006/relationships/customXml" Target="../ink/ink1186.xml"/><Relationship Id="rId453" Type="http://schemas.openxmlformats.org/officeDocument/2006/relationships/image" Target="../media/image1194.png"/><Relationship Id="rId509" Type="http://schemas.openxmlformats.org/officeDocument/2006/relationships/image" Target="../media/image1222.png"/><Relationship Id="rId106" Type="http://schemas.openxmlformats.org/officeDocument/2006/relationships/customXml" Target="../ink/ink1031.xml"/><Relationship Id="rId313" Type="http://schemas.openxmlformats.org/officeDocument/2006/relationships/image" Target="../media/image1125.png"/><Relationship Id="rId495" Type="http://schemas.openxmlformats.org/officeDocument/2006/relationships/image" Target="../media/image1215.png"/><Relationship Id="rId10" Type="http://schemas.openxmlformats.org/officeDocument/2006/relationships/customXml" Target="../ink/ink983.xml"/><Relationship Id="rId52" Type="http://schemas.openxmlformats.org/officeDocument/2006/relationships/customXml" Target="../ink/ink1004.xml"/><Relationship Id="rId94" Type="http://schemas.openxmlformats.org/officeDocument/2006/relationships/customXml" Target="../ink/ink1025.xml"/><Relationship Id="rId148" Type="http://schemas.openxmlformats.org/officeDocument/2006/relationships/image" Target="../media/image1043.png"/><Relationship Id="rId355" Type="http://schemas.openxmlformats.org/officeDocument/2006/relationships/image" Target="../media/image1146.png"/><Relationship Id="rId397" Type="http://schemas.openxmlformats.org/officeDocument/2006/relationships/image" Target="../media/image1167.png"/><Relationship Id="rId215" Type="http://schemas.openxmlformats.org/officeDocument/2006/relationships/image" Target="../media/image1076.png"/><Relationship Id="rId257" Type="http://schemas.openxmlformats.org/officeDocument/2006/relationships/image" Target="../media/image1097.png"/><Relationship Id="rId422" Type="http://schemas.openxmlformats.org/officeDocument/2006/relationships/image" Target="../media/image1179.png"/><Relationship Id="rId464" Type="http://schemas.openxmlformats.org/officeDocument/2006/relationships/customXml" Target="../ink/ink121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38.xml"/><Relationship Id="rId13" Type="http://schemas.openxmlformats.org/officeDocument/2006/relationships/image" Target="../media/image1227.png"/><Relationship Id="rId18" Type="http://schemas.openxmlformats.org/officeDocument/2006/relationships/customXml" Target="../ink/ink1243.xml"/><Relationship Id="rId3" Type="http://schemas.openxmlformats.org/officeDocument/2006/relationships/image" Target="NULL"/><Relationship Id="rId21" Type="http://schemas.openxmlformats.org/officeDocument/2006/relationships/image" Target="../media/image1231.png"/><Relationship Id="rId7" Type="http://schemas.openxmlformats.org/officeDocument/2006/relationships/image" Target="../media/image1224.png"/><Relationship Id="rId12" Type="http://schemas.openxmlformats.org/officeDocument/2006/relationships/customXml" Target="../ink/ink1240.xml"/><Relationship Id="rId17" Type="http://schemas.openxmlformats.org/officeDocument/2006/relationships/image" Target="../media/image1229.png"/><Relationship Id="rId2" Type="http://schemas.openxmlformats.org/officeDocument/2006/relationships/image" Target="NULL"/><Relationship Id="rId16" Type="http://schemas.openxmlformats.org/officeDocument/2006/relationships/customXml" Target="../ink/ink1242.xml"/><Relationship Id="rId20" Type="http://schemas.openxmlformats.org/officeDocument/2006/relationships/customXml" Target="../ink/ink124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237.xml"/><Relationship Id="rId11" Type="http://schemas.openxmlformats.org/officeDocument/2006/relationships/image" Target="../media/image1226.png"/><Relationship Id="rId5" Type="http://schemas.openxmlformats.org/officeDocument/2006/relationships/image" Target="../media/image1223.png"/><Relationship Id="rId15" Type="http://schemas.openxmlformats.org/officeDocument/2006/relationships/image" Target="../media/image1228.png"/><Relationship Id="rId10" Type="http://schemas.openxmlformats.org/officeDocument/2006/relationships/customXml" Target="../ink/ink1239.xml"/><Relationship Id="rId19" Type="http://schemas.openxmlformats.org/officeDocument/2006/relationships/image" Target="../media/image1230.png"/><Relationship Id="rId4" Type="http://schemas.openxmlformats.org/officeDocument/2006/relationships/customXml" Target="../ink/ink1236.xml"/><Relationship Id="rId9" Type="http://schemas.openxmlformats.org/officeDocument/2006/relationships/image" Target="../media/image1225.png"/><Relationship Id="rId14" Type="http://schemas.openxmlformats.org/officeDocument/2006/relationships/customXml" Target="../ink/ink124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3.png"/><Relationship Id="rId3" Type="http://schemas.openxmlformats.org/officeDocument/2006/relationships/customXml" Target="../ink/ink1245.xml"/><Relationship Id="rId7" Type="http://schemas.openxmlformats.org/officeDocument/2006/relationships/customXml" Target="../ink/ink1247.xml"/><Relationship Id="rId2" Type="http://schemas.openxmlformats.org/officeDocument/2006/relationships/image" Target="../media/image30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2.png"/><Relationship Id="rId5" Type="http://schemas.openxmlformats.org/officeDocument/2006/relationships/customXml" Target="../ink/ink1246.xml"/><Relationship Id="rId4" Type="http://schemas.openxmlformats.org/officeDocument/2006/relationships/image" Target="../media/image100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7.png"/><Relationship Id="rId13" Type="http://schemas.openxmlformats.org/officeDocument/2006/relationships/customXml" Target="../ink/ink1253.xml"/><Relationship Id="rId3" Type="http://schemas.openxmlformats.org/officeDocument/2006/relationships/customXml" Target="../ink/ink1248.xml"/><Relationship Id="rId7" Type="http://schemas.openxmlformats.org/officeDocument/2006/relationships/customXml" Target="../ink/ink1250.xml"/><Relationship Id="rId12" Type="http://schemas.openxmlformats.org/officeDocument/2006/relationships/image" Target="../media/image1239.png"/><Relationship Id="rId2" Type="http://schemas.openxmlformats.org/officeDocument/2006/relationships/image" Target="../media/image123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6.png"/><Relationship Id="rId11" Type="http://schemas.openxmlformats.org/officeDocument/2006/relationships/customXml" Target="../ink/ink1252.xml"/><Relationship Id="rId5" Type="http://schemas.openxmlformats.org/officeDocument/2006/relationships/customXml" Target="../ink/ink1249.xml"/><Relationship Id="rId10" Type="http://schemas.openxmlformats.org/officeDocument/2006/relationships/image" Target="../media/image1238.png"/><Relationship Id="rId4" Type="http://schemas.openxmlformats.org/officeDocument/2006/relationships/image" Target="../media/image1235.png"/><Relationship Id="rId9" Type="http://schemas.openxmlformats.org/officeDocument/2006/relationships/customXml" Target="../ink/ink1251.xml"/><Relationship Id="rId14" Type="http://schemas.openxmlformats.org/officeDocument/2006/relationships/image" Target="../media/image124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1.xml"/><Relationship Id="rId13" Type="http://schemas.openxmlformats.org/officeDocument/2006/relationships/image" Target="../media/image72.png"/><Relationship Id="rId18" Type="http://schemas.openxmlformats.org/officeDocument/2006/relationships/customXml" Target="../ink/ink76.xml"/><Relationship Id="rId26" Type="http://schemas.openxmlformats.org/officeDocument/2006/relationships/customXml" Target="../ink/ink80.xml"/><Relationship Id="rId3" Type="http://schemas.openxmlformats.org/officeDocument/2006/relationships/image" Target="../media/image67.png"/><Relationship Id="rId21" Type="http://schemas.openxmlformats.org/officeDocument/2006/relationships/image" Target="../media/image76.png"/><Relationship Id="rId7" Type="http://schemas.openxmlformats.org/officeDocument/2006/relationships/image" Target="../media/image69.png"/><Relationship Id="rId12" Type="http://schemas.openxmlformats.org/officeDocument/2006/relationships/customXml" Target="../ink/ink73.xml"/><Relationship Id="rId17" Type="http://schemas.openxmlformats.org/officeDocument/2006/relationships/image" Target="../media/image74.png"/><Relationship Id="rId25" Type="http://schemas.openxmlformats.org/officeDocument/2006/relationships/image" Target="../media/image78.png"/><Relationship Id="rId2" Type="http://schemas.openxmlformats.org/officeDocument/2006/relationships/customXml" Target="../ink/ink68.xml"/><Relationship Id="rId16" Type="http://schemas.openxmlformats.org/officeDocument/2006/relationships/customXml" Target="../ink/ink75.xml"/><Relationship Id="rId20" Type="http://schemas.openxmlformats.org/officeDocument/2006/relationships/customXml" Target="../ink/ink77.xml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0.xml"/><Relationship Id="rId11" Type="http://schemas.openxmlformats.org/officeDocument/2006/relationships/image" Target="../media/image71.png"/><Relationship Id="rId24" Type="http://schemas.openxmlformats.org/officeDocument/2006/relationships/customXml" Target="../ink/ink79.xml"/><Relationship Id="rId5" Type="http://schemas.openxmlformats.org/officeDocument/2006/relationships/image" Target="../media/image68.png"/><Relationship Id="rId15" Type="http://schemas.openxmlformats.org/officeDocument/2006/relationships/image" Target="../media/image73.png"/><Relationship Id="rId23" Type="http://schemas.openxmlformats.org/officeDocument/2006/relationships/image" Target="../media/image77.png"/><Relationship Id="rId28" Type="http://schemas.openxmlformats.org/officeDocument/2006/relationships/customXml" Target="../ink/ink81.xml"/><Relationship Id="rId10" Type="http://schemas.openxmlformats.org/officeDocument/2006/relationships/customXml" Target="../ink/ink72.xml"/><Relationship Id="rId19" Type="http://schemas.openxmlformats.org/officeDocument/2006/relationships/image" Target="../media/image75.png"/><Relationship Id="rId31" Type="http://schemas.openxmlformats.org/officeDocument/2006/relationships/image" Target="../media/image81.png"/><Relationship Id="rId4" Type="http://schemas.openxmlformats.org/officeDocument/2006/relationships/customXml" Target="../ink/ink69.xml"/><Relationship Id="rId9" Type="http://schemas.openxmlformats.org/officeDocument/2006/relationships/image" Target="../media/image70.png"/><Relationship Id="rId14" Type="http://schemas.openxmlformats.org/officeDocument/2006/relationships/customXml" Target="../ink/ink74.xml"/><Relationship Id="rId22" Type="http://schemas.openxmlformats.org/officeDocument/2006/relationships/customXml" Target="../ink/ink78.xml"/><Relationship Id="rId27" Type="http://schemas.openxmlformats.org/officeDocument/2006/relationships/image" Target="../media/image79.png"/><Relationship Id="rId30" Type="http://schemas.openxmlformats.org/officeDocument/2006/relationships/customXml" Target="../ink/ink82.xml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311.xml"/><Relationship Id="rId299" Type="http://schemas.openxmlformats.org/officeDocument/2006/relationships/customXml" Target="../ink/ink1400.xml"/><Relationship Id="rId21" Type="http://schemas.openxmlformats.org/officeDocument/2006/relationships/customXml" Target="../ink/ink1263.xml"/><Relationship Id="rId63" Type="http://schemas.openxmlformats.org/officeDocument/2006/relationships/customXml" Target="../ink/ink1284.xml"/><Relationship Id="rId159" Type="http://schemas.openxmlformats.org/officeDocument/2006/relationships/customXml" Target="../ink/ink1332.xml"/><Relationship Id="rId170" Type="http://schemas.openxmlformats.org/officeDocument/2006/relationships/image" Target="../media/image1325.png"/><Relationship Id="rId226" Type="http://schemas.openxmlformats.org/officeDocument/2006/relationships/image" Target="../media/image1350.png"/><Relationship Id="rId268" Type="http://schemas.openxmlformats.org/officeDocument/2006/relationships/image" Target="../media/image1371.png"/><Relationship Id="rId32" Type="http://schemas.openxmlformats.org/officeDocument/2006/relationships/image" Target="../media/image1256.png"/><Relationship Id="rId74" Type="http://schemas.openxmlformats.org/officeDocument/2006/relationships/image" Target="../media/image1277.png"/><Relationship Id="rId128" Type="http://schemas.openxmlformats.org/officeDocument/2006/relationships/image" Target="../media/image1304.png"/><Relationship Id="rId5" Type="http://schemas.openxmlformats.org/officeDocument/2006/relationships/customXml" Target="../ink/ink1255.xml"/><Relationship Id="rId181" Type="http://schemas.openxmlformats.org/officeDocument/2006/relationships/customXml" Target="../ink/ink1343.xml"/><Relationship Id="rId237" Type="http://schemas.openxmlformats.org/officeDocument/2006/relationships/customXml" Target="../ink/ink1369.xml"/><Relationship Id="rId279" Type="http://schemas.openxmlformats.org/officeDocument/2006/relationships/customXml" Target="../ink/ink1390.xml"/><Relationship Id="rId43" Type="http://schemas.openxmlformats.org/officeDocument/2006/relationships/customXml" Target="../ink/ink1274.xml"/><Relationship Id="rId139" Type="http://schemas.openxmlformats.org/officeDocument/2006/relationships/customXml" Target="../ink/ink1322.xml"/><Relationship Id="rId290" Type="http://schemas.openxmlformats.org/officeDocument/2006/relationships/image" Target="../media/image1382.png"/><Relationship Id="rId304" Type="http://schemas.openxmlformats.org/officeDocument/2006/relationships/image" Target="../media/image1389.png"/><Relationship Id="rId85" Type="http://schemas.openxmlformats.org/officeDocument/2006/relationships/customXml" Target="../ink/ink1295.xml"/><Relationship Id="rId150" Type="http://schemas.openxmlformats.org/officeDocument/2006/relationships/image" Target="../media/image1315.png"/><Relationship Id="rId192" Type="http://schemas.openxmlformats.org/officeDocument/2006/relationships/image" Target="../media/image1336.png"/><Relationship Id="rId206" Type="http://schemas.openxmlformats.org/officeDocument/2006/relationships/image" Target="../media/image1342.png"/><Relationship Id="rId248" Type="http://schemas.openxmlformats.org/officeDocument/2006/relationships/image" Target="../media/image1361.png"/><Relationship Id="rId12" Type="http://schemas.openxmlformats.org/officeDocument/2006/relationships/image" Target="../media/image1246.png"/><Relationship Id="rId108" Type="http://schemas.openxmlformats.org/officeDocument/2006/relationships/image" Target="../media/image1294.png"/><Relationship Id="rId315" Type="http://schemas.openxmlformats.org/officeDocument/2006/relationships/customXml" Target="../ink/ink1408.xml"/><Relationship Id="rId54" Type="http://schemas.openxmlformats.org/officeDocument/2006/relationships/image" Target="../media/image1267.png"/><Relationship Id="rId96" Type="http://schemas.openxmlformats.org/officeDocument/2006/relationships/image" Target="../media/image1288.png"/><Relationship Id="rId161" Type="http://schemas.openxmlformats.org/officeDocument/2006/relationships/customXml" Target="../ink/ink1333.xml"/><Relationship Id="rId217" Type="http://schemas.openxmlformats.org/officeDocument/2006/relationships/hyperlink" Target="https://youtu.be/002HcSoycxA" TargetMode="External"/><Relationship Id="rId259" Type="http://schemas.openxmlformats.org/officeDocument/2006/relationships/customXml" Target="../ink/ink1380.xml"/><Relationship Id="rId23" Type="http://schemas.openxmlformats.org/officeDocument/2006/relationships/customXml" Target="../ink/ink1264.xml"/><Relationship Id="rId119" Type="http://schemas.openxmlformats.org/officeDocument/2006/relationships/customXml" Target="../ink/ink1312.xml"/><Relationship Id="rId270" Type="http://schemas.openxmlformats.org/officeDocument/2006/relationships/image" Target="../media/image1372.png"/><Relationship Id="rId65" Type="http://schemas.openxmlformats.org/officeDocument/2006/relationships/customXml" Target="../ink/ink1285.xml"/><Relationship Id="rId130" Type="http://schemas.openxmlformats.org/officeDocument/2006/relationships/image" Target="../media/image1305.png"/><Relationship Id="rId172" Type="http://schemas.openxmlformats.org/officeDocument/2006/relationships/image" Target="../media/image1326.png"/><Relationship Id="rId228" Type="http://schemas.openxmlformats.org/officeDocument/2006/relationships/image" Target="../media/image1351.png"/><Relationship Id="rId13" Type="http://schemas.openxmlformats.org/officeDocument/2006/relationships/customXml" Target="../ink/ink1259.xml"/><Relationship Id="rId109" Type="http://schemas.openxmlformats.org/officeDocument/2006/relationships/customXml" Target="../ink/ink1307.xml"/><Relationship Id="rId260" Type="http://schemas.openxmlformats.org/officeDocument/2006/relationships/image" Target="../media/image1367.png"/><Relationship Id="rId281" Type="http://schemas.openxmlformats.org/officeDocument/2006/relationships/customXml" Target="../ink/ink1391.xml"/><Relationship Id="rId316" Type="http://schemas.openxmlformats.org/officeDocument/2006/relationships/image" Target="../media/image1395.png"/><Relationship Id="rId34" Type="http://schemas.openxmlformats.org/officeDocument/2006/relationships/image" Target="../media/image1257.png"/><Relationship Id="rId55" Type="http://schemas.openxmlformats.org/officeDocument/2006/relationships/customXml" Target="../ink/ink1280.xml"/><Relationship Id="rId76" Type="http://schemas.openxmlformats.org/officeDocument/2006/relationships/image" Target="../media/image1278.png"/><Relationship Id="rId97" Type="http://schemas.openxmlformats.org/officeDocument/2006/relationships/customXml" Target="../ink/ink1301.xml"/><Relationship Id="rId120" Type="http://schemas.openxmlformats.org/officeDocument/2006/relationships/image" Target="../media/image1300.png"/><Relationship Id="rId141" Type="http://schemas.openxmlformats.org/officeDocument/2006/relationships/customXml" Target="../ink/ink1323.xml"/><Relationship Id="rId7" Type="http://schemas.openxmlformats.org/officeDocument/2006/relationships/customXml" Target="../ink/ink1256.xml"/><Relationship Id="rId162" Type="http://schemas.openxmlformats.org/officeDocument/2006/relationships/image" Target="../media/image1321.png"/><Relationship Id="rId183" Type="http://schemas.openxmlformats.org/officeDocument/2006/relationships/customXml" Target="../ink/ink1344.xml"/><Relationship Id="rId218" Type="http://schemas.openxmlformats.org/officeDocument/2006/relationships/hyperlink" Target="http://www.bernhardkoester.de/video/Optimierungsprobleme/Optimierungsprobleme.pdf" TargetMode="External"/><Relationship Id="rId239" Type="http://schemas.openxmlformats.org/officeDocument/2006/relationships/customXml" Target="../ink/ink1370.xml"/><Relationship Id="rId250" Type="http://schemas.openxmlformats.org/officeDocument/2006/relationships/image" Target="../media/image1362.png"/><Relationship Id="rId271" Type="http://schemas.openxmlformats.org/officeDocument/2006/relationships/customXml" Target="../ink/ink1386.xml"/><Relationship Id="rId292" Type="http://schemas.openxmlformats.org/officeDocument/2006/relationships/image" Target="../media/image1383.png"/><Relationship Id="rId306" Type="http://schemas.openxmlformats.org/officeDocument/2006/relationships/image" Target="../media/image1390.png"/><Relationship Id="rId24" Type="http://schemas.openxmlformats.org/officeDocument/2006/relationships/image" Target="../media/image1252.png"/><Relationship Id="rId45" Type="http://schemas.openxmlformats.org/officeDocument/2006/relationships/customXml" Target="../ink/ink1275.xml"/><Relationship Id="rId66" Type="http://schemas.openxmlformats.org/officeDocument/2006/relationships/image" Target="../media/image1273.png"/><Relationship Id="rId87" Type="http://schemas.openxmlformats.org/officeDocument/2006/relationships/customXml" Target="../ink/ink1296.xml"/><Relationship Id="rId110" Type="http://schemas.openxmlformats.org/officeDocument/2006/relationships/image" Target="../media/image1295.png"/><Relationship Id="rId131" Type="http://schemas.openxmlformats.org/officeDocument/2006/relationships/customXml" Target="../ink/ink1318.xml"/><Relationship Id="rId152" Type="http://schemas.openxmlformats.org/officeDocument/2006/relationships/image" Target="../media/image1316.png"/><Relationship Id="rId173" Type="http://schemas.openxmlformats.org/officeDocument/2006/relationships/customXml" Target="../ink/ink1339.xml"/><Relationship Id="rId194" Type="http://schemas.openxmlformats.org/officeDocument/2006/relationships/image" Target="../media/image1337.png"/><Relationship Id="rId208" Type="http://schemas.openxmlformats.org/officeDocument/2006/relationships/image" Target="../media/image1343.png"/><Relationship Id="rId229" Type="http://schemas.openxmlformats.org/officeDocument/2006/relationships/customXml" Target="../ink/ink1365.xml"/><Relationship Id="rId240" Type="http://schemas.openxmlformats.org/officeDocument/2006/relationships/image" Target="../media/image1357.png"/><Relationship Id="rId261" Type="http://schemas.openxmlformats.org/officeDocument/2006/relationships/customXml" Target="../ink/ink1381.xml"/><Relationship Id="rId14" Type="http://schemas.openxmlformats.org/officeDocument/2006/relationships/image" Target="../media/image1247.png"/><Relationship Id="rId35" Type="http://schemas.openxmlformats.org/officeDocument/2006/relationships/customXml" Target="../ink/ink1270.xml"/><Relationship Id="rId56" Type="http://schemas.openxmlformats.org/officeDocument/2006/relationships/image" Target="../media/image1268.png"/><Relationship Id="rId77" Type="http://schemas.openxmlformats.org/officeDocument/2006/relationships/customXml" Target="../ink/ink1291.xml"/><Relationship Id="rId100" Type="http://schemas.openxmlformats.org/officeDocument/2006/relationships/image" Target="../media/image1290.png"/><Relationship Id="rId282" Type="http://schemas.openxmlformats.org/officeDocument/2006/relationships/image" Target="../media/image1378.png"/><Relationship Id="rId317" Type="http://schemas.openxmlformats.org/officeDocument/2006/relationships/customXml" Target="../ink/ink1409.xml"/><Relationship Id="rId8" Type="http://schemas.openxmlformats.org/officeDocument/2006/relationships/image" Target="../media/image1244.png"/><Relationship Id="rId98" Type="http://schemas.openxmlformats.org/officeDocument/2006/relationships/image" Target="../media/image1289.png"/><Relationship Id="rId121" Type="http://schemas.openxmlformats.org/officeDocument/2006/relationships/customXml" Target="../ink/ink1313.xml"/><Relationship Id="rId142" Type="http://schemas.openxmlformats.org/officeDocument/2006/relationships/image" Target="../media/image1311.png"/><Relationship Id="rId163" Type="http://schemas.openxmlformats.org/officeDocument/2006/relationships/customXml" Target="../ink/ink1334.xml"/><Relationship Id="rId184" Type="http://schemas.openxmlformats.org/officeDocument/2006/relationships/image" Target="../media/image1332.png"/><Relationship Id="rId219" Type="http://schemas.openxmlformats.org/officeDocument/2006/relationships/hyperlink" Target="http://www.bernhardkoester.de/video/Optimierungsprobleme/Optimierungsprobleme.pptx" TargetMode="External"/><Relationship Id="rId230" Type="http://schemas.openxmlformats.org/officeDocument/2006/relationships/image" Target="../media/image1352.png"/><Relationship Id="rId251" Type="http://schemas.openxmlformats.org/officeDocument/2006/relationships/customXml" Target="../ink/ink1376.xml"/><Relationship Id="rId25" Type="http://schemas.openxmlformats.org/officeDocument/2006/relationships/customXml" Target="../ink/ink1265.xml"/><Relationship Id="rId46" Type="http://schemas.openxmlformats.org/officeDocument/2006/relationships/image" Target="../media/image1263.png"/><Relationship Id="rId67" Type="http://schemas.openxmlformats.org/officeDocument/2006/relationships/customXml" Target="../ink/ink1286.xml"/><Relationship Id="rId272" Type="http://schemas.openxmlformats.org/officeDocument/2006/relationships/image" Target="../media/image1373.png"/><Relationship Id="rId293" Type="http://schemas.openxmlformats.org/officeDocument/2006/relationships/customXml" Target="../ink/ink1397.xml"/><Relationship Id="rId307" Type="http://schemas.openxmlformats.org/officeDocument/2006/relationships/customXml" Target="../ink/ink1404.xml"/><Relationship Id="rId88" Type="http://schemas.openxmlformats.org/officeDocument/2006/relationships/image" Target="../media/image1284.png"/><Relationship Id="rId111" Type="http://schemas.openxmlformats.org/officeDocument/2006/relationships/customXml" Target="../ink/ink1308.xml"/><Relationship Id="rId132" Type="http://schemas.openxmlformats.org/officeDocument/2006/relationships/image" Target="../media/image1306.png"/><Relationship Id="rId153" Type="http://schemas.openxmlformats.org/officeDocument/2006/relationships/customXml" Target="../ink/ink1329.xml"/><Relationship Id="rId174" Type="http://schemas.openxmlformats.org/officeDocument/2006/relationships/image" Target="../media/image1327.png"/><Relationship Id="rId195" Type="http://schemas.openxmlformats.org/officeDocument/2006/relationships/customXml" Target="../ink/ink1350.xml"/><Relationship Id="rId209" Type="http://schemas.openxmlformats.org/officeDocument/2006/relationships/customXml" Target="../ink/ink1357.xml"/><Relationship Id="rId220" Type="http://schemas.openxmlformats.org/officeDocument/2006/relationships/hyperlink" Target="http://www.bernhardkoester.de/video/Optimierungsprobleme/Optimierungsprobleme.xlsx" TargetMode="External"/><Relationship Id="rId241" Type="http://schemas.openxmlformats.org/officeDocument/2006/relationships/customXml" Target="../ink/ink1371.xml"/><Relationship Id="rId15" Type="http://schemas.openxmlformats.org/officeDocument/2006/relationships/customXml" Target="../ink/ink1260.xml"/><Relationship Id="rId36" Type="http://schemas.openxmlformats.org/officeDocument/2006/relationships/image" Target="../media/image1258.png"/><Relationship Id="rId57" Type="http://schemas.openxmlformats.org/officeDocument/2006/relationships/customXml" Target="../ink/ink1281.xml"/><Relationship Id="rId262" Type="http://schemas.openxmlformats.org/officeDocument/2006/relationships/image" Target="../media/image1368.png"/><Relationship Id="rId283" Type="http://schemas.openxmlformats.org/officeDocument/2006/relationships/customXml" Target="../ink/ink1392.xml"/><Relationship Id="rId318" Type="http://schemas.openxmlformats.org/officeDocument/2006/relationships/image" Target="../media/image1396.png"/><Relationship Id="rId78" Type="http://schemas.openxmlformats.org/officeDocument/2006/relationships/image" Target="../media/image1279.png"/><Relationship Id="rId99" Type="http://schemas.openxmlformats.org/officeDocument/2006/relationships/customXml" Target="../ink/ink1302.xml"/><Relationship Id="rId101" Type="http://schemas.openxmlformats.org/officeDocument/2006/relationships/customXml" Target="../ink/ink1303.xml"/><Relationship Id="rId122" Type="http://schemas.openxmlformats.org/officeDocument/2006/relationships/image" Target="../media/image1301.png"/><Relationship Id="rId143" Type="http://schemas.openxmlformats.org/officeDocument/2006/relationships/customXml" Target="../ink/ink1324.xml"/><Relationship Id="rId164" Type="http://schemas.openxmlformats.org/officeDocument/2006/relationships/image" Target="../media/image1322.png"/><Relationship Id="rId185" Type="http://schemas.openxmlformats.org/officeDocument/2006/relationships/customXml" Target="../ink/ink1345.xml"/><Relationship Id="rId9" Type="http://schemas.openxmlformats.org/officeDocument/2006/relationships/customXml" Target="../ink/ink1257.xml"/><Relationship Id="rId210" Type="http://schemas.openxmlformats.org/officeDocument/2006/relationships/image" Target="../media/image1344.png"/><Relationship Id="rId26" Type="http://schemas.openxmlformats.org/officeDocument/2006/relationships/image" Target="../media/image1253.png"/><Relationship Id="rId231" Type="http://schemas.openxmlformats.org/officeDocument/2006/relationships/customXml" Target="../ink/ink1366.xml"/><Relationship Id="rId252" Type="http://schemas.openxmlformats.org/officeDocument/2006/relationships/image" Target="../media/image1363.png"/><Relationship Id="rId273" Type="http://schemas.openxmlformats.org/officeDocument/2006/relationships/customXml" Target="../ink/ink1387.xml"/><Relationship Id="rId294" Type="http://schemas.openxmlformats.org/officeDocument/2006/relationships/image" Target="../media/image1384.png"/><Relationship Id="rId308" Type="http://schemas.openxmlformats.org/officeDocument/2006/relationships/image" Target="../media/image1391.png"/><Relationship Id="rId47" Type="http://schemas.openxmlformats.org/officeDocument/2006/relationships/customXml" Target="../ink/ink1276.xml"/><Relationship Id="rId68" Type="http://schemas.openxmlformats.org/officeDocument/2006/relationships/image" Target="../media/image1274.png"/><Relationship Id="rId89" Type="http://schemas.openxmlformats.org/officeDocument/2006/relationships/customXml" Target="../ink/ink1297.xml"/><Relationship Id="rId112" Type="http://schemas.openxmlformats.org/officeDocument/2006/relationships/image" Target="../media/image1296.png"/><Relationship Id="rId133" Type="http://schemas.openxmlformats.org/officeDocument/2006/relationships/customXml" Target="../ink/ink1319.xml"/><Relationship Id="rId154" Type="http://schemas.openxmlformats.org/officeDocument/2006/relationships/image" Target="../media/image1317.png"/><Relationship Id="rId175" Type="http://schemas.openxmlformats.org/officeDocument/2006/relationships/customXml" Target="../ink/ink1340.xml"/><Relationship Id="rId196" Type="http://schemas.openxmlformats.org/officeDocument/2006/relationships/image" Target="../media/image1338.png"/><Relationship Id="rId200" Type="http://schemas.openxmlformats.org/officeDocument/2006/relationships/image" Target="../media/image1340.png"/><Relationship Id="rId16" Type="http://schemas.openxmlformats.org/officeDocument/2006/relationships/image" Target="../media/image1248.png"/><Relationship Id="rId221" Type="http://schemas.openxmlformats.org/officeDocument/2006/relationships/customXml" Target="../ink/ink1361.xml"/><Relationship Id="rId242" Type="http://schemas.openxmlformats.org/officeDocument/2006/relationships/image" Target="../media/image1358.png"/><Relationship Id="rId263" Type="http://schemas.openxmlformats.org/officeDocument/2006/relationships/customXml" Target="../ink/ink1382.xml"/><Relationship Id="rId284" Type="http://schemas.openxmlformats.org/officeDocument/2006/relationships/image" Target="../media/image1379.png"/><Relationship Id="rId37" Type="http://schemas.openxmlformats.org/officeDocument/2006/relationships/customXml" Target="../ink/ink1271.xml"/><Relationship Id="rId58" Type="http://schemas.openxmlformats.org/officeDocument/2006/relationships/image" Target="../media/image1269.png"/><Relationship Id="rId79" Type="http://schemas.openxmlformats.org/officeDocument/2006/relationships/customXml" Target="../ink/ink1292.xml"/><Relationship Id="rId102" Type="http://schemas.openxmlformats.org/officeDocument/2006/relationships/image" Target="../media/image1291.png"/><Relationship Id="rId123" Type="http://schemas.openxmlformats.org/officeDocument/2006/relationships/customXml" Target="../ink/ink1314.xml"/><Relationship Id="rId144" Type="http://schemas.openxmlformats.org/officeDocument/2006/relationships/image" Target="../media/image1312.png"/><Relationship Id="rId90" Type="http://schemas.openxmlformats.org/officeDocument/2006/relationships/image" Target="../media/image1285.png"/><Relationship Id="rId165" Type="http://schemas.openxmlformats.org/officeDocument/2006/relationships/customXml" Target="../ink/ink1335.xml"/><Relationship Id="rId186" Type="http://schemas.openxmlformats.org/officeDocument/2006/relationships/image" Target="../media/image1333.png"/><Relationship Id="rId211" Type="http://schemas.openxmlformats.org/officeDocument/2006/relationships/customXml" Target="../ink/ink1358.xml"/><Relationship Id="rId232" Type="http://schemas.openxmlformats.org/officeDocument/2006/relationships/image" Target="../media/image1353.png"/><Relationship Id="rId253" Type="http://schemas.openxmlformats.org/officeDocument/2006/relationships/customXml" Target="../ink/ink1377.xml"/><Relationship Id="rId274" Type="http://schemas.openxmlformats.org/officeDocument/2006/relationships/image" Target="../media/image1374.png"/><Relationship Id="rId295" Type="http://schemas.openxmlformats.org/officeDocument/2006/relationships/customXml" Target="../ink/ink1398.xml"/><Relationship Id="rId309" Type="http://schemas.openxmlformats.org/officeDocument/2006/relationships/customXml" Target="../ink/ink1405.xml"/><Relationship Id="rId27" Type="http://schemas.openxmlformats.org/officeDocument/2006/relationships/customXml" Target="../ink/ink1266.xml"/><Relationship Id="rId48" Type="http://schemas.openxmlformats.org/officeDocument/2006/relationships/image" Target="../media/image1264.png"/><Relationship Id="rId69" Type="http://schemas.openxmlformats.org/officeDocument/2006/relationships/customXml" Target="../ink/ink1287.xml"/><Relationship Id="rId113" Type="http://schemas.openxmlformats.org/officeDocument/2006/relationships/customXml" Target="../ink/ink1309.xml"/><Relationship Id="rId134" Type="http://schemas.openxmlformats.org/officeDocument/2006/relationships/image" Target="../media/image1307.png"/><Relationship Id="rId80" Type="http://schemas.openxmlformats.org/officeDocument/2006/relationships/image" Target="../media/image1280.png"/><Relationship Id="rId155" Type="http://schemas.openxmlformats.org/officeDocument/2006/relationships/customXml" Target="../ink/ink1330.xml"/><Relationship Id="rId176" Type="http://schemas.openxmlformats.org/officeDocument/2006/relationships/image" Target="../media/image1328.png"/><Relationship Id="rId197" Type="http://schemas.openxmlformats.org/officeDocument/2006/relationships/customXml" Target="../ink/ink1351.xml"/><Relationship Id="rId201" Type="http://schemas.openxmlformats.org/officeDocument/2006/relationships/customXml" Target="../ink/ink1353.xml"/><Relationship Id="rId222" Type="http://schemas.openxmlformats.org/officeDocument/2006/relationships/image" Target="../media/image1348.png"/><Relationship Id="rId243" Type="http://schemas.openxmlformats.org/officeDocument/2006/relationships/customXml" Target="../ink/ink1372.xml"/><Relationship Id="rId264" Type="http://schemas.openxmlformats.org/officeDocument/2006/relationships/image" Target="../media/image1369.png"/><Relationship Id="rId285" Type="http://schemas.openxmlformats.org/officeDocument/2006/relationships/customXml" Target="../ink/ink1393.xml"/><Relationship Id="rId17" Type="http://schemas.openxmlformats.org/officeDocument/2006/relationships/customXml" Target="../ink/ink1261.xml"/><Relationship Id="rId38" Type="http://schemas.openxmlformats.org/officeDocument/2006/relationships/image" Target="../media/image1259.png"/><Relationship Id="rId59" Type="http://schemas.openxmlformats.org/officeDocument/2006/relationships/customXml" Target="../ink/ink1282.xml"/><Relationship Id="rId103" Type="http://schemas.openxmlformats.org/officeDocument/2006/relationships/customXml" Target="../ink/ink1304.xml"/><Relationship Id="rId124" Type="http://schemas.openxmlformats.org/officeDocument/2006/relationships/image" Target="../media/image1302.png"/><Relationship Id="rId310" Type="http://schemas.openxmlformats.org/officeDocument/2006/relationships/image" Target="../media/image1392.png"/><Relationship Id="rId70" Type="http://schemas.openxmlformats.org/officeDocument/2006/relationships/image" Target="../media/image1275.png"/><Relationship Id="rId91" Type="http://schemas.openxmlformats.org/officeDocument/2006/relationships/customXml" Target="../ink/ink1298.xml"/><Relationship Id="rId145" Type="http://schemas.openxmlformats.org/officeDocument/2006/relationships/customXml" Target="../ink/ink1325.xml"/><Relationship Id="rId166" Type="http://schemas.openxmlformats.org/officeDocument/2006/relationships/image" Target="../media/image1323.png"/><Relationship Id="rId187" Type="http://schemas.openxmlformats.org/officeDocument/2006/relationships/customXml" Target="../ink/ink1346.xml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1345.png"/><Relationship Id="rId233" Type="http://schemas.openxmlformats.org/officeDocument/2006/relationships/customXml" Target="../ink/ink1367.xml"/><Relationship Id="rId254" Type="http://schemas.openxmlformats.org/officeDocument/2006/relationships/image" Target="../media/image1364.png"/><Relationship Id="rId28" Type="http://schemas.openxmlformats.org/officeDocument/2006/relationships/image" Target="../media/image1254.png"/><Relationship Id="rId49" Type="http://schemas.openxmlformats.org/officeDocument/2006/relationships/customXml" Target="../ink/ink1277.xml"/><Relationship Id="rId114" Type="http://schemas.openxmlformats.org/officeDocument/2006/relationships/image" Target="../media/image1297.png"/><Relationship Id="rId275" Type="http://schemas.openxmlformats.org/officeDocument/2006/relationships/customXml" Target="../ink/ink1388.xml"/><Relationship Id="rId296" Type="http://schemas.openxmlformats.org/officeDocument/2006/relationships/image" Target="../media/image1385.png"/><Relationship Id="rId300" Type="http://schemas.openxmlformats.org/officeDocument/2006/relationships/image" Target="../media/image1387.png"/><Relationship Id="rId60" Type="http://schemas.openxmlformats.org/officeDocument/2006/relationships/image" Target="../media/image1270.png"/><Relationship Id="rId81" Type="http://schemas.openxmlformats.org/officeDocument/2006/relationships/customXml" Target="../ink/ink1293.xml"/><Relationship Id="rId135" Type="http://schemas.openxmlformats.org/officeDocument/2006/relationships/customXml" Target="../ink/ink1320.xml"/><Relationship Id="rId156" Type="http://schemas.openxmlformats.org/officeDocument/2006/relationships/image" Target="../media/image1318.png"/><Relationship Id="rId177" Type="http://schemas.openxmlformats.org/officeDocument/2006/relationships/customXml" Target="../ink/ink1341.xml"/><Relationship Id="rId198" Type="http://schemas.openxmlformats.org/officeDocument/2006/relationships/image" Target="../media/image1339.png"/><Relationship Id="rId202" Type="http://schemas.openxmlformats.org/officeDocument/2006/relationships/image" Target="../media/image1341.png"/><Relationship Id="rId223" Type="http://schemas.openxmlformats.org/officeDocument/2006/relationships/customXml" Target="../ink/ink1362.xml"/><Relationship Id="rId244" Type="http://schemas.openxmlformats.org/officeDocument/2006/relationships/image" Target="../media/image1359.png"/><Relationship Id="rId18" Type="http://schemas.openxmlformats.org/officeDocument/2006/relationships/image" Target="../media/image1249.png"/><Relationship Id="rId39" Type="http://schemas.openxmlformats.org/officeDocument/2006/relationships/customXml" Target="../ink/ink1272.xml"/><Relationship Id="rId265" Type="http://schemas.openxmlformats.org/officeDocument/2006/relationships/customXml" Target="../ink/ink1383.xml"/><Relationship Id="rId286" Type="http://schemas.openxmlformats.org/officeDocument/2006/relationships/image" Target="../media/image1380.png"/><Relationship Id="rId50" Type="http://schemas.openxmlformats.org/officeDocument/2006/relationships/image" Target="../media/image1265.png"/><Relationship Id="rId104" Type="http://schemas.openxmlformats.org/officeDocument/2006/relationships/image" Target="../media/image1292.png"/><Relationship Id="rId125" Type="http://schemas.openxmlformats.org/officeDocument/2006/relationships/customXml" Target="../ink/ink1315.xml"/><Relationship Id="rId146" Type="http://schemas.openxmlformats.org/officeDocument/2006/relationships/image" Target="../media/image1313.png"/><Relationship Id="rId167" Type="http://schemas.openxmlformats.org/officeDocument/2006/relationships/customXml" Target="../ink/ink1336.xml"/><Relationship Id="rId188" Type="http://schemas.openxmlformats.org/officeDocument/2006/relationships/image" Target="../media/image1334.png"/><Relationship Id="rId311" Type="http://schemas.openxmlformats.org/officeDocument/2006/relationships/customXml" Target="../ink/ink1406.xml"/><Relationship Id="rId71" Type="http://schemas.openxmlformats.org/officeDocument/2006/relationships/customXml" Target="../ink/ink1288.xml"/><Relationship Id="rId92" Type="http://schemas.openxmlformats.org/officeDocument/2006/relationships/image" Target="../media/image1286.png"/><Relationship Id="rId213" Type="http://schemas.openxmlformats.org/officeDocument/2006/relationships/customXml" Target="../ink/ink1359.xml"/><Relationship Id="rId234" Type="http://schemas.openxmlformats.org/officeDocument/2006/relationships/image" Target="../media/image1354.png"/><Relationship Id="rId2" Type="http://schemas.openxmlformats.org/officeDocument/2006/relationships/image" Target="../media/image1241.png"/><Relationship Id="rId29" Type="http://schemas.openxmlformats.org/officeDocument/2006/relationships/customXml" Target="../ink/ink1267.xml"/><Relationship Id="rId255" Type="http://schemas.openxmlformats.org/officeDocument/2006/relationships/customXml" Target="../ink/ink1378.xml"/><Relationship Id="rId276" Type="http://schemas.openxmlformats.org/officeDocument/2006/relationships/image" Target="../media/image1375.png"/><Relationship Id="rId297" Type="http://schemas.openxmlformats.org/officeDocument/2006/relationships/customXml" Target="../ink/ink1399.xml"/><Relationship Id="rId40" Type="http://schemas.openxmlformats.org/officeDocument/2006/relationships/image" Target="../media/image1260.png"/><Relationship Id="rId115" Type="http://schemas.openxmlformats.org/officeDocument/2006/relationships/customXml" Target="../ink/ink1310.xml"/><Relationship Id="rId136" Type="http://schemas.openxmlformats.org/officeDocument/2006/relationships/image" Target="../media/image1308.png"/><Relationship Id="rId157" Type="http://schemas.openxmlformats.org/officeDocument/2006/relationships/customXml" Target="../ink/ink1331.xml"/><Relationship Id="rId178" Type="http://schemas.openxmlformats.org/officeDocument/2006/relationships/image" Target="../media/image1329.png"/><Relationship Id="rId301" Type="http://schemas.openxmlformats.org/officeDocument/2006/relationships/customXml" Target="../ink/ink1401.xml"/><Relationship Id="rId61" Type="http://schemas.openxmlformats.org/officeDocument/2006/relationships/customXml" Target="../ink/ink1283.xml"/><Relationship Id="rId82" Type="http://schemas.openxmlformats.org/officeDocument/2006/relationships/image" Target="../media/image1281.png"/><Relationship Id="rId199" Type="http://schemas.openxmlformats.org/officeDocument/2006/relationships/customXml" Target="../ink/ink1352.xml"/><Relationship Id="rId203" Type="http://schemas.openxmlformats.org/officeDocument/2006/relationships/customXml" Target="../ink/ink1354.xml"/><Relationship Id="rId19" Type="http://schemas.openxmlformats.org/officeDocument/2006/relationships/customXml" Target="../ink/ink1262.xml"/><Relationship Id="rId224" Type="http://schemas.openxmlformats.org/officeDocument/2006/relationships/image" Target="../media/image1349.png"/><Relationship Id="rId245" Type="http://schemas.openxmlformats.org/officeDocument/2006/relationships/customXml" Target="../ink/ink1373.xml"/><Relationship Id="rId266" Type="http://schemas.openxmlformats.org/officeDocument/2006/relationships/image" Target="../media/image1370.png"/><Relationship Id="rId287" Type="http://schemas.openxmlformats.org/officeDocument/2006/relationships/customXml" Target="../ink/ink1394.xml"/><Relationship Id="rId30" Type="http://schemas.openxmlformats.org/officeDocument/2006/relationships/image" Target="../media/image1255.png"/><Relationship Id="rId105" Type="http://schemas.openxmlformats.org/officeDocument/2006/relationships/customXml" Target="../ink/ink1305.xml"/><Relationship Id="rId126" Type="http://schemas.openxmlformats.org/officeDocument/2006/relationships/image" Target="../media/image1303.png"/><Relationship Id="rId147" Type="http://schemas.openxmlformats.org/officeDocument/2006/relationships/customXml" Target="../ink/ink1326.xml"/><Relationship Id="rId168" Type="http://schemas.openxmlformats.org/officeDocument/2006/relationships/image" Target="../media/image1324.png"/><Relationship Id="rId312" Type="http://schemas.openxmlformats.org/officeDocument/2006/relationships/image" Target="../media/image1393.png"/><Relationship Id="rId51" Type="http://schemas.openxmlformats.org/officeDocument/2006/relationships/customXml" Target="../ink/ink1278.xml"/><Relationship Id="rId72" Type="http://schemas.openxmlformats.org/officeDocument/2006/relationships/image" Target="../media/image1276.png"/><Relationship Id="rId93" Type="http://schemas.openxmlformats.org/officeDocument/2006/relationships/customXml" Target="../ink/ink1299.xml"/><Relationship Id="rId189" Type="http://schemas.openxmlformats.org/officeDocument/2006/relationships/customXml" Target="../ink/ink1347.xml"/><Relationship Id="rId3" Type="http://schemas.openxmlformats.org/officeDocument/2006/relationships/customXml" Target="../ink/ink1254.xml"/><Relationship Id="rId214" Type="http://schemas.openxmlformats.org/officeDocument/2006/relationships/image" Target="../media/image1346.png"/><Relationship Id="rId235" Type="http://schemas.openxmlformats.org/officeDocument/2006/relationships/customXml" Target="../ink/ink1368.xml"/><Relationship Id="rId256" Type="http://schemas.openxmlformats.org/officeDocument/2006/relationships/image" Target="../media/image1365.png"/><Relationship Id="rId277" Type="http://schemas.openxmlformats.org/officeDocument/2006/relationships/customXml" Target="../ink/ink1389.xml"/><Relationship Id="rId298" Type="http://schemas.openxmlformats.org/officeDocument/2006/relationships/image" Target="../media/image1386.png"/><Relationship Id="rId116" Type="http://schemas.openxmlformats.org/officeDocument/2006/relationships/image" Target="../media/image1298.png"/><Relationship Id="rId137" Type="http://schemas.openxmlformats.org/officeDocument/2006/relationships/customXml" Target="../ink/ink1321.xml"/><Relationship Id="rId158" Type="http://schemas.openxmlformats.org/officeDocument/2006/relationships/image" Target="../media/image1319.png"/><Relationship Id="rId302" Type="http://schemas.openxmlformats.org/officeDocument/2006/relationships/image" Target="../media/image1388.png"/><Relationship Id="rId20" Type="http://schemas.openxmlformats.org/officeDocument/2006/relationships/image" Target="../media/image1250.png"/><Relationship Id="rId41" Type="http://schemas.openxmlformats.org/officeDocument/2006/relationships/customXml" Target="../ink/ink1273.xml"/><Relationship Id="rId62" Type="http://schemas.openxmlformats.org/officeDocument/2006/relationships/image" Target="../media/image1271.png"/><Relationship Id="rId83" Type="http://schemas.openxmlformats.org/officeDocument/2006/relationships/customXml" Target="../ink/ink1294.xml"/><Relationship Id="rId179" Type="http://schemas.openxmlformats.org/officeDocument/2006/relationships/customXml" Target="../ink/ink1342.xml"/><Relationship Id="rId190" Type="http://schemas.openxmlformats.org/officeDocument/2006/relationships/image" Target="../media/image1335.png"/><Relationship Id="rId204" Type="http://schemas.openxmlformats.org/officeDocument/2006/relationships/image" Target="../media/image1008.png"/><Relationship Id="rId225" Type="http://schemas.openxmlformats.org/officeDocument/2006/relationships/customXml" Target="../ink/ink1363.xml"/><Relationship Id="rId246" Type="http://schemas.openxmlformats.org/officeDocument/2006/relationships/image" Target="../media/image1360.png"/><Relationship Id="rId267" Type="http://schemas.openxmlformats.org/officeDocument/2006/relationships/customXml" Target="../ink/ink1384.xml"/><Relationship Id="rId288" Type="http://schemas.openxmlformats.org/officeDocument/2006/relationships/image" Target="../media/image1381.png"/><Relationship Id="rId106" Type="http://schemas.openxmlformats.org/officeDocument/2006/relationships/image" Target="../media/image1293.png"/><Relationship Id="rId127" Type="http://schemas.openxmlformats.org/officeDocument/2006/relationships/customXml" Target="../ink/ink1316.xml"/><Relationship Id="rId313" Type="http://schemas.openxmlformats.org/officeDocument/2006/relationships/customXml" Target="../ink/ink1407.xml"/><Relationship Id="rId10" Type="http://schemas.openxmlformats.org/officeDocument/2006/relationships/image" Target="../media/image1245.png"/><Relationship Id="rId31" Type="http://schemas.openxmlformats.org/officeDocument/2006/relationships/customXml" Target="../ink/ink1268.xml"/><Relationship Id="rId52" Type="http://schemas.openxmlformats.org/officeDocument/2006/relationships/image" Target="../media/image1266.png"/><Relationship Id="rId73" Type="http://schemas.openxmlformats.org/officeDocument/2006/relationships/customXml" Target="../ink/ink1289.xml"/><Relationship Id="rId94" Type="http://schemas.openxmlformats.org/officeDocument/2006/relationships/image" Target="../media/image1287.png"/><Relationship Id="rId148" Type="http://schemas.openxmlformats.org/officeDocument/2006/relationships/image" Target="../media/image1314.png"/><Relationship Id="rId169" Type="http://schemas.openxmlformats.org/officeDocument/2006/relationships/customXml" Target="../ink/ink1337.xml"/><Relationship Id="rId4" Type="http://schemas.openxmlformats.org/officeDocument/2006/relationships/image" Target="../media/image1242.png"/><Relationship Id="rId180" Type="http://schemas.openxmlformats.org/officeDocument/2006/relationships/image" Target="../media/image1330.png"/><Relationship Id="rId215" Type="http://schemas.openxmlformats.org/officeDocument/2006/relationships/customXml" Target="../ink/ink1360.xml"/><Relationship Id="rId236" Type="http://schemas.openxmlformats.org/officeDocument/2006/relationships/image" Target="../media/image1355.png"/><Relationship Id="rId257" Type="http://schemas.openxmlformats.org/officeDocument/2006/relationships/customXml" Target="../ink/ink1379.xml"/><Relationship Id="rId278" Type="http://schemas.openxmlformats.org/officeDocument/2006/relationships/image" Target="../media/image1376.png"/><Relationship Id="rId303" Type="http://schemas.openxmlformats.org/officeDocument/2006/relationships/customXml" Target="../ink/ink1402.xml"/><Relationship Id="rId42" Type="http://schemas.openxmlformats.org/officeDocument/2006/relationships/image" Target="../media/image1261.png"/><Relationship Id="rId84" Type="http://schemas.openxmlformats.org/officeDocument/2006/relationships/image" Target="../media/image1282.png"/><Relationship Id="rId138" Type="http://schemas.openxmlformats.org/officeDocument/2006/relationships/image" Target="../media/image1309.png"/><Relationship Id="rId191" Type="http://schemas.openxmlformats.org/officeDocument/2006/relationships/customXml" Target="../ink/ink1348.xml"/><Relationship Id="rId205" Type="http://schemas.openxmlformats.org/officeDocument/2006/relationships/customXml" Target="../ink/ink1355.xml"/><Relationship Id="rId247" Type="http://schemas.openxmlformats.org/officeDocument/2006/relationships/customXml" Target="../ink/ink1374.xml"/><Relationship Id="rId107" Type="http://schemas.openxmlformats.org/officeDocument/2006/relationships/customXml" Target="../ink/ink1306.xml"/><Relationship Id="rId289" Type="http://schemas.openxmlformats.org/officeDocument/2006/relationships/customXml" Target="../ink/ink1395.xml"/><Relationship Id="rId11" Type="http://schemas.openxmlformats.org/officeDocument/2006/relationships/customXml" Target="../ink/ink1258.xml"/><Relationship Id="rId53" Type="http://schemas.openxmlformats.org/officeDocument/2006/relationships/customXml" Target="../ink/ink1279.xml"/><Relationship Id="rId149" Type="http://schemas.openxmlformats.org/officeDocument/2006/relationships/customXml" Target="../ink/ink1327.xml"/><Relationship Id="rId314" Type="http://schemas.openxmlformats.org/officeDocument/2006/relationships/image" Target="../media/image1394.png"/><Relationship Id="rId95" Type="http://schemas.openxmlformats.org/officeDocument/2006/relationships/customXml" Target="../ink/ink1300.xml"/><Relationship Id="rId160" Type="http://schemas.openxmlformats.org/officeDocument/2006/relationships/image" Target="../media/image1320.png"/><Relationship Id="rId216" Type="http://schemas.openxmlformats.org/officeDocument/2006/relationships/image" Target="../media/image1347.png"/><Relationship Id="rId258" Type="http://schemas.openxmlformats.org/officeDocument/2006/relationships/image" Target="../media/image1366.png"/><Relationship Id="rId22" Type="http://schemas.openxmlformats.org/officeDocument/2006/relationships/image" Target="../media/image1251.png"/><Relationship Id="rId64" Type="http://schemas.openxmlformats.org/officeDocument/2006/relationships/image" Target="../media/image1272.png"/><Relationship Id="rId118" Type="http://schemas.openxmlformats.org/officeDocument/2006/relationships/image" Target="../media/image1299.png"/><Relationship Id="rId171" Type="http://schemas.openxmlformats.org/officeDocument/2006/relationships/customXml" Target="../ink/ink1338.xml"/><Relationship Id="rId227" Type="http://schemas.openxmlformats.org/officeDocument/2006/relationships/customXml" Target="../ink/ink1364.xml"/><Relationship Id="rId269" Type="http://schemas.openxmlformats.org/officeDocument/2006/relationships/customXml" Target="../ink/ink1385.xml"/><Relationship Id="rId33" Type="http://schemas.openxmlformats.org/officeDocument/2006/relationships/customXml" Target="../ink/ink1269.xml"/><Relationship Id="rId129" Type="http://schemas.openxmlformats.org/officeDocument/2006/relationships/customXml" Target="../ink/ink1317.xml"/><Relationship Id="rId280" Type="http://schemas.openxmlformats.org/officeDocument/2006/relationships/image" Target="../media/image1377.png"/><Relationship Id="rId75" Type="http://schemas.openxmlformats.org/officeDocument/2006/relationships/customXml" Target="../ink/ink1290.xml"/><Relationship Id="rId140" Type="http://schemas.openxmlformats.org/officeDocument/2006/relationships/image" Target="../media/image1310.png"/><Relationship Id="rId182" Type="http://schemas.openxmlformats.org/officeDocument/2006/relationships/image" Target="../media/image1331.png"/><Relationship Id="rId6" Type="http://schemas.openxmlformats.org/officeDocument/2006/relationships/image" Target="../media/image1243.png"/><Relationship Id="rId238" Type="http://schemas.openxmlformats.org/officeDocument/2006/relationships/image" Target="../media/image1356.png"/><Relationship Id="rId291" Type="http://schemas.openxmlformats.org/officeDocument/2006/relationships/customXml" Target="../ink/ink1396.xml"/><Relationship Id="rId305" Type="http://schemas.openxmlformats.org/officeDocument/2006/relationships/customXml" Target="../ink/ink1403.xml"/><Relationship Id="rId44" Type="http://schemas.openxmlformats.org/officeDocument/2006/relationships/image" Target="../media/image1262.png"/><Relationship Id="rId86" Type="http://schemas.openxmlformats.org/officeDocument/2006/relationships/image" Target="../media/image1283.png"/><Relationship Id="rId151" Type="http://schemas.openxmlformats.org/officeDocument/2006/relationships/customXml" Target="../ink/ink1328.xml"/><Relationship Id="rId193" Type="http://schemas.openxmlformats.org/officeDocument/2006/relationships/customXml" Target="../ink/ink1349.xml"/><Relationship Id="rId207" Type="http://schemas.openxmlformats.org/officeDocument/2006/relationships/customXml" Target="../ink/ink1356.xml"/><Relationship Id="rId249" Type="http://schemas.openxmlformats.org/officeDocument/2006/relationships/customXml" Target="../ink/ink1375.xml"/></Relationships>
</file>

<file path=ppt/slides/_rels/slide3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54.png"/><Relationship Id="rId299" Type="http://schemas.openxmlformats.org/officeDocument/2006/relationships/image" Target="../media/image1543.png"/><Relationship Id="rId21" Type="http://schemas.openxmlformats.org/officeDocument/2006/relationships/image" Target="../media/image1406.png"/><Relationship Id="rId63" Type="http://schemas.openxmlformats.org/officeDocument/2006/relationships/image" Target="../media/image1427.png"/><Relationship Id="rId159" Type="http://schemas.openxmlformats.org/officeDocument/2006/relationships/image" Target="../media/image1474.png"/><Relationship Id="rId324" Type="http://schemas.openxmlformats.org/officeDocument/2006/relationships/customXml" Target="../ink/ink1572.xml"/><Relationship Id="rId170" Type="http://schemas.openxmlformats.org/officeDocument/2006/relationships/customXml" Target="../ink/ink1494.xml"/><Relationship Id="rId226" Type="http://schemas.openxmlformats.org/officeDocument/2006/relationships/customXml" Target="../ink/ink1522.xml"/><Relationship Id="rId268" Type="http://schemas.openxmlformats.org/officeDocument/2006/relationships/image" Target="../media/image1528.png"/><Relationship Id="rId32" Type="http://schemas.openxmlformats.org/officeDocument/2006/relationships/customXml" Target="../ink/ink1425.xml"/><Relationship Id="rId74" Type="http://schemas.openxmlformats.org/officeDocument/2006/relationships/customXml" Target="../ink/ink1446.xml"/><Relationship Id="rId128" Type="http://schemas.openxmlformats.org/officeDocument/2006/relationships/customXml" Target="../ink/ink1473.xml"/><Relationship Id="rId335" Type="http://schemas.openxmlformats.org/officeDocument/2006/relationships/image" Target="../media/image1561.png"/><Relationship Id="rId5" Type="http://schemas.openxmlformats.org/officeDocument/2006/relationships/image" Target="../media/image1398.png"/><Relationship Id="rId181" Type="http://schemas.openxmlformats.org/officeDocument/2006/relationships/image" Target="../media/image1485.png"/><Relationship Id="rId237" Type="http://schemas.openxmlformats.org/officeDocument/2006/relationships/image" Target="../media/image1513.png"/><Relationship Id="rId279" Type="http://schemas.openxmlformats.org/officeDocument/2006/relationships/customXml" Target="../ink/ink1549.xml"/><Relationship Id="rId43" Type="http://schemas.openxmlformats.org/officeDocument/2006/relationships/image" Target="../media/image1417.png"/><Relationship Id="rId139" Type="http://schemas.openxmlformats.org/officeDocument/2006/relationships/image" Target="../media/image1465.png"/><Relationship Id="rId290" Type="http://schemas.openxmlformats.org/officeDocument/2006/relationships/customXml" Target="../ink/ink1555.xml"/><Relationship Id="rId304" Type="http://schemas.openxmlformats.org/officeDocument/2006/relationships/customXml" Target="../ink/ink1562.xml"/><Relationship Id="rId85" Type="http://schemas.openxmlformats.org/officeDocument/2006/relationships/image" Target="../media/image1438.png"/><Relationship Id="rId150" Type="http://schemas.openxmlformats.org/officeDocument/2006/relationships/customXml" Target="../ink/ink1484.xml"/><Relationship Id="rId192" Type="http://schemas.openxmlformats.org/officeDocument/2006/relationships/customXml" Target="../ink/ink1505.xml"/><Relationship Id="rId206" Type="http://schemas.openxmlformats.org/officeDocument/2006/relationships/customXml" Target="../ink/ink1512.xml"/><Relationship Id="rId248" Type="http://schemas.openxmlformats.org/officeDocument/2006/relationships/customXml" Target="../ink/ink1533.xml"/><Relationship Id="rId12" Type="http://schemas.openxmlformats.org/officeDocument/2006/relationships/customXml" Target="../ink/ink1415.xml"/><Relationship Id="rId108" Type="http://schemas.openxmlformats.org/officeDocument/2006/relationships/customXml" Target="../ink/ink1463.xml"/><Relationship Id="rId315" Type="http://schemas.openxmlformats.org/officeDocument/2006/relationships/image" Target="../media/image1551.png"/><Relationship Id="rId54" Type="http://schemas.openxmlformats.org/officeDocument/2006/relationships/customXml" Target="../ink/ink1436.xml"/><Relationship Id="rId96" Type="http://schemas.openxmlformats.org/officeDocument/2006/relationships/customXml" Target="../ink/ink1457.xml"/><Relationship Id="rId161" Type="http://schemas.openxmlformats.org/officeDocument/2006/relationships/image" Target="../media/image1475.png"/><Relationship Id="rId217" Type="http://schemas.openxmlformats.org/officeDocument/2006/relationships/image" Target="../media/image1503.png"/><Relationship Id="rId259" Type="http://schemas.openxmlformats.org/officeDocument/2006/relationships/customXml" Target="../ink/ink1539.xml"/><Relationship Id="rId23" Type="http://schemas.openxmlformats.org/officeDocument/2006/relationships/image" Target="../media/image1407.png"/><Relationship Id="rId119" Type="http://schemas.openxmlformats.org/officeDocument/2006/relationships/image" Target="../media/image1455.png"/><Relationship Id="rId270" Type="http://schemas.openxmlformats.org/officeDocument/2006/relationships/image" Target="../media/image1529.png"/><Relationship Id="rId326" Type="http://schemas.openxmlformats.org/officeDocument/2006/relationships/customXml" Target="../ink/ink1573.xml"/><Relationship Id="rId65" Type="http://schemas.openxmlformats.org/officeDocument/2006/relationships/image" Target="../media/image1428.png"/><Relationship Id="rId130" Type="http://schemas.openxmlformats.org/officeDocument/2006/relationships/customXml" Target="../ink/ink1474.xml"/><Relationship Id="rId172" Type="http://schemas.openxmlformats.org/officeDocument/2006/relationships/customXml" Target="../ink/ink1495.xml"/><Relationship Id="rId228" Type="http://schemas.openxmlformats.org/officeDocument/2006/relationships/customXml" Target="../ink/ink1523.xml"/><Relationship Id="rId281" Type="http://schemas.openxmlformats.org/officeDocument/2006/relationships/customXml" Target="../ink/ink1550.xml"/><Relationship Id="rId337" Type="http://schemas.openxmlformats.org/officeDocument/2006/relationships/image" Target="../media/image1562.png"/><Relationship Id="rId34" Type="http://schemas.openxmlformats.org/officeDocument/2006/relationships/customXml" Target="../ink/ink1426.xml"/><Relationship Id="rId76" Type="http://schemas.openxmlformats.org/officeDocument/2006/relationships/customXml" Target="../ink/ink1447.xml"/><Relationship Id="rId141" Type="http://schemas.openxmlformats.org/officeDocument/2006/relationships/image" Target="../media/image1466.png"/><Relationship Id="rId7" Type="http://schemas.openxmlformats.org/officeDocument/2006/relationships/image" Target="../media/image1399.png"/><Relationship Id="rId183" Type="http://schemas.openxmlformats.org/officeDocument/2006/relationships/image" Target="../media/image1486.png"/><Relationship Id="rId239" Type="http://schemas.openxmlformats.org/officeDocument/2006/relationships/image" Target="../media/image1514.png"/><Relationship Id="rId250" Type="http://schemas.openxmlformats.org/officeDocument/2006/relationships/customXml" Target="../ink/ink1534.xml"/><Relationship Id="rId292" Type="http://schemas.openxmlformats.org/officeDocument/2006/relationships/customXml" Target="../ink/ink1556.xml"/><Relationship Id="rId306" Type="http://schemas.openxmlformats.org/officeDocument/2006/relationships/customXml" Target="../ink/ink1563.xml"/><Relationship Id="rId45" Type="http://schemas.openxmlformats.org/officeDocument/2006/relationships/image" Target="../media/image1418.png"/><Relationship Id="rId87" Type="http://schemas.openxmlformats.org/officeDocument/2006/relationships/image" Target="../media/image1439.png"/><Relationship Id="rId110" Type="http://schemas.openxmlformats.org/officeDocument/2006/relationships/customXml" Target="../ink/ink1464.xml"/><Relationship Id="rId152" Type="http://schemas.openxmlformats.org/officeDocument/2006/relationships/customXml" Target="../ink/ink1485.xml"/><Relationship Id="rId194" Type="http://schemas.openxmlformats.org/officeDocument/2006/relationships/customXml" Target="../ink/ink1506.xml"/><Relationship Id="rId208" Type="http://schemas.openxmlformats.org/officeDocument/2006/relationships/customXml" Target="../ink/ink1513.xml"/><Relationship Id="rId240" Type="http://schemas.openxmlformats.org/officeDocument/2006/relationships/customXml" Target="../ink/ink1529.xml"/><Relationship Id="rId261" Type="http://schemas.openxmlformats.org/officeDocument/2006/relationships/customXml" Target="../ink/ink1540.xml"/><Relationship Id="rId14" Type="http://schemas.openxmlformats.org/officeDocument/2006/relationships/customXml" Target="../ink/ink1416.xml"/><Relationship Id="rId35" Type="http://schemas.openxmlformats.org/officeDocument/2006/relationships/image" Target="../media/image1413.png"/><Relationship Id="rId56" Type="http://schemas.openxmlformats.org/officeDocument/2006/relationships/customXml" Target="../ink/ink1437.xml"/><Relationship Id="rId77" Type="http://schemas.openxmlformats.org/officeDocument/2006/relationships/image" Target="../media/image1434.png"/><Relationship Id="rId100" Type="http://schemas.openxmlformats.org/officeDocument/2006/relationships/customXml" Target="../ink/ink1459.xml"/><Relationship Id="rId282" Type="http://schemas.openxmlformats.org/officeDocument/2006/relationships/image" Target="../media/image1535.png"/><Relationship Id="rId317" Type="http://schemas.openxmlformats.org/officeDocument/2006/relationships/image" Target="../media/image1552.png"/><Relationship Id="rId338" Type="http://schemas.openxmlformats.org/officeDocument/2006/relationships/customXml" Target="../ink/ink1579.xml"/><Relationship Id="rId8" Type="http://schemas.openxmlformats.org/officeDocument/2006/relationships/customXml" Target="../ink/ink1413.xml"/><Relationship Id="rId98" Type="http://schemas.openxmlformats.org/officeDocument/2006/relationships/customXml" Target="../ink/ink1458.xml"/><Relationship Id="rId121" Type="http://schemas.openxmlformats.org/officeDocument/2006/relationships/image" Target="../media/image1456.png"/><Relationship Id="rId142" Type="http://schemas.openxmlformats.org/officeDocument/2006/relationships/customXml" Target="../ink/ink1480.xml"/><Relationship Id="rId163" Type="http://schemas.openxmlformats.org/officeDocument/2006/relationships/image" Target="../media/image1476.png"/><Relationship Id="rId184" Type="http://schemas.openxmlformats.org/officeDocument/2006/relationships/customXml" Target="../ink/ink1501.xml"/><Relationship Id="rId219" Type="http://schemas.openxmlformats.org/officeDocument/2006/relationships/image" Target="../media/image1504.png"/><Relationship Id="rId230" Type="http://schemas.openxmlformats.org/officeDocument/2006/relationships/customXml" Target="../ink/ink1524.xml"/><Relationship Id="rId251" Type="http://schemas.openxmlformats.org/officeDocument/2006/relationships/customXml" Target="../ink/ink1535.xml"/><Relationship Id="rId25" Type="http://schemas.openxmlformats.org/officeDocument/2006/relationships/image" Target="../media/image1408.png"/><Relationship Id="rId46" Type="http://schemas.openxmlformats.org/officeDocument/2006/relationships/customXml" Target="../ink/ink1432.xml"/><Relationship Id="rId67" Type="http://schemas.openxmlformats.org/officeDocument/2006/relationships/image" Target="../media/image1429.png"/><Relationship Id="rId272" Type="http://schemas.openxmlformats.org/officeDocument/2006/relationships/image" Target="../media/image1530.png"/><Relationship Id="rId293" Type="http://schemas.openxmlformats.org/officeDocument/2006/relationships/image" Target="../media/image1540.png"/><Relationship Id="rId307" Type="http://schemas.openxmlformats.org/officeDocument/2006/relationships/image" Target="../media/image1547.png"/><Relationship Id="rId328" Type="http://schemas.openxmlformats.org/officeDocument/2006/relationships/customXml" Target="../ink/ink1574.xml"/><Relationship Id="rId88" Type="http://schemas.openxmlformats.org/officeDocument/2006/relationships/customXml" Target="../ink/ink1453.xml"/><Relationship Id="rId111" Type="http://schemas.openxmlformats.org/officeDocument/2006/relationships/image" Target="../media/image1451.png"/><Relationship Id="rId132" Type="http://schemas.openxmlformats.org/officeDocument/2006/relationships/customXml" Target="../ink/ink1475.xml"/><Relationship Id="rId153" Type="http://schemas.openxmlformats.org/officeDocument/2006/relationships/image" Target="../media/image1008.png"/><Relationship Id="rId174" Type="http://schemas.openxmlformats.org/officeDocument/2006/relationships/customXml" Target="../ink/ink1496.xml"/><Relationship Id="rId195" Type="http://schemas.openxmlformats.org/officeDocument/2006/relationships/image" Target="../media/image1492.png"/><Relationship Id="rId209" Type="http://schemas.openxmlformats.org/officeDocument/2006/relationships/image" Target="../media/image1499.png"/><Relationship Id="rId220" Type="http://schemas.openxmlformats.org/officeDocument/2006/relationships/customXml" Target="../ink/ink1519.xml"/><Relationship Id="rId241" Type="http://schemas.openxmlformats.org/officeDocument/2006/relationships/image" Target="../media/image1515.png"/><Relationship Id="rId15" Type="http://schemas.openxmlformats.org/officeDocument/2006/relationships/image" Target="../media/image1403.png"/><Relationship Id="rId36" Type="http://schemas.openxmlformats.org/officeDocument/2006/relationships/customXml" Target="../ink/ink1427.xml"/><Relationship Id="rId57" Type="http://schemas.openxmlformats.org/officeDocument/2006/relationships/image" Target="../media/image1424.png"/><Relationship Id="rId262" Type="http://schemas.openxmlformats.org/officeDocument/2006/relationships/image" Target="../media/image1525.png"/><Relationship Id="rId283" Type="http://schemas.openxmlformats.org/officeDocument/2006/relationships/customXml" Target="../ink/ink1551.xml"/><Relationship Id="rId318" Type="http://schemas.openxmlformats.org/officeDocument/2006/relationships/customXml" Target="../ink/ink1569.xml"/><Relationship Id="rId339" Type="http://schemas.openxmlformats.org/officeDocument/2006/relationships/image" Target="../media/image1563.png"/><Relationship Id="rId78" Type="http://schemas.openxmlformats.org/officeDocument/2006/relationships/customXml" Target="../ink/ink1448.xml"/><Relationship Id="rId99" Type="http://schemas.openxmlformats.org/officeDocument/2006/relationships/image" Target="../media/image1445.png"/><Relationship Id="rId101" Type="http://schemas.openxmlformats.org/officeDocument/2006/relationships/image" Target="../media/image1446.png"/><Relationship Id="rId122" Type="http://schemas.openxmlformats.org/officeDocument/2006/relationships/customXml" Target="../ink/ink1470.xml"/><Relationship Id="rId143" Type="http://schemas.openxmlformats.org/officeDocument/2006/relationships/image" Target="../media/image1467.png"/><Relationship Id="rId164" Type="http://schemas.openxmlformats.org/officeDocument/2006/relationships/customXml" Target="../ink/ink1491.xml"/><Relationship Id="rId185" Type="http://schemas.openxmlformats.org/officeDocument/2006/relationships/image" Target="../media/image1487.png"/><Relationship Id="rId9" Type="http://schemas.openxmlformats.org/officeDocument/2006/relationships/image" Target="../media/image1400.png"/><Relationship Id="rId210" Type="http://schemas.openxmlformats.org/officeDocument/2006/relationships/customXml" Target="../ink/ink1514.xml"/><Relationship Id="rId26" Type="http://schemas.openxmlformats.org/officeDocument/2006/relationships/customXml" Target="../ink/ink1422.xml"/><Relationship Id="rId231" Type="http://schemas.openxmlformats.org/officeDocument/2006/relationships/image" Target="../media/image1510.png"/><Relationship Id="rId252" Type="http://schemas.openxmlformats.org/officeDocument/2006/relationships/image" Target="../media/image1520.png"/><Relationship Id="rId273" Type="http://schemas.openxmlformats.org/officeDocument/2006/relationships/customXml" Target="../ink/ink1546.xml"/><Relationship Id="rId294" Type="http://schemas.openxmlformats.org/officeDocument/2006/relationships/customXml" Target="../ink/ink1557.xml"/><Relationship Id="rId308" Type="http://schemas.openxmlformats.org/officeDocument/2006/relationships/customXml" Target="../ink/ink1564.xml"/><Relationship Id="rId329" Type="http://schemas.openxmlformats.org/officeDocument/2006/relationships/image" Target="../media/image1558.png"/><Relationship Id="rId47" Type="http://schemas.openxmlformats.org/officeDocument/2006/relationships/image" Target="../media/image1419.png"/><Relationship Id="rId68" Type="http://schemas.openxmlformats.org/officeDocument/2006/relationships/customXml" Target="../ink/ink1443.xml"/><Relationship Id="rId89" Type="http://schemas.openxmlformats.org/officeDocument/2006/relationships/image" Target="../media/image1440.png"/><Relationship Id="rId112" Type="http://schemas.openxmlformats.org/officeDocument/2006/relationships/customXml" Target="../ink/ink1465.xml"/><Relationship Id="rId133" Type="http://schemas.openxmlformats.org/officeDocument/2006/relationships/image" Target="../media/image1462.png"/><Relationship Id="rId154" Type="http://schemas.openxmlformats.org/officeDocument/2006/relationships/customXml" Target="../ink/ink1486.xml"/><Relationship Id="rId175" Type="http://schemas.openxmlformats.org/officeDocument/2006/relationships/image" Target="../media/image1482.png"/><Relationship Id="rId340" Type="http://schemas.openxmlformats.org/officeDocument/2006/relationships/customXml" Target="../ink/ink1580.xml"/><Relationship Id="rId196" Type="http://schemas.openxmlformats.org/officeDocument/2006/relationships/customXml" Target="../ink/ink1507.xml"/><Relationship Id="rId200" Type="http://schemas.openxmlformats.org/officeDocument/2006/relationships/customXml" Target="../ink/ink1509.xml"/><Relationship Id="rId16" Type="http://schemas.openxmlformats.org/officeDocument/2006/relationships/customXml" Target="../ink/ink1417.xml"/><Relationship Id="rId221" Type="http://schemas.openxmlformats.org/officeDocument/2006/relationships/image" Target="../media/image1505.png"/><Relationship Id="rId242" Type="http://schemas.openxmlformats.org/officeDocument/2006/relationships/customXml" Target="../ink/ink1530.xml"/><Relationship Id="rId263" Type="http://schemas.openxmlformats.org/officeDocument/2006/relationships/customXml" Target="../ink/ink1541.xml"/><Relationship Id="rId284" Type="http://schemas.openxmlformats.org/officeDocument/2006/relationships/image" Target="../media/image1536.png"/><Relationship Id="rId319" Type="http://schemas.openxmlformats.org/officeDocument/2006/relationships/image" Target="../media/image1553.png"/><Relationship Id="rId37" Type="http://schemas.openxmlformats.org/officeDocument/2006/relationships/image" Target="../media/image1414.png"/><Relationship Id="rId58" Type="http://schemas.openxmlformats.org/officeDocument/2006/relationships/customXml" Target="../ink/ink1438.xml"/><Relationship Id="rId79" Type="http://schemas.openxmlformats.org/officeDocument/2006/relationships/image" Target="../media/image1435.png"/><Relationship Id="rId102" Type="http://schemas.openxmlformats.org/officeDocument/2006/relationships/customXml" Target="../ink/ink1460.xml"/><Relationship Id="rId123" Type="http://schemas.openxmlformats.org/officeDocument/2006/relationships/image" Target="../media/image1457.png"/><Relationship Id="rId144" Type="http://schemas.openxmlformats.org/officeDocument/2006/relationships/customXml" Target="../ink/ink1481.xml"/><Relationship Id="rId330" Type="http://schemas.openxmlformats.org/officeDocument/2006/relationships/customXml" Target="../ink/ink1575.xml"/><Relationship Id="rId90" Type="http://schemas.openxmlformats.org/officeDocument/2006/relationships/customXml" Target="../ink/ink1454.xml"/><Relationship Id="rId165" Type="http://schemas.openxmlformats.org/officeDocument/2006/relationships/image" Target="../media/image1477.png"/><Relationship Id="rId186" Type="http://schemas.openxmlformats.org/officeDocument/2006/relationships/customXml" Target="../ink/ink1502.xml"/><Relationship Id="rId211" Type="http://schemas.openxmlformats.org/officeDocument/2006/relationships/image" Target="../media/image1500.png"/><Relationship Id="rId232" Type="http://schemas.openxmlformats.org/officeDocument/2006/relationships/customXml" Target="../ink/ink1525.xml"/><Relationship Id="rId253" Type="http://schemas.openxmlformats.org/officeDocument/2006/relationships/customXml" Target="../ink/ink1536.xml"/><Relationship Id="rId274" Type="http://schemas.openxmlformats.org/officeDocument/2006/relationships/image" Target="../media/image1531.png"/><Relationship Id="rId295" Type="http://schemas.openxmlformats.org/officeDocument/2006/relationships/image" Target="../media/image1541.png"/><Relationship Id="rId309" Type="http://schemas.openxmlformats.org/officeDocument/2006/relationships/image" Target="../media/image1548.png"/><Relationship Id="rId27" Type="http://schemas.openxmlformats.org/officeDocument/2006/relationships/image" Target="../media/image1409.png"/><Relationship Id="rId48" Type="http://schemas.openxmlformats.org/officeDocument/2006/relationships/customXml" Target="../ink/ink1433.xml"/><Relationship Id="rId69" Type="http://schemas.openxmlformats.org/officeDocument/2006/relationships/image" Target="../media/image1430.png"/><Relationship Id="rId113" Type="http://schemas.openxmlformats.org/officeDocument/2006/relationships/image" Target="../media/image1452.png"/><Relationship Id="rId134" Type="http://schemas.openxmlformats.org/officeDocument/2006/relationships/customXml" Target="../ink/ink1476.xml"/><Relationship Id="rId320" Type="http://schemas.openxmlformats.org/officeDocument/2006/relationships/customXml" Target="../ink/ink1570.xml"/><Relationship Id="rId80" Type="http://schemas.openxmlformats.org/officeDocument/2006/relationships/customXml" Target="../ink/ink1449.xml"/><Relationship Id="rId155" Type="http://schemas.openxmlformats.org/officeDocument/2006/relationships/image" Target="../media/image1472.png"/><Relationship Id="rId176" Type="http://schemas.openxmlformats.org/officeDocument/2006/relationships/customXml" Target="../ink/ink1497.xml"/><Relationship Id="rId197" Type="http://schemas.openxmlformats.org/officeDocument/2006/relationships/image" Target="../media/image1493.png"/><Relationship Id="rId341" Type="http://schemas.openxmlformats.org/officeDocument/2006/relationships/image" Target="../media/image1564.png"/><Relationship Id="rId201" Type="http://schemas.openxmlformats.org/officeDocument/2006/relationships/image" Target="../media/image1495.png"/><Relationship Id="rId222" Type="http://schemas.openxmlformats.org/officeDocument/2006/relationships/customXml" Target="../ink/ink1520.xml"/><Relationship Id="rId243" Type="http://schemas.openxmlformats.org/officeDocument/2006/relationships/image" Target="../media/image1516.png"/><Relationship Id="rId264" Type="http://schemas.openxmlformats.org/officeDocument/2006/relationships/image" Target="../media/image1526.png"/><Relationship Id="rId285" Type="http://schemas.openxmlformats.org/officeDocument/2006/relationships/customXml" Target="../ink/ink1552.xml"/><Relationship Id="rId17" Type="http://schemas.openxmlformats.org/officeDocument/2006/relationships/image" Target="../media/image1404.png"/><Relationship Id="rId38" Type="http://schemas.openxmlformats.org/officeDocument/2006/relationships/customXml" Target="../ink/ink1428.xml"/><Relationship Id="rId59" Type="http://schemas.openxmlformats.org/officeDocument/2006/relationships/image" Target="../media/image1425.png"/><Relationship Id="rId103" Type="http://schemas.openxmlformats.org/officeDocument/2006/relationships/image" Target="../media/image1447.png"/><Relationship Id="rId124" Type="http://schemas.openxmlformats.org/officeDocument/2006/relationships/customXml" Target="../ink/ink1471.xml"/><Relationship Id="rId310" Type="http://schemas.openxmlformats.org/officeDocument/2006/relationships/customXml" Target="../ink/ink1565.xml"/><Relationship Id="rId70" Type="http://schemas.openxmlformats.org/officeDocument/2006/relationships/customXml" Target="../ink/ink1444.xml"/><Relationship Id="rId91" Type="http://schemas.openxmlformats.org/officeDocument/2006/relationships/image" Target="../media/image1441.png"/><Relationship Id="rId145" Type="http://schemas.openxmlformats.org/officeDocument/2006/relationships/image" Target="../media/image1468.png"/><Relationship Id="rId166" Type="http://schemas.openxmlformats.org/officeDocument/2006/relationships/customXml" Target="../ink/ink1492.xml"/><Relationship Id="rId187" Type="http://schemas.openxmlformats.org/officeDocument/2006/relationships/image" Target="../media/image1488.png"/><Relationship Id="rId331" Type="http://schemas.openxmlformats.org/officeDocument/2006/relationships/image" Target="../media/image1559.png"/><Relationship Id="rId1" Type="http://schemas.openxmlformats.org/officeDocument/2006/relationships/slideLayout" Target="../slideLayouts/slideLayout1.xml"/><Relationship Id="rId212" Type="http://schemas.openxmlformats.org/officeDocument/2006/relationships/customXml" Target="../ink/ink1515.xml"/><Relationship Id="rId233" Type="http://schemas.openxmlformats.org/officeDocument/2006/relationships/image" Target="../media/image1511.png"/><Relationship Id="rId254" Type="http://schemas.openxmlformats.org/officeDocument/2006/relationships/image" Target="../media/image1521.png"/><Relationship Id="rId28" Type="http://schemas.openxmlformats.org/officeDocument/2006/relationships/customXml" Target="../ink/ink1423.xml"/><Relationship Id="rId49" Type="http://schemas.openxmlformats.org/officeDocument/2006/relationships/image" Target="../media/image1420.png"/><Relationship Id="rId114" Type="http://schemas.openxmlformats.org/officeDocument/2006/relationships/customXml" Target="../ink/ink1466.xml"/><Relationship Id="rId275" Type="http://schemas.openxmlformats.org/officeDocument/2006/relationships/customXml" Target="../ink/ink1547.xml"/><Relationship Id="rId296" Type="http://schemas.openxmlformats.org/officeDocument/2006/relationships/customXml" Target="../ink/ink1558.xml"/><Relationship Id="rId300" Type="http://schemas.openxmlformats.org/officeDocument/2006/relationships/customXml" Target="../ink/ink1560.xml"/><Relationship Id="rId60" Type="http://schemas.openxmlformats.org/officeDocument/2006/relationships/customXml" Target="../ink/ink1439.xml"/><Relationship Id="rId81" Type="http://schemas.openxmlformats.org/officeDocument/2006/relationships/image" Target="../media/image1436.png"/><Relationship Id="rId135" Type="http://schemas.openxmlformats.org/officeDocument/2006/relationships/image" Target="../media/image1463.png"/><Relationship Id="rId156" Type="http://schemas.openxmlformats.org/officeDocument/2006/relationships/customXml" Target="../ink/ink1487.xml"/><Relationship Id="rId177" Type="http://schemas.openxmlformats.org/officeDocument/2006/relationships/image" Target="../media/image1483.png"/><Relationship Id="rId198" Type="http://schemas.openxmlformats.org/officeDocument/2006/relationships/customXml" Target="../ink/ink1508.xml"/><Relationship Id="rId321" Type="http://schemas.openxmlformats.org/officeDocument/2006/relationships/image" Target="../media/image1554.png"/><Relationship Id="rId202" Type="http://schemas.openxmlformats.org/officeDocument/2006/relationships/customXml" Target="../ink/ink1510.xml"/><Relationship Id="rId223" Type="http://schemas.openxmlformats.org/officeDocument/2006/relationships/image" Target="../media/image1506.png"/><Relationship Id="rId244" Type="http://schemas.openxmlformats.org/officeDocument/2006/relationships/customXml" Target="../ink/ink1531.xml"/><Relationship Id="rId18" Type="http://schemas.openxmlformats.org/officeDocument/2006/relationships/customXml" Target="../ink/ink1418.xml"/><Relationship Id="rId39" Type="http://schemas.openxmlformats.org/officeDocument/2006/relationships/image" Target="../media/image1415.png"/><Relationship Id="rId265" Type="http://schemas.openxmlformats.org/officeDocument/2006/relationships/customXml" Target="../ink/ink1542.xml"/><Relationship Id="rId286" Type="http://schemas.openxmlformats.org/officeDocument/2006/relationships/image" Target="../media/image1537.png"/><Relationship Id="rId50" Type="http://schemas.openxmlformats.org/officeDocument/2006/relationships/customXml" Target="../ink/ink1434.xml"/><Relationship Id="rId104" Type="http://schemas.openxmlformats.org/officeDocument/2006/relationships/customXml" Target="../ink/ink1461.xml"/><Relationship Id="rId125" Type="http://schemas.openxmlformats.org/officeDocument/2006/relationships/image" Target="../media/image1458.png"/><Relationship Id="rId146" Type="http://schemas.openxmlformats.org/officeDocument/2006/relationships/customXml" Target="../ink/ink1482.xml"/><Relationship Id="rId167" Type="http://schemas.openxmlformats.org/officeDocument/2006/relationships/image" Target="../media/image1478.png"/><Relationship Id="rId188" Type="http://schemas.openxmlformats.org/officeDocument/2006/relationships/customXml" Target="../ink/ink1503.xml"/><Relationship Id="rId311" Type="http://schemas.openxmlformats.org/officeDocument/2006/relationships/image" Target="../media/image1549.png"/><Relationship Id="rId332" Type="http://schemas.openxmlformats.org/officeDocument/2006/relationships/customXml" Target="../ink/ink1576.xml"/><Relationship Id="rId71" Type="http://schemas.openxmlformats.org/officeDocument/2006/relationships/image" Target="../media/image1431.png"/><Relationship Id="rId92" Type="http://schemas.openxmlformats.org/officeDocument/2006/relationships/customXml" Target="../ink/ink1455.xml"/><Relationship Id="rId213" Type="http://schemas.openxmlformats.org/officeDocument/2006/relationships/image" Target="../media/image1501.png"/><Relationship Id="rId234" Type="http://schemas.openxmlformats.org/officeDocument/2006/relationships/customXml" Target="../ink/ink1526.xml"/><Relationship Id="rId2" Type="http://schemas.openxmlformats.org/officeDocument/2006/relationships/customXml" Target="../ink/ink1410.xml"/><Relationship Id="rId29" Type="http://schemas.openxmlformats.org/officeDocument/2006/relationships/image" Target="../media/image1410.png"/><Relationship Id="rId255" Type="http://schemas.openxmlformats.org/officeDocument/2006/relationships/customXml" Target="../ink/ink1537.xml"/><Relationship Id="rId276" Type="http://schemas.openxmlformats.org/officeDocument/2006/relationships/image" Target="../media/image1532.png"/><Relationship Id="rId297" Type="http://schemas.openxmlformats.org/officeDocument/2006/relationships/image" Target="../media/image1542.png"/><Relationship Id="rId40" Type="http://schemas.openxmlformats.org/officeDocument/2006/relationships/customXml" Target="../ink/ink1429.xml"/><Relationship Id="rId115" Type="http://schemas.openxmlformats.org/officeDocument/2006/relationships/image" Target="../media/image1453.png"/><Relationship Id="rId136" Type="http://schemas.openxmlformats.org/officeDocument/2006/relationships/customXml" Target="../ink/ink1477.xml"/><Relationship Id="rId157" Type="http://schemas.openxmlformats.org/officeDocument/2006/relationships/image" Target="../media/image1473.png"/><Relationship Id="rId178" Type="http://schemas.openxmlformats.org/officeDocument/2006/relationships/customXml" Target="../ink/ink1498.xml"/><Relationship Id="rId301" Type="http://schemas.openxmlformats.org/officeDocument/2006/relationships/image" Target="../media/image1544.png"/><Relationship Id="rId322" Type="http://schemas.openxmlformats.org/officeDocument/2006/relationships/customXml" Target="../ink/ink1571.xml"/><Relationship Id="rId61" Type="http://schemas.openxmlformats.org/officeDocument/2006/relationships/image" Target="../media/image1426.png"/><Relationship Id="rId82" Type="http://schemas.openxmlformats.org/officeDocument/2006/relationships/customXml" Target="../ink/ink1450.xml"/><Relationship Id="rId199" Type="http://schemas.openxmlformats.org/officeDocument/2006/relationships/image" Target="../media/image1494.png"/><Relationship Id="rId203" Type="http://schemas.openxmlformats.org/officeDocument/2006/relationships/image" Target="../media/image1496.png"/><Relationship Id="rId19" Type="http://schemas.openxmlformats.org/officeDocument/2006/relationships/image" Target="../media/image1405.png"/><Relationship Id="rId224" Type="http://schemas.openxmlformats.org/officeDocument/2006/relationships/customXml" Target="../ink/ink1521.xml"/><Relationship Id="rId245" Type="http://schemas.openxmlformats.org/officeDocument/2006/relationships/image" Target="../media/image1517.png"/><Relationship Id="rId266" Type="http://schemas.openxmlformats.org/officeDocument/2006/relationships/image" Target="../media/image1527.png"/><Relationship Id="rId287" Type="http://schemas.openxmlformats.org/officeDocument/2006/relationships/customXml" Target="../ink/ink1553.xml"/><Relationship Id="rId30" Type="http://schemas.openxmlformats.org/officeDocument/2006/relationships/customXml" Target="../ink/ink1424.xml"/><Relationship Id="rId105" Type="http://schemas.openxmlformats.org/officeDocument/2006/relationships/image" Target="../media/image1448.png"/><Relationship Id="rId126" Type="http://schemas.openxmlformats.org/officeDocument/2006/relationships/customXml" Target="../ink/ink1472.xml"/><Relationship Id="rId147" Type="http://schemas.openxmlformats.org/officeDocument/2006/relationships/image" Target="../media/image1469.png"/><Relationship Id="rId168" Type="http://schemas.openxmlformats.org/officeDocument/2006/relationships/customXml" Target="../ink/ink1493.xml"/><Relationship Id="rId312" Type="http://schemas.openxmlformats.org/officeDocument/2006/relationships/customXml" Target="../ink/ink1566.xml"/><Relationship Id="rId333" Type="http://schemas.openxmlformats.org/officeDocument/2006/relationships/image" Target="../media/image1560.png"/><Relationship Id="rId51" Type="http://schemas.openxmlformats.org/officeDocument/2006/relationships/image" Target="../media/image1421.png"/><Relationship Id="rId72" Type="http://schemas.openxmlformats.org/officeDocument/2006/relationships/customXml" Target="../ink/ink1445.xml"/><Relationship Id="rId93" Type="http://schemas.openxmlformats.org/officeDocument/2006/relationships/image" Target="../media/image1442.png"/><Relationship Id="rId189" Type="http://schemas.openxmlformats.org/officeDocument/2006/relationships/image" Target="../media/image1489.png"/><Relationship Id="rId3" Type="http://schemas.openxmlformats.org/officeDocument/2006/relationships/image" Target="../media/image1397.png"/><Relationship Id="rId214" Type="http://schemas.openxmlformats.org/officeDocument/2006/relationships/customXml" Target="../ink/ink1516.xml"/><Relationship Id="rId235" Type="http://schemas.openxmlformats.org/officeDocument/2006/relationships/image" Target="../media/image1512.png"/><Relationship Id="rId256" Type="http://schemas.openxmlformats.org/officeDocument/2006/relationships/image" Target="../media/image1522.png"/><Relationship Id="rId277" Type="http://schemas.openxmlformats.org/officeDocument/2006/relationships/customXml" Target="../ink/ink1548.xml"/><Relationship Id="rId298" Type="http://schemas.openxmlformats.org/officeDocument/2006/relationships/customXml" Target="../ink/ink1559.xml"/><Relationship Id="rId116" Type="http://schemas.openxmlformats.org/officeDocument/2006/relationships/customXml" Target="../ink/ink1467.xml"/><Relationship Id="rId137" Type="http://schemas.openxmlformats.org/officeDocument/2006/relationships/image" Target="../media/image1464.png"/><Relationship Id="rId158" Type="http://schemas.openxmlformats.org/officeDocument/2006/relationships/customXml" Target="../ink/ink1488.xml"/><Relationship Id="rId302" Type="http://schemas.openxmlformats.org/officeDocument/2006/relationships/customXml" Target="../ink/ink1561.xml"/><Relationship Id="rId323" Type="http://schemas.openxmlformats.org/officeDocument/2006/relationships/image" Target="../media/image1555.png"/><Relationship Id="rId20" Type="http://schemas.openxmlformats.org/officeDocument/2006/relationships/customXml" Target="../ink/ink1419.xml"/><Relationship Id="rId41" Type="http://schemas.openxmlformats.org/officeDocument/2006/relationships/image" Target="../media/image1416.png"/><Relationship Id="rId62" Type="http://schemas.openxmlformats.org/officeDocument/2006/relationships/customXml" Target="../ink/ink1440.xml"/><Relationship Id="rId83" Type="http://schemas.openxmlformats.org/officeDocument/2006/relationships/image" Target="../media/image1437.png"/><Relationship Id="rId179" Type="http://schemas.openxmlformats.org/officeDocument/2006/relationships/image" Target="../media/image1484.png"/><Relationship Id="rId190" Type="http://schemas.openxmlformats.org/officeDocument/2006/relationships/customXml" Target="../ink/ink1504.xml"/><Relationship Id="rId204" Type="http://schemas.openxmlformats.org/officeDocument/2006/relationships/customXml" Target="../ink/ink1511.xml"/><Relationship Id="rId225" Type="http://schemas.openxmlformats.org/officeDocument/2006/relationships/image" Target="../media/image1507.png"/><Relationship Id="rId246" Type="http://schemas.openxmlformats.org/officeDocument/2006/relationships/customXml" Target="../ink/ink1532.xml"/><Relationship Id="rId267" Type="http://schemas.openxmlformats.org/officeDocument/2006/relationships/customXml" Target="../ink/ink1543.xml"/><Relationship Id="rId288" Type="http://schemas.openxmlformats.org/officeDocument/2006/relationships/customXml" Target="../ink/ink1554.xml"/><Relationship Id="rId106" Type="http://schemas.openxmlformats.org/officeDocument/2006/relationships/customXml" Target="../ink/ink1462.xml"/><Relationship Id="rId127" Type="http://schemas.openxmlformats.org/officeDocument/2006/relationships/image" Target="../media/image1459.png"/><Relationship Id="rId313" Type="http://schemas.openxmlformats.org/officeDocument/2006/relationships/image" Target="../media/image1550.png"/><Relationship Id="rId10" Type="http://schemas.openxmlformats.org/officeDocument/2006/relationships/customXml" Target="../ink/ink1414.xml"/><Relationship Id="rId31" Type="http://schemas.openxmlformats.org/officeDocument/2006/relationships/image" Target="../media/image1411.png"/><Relationship Id="rId52" Type="http://schemas.openxmlformats.org/officeDocument/2006/relationships/customXml" Target="../ink/ink1435.xml"/><Relationship Id="rId73" Type="http://schemas.openxmlformats.org/officeDocument/2006/relationships/image" Target="../media/image1432.png"/><Relationship Id="rId94" Type="http://schemas.openxmlformats.org/officeDocument/2006/relationships/customXml" Target="../ink/ink1456.xml"/><Relationship Id="rId148" Type="http://schemas.openxmlformats.org/officeDocument/2006/relationships/customXml" Target="../ink/ink1483.xml"/><Relationship Id="rId169" Type="http://schemas.openxmlformats.org/officeDocument/2006/relationships/image" Target="../media/image1479.png"/><Relationship Id="rId334" Type="http://schemas.openxmlformats.org/officeDocument/2006/relationships/customXml" Target="../ink/ink1577.xml"/><Relationship Id="rId4" Type="http://schemas.openxmlformats.org/officeDocument/2006/relationships/customXml" Target="../ink/ink1411.xml"/><Relationship Id="rId180" Type="http://schemas.openxmlformats.org/officeDocument/2006/relationships/customXml" Target="../ink/ink1499.xml"/><Relationship Id="rId215" Type="http://schemas.openxmlformats.org/officeDocument/2006/relationships/image" Target="../media/image1502.png"/><Relationship Id="rId236" Type="http://schemas.openxmlformats.org/officeDocument/2006/relationships/customXml" Target="../ink/ink1527.xml"/><Relationship Id="rId257" Type="http://schemas.openxmlformats.org/officeDocument/2006/relationships/customXml" Target="../ink/ink1538.xml"/><Relationship Id="rId278" Type="http://schemas.openxmlformats.org/officeDocument/2006/relationships/image" Target="../media/image1533.png"/><Relationship Id="rId303" Type="http://schemas.openxmlformats.org/officeDocument/2006/relationships/image" Target="../media/image1545.png"/><Relationship Id="rId42" Type="http://schemas.openxmlformats.org/officeDocument/2006/relationships/customXml" Target="../ink/ink1430.xml"/><Relationship Id="rId84" Type="http://schemas.openxmlformats.org/officeDocument/2006/relationships/customXml" Target="../ink/ink1451.xml"/><Relationship Id="rId138" Type="http://schemas.openxmlformats.org/officeDocument/2006/relationships/customXml" Target="../ink/ink1478.xml"/><Relationship Id="rId191" Type="http://schemas.openxmlformats.org/officeDocument/2006/relationships/image" Target="../media/image1490.png"/><Relationship Id="rId205" Type="http://schemas.openxmlformats.org/officeDocument/2006/relationships/image" Target="../media/image1497.png"/><Relationship Id="rId247" Type="http://schemas.openxmlformats.org/officeDocument/2006/relationships/image" Target="../media/image1518.png"/><Relationship Id="rId107" Type="http://schemas.openxmlformats.org/officeDocument/2006/relationships/image" Target="../media/image1449.png"/><Relationship Id="rId289" Type="http://schemas.openxmlformats.org/officeDocument/2006/relationships/image" Target="../media/image1538.png"/><Relationship Id="rId11" Type="http://schemas.openxmlformats.org/officeDocument/2006/relationships/image" Target="../media/image1401.png"/><Relationship Id="rId53" Type="http://schemas.openxmlformats.org/officeDocument/2006/relationships/image" Target="../media/image1422.png"/><Relationship Id="rId149" Type="http://schemas.openxmlformats.org/officeDocument/2006/relationships/image" Target="../media/image1470.png"/><Relationship Id="rId314" Type="http://schemas.openxmlformats.org/officeDocument/2006/relationships/customXml" Target="../ink/ink1567.xml"/><Relationship Id="rId95" Type="http://schemas.openxmlformats.org/officeDocument/2006/relationships/image" Target="../media/image1443.png"/><Relationship Id="rId160" Type="http://schemas.openxmlformats.org/officeDocument/2006/relationships/customXml" Target="../ink/ink1489.xml"/><Relationship Id="rId216" Type="http://schemas.openxmlformats.org/officeDocument/2006/relationships/customXml" Target="../ink/ink1517.xml"/><Relationship Id="rId258" Type="http://schemas.openxmlformats.org/officeDocument/2006/relationships/image" Target="../media/image1523.png"/><Relationship Id="rId22" Type="http://schemas.openxmlformats.org/officeDocument/2006/relationships/customXml" Target="../ink/ink1420.xml"/><Relationship Id="rId64" Type="http://schemas.openxmlformats.org/officeDocument/2006/relationships/customXml" Target="../ink/ink1441.xml"/><Relationship Id="rId118" Type="http://schemas.openxmlformats.org/officeDocument/2006/relationships/customXml" Target="../ink/ink1468.xml"/><Relationship Id="rId325" Type="http://schemas.openxmlformats.org/officeDocument/2006/relationships/image" Target="../media/image1556.png"/><Relationship Id="rId171" Type="http://schemas.openxmlformats.org/officeDocument/2006/relationships/image" Target="../media/image1480.png"/><Relationship Id="rId227" Type="http://schemas.openxmlformats.org/officeDocument/2006/relationships/image" Target="../media/image1508.png"/><Relationship Id="rId269" Type="http://schemas.openxmlformats.org/officeDocument/2006/relationships/customXml" Target="../ink/ink1544.xml"/><Relationship Id="rId33" Type="http://schemas.openxmlformats.org/officeDocument/2006/relationships/image" Target="../media/image1412.png"/><Relationship Id="rId129" Type="http://schemas.openxmlformats.org/officeDocument/2006/relationships/image" Target="../media/image1460.png"/><Relationship Id="rId280" Type="http://schemas.openxmlformats.org/officeDocument/2006/relationships/image" Target="../media/image1534.png"/><Relationship Id="rId336" Type="http://schemas.openxmlformats.org/officeDocument/2006/relationships/customXml" Target="../ink/ink1578.xml"/><Relationship Id="rId75" Type="http://schemas.openxmlformats.org/officeDocument/2006/relationships/image" Target="../media/image1433.png"/><Relationship Id="rId140" Type="http://schemas.openxmlformats.org/officeDocument/2006/relationships/customXml" Target="../ink/ink1479.xml"/><Relationship Id="rId182" Type="http://schemas.openxmlformats.org/officeDocument/2006/relationships/customXml" Target="../ink/ink1500.xml"/><Relationship Id="rId6" Type="http://schemas.openxmlformats.org/officeDocument/2006/relationships/customXml" Target="../ink/ink1412.xml"/><Relationship Id="rId238" Type="http://schemas.openxmlformats.org/officeDocument/2006/relationships/customXml" Target="../ink/ink1528.xml"/><Relationship Id="rId291" Type="http://schemas.openxmlformats.org/officeDocument/2006/relationships/image" Target="../media/image1539.png"/><Relationship Id="rId305" Type="http://schemas.openxmlformats.org/officeDocument/2006/relationships/image" Target="../media/image1546.png"/><Relationship Id="rId44" Type="http://schemas.openxmlformats.org/officeDocument/2006/relationships/customXml" Target="../ink/ink1431.xml"/><Relationship Id="rId86" Type="http://schemas.openxmlformats.org/officeDocument/2006/relationships/customXml" Target="../ink/ink1452.xml"/><Relationship Id="rId151" Type="http://schemas.openxmlformats.org/officeDocument/2006/relationships/image" Target="../media/image1471.png"/><Relationship Id="rId193" Type="http://schemas.openxmlformats.org/officeDocument/2006/relationships/image" Target="../media/image1491.png"/><Relationship Id="rId207" Type="http://schemas.openxmlformats.org/officeDocument/2006/relationships/image" Target="../media/image1498.png"/><Relationship Id="rId249" Type="http://schemas.openxmlformats.org/officeDocument/2006/relationships/image" Target="../media/image1519.png"/><Relationship Id="rId13" Type="http://schemas.openxmlformats.org/officeDocument/2006/relationships/image" Target="../media/image1402.png"/><Relationship Id="rId109" Type="http://schemas.openxmlformats.org/officeDocument/2006/relationships/image" Target="../media/image1450.png"/><Relationship Id="rId260" Type="http://schemas.openxmlformats.org/officeDocument/2006/relationships/image" Target="../media/image1524.png"/><Relationship Id="rId316" Type="http://schemas.openxmlformats.org/officeDocument/2006/relationships/customXml" Target="../ink/ink1568.xml"/><Relationship Id="rId55" Type="http://schemas.openxmlformats.org/officeDocument/2006/relationships/image" Target="../media/image1423.png"/><Relationship Id="rId97" Type="http://schemas.openxmlformats.org/officeDocument/2006/relationships/image" Target="../media/image1444.png"/><Relationship Id="rId120" Type="http://schemas.openxmlformats.org/officeDocument/2006/relationships/customXml" Target="../ink/ink1469.xml"/><Relationship Id="rId162" Type="http://schemas.openxmlformats.org/officeDocument/2006/relationships/customXml" Target="../ink/ink1490.xml"/><Relationship Id="rId218" Type="http://schemas.openxmlformats.org/officeDocument/2006/relationships/customXml" Target="../ink/ink1518.xml"/><Relationship Id="rId271" Type="http://schemas.openxmlformats.org/officeDocument/2006/relationships/customXml" Target="../ink/ink1545.xml"/><Relationship Id="rId24" Type="http://schemas.openxmlformats.org/officeDocument/2006/relationships/customXml" Target="../ink/ink1421.xml"/><Relationship Id="rId66" Type="http://schemas.openxmlformats.org/officeDocument/2006/relationships/customXml" Target="../ink/ink1442.xml"/><Relationship Id="rId131" Type="http://schemas.openxmlformats.org/officeDocument/2006/relationships/image" Target="../media/image1461.png"/><Relationship Id="rId327" Type="http://schemas.openxmlformats.org/officeDocument/2006/relationships/image" Target="../media/image1557.png"/><Relationship Id="rId173" Type="http://schemas.openxmlformats.org/officeDocument/2006/relationships/image" Target="../media/image1481.png"/><Relationship Id="rId229" Type="http://schemas.openxmlformats.org/officeDocument/2006/relationships/image" Target="../media/image150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1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76.png"/><Relationship Id="rId117" Type="http://schemas.openxmlformats.org/officeDocument/2006/relationships/customXml" Target="../ink/ink1638.xml"/><Relationship Id="rId21" Type="http://schemas.openxmlformats.org/officeDocument/2006/relationships/customXml" Target="../ink/ink1590.xml"/><Relationship Id="rId42" Type="http://schemas.openxmlformats.org/officeDocument/2006/relationships/image" Target="../media/image1584.png"/><Relationship Id="rId47" Type="http://schemas.openxmlformats.org/officeDocument/2006/relationships/customXml" Target="../ink/ink1603.xml"/><Relationship Id="rId63" Type="http://schemas.openxmlformats.org/officeDocument/2006/relationships/customXml" Target="../ink/ink1611.xml"/><Relationship Id="rId68" Type="http://schemas.openxmlformats.org/officeDocument/2006/relationships/image" Target="../media/image1597.png"/><Relationship Id="rId84" Type="http://schemas.openxmlformats.org/officeDocument/2006/relationships/image" Target="../media/image1605.png"/><Relationship Id="rId89" Type="http://schemas.openxmlformats.org/officeDocument/2006/relationships/customXml" Target="../ink/ink1624.xml"/><Relationship Id="rId112" Type="http://schemas.openxmlformats.org/officeDocument/2006/relationships/image" Target="../media/image1618.png"/><Relationship Id="rId16" Type="http://schemas.openxmlformats.org/officeDocument/2006/relationships/image" Target="../media/image1571.png"/><Relationship Id="rId107" Type="http://schemas.openxmlformats.org/officeDocument/2006/relationships/customXml" Target="../ink/ink1633.xml"/><Relationship Id="rId11" Type="http://schemas.openxmlformats.org/officeDocument/2006/relationships/customXml" Target="../ink/ink1585.xml"/><Relationship Id="rId32" Type="http://schemas.openxmlformats.org/officeDocument/2006/relationships/image" Target="../media/image1579.png"/><Relationship Id="rId37" Type="http://schemas.openxmlformats.org/officeDocument/2006/relationships/customXml" Target="../ink/ink1598.xml"/><Relationship Id="rId53" Type="http://schemas.openxmlformats.org/officeDocument/2006/relationships/customXml" Target="../ink/ink1606.xml"/><Relationship Id="rId58" Type="http://schemas.openxmlformats.org/officeDocument/2006/relationships/image" Target="../media/image1592.png"/><Relationship Id="rId74" Type="http://schemas.openxmlformats.org/officeDocument/2006/relationships/image" Target="../media/image1600.png"/><Relationship Id="rId79" Type="http://schemas.openxmlformats.org/officeDocument/2006/relationships/customXml" Target="../ink/ink1619.xml"/><Relationship Id="rId102" Type="http://schemas.openxmlformats.org/officeDocument/2006/relationships/image" Target="../media/image1614.png"/><Relationship Id="rId5" Type="http://schemas.openxmlformats.org/officeDocument/2006/relationships/customXml" Target="../ink/ink1582.xml"/><Relationship Id="rId90" Type="http://schemas.openxmlformats.org/officeDocument/2006/relationships/image" Target="../media/image1608.png"/><Relationship Id="rId95" Type="http://schemas.openxmlformats.org/officeDocument/2006/relationships/customXml" Target="../ink/ink1627.xml"/><Relationship Id="rId22" Type="http://schemas.openxmlformats.org/officeDocument/2006/relationships/image" Target="../media/image1574.png"/><Relationship Id="rId27" Type="http://schemas.openxmlformats.org/officeDocument/2006/relationships/customXml" Target="../ink/ink1593.xml"/><Relationship Id="rId43" Type="http://schemas.openxmlformats.org/officeDocument/2006/relationships/customXml" Target="../ink/ink1601.xml"/><Relationship Id="rId48" Type="http://schemas.openxmlformats.org/officeDocument/2006/relationships/image" Target="../media/image1587.png"/><Relationship Id="rId64" Type="http://schemas.openxmlformats.org/officeDocument/2006/relationships/image" Target="../media/image1595.png"/><Relationship Id="rId69" Type="http://schemas.openxmlformats.org/officeDocument/2006/relationships/customXml" Target="../ink/ink1614.xml"/><Relationship Id="rId113" Type="http://schemas.openxmlformats.org/officeDocument/2006/relationships/customXml" Target="../ink/ink1636.xml"/><Relationship Id="rId118" Type="http://schemas.openxmlformats.org/officeDocument/2006/relationships/image" Target="../media/image1621.png"/><Relationship Id="rId80" Type="http://schemas.openxmlformats.org/officeDocument/2006/relationships/image" Target="../media/image1603.png"/><Relationship Id="rId85" Type="http://schemas.openxmlformats.org/officeDocument/2006/relationships/customXml" Target="../ink/ink1622.xml"/><Relationship Id="rId12" Type="http://schemas.openxmlformats.org/officeDocument/2006/relationships/image" Target="../media/image1569.png"/><Relationship Id="rId17" Type="http://schemas.openxmlformats.org/officeDocument/2006/relationships/customXml" Target="../ink/ink1588.xml"/><Relationship Id="rId33" Type="http://schemas.openxmlformats.org/officeDocument/2006/relationships/customXml" Target="../ink/ink1596.xml"/><Relationship Id="rId38" Type="http://schemas.openxmlformats.org/officeDocument/2006/relationships/image" Target="../media/image1582.png"/><Relationship Id="rId59" Type="http://schemas.openxmlformats.org/officeDocument/2006/relationships/customXml" Target="../ink/ink1609.xml"/><Relationship Id="rId103" Type="http://schemas.openxmlformats.org/officeDocument/2006/relationships/customXml" Target="../ink/ink1631.xml"/><Relationship Id="rId108" Type="http://schemas.openxmlformats.org/officeDocument/2006/relationships/image" Target="../media/image1616.png"/><Relationship Id="rId54" Type="http://schemas.openxmlformats.org/officeDocument/2006/relationships/image" Target="../media/image1590.png"/><Relationship Id="rId70" Type="http://schemas.openxmlformats.org/officeDocument/2006/relationships/image" Target="../media/image1598.png"/><Relationship Id="rId75" Type="http://schemas.openxmlformats.org/officeDocument/2006/relationships/customXml" Target="../ink/ink1617.xml"/><Relationship Id="rId91" Type="http://schemas.openxmlformats.org/officeDocument/2006/relationships/customXml" Target="../ink/ink1625.xml"/><Relationship Id="rId96" Type="http://schemas.openxmlformats.org/officeDocument/2006/relationships/image" Target="../media/image16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6.png"/><Relationship Id="rId23" Type="http://schemas.openxmlformats.org/officeDocument/2006/relationships/customXml" Target="../ink/ink1591.xml"/><Relationship Id="rId28" Type="http://schemas.openxmlformats.org/officeDocument/2006/relationships/image" Target="../media/image1577.png"/><Relationship Id="rId49" Type="http://schemas.openxmlformats.org/officeDocument/2006/relationships/customXml" Target="../ink/ink1604.xml"/><Relationship Id="rId114" Type="http://schemas.openxmlformats.org/officeDocument/2006/relationships/image" Target="../media/image1619.png"/><Relationship Id="rId10" Type="http://schemas.openxmlformats.org/officeDocument/2006/relationships/image" Target="../media/image1568.png"/><Relationship Id="rId31" Type="http://schemas.openxmlformats.org/officeDocument/2006/relationships/customXml" Target="../ink/ink1595.xml"/><Relationship Id="rId44" Type="http://schemas.openxmlformats.org/officeDocument/2006/relationships/image" Target="../media/image1585.png"/><Relationship Id="rId52" Type="http://schemas.openxmlformats.org/officeDocument/2006/relationships/image" Target="../media/image1589.png"/><Relationship Id="rId60" Type="http://schemas.openxmlformats.org/officeDocument/2006/relationships/image" Target="../media/image1593.png"/><Relationship Id="rId65" Type="http://schemas.openxmlformats.org/officeDocument/2006/relationships/customXml" Target="../ink/ink1612.xml"/><Relationship Id="rId73" Type="http://schemas.openxmlformats.org/officeDocument/2006/relationships/customXml" Target="../ink/ink1616.xml"/><Relationship Id="rId78" Type="http://schemas.openxmlformats.org/officeDocument/2006/relationships/image" Target="../media/image1602.png"/><Relationship Id="rId81" Type="http://schemas.openxmlformats.org/officeDocument/2006/relationships/customXml" Target="../ink/ink1620.xml"/><Relationship Id="rId86" Type="http://schemas.openxmlformats.org/officeDocument/2006/relationships/image" Target="../media/image1606.png"/><Relationship Id="rId94" Type="http://schemas.openxmlformats.org/officeDocument/2006/relationships/image" Target="../media/image1610.png"/><Relationship Id="rId99" Type="http://schemas.openxmlformats.org/officeDocument/2006/relationships/customXml" Target="../ink/ink1629.xml"/><Relationship Id="rId101" Type="http://schemas.openxmlformats.org/officeDocument/2006/relationships/customXml" Target="../ink/ink1630.xml"/><Relationship Id="rId4" Type="http://schemas.openxmlformats.org/officeDocument/2006/relationships/image" Target="../media/image1565.png"/><Relationship Id="rId9" Type="http://schemas.openxmlformats.org/officeDocument/2006/relationships/customXml" Target="../ink/ink1584.xml"/><Relationship Id="rId13" Type="http://schemas.openxmlformats.org/officeDocument/2006/relationships/customXml" Target="../ink/ink1586.xml"/><Relationship Id="rId18" Type="http://schemas.openxmlformats.org/officeDocument/2006/relationships/image" Target="../media/image1572.png"/><Relationship Id="rId39" Type="http://schemas.openxmlformats.org/officeDocument/2006/relationships/customXml" Target="../ink/ink1599.xml"/><Relationship Id="rId109" Type="http://schemas.openxmlformats.org/officeDocument/2006/relationships/customXml" Target="../ink/ink1634.xml"/><Relationship Id="rId34" Type="http://schemas.openxmlformats.org/officeDocument/2006/relationships/image" Target="../media/image1580.png"/><Relationship Id="rId50" Type="http://schemas.openxmlformats.org/officeDocument/2006/relationships/image" Target="../media/image1588.png"/><Relationship Id="rId55" Type="http://schemas.openxmlformats.org/officeDocument/2006/relationships/customXml" Target="../ink/ink1607.xml"/><Relationship Id="rId76" Type="http://schemas.openxmlformats.org/officeDocument/2006/relationships/image" Target="../media/image1601.png"/><Relationship Id="rId97" Type="http://schemas.openxmlformats.org/officeDocument/2006/relationships/customXml" Target="../ink/ink1628.xml"/><Relationship Id="rId104" Type="http://schemas.openxmlformats.org/officeDocument/2006/relationships/image" Target="../media/image1615.png"/><Relationship Id="rId7" Type="http://schemas.openxmlformats.org/officeDocument/2006/relationships/customXml" Target="../ink/ink1583.xml"/><Relationship Id="rId71" Type="http://schemas.openxmlformats.org/officeDocument/2006/relationships/customXml" Target="../ink/ink1615.xml"/><Relationship Id="rId92" Type="http://schemas.openxmlformats.org/officeDocument/2006/relationships/image" Target="../media/image1609.png"/><Relationship Id="rId2" Type="http://schemas.openxmlformats.org/officeDocument/2006/relationships/image" Target="../media/image2810.png"/><Relationship Id="rId29" Type="http://schemas.openxmlformats.org/officeDocument/2006/relationships/customXml" Target="../ink/ink1594.xml"/><Relationship Id="rId24" Type="http://schemas.openxmlformats.org/officeDocument/2006/relationships/image" Target="../media/image1575.png"/><Relationship Id="rId40" Type="http://schemas.openxmlformats.org/officeDocument/2006/relationships/image" Target="../media/image1583.png"/><Relationship Id="rId45" Type="http://schemas.openxmlformats.org/officeDocument/2006/relationships/customXml" Target="../ink/ink1602.xml"/><Relationship Id="rId66" Type="http://schemas.openxmlformats.org/officeDocument/2006/relationships/image" Target="../media/image1596.png"/><Relationship Id="rId87" Type="http://schemas.openxmlformats.org/officeDocument/2006/relationships/customXml" Target="../ink/ink1623.xml"/><Relationship Id="rId110" Type="http://schemas.openxmlformats.org/officeDocument/2006/relationships/image" Target="../media/image1617.png"/><Relationship Id="rId115" Type="http://schemas.openxmlformats.org/officeDocument/2006/relationships/customXml" Target="../ink/ink1637.xml"/><Relationship Id="rId61" Type="http://schemas.openxmlformats.org/officeDocument/2006/relationships/customXml" Target="../ink/ink1610.xml"/><Relationship Id="rId82" Type="http://schemas.openxmlformats.org/officeDocument/2006/relationships/image" Target="../media/image1604.png"/><Relationship Id="rId19" Type="http://schemas.openxmlformats.org/officeDocument/2006/relationships/customXml" Target="../ink/ink1589.xml"/><Relationship Id="rId14" Type="http://schemas.openxmlformats.org/officeDocument/2006/relationships/image" Target="../media/image1570.png"/><Relationship Id="rId30" Type="http://schemas.openxmlformats.org/officeDocument/2006/relationships/image" Target="../media/image1578.png"/><Relationship Id="rId35" Type="http://schemas.openxmlformats.org/officeDocument/2006/relationships/customXml" Target="../ink/ink1597.xml"/><Relationship Id="rId56" Type="http://schemas.openxmlformats.org/officeDocument/2006/relationships/image" Target="../media/image1591.png"/><Relationship Id="rId77" Type="http://schemas.openxmlformats.org/officeDocument/2006/relationships/customXml" Target="../ink/ink1618.xml"/><Relationship Id="rId100" Type="http://schemas.openxmlformats.org/officeDocument/2006/relationships/image" Target="../media/image1613.png"/><Relationship Id="rId105" Type="http://schemas.openxmlformats.org/officeDocument/2006/relationships/customXml" Target="../ink/ink1632.xml"/><Relationship Id="rId8" Type="http://schemas.openxmlformats.org/officeDocument/2006/relationships/image" Target="../media/image1567.png"/><Relationship Id="rId51" Type="http://schemas.openxmlformats.org/officeDocument/2006/relationships/customXml" Target="../ink/ink1605.xml"/><Relationship Id="rId72" Type="http://schemas.openxmlformats.org/officeDocument/2006/relationships/image" Target="../media/image1599.png"/><Relationship Id="rId93" Type="http://schemas.openxmlformats.org/officeDocument/2006/relationships/customXml" Target="../ink/ink1626.xml"/><Relationship Id="rId98" Type="http://schemas.openxmlformats.org/officeDocument/2006/relationships/image" Target="../media/image1612.png"/><Relationship Id="rId3" Type="http://schemas.openxmlformats.org/officeDocument/2006/relationships/customXml" Target="../ink/ink1581.xml"/><Relationship Id="rId25" Type="http://schemas.openxmlformats.org/officeDocument/2006/relationships/customXml" Target="../ink/ink1592.xml"/><Relationship Id="rId46" Type="http://schemas.openxmlformats.org/officeDocument/2006/relationships/image" Target="../media/image1586.png"/><Relationship Id="rId67" Type="http://schemas.openxmlformats.org/officeDocument/2006/relationships/customXml" Target="../ink/ink1613.xml"/><Relationship Id="rId116" Type="http://schemas.openxmlformats.org/officeDocument/2006/relationships/image" Target="../media/image1620.png"/><Relationship Id="rId20" Type="http://schemas.openxmlformats.org/officeDocument/2006/relationships/image" Target="../media/image1573.png"/><Relationship Id="rId41" Type="http://schemas.openxmlformats.org/officeDocument/2006/relationships/customXml" Target="../ink/ink1600.xml"/><Relationship Id="rId62" Type="http://schemas.openxmlformats.org/officeDocument/2006/relationships/image" Target="../media/image1594.png"/><Relationship Id="rId83" Type="http://schemas.openxmlformats.org/officeDocument/2006/relationships/customXml" Target="../ink/ink1621.xml"/><Relationship Id="rId88" Type="http://schemas.openxmlformats.org/officeDocument/2006/relationships/image" Target="../media/image1607.png"/><Relationship Id="rId111" Type="http://schemas.openxmlformats.org/officeDocument/2006/relationships/customXml" Target="../ink/ink1635.xml"/><Relationship Id="rId15" Type="http://schemas.openxmlformats.org/officeDocument/2006/relationships/customXml" Target="../ink/ink1587.xml"/><Relationship Id="rId36" Type="http://schemas.openxmlformats.org/officeDocument/2006/relationships/image" Target="../media/image1581.png"/><Relationship Id="rId57" Type="http://schemas.openxmlformats.org/officeDocument/2006/relationships/customXml" Target="../ink/ink1608.xml"/><Relationship Id="rId106" Type="http://schemas.openxmlformats.org/officeDocument/2006/relationships/image" Target="../media/image1008.png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33.png"/><Relationship Id="rId21" Type="http://schemas.openxmlformats.org/officeDocument/2006/relationships/customXml" Target="../ink/ink1648.xml"/><Relationship Id="rId42" Type="http://schemas.openxmlformats.org/officeDocument/2006/relationships/image" Target="../media/image1641.png"/><Relationship Id="rId47" Type="http://schemas.openxmlformats.org/officeDocument/2006/relationships/customXml" Target="../ink/ink1661.xml"/><Relationship Id="rId63" Type="http://schemas.openxmlformats.org/officeDocument/2006/relationships/customXml" Target="../ink/ink1669.xml"/><Relationship Id="rId68" Type="http://schemas.openxmlformats.org/officeDocument/2006/relationships/image" Target="../media/image1654.png"/><Relationship Id="rId2" Type="http://schemas.openxmlformats.org/officeDocument/2006/relationships/image" Target="../media/image8110.png"/><Relationship Id="rId16" Type="http://schemas.openxmlformats.org/officeDocument/2006/relationships/image" Target="../media/image1628.png"/><Relationship Id="rId29" Type="http://schemas.openxmlformats.org/officeDocument/2006/relationships/customXml" Target="../ink/ink1652.xml"/><Relationship Id="rId11" Type="http://schemas.openxmlformats.org/officeDocument/2006/relationships/customXml" Target="../ink/ink1643.xml"/><Relationship Id="rId24" Type="http://schemas.openxmlformats.org/officeDocument/2006/relationships/image" Target="../media/image1632.png"/><Relationship Id="rId32" Type="http://schemas.openxmlformats.org/officeDocument/2006/relationships/image" Target="../media/image1636.png"/><Relationship Id="rId37" Type="http://schemas.openxmlformats.org/officeDocument/2006/relationships/customXml" Target="../ink/ink1656.xml"/><Relationship Id="rId40" Type="http://schemas.openxmlformats.org/officeDocument/2006/relationships/image" Target="../media/image1640.png"/><Relationship Id="rId45" Type="http://schemas.openxmlformats.org/officeDocument/2006/relationships/customXml" Target="../ink/ink1660.xml"/><Relationship Id="rId53" Type="http://schemas.openxmlformats.org/officeDocument/2006/relationships/customXml" Target="../ink/ink1664.xml"/><Relationship Id="rId58" Type="http://schemas.openxmlformats.org/officeDocument/2006/relationships/image" Target="../media/image1649.png"/><Relationship Id="rId66" Type="http://schemas.openxmlformats.org/officeDocument/2006/relationships/image" Target="../media/image1653.png"/><Relationship Id="rId74" Type="http://schemas.openxmlformats.org/officeDocument/2006/relationships/image" Target="../media/image1657.png"/><Relationship Id="rId5" Type="http://schemas.openxmlformats.org/officeDocument/2006/relationships/customXml" Target="../ink/ink1640.xml"/><Relationship Id="rId61" Type="http://schemas.openxmlformats.org/officeDocument/2006/relationships/customXml" Target="../ink/ink1668.xml"/><Relationship Id="rId19" Type="http://schemas.openxmlformats.org/officeDocument/2006/relationships/customXml" Target="../ink/ink1647.xml"/><Relationship Id="rId14" Type="http://schemas.openxmlformats.org/officeDocument/2006/relationships/image" Target="../media/image1627.png"/><Relationship Id="rId22" Type="http://schemas.openxmlformats.org/officeDocument/2006/relationships/image" Target="../media/image1631.png"/><Relationship Id="rId27" Type="http://schemas.openxmlformats.org/officeDocument/2006/relationships/customXml" Target="../ink/ink1651.xml"/><Relationship Id="rId30" Type="http://schemas.openxmlformats.org/officeDocument/2006/relationships/image" Target="../media/image1635.png"/><Relationship Id="rId35" Type="http://schemas.openxmlformats.org/officeDocument/2006/relationships/customXml" Target="../ink/ink1655.xml"/><Relationship Id="rId43" Type="http://schemas.openxmlformats.org/officeDocument/2006/relationships/customXml" Target="../ink/ink1659.xml"/><Relationship Id="rId48" Type="http://schemas.openxmlformats.org/officeDocument/2006/relationships/image" Target="../media/image1644.png"/><Relationship Id="rId56" Type="http://schemas.openxmlformats.org/officeDocument/2006/relationships/image" Target="../media/image1648.png"/><Relationship Id="rId64" Type="http://schemas.openxmlformats.org/officeDocument/2006/relationships/image" Target="../media/image1652.png"/><Relationship Id="rId69" Type="http://schemas.openxmlformats.org/officeDocument/2006/relationships/customXml" Target="../ink/ink1672.xml"/><Relationship Id="rId8" Type="http://schemas.openxmlformats.org/officeDocument/2006/relationships/image" Target="../media/image1624.png"/><Relationship Id="rId51" Type="http://schemas.openxmlformats.org/officeDocument/2006/relationships/customXml" Target="../ink/ink1663.xml"/><Relationship Id="rId72" Type="http://schemas.openxmlformats.org/officeDocument/2006/relationships/image" Target="../media/image1656.png"/><Relationship Id="rId3" Type="http://schemas.openxmlformats.org/officeDocument/2006/relationships/customXml" Target="../ink/ink1639.xml"/><Relationship Id="rId12" Type="http://schemas.openxmlformats.org/officeDocument/2006/relationships/image" Target="../media/image1626.png"/><Relationship Id="rId17" Type="http://schemas.openxmlformats.org/officeDocument/2006/relationships/customXml" Target="../ink/ink1646.xml"/><Relationship Id="rId25" Type="http://schemas.openxmlformats.org/officeDocument/2006/relationships/customXml" Target="../ink/ink1650.xml"/><Relationship Id="rId33" Type="http://schemas.openxmlformats.org/officeDocument/2006/relationships/customXml" Target="../ink/ink1654.xml"/><Relationship Id="rId38" Type="http://schemas.openxmlformats.org/officeDocument/2006/relationships/image" Target="../media/image1639.png"/><Relationship Id="rId46" Type="http://schemas.openxmlformats.org/officeDocument/2006/relationships/image" Target="../media/image1643.png"/><Relationship Id="rId59" Type="http://schemas.openxmlformats.org/officeDocument/2006/relationships/customXml" Target="../ink/ink1667.xml"/><Relationship Id="rId67" Type="http://schemas.openxmlformats.org/officeDocument/2006/relationships/customXml" Target="../ink/ink1671.xml"/><Relationship Id="rId20" Type="http://schemas.openxmlformats.org/officeDocument/2006/relationships/image" Target="../media/image1630.png"/><Relationship Id="rId41" Type="http://schemas.openxmlformats.org/officeDocument/2006/relationships/customXml" Target="../ink/ink1658.xml"/><Relationship Id="rId54" Type="http://schemas.openxmlformats.org/officeDocument/2006/relationships/image" Target="../media/image1647.png"/><Relationship Id="rId62" Type="http://schemas.openxmlformats.org/officeDocument/2006/relationships/image" Target="../media/image1651.png"/><Relationship Id="rId70" Type="http://schemas.openxmlformats.org/officeDocument/2006/relationships/image" Target="../media/image16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3.png"/><Relationship Id="rId15" Type="http://schemas.openxmlformats.org/officeDocument/2006/relationships/customXml" Target="../ink/ink1645.xml"/><Relationship Id="rId23" Type="http://schemas.openxmlformats.org/officeDocument/2006/relationships/customXml" Target="../ink/ink1649.xml"/><Relationship Id="rId28" Type="http://schemas.openxmlformats.org/officeDocument/2006/relationships/image" Target="../media/image1634.png"/><Relationship Id="rId36" Type="http://schemas.openxmlformats.org/officeDocument/2006/relationships/image" Target="../media/image1638.png"/><Relationship Id="rId49" Type="http://schemas.openxmlformats.org/officeDocument/2006/relationships/customXml" Target="../ink/ink1662.xml"/><Relationship Id="rId57" Type="http://schemas.openxmlformats.org/officeDocument/2006/relationships/customXml" Target="../ink/ink1666.xml"/><Relationship Id="rId10" Type="http://schemas.openxmlformats.org/officeDocument/2006/relationships/image" Target="../media/image1625.png"/><Relationship Id="rId31" Type="http://schemas.openxmlformats.org/officeDocument/2006/relationships/customXml" Target="../ink/ink1653.xml"/><Relationship Id="rId44" Type="http://schemas.openxmlformats.org/officeDocument/2006/relationships/image" Target="../media/image1642.png"/><Relationship Id="rId52" Type="http://schemas.openxmlformats.org/officeDocument/2006/relationships/image" Target="../media/image1646.png"/><Relationship Id="rId60" Type="http://schemas.openxmlformats.org/officeDocument/2006/relationships/image" Target="../media/image1650.png"/><Relationship Id="rId65" Type="http://schemas.openxmlformats.org/officeDocument/2006/relationships/customXml" Target="../ink/ink1670.xml"/><Relationship Id="rId73" Type="http://schemas.openxmlformats.org/officeDocument/2006/relationships/customXml" Target="../ink/ink1674.xml"/><Relationship Id="rId4" Type="http://schemas.openxmlformats.org/officeDocument/2006/relationships/image" Target="../media/image1622.png"/><Relationship Id="rId9" Type="http://schemas.openxmlformats.org/officeDocument/2006/relationships/customXml" Target="../ink/ink1642.xml"/><Relationship Id="rId13" Type="http://schemas.openxmlformats.org/officeDocument/2006/relationships/customXml" Target="../ink/ink1644.xml"/><Relationship Id="rId18" Type="http://schemas.openxmlformats.org/officeDocument/2006/relationships/image" Target="../media/image1629.png"/><Relationship Id="rId39" Type="http://schemas.openxmlformats.org/officeDocument/2006/relationships/customXml" Target="../ink/ink1657.xml"/><Relationship Id="rId34" Type="http://schemas.openxmlformats.org/officeDocument/2006/relationships/image" Target="../media/image1637.png"/><Relationship Id="rId50" Type="http://schemas.openxmlformats.org/officeDocument/2006/relationships/image" Target="../media/image1645.png"/><Relationship Id="rId55" Type="http://schemas.openxmlformats.org/officeDocument/2006/relationships/customXml" Target="../ink/ink1665.xml"/><Relationship Id="rId7" Type="http://schemas.openxmlformats.org/officeDocument/2006/relationships/customXml" Target="../ink/ink1641.xml"/><Relationship Id="rId71" Type="http://schemas.openxmlformats.org/officeDocument/2006/relationships/customXml" Target="../ink/ink1673.xml"/></Relationships>
</file>

<file path=ppt/slides/_rels/slide3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715.png"/><Relationship Id="rId299" Type="http://schemas.openxmlformats.org/officeDocument/2006/relationships/image" Target="../media/image1805.png"/><Relationship Id="rId21" Type="http://schemas.openxmlformats.org/officeDocument/2006/relationships/image" Target="../media/image1667.png"/><Relationship Id="rId63" Type="http://schemas.openxmlformats.org/officeDocument/2006/relationships/image" Target="../media/image1688.png"/><Relationship Id="rId159" Type="http://schemas.openxmlformats.org/officeDocument/2006/relationships/image" Target="../media/image1736.png"/><Relationship Id="rId170" Type="http://schemas.openxmlformats.org/officeDocument/2006/relationships/customXml" Target="../ink/ink1759.xml"/><Relationship Id="rId226" Type="http://schemas.openxmlformats.org/officeDocument/2006/relationships/customXml" Target="../ink/ink1787.xml"/><Relationship Id="rId268" Type="http://schemas.openxmlformats.org/officeDocument/2006/relationships/customXml" Target="../ink/ink1808.xml"/><Relationship Id="rId32" Type="http://schemas.openxmlformats.org/officeDocument/2006/relationships/customXml" Target="../ink/ink1690.xml"/><Relationship Id="rId74" Type="http://schemas.openxmlformats.org/officeDocument/2006/relationships/customXml" Target="../ink/ink1711.xml"/><Relationship Id="rId128" Type="http://schemas.openxmlformats.org/officeDocument/2006/relationships/customXml" Target="../ink/ink1738.xml"/><Relationship Id="rId5" Type="http://schemas.openxmlformats.org/officeDocument/2006/relationships/image" Target="../media/image1659.png"/><Relationship Id="rId181" Type="http://schemas.openxmlformats.org/officeDocument/2006/relationships/image" Target="../media/image1746.png"/><Relationship Id="rId237" Type="http://schemas.openxmlformats.org/officeDocument/2006/relationships/image" Target="../media/image1774.png"/><Relationship Id="rId279" Type="http://schemas.openxmlformats.org/officeDocument/2006/relationships/image" Target="../media/image1795.png"/><Relationship Id="rId43" Type="http://schemas.openxmlformats.org/officeDocument/2006/relationships/image" Target="../media/image1678.png"/><Relationship Id="rId139" Type="http://schemas.openxmlformats.org/officeDocument/2006/relationships/image" Target="../media/image1726.png"/><Relationship Id="rId290" Type="http://schemas.openxmlformats.org/officeDocument/2006/relationships/customXml" Target="../ink/ink1819.xml"/><Relationship Id="rId304" Type="http://schemas.openxmlformats.org/officeDocument/2006/relationships/customXml" Target="../ink/ink1826.xml"/><Relationship Id="rId85" Type="http://schemas.openxmlformats.org/officeDocument/2006/relationships/image" Target="../media/image1699.png"/><Relationship Id="rId150" Type="http://schemas.openxmlformats.org/officeDocument/2006/relationships/customXml" Target="../ink/ink1749.xml"/><Relationship Id="rId192" Type="http://schemas.openxmlformats.org/officeDocument/2006/relationships/customXml" Target="../ink/ink1770.xml"/><Relationship Id="rId206" Type="http://schemas.openxmlformats.org/officeDocument/2006/relationships/customXml" Target="../ink/ink1777.xml"/><Relationship Id="rId248" Type="http://schemas.openxmlformats.org/officeDocument/2006/relationships/customXml" Target="../ink/ink1798.xml"/><Relationship Id="rId12" Type="http://schemas.openxmlformats.org/officeDocument/2006/relationships/customXml" Target="../ink/ink1680.xml"/><Relationship Id="rId108" Type="http://schemas.openxmlformats.org/officeDocument/2006/relationships/customXml" Target="../ink/ink1728.xml"/><Relationship Id="rId54" Type="http://schemas.openxmlformats.org/officeDocument/2006/relationships/customXml" Target="../ink/ink1701.xml"/><Relationship Id="rId96" Type="http://schemas.openxmlformats.org/officeDocument/2006/relationships/customXml" Target="../ink/ink1722.xml"/><Relationship Id="rId161" Type="http://schemas.openxmlformats.org/officeDocument/2006/relationships/image" Target="../media/image1737.png"/><Relationship Id="rId217" Type="http://schemas.openxmlformats.org/officeDocument/2006/relationships/image" Target="../media/image1764.png"/><Relationship Id="rId259" Type="http://schemas.openxmlformats.org/officeDocument/2006/relationships/image" Target="../media/image1785.png"/><Relationship Id="rId23" Type="http://schemas.openxmlformats.org/officeDocument/2006/relationships/image" Target="../media/image1668.png"/><Relationship Id="rId119" Type="http://schemas.openxmlformats.org/officeDocument/2006/relationships/image" Target="../media/image1716.png"/><Relationship Id="rId270" Type="http://schemas.openxmlformats.org/officeDocument/2006/relationships/customXml" Target="../ink/ink1809.xml"/><Relationship Id="rId44" Type="http://schemas.openxmlformats.org/officeDocument/2006/relationships/customXml" Target="../ink/ink1696.xml"/><Relationship Id="rId65" Type="http://schemas.openxmlformats.org/officeDocument/2006/relationships/image" Target="../media/image1689.png"/><Relationship Id="rId86" Type="http://schemas.openxmlformats.org/officeDocument/2006/relationships/customXml" Target="../ink/ink1717.xml"/><Relationship Id="rId130" Type="http://schemas.openxmlformats.org/officeDocument/2006/relationships/customXml" Target="../ink/ink1739.xml"/><Relationship Id="rId151" Type="http://schemas.openxmlformats.org/officeDocument/2006/relationships/image" Target="../media/image1732.png"/><Relationship Id="rId172" Type="http://schemas.openxmlformats.org/officeDocument/2006/relationships/customXml" Target="../ink/ink1760.xml"/><Relationship Id="rId193" Type="http://schemas.openxmlformats.org/officeDocument/2006/relationships/image" Target="../media/image1752.png"/><Relationship Id="rId207" Type="http://schemas.openxmlformats.org/officeDocument/2006/relationships/image" Target="../media/image1759.png"/><Relationship Id="rId228" Type="http://schemas.openxmlformats.org/officeDocument/2006/relationships/customXml" Target="../ink/ink1788.xml"/><Relationship Id="rId249" Type="http://schemas.openxmlformats.org/officeDocument/2006/relationships/image" Target="../media/image1780.png"/><Relationship Id="rId13" Type="http://schemas.openxmlformats.org/officeDocument/2006/relationships/image" Target="../media/image1663.png"/><Relationship Id="rId109" Type="http://schemas.openxmlformats.org/officeDocument/2006/relationships/image" Target="../media/image1711.png"/><Relationship Id="rId260" Type="http://schemas.openxmlformats.org/officeDocument/2006/relationships/customXml" Target="../ink/ink1804.xml"/><Relationship Id="rId281" Type="http://schemas.openxmlformats.org/officeDocument/2006/relationships/image" Target="../media/image1796.png"/><Relationship Id="rId34" Type="http://schemas.openxmlformats.org/officeDocument/2006/relationships/customXml" Target="../ink/ink1691.xml"/><Relationship Id="rId55" Type="http://schemas.openxmlformats.org/officeDocument/2006/relationships/image" Target="../media/image1684.png"/><Relationship Id="rId76" Type="http://schemas.openxmlformats.org/officeDocument/2006/relationships/customXml" Target="../ink/ink1712.xml"/><Relationship Id="rId97" Type="http://schemas.openxmlformats.org/officeDocument/2006/relationships/image" Target="../media/image1705.png"/><Relationship Id="rId120" Type="http://schemas.openxmlformats.org/officeDocument/2006/relationships/customXml" Target="../ink/ink1734.xml"/><Relationship Id="rId141" Type="http://schemas.openxmlformats.org/officeDocument/2006/relationships/image" Target="../media/image1727.png"/><Relationship Id="rId7" Type="http://schemas.openxmlformats.org/officeDocument/2006/relationships/image" Target="../media/image1660.png"/><Relationship Id="rId162" Type="http://schemas.openxmlformats.org/officeDocument/2006/relationships/customXml" Target="../ink/ink1755.xml"/><Relationship Id="rId183" Type="http://schemas.openxmlformats.org/officeDocument/2006/relationships/image" Target="../media/image1747.png"/><Relationship Id="rId218" Type="http://schemas.openxmlformats.org/officeDocument/2006/relationships/customXml" Target="../ink/ink1783.xml"/><Relationship Id="rId239" Type="http://schemas.openxmlformats.org/officeDocument/2006/relationships/image" Target="../media/image1775.png"/><Relationship Id="rId250" Type="http://schemas.openxmlformats.org/officeDocument/2006/relationships/customXml" Target="../ink/ink1799.xml"/><Relationship Id="rId271" Type="http://schemas.openxmlformats.org/officeDocument/2006/relationships/image" Target="../media/image1791.png"/><Relationship Id="rId292" Type="http://schemas.openxmlformats.org/officeDocument/2006/relationships/customXml" Target="../ink/ink1820.xml"/><Relationship Id="rId306" Type="http://schemas.openxmlformats.org/officeDocument/2006/relationships/customXml" Target="../ink/ink1827.xml"/><Relationship Id="rId24" Type="http://schemas.openxmlformats.org/officeDocument/2006/relationships/customXml" Target="../ink/ink1686.xml"/><Relationship Id="rId45" Type="http://schemas.openxmlformats.org/officeDocument/2006/relationships/image" Target="../media/image1679.png"/><Relationship Id="rId66" Type="http://schemas.openxmlformats.org/officeDocument/2006/relationships/customXml" Target="../ink/ink1707.xml"/><Relationship Id="rId87" Type="http://schemas.openxmlformats.org/officeDocument/2006/relationships/image" Target="../media/image1700.png"/><Relationship Id="rId110" Type="http://schemas.openxmlformats.org/officeDocument/2006/relationships/customXml" Target="../ink/ink1729.xml"/><Relationship Id="rId131" Type="http://schemas.openxmlformats.org/officeDocument/2006/relationships/image" Target="../media/image1722.png"/><Relationship Id="rId152" Type="http://schemas.openxmlformats.org/officeDocument/2006/relationships/customXml" Target="../ink/ink1750.xml"/><Relationship Id="rId173" Type="http://schemas.openxmlformats.org/officeDocument/2006/relationships/image" Target="../media/image1742.png"/><Relationship Id="rId194" Type="http://schemas.openxmlformats.org/officeDocument/2006/relationships/customXml" Target="../ink/ink1771.xml"/><Relationship Id="rId208" Type="http://schemas.openxmlformats.org/officeDocument/2006/relationships/customXml" Target="../ink/ink1778.xml"/><Relationship Id="rId229" Type="http://schemas.openxmlformats.org/officeDocument/2006/relationships/image" Target="../media/image1770.png"/><Relationship Id="rId240" Type="http://schemas.openxmlformats.org/officeDocument/2006/relationships/customXml" Target="../ink/ink1794.xml"/><Relationship Id="rId261" Type="http://schemas.openxmlformats.org/officeDocument/2006/relationships/image" Target="../media/image1786.png"/><Relationship Id="rId14" Type="http://schemas.openxmlformats.org/officeDocument/2006/relationships/customXml" Target="../ink/ink1681.xml"/><Relationship Id="rId35" Type="http://schemas.openxmlformats.org/officeDocument/2006/relationships/image" Target="../media/image1674.png"/><Relationship Id="rId56" Type="http://schemas.openxmlformats.org/officeDocument/2006/relationships/customXml" Target="../ink/ink1702.xml"/><Relationship Id="rId77" Type="http://schemas.openxmlformats.org/officeDocument/2006/relationships/image" Target="../media/image1695.png"/><Relationship Id="rId100" Type="http://schemas.openxmlformats.org/officeDocument/2006/relationships/customXml" Target="../ink/ink1724.xml"/><Relationship Id="rId282" Type="http://schemas.openxmlformats.org/officeDocument/2006/relationships/customXml" Target="../ink/ink1815.xml"/><Relationship Id="rId8" Type="http://schemas.openxmlformats.org/officeDocument/2006/relationships/customXml" Target="../ink/ink1678.xml"/><Relationship Id="rId98" Type="http://schemas.openxmlformats.org/officeDocument/2006/relationships/customXml" Target="../ink/ink1723.xml"/><Relationship Id="rId121" Type="http://schemas.openxmlformats.org/officeDocument/2006/relationships/image" Target="../media/image1717.png"/><Relationship Id="rId142" Type="http://schemas.openxmlformats.org/officeDocument/2006/relationships/customXml" Target="../ink/ink1745.xml"/><Relationship Id="rId163" Type="http://schemas.openxmlformats.org/officeDocument/2006/relationships/image" Target="../media/image1738.png"/><Relationship Id="rId184" Type="http://schemas.openxmlformats.org/officeDocument/2006/relationships/customXml" Target="../ink/ink1766.xml"/><Relationship Id="rId219" Type="http://schemas.openxmlformats.org/officeDocument/2006/relationships/image" Target="../media/image1765.png"/><Relationship Id="rId230" Type="http://schemas.openxmlformats.org/officeDocument/2006/relationships/customXml" Target="../ink/ink1789.xml"/><Relationship Id="rId251" Type="http://schemas.openxmlformats.org/officeDocument/2006/relationships/image" Target="../media/image1781.png"/><Relationship Id="rId25" Type="http://schemas.openxmlformats.org/officeDocument/2006/relationships/image" Target="../media/image1669.png"/><Relationship Id="rId46" Type="http://schemas.openxmlformats.org/officeDocument/2006/relationships/customXml" Target="../ink/ink1697.xml"/><Relationship Id="rId67" Type="http://schemas.openxmlformats.org/officeDocument/2006/relationships/image" Target="../media/image1690.png"/><Relationship Id="rId272" Type="http://schemas.openxmlformats.org/officeDocument/2006/relationships/customXml" Target="../ink/ink1810.xml"/><Relationship Id="rId293" Type="http://schemas.openxmlformats.org/officeDocument/2006/relationships/image" Target="../media/image1802.png"/><Relationship Id="rId307" Type="http://schemas.openxmlformats.org/officeDocument/2006/relationships/image" Target="../media/image1809.png"/><Relationship Id="rId88" Type="http://schemas.openxmlformats.org/officeDocument/2006/relationships/customXml" Target="../ink/ink1718.xml"/><Relationship Id="rId111" Type="http://schemas.openxmlformats.org/officeDocument/2006/relationships/image" Target="../media/image1712.png"/><Relationship Id="rId132" Type="http://schemas.openxmlformats.org/officeDocument/2006/relationships/customXml" Target="../ink/ink1740.xml"/><Relationship Id="rId153" Type="http://schemas.openxmlformats.org/officeDocument/2006/relationships/image" Target="../media/image1733.png"/><Relationship Id="rId174" Type="http://schemas.openxmlformats.org/officeDocument/2006/relationships/customXml" Target="../ink/ink1761.xml"/><Relationship Id="rId195" Type="http://schemas.openxmlformats.org/officeDocument/2006/relationships/image" Target="../media/image1753.png"/><Relationship Id="rId209" Type="http://schemas.openxmlformats.org/officeDocument/2006/relationships/image" Target="../media/image1760.png"/><Relationship Id="rId220" Type="http://schemas.openxmlformats.org/officeDocument/2006/relationships/customXml" Target="../ink/ink1784.xml"/><Relationship Id="rId241" Type="http://schemas.openxmlformats.org/officeDocument/2006/relationships/image" Target="../media/image1776.png"/><Relationship Id="rId15" Type="http://schemas.openxmlformats.org/officeDocument/2006/relationships/image" Target="../media/image1664.png"/><Relationship Id="rId36" Type="http://schemas.openxmlformats.org/officeDocument/2006/relationships/customXml" Target="../ink/ink1692.xml"/><Relationship Id="rId57" Type="http://schemas.openxmlformats.org/officeDocument/2006/relationships/image" Target="../media/image1685.png"/><Relationship Id="rId262" Type="http://schemas.openxmlformats.org/officeDocument/2006/relationships/customXml" Target="../ink/ink1805.xml"/><Relationship Id="rId283" Type="http://schemas.openxmlformats.org/officeDocument/2006/relationships/image" Target="../media/image1797.png"/><Relationship Id="rId78" Type="http://schemas.openxmlformats.org/officeDocument/2006/relationships/customXml" Target="../ink/ink1713.xml"/><Relationship Id="rId99" Type="http://schemas.openxmlformats.org/officeDocument/2006/relationships/image" Target="../media/image1706.png"/><Relationship Id="rId101" Type="http://schemas.openxmlformats.org/officeDocument/2006/relationships/image" Target="../media/image1707.png"/><Relationship Id="rId122" Type="http://schemas.openxmlformats.org/officeDocument/2006/relationships/customXml" Target="../ink/ink1735.xml"/><Relationship Id="rId143" Type="http://schemas.openxmlformats.org/officeDocument/2006/relationships/image" Target="../media/image1728.png"/><Relationship Id="rId164" Type="http://schemas.openxmlformats.org/officeDocument/2006/relationships/customXml" Target="../ink/ink1756.xml"/><Relationship Id="rId185" Type="http://schemas.openxmlformats.org/officeDocument/2006/relationships/image" Target="../media/image1748.png"/><Relationship Id="rId9" Type="http://schemas.openxmlformats.org/officeDocument/2006/relationships/image" Target="../media/image1661.png"/><Relationship Id="rId210" Type="http://schemas.openxmlformats.org/officeDocument/2006/relationships/customXml" Target="../ink/ink1779.xml"/><Relationship Id="rId26" Type="http://schemas.openxmlformats.org/officeDocument/2006/relationships/customXml" Target="../ink/ink1687.xml"/><Relationship Id="rId231" Type="http://schemas.openxmlformats.org/officeDocument/2006/relationships/image" Target="../media/image1771.png"/><Relationship Id="rId252" Type="http://schemas.openxmlformats.org/officeDocument/2006/relationships/customXml" Target="../ink/ink1800.xml"/><Relationship Id="rId273" Type="http://schemas.openxmlformats.org/officeDocument/2006/relationships/image" Target="../media/image1792.png"/><Relationship Id="rId294" Type="http://schemas.openxmlformats.org/officeDocument/2006/relationships/customXml" Target="../ink/ink1821.xml"/><Relationship Id="rId308" Type="http://schemas.openxmlformats.org/officeDocument/2006/relationships/customXml" Target="../ink/ink1828.xml"/><Relationship Id="rId47" Type="http://schemas.openxmlformats.org/officeDocument/2006/relationships/image" Target="../media/image1680.png"/><Relationship Id="rId68" Type="http://schemas.openxmlformats.org/officeDocument/2006/relationships/customXml" Target="../ink/ink1708.xml"/><Relationship Id="rId89" Type="http://schemas.openxmlformats.org/officeDocument/2006/relationships/image" Target="../media/image1701.png"/><Relationship Id="rId112" Type="http://schemas.openxmlformats.org/officeDocument/2006/relationships/customXml" Target="../ink/ink1730.xml"/><Relationship Id="rId133" Type="http://schemas.openxmlformats.org/officeDocument/2006/relationships/image" Target="../media/image1723.png"/><Relationship Id="rId154" Type="http://schemas.openxmlformats.org/officeDocument/2006/relationships/customXml" Target="../ink/ink1751.xml"/><Relationship Id="rId175" Type="http://schemas.openxmlformats.org/officeDocument/2006/relationships/image" Target="../media/image1743.png"/><Relationship Id="rId196" Type="http://schemas.openxmlformats.org/officeDocument/2006/relationships/customXml" Target="../ink/ink1772.xml"/><Relationship Id="rId200" Type="http://schemas.openxmlformats.org/officeDocument/2006/relationships/customXml" Target="../ink/ink1774.xml"/><Relationship Id="rId16" Type="http://schemas.openxmlformats.org/officeDocument/2006/relationships/customXml" Target="../ink/ink1682.xml"/><Relationship Id="rId221" Type="http://schemas.openxmlformats.org/officeDocument/2006/relationships/image" Target="../media/image1766.png"/><Relationship Id="rId242" Type="http://schemas.openxmlformats.org/officeDocument/2006/relationships/customXml" Target="../ink/ink1795.xml"/><Relationship Id="rId263" Type="http://schemas.openxmlformats.org/officeDocument/2006/relationships/image" Target="../media/image1787.png"/><Relationship Id="rId284" Type="http://schemas.openxmlformats.org/officeDocument/2006/relationships/customXml" Target="../ink/ink1816.xml"/><Relationship Id="rId37" Type="http://schemas.openxmlformats.org/officeDocument/2006/relationships/image" Target="../media/image1675.png"/><Relationship Id="rId58" Type="http://schemas.openxmlformats.org/officeDocument/2006/relationships/customXml" Target="../ink/ink1703.xml"/><Relationship Id="rId79" Type="http://schemas.openxmlformats.org/officeDocument/2006/relationships/image" Target="../media/image1696.png"/><Relationship Id="rId102" Type="http://schemas.openxmlformats.org/officeDocument/2006/relationships/customXml" Target="../ink/ink1725.xml"/><Relationship Id="rId123" Type="http://schemas.openxmlformats.org/officeDocument/2006/relationships/image" Target="../media/image1718.png"/><Relationship Id="rId144" Type="http://schemas.openxmlformats.org/officeDocument/2006/relationships/customXml" Target="../ink/ink1746.xml"/><Relationship Id="rId90" Type="http://schemas.openxmlformats.org/officeDocument/2006/relationships/customXml" Target="../ink/ink1719.xml"/><Relationship Id="rId165" Type="http://schemas.openxmlformats.org/officeDocument/2006/relationships/image" Target="../media/image1739.png"/><Relationship Id="rId186" Type="http://schemas.openxmlformats.org/officeDocument/2006/relationships/customXml" Target="../ink/ink1767.xml"/><Relationship Id="rId211" Type="http://schemas.openxmlformats.org/officeDocument/2006/relationships/image" Target="../media/image1761.png"/><Relationship Id="rId232" Type="http://schemas.openxmlformats.org/officeDocument/2006/relationships/customXml" Target="../ink/ink1790.xml"/><Relationship Id="rId253" Type="http://schemas.openxmlformats.org/officeDocument/2006/relationships/image" Target="../media/image1782.png"/><Relationship Id="rId274" Type="http://schemas.openxmlformats.org/officeDocument/2006/relationships/customXml" Target="../ink/ink1811.xml"/><Relationship Id="rId295" Type="http://schemas.openxmlformats.org/officeDocument/2006/relationships/image" Target="../media/image1803.png"/><Relationship Id="rId309" Type="http://schemas.openxmlformats.org/officeDocument/2006/relationships/image" Target="../media/image1810.png"/><Relationship Id="rId27" Type="http://schemas.openxmlformats.org/officeDocument/2006/relationships/image" Target="../media/image1670.png"/><Relationship Id="rId48" Type="http://schemas.openxmlformats.org/officeDocument/2006/relationships/customXml" Target="../ink/ink1698.xml"/><Relationship Id="rId69" Type="http://schemas.openxmlformats.org/officeDocument/2006/relationships/image" Target="../media/image1691.png"/><Relationship Id="rId113" Type="http://schemas.openxmlformats.org/officeDocument/2006/relationships/image" Target="../media/image1713.png"/><Relationship Id="rId134" Type="http://schemas.openxmlformats.org/officeDocument/2006/relationships/customXml" Target="../ink/ink1741.xml"/><Relationship Id="rId80" Type="http://schemas.openxmlformats.org/officeDocument/2006/relationships/customXml" Target="../ink/ink1714.xml"/><Relationship Id="rId155" Type="http://schemas.openxmlformats.org/officeDocument/2006/relationships/image" Target="../media/image1734.png"/><Relationship Id="rId176" Type="http://schemas.openxmlformats.org/officeDocument/2006/relationships/customXml" Target="../ink/ink1762.xml"/><Relationship Id="rId197" Type="http://schemas.openxmlformats.org/officeDocument/2006/relationships/image" Target="../media/image1754.png"/><Relationship Id="rId201" Type="http://schemas.openxmlformats.org/officeDocument/2006/relationships/image" Target="../media/image1756.png"/><Relationship Id="rId222" Type="http://schemas.openxmlformats.org/officeDocument/2006/relationships/customXml" Target="../ink/ink1785.xml"/><Relationship Id="rId243" Type="http://schemas.openxmlformats.org/officeDocument/2006/relationships/image" Target="../media/image1777.png"/><Relationship Id="rId264" Type="http://schemas.openxmlformats.org/officeDocument/2006/relationships/customXml" Target="../ink/ink1806.xml"/><Relationship Id="rId285" Type="http://schemas.openxmlformats.org/officeDocument/2006/relationships/image" Target="../media/image1798.png"/><Relationship Id="rId17" Type="http://schemas.openxmlformats.org/officeDocument/2006/relationships/image" Target="../media/image1665.png"/><Relationship Id="rId38" Type="http://schemas.openxmlformats.org/officeDocument/2006/relationships/customXml" Target="../ink/ink1693.xml"/><Relationship Id="rId59" Type="http://schemas.openxmlformats.org/officeDocument/2006/relationships/image" Target="../media/image1686.png"/><Relationship Id="rId103" Type="http://schemas.openxmlformats.org/officeDocument/2006/relationships/image" Target="../media/image1708.png"/><Relationship Id="rId124" Type="http://schemas.openxmlformats.org/officeDocument/2006/relationships/customXml" Target="../ink/ink1736.xml"/><Relationship Id="rId310" Type="http://schemas.openxmlformats.org/officeDocument/2006/relationships/customXml" Target="../ink/ink1829.xml"/><Relationship Id="rId70" Type="http://schemas.openxmlformats.org/officeDocument/2006/relationships/customXml" Target="../ink/ink1709.xml"/><Relationship Id="rId91" Type="http://schemas.openxmlformats.org/officeDocument/2006/relationships/image" Target="../media/image1702.png"/><Relationship Id="rId145" Type="http://schemas.openxmlformats.org/officeDocument/2006/relationships/image" Target="../media/image1729.png"/><Relationship Id="rId166" Type="http://schemas.openxmlformats.org/officeDocument/2006/relationships/customXml" Target="../ink/ink1757.xml"/><Relationship Id="rId187" Type="http://schemas.openxmlformats.org/officeDocument/2006/relationships/image" Target="../media/image1749.png"/><Relationship Id="rId1" Type="http://schemas.openxmlformats.org/officeDocument/2006/relationships/slideLayout" Target="../slideLayouts/slideLayout1.xml"/><Relationship Id="rId212" Type="http://schemas.openxmlformats.org/officeDocument/2006/relationships/customXml" Target="../ink/ink1780.xml"/><Relationship Id="rId233" Type="http://schemas.openxmlformats.org/officeDocument/2006/relationships/image" Target="../media/image1772.png"/><Relationship Id="rId254" Type="http://schemas.openxmlformats.org/officeDocument/2006/relationships/customXml" Target="../ink/ink1801.xml"/><Relationship Id="rId28" Type="http://schemas.openxmlformats.org/officeDocument/2006/relationships/customXml" Target="../ink/ink1688.xml"/><Relationship Id="rId49" Type="http://schemas.openxmlformats.org/officeDocument/2006/relationships/image" Target="../media/image1681.png"/><Relationship Id="rId114" Type="http://schemas.openxmlformats.org/officeDocument/2006/relationships/customXml" Target="../ink/ink1731.xml"/><Relationship Id="rId275" Type="http://schemas.openxmlformats.org/officeDocument/2006/relationships/image" Target="../media/image1793.png"/><Relationship Id="rId296" Type="http://schemas.openxmlformats.org/officeDocument/2006/relationships/customXml" Target="../ink/ink1822.xml"/><Relationship Id="rId300" Type="http://schemas.openxmlformats.org/officeDocument/2006/relationships/customXml" Target="../ink/ink1824.xml"/><Relationship Id="rId60" Type="http://schemas.openxmlformats.org/officeDocument/2006/relationships/customXml" Target="../ink/ink1704.xml"/><Relationship Id="rId81" Type="http://schemas.openxmlformats.org/officeDocument/2006/relationships/image" Target="../media/image1697.png"/><Relationship Id="rId135" Type="http://schemas.openxmlformats.org/officeDocument/2006/relationships/image" Target="../media/image1724.png"/><Relationship Id="rId156" Type="http://schemas.openxmlformats.org/officeDocument/2006/relationships/customXml" Target="../ink/ink1752.xml"/><Relationship Id="rId177" Type="http://schemas.openxmlformats.org/officeDocument/2006/relationships/image" Target="../media/image1744.png"/><Relationship Id="rId198" Type="http://schemas.openxmlformats.org/officeDocument/2006/relationships/customXml" Target="../ink/ink1773.xml"/><Relationship Id="rId202" Type="http://schemas.openxmlformats.org/officeDocument/2006/relationships/customXml" Target="../ink/ink1775.xml"/><Relationship Id="rId223" Type="http://schemas.openxmlformats.org/officeDocument/2006/relationships/image" Target="../media/image1767.png"/><Relationship Id="rId244" Type="http://schemas.openxmlformats.org/officeDocument/2006/relationships/customXml" Target="../ink/ink1796.xml"/><Relationship Id="rId18" Type="http://schemas.openxmlformats.org/officeDocument/2006/relationships/customXml" Target="../ink/ink1683.xml"/><Relationship Id="rId39" Type="http://schemas.openxmlformats.org/officeDocument/2006/relationships/image" Target="../media/image1676.png"/><Relationship Id="rId265" Type="http://schemas.openxmlformats.org/officeDocument/2006/relationships/image" Target="../media/image1788.png"/><Relationship Id="rId286" Type="http://schemas.openxmlformats.org/officeDocument/2006/relationships/customXml" Target="../ink/ink1817.xml"/><Relationship Id="rId50" Type="http://schemas.openxmlformats.org/officeDocument/2006/relationships/customXml" Target="../ink/ink1699.xml"/><Relationship Id="rId104" Type="http://schemas.openxmlformats.org/officeDocument/2006/relationships/customXml" Target="../ink/ink1726.xml"/><Relationship Id="rId125" Type="http://schemas.openxmlformats.org/officeDocument/2006/relationships/image" Target="../media/image1719.png"/><Relationship Id="rId146" Type="http://schemas.openxmlformats.org/officeDocument/2006/relationships/customXml" Target="../ink/ink1747.xml"/><Relationship Id="rId167" Type="http://schemas.openxmlformats.org/officeDocument/2006/relationships/image" Target="../media/image1740.png"/><Relationship Id="rId188" Type="http://schemas.openxmlformats.org/officeDocument/2006/relationships/customXml" Target="../ink/ink1768.xml"/><Relationship Id="rId311" Type="http://schemas.openxmlformats.org/officeDocument/2006/relationships/image" Target="../media/image1811.png"/><Relationship Id="rId71" Type="http://schemas.openxmlformats.org/officeDocument/2006/relationships/image" Target="../media/image1692.png"/><Relationship Id="rId92" Type="http://schemas.openxmlformats.org/officeDocument/2006/relationships/customXml" Target="../ink/ink1720.xml"/><Relationship Id="rId213" Type="http://schemas.openxmlformats.org/officeDocument/2006/relationships/image" Target="../media/image1762.png"/><Relationship Id="rId234" Type="http://schemas.openxmlformats.org/officeDocument/2006/relationships/customXml" Target="../ink/ink1791.xml"/><Relationship Id="rId2" Type="http://schemas.openxmlformats.org/officeDocument/2006/relationships/customXml" Target="../ink/ink1675.xml"/><Relationship Id="rId29" Type="http://schemas.openxmlformats.org/officeDocument/2006/relationships/image" Target="../media/image1671.png"/><Relationship Id="rId255" Type="http://schemas.openxmlformats.org/officeDocument/2006/relationships/image" Target="../media/image1783.png"/><Relationship Id="rId276" Type="http://schemas.openxmlformats.org/officeDocument/2006/relationships/customXml" Target="../ink/ink1812.xml"/><Relationship Id="rId297" Type="http://schemas.openxmlformats.org/officeDocument/2006/relationships/image" Target="../media/image1804.png"/><Relationship Id="rId40" Type="http://schemas.openxmlformats.org/officeDocument/2006/relationships/customXml" Target="../ink/ink1694.xml"/><Relationship Id="rId115" Type="http://schemas.openxmlformats.org/officeDocument/2006/relationships/image" Target="../media/image1714.png"/><Relationship Id="rId136" Type="http://schemas.openxmlformats.org/officeDocument/2006/relationships/customXml" Target="../ink/ink1742.xml"/><Relationship Id="rId157" Type="http://schemas.openxmlformats.org/officeDocument/2006/relationships/image" Target="../media/image1735.png"/><Relationship Id="rId178" Type="http://schemas.openxmlformats.org/officeDocument/2006/relationships/customXml" Target="../ink/ink1763.xml"/><Relationship Id="rId301" Type="http://schemas.openxmlformats.org/officeDocument/2006/relationships/image" Target="../media/image1806.png"/><Relationship Id="rId61" Type="http://schemas.openxmlformats.org/officeDocument/2006/relationships/image" Target="../media/image1687.png"/><Relationship Id="rId82" Type="http://schemas.openxmlformats.org/officeDocument/2006/relationships/customXml" Target="../ink/ink1715.xml"/><Relationship Id="rId199" Type="http://schemas.openxmlformats.org/officeDocument/2006/relationships/image" Target="../media/image1755.png"/><Relationship Id="rId203" Type="http://schemas.openxmlformats.org/officeDocument/2006/relationships/image" Target="../media/image1757.png"/><Relationship Id="rId19" Type="http://schemas.openxmlformats.org/officeDocument/2006/relationships/image" Target="../media/image1666.png"/><Relationship Id="rId224" Type="http://schemas.openxmlformats.org/officeDocument/2006/relationships/customXml" Target="../ink/ink1786.xml"/><Relationship Id="rId245" Type="http://schemas.openxmlformats.org/officeDocument/2006/relationships/image" Target="../media/image1778.png"/><Relationship Id="rId266" Type="http://schemas.openxmlformats.org/officeDocument/2006/relationships/customXml" Target="../ink/ink1807.xml"/><Relationship Id="rId287" Type="http://schemas.openxmlformats.org/officeDocument/2006/relationships/image" Target="../media/image1799.png"/><Relationship Id="rId30" Type="http://schemas.openxmlformats.org/officeDocument/2006/relationships/customXml" Target="../ink/ink1689.xml"/><Relationship Id="rId105" Type="http://schemas.openxmlformats.org/officeDocument/2006/relationships/image" Target="../media/image1709.png"/><Relationship Id="rId126" Type="http://schemas.openxmlformats.org/officeDocument/2006/relationships/customXml" Target="../ink/ink1737.xml"/><Relationship Id="rId147" Type="http://schemas.openxmlformats.org/officeDocument/2006/relationships/image" Target="../media/image1730.png"/><Relationship Id="rId168" Type="http://schemas.openxmlformats.org/officeDocument/2006/relationships/customXml" Target="../ink/ink1758.xml"/><Relationship Id="rId51" Type="http://schemas.openxmlformats.org/officeDocument/2006/relationships/image" Target="../media/image1682.png"/><Relationship Id="rId72" Type="http://schemas.openxmlformats.org/officeDocument/2006/relationships/customXml" Target="../ink/ink1710.xml"/><Relationship Id="rId93" Type="http://schemas.openxmlformats.org/officeDocument/2006/relationships/image" Target="../media/image1703.png"/><Relationship Id="rId189" Type="http://schemas.openxmlformats.org/officeDocument/2006/relationships/image" Target="../media/image1750.png"/><Relationship Id="rId3" Type="http://schemas.openxmlformats.org/officeDocument/2006/relationships/image" Target="../media/image1658.png"/><Relationship Id="rId214" Type="http://schemas.openxmlformats.org/officeDocument/2006/relationships/customXml" Target="../ink/ink1781.xml"/><Relationship Id="rId235" Type="http://schemas.openxmlformats.org/officeDocument/2006/relationships/image" Target="../media/image1773.png"/><Relationship Id="rId256" Type="http://schemas.openxmlformats.org/officeDocument/2006/relationships/customXml" Target="../ink/ink1802.xml"/><Relationship Id="rId277" Type="http://schemas.openxmlformats.org/officeDocument/2006/relationships/image" Target="../media/image1794.png"/><Relationship Id="rId298" Type="http://schemas.openxmlformats.org/officeDocument/2006/relationships/customXml" Target="../ink/ink1823.xml"/><Relationship Id="rId116" Type="http://schemas.openxmlformats.org/officeDocument/2006/relationships/customXml" Target="../ink/ink1732.xml"/><Relationship Id="rId137" Type="http://schemas.openxmlformats.org/officeDocument/2006/relationships/image" Target="../media/image1725.png"/><Relationship Id="rId158" Type="http://schemas.openxmlformats.org/officeDocument/2006/relationships/customXml" Target="../ink/ink1753.xml"/><Relationship Id="rId302" Type="http://schemas.openxmlformats.org/officeDocument/2006/relationships/customXml" Target="../ink/ink1825.xml"/><Relationship Id="rId20" Type="http://schemas.openxmlformats.org/officeDocument/2006/relationships/customXml" Target="../ink/ink1684.xml"/><Relationship Id="rId41" Type="http://schemas.openxmlformats.org/officeDocument/2006/relationships/image" Target="../media/image1677.png"/><Relationship Id="rId62" Type="http://schemas.openxmlformats.org/officeDocument/2006/relationships/customXml" Target="../ink/ink1705.xml"/><Relationship Id="rId83" Type="http://schemas.openxmlformats.org/officeDocument/2006/relationships/image" Target="../media/image1698.png"/><Relationship Id="rId179" Type="http://schemas.openxmlformats.org/officeDocument/2006/relationships/image" Target="../media/image1745.png"/><Relationship Id="rId190" Type="http://schemas.openxmlformats.org/officeDocument/2006/relationships/customXml" Target="../ink/ink1769.xml"/><Relationship Id="rId204" Type="http://schemas.openxmlformats.org/officeDocument/2006/relationships/customXml" Target="../ink/ink1776.xml"/><Relationship Id="rId225" Type="http://schemas.openxmlformats.org/officeDocument/2006/relationships/image" Target="../media/image1768.png"/><Relationship Id="rId246" Type="http://schemas.openxmlformats.org/officeDocument/2006/relationships/customXml" Target="../ink/ink1797.xml"/><Relationship Id="rId267" Type="http://schemas.openxmlformats.org/officeDocument/2006/relationships/image" Target="../media/image1789.png"/><Relationship Id="rId288" Type="http://schemas.openxmlformats.org/officeDocument/2006/relationships/customXml" Target="../ink/ink1818.xml"/><Relationship Id="rId106" Type="http://schemas.openxmlformats.org/officeDocument/2006/relationships/customXml" Target="../ink/ink1727.xml"/><Relationship Id="rId127" Type="http://schemas.openxmlformats.org/officeDocument/2006/relationships/image" Target="../media/image1720.png"/><Relationship Id="rId10" Type="http://schemas.openxmlformats.org/officeDocument/2006/relationships/customXml" Target="../ink/ink1679.xml"/><Relationship Id="rId31" Type="http://schemas.openxmlformats.org/officeDocument/2006/relationships/image" Target="../media/image1672.png"/><Relationship Id="rId52" Type="http://schemas.openxmlformats.org/officeDocument/2006/relationships/customXml" Target="../ink/ink1700.xml"/><Relationship Id="rId73" Type="http://schemas.openxmlformats.org/officeDocument/2006/relationships/image" Target="../media/image1693.png"/><Relationship Id="rId94" Type="http://schemas.openxmlformats.org/officeDocument/2006/relationships/customXml" Target="../ink/ink1721.xml"/><Relationship Id="rId148" Type="http://schemas.openxmlformats.org/officeDocument/2006/relationships/customXml" Target="../ink/ink1748.xml"/><Relationship Id="rId169" Type="http://schemas.openxmlformats.org/officeDocument/2006/relationships/image" Target="../media/image1741.png"/><Relationship Id="rId4" Type="http://schemas.openxmlformats.org/officeDocument/2006/relationships/customXml" Target="../ink/ink1676.xml"/><Relationship Id="rId180" Type="http://schemas.openxmlformats.org/officeDocument/2006/relationships/customXml" Target="../ink/ink1764.xml"/><Relationship Id="rId215" Type="http://schemas.openxmlformats.org/officeDocument/2006/relationships/image" Target="../media/image1763.png"/><Relationship Id="rId236" Type="http://schemas.openxmlformats.org/officeDocument/2006/relationships/customXml" Target="../ink/ink1792.xml"/><Relationship Id="rId257" Type="http://schemas.openxmlformats.org/officeDocument/2006/relationships/image" Target="../media/image1784.png"/><Relationship Id="rId278" Type="http://schemas.openxmlformats.org/officeDocument/2006/relationships/customXml" Target="../ink/ink1813.xml"/><Relationship Id="rId303" Type="http://schemas.openxmlformats.org/officeDocument/2006/relationships/image" Target="../media/image1807.png"/><Relationship Id="rId42" Type="http://schemas.openxmlformats.org/officeDocument/2006/relationships/customXml" Target="../ink/ink1695.xml"/><Relationship Id="rId84" Type="http://schemas.openxmlformats.org/officeDocument/2006/relationships/customXml" Target="../ink/ink1716.xml"/><Relationship Id="rId138" Type="http://schemas.openxmlformats.org/officeDocument/2006/relationships/customXml" Target="../ink/ink1743.xml"/><Relationship Id="rId191" Type="http://schemas.openxmlformats.org/officeDocument/2006/relationships/image" Target="../media/image1751.png"/><Relationship Id="rId205" Type="http://schemas.openxmlformats.org/officeDocument/2006/relationships/image" Target="../media/image1758.png"/><Relationship Id="rId247" Type="http://schemas.openxmlformats.org/officeDocument/2006/relationships/image" Target="../media/image1779.png"/><Relationship Id="rId107" Type="http://schemas.openxmlformats.org/officeDocument/2006/relationships/image" Target="../media/image1710.png"/><Relationship Id="rId289" Type="http://schemas.openxmlformats.org/officeDocument/2006/relationships/image" Target="../media/image1800.png"/><Relationship Id="rId11" Type="http://schemas.openxmlformats.org/officeDocument/2006/relationships/image" Target="../media/image1662.png"/><Relationship Id="rId53" Type="http://schemas.openxmlformats.org/officeDocument/2006/relationships/image" Target="../media/image1683.png"/><Relationship Id="rId149" Type="http://schemas.openxmlformats.org/officeDocument/2006/relationships/image" Target="../media/image1731.png"/><Relationship Id="rId95" Type="http://schemas.openxmlformats.org/officeDocument/2006/relationships/image" Target="../media/image1704.png"/><Relationship Id="rId160" Type="http://schemas.openxmlformats.org/officeDocument/2006/relationships/customXml" Target="../ink/ink1754.xml"/><Relationship Id="rId216" Type="http://schemas.openxmlformats.org/officeDocument/2006/relationships/customXml" Target="../ink/ink1782.xml"/><Relationship Id="rId258" Type="http://schemas.openxmlformats.org/officeDocument/2006/relationships/customXml" Target="../ink/ink1803.xml"/><Relationship Id="rId22" Type="http://schemas.openxmlformats.org/officeDocument/2006/relationships/customXml" Target="../ink/ink1685.xml"/><Relationship Id="rId64" Type="http://schemas.openxmlformats.org/officeDocument/2006/relationships/customXml" Target="../ink/ink1706.xml"/><Relationship Id="rId118" Type="http://schemas.openxmlformats.org/officeDocument/2006/relationships/customXml" Target="../ink/ink1733.xml"/><Relationship Id="rId171" Type="http://schemas.openxmlformats.org/officeDocument/2006/relationships/image" Target="../media/image1008.png"/><Relationship Id="rId227" Type="http://schemas.openxmlformats.org/officeDocument/2006/relationships/image" Target="../media/image1769.png"/><Relationship Id="rId269" Type="http://schemas.openxmlformats.org/officeDocument/2006/relationships/image" Target="../media/image1790.png"/><Relationship Id="rId33" Type="http://schemas.openxmlformats.org/officeDocument/2006/relationships/image" Target="../media/image1673.png"/><Relationship Id="rId129" Type="http://schemas.openxmlformats.org/officeDocument/2006/relationships/image" Target="../media/image1721.png"/><Relationship Id="rId280" Type="http://schemas.openxmlformats.org/officeDocument/2006/relationships/customXml" Target="../ink/ink1814.xml"/><Relationship Id="rId75" Type="http://schemas.openxmlformats.org/officeDocument/2006/relationships/image" Target="../media/image1694.png"/><Relationship Id="rId140" Type="http://schemas.openxmlformats.org/officeDocument/2006/relationships/customXml" Target="../ink/ink1744.xml"/><Relationship Id="rId182" Type="http://schemas.openxmlformats.org/officeDocument/2006/relationships/customXml" Target="../ink/ink1765.xml"/><Relationship Id="rId6" Type="http://schemas.openxmlformats.org/officeDocument/2006/relationships/customXml" Target="../ink/ink1677.xml"/><Relationship Id="rId238" Type="http://schemas.openxmlformats.org/officeDocument/2006/relationships/customXml" Target="../ink/ink1793.xml"/><Relationship Id="rId291" Type="http://schemas.openxmlformats.org/officeDocument/2006/relationships/image" Target="../media/image1801.png"/><Relationship Id="rId305" Type="http://schemas.openxmlformats.org/officeDocument/2006/relationships/image" Target="../media/image180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4.png"/><Relationship Id="rId3" Type="http://schemas.openxmlformats.org/officeDocument/2006/relationships/customXml" Target="../ink/ink1830.xml"/><Relationship Id="rId7" Type="http://schemas.openxmlformats.org/officeDocument/2006/relationships/customXml" Target="../ink/ink1832.xml"/><Relationship Id="rId2" Type="http://schemas.openxmlformats.org/officeDocument/2006/relationships/image" Target="../media/image9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13.png"/><Relationship Id="rId5" Type="http://schemas.openxmlformats.org/officeDocument/2006/relationships/customXml" Target="../ink/ink1831.xml"/><Relationship Id="rId4" Type="http://schemas.openxmlformats.org/officeDocument/2006/relationships/image" Target="../media/image18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5.png"/><Relationship Id="rId2" Type="http://schemas.openxmlformats.org/officeDocument/2006/relationships/customXml" Target="../ink/ink183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846.xml"/><Relationship Id="rId21" Type="http://schemas.openxmlformats.org/officeDocument/2006/relationships/image" Target="../media/image1825.png"/><Relationship Id="rId42" Type="http://schemas.openxmlformats.org/officeDocument/2006/relationships/image" Target="../media/image1834.png"/><Relationship Id="rId47" Type="http://schemas.openxmlformats.org/officeDocument/2006/relationships/customXml" Target="../ink/ink1857.xml"/><Relationship Id="rId63" Type="http://schemas.openxmlformats.org/officeDocument/2006/relationships/customXml" Target="../ink/ink1865.xml"/><Relationship Id="rId68" Type="http://schemas.openxmlformats.org/officeDocument/2006/relationships/image" Target="../media/image1847.png"/><Relationship Id="rId84" Type="http://schemas.openxmlformats.org/officeDocument/2006/relationships/customXml" Target="../ink/ink1876.xml"/><Relationship Id="rId16" Type="http://schemas.openxmlformats.org/officeDocument/2006/relationships/customXml" Target="../ink/ink1841.xml"/><Relationship Id="rId11" Type="http://schemas.openxmlformats.org/officeDocument/2006/relationships/image" Target="../media/image1820.png"/><Relationship Id="rId32" Type="http://schemas.openxmlformats.org/officeDocument/2006/relationships/customXml" Target="../ink/ink1849.xml"/><Relationship Id="rId37" Type="http://schemas.openxmlformats.org/officeDocument/2006/relationships/customXml" Target="../ink/ink1852.xml"/><Relationship Id="rId53" Type="http://schemas.openxmlformats.org/officeDocument/2006/relationships/customXml" Target="../ink/ink1860.xml"/><Relationship Id="rId58" Type="http://schemas.openxmlformats.org/officeDocument/2006/relationships/image" Target="../media/image1842.png"/><Relationship Id="rId74" Type="http://schemas.openxmlformats.org/officeDocument/2006/relationships/customXml" Target="../ink/ink1871.xml"/><Relationship Id="rId79" Type="http://schemas.openxmlformats.org/officeDocument/2006/relationships/image" Target="../media/image1852.png"/><Relationship Id="rId5" Type="http://schemas.openxmlformats.org/officeDocument/2006/relationships/image" Target="../media/image1817.png"/><Relationship Id="rId19" Type="http://schemas.openxmlformats.org/officeDocument/2006/relationships/image" Target="../media/image1824.png"/><Relationship Id="rId14" Type="http://schemas.openxmlformats.org/officeDocument/2006/relationships/customXml" Target="../ink/ink1840.xml"/><Relationship Id="rId22" Type="http://schemas.openxmlformats.org/officeDocument/2006/relationships/customXml" Target="../ink/ink1844.xml"/><Relationship Id="rId27" Type="http://schemas.openxmlformats.org/officeDocument/2006/relationships/image" Target="../media/image1008.png"/><Relationship Id="rId30" Type="http://schemas.openxmlformats.org/officeDocument/2006/relationships/customXml" Target="../ink/ink1848.xml"/><Relationship Id="rId35" Type="http://schemas.openxmlformats.org/officeDocument/2006/relationships/image" Target="../media/image1831.png"/><Relationship Id="rId43" Type="http://schemas.openxmlformats.org/officeDocument/2006/relationships/customXml" Target="../ink/ink1855.xml"/><Relationship Id="rId48" Type="http://schemas.openxmlformats.org/officeDocument/2006/relationships/image" Target="../media/image1837.png"/><Relationship Id="rId56" Type="http://schemas.openxmlformats.org/officeDocument/2006/relationships/image" Target="../media/image1841.png"/><Relationship Id="rId64" Type="http://schemas.openxmlformats.org/officeDocument/2006/relationships/image" Target="../media/image1845.png"/><Relationship Id="rId69" Type="http://schemas.openxmlformats.org/officeDocument/2006/relationships/customXml" Target="../ink/ink1868.xml"/><Relationship Id="rId77" Type="http://schemas.openxmlformats.org/officeDocument/2006/relationships/image" Target="../media/image1851.png"/><Relationship Id="rId8" Type="http://schemas.openxmlformats.org/officeDocument/2006/relationships/customXml" Target="../ink/ink1837.xml"/><Relationship Id="rId51" Type="http://schemas.openxmlformats.org/officeDocument/2006/relationships/customXml" Target="../ink/ink1859.xml"/><Relationship Id="rId72" Type="http://schemas.openxmlformats.org/officeDocument/2006/relationships/customXml" Target="../ink/ink1870.xml"/><Relationship Id="rId80" Type="http://schemas.openxmlformats.org/officeDocument/2006/relationships/customXml" Target="../ink/ink1874.xml"/><Relationship Id="rId85" Type="http://schemas.openxmlformats.org/officeDocument/2006/relationships/image" Target="../media/image1855.png"/><Relationship Id="rId3" Type="http://schemas.openxmlformats.org/officeDocument/2006/relationships/image" Target="../media/image1816.png"/><Relationship Id="rId12" Type="http://schemas.openxmlformats.org/officeDocument/2006/relationships/customXml" Target="../ink/ink1839.xml"/><Relationship Id="rId17" Type="http://schemas.openxmlformats.org/officeDocument/2006/relationships/image" Target="../media/image1823.png"/><Relationship Id="rId25" Type="http://schemas.openxmlformats.org/officeDocument/2006/relationships/image" Target="../media/image1827.png"/><Relationship Id="rId33" Type="http://schemas.openxmlformats.org/officeDocument/2006/relationships/image" Target="../media/image1830.png"/><Relationship Id="rId38" Type="http://schemas.openxmlformats.org/officeDocument/2006/relationships/image" Target="../media/image1832.png"/><Relationship Id="rId46" Type="http://schemas.openxmlformats.org/officeDocument/2006/relationships/image" Target="../media/image1836.png"/><Relationship Id="rId59" Type="http://schemas.openxmlformats.org/officeDocument/2006/relationships/customXml" Target="../ink/ink1863.xml"/><Relationship Id="rId67" Type="http://schemas.openxmlformats.org/officeDocument/2006/relationships/customXml" Target="../ink/ink1867.xml"/><Relationship Id="rId20" Type="http://schemas.openxmlformats.org/officeDocument/2006/relationships/customXml" Target="../ink/ink1843.xml"/><Relationship Id="rId41" Type="http://schemas.openxmlformats.org/officeDocument/2006/relationships/customXml" Target="../ink/ink1854.xml"/><Relationship Id="rId54" Type="http://schemas.openxmlformats.org/officeDocument/2006/relationships/image" Target="../media/image1840.png"/><Relationship Id="rId62" Type="http://schemas.openxmlformats.org/officeDocument/2006/relationships/image" Target="../media/image1844.png"/><Relationship Id="rId70" Type="http://schemas.openxmlformats.org/officeDocument/2006/relationships/image" Target="../media/image1848.png"/><Relationship Id="rId75" Type="http://schemas.openxmlformats.org/officeDocument/2006/relationships/image" Target="../media/image1850.png"/><Relationship Id="rId83" Type="http://schemas.openxmlformats.org/officeDocument/2006/relationships/image" Target="../media/image1854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836.xml"/><Relationship Id="rId15" Type="http://schemas.openxmlformats.org/officeDocument/2006/relationships/image" Target="../media/image1822.png"/><Relationship Id="rId23" Type="http://schemas.openxmlformats.org/officeDocument/2006/relationships/image" Target="../media/image1826.png"/><Relationship Id="rId28" Type="http://schemas.openxmlformats.org/officeDocument/2006/relationships/customXml" Target="../ink/ink1847.xml"/><Relationship Id="rId36" Type="http://schemas.openxmlformats.org/officeDocument/2006/relationships/customXml" Target="../ink/ink1851.xml"/><Relationship Id="rId49" Type="http://schemas.openxmlformats.org/officeDocument/2006/relationships/customXml" Target="../ink/ink1858.xml"/><Relationship Id="rId57" Type="http://schemas.openxmlformats.org/officeDocument/2006/relationships/customXml" Target="../ink/ink1862.xml"/><Relationship Id="rId10" Type="http://schemas.openxmlformats.org/officeDocument/2006/relationships/customXml" Target="../ink/ink1838.xml"/><Relationship Id="rId31" Type="http://schemas.openxmlformats.org/officeDocument/2006/relationships/image" Target="../media/image1829.png"/><Relationship Id="rId44" Type="http://schemas.openxmlformats.org/officeDocument/2006/relationships/image" Target="../media/image1835.png"/><Relationship Id="rId52" Type="http://schemas.openxmlformats.org/officeDocument/2006/relationships/image" Target="../media/image1839.png"/><Relationship Id="rId60" Type="http://schemas.openxmlformats.org/officeDocument/2006/relationships/image" Target="../media/image1843.png"/><Relationship Id="rId65" Type="http://schemas.openxmlformats.org/officeDocument/2006/relationships/customXml" Target="../ink/ink1866.xml"/><Relationship Id="rId73" Type="http://schemas.openxmlformats.org/officeDocument/2006/relationships/image" Target="../media/image1849.png"/><Relationship Id="rId78" Type="http://schemas.openxmlformats.org/officeDocument/2006/relationships/customXml" Target="../ink/ink1873.xml"/><Relationship Id="rId81" Type="http://schemas.openxmlformats.org/officeDocument/2006/relationships/image" Target="../media/image1853.png"/><Relationship Id="rId86" Type="http://schemas.openxmlformats.org/officeDocument/2006/relationships/customXml" Target="../ink/ink1877.xml"/><Relationship Id="rId4" Type="http://schemas.openxmlformats.org/officeDocument/2006/relationships/customXml" Target="../ink/ink1835.xml"/><Relationship Id="rId9" Type="http://schemas.openxmlformats.org/officeDocument/2006/relationships/image" Target="../media/image1819.png"/><Relationship Id="rId13" Type="http://schemas.openxmlformats.org/officeDocument/2006/relationships/image" Target="../media/image1821.png"/><Relationship Id="rId18" Type="http://schemas.openxmlformats.org/officeDocument/2006/relationships/customXml" Target="../ink/ink1842.xml"/><Relationship Id="rId39" Type="http://schemas.openxmlformats.org/officeDocument/2006/relationships/customXml" Target="../ink/ink1853.xml"/><Relationship Id="rId34" Type="http://schemas.openxmlformats.org/officeDocument/2006/relationships/customXml" Target="../ink/ink1850.xml"/><Relationship Id="rId50" Type="http://schemas.openxmlformats.org/officeDocument/2006/relationships/image" Target="../media/image1838.png"/><Relationship Id="rId55" Type="http://schemas.openxmlformats.org/officeDocument/2006/relationships/customXml" Target="../ink/ink1861.xml"/><Relationship Id="rId76" Type="http://schemas.openxmlformats.org/officeDocument/2006/relationships/customXml" Target="../ink/ink1872.xml"/><Relationship Id="rId7" Type="http://schemas.openxmlformats.org/officeDocument/2006/relationships/image" Target="../media/image1818.png"/><Relationship Id="rId71" Type="http://schemas.openxmlformats.org/officeDocument/2006/relationships/customXml" Target="../ink/ink1869.xml"/><Relationship Id="rId2" Type="http://schemas.openxmlformats.org/officeDocument/2006/relationships/customXml" Target="../ink/ink1834.xml"/><Relationship Id="rId29" Type="http://schemas.openxmlformats.org/officeDocument/2006/relationships/image" Target="../media/image1828.png"/><Relationship Id="rId24" Type="http://schemas.openxmlformats.org/officeDocument/2006/relationships/customXml" Target="../ink/ink1845.xml"/><Relationship Id="rId40" Type="http://schemas.openxmlformats.org/officeDocument/2006/relationships/image" Target="../media/image1833.png"/><Relationship Id="rId45" Type="http://schemas.openxmlformats.org/officeDocument/2006/relationships/customXml" Target="../ink/ink1856.xml"/><Relationship Id="rId66" Type="http://schemas.openxmlformats.org/officeDocument/2006/relationships/image" Target="../media/image1846.png"/><Relationship Id="rId87" Type="http://schemas.openxmlformats.org/officeDocument/2006/relationships/image" Target="../media/image1856.png"/><Relationship Id="rId61" Type="http://schemas.openxmlformats.org/officeDocument/2006/relationships/customXml" Target="../ink/ink1864.xml"/><Relationship Id="rId82" Type="http://schemas.openxmlformats.org/officeDocument/2006/relationships/customXml" Target="../ink/ink1875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95.xml"/><Relationship Id="rId21" Type="http://schemas.openxmlformats.org/officeDocument/2006/relationships/image" Target="../media/image91.png"/><Relationship Id="rId42" Type="http://schemas.openxmlformats.org/officeDocument/2006/relationships/customXml" Target="../ink/ink103.xml"/><Relationship Id="rId47" Type="http://schemas.openxmlformats.org/officeDocument/2006/relationships/image" Target="../media/image104.png"/><Relationship Id="rId63" Type="http://schemas.openxmlformats.org/officeDocument/2006/relationships/image" Target="../media/image112.png"/><Relationship Id="rId68" Type="http://schemas.openxmlformats.org/officeDocument/2006/relationships/customXml" Target="../ink/ink116.xml"/><Relationship Id="rId84" Type="http://schemas.openxmlformats.org/officeDocument/2006/relationships/customXml" Target="../ink/ink124.xml"/><Relationship Id="rId89" Type="http://schemas.openxmlformats.org/officeDocument/2006/relationships/image" Target="../media/image125.png"/><Relationship Id="rId16" Type="http://schemas.openxmlformats.org/officeDocument/2006/relationships/customXml" Target="../ink/ink90.xml"/><Relationship Id="rId107" Type="http://schemas.openxmlformats.org/officeDocument/2006/relationships/image" Target="../media/image133.png"/><Relationship Id="rId11" Type="http://schemas.openxmlformats.org/officeDocument/2006/relationships/image" Target="../media/image86.png"/><Relationship Id="rId32" Type="http://schemas.openxmlformats.org/officeDocument/2006/relationships/customXml" Target="../ink/ink98.xml"/><Relationship Id="rId37" Type="http://schemas.openxmlformats.org/officeDocument/2006/relationships/image" Target="../media/image99.png"/><Relationship Id="rId53" Type="http://schemas.openxmlformats.org/officeDocument/2006/relationships/image" Target="../media/image107.png"/><Relationship Id="rId58" Type="http://schemas.openxmlformats.org/officeDocument/2006/relationships/customXml" Target="../ink/ink111.xml"/><Relationship Id="rId74" Type="http://schemas.openxmlformats.org/officeDocument/2006/relationships/customXml" Target="../ink/ink119.xml"/><Relationship Id="rId79" Type="http://schemas.openxmlformats.org/officeDocument/2006/relationships/image" Target="../media/image120.png"/><Relationship Id="rId102" Type="http://schemas.openxmlformats.org/officeDocument/2006/relationships/customXml" Target="../ink/ink133.xml"/><Relationship Id="rId5" Type="http://schemas.openxmlformats.org/officeDocument/2006/relationships/image" Target="../media/image83.png"/><Relationship Id="rId90" Type="http://schemas.openxmlformats.org/officeDocument/2006/relationships/customXml" Target="../ink/ink127.xml"/><Relationship Id="rId95" Type="http://schemas.openxmlformats.org/officeDocument/2006/relationships/image" Target="../media/image45.png"/><Relationship Id="rId22" Type="http://schemas.openxmlformats.org/officeDocument/2006/relationships/customXml" Target="../ink/ink93.xml"/><Relationship Id="rId27" Type="http://schemas.openxmlformats.org/officeDocument/2006/relationships/image" Target="../media/image94.png"/><Relationship Id="rId43" Type="http://schemas.openxmlformats.org/officeDocument/2006/relationships/image" Target="../media/image102.png"/><Relationship Id="rId48" Type="http://schemas.openxmlformats.org/officeDocument/2006/relationships/customXml" Target="../ink/ink106.xml"/><Relationship Id="rId64" Type="http://schemas.openxmlformats.org/officeDocument/2006/relationships/customXml" Target="../ink/ink114.xml"/><Relationship Id="rId69" Type="http://schemas.openxmlformats.org/officeDocument/2006/relationships/image" Target="../media/image115.png"/><Relationship Id="rId80" Type="http://schemas.openxmlformats.org/officeDocument/2006/relationships/customXml" Target="../ink/ink122.xml"/><Relationship Id="rId85" Type="http://schemas.openxmlformats.org/officeDocument/2006/relationships/image" Target="../media/image123.png"/><Relationship Id="rId12" Type="http://schemas.openxmlformats.org/officeDocument/2006/relationships/customXml" Target="../ink/ink88.xml"/><Relationship Id="rId17" Type="http://schemas.openxmlformats.org/officeDocument/2006/relationships/image" Target="../media/image89.png"/><Relationship Id="rId33" Type="http://schemas.openxmlformats.org/officeDocument/2006/relationships/image" Target="../media/image97.png"/><Relationship Id="rId38" Type="http://schemas.openxmlformats.org/officeDocument/2006/relationships/customXml" Target="../ink/ink101.xml"/><Relationship Id="rId59" Type="http://schemas.openxmlformats.org/officeDocument/2006/relationships/image" Target="../media/image110.png"/><Relationship Id="rId103" Type="http://schemas.openxmlformats.org/officeDocument/2006/relationships/image" Target="../media/image131.png"/><Relationship Id="rId108" Type="http://schemas.openxmlformats.org/officeDocument/2006/relationships/customXml" Target="../ink/ink136.xml"/><Relationship Id="rId54" Type="http://schemas.openxmlformats.org/officeDocument/2006/relationships/customXml" Target="../ink/ink109.xml"/><Relationship Id="rId70" Type="http://schemas.openxmlformats.org/officeDocument/2006/relationships/customXml" Target="../ink/ink117.xml"/><Relationship Id="rId75" Type="http://schemas.openxmlformats.org/officeDocument/2006/relationships/image" Target="../media/image118.png"/><Relationship Id="rId91" Type="http://schemas.openxmlformats.org/officeDocument/2006/relationships/image" Target="../media/image126.png"/><Relationship Id="rId96" Type="http://schemas.openxmlformats.org/officeDocument/2006/relationships/customXml" Target="../ink/ink13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5.xml"/><Relationship Id="rId15" Type="http://schemas.openxmlformats.org/officeDocument/2006/relationships/image" Target="../media/image88.png"/><Relationship Id="rId23" Type="http://schemas.openxmlformats.org/officeDocument/2006/relationships/image" Target="../media/image92.png"/><Relationship Id="rId28" Type="http://schemas.openxmlformats.org/officeDocument/2006/relationships/customXml" Target="../ink/ink96.xml"/><Relationship Id="rId36" Type="http://schemas.openxmlformats.org/officeDocument/2006/relationships/customXml" Target="../ink/ink100.xml"/><Relationship Id="rId49" Type="http://schemas.openxmlformats.org/officeDocument/2006/relationships/image" Target="../media/image105.png"/><Relationship Id="rId57" Type="http://schemas.openxmlformats.org/officeDocument/2006/relationships/image" Target="../media/image109.png"/><Relationship Id="rId106" Type="http://schemas.openxmlformats.org/officeDocument/2006/relationships/customXml" Target="../ink/ink135.xml"/><Relationship Id="rId10" Type="http://schemas.openxmlformats.org/officeDocument/2006/relationships/customXml" Target="../ink/ink87.xml"/><Relationship Id="rId31" Type="http://schemas.openxmlformats.org/officeDocument/2006/relationships/image" Target="../media/image96.png"/><Relationship Id="rId44" Type="http://schemas.openxmlformats.org/officeDocument/2006/relationships/customXml" Target="../ink/ink104.xml"/><Relationship Id="rId52" Type="http://schemas.openxmlformats.org/officeDocument/2006/relationships/customXml" Target="../ink/ink108.xml"/><Relationship Id="rId60" Type="http://schemas.openxmlformats.org/officeDocument/2006/relationships/customXml" Target="../ink/ink112.xml"/><Relationship Id="rId65" Type="http://schemas.openxmlformats.org/officeDocument/2006/relationships/image" Target="../media/image113.png"/><Relationship Id="rId73" Type="http://schemas.openxmlformats.org/officeDocument/2006/relationships/image" Target="../media/image117.png"/><Relationship Id="rId78" Type="http://schemas.openxmlformats.org/officeDocument/2006/relationships/customXml" Target="../ink/ink121.xml"/><Relationship Id="rId81" Type="http://schemas.openxmlformats.org/officeDocument/2006/relationships/image" Target="../media/image121.png"/><Relationship Id="rId86" Type="http://schemas.openxmlformats.org/officeDocument/2006/relationships/customXml" Target="../ink/ink125.xml"/><Relationship Id="rId94" Type="http://schemas.openxmlformats.org/officeDocument/2006/relationships/customXml" Target="../ink/ink129.xml"/><Relationship Id="rId99" Type="http://schemas.openxmlformats.org/officeDocument/2006/relationships/image" Target="../media/image129.png"/><Relationship Id="rId101" Type="http://schemas.openxmlformats.org/officeDocument/2006/relationships/image" Target="../media/image130.png"/><Relationship Id="rId4" Type="http://schemas.openxmlformats.org/officeDocument/2006/relationships/customXml" Target="../ink/ink84.xml"/><Relationship Id="rId9" Type="http://schemas.openxmlformats.org/officeDocument/2006/relationships/image" Target="../media/image85.png"/><Relationship Id="rId13" Type="http://schemas.openxmlformats.org/officeDocument/2006/relationships/image" Target="../media/image87.png"/><Relationship Id="rId18" Type="http://schemas.openxmlformats.org/officeDocument/2006/relationships/customXml" Target="../ink/ink91.xml"/><Relationship Id="rId39" Type="http://schemas.openxmlformats.org/officeDocument/2006/relationships/image" Target="../media/image100.png"/><Relationship Id="rId109" Type="http://schemas.openxmlformats.org/officeDocument/2006/relationships/image" Target="../media/image134.png"/><Relationship Id="rId34" Type="http://schemas.openxmlformats.org/officeDocument/2006/relationships/customXml" Target="../ink/ink99.xml"/><Relationship Id="rId50" Type="http://schemas.openxmlformats.org/officeDocument/2006/relationships/customXml" Target="../ink/ink107.xml"/><Relationship Id="rId55" Type="http://schemas.openxmlformats.org/officeDocument/2006/relationships/image" Target="../media/image108.png"/><Relationship Id="rId76" Type="http://schemas.openxmlformats.org/officeDocument/2006/relationships/customXml" Target="../ink/ink120.xml"/><Relationship Id="rId97" Type="http://schemas.openxmlformats.org/officeDocument/2006/relationships/image" Target="../media/image128.png"/><Relationship Id="rId104" Type="http://schemas.openxmlformats.org/officeDocument/2006/relationships/customXml" Target="../ink/ink134.xml"/><Relationship Id="rId7" Type="http://schemas.openxmlformats.org/officeDocument/2006/relationships/image" Target="../media/image84.png"/><Relationship Id="rId71" Type="http://schemas.openxmlformats.org/officeDocument/2006/relationships/image" Target="../media/image116.png"/><Relationship Id="rId92" Type="http://schemas.openxmlformats.org/officeDocument/2006/relationships/customXml" Target="../ink/ink128.xml"/><Relationship Id="rId2" Type="http://schemas.openxmlformats.org/officeDocument/2006/relationships/customXml" Target="../ink/ink83.xml"/><Relationship Id="rId29" Type="http://schemas.openxmlformats.org/officeDocument/2006/relationships/image" Target="../media/image95.png"/><Relationship Id="rId24" Type="http://schemas.openxmlformats.org/officeDocument/2006/relationships/customXml" Target="../ink/ink94.xml"/><Relationship Id="rId40" Type="http://schemas.openxmlformats.org/officeDocument/2006/relationships/customXml" Target="../ink/ink102.xml"/><Relationship Id="rId45" Type="http://schemas.openxmlformats.org/officeDocument/2006/relationships/image" Target="../media/image103.png"/><Relationship Id="rId66" Type="http://schemas.openxmlformats.org/officeDocument/2006/relationships/customXml" Target="../ink/ink115.xml"/><Relationship Id="rId87" Type="http://schemas.openxmlformats.org/officeDocument/2006/relationships/image" Target="../media/image124.png"/><Relationship Id="rId110" Type="http://schemas.openxmlformats.org/officeDocument/2006/relationships/customXml" Target="../ink/ink137.xml"/><Relationship Id="rId61" Type="http://schemas.openxmlformats.org/officeDocument/2006/relationships/image" Target="../media/image111.png"/><Relationship Id="rId82" Type="http://schemas.openxmlformats.org/officeDocument/2006/relationships/customXml" Target="../ink/ink123.xml"/><Relationship Id="rId19" Type="http://schemas.openxmlformats.org/officeDocument/2006/relationships/image" Target="../media/image90.png"/><Relationship Id="rId14" Type="http://schemas.openxmlformats.org/officeDocument/2006/relationships/customXml" Target="../ink/ink89.xml"/><Relationship Id="rId30" Type="http://schemas.openxmlformats.org/officeDocument/2006/relationships/customXml" Target="../ink/ink97.xml"/><Relationship Id="rId35" Type="http://schemas.openxmlformats.org/officeDocument/2006/relationships/image" Target="../media/image98.png"/><Relationship Id="rId56" Type="http://schemas.openxmlformats.org/officeDocument/2006/relationships/customXml" Target="../ink/ink110.xml"/><Relationship Id="rId77" Type="http://schemas.openxmlformats.org/officeDocument/2006/relationships/image" Target="../media/image119.png"/><Relationship Id="rId100" Type="http://schemas.openxmlformats.org/officeDocument/2006/relationships/customXml" Target="../ink/ink132.xml"/><Relationship Id="rId105" Type="http://schemas.openxmlformats.org/officeDocument/2006/relationships/image" Target="../media/image132.png"/><Relationship Id="rId8" Type="http://schemas.openxmlformats.org/officeDocument/2006/relationships/customXml" Target="../ink/ink86.xml"/><Relationship Id="rId51" Type="http://schemas.openxmlformats.org/officeDocument/2006/relationships/image" Target="../media/image106.png"/><Relationship Id="rId72" Type="http://schemas.openxmlformats.org/officeDocument/2006/relationships/customXml" Target="../ink/ink118.xml"/><Relationship Id="rId93" Type="http://schemas.openxmlformats.org/officeDocument/2006/relationships/image" Target="../media/image127.png"/><Relationship Id="rId98" Type="http://schemas.openxmlformats.org/officeDocument/2006/relationships/customXml" Target="../ink/ink131.xml"/><Relationship Id="rId3" Type="http://schemas.openxmlformats.org/officeDocument/2006/relationships/image" Target="../media/image82.png"/><Relationship Id="rId25" Type="http://schemas.openxmlformats.org/officeDocument/2006/relationships/image" Target="../media/image93.png"/><Relationship Id="rId46" Type="http://schemas.openxmlformats.org/officeDocument/2006/relationships/customXml" Target="../ink/ink105.xml"/><Relationship Id="rId67" Type="http://schemas.openxmlformats.org/officeDocument/2006/relationships/image" Target="../media/image114.png"/><Relationship Id="rId20" Type="http://schemas.openxmlformats.org/officeDocument/2006/relationships/customXml" Target="../ink/ink92.xml"/><Relationship Id="rId41" Type="http://schemas.openxmlformats.org/officeDocument/2006/relationships/image" Target="../media/image101.png"/><Relationship Id="rId62" Type="http://schemas.openxmlformats.org/officeDocument/2006/relationships/customXml" Target="../ink/ink113.xml"/><Relationship Id="rId83" Type="http://schemas.openxmlformats.org/officeDocument/2006/relationships/image" Target="../media/image122.png"/><Relationship Id="rId88" Type="http://schemas.openxmlformats.org/officeDocument/2006/relationships/customXml" Target="../ink/ink126.xml"/><Relationship Id="rId111" Type="http://schemas.openxmlformats.org/officeDocument/2006/relationships/image" Target="../media/image135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93.png"/><Relationship Id="rId21" Type="http://schemas.openxmlformats.org/officeDocument/2006/relationships/image" Target="../media/image145.png"/><Relationship Id="rId42" Type="http://schemas.openxmlformats.org/officeDocument/2006/relationships/customXml" Target="../ink/ink158.xml"/><Relationship Id="rId63" Type="http://schemas.openxmlformats.org/officeDocument/2006/relationships/image" Target="../media/image166.png"/><Relationship Id="rId84" Type="http://schemas.openxmlformats.org/officeDocument/2006/relationships/customXml" Target="../ink/ink179.xml"/><Relationship Id="rId138" Type="http://schemas.openxmlformats.org/officeDocument/2006/relationships/customXml" Target="../ink/ink206.xml"/><Relationship Id="rId159" Type="http://schemas.openxmlformats.org/officeDocument/2006/relationships/image" Target="../media/image214.png"/><Relationship Id="rId170" Type="http://schemas.openxmlformats.org/officeDocument/2006/relationships/customXml" Target="../ink/ink222.xml"/><Relationship Id="rId191" Type="http://schemas.openxmlformats.org/officeDocument/2006/relationships/image" Target="../media/image230.png"/><Relationship Id="rId205" Type="http://schemas.openxmlformats.org/officeDocument/2006/relationships/image" Target="../media/image237.png"/><Relationship Id="rId107" Type="http://schemas.openxmlformats.org/officeDocument/2006/relationships/image" Target="../media/image188.png"/><Relationship Id="rId11" Type="http://schemas.openxmlformats.org/officeDocument/2006/relationships/image" Target="../media/image140.png"/><Relationship Id="rId32" Type="http://schemas.openxmlformats.org/officeDocument/2006/relationships/customXml" Target="../ink/ink153.xml"/><Relationship Id="rId53" Type="http://schemas.openxmlformats.org/officeDocument/2006/relationships/image" Target="../media/image161.png"/><Relationship Id="rId74" Type="http://schemas.openxmlformats.org/officeDocument/2006/relationships/customXml" Target="../ink/ink174.xml"/><Relationship Id="rId128" Type="http://schemas.openxmlformats.org/officeDocument/2006/relationships/customXml" Target="../ink/ink201.xml"/><Relationship Id="rId149" Type="http://schemas.openxmlformats.org/officeDocument/2006/relationships/image" Target="../media/image209.png"/><Relationship Id="rId5" Type="http://schemas.openxmlformats.org/officeDocument/2006/relationships/image" Target="../media/image137.png"/><Relationship Id="rId95" Type="http://schemas.openxmlformats.org/officeDocument/2006/relationships/image" Target="../media/image182.png"/><Relationship Id="rId160" Type="http://schemas.openxmlformats.org/officeDocument/2006/relationships/customXml" Target="../ink/ink217.xml"/><Relationship Id="rId181" Type="http://schemas.openxmlformats.org/officeDocument/2006/relationships/image" Target="../media/image225.png"/><Relationship Id="rId22" Type="http://schemas.openxmlformats.org/officeDocument/2006/relationships/customXml" Target="../ink/ink148.xml"/><Relationship Id="rId43" Type="http://schemas.openxmlformats.org/officeDocument/2006/relationships/image" Target="../media/image156.png"/><Relationship Id="rId64" Type="http://schemas.openxmlformats.org/officeDocument/2006/relationships/customXml" Target="../ink/ink169.xml"/><Relationship Id="rId118" Type="http://schemas.openxmlformats.org/officeDocument/2006/relationships/customXml" Target="../ink/ink196.xml"/><Relationship Id="rId139" Type="http://schemas.openxmlformats.org/officeDocument/2006/relationships/image" Target="../media/image204.png"/><Relationship Id="rId85" Type="http://schemas.openxmlformats.org/officeDocument/2006/relationships/image" Target="../media/image177.png"/><Relationship Id="rId150" Type="http://schemas.openxmlformats.org/officeDocument/2006/relationships/customXml" Target="../ink/ink212.xml"/><Relationship Id="rId171" Type="http://schemas.openxmlformats.org/officeDocument/2006/relationships/image" Target="../media/image220.png"/><Relationship Id="rId192" Type="http://schemas.openxmlformats.org/officeDocument/2006/relationships/customXml" Target="../ink/ink233.xml"/><Relationship Id="rId206" Type="http://schemas.openxmlformats.org/officeDocument/2006/relationships/customXml" Target="../ink/ink240.xml"/><Relationship Id="rId12" Type="http://schemas.openxmlformats.org/officeDocument/2006/relationships/customXml" Target="../ink/ink143.xml"/><Relationship Id="rId33" Type="http://schemas.openxmlformats.org/officeDocument/2006/relationships/image" Target="../media/image151.png"/><Relationship Id="rId108" Type="http://schemas.openxmlformats.org/officeDocument/2006/relationships/customXml" Target="../ink/ink191.xml"/><Relationship Id="rId129" Type="http://schemas.openxmlformats.org/officeDocument/2006/relationships/image" Target="../media/image199.png"/><Relationship Id="rId54" Type="http://schemas.openxmlformats.org/officeDocument/2006/relationships/customXml" Target="../ink/ink164.xml"/><Relationship Id="rId75" Type="http://schemas.openxmlformats.org/officeDocument/2006/relationships/image" Target="../media/image172.png"/><Relationship Id="rId96" Type="http://schemas.openxmlformats.org/officeDocument/2006/relationships/customXml" Target="../ink/ink185.xml"/><Relationship Id="rId140" Type="http://schemas.openxmlformats.org/officeDocument/2006/relationships/customXml" Target="../ink/ink207.xml"/><Relationship Id="rId161" Type="http://schemas.openxmlformats.org/officeDocument/2006/relationships/image" Target="../media/image215.png"/><Relationship Id="rId182" Type="http://schemas.openxmlformats.org/officeDocument/2006/relationships/customXml" Target="../ink/ink228.xml"/><Relationship Id="rId6" Type="http://schemas.openxmlformats.org/officeDocument/2006/relationships/customXml" Target="../ink/ink140.xml"/><Relationship Id="rId23" Type="http://schemas.openxmlformats.org/officeDocument/2006/relationships/image" Target="../media/image146.png"/><Relationship Id="rId119" Type="http://schemas.openxmlformats.org/officeDocument/2006/relationships/image" Target="../media/image194.png"/><Relationship Id="rId44" Type="http://schemas.openxmlformats.org/officeDocument/2006/relationships/customXml" Target="../ink/ink159.xml"/><Relationship Id="rId65" Type="http://schemas.openxmlformats.org/officeDocument/2006/relationships/image" Target="../media/image167.png"/><Relationship Id="rId86" Type="http://schemas.openxmlformats.org/officeDocument/2006/relationships/customXml" Target="../ink/ink180.xml"/><Relationship Id="rId130" Type="http://schemas.openxmlformats.org/officeDocument/2006/relationships/customXml" Target="../ink/ink202.xml"/><Relationship Id="rId151" Type="http://schemas.openxmlformats.org/officeDocument/2006/relationships/image" Target="../media/image210.png"/><Relationship Id="rId172" Type="http://schemas.openxmlformats.org/officeDocument/2006/relationships/customXml" Target="../ink/ink223.xml"/><Relationship Id="rId193" Type="http://schemas.openxmlformats.org/officeDocument/2006/relationships/image" Target="../media/image231.png"/><Relationship Id="rId207" Type="http://schemas.openxmlformats.org/officeDocument/2006/relationships/image" Target="../media/image238.png"/><Relationship Id="rId13" Type="http://schemas.openxmlformats.org/officeDocument/2006/relationships/image" Target="../media/image141.png"/><Relationship Id="rId109" Type="http://schemas.openxmlformats.org/officeDocument/2006/relationships/image" Target="../media/image189.png"/><Relationship Id="rId34" Type="http://schemas.openxmlformats.org/officeDocument/2006/relationships/customXml" Target="../ink/ink154.xml"/><Relationship Id="rId55" Type="http://schemas.openxmlformats.org/officeDocument/2006/relationships/image" Target="../media/image162.png"/><Relationship Id="rId76" Type="http://schemas.openxmlformats.org/officeDocument/2006/relationships/customXml" Target="../ink/ink175.xml"/><Relationship Id="rId97" Type="http://schemas.openxmlformats.org/officeDocument/2006/relationships/image" Target="../media/image183.png"/><Relationship Id="rId120" Type="http://schemas.openxmlformats.org/officeDocument/2006/relationships/customXml" Target="../ink/ink197.xml"/><Relationship Id="rId141" Type="http://schemas.openxmlformats.org/officeDocument/2006/relationships/image" Target="../media/image205.png"/><Relationship Id="rId7" Type="http://schemas.openxmlformats.org/officeDocument/2006/relationships/image" Target="../media/image138.png"/><Relationship Id="rId162" Type="http://schemas.openxmlformats.org/officeDocument/2006/relationships/customXml" Target="../ink/ink218.xml"/><Relationship Id="rId183" Type="http://schemas.openxmlformats.org/officeDocument/2006/relationships/image" Target="../media/image226.png"/><Relationship Id="rId24" Type="http://schemas.openxmlformats.org/officeDocument/2006/relationships/customXml" Target="../ink/ink149.xml"/><Relationship Id="rId45" Type="http://schemas.openxmlformats.org/officeDocument/2006/relationships/image" Target="../media/image157.png"/><Relationship Id="rId66" Type="http://schemas.openxmlformats.org/officeDocument/2006/relationships/customXml" Target="../ink/ink170.xml"/><Relationship Id="rId87" Type="http://schemas.openxmlformats.org/officeDocument/2006/relationships/image" Target="../media/image178.png"/><Relationship Id="rId110" Type="http://schemas.openxmlformats.org/officeDocument/2006/relationships/customXml" Target="../ink/ink192.xml"/><Relationship Id="rId131" Type="http://schemas.openxmlformats.org/officeDocument/2006/relationships/image" Target="../media/image200.png"/><Relationship Id="rId61" Type="http://schemas.openxmlformats.org/officeDocument/2006/relationships/image" Target="../media/image165.png"/><Relationship Id="rId82" Type="http://schemas.openxmlformats.org/officeDocument/2006/relationships/customXml" Target="../ink/ink178.xml"/><Relationship Id="rId152" Type="http://schemas.openxmlformats.org/officeDocument/2006/relationships/customXml" Target="../ink/ink213.xml"/><Relationship Id="rId173" Type="http://schemas.openxmlformats.org/officeDocument/2006/relationships/image" Target="../media/image221.png"/><Relationship Id="rId194" Type="http://schemas.openxmlformats.org/officeDocument/2006/relationships/customXml" Target="../ink/ink234.xml"/><Relationship Id="rId199" Type="http://schemas.openxmlformats.org/officeDocument/2006/relationships/image" Target="../media/image234.png"/><Relationship Id="rId203" Type="http://schemas.openxmlformats.org/officeDocument/2006/relationships/image" Target="../media/image236.png"/><Relationship Id="rId208" Type="http://schemas.openxmlformats.org/officeDocument/2006/relationships/customXml" Target="../ink/ink241.xml"/><Relationship Id="rId19" Type="http://schemas.openxmlformats.org/officeDocument/2006/relationships/image" Target="../media/image144.png"/><Relationship Id="rId14" Type="http://schemas.openxmlformats.org/officeDocument/2006/relationships/customXml" Target="../ink/ink144.xml"/><Relationship Id="rId30" Type="http://schemas.openxmlformats.org/officeDocument/2006/relationships/customXml" Target="../ink/ink152.xml"/><Relationship Id="rId35" Type="http://schemas.openxmlformats.org/officeDocument/2006/relationships/image" Target="../media/image152.png"/><Relationship Id="rId56" Type="http://schemas.openxmlformats.org/officeDocument/2006/relationships/customXml" Target="../ink/ink165.xml"/><Relationship Id="rId77" Type="http://schemas.openxmlformats.org/officeDocument/2006/relationships/image" Target="../media/image173.png"/><Relationship Id="rId100" Type="http://schemas.openxmlformats.org/officeDocument/2006/relationships/customXml" Target="../ink/ink187.xml"/><Relationship Id="rId105" Type="http://schemas.openxmlformats.org/officeDocument/2006/relationships/image" Target="../media/image187.png"/><Relationship Id="rId126" Type="http://schemas.openxmlformats.org/officeDocument/2006/relationships/customXml" Target="../ink/ink200.xml"/><Relationship Id="rId147" Type="http://schemas.openxmlformats.org/officeDocument/2006/relationships/image" Target="../media/image208.png"/><Relationship Id="rId168" Type="http://schemas.openxmlformats.org/officeDocument/2006/relationships/customXml" Target="../ink/ink221.xml"/><Relationship Id="rId8" Type="http://schemas.openxmlformats.org/officeDocument/2006/relationships/customXml" Target="../ink/ink141.xml"/><Relationship Id="rId51" Type="http://schemas.openxmlformats.org/officeDocument/2006/relationships/image" Target="../media/image160.png"/><Relationship Id="rId72" Type="http://schemas.openxmlformats.org/officeDocument/2006/relationships/customXml" Target="../ink/ink173.xml"/><Relationship Id="rId93" Type="http://schemas.openxmlformats.org/officeDocument/2006/relationships/image" Target="../media/image181.png"/><Relationship Id="rId98" Type="http://schemas.openxmlformats.org/officeDocument/2006/relationships/customXml" Target="../ink/ink186.xml"/><Relationship Id="rId121" Type="http://schemas.openxmlformats.org/officeDocument/2006/relationships/image" Target="../media/image195.png"/><Relationship Id="rId142" Type="http://schemas.openxmlformats.org/officeDocument/2006/relationships/customXml" Target="../ink/ink208.xml"/><Relationship Id="rId163" Type="http://schemas.openxmlformats.org/officeDocument/2006/relationships/image" Target="../media/image216.png"/><Relationship Id="rId184" Type="http://schemas.openxmlformats.org/officeDocument/2006/relationships/customXml" Target="../ink/ink229.xml"/><Relationship Id="rId189" Type="http://schemas.openxmlformats.org/officeDocument/2006/relationships/image" Target="../media/image229.png"/><Relationship Id="rId3" Type="http://schemas.openxmlformats.org/officeDocument/2006/relationships/image" Target="../media/image136.png"/><Relationship Id="rId25" Type="http://schemas.openxmlformats.org/officeDocument/2006/relationships/image" Target="../media/image147.png"/><Relationship Id="rId46" Type="http://schemas.openxmlformats.org/officeDocument/2006/relationships/customXml" Target="../ink/ink160.xml"/><Relationship Id="rId67" Type="http://schemas.openxmlformats.org/officeDocument/2006/relationships/image" Target="../media/image168.png"/><Relationship Id="rId116" Type="http://schemas.openxmlformats.org/officeDocument/2006/relationships/customXml" Target="../ink/ink195.xml"/><Relationship Id="rId137" Type="http://schemas.openxmlformats.org/officeDocument/2006/relationships/image" Target="../media/image203.png"/><Relationship Id="rId158" Type="http://schemas.openxmlformats.org/officeDocument/2006/relationships/customXml" Target="../ink/ink216.xml"/><Relationship Id="rId20" Type="http://schemas.openxmlformats.org/officeDocument/2006/relationships/customXml" Target="../ink/ink147.xml"/><Relationship Id="rId41" Type="http://schemas.openxmlformats.org/officeDocument/2006/relationships/image" Target="../media/image155.png"/><Relationship Id="rId62" Type="http://schemas.openxmlformats.org/officeDocument/2006/relationships/customXml" Target="../ink/ink168.xml"/><Relationship Id="rId83" Type="http://schemas.openxmlformats.org/officeDocument/2006/relationships/image" Target="../media/image176.png"/><Relationship Id="rId88" Type="http://schemas.openxmlformats.org/officeDocument/2006/relationships/customXml" Target="../ink/ink181.xml"/><Relationship Id="rId111" Type="http://schemas.openxmlformats.org/officeDocument/2006/relationships/image" Target="../media/image190.png"/><Relationship Id="rId132" Type="http://schemas.openxmlformats.org/officeDocument/2006/relationships/customXml" Target="../ink/ink203.xml"/><Relationship Id="rId153" Type="http://schemas.openxmlformats.org/officeDocument/2006/relationships/image" Target="../media/image211.png"/><Relationship Id="rId174" Type="http://schemas.openxmlformats.org/officeDocument/2006/relationships/customXml" Target="../ink/ink224.xml"/><Relationship Id="rId179" Type="http://schemas.openxmlformats.org/officeDocument/2006/relationships/image" Target="../media/image224.png"/><Relationship Id="rId195" Type="http://schemas.openxmlformats.org/officeDocument/2006/relationships/image" Target="../media/image232.png"/><Relationship Id="rId209" Type="http://schemas.openxmlformats.org/officeDocument/2006/relationships/image" Target="../media/image239.png"/><Relationship Id="rId190" Type="http://schemas.openxmlformats.org/officeDocument/2006/relationships/customXml" Target="../ink/ink232.xml"/><Relationship Id="rId204" Type="http://schemas.openxmlformats.org/officeDocument/2006/relationships/customXml" Target="../ink/ink239.xml"/><Relationship Id="rId15" Type="http://schemas.openxmlformats.org/officeDocument/2006/relationships/image" Target="../media/image142.png"/><Relationship Id="rId36" Type="http://schemas.openxmlformats.org/officeDocument/2006/relationships/customXml" Target="../ink/ink155.xml"/><Relationship Id="rId57" Type="http://schemas.openxmlformats.org/officeDocument/2006/relationships/image" Target="../media/image163.png"/><Relationship Id="rId106" Type="http://schemas.openxmlformats.org/officeDocument/2006/relationships/customXml" Target="../ink/ink190.xml"/><Relationship Id="rId127" Type="http://schemas.openxmlformats.org/officeDocument/2006/relationships/image" Target="../media/image198.png"/><Relationship Id="rId10" Type="http://schemas.openxmlformats.org/officeDocument/2006/relationships/customXml" Target="../ink/ink142.xml"/><Relationship Id="rId31" Type="http://schemas.openxmlformats.org/officeDocument/2006/relationships/image" Target="../media/image150.png"/><Relationship Id="rId52" Type="http://schemas.openxmlformats.org/officeDocument/2006/relationships/customXml" Target="../ink/ink163.xml"/><Relationship Id="rId73" Type="http://schemas.openxmlformats.org/officeDocument/2006/relationships/image" Target="../media/image171.png"/><Relationship Id="rId78" Type="http://schemas.openxmlformats.org/officeDocument/2006/relationships/customXml" Target="../ink/ink176.xml"/><Relationship Id="rId94" Type="http://schemas.openxmlformats.org/officeDocument/2006/relationships/customXml" Target="../ink/ink184.xml"/><Relationship Id="rId99" Type="http://schemas.openxmlformats.org/officeDocument/2006/relationships/image" Target="../media/image184.png"/><Relationship Id="rId101" Type="http://schemas.openxmlformats.org/officeDocument/2006/relationships/image" Target="../media/image185.png"/><Relationship Id="rId122" Type="http://schemas.openxmlformats.org/officeDocument/2006/relationships/customXml" Target="../ink/ink198.xml"/><Relationship Id="rId143" Type="http://schemas.openxmlformats.org/officeDocument/2006/relationships/image" Target="../media/image206.png"/><Relationship Id="rId148" Type="http://schemas.openxmlformats.org/officeDocument/2006/relationships/customXml" Target="../ink/ink211.xml"/><Relationship Id="rId164" Type="http://schemas.openxmlformats.org/officeDocument/2006/relationships/customXml" Target="../ink/ink219.xml"/><Relationship Id="rId169" Type="http://schemas.openxmlformats.org/officeDocument/2006/relationships/image" Target="../media/image219.png"/><Relationship Id="rId185" Type="http://schemas.openxmlformats.org/officeDocument/2006/relationships/image" Target="../media/image227.png"/><Relationship Id="rId4" Type="http://schemas.openxmlformats.org/officeDocument/2006/relationships/customXml" Target="../ink/ink139.xml"/><Relationship Id="rId9" Type="http://schemas.openxmlformats.org/officeDocument/2006/relationships/image" Target="../media/image139.png"/><Relationship Id="rId180" Type="http://schemas.openxmlformats.org/officeDocument/2006/relationships/customXml" Target="../ink/ink227.xml"/><Relationship Id="rId210" Type="http://schemas.openxmlformats.org/officeDocument/2006/relationships/customXml" Target="../ink/ink242.xml"/><Relationship Id="rId26" Type="http://schemas.openxmlformats.org/officeDocument/2006/relationships/customXml" Target="../ink/ink150.xml"/><Relationship Id="rId47" Type="http://schemas.openxmlformats.org/officeDocument/2006/relationships/image" Target="../media/image158.png"/><Relationship Id="rId68" Type="http://schemas.openxmlformats.org/officeDocument/2006/relationships/customXml" Target="../ink/ink171.xml"/><Relationship Id="rId89" Type="http://schemas.openxmlformats.org/officeDocument/2006/relationships/image" Target="../media/image179.png"/><Relationship Id="rId112" Type="http://schemas.openxmlformats.org/officeDocument/2006/relationships/customXml" Target="../ink/ink193.xml"/><Relationship Id="rId133" Type="http://schemas.openxmlformats.org/officeDocument/2006/relationships/image" Target="../media/image201.png"/><Relationship Id="rId154" Type="http://schemas.openxmlformats.org/officeDocument/2006/relationships/customXml" Target="../ink/ink214.xml"/><Relationship Id="rId175" Type="http://schemas.openxmlformats.org/officeDocument/2006/relationships/image" Target="../media/image222.png"/><Relationship Id="rId196" Type="http://schemas.openxmlformats.org/officeDocument/2006/relationships/customXml" Target="../ink/ink235.xml"/><Relationship Id="rId200" Type="http://schemas.openxmlformats.org/officeDocument/2006/relationships/customXml" Target="../ink/ink237.xml"/><Relationship Id="rId16" Type="http://schemas.openxmlformats.org/officeDocument/2006/relationships/customXml" Target="../ink/ink145.xml"/><Relationship Id="rId37" Type="http://schemas.openxmlformats.org/officeDocument/2006/relationships/image" Target="../media/image153.png"/><Relationship Id="rId58" Type="http://schemas.openxmlformats.org/officeDocument/2006/relationships/customXml" Target="../ink/ink166.xml"/><Relationship Id="rId79" Type="http://schemas.openxmlformats.org/officeDocument/2006/relationships/image" Target="../media/image174.png"/><Relationship Id="rId102" Type="http://schemas.openxmlformats.org/officeDocument/2006/relationships/customXml" Target="../ink/ink188.xml"/><Relationship Id="rId123" Type="http://schemas.openxmlformats.org/officeDocument/2006/relationships/image" Target="../media/image196.png"/><Relationship Id="rId144" Type="http://schemas.openxmlformats.org/officeDocument/2006/relationships/customXml" Target="../ink/ink209.xml"/><Relationship Id="rId90" Type="http://schemas.openxmlformats.org/officeDocument/2006/relationships/customXml" Target="../ink/ink182.xml"/><Relationship Id="rId165" Type="http://schemas.openxmlformats.org/officeDocument/2006/relationships/image" Target="../media/image217.png"/><Relationship Id="rId186" Type="http://schemas.openxmlformats.org/officeDocument/2006/relationships/customXml" Target="../ink/ink230.xml"/><Relationship Id="rId211" Type="http://schemas.openxmlformats.org/officeDocument/2006/relationships/image" Target="../media/image240.png"/><Relationship Id="rId27" Type="http://schemas.openxmlformats.org/officeDocument/2006/relationships/image" Target="../media/image148.png"/><Relationship Id="rId48" Type="http://schemas.openxmlformats.org/officeDocument/2006/relationships/customXml" Target="../ink/ink161.xml"/><Relationship Id="rId69" Type="http://schemas.openxmlformats.org/officeDocument/2006/relationships/image" Target="../media/image169.png"/><Relationship Id="rId113" Type="http://schemas.openxmlformats.org/officeDocument/2006/relationships/image" Target="../media/image191.png"/><Relationship Id="rId134" Type="http://schemas.openxmlformats.org/officeDocument/2006/relationships/customXml" Target="../ink/ink204.xml"/><Relationship Id="rId80" Type="http://schemas.openxmlformats.org/officeDocument/2006/relationships/customXml" Target="../ink/ink177.xml"/><Relationship Id="rId155" Type="http://schemas.openxmlformats.org/officeDocument/2006/relationships/image" Target="../media/image212.png"/><Relationship Id="rId176" Type="http://schemas.openxmlformats.org/officeDocument/2006/relationships/customXml" Target="../ink/ink225.xml"/><Relationship Id="rId197" Type="http://schemas.openxmlformats.org/officeDocument/2006/relationships/image" Target="../media/image233.png"/><Relationship Id="rId201" Type="http://schemas.openxmlformats.org/officeDocument/2006/relationships/image" Target="../media/image235.png"/><Relationship Id="rId17" Type="http://schemas.openxmlformats.org/officeDocument/2006/relationships/image" Target="../media/image143.png"/><Relationship Id="rId38" Type="http://schemas.openxmlformats.org/officeDocument/2006/relationships/customXml" Target="../ink/ink156.xml"/><Relationship Id="rId59" Type="http://schemas.openxmlformats.org/officeDocument/2006/relationships/image" Target="../media/image164.png"/><Relationship Id="rId103" Type="http://schemas.openxmlformats.org/officeDocument/2006/relationships/image" Target="../media/image186.png"/><Relationship Id="rId124" Type="http://schemas.openxmlformats.org/officeDocument/2006/relationships/customXml" Target="../ink/ink199.xml"/><Relationship Id="rId70" Type="http://schemas.openxmlformats.org/officeDocument/2006/relationships/customXml" Target="../ink/ink172.xml"/><Relationship Id="rId91" Type="http://schemas.openxmlformats.org/officeDocument/2006/relationships/image" Target="../media/image180.png"/><Relationship Id="rId145" Type="http://schemas.openxmlformats.org/officeDocument/2006/relationships/image" Target="../media/image207.png"/><Relationship Id="rId166" Type="http://schemas.openxmlformats.org/officeDocument/2006/relationships/customXml" Target="../ink/ink220.xml"/><Relationship Id="rId187" Type="http://schemas.openxmlformats.org/officeDocument/2006/relationships/image" Target="../media/image228.png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151.xml"/><Relationship Id="rId49" Type="http://schemas.openxmlformats.org/officeDocument/2006/relationships/image" Target="../media/image159.png"/><Relationship Id="rId114" Type="http://schemas.openxmlformats.org/officeDocument/2006/relationships/customXml" Target="../ink/ink194.xml"/><Relationship Id="rId60" Type="http://schemas.openxmlformats.org/officeDocument/2006/relationships/customXml" Target="../ink/ink167.xml"/><Relationship Id="rId81" Type="http://schemas.openxmlformats.org/officeDocument/2006/relationships/image" Target="../media/image175.png"/><Relationship Id="rId135" Type="http://schemas.openxmlformats.org/officeDocument/2006/relationships/image" Target="../media/image202.png"/><Relationship Id="rId156" Type="http://schemas.openxmlformats.org/officeDocument/2006/relationships/customXml" Target="../ink/ink215.xml"/><Relationship Id="rId177" Type="http://schemas.openxmlformats.org/officeDocument/2006/relationships/image" Target="../media/image223.png"/><Relationship Id="rId198" Type="http://schemas.openxmlformats.org/officeDocument/2006/relationships/customXml" Target="../ink/ink236.xml"/><Relationship Id="rId202" Type="http://schemas.openxmlformats.org/officeDocument/2006/relationships/customXml" Target="../ink/ink238.xml"/><Relationship Id="rId18" Type="http://schemas.openxmlformats.org/officeDocument/2006/relationships/customXml" Target="../ink/ink146.xml"/><Relationship Id="rId39" Type="http://schemas.openxmlformats.org/officeDocument/2006/relationships/image" Target="../media/image154.png"/><Relationship Id="rId50" Type="http://schemas.openxmlformats.org/officeDocument/2006/relationships/customXml" Target="../ink/ink162.xml"/><Relationship Id="rId104" Type="http://schemas.openxmlformats.org/officeDocument/2006/relationships/customXml" Target="../ink/ink189.xml"/><Relationship Id="rId125" Type="http://schemas.openxmlformats.org/officeDocument/2006/relationships/image" Target="../media/image197.png"/><Relationship Id="rId146" Type="http://schemas.openxmlformats.org/officeDocument/2006/relationships/customXml" Target="../ink/ink210.xml"/><Relationship Id="rId167" Type="http://schemas.openxmlformats.org/officeDocument/2006/relationships/image" Target="../media/image218.png"/><Relationship Id="rId188" Type="http://schemas.openxmlformats.org/officeDocument/2006/relationships/customXml" Target="../ink/ink231.xml"/><Relationship Id="rId71" Type="http://schemas.openxmlformats.org/officeDocument/2006/relationships/image" Target="../media/image170.png"/><Relationship Id="rId92" Type="http://schemas.openxmlformats.org/officeDocument/2006/relationships/customXml" Target="../ink/ink183.xml"/><Relationship Id="rId2" Type="http://schemas.openxmlformats.org/officeDocument/2006/relationships/customXml" Target="../ink/ink138.xml"/><Relationship Id="rId29" Type="http://schemas.openxmlformats.org/officeDocument/2006/relationships/image" Target="../media/image149.png"/><Relationship Id="rId40" Type="http://schemas.openxmlformats.org/officeDocument/2006/relationships/customXml" Target="../ink/ink157.xml"/><Relationship Id="rId115" Type="http://schemas.openxmlformats.org/officeDocument/2006/relationships/image" Target="../media/image192.png"/><Relationship Id="rId136" Type="http://schemas.openxmlformats.org/officeDocument/2006/relationships/customXml" Target="../ink/ink205.xml"/><Relationship Id="rId157" Type="http://schemas.openxmlformats.org/officeDocument/2006/relationships/image" Target="../media/image213.png"/><Relationship Id="rId178" Type="http://schemas.openxmlformats.org/officeDocument/2006/relationships/customXml" Target="../ink/ink226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97.png"/><Relationship Id="rId21" Type="http://schemas.openxmlformats.org/officeDocument/2006/relationships/image" Target="../media/image250.png"/><Relationship Id="rId42" Type="http://schemas.openxmlformats.org/officeDocument/2006/relationships/customXml" Target="../ink/ink263.xml"/><Relationship Id="rId63" Type="http://schemas.openxmlformats.org/officeDocument/2006/relationships/image" Target="../media/image271.png"/><Relationship Id="rId84" Type="http://schemas.openxmlformats.org/officeDocument/2006/relationships/customXml" Target="../ink/ink284.xml"/><Relationship Id="rId138" Type="http://schemas.openxmlformats.org/officeDocument/2006/relationships/customXml" Target="../ink/ink311.xml"/><Relationship Id="rId159" Type="http://schemas.openxmlformats.org/officeDocument/2006/relationships/image" Target="../media/image318.png"/><Relationship Id="rId170" Type="http://schemas.openxmlformats.org/officeDocument/2006/relationships/customXml" Target="../ink/ink327.xml"/><Relationship Id="rId107" Type="http://schemas.openxmlformats.org/officeDocument/2006/relationships/image" Target="../media/image292.png"/><Relationship Id="rId11" Type="http://schemas.openxmlformats.org/officeDocument/2006/relationships/image" Target="../media/image245.png"/><Relationship Id="rId32" Type="http://schemas.openxmlformats.org/officeDocument/2006/relationships/customXml" Target="../ink/ink258.xml"/><Relationship Id="rId53" Type="http://schemas.openxmlformats.org/officeDocument/2006/relationships/image" Target="../media/image266.png"/><Relationship Id="rId74" Type="http://schemas.openxmlformats.org/officeDocument/2006/relationships/customXml" Target="../ink/ink279.xml"/><Relationship Id="rId128" Type="http://schemas.openxmlformats.org/officeDocument/2006/relationships/customXml" Target="../ink/ink306.xml"/><Relationship Id="rId149" Type="http://schemas.openxmlformats.org/officeDocument/2006/relationships/image" Target="../media/image313.png"/><Relationship Id="rId5" Type="http://schemas.openxmlformats.org/officeDocument/2006/relationships/image" Target="../media/image242.png"/><Relationship Id="rId95" Type="http://schemas.openxmlformats.org/officeDocument/2006/relationships/image" Target="../media/image286.png"/><Relationship Id="rId160" Type="http://schemas.openxmlformats.org/officeDocument/2006/relationships/customXml" Target="../ink/ink322.xml"/><Relationship Id="rId181" Type="http://schemas.openxmlformats.org/officeDocument/2006/relationships/image" Target="../media/image329.png"/><Relationship Id="rId22" Type="http://schemas.openxmlformats.org/officeDocument/2006/relationships/customXml" Target="../ink/ink253.xml"/><Relationship Id="rId43" Type="http://schemas.openxmlformats.org/officeDocument/2006/relationships/image" Target="../media/image261.png"/><Relationship Id="rId64" Type="http://schemas.openxmlformats.org/officeDocument/2006/relationships/customXml" Target="../ink/ink274.xml"/><Relationship Id="rId118" Type="http://schemas.openxmlformats.org/officeDocument/2006/relationships/customXml" Target="../ink/ink301.xml"/><Relationship Id="rId139" Type="http://schemas.openxmlformats.org/officeDocument/2006/relationships/image" Target="../media/image308.png"/><Relationship Id="rId85" Type="http://schemas.openxmlformats.org/officeDocument/2006/relationships/image" Target="../media/image281.png"/><Relationship Id="rId150" Type="http://schemas.openxmlformats.org/officeDocument/2006/relationships/customXml" Target="../ink/ink317.xml"/><Relationship Id="rId171" Type="http://schemas.openxmlformats.org/officeDocument/2006/relationships/image" Target="../media/image324.png"/><Relationship Id="rId12" Type="http://schemas.openxmlformats.org/officeDocument/2006/relationships/customXml" Target="../ink/ink248.xml"/><Relationship Id="rId33" Type="http://schemas.openxmlformats.org/officeDocument/2006/relationships/image" Target="../media/image256.png"/><Relationship Id="rId108" Type="http://schemas.openxmlformats.org/officeDocument/2006/relationships/customXml" Target="../ink/ink296.xml"/><Relationship Id="rId129" Type="http://schemas.openxmlformats.org/officeDocument/2006/relationships/image" Target="../media/image303.png"/><Relationship Id="rId54" Type="http://schemas.openxmlformats.org/officeDocument/2006/relationships/customXml" Target="../ink/ink269.xml"/><Relationship Id="rId75" Type="http://schemas.openxmlformats.org/officeDocument/2006/relationships/image" Target="../media/image45.png"/><Relationship Id="rId96" Type="http://schemas.openxmlformats.org/officeDocument/2006/relationships/customXml" Target="../ink/ink290.xml"/><Relationship Id="rId140" Type="http://schemas.openxmlformats.org/officeDocument/2006/relationships/customXml" Target="../ink/ink312.xml"/><Relationship Id="rId161" Type="http://schemas.openxmlformats.org/officeDocument/2006/relationships/image" Target="../media/image319.png"/><Relationship Id="rId6" Type="http://schemas.openxmlformats.org/officeDocument/2006/relationships/customXml" Target="../ink/ink245.xml"/><Relationship Id="rId23" Type="http://schemas.openxmlformats.org/officeDocument/2006/relationships/image" Target="../media/image251.png"/><Relationship Id="rId119" Type="http://schemas.openxmlformats.org/officeDocument/2006/relationships/image" Target="../media/image298.png"/><Relationship Id="rId44" Type="http://schemas.openxmlformats.org/officeDocument/2006/relationships/customXml" Target="../ink/ink264.xml"/><Relationship Id="rId60" Type="http://schemas.openxmlformats.org/officeDocument/2006/relationships/customXml" Target="../ink/ink272.xml"/><Relationship Id="rId65" Type="http://schemas.openxmlformats.org/officeDocument/2006/relationships/image" Target="../media/image272.png"/><Relationship Id="rId81" Type="http://schemas.openxmlformats.org/officeDocument/2006/relationships/image" Target="../media/image279.png"/><Relationship Id="rId86" Type="http://schemas.openxmlformats.org/officeDocument/2006/relationships/customXml" Target="../ink/ink285.xml"/><Relationship Id="rId130" Type="http://schemas.openxmlformats.org/officeDocument/2006/relationships/customXml" Target="../ink/ink307.xml"/><Relationship Id="rId135" Type="http://schemas.openxmlformats.org/officeDocument/2006/relationships/image" Target="../media/image306.png"/><Relationship Id="rId151" Type="http://schemas.openxmlformats.org/officeDocument/2006/relationships/image" Target="../media/image314.png"/><Relationship Id="rId156" Type="http://schemas.openxmlformats.org/officeDocument/2006/relationships/customXml" Target="../ink/ink320.xml"/><Relationship Id="rId177" Type="http://schemas.openxmlformats.org/officeDocument/2006/relationships/image" Target="../media/image327.png"/><Relationship Id="rId172" Type="http://schemas.openxmlformats.org/officeDocument/2006/relationships/customXml" Target="../ink/ink328.xml"/><Relationship Id="rId13" Type="http://schemas.openxmlformats.org/officeDocument/2006/relationships/image" Target="../media/image246.png"/><Relationship Id="rId18" Type="http://schemas.openxmlformats.org/officeDocument/2006/relationships/customXml" Target="../ink/ink251.xml"/><Relationship Id="rId39" Type="http://schemas.openxmlformats.org/officeDocument/2006/relationships/image" Target="../media/image259.png"/><Relationship Id="rId109" Type="http://schemas.openxmlformats.org/officeDocument/2006/relationships/image" Target="../media/image293.png"/><Relationship Id="rId34" Type="http://schemas.openxmlformats.org/officeDocument/2006/relationships/customXml" Target="../ink/ink259.xml"/><Relationship Id="rId50" Type="http://schemas.openxmlformats.org/officeDocument/2006/relationships/customXml" Target="../ink/ink267.xml"/><Relationship Id="rId55" Type="http://schemas.openxmlformats.org/officeDocument/2006/relationships/image" Target="../media/image267.png"/><Relationship Id="rId76" Type="http://schemas.openxmlformats.org/officeDocument/2006/relationships/customXml" Target="../ink/ink280.xml"/><Relationship Id="rId97" Type="http://schemas.openxmlformats.org/officeDocument/2006/relationships/image" Target="../media/image287.png"/><Relationship Id="rId104" Type="http://schemas.openxmlformats.org/officeDocument/2006/relationships/customXml" Target="../ink/ink294.xml"/><Relationship Id="rId120" Type="http://schemas.openxmlformats.org/officeDocument/2006/relationships/customXml" Target="../ink/ink302.xml"/><Relationship Id="rId125" Type="http://schemas.openxmlformats.org/officeDocument/2006/relationships/image" Target="../media/image301.png"/><Relationship Id="rId141" Type="http://schemas.openxmlformats.org/officeDocument/2006/relationships/image" Target="../media/image309.png"/><Relationship Id="rId146" Type="http://schemas.openxmlformats.org/officeDocument/2006/relationships/customXml" Target="../ink/ink315.xml"/><Relationship Id="rId167" Type="http://schemas.openxmlformats.org/officeDocument/2006/relationships/image" Target="../media/image322.png"/><Relationship Id="rId7" Type="http://schemas.openxmlformats.org/officeDocument/2006/relationships/image" Target="../media/image243.png"/><Relationship Id="rId71" Type="http://schemas.openxmlformats.org/officeDocument/2006/relationships/image" Target="../media/image275.png"/><Relationship Id="rId92" Type="http://schemas.openxmlformats.org/officeDocument/2006/relationships/customXml" Target="../ink/ink288.xml"/><Relationship Id="rId162" Type="http://schemas.openxmlformats.org/officeDocument/2006/relationships/customXml" Target="../ink/ink323.xml"/><Relationship Id="rId2" Type="http://schemas.openxmlformats.org/officeDocument/2006/relationships/customXml" Target="../ink/ink243.xml"/><Relationship Id="rId29" Type="http://schemas.openxmlformats.org/officeDocument/2006/relationships/image" Target="../media/image254.png"/><Relationship Id="rId24" Type="http://schemas.openxmlformats.org/officeDocument/2006/relationships/customXml" Target="../ink/ink254.xml"/><Relationship Id="rId40" Type="http://schemas.openxmlformats.org/officeDocument/2006/relationships/customXml" Target="../ink/ink262.xml"/><Relationship Id="rId45" Type="http://schemas.openxmlformats.org/officeDocument/2006/relationships/image" Target="../media/image262.png"/><Relationship Id="rId66" Type="http://schemas.openxmlformats.org/officeDocument/2006/relationships/customXml" Target="../ink/ink275.xml"/><Relationship Id="rId87" Type="http://schemas.openxmlformats.org/officeDocument/2006/relationships/image" Target="../media/image282.png"/><Relationship Id="rId110" Type="http://schemas.openxmlformats.org/officeDocument/2006/relationships/customXml" Target="../ink/ink297.xml"/><Relationship Id="rId115" Type="http://schemas.openxmlformats.org/officeDocument/2006/relationships/image" Target="../media/image296.png"/><Relationship Id="rId131" Type="http://schemas.openxmlformats.org/officeDocument/2006/relationships/image" Target="../media/image304.png"/><Relationship Id="rId136" Type="http://schemas.openxmlformats.org/officeDocument/2006/relationships/customXml" Target="../ink/ink310.xml"/><Relationship Id="rId157" Type="http://schemas.openxmlformats.org/officeDocument/2006/relationships/image" Target="../media/image317.png"/><Relationship Id="rId178" Type="http://schemas.openxmlformats.org/officeDocument/2006/relationships/customXml" Target="../ink/ink331.xml"/><Relationship Id="rId61" Type="http://schemas.openxmlformats.org/officeDocument/2006/relationships/image" Target="../media/image270.png"/><Relationship Id="rId82" Type="http://schemas.openxmlformats.org/officeDocument/2006/relationships/customXml" Target="../ink/ink283.xml"/><Relationship Id="rId152" Type="http://schemas.openxmlformats.org/officeDocument/2006/relationships/customXml" Target="../ink/ink318.xml"/><Relationship Id="rId173" Type="http://schemas.openxmlformats.org/officeDocument/2006/relationships/image" Target="../media/image325.png"/><Relationship Id="rId19" Type="http://schemas.openxmlformats.org/officeDocument/2006/relationships/image" Target="../media/image249.png"/><Relationship Id="rId14" Type="http://schemas.openxmlformats.org/officeDocument/2006/relationships/customXml" Target="../ink/ink249.xml"/><Relationship Id="rId30" Type="http://schemas.openxmlformats.org/officeDocument/2006/relationships/customXml" Target="../ink/ink257.xml"/><Relationship Id="rId35" Type="http://schemas.openxmlformats.org/officeDocument/2006/relationships/image" Target="../media/image257.png"/><Relationship Id="rId56" Type="http://schemas.openxmlformats.org/officeDocument/2006/relationships/customXml" Target="../ink/ink270.xml"/><Relationship Id="rId77" Type="http://schemas.openxmlformats.org/officeDocument/2006/relationships/image" Target="../media/image277.png"/><Relationship Id="rId100" Type="http://schemas.openxmlformats.org/officeDocument/2006/relationships/customXml" Target="../ink/ink292.xml"/><Relationship Id="rId105" Type="http://schemas.openxmlformats.org/officeDocument/2006/relationships/image" Target="../media/image291.png"/><Relationship Id="rId126" Type="http://schemas.openxmlformats.org/officeDocument/2006/relationships/customXml" Target="../ink/ink305.xml"/><Relationship Id="rId147" Type="http://schemas.openxmlformats.org/officeDocument/2006/relationships/image" Target="../media/image312.png"/><Relationship Id="rId168" Type="http://schemas.openxmlformats.org/officeDocument/2006/relationships/customXml" Target="../ink/ink326.xml"/><Relationship Id="rId8" Type="http://schemas.openxmlformats.org/officeDocument/2006/relationships/customXml" Target="../ink/ink246.xml"/><Relationship Id="rId51" Type="http://schemas.openxmlformats.org/officeDocument/2006/relationships/image" Target="../media/image265.png"/><Relationship Id="rId72" Type="http://schemas.openxmlformats.org/officeDocument/2006/relationships/customXml" Target="../ink/ink278.xml"/><Relationship Id="rId93" Type="http://schemas.openxmlformats.org/officeDocument/2006/relationships/image" Target="../media/image285.png"/><Relationship Id="rId98" Type="http://schemas.openxmlformats.org/officeDocument/2006/relationships/customXml" Target="../ink/ink291.xml"/><Relationship Id="rId121" Type="http://schemas.openxmlformats.org/officeDocument/2006/relationships/image" Target="../media/image299.png"/><Relationship Id="rId142" Type="http://schemas.openxmlformats.org/officeDocument/2006/relationships/customXml" Target="../ink/ink313.xml"/><Relationship Id="rId163" Type="http://schemas.openxmlformats.org/officeDocument/2006/relationships/image" Target="../media/image320.png"/><Relationship Id="rId3" Type="http://schemas.openxmlformats.org/officeDocument/2006/relationships/image" Target="../media/image241.png"/><Relationship Id="rId25" Type="http://schemas.openxmlformats.org/officeDocument/2006/relationships/image" Target="../media/image252.png"/><Relationship Id="rId46" Type="http://schemas.openxmlformats.org/officeDocument/2006/relationships/customXml" Target="../ink/ink265.xml"/><Relationship Id="rId67" Type="http://schemas.openxmlformats.org/officeDocument/2006/relationships/image" Target="../media/image273.png"/><Relationship Id="rId116" Type="http://schemas.openxmlformats.org/officeDocument/2006/relationships/customXml" Target="../ink/ink300.xml"/><Relationship Id="rId137" Type="http://schemas.openxmlformats.org/officeDocument/2006/relationships/image" Target="../media/image307.png"/><Relationship Id="rId158" Type="http://schemas.openxmlformats.org/officeDocument/2006/relationships/customXml" Target="../ink/ink321.xml"/><Relationship Id="rId20" Type="http://schemas.openxmlformats.org/officeDocument/2006/relationships/customXml" Target="../ink/ink252.xml"/><Relationship Id="rId41" Type="http://schemas.openxmlformats.org/officeDocument/2006/relationships/image" Target="../media/image260.png"/><Relationship Id="rId62" Type="http://schemas.openxmlformats.org/officeDocument/2006/relationships/customXml" Target="../ink/ink273.xml"/><Relationship Id="rId83" Type="http://schemas.openxmlformats.org/officeDocument/2006/relationships/image" Target="../media/image280.png"/><Relationship Id="rId88" Type="http://schemas.openxmlformats.org/officeDocument/2006/relationships/customXml" Target="../ink/ink286.xml"/><Relationship Id="rId111" Type="http://schemas.openxmlformats.org/officeDocument/2006/relationships/image" Target="../media/image294.png"/><Relationship Id="rId132" Type="http://schemas.openxmlformats.org/officeDocument/2006/relationships/customXml" Target="../ink/ink308.xml"/><Relationship Id="rId153" Type="http://schemas.openxmlformats.org/officeDocument/2006/relationships/image" Target="../media/image315.png"/><Relationship Id="rId174" Type="http://schemas.openxmlformats.org/officeDocument/2006/relationships/customXml" Target="../ink/ink329.xml"/><Relationship Id="rId179" Type="http://schemas.openxmlformats.org/officeDocument/2006/relationships/image" Target="../media/image328.png"/><Relationship Id="rId15" Type="http://schemas.openxmlformats.org/officeDocument/2006/relationships/image" Target="../media/image247.png"/><Relationship Id="rId36" Type="http://schemas.openxmlformats.org/officeDocument/2006/relationships/customXml" Target="../ink/ink260.xml"/><Relationship Id="rId57" Type="http://schemas.openxmlformats.org/officeDocument/2006/relationships/image" Target="../media/image268.png"/><Relationship Id="rId106" Type="http://schemas.openxmlformats.org/officeDocument/2006/relationships/customXml" Target="../ink/ink295.xml"/><Relationship Id="rId127" Type="http://schemas.openxmlformats.org/officeDocument/2006/relationships/image" Target="../media/image302.png"/><Relationship Id="rId10" Type="http://schemas.openxmlformats.org/officeDocument/2006/relationships/customXml" Target="../ink/ink247.xml"/><Relationship Id="rId31" Type="http://schemas.openxmlformats.org/officeDocument/2006/relationships/image" Target="../media/image255.png"/><Relationship Id="rId52" Type="http://schemas.openxmlformats.org/officeDocument/2006/relationships/customXml" Target="../ink/ink268.xml"/><Relationship Id="rId73" Type="http://schemas.openxmlformats.org/officeDocument/2006/relationships/image" Target="../media/image276.png"/><Relationship Id="rId78" Type="http://schemas.openxmlformats.org/officeDocument/2006/relationships/customXml" Target="../ink/ink281.xml"/><Relationship Id="rId94" Type="http://schemas.openxmlformats.org/officeDocument/2006/relationships/customXml" Target="../ink/ink289.xml"/><Relationship Id="rId99" Type="http://schemas.openxmlformats.org/officeDocument/2006/relationships/image" Target="../media/image288.png"/><Relationship Id="rId101" Type="http://schemas.openxmlformats.org/officeDocument/2006/relationships/image" Target="../media/image289.png"/><Relationship Id="rId122" Type="http://schemas.openxmlformats.org/officeDocument/2006/relationships/customXml" Target="../ink/ink303.xml"/><Relationship Id="rId143" Type="http://schemas.openxmlformats.org/officeDocument/2006/relationships/image" Target="../media/image310.png"/><Relationship Id="rId148" Type="http://schemas.openxmlformats.org/officeDocument/2006/relationships/customXml" Target="../ink/ink316.xml"/><Relationship Id="rId164" Type="http://schemas.openxmlformats.org/officeDocument/2006/relationships/customXml" Target="../ink/ink324.xml"/><Relationship Id="rId169" Type="http://schemas.openxmlformats.org/officeDocument/2006/relationships/image" Target="../media/image323.png"/><Relationship Id="rId4" Type="http://schemas.openxmlformats.org/officeDocument/2006/relationships/customXml" Target="../ink/ink244.xml"/><Relationship Id="rId9" Type="http://schemas.openxmlformats.org/officeDocument/2006/relationships/image" Target="../media/image244.png"/><Relationship Id="rId180" Type="http://schemas.openxmlformats.org/officeDocument/2006/relationships/customXml" Target="../ink/ink332.xml"/><Relationship Id="rId26" Type="http://schemas.openxmlformats.org/officeDocument/2006/relationships/customXml" Target="../ink/ink255.xml"/><Relationship Id="rId47" Type="http://schemas.openxmlformats.org/officeDocument/2006/relationships/image" Target="../media/image263.png"/><Relationship Id="rId68" Type="http://schemas.openxmlformats.org/officeDocument/2006/relationships/customXml" Target="../ink/ink276.xml"/><Relationship Id="rId89" Type="http://schemas.openxmlformats.org/officeDocument/2006/relationships/image" Target="../media/image283.png"/><Relationship Id="rId112" Type="http://schemas.openxmlformats.org/officeDocument/2006/relationships/customXml" Target="../ink/ink298.xml"/><Relationship Id="rId133" Type="http://schemas.openxmlformats.org/officeDocument/2006/relationships/image" Target="../media/image305.png"/><Relationship Id="rId154" Type="http://schemas.openxmlformats.org/officeDocument/2006/relationships/customXml" Target="../ink/ink319.xml"/><Relationship Id="rId175" Type="http://schemas.openxmlformats.org/officeDocument/2006/relationships/image" Target="../media/image326.png"/><Relationship Id="rId16" Type="http://schemas.openxmlformats.org/officeDocument/2006/relationships/customXml" Target="../ink/ink250.xml"/><Relationship Id="rId37" Type="http://schemas.openxmlformats.org/officeDocument/2006/relationships/image" Target="../media/image258.png"/><Relationship Id="rId58" Type="http://schemas.openxmlformats.org/officeDocument/2006/relationships/customXml" Target="../ink/ink271.xml"/><Relationship Id="rId79" Type="http://schemas.openxmlformats.org/officeDocument/2006/relationships/image" Target="../media/image278.png"/><Relationship Id="rId102" Type="http://schemas.openxmlformats.org/officeDocument/2006/relationships/customXml" Target="../ink/ink293.xml"/><Relationship Id="rId123" Type="http://schemas.openxmlformats.org/officeDocument/2006/relationships/image" Target="../media/image300.png"/><Relationship Id="rId144" Type="http://schemas.openxmlformats.org/officeDocument/2006/relationships/customXml" Target="../ink/ink314.xml"/><Relationship Id="rId90" Type="http://schemas.openxmlformats.org/officeDocument/2006/relationships/customXml" Target="../ink/ink287.xml"/><Relationship Id="rId165" Type="http://schemas.openxmlformats.org/officeDocument/2006/relationships/image" Target="../media/image321.png"/><Relationship Id="rId27" Type="http://schemas.openxmlformats.org/officeDocument/2006/relationships/image" Target="../media/image253.png"/><Relationship Id="rId48" Type="http://schemas.openxmlformats.org/officeDocument/2006/relationships/customXml" Target="../ink/ink266.xml"/><Relationship Id="rId69" Type="http://schemas.openxmlformats.org/officeDocument/2006/relationships/image" Target="../media/image274.png"/><Relationship Id="rId113" Type="http://schemas.openxmlformats.org/officeDocument/2006/relationships/image" Target="../media/image295.png"/><Relationship Id="rId134" Type="http://schemas.openxmlformats.org/officeDocument/2006/relationships/customXml" Target="../ink/ink309.xml"/><Relationship Id="rId80" Type="http://schemas.openxmlformats.org/officeDocument/2006/relationships/customXml" Target="../ink/ink282.xml"/><Relationship Id="rId155" Type="http://schemas.openxmlformats.org/officeDocument/2006/relationships/image" Target="../media/image316.png"/><Relationship Id="rId176" Type="http://schemas.openxmlformats.org/officeDocument/2006/relationships/customXml" Target="../ink/ink330.xml"/><Relationship Id="rId17" Type="http://schemas.openxmlformats.org/officeDocument/2006/relationships/image" Target="../media/image248.png"/><Relationship Id="rId38" Type="http://schemas.openxmlformats.org/officeDocument/2006/relationships/customXml" Target="../ink/ink261.xml"/><Relationship Id="rId59" Type="http://schemas.openxmlformats.org/officeDocument/2006/relationships/image" Target="../media/image269.png"/><Relationship Id="rId103" Type="http://schemas.openxmlformats.org/officeDocument/2006/relationships/image" Target="../media/image290.png"/><Relationship Id="rId124" Type="http://schemas.openxmlformats.org/officeDocument/2006/relationships/customXml" Target="../ink/ink304.xml"/><Relationship Id="rId70" Type="http://schemas.openxmlformats.org/officeDocument/2006/relationships/customXml" Target="../ink/ink277.xml"/><Relationship Id="rId91" Type="http://schemas.openxmlformats.org/officeDocument/2006/relationships/image" Target="../media/image284.png"/><Relationship Id="rId145" Type="http://schemas.openxmlformats.org/officeDocument/2006/relationships/image" Target="../media/image311.png"/><Relationship Id="rId166" Type="http://schemas.openxmlformats.org/officeDocument/2006/relationships/customXml" Target="../ink/ink325.xml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256.xml"/><Relationship Id="rId49" Type="http://schemas.openxmlformats.org/officeDocument/2006/relationships/image" Target="../media/image264.png"/><Relationship Id="rId114" Type="http://schemas.openxmlformats.org/officeDocument/2006/relationships/customXml" Target="../ink/ink2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6.xml"/><Relationship Id="rId13" Type="http://schemas.openxmlformats.org/officeDocument/2006/relationships/image" Target="../media/image335.png"/><Relationship Id="rId18" Type="http://schemas.openxmlformats.org/officeDocument/2006/relationships/customXml" Target="../ink/ink341.xml"/><Relationship Id="rId26" Type="http://schemas.openxmlformats.org/officeDocument/2006/relationships/customXml" Target="../ink/ink345.xml"/><Relationship Id="rId3" Type="http://schemas.openxmlformats.org/officeDocument/2006/relationships/image" Target="../media/image330.png"/><Relationship Id="rId21" Type="http://schemas.openxmlformats.org/officeDocument/2006/relationships/image" Target="../media/image339.png"/><Relationship Id="rId7" Type="http://schemas.openxmlformats.org/officeDocument/2006/relationships/image" Target="../media/image332.png"/><Relationship Id="rId12" Type="http://schemas.openxmlformats.org/officeDocument/2006/relationships/customXml" Target="../ink/ink338.xml"/><Relationship Id="rId17" Type="http://schemas.openxmlformats.org/officeDocument/2006/relationships/image" Target="../media/image337.png"/><Relationship Id="rId25" Type="http://schemas.openxmlformats.org/officeDocument/2006/relationships/image" Target="../media/image341.png"/><Relationship Id="rId2" Type="http://schemas.openxmlformats.org/officeDocument/2006/relationships/customXml" Target="../ink/ink333.xml"/><Relationship Id="rId16" Type="http://schemas.openxmlformats.org/officeDocument/2006/relationships/customXml" Target="../ink/ink340.xml"/><Relationship Id="rId20" Type="http://schemas.openxmlformats.org/officeDocument/2006/relationships/customXml" Target="../ink/ink342.xml"/><Relationship Id="rId29" Type="http://schemas.openxmlformats.org/officeDocument/2006/relationships/image" Target="../media/image34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35.xml"/><Relationship Id="rId11" Type="http://schemas.openxmlformats.org/officeDocument/2006/relationships/image" Target="../media/image334.png"/><Relationship Id="rId24" Type="http://schemas.openxmlformats.org/officeDocument/2006/relationships/customXml" Target="../ink/ink344.xml"/><Relationship Id="rId5" Type="http://schemas.openxmlformats.org/officeDocument/2006/relationships/image" Target="../media/image331.png"/><Relationship Id="rId15" Type="http://schemas.openxmlformats.org/officeDocument/2006/relationships/image" Target="../media/image336.png"/><Relationship Id="rId23" Type="http://schemas.openxmlformats.org/officeDocument/2006/relationships/image" Target="../media/image340.png"/><Relationship Id="rId28" Type="http://schemas.openxmlformats.org/officeDocument/2006/relationships/customXml" Target="../ink/ink346.xml"/><Relationship Id="rId10" Type="http://schemas.openxmlformats.org/officeDocument/2006/relationships/customXml" Target="../ink/ink337.xml"/><Relationship Id="rId19" Type="http://schemas.openxmlformats.org/officeDocument/2006/relationships/image" Target="../media/image338.png"/><Relationship Id="rId31" Type="http://schemas.openxmlformats.org/officeDocument/2006/relationships/image" Target="../media/image344.png"/><Relationship Id="rId4" Type="http://schemas.openxmlformats.org/officeDocument/2006/relationships/customXml" Target="../ink/ink334.xml"/><Relationship Id="rId9" Type="http://schemas.openxmlformats.org/officeDocument/2006/relationships/image" Target="../media/image333.png"/><Relationship Id="rId14" Type="http://schemas.openxmlformats.org/officeDocument/2006/relationships/customXml" Target="../ink/ink339.xml"/><Relationship Id="rId22" Type="http://schemas.openxmlformats.org/officeDocument/2006/relationships/customXml" Target="../ink/ink343.xml"/><Relationship Id="rId27" Type="http://schemas.openxmlformats.org/officeDocument/2006/relationships/image" Target="../media/image342.png"/><Relationship Id="rId30" Type="http://schemas.openxmlformats.org/officeDocument/2006/relationships/customXml" Target="../ink/ink34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51.xml"/><Relationship Id="rId13" Type="http://schemas.openxmlformats.org/officeDocument/2006/relationships/image" Target="../media/image350.png"/><Relationship Id="rId18" Type="http://schemas.openxmlformats.org/officeDocument/2006/relationships/customXml" Target="../ink/ink356.xml"/><Relationship Id="rId3" Type="http://schemas.openxmlformats.org/officeDocument/2006/relationships/image" Target="../media/image345.png"/><Relationship Id="rId21" Type="http://schemas.openxmlformats.org/officeDocument/2006/relationships/image" Target="../media/image354.png"/><Relationship Id="rId7" Type="http://schemas.openxmlformats.org/officeDocument/2006/relationships/image" Target="../media/image347.png"/><Relationship Id="rId12" Type="http://schemas.openxmlformats.org/officeDocument/2006/relationships/customXml" Target="../ink/ink353.xml"/><Relationship Id="rId17" Type="http://schemas.openxmlformats.org/officeDocument/2006/relationships/image" Target="../media/image352.png"/><Relationship Id="rId2" Type="http://schemas.openxmlformats.org/officeDocument/2006/relationships/customXml" Target="../ink/ink348.xml"/><Relationship Id="rId16" Type="http://schemas.openxmlformats.org/officeDocument/2006/relationships/customXml" Target="../ink/ink355.xml"/><Relationship Id="rId20" Type="http://schemas.openxmlformats.org/officeDocument/2006/relationships/customXml" Target="../ink/ink35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50.xml"/><Relationship Id="rId11" Type="http://schemas.openxmlformats.org/officeDocument/2006/relationships/image" Target="../media/image349.png"/><Relationship Id="rId5" Type="http://schemas.openxmlformats.org/officeDocument/2006/relationships/image" Target="../media/image346.png"/><Relationship Id="rId15" Type="http://schemas.openxmlformats.org/officeDocument/2006/relationships/image" Target="../media/image351.png"/><Relationship Id="rId10" Type="http://schemas.openxmlformats.org/officeDocument/2006/relationships/customXml" Target="../ink/ink352.xml"/><Relationship Id="rId19" Type="http://schemas.openxmlformats.org/officeDocument/2006/relationships/image" Target="../media/image353.png"/><Relationship Id="rId4" Type="http://schemas.openxmlformats.org/officeDocument/2006/relationships/customXml" Target="../ink/ink349.xml"/><Relationship Id="rId9" Type="http://schemas.openxmlformats.org/officeDocument/2006/relationships/image" Target="../media/image348.png"/><Relationship Id="rId14" Type="http://schemas.openxmlformats.org/officeDocument/2006/relationships/customXml" Target="../ink/ink354.xml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414.xml"/><Relationship Id="rId21" Type="http://schemas.openxmlformats.org/officeDocument/2006/relationships/customXml" Target="../ink/ink366.xml"/><Relationship Id="rId63" Type="http://schemas.openxmlformats.org/officeDocument/2006/relationships/customXml" Target="../ink/ink387.xml"/><Relationship Id="rId159" Type="http://schemas.openxmlformats.org/officeDocument/2006/relationships/customXml" Target="../ink/ink435.xml"/><Relationship Id="rId170" Type="http://schemas.openxmlformats.org/officeDocument/2006/relationships/image" Target="../media/image440.png"/><Relationship Id="rId226" Type="http://schemas.openxmlformats.org/officeDocument/2006/relationships/image" Target="../media/image468.png"/><Relationship Id="rId268" Type="http://schemas.openxmlformats.org/officeDocument/2006/relationships/image" Target="../media/image489.png"/><Relationship Id="rId32" Type="http://schemas.openxmlformats.org/officeDocument/2006/relationships/image" Target="../media/image371.png"/><Relationship Id="rId74" Type="http://schemas.openxmlformats.org/officeDocument/2006/relationships/image" Target="../media/image392.png"/><Relationship Id="rId128" Type="http://schemas.openxmlformats.org/officeDocument/2006/relationships/image" Target="../media/image419.png"/><Relationship Id="rId5" Type="http://schemas.openxmlformats.org/officeDocument/2006/relationships/customXml" Target="../ink/ink358.xml"/><Relationship Id="rId181" Type="http://schemas.openxmlformats.org/officeDocument/2006/relationships/customXml" Target="../ink/ink446.xml"/><Relationship Id="rId237" Type="http://schemas.openxmlformats.org/officeDocument/2006/relationships/customXml" Target="../ink/ink474.xml"/><Relationship Id="rId279" Type="http://schemas.openxmlformats.org/officeDocument/2006/relationships/customXml" Target="../ink/ink495.xml"/><Relationship Id="rId43" Type="http://schemas.openxmlformats.org/officeDocument/2006/relationships/customXml" Target="../ink/ink377.xml"/><Relationship Id="rId139" Type="http://schemas.openxmlformats.org/officeDocument/2006/relationships/customXml" Target="../ink/ink425.xml"/><Relationship Id="rId290" Type="http://schemas.openxmlformats.org/officeDocument/2006/relationships/image" Target="../media/image500.png"/><Relationship Id="rId85" Type="http://schemas.openxmlformats.org/officeDocument/2006/relationships/customXml" Target="../ink/ink398.xml"/><Relationship Id="rId150" Type="http://schemas.openxmlformats.org/officeDocument/2006/relationships/image" Target="../media/image430.png"/><Relationship Id="rId192" Type="http://schemas.openxmlformats.org/officeDocument/2006/relationships/image" Target="../media/image451.png"/><Relationship Id="rId206" Type="http://schemas.openxmlformats.org/officeDocument/2006/relationships/image" Target="../media/image458.png"/><Relationship Id="rId248" Type="http://schemas.openxmlformats.org/officeDocument/2006/relationships/image" Target="../media/image479.png"/><Relationship Id="rId269" Type="http://schemas.openxmlformats.org/officeDocument/2006/relationships/customXml" Target="../ink/ink490.xml"/><Relationship Id="rId12" Type="http://schemas.openxmlformats.org/officeDocument/2006/relationships/image" Target="../media/image361.png"/><Relationship Id="rId33" Type="http://schemas.openxmlformats.org/officeDocument/2006/relationships/customXml" Target="../ink/ink372.xml"/><Relationship Id="rId108" Type="http://schemas.openxmlformats.org/officeDocument/2006/relationships/image" Target="../media/image409.png"/><Relationship Id="rId129" Type="http://schemas.openxmlformats.org/officeDocument/2006/relationships/customXml" Target="../ink/ink420.xml"/><Relationship Id="rId280" Type="http://schemas.openxmlformats.org/officeDocument/2006/relationships/image" Target="../media/image495.png"/><Relationship Id="rId54" Type="http://schemas.openxmlformats.org/officeDocument/2006/relationships/image" Target="../media/image382.png"/><Relationship Id="rId75" Type="http://schemas.openxmlformats.org/officeDocument/2006/relationships/customXml" Target="../ink/ink393.xml"/><Relationship Id="rId96" Type="http://schemas.openxmlformats.org/officeDocument/2006/relationships/image" Target="../media/image403.png"/><Relationship Id="rId140" Type="http://schemas.openxmlformats.org/officeDocument/2006/relationships/image" Target="../media/image425.png"/><Relationship Id="rId161" Type="http://schemas.openxmlformats.org/officeDocument/2006/relationships/customXml" Target="../ink/ink436.xml"/><Relationship Id="rId182" Type="http://schemas.openxmlformats.org/officeDocument/2006/relationships/image" Target="../media/image446.png"/><Relationship Id="rId217" Type="http://schemas.openxmlformats.org/officeDocument/2006/relationships/customXml" Target="../ink/ink464.xml"/><Relationship Id="rId6" Type="http://schemas.openxmlformats.org/officeDocument/2006/relationships/image" Target="../media/image358.png"/><Relationship Id="rId238" Type="http://schemas.openxmlformats.org/officeDocument/2006/relationships/image" Target="../media/image474.png"/><Relationship Id="rId259" Type="http://schemas.openxmlformats.org/officeDocument/2006/relationships/customXml" Target="../ink/ink485.xml"/><Relationship Id="rId23" Type="http://schemas.openxmlformats.org/officeDocument/2006/relationships/customXml" Target="../ink/ink367.xml"/><Relationship Id="rId119" Type="http://schemas.openxmlformats.org/officeDocument/2006/relationships/customXml" Target="../ink/ink415.xml"/><Relationship Id="rId270" Type="http://schemas.openxmlformats.org/officeDocument/2006/relationships/image" Target="../media/image490.png"/><Relationship Id="rId291" Type="http://schemas.openxmlformats.org/officeDocument/2006/relationships/customXml" Target="../ink/ink501.xml"/><Relationship Id="rId44" Type="http://schemas.openxmlformats.org/officeDocument/2006/relationships/image" Target="../media/image377.png"/><Relationship Id="rId65" Type="http://schemas.openxmlformats.org/officeDocument/2006/relationships/customXml" Target="../ink/ink388.xml"/><Relationship Id="rId86" Type="http://schemas.openxmlformats.org/officeDocument/2006/relationships/image" Target="../media/image398.png"/><Relationship Id="rId130" Type="http://schemas.openxmlformats.org/officeDocument/2006/relationships/image" Target="../media/image420.png"/><Relationship Id="rId151" Type="http://schemas.openxmlformats.org/officeDocument/2006/relationships/customXml" Target="../ink/ink431.xml"/><Relationship Id="rId172" Type="http://schemas.openxmlformats.org/officeDocument/2006/relationships/image" Target="../media/image441.png"/><Relationship Id="rId193" Type="http://schemas.openxmlformats.org/officeDocument/2006/relationships/customXml" Target="../ink/ink452.xml"/><Relationship Id="rId207" Type="http://schemas.openxmlformats.org/officeDocument/2006/relationships/customXml" Target="../ink/ink459.xml"/><Relationship Id="rId228" Type="http://schemas.openxmlformats.org/officeDocument/2006/relationships/image" Target="../media/image469.png"/><Relationship Id="rId249" Type="http://schemas.openxmlformats.org/officeDocument/2006/relationships/customXml" Target="../ink/ink480.xml"/><Relationship Id="rId13" Type="http://schemas.openxmlformats.org/officeDocument/2006/relationships/customXml" Target="../ink/ink362.xml"/><Relationship Id="rId109" Type="http://schemas.openxmlformats.org/officeDocument/2006/relationships/customXml" Target="../ink/ink410.xml"/><Relationship Id="rId260" Type="http://schemas.openxmlformats.org/officeDocument/2006/relationships/image" Target="../media/image485.png"/><Relationship Id="rId281" Type="http://schemas.openxmlformats.org/officeDocument/2006/relationships/customXml" Target="../ink/ink496.xml"/><Relationship Id="rId34" Type="http://schemas.openxmlformats.org/officeDocument/2006/relationships/image" Target="../media/image372.png"/><Relationship Id="rId55" Type="http://schemas.openxmlformats.org/officeDocument/2006/relationships/customXml" Target="../ink/ink383.xml"/><Relationship Id="rId76" Type="http://schemas.openxmlformats.org/officeDocument/2006/relationships/image" Target="../media/image393.png"/><Relationship Id="rId97" Type="http://schemas.openxmlformats.org/officeDocument/2006/relationships/customXml" Target="../ink/ink404.xml"/><Relationship Id="rId120" Type="http://schemas.openxmlformats.org/officeDocument/2006/relationships/image" Target="../media/image415.png"/><Relationship Id="rId141" Type="http://schemas.openxmlformats.org/officeDocument/2006/relationships/customXml" Target="../ink/ink426.xml"/><Relationship Id="rId7" Type="http://schemas.openxmlformats.org/officeDocument/2006/relationships/customXml" Target="../ink/ink359.xml"/><Relationship Id="rId162" Type="http://schemas.openxmlformats.org/officeDocument/2006/relationships/image" Target="../media/image436.png"/><Relationship Id="rId183" Type="http://schemas.openxmlformats.org/officeDocument/2006/relationships/customXml" Target="../ink/ink447.xml"/><Relationship Id="rId218" Type="http://schemas.openxmlformats.org/officeDocument/2006/relationships/image" Target="../media/image464.png"/><Relationship Id="rId239" Type="http://schemas.openxmlformats.org/officeDocument/2006/relationships/customXml" Target="../ink/ink475.xml"/><Relationship Id="rId250" Type="http://schemas.openxmlformats.org/officeDocument/2006/relationships/image" Target="../media/image480.png"/><Relationship Id="rId271" Type="http://schemas.openxmlformats.org/officeDocument/2006/relationships/customXml" Target="../ink/ink491.xml"/><Relationship Id="rId292" Type="http://schemas.openxmlformats.org/officeDocument/2006/relationships/image" Target="../media/image501.png"/><Relationship Id="rId24" Type="http://schemas.openxmlformats.org/officeDocument/2006/relationships/image" Target="../media/image367.png"/><Relationship Id="rId45" Type="http://schemas.openxmlformats.org/officeDocument/2006/relationships/customXml" Target="../ink/ink378.xml"/><Relationship Id="rId66" Type="http://schemas.openxmlformats.org/officeDocument/2006/relationships/image" Target="../media/image388.png"/><Relationship Id="rId87" Type="http://schemas.openxmlformats.org/officeDocument/2006/relationships/customXml" Target="../ink/ink399.xml"/><Relationship Id="rId110" Type="http://schemas.openxmlformats.org/officeDocument/2006/relationships/image" Target="../media/image410.png"/><Relationship Id="rId131" Type="http://schemas.openxmlformats.org/officeDocument/2006/relationships/customXml" Target="../ink/ink421.xml"/><Relationship Id="rId152" Type="http://schemas.openxmlformats.org/officeDocument/2006/relationships/image" Target="../media/image431.png"/><Relationship Id="rId173" Type="http://schemas.openxmlformats.org/officeDocument/2006/relationships/customXml" Target="../ink/ink442.xml"/><Relationship Id="rId194" Type="http://schemas.openxmlformats.org/officeDocument/2006/relationships/image" Target="../media/image452.png"/><Relationship Id="rId208" Type="http://schemas.openxmlformats.org/officeDocument/2006/relationships/image" Target="../media/image459.png"/><Relationship Id="rId229" Type="http://schemas.openxmlformats.org/officeDocument/2006/relationships/customXml" Target="../ink/ink470.xml"/><Relationship Id="rId240" Type="http://schemas.openxmlformats.org/officeDocument/2006/relationships/image" Target="../media/image475.png"/><Relationship Id="rId261" Type="http://schemas.openxmlformats.org/officeDocument/2006/relationships/customXml" Target="../ink/ink486.xml"/><Relationship Id="rId14" Type="http://schemas.openxmlformats.org/officeDocument/2006/relationships/image" Target="../media/image362.png"/><Relationship Id="rId35" Type="http://schemas.openxmlformats.org/officeDocument/2006/relationships/customXml" Target="../ink/ink373.xml"/><Relationship Id="rId56" Type="http://schemas.openxmlformats.org/officeDocument/2006/relationships/image" Target="../media/image383.png"/><Relationship Id="rId77" Type="http://schemas.openxmlformats.org/officeDocument/2006/relationships/customXml" Target="../ink/ink394.xml"/><Relationship Id="rId100" Type="http://schemas.openxmlformats.org/officeDocument/2006/relationships/image" Target="../media/image405.png"/><Relationship Id="rId282" Type="http://schemas.openxmlformats.org/officeDocument/2006/relationships/image" Target="../media/image496.png"/><Relationship Id="rId8" Type="http://schemas.openxmlformats.org/officeDocument/2006/relationships/image" Target="../media/image359.png"/><Relationship Id="rId98" Type="http://schemas.openxmlformats.org/officeDocument/2006/relationships/image" Target="../media/image404.png"/><Relationship Id="rId121" Type="http://schemas.openxmlformats.org/officeDocument/2006/relationships/customXml" Target="../ink/ink416.xml"/><Relationship Id="rId142" Type="http://schemas.openxmlformats.org/officeDocument/2006/relationships/image" Target="../media/image426.png"/><Relationship Id="rId163" Type="http://schemas.openxmlformats.org/officeDocument/2006/relationships/customXml" Target="../ink/ink437.xml"/><Relationship Id="rId184" Type="http://schemas.openxmlformats.org/officeDocument/2006/relationships/image" Target="../media/image447.png"/><Relationship Id="rId219" Type="http://schemas.openxmlformats.org/officeDocument/2006/relationships/customXml" Target="../ink/ink465.xml"/><Relationship Id="rId230" Type="http://schemas.openxmlformats.org/officeDocument/2006/relationships/image" Target="../media/image470.png"/><Relationship Id="rId251" Type="http://schemas.openxmlformats.org/officeDocument/2006/relationships/customXml" Target="../ink/ink481.xml"/><Relationship Id="rId25" Type="http://schemas.openxmlformats.org/officeDocument/2006/relationships/customXml" Target="../ink/ink368.xml"/><Relationship Id="rId46" Type="http://schemas.openxmlformats.org/officeDocument/2006/relationships/image" Target="../media/image378.png"/><Relationship Id="rId67" Type="http://schemas.openxmlformats.org/officeDocument/2006/relationships/customXml" Target="../ink/ink389.xml"/><Relationship Id="rId272" Type="http://schemas.openxmlformats.org/officeDocument/2006/relationships/image" Target="../media/image491.png"/><Relationship Id="rId88" Type="http://schemas.openxmlformats.org/officeDocument/2006/relationships/image" Target="../media/image399.png"/><Relationship Id="rId111" Type="http://schemas.openxmlformats.org/officeDocument/2006/relationships/customXml" Target="../ink/ink411.xml"/><Relationship Id="rId132" Type="http://schemas.openxmlformats.org/officeDocument/2006/relationships/image" Target="../media/image421.png"/><Relationship Id="rId153" Type="http://schemas.openxmlformats.org/officeDocument/2006/relationships/customXml" Target="../ink/ink432.xml"/><Relationship Id="rId174" Type="http://schemas.openxmlformats.org/officeDocument/2006/relationships/image" Target="../media/image442.png"/><Relationship Id="rId195" Type="http://schemas.openxmlformats.org/officeDocument/2006/relationships/customXml" Target="../ink/ink453.xml"/><Relationship Id="rId209" Type="http://schemas.openxmlformats.org/officeDocument/2006/relationships/customXml" Target="../ink/ink460.xml"/><Relationship Id="rId220" Type="http://schemas.openxmlformats.org/officeDocument/2006/relationships/image" Target="../media/image465.png"/><Relationship Id="rId241" Type="http://schemas.openxmlformats.org/officeDocument/2006/relationships/customXml" Target="../ink/ink476.xml"/><Relationship Id="rId15" Type="http://schemas.openxmlformats.org/officeDocument/2006/relationships/customXml" Target="../ink/ink363.xml"/><Relationship Id="rId36" Type="http://schemas.openxmlformats.org/officeDocument/2006/relationships/image" Target="../media/image373.png"/><Relationship Id="rId57" Type="http://schemas.openxmlformats.org/officeDocument/2006/relationships/customXml" Target="../ink/ink384.xml"/><Relationship Id="rId262" Type="http://schemas.openxmlformats.org/officeDocument/2006/relationships/image" Target="../media/image486.png"/><Relationship Id="rId283" Type="http://schemas.openxmlformats.org/officeDocument/2006/relationships/customXml" Target="../ink/ink497.xml"/><Relationship Id="rId78" Type="http://schemas.openxmlformats.org/officeDocument/2006/relationships/image" Target="../media/image394.png"/><Relationship Id="rId99" Type="http://schemas.openxmlformats.org/officeDocument/2006/relationships/customXml" Target="../ink/ink405.xml"/><Relationship Id="rId101" Type="http://schemas.openxmlformats.org/officeDocument/2006/relationships/customXml" Target="../ink/ink406.xml"/><Relationship Id="rId122" Type="http://schemas.openxmlformats.org/officeDocument/2006/relationships/image" Target="../media/image416.png"/><Relationship Id="rId143" Type="http://schemas.openxmlformats.org/officeDocument/2006/relationships/customXml" Target="../ink/ink427.xml"/><Relationship Id="rId164" Type="http://schemas.openxmlformats.org/officeDocument/2006/relationships/image" Target="../media/image437.png"/><Relationship Id="rId185" Type="http://schemas.openxmlformats.org/officeDocument/2006/relationships/customXml" Target="../ink/ink448.xml"/><Relationship Id="rId9" Type="http://schemas.openxmlformats.org/officeDocument/2006/relationships/customXml" Target="../ink/ink360.xml"/><Relationship Id="rId210" Type="http://schemas.openxmlformats.org/officeDocument/2006/relationships/image" Target="../media/image460.png"/><Relationship Id="rId26" Type="http://schemas.openxmlformats.org/officeDocument/2006/relationships/image" Target="../media/image368.png"/><Relationship Id="rId231" Type="http://schemas.openxmlformats.org/officeDocument/2006/relationships/customXml" Target="../ink/ink471.xml"/><Relationship Id="rId252" Type="http://schemas.openxmlformats.org/officeDocument/2006/relationships/image" Target="../media/image481.png"/><Relationship Id="rId273" Type="http://schemas.openxmlformats.org/officeDocument/2006/relationships/customXml" Target="../ink/ink492.xml"/><Relationship Id="rId47" Type="http://schemas.openxmlformats.org/officeDocument/2006/relationships/customXml" Target="../ink/ink379.xml"/><Relationship Id="rId68" Type="http://schemas.openxmlformats.org/officeDocument/2006/relationships/image" Target="../media/image389.png"/><Relationship Id="rId89" Type="http://schemas.openxmlformats.org/officeDocument/2006/relationships/customXml" Target="../ink/ink400.xml"/><Relationship Id="rId112" Type="http://schemas.openxmlformats.org/officeDocument/2006/relationships/image" Target="../media/image411.png"/><Relationship Id="rId133" Type="http://schemas.openxmlformats.org/officeDocument/2006/relationships/customXml" Target="../ink/ink422.xml"/><Relationship Id="rId154" Type="http://schemas.openxmlformats.org/officeDocument/2006/relationships/image" Target="../media/image432.png"/><Relationship Id="rId175" Type="http://schemas.openxmlformats.org/officeDocument/2006/relationships/customXml" Target="../ink/ink443.xml"/><Relationship Id="rId196" Type="http://schemas.openxmlformats.org/officeDocument/2006/relationships/image" Target="../media/image453.png"/><Relationship Id="rId200" Type="http://schemas.openxmlformats.org/officeDocument/2006/relationships/image" Target="../media/image455.png"/><Relationship Id="rId16" Type="http://schemas.openxmlformats.org/officeDocument/2006/relationships/image" Target="../media/image363.png"/><Relationship Id="rId221" Type="http://schemas.openxmlformats.org/officeDocument/2006/relationships/customXml" Target="../ink/ink466.xml"/><Relationship Id="rId242" Type="http://schemas.openxmlformats.org/officeDocument/2006/relationships/image" Target="../media/image476.png"/><Relationship Id="rId263" Type="http://schemas.openxmlformats.org/officeDocument/2006/relationships/customXml" Target="../ink/ink487.xml"/><Relationship Id="rId284" Type="http://schemas.openxmlformats.org/officeDocument/2006/relationships/image" Target="../media/image497.png"/><Relationship Id="rId37" Type="http://schemas.openxmlformats.org/officeDocument/2006/relationships/customXml" Target="../ink/ink374.xml"/><Relationship Id="rId58" Type="http://schemas.openxmlformats.org/officeDocument/2006/relationships/image" Target="../media/image384.png"/><Relationship Id="rId79" Type="http://schemas.openxmlformats.org/officeDocument/2006/relationships/customXml" Target="../ink/ink395.xml"/><Relationship Id="rId102" Type="http://schemas.openxmlformats.org/officeDocument/2006/relationships/image" Target="../media/image406.png"/><Relationship Id="rId123" Type="http://schemas.openxmlformats.org/officeDocument/2006/relationships/customXml" Target="../ink/ink417.xml"/><Relationship Id="rId144" Type="http://schemas.openxmlformats.org/officeDocument/2006/relationships/image" Target="../media/image427.png"/><Relationship Id="rId90" Type="http://schemas.openxmlformats.org/officeDocument/2006/relationships/image" Target="../media/image400.png"/><Relationship Id="rId165" Type="http://schemas.openxmlformats.org/officeDocument/2006/relationships/customXml" Target="../ink/ink438.xml"/><Relationship Id="rId186" Type="http://schemas.openxmlformats.org/officeDocument/2006/relationships/image" Target="../media/image448.png"/><Relationship Id="rId211" Type="http://schemas.openxmlformats.org/officeDocument/2006/relationships/customXml" Target="../ink/ink461.xml"/><Relationship Id="rId232" Type="http://schemas.openxmlformats.org/officeDocument/2006/relationships/image" Target="../media/image471.png"/><Relationship Id="rId253" Type="http://schemas.openxmlformats.org/officeDocument/2006/relationships/customXml" Target="../ink/ink482.xml"/><Relationship Id="rId274" Type="http://schemas.openxmlformats.org/officeDocument/2006/relationships/image" Target="../media/image492.png"/><Relationship Id="rId27" Type="http://schemas.openxmlformats.org/officeDocument/2006/relationships/customXml" Target="../ink/ink369.xml"/><Relationship Id="rId48" Type="http://schemas.openxmlformats.org/officeDocument/2006/relationships/image" Target="../media/image379.png"/><Relationship Id="rId69" Type="http://schemas.openxmlformats.org/officeDocument/2006/relationships/customXml" Target="../ink/ink390.xml"/><Relationship Id="rId113" Type="http://schemas.openxmlformats.org/officeDocument/2006/relationships/customXml" Target="../ink/ink412.xml"/><Relationship Id="rId134" Type="http://schemas.openxmlformats.org/officeDocument/2006/relationships/image" Target="../media/image422.png"/><Relationship Id="rId80" Type="http://schemas.openxmlformats.org/officeDocument/2006/relationships/image" Target="../media/image395.png"/><Relationship Id="rId155" Type="http://schemas.openxmlformats.org/officeDocument/2006/relationships/customXml" Target="../ink/ink433.xml"/><Relationship Id="rId176" Type="http://schemas.openxmlformats.org/officeDocument/2006/relationships/image" Target="../media/image443.png"/><Relationship Id="rId197" Type="http://schemas.openxmlformats.org/officeDocument/2006/relationships/customXml" Target="../ink/ink454.xml"/><Relationship Id="rId201" Type="http://schemas.openxmlformats.org/officeDocument/2006/relationships/customXml" Target="../ink/ink456.xml"/><Relationship Id="rId222" Type="http://schemas.openxmlformats.org/officeDocument/2006/relationships/image" Target="../media/image466.png"/><Relationship Id="rId243" Type="http://schemas.openxmlformats.org/officeDocument/2006/relationships/customXml" Target="../ink/ink477.xml"/><Relationship Id="rId264" Type="http://schemas.openxmlformats.org/officeDocument/2006/relationships/image" Target="../media/image487.png"/><Relationship Id="rId285" Type="http://schemas.openxmlformats.org/officeDocument/2006/relationships/customXml" Target="../ink/ink498.xml"/><Relationship Id="rId17" Type="http://schemas.openxmlformats.org/officeDocument/2006/relationships/customXml" Target="../ink/ink364.xml"/><Relationship Id="rId38" Type="http://schemas.openxmlformats.org/officeDocument/2006/relationships/image" Target="../media/image374.png"/><Relationship Id="rId59" Type="http://schemas.openxmlformats.org/officeDocument/2006/relationships/customXml" Target="../ink/ink385.xml"/><Relationship Id="rId103" Type="http://schemas.openxmlformats.org/officeDocument/2006/relationships/customXml" Target="../ink/ink407.xml"/><Relationship Id="rId124" Type="http://schemas.openxmlformats.org/officeDocument/2006/relationships/image" Target="../media/image417.png"/><Relationship Id="rId70" Type="http://schemas.openxmlformats.org/officeDocument/2006/relationships/image" Target="../media/image390.png"/><Relationship Id="rId91" Type="http://schemas.openxmlformats.org/officeDocument/2006/relationships/customXml" Target="../ink/ink401.xml"/><Relationship Id="rId145" Type="http://schemas.openxmlformats.org/officeDocument/2006/relationships/customXml" Target="../ink/ink428.xml"/><Relationship Id="rId166" Type="http://schemas.openxmlformats.org/officeDocument/2006/relationships/image" Target="../media/image438.png"/><Relationship Id="rId187" Type="http://schemas.openxmlformats.org/officeDocument/2006/relationships/customXml" Target="../ink/ink449.xml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461.png"/><Relationship Id="rId233" Type="http://schemas.openxmlformats.org/officeDocument/2006/relationships/customXml" Target="../ink/ink472.xml"/><Relationship Id="rId254" Type="http://schemas.openxmlformats.org/officeDocument/2006/relationships/image" Target="../media/image482.png"/><Relationship Id="rId28" Type="http://schemas.openxmlformats.org/officeDocument/2006/relationships/image" Target="../media/image369.png"/><Relationship Id="rId49" Type="http://schemas.openxmlformats.org/officeDocument/2006/relationships/customXml" Target="../ink/ink380.xml"/><Relationship Id="rId114" Type="http://schemas.openxmlformats.org/officeDocument/2006/relationships/image" Target="../media/image412.png"/><Relationship Id="rId275" Type="http://schemas.openxmlformats.org/officeDocument/2006/relationships/customXml" Target="../ink/ink493.xml"/><Relationship Id="rId60" Type="http://schemas.openxmlformats.org/officeDocument/2006/relationships/image" Target="../media/image385.png"/><Relationship Id="rId81" Type="http://schemas.openxmlformats.org/officeDocument/2006/relationships/customXml" Target="../ink/ink396.xml"/><Relationship Id="rId135" Type="http://schemas.openxmlformats.org/officeDocument/2006/relationships/customXml" Target="../ink/ink423.xml"/><Relationship Id="rId156" Type="http://schemas.openxmlformats.org/officeDocument/2006/relationships/image" Target="../media/image433.png"/><Relationship Id="rId177" Type="http://schemas.openxmlformats.org/officeDocument/2006/relationships/customXml" Target="../ink/ink444.xml"/><Relationship Id="rId198" Type="http://schemas.openxmlformats.org/officeDocument/2006/relationships/image" Target="../media/image454.png"/><Relationship Id="rId202" Type="http://schemas.openxmlformats.org/officeDocument/2006/relationships/image" Target="../media/image456.png"/><Relationship Id="rId223" Type="http://schemas.openxmlformats.org/officeDocument/2006/relationships/customXml" Target="../ink/ink467.xml"/><Relationship Id="rId244" Type="http://schemas.openxmlformats.org/officeDocument/2006/relationships/image" Target="../media/image477.png"/><Relationship Id="rId18" Type="http://schemas.openxmlformats.org/officeDocument/2006/relationships/image" Target="../media/image364.png"/><Relationship Id="rId39" Type="http://schemas.openxmlformats.org/officeDocument/2006/relationships/customXml" Target="../ink/ink375.xml"/><Relationship Id="rId265" Type="http://schemas.openxmlformats.org/officeDocument/2006/relationships/customXml" Target="../ink/ink488.xml"/><Relationship Id="rId286" Type="http://schemas.openxmlformats.org/officeDocument/2006/relationships/image" Target="../media/image498.png"/><Relationship Id="rId50" Type="http://schemas.openxmlformats.org/officeDocument/2006/relationships/image" Target="../media/image380.png"/><Relationship Id="rId104" Type="http://schemas.openxmlformats.org/officeDocument/2006/relationships/image" Target="../media/image407.png"/><Relationship Id="rId125" Type="http://schemas.openxmlformats.org/officeDocument/2006/relationships/customXml" Target="../ink/ink418.xml"/><Relationship Id="rId146" Type="http://schemas.openxmlformats.org/officeDocument/2006/relationships/image" Target="../media/image428.png"/><Relationship Id="rId167" Type="http://schemas.openxmlformats.org/officeDocument/2006/relationships/customXml" Target="../ink/ink439.xml"/><Relationship Id="rId188" Type="http://schemas.openxmlformats.org/officeDocument/2006/relationships/image" Target="../media/image449.png"/><Relationship Id="rId71" Type="http://schemas.openxmlformats.org/officeDocument/2006/relationships/customXml" Target="../ink/ink391.xml"/><Relationship Id="rId92" Type="http://schemas.openxmlformats.org/officeDocument/2006/relationships/image" Target="../media/image401.png"/><Relationship Id="rId213" Type="http://schemas.openxmlformats.org/officeDocument/2006/relationships/customXml" Target="../ink/ink462.xml"/><Relationship Id="rId234" Type="http://schemas.openxmlformats.org/officeDocument/2006/relationships/image" Target="../media/image472.png"/><Relationship Id="rId2" Type="http://schemas.openxmlformats.org/officeDocument/2006/relationships/image" Target="../media/image355.png"/><Relationship Id="rId29" Type="http://schemas.openxmlformats.org/officeDocument/2006/relationships/customXml" Target="../ink/ink370.xml"/><Relationship Id="rId255" Type="http://schemas.openxmlformats.org/officeDocument/2006/relationships/customXml" Target="../ink/ink483.xml"/><Relationship Id="rId276" Type="http://schemas.openxmlformats.org/officeDocument/2006/relationships/image" Target="../media/image493.png"/><Relationship Id="rId40" Type="http://schemas.openxmlformats.org/officeDocument/2006/relationships/image" Target="../media/image375.png"/><Relationship Id="rId115" Type="http://schemas.openxmlformats.org/officeDocument/2006/relationships/customXml" Target="../ink/ink413.xml"/><Relationship Id="rId136" Type="http://schemas.openxmlformats.org/officeDocument/2006/relationships/image" Target="../media/image423.png"/><Relationship Id="rId157" Type="http://schemas.openxmlformats.org/officeDocument/2006/relationships/customXml" Target="../ink/ink434.xml"/><Relationship Id="rId178" Type="http://schemas.openxmlformats.org/officeDocument/2006/relationships/image" Target="../media/image444.png"/><Relationship Id="rId61" Type="http://schemas.openxmlformats.org/officeDocument/2006/relationships/customXml" Target="../ink/ink386.xml"/><Relationship Id="rId82" Type="http://schemas.openxmlformats.org/officeDocument/2006/relationships/image" Target="../media/image396.png"/><Relationship Id="rId199" Type="http://schemas.openxmlformats.org/officeDocument/2006/relationships/customXml" Target="../ink/ink455.xml"/><Relationship Id="rId203" Type="http://schemas.openxmlformats.org/officeDocument/2006/relationships/customXml" Target="../ink/ink457.xml"/><Relationship Id="rId19" Type="http://schemas.openxmlformats.org/officeDocument/2006/relationships/customXml" Target="../ink/ink365.xml"/><Relationship Id="rId224" Type="http://schemas.openxmlformats.org/officeDocument/2006/relationships/image" Target="../media/image467.png"/><Relationship Id="rId245" Type="http://schemas.openxmlformats.org/officeDocument/2006/relationships/customXml" Target="../ink/ink478.xml"/><Relationship Id="rId266" Type="http://schemas.openxmlformats.org/officeDocument/2006/relationships/image" Target="../media/image488.png"/><Relationship Id="rId287" Type="http://schemas.openxmlformats.org/officeDocument/2006/relationships/customXml" Target="../ink/ink499.xml"/><Relationship Id="rId30" Type="http://schemas.openxmlformats.org/officeDocument/2006/relationships/image" Target="../media/image370.png"/><Relationship Id="rId105" Type="http://schemas.openxmlformats.org/officeDocument/2006/relationships/customXml" Target="../ink/ink408.xml"/><Relationship Id="rId126" Type="http://schemas.openxmlformats.org/officeDocument/2006/relationships/image" Target="../media/image418.png"/><Relationship Id="rId147" Type="http://schemas.openxmlformats.org/officeDocument/2006/relationships/customXml" Target="../ink/ink429.xml"/><Relationship Id="rId168" Type="http://schemas.openxmlformats.org/officeDocument/2006/relationships/image" Target="../media/image439.png"/><Relationship Id="rId51" Type="http://schemas.openxmlformats.org/officeDocument/2006/relationships/customXml" Target="../ink/ink381.xml"/><Relationship Id="rId72" Type="http://schemas.openxmlformats.org/officeDocument/2006/relationships/image" Target="../media/image391.png"/><Relationship Id="rId93" Type="http://schemas.openxmlformats.org/officeDocument/2006/relationships/customXml" Target="../ink/ink402.xml"/><Relationship Id="rId189" Type="http://schemas.openxmlformats.org/officeDocument/2006/relationships/customXml" Target="../ink/ink450.xml"/><Relationship Id="rId3" Type="http://schemas.openxmlformats.org/officeDocument/2006/relationships/image" Target="../media/image356.emf"/><Relationship Id="rId214" Type="http://schemas.openxmlformats.org/officeDocument/2006/relationships/image" Target="../media/image462.png"/><Relationship Id="rId235" Type="http://schemas.openxmlformats.org/officeDocument/2006/relationships/customXml" Target="../ink/ink473.xml"/><Relationship Id="rId256" Type="http://schemas.openxmlformats.org/officeDocument/2006/relationships/image" Target="../media/image483.png"/><Relationship Id="rId277" Type="http://schemas.openxmlformats.org/officeDocument/2006/relationships/customXml" Target="../ink/ink494.xml"/><Relationship Id="rId116" Type="http://schemas.openxmlformats.org/officeDocument/2006/relationships/image" Target="../media/image413.png"/><Relationship Id="rId137" Type="http://schemas.openxmlformats.org/officeDocument/2006/relationships/customXml" Target="../ink/ink424.xml"/><Relationship Id="rId158" Type="http://schemas.openxmlformats.org/officeDocument/2006/relationships/image" Target="../media/image434.png"/><Relationship Id="rId20" Type="http://schemas.openxmlformats.org/officeDocument/2006/relationships/image" Target="../media/image365.png"/><Relationship Id="rId41" Type="http://schemas.openxmlformats.org/officeDocument/2006/relationships/customXml" Target="../ink/ink376.xml"/><Relationship Id="rId62" Type="http://schemas.openxmlformats.org/officeDocument/2006/relationships/image" Target="../media/image386.png"/><Relationship Id="rId83" Type="http://schemas.openxmlformats.org/officeDocument/2006/relationships/customXml" Target="../ink/ink397.xml"/><Relationship Id="rId179" Type="http://schemas.openxmlformats.org/officeDocument/2006/relationships/customXml" Target="../ink/ink445.xml"/><Relationship Id="rId190" Type="http://schemas.openxmlformats.org/officeDocument/2006/relationships/image" Target="../media/image450.png"/><Relationship Id="rId204" Type="http://schemas.openxmlformats.org/officeDocument/2006/relationships/image" Target="../media/image457.png"/><Relationship Id="rId225" Type="http://schemas.openxmlformats.org/officeDocument/2006/relationships/customXml" Target="../ink/ink468.xml"/><Relationship Id="rId246" Type="http://schemas.openxmlformats.org/officeDocument/2006/relationships/image" Target="../media/image478.png"/><Relationship Id="rId267" Type="http://schemas.openxmlformats.org/officeDocument/2006/relationships/customXml" Target="../ink/ink489.xml"/><Relationship Id="rId288" Type="http://schemas.openxmlformats.org/officeDocument/2006/relationships/image" Target="../media/image499.png"/><Relationship Id="rId106" Type="http://schemas.openxmlformats.org/officeDocument/2006/relationships/image" Target="../media/image408.png"/><Relationship Id="rId127" Type="http://schemas.openxmlformats.org/officeDocument/2006/relationships/customXml" Target="../ink/ink419.xml"/><Relationship Id="rId10" Type="http://schemas.openxmlformats.org/officeDocument/2006/relationships/image" Target="../media/image360.png"/><Relationship Id="rId31" Type="http://schemas.openxmlformats.org/officeDocument/2006/relationships/customXml" Target="../ink/ink371.xml"/><Relationship Id="rId52" Type="http://schemas.openxmlformats.org/officeDocument/2006/relationships/image" Target="../media/image381.png"/><Relationship Id="rId73" Type="http://schemas.openxmlformats.org/officeDocument/2006/relationships/customXml" Target="../ink/ink392.xml"/><Relationship Id="rId94" Type="http://schemas.openxmlformats.org/officeDocument/2006/relationships/image" Target="../media/image402.png"/><Relationship Id="rId148" Type="http://schemas.openxmlformats.org/officeDocument/2006/relationships/image" Target="../media/image429.png"/><Relationship Id="rId169" Type="http://schemas.openxmlformats.org/officeDocument/2006/relationships/customXml" Target="../ink/ink440.xml"/><Relationship Id="rId4" Type="http://schemas.openxmlformats.org/officeDocument/2006/relationships/image" Target="../media/image357.png"/><Relationship Id="rId180" Type="http://schemas.openxmlformats.org/officeDocument/2006/relationships/image" Target="../media/image445.png"/><Relationship Id="rId215" Type="http://schemas.openxmlformats.org/officeDocument/2006/relationships/customXml" Target="../ink/ink463.xml"/><Relationship Id="rId236" Type="http://schemas.openxmlformats.org/officeDocument/2006/relationships/image" Target="../media/image473.png"/><Relationship Id="rId257" Type="http://schemas.openxmlformats.org/officeDocument/2006/relationships/customXml" Target="../ink/ink484.xml"/><Relationship Id="rId278" Type="http://schemas.openxmlformats.org/officeDocument/2006/relationships/image" Target="../media/image494.png"/><Relationship Id="rId42" Type="http://schemas.openxmlformats.org/officeDocument/2006/relationships/image" Target="../media/image376.png"/><Relationship Id="rId84" Type="http://schemas.openxmlformats.org/officeDocument/2006/relationships/image" Target="../media/image397.png"/><Relationship Id="rId138" Type="http://schemas.openxmlformats.org/officeDocument/2006/relationships/image" Target="../media/image424.png"/><Relationship Id="rId191" Type="http://schemas.openxmlformats.org/officeDocument/2006/relationships/customXml" Target="../ink/ink451.xml"/><Relationship Id="rId205" Type="http://schemas.openxmlformats.org/officeDocument/2006/relationships/customXml" Target="../ink/ink458.xml"/><Relationship Id="rId247" Type="http://schemas.openxmlformats.org/officeDocument/2006/relationships/customXml" Target="../ink/ink479.xml"/><Relationship Id="rId107" Type="http://schemas.openxmlformats.org/officeDocument/2006/relationships/customXml" Target="../ink/ink409.xml"/><Relationship Id="rId289" Type="http://schemas.openxmlformats.org/officeDocument/2006/relationships/customXml" Target="../ink/ink500.xml"/><Relationship Id="rId11" Type="http://schemas.openxmlformats.org/officeDocument/2006/relationships/customXml" Target="../ink/ink361.xml"/><Relationship Id="rId53" Type="http://schemas.openxmlformats.org/officeDocument/2006/relationships/customXml" Target="../ink/ink382.xml"/><Relationship Id="rId149" Type="http://schemas.openxmlformats.org/officeDocument/2006/relationships/customXml" Target="../ink/ink430.xml"/><Relationship Id="rId95" Type="http://schemas.openxmlformats.org/officeDocument/2006/relationships/customXml" Target="../ink/ink403.xml"/><Relationship Id="rId160" Type="http://schemas.openxmlformats.org/officeDocument/2006/relationships/image" Target="../media/image435.png"/><Relationship Id="rId216" Type="http://schemas.openxmlformats.org/officeDocument/2006/relationships/image" Target="../media/image463.png"/><Relationship Id="rId258" Type="http://schemas.openxmlformats.org/officeDocument/2006/relationships/image" Target="../media/image484.png"/><Relationship Id="rId22" Type="http://schemas.openxmlformats.org/officeDocument/2006/relationships/image" Target="../media/image366.png"/><Relationship Id="rId64" Type="http://schemas.openxmlformats.org/officeDocument/2006/relationships/image" Target="../media/image387.png"/><Relationship Id="rId118" Type="http://schemas.openxmlformats.org/officeDocument/2006/relationships/image" Target="../media/image414.png"/><Relationship Id="rId171" Type="http://schemas.openxmlformats.org/officeDocument/2006/relationships/customXml" Target="../ink/ink441.xml"/><Relationship Id="rId227" Type="http://schemas.openxmlformats.org/officeDocument/2006/relationships/customXml" Target="../ink/ink4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Finanzwissenschaft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500627"/>
            <a:ext cx="12172951" cy="5456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Gegenstand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bilden die wirtschaftlichen Aktivitäten des Staates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Gegenüberstellung der Einnahmen und Ausgaben des öffentlichen Sektors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grundsätzliche Fragen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sollen beantwortet werden: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beeinflusst die Staatsaktivität die Wirtschaft als Ganzes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sollten die wirtschaftspolitischen Maßnahmen des Staates ausgestaltet sein unter der Berücksichtigung vorher formulierter Ziele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96D4189-B612-4728-841D-56D844FA0D21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14:cNvPr>
              <p14:cNvContentPartPr/>
              <p14:nvPr/>
            </p14:nvContentPartPr>
            <p14:xfrm>
              <a:off x="3589307" y="893760"/>
              <a:ext cx="5086800" cy="867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4987" y="889440"/>
                <a:ext cx="509544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14:cNvPr>
              <p14:cNvContentPartPr/>
              <p14:nvPr/>
            </p14:nvContentPartPr>
            <p14:xfrm>
              <a:off x="3761747" y="1498920"/>
              <a:ext cx="6543360" cy="33696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7427" y="1494600"/>
                <a:ext cx="6552000" cy="34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14:cNvPr>
              <p14:cNvContentPartPr/>
              <p14:nvPr/>
            </p14:nvContentPartPr>
            <p14:xfrm>
              <a:off x="5537627" y="1112280"/>
              <a:ext cx="1671840" cy="8258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33307" y="1107960"/>
                <a:ext cx="1680480" cy="83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14:cNvPr>
              <p14:cNvContentPartPr/>
              <p14:nvPr/>
            </p14:nvContentPartPr>
            <p14:xfrm>
              <a:off x="3579947" y="1586760"/>
              <a:ext cx="3832200" cy="2750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75627" y="1582440"/>
                <a:ext cx="3840840" cy="28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14:cNvPr>
              <p14:cNvContentPartPr/>
              <p14:nvPr/>
            </p14:nvContentPartPr>
            <p14:xfrm>
              <a:off x="841067" y="2704560"/>
              <a:ext cx="6273000" cy="1544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6747" y="2700240"/>
                <a:ext cx="62816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14:cNvPr>
              <p14:cNvContentPartPr/>
              <p14:nvPr/>
            </p14:nvContentPartPr>
            <p14:xfrm>
              <a:off x="3682907" y="3481440"/>
              <a:ext cx="5744880" cy="957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678587" y="3477120"/>
                <a:ext cx="57535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14:cNvPr>
              <p14:cNvContentPartPr/>
              <p14:nvPr/>
            </p14:nvContentPartPr>
            <p14:xfrm>
              <a:off x="2783267" y="4099200"/>
              <a:ext cx="5150160" cy="17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778947" y="4094880"/>
                <a:ext cx="51588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14:cNvPr>
              <p14:cNvContentPartPr/>
              <p14:nvPr/>
            </p14:nvContentPartPr>
            <p14:xfrm>
              <a:off x="5318747" y="4628040"/>
              <a:ext cx="2670120" cy="9612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314427" y="4623720"/>
                <a:ext cx="2678760" cy="10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664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von Defizit und Schulden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0E660F-7FF5-46BD-A65E-542C9FD0A2EE}"/>
              </a:ext>
            </a:extLst>
          </p:cNvPr>
          <p:cNvSpPr txBox="1"/>
          <p:nvPr/>
        </p:nvSpPr>
        <p:spPr>
          <a:xfrm>
            <a:off x="3900327" y="4025759"/>
            <a:ext cx="3806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Schuldenstandsquote</a:t>
            </a:r>
            <a:r>
              <a:rPr lang="de-DE" sz="1400" dirty="0"/>
              <a:t> : Schulden des Staates in 	                    Relation</a:t>
            </a:r>
          </a:p>
          <a:p>
            <a:r>
              <a:rPr lang="de-DE" sz="1400" dirty="0"/>
              <a:t>	                    zum Bruttoinlandsprodukt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A14F6E1-ABD0-460B-9542-70CC99632247}"/>
              </a:ext>
            </a:extLst>
          </p:cNvPr>
          <p:cNvSpPr txBox="1"/>
          <p:nvPr/>
        </p:nvSpPr>
        <p:spPr>
          <a:xfrm>
            <a:off x="171947" y="4618035"/>
            <a:ext cx="2672018" cy="2536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Bundesbank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3AC1554-9BB4-4284-9960-68B42C4748A0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CA82CC-F521-9C80-9778-F0ED213AF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552449"/>
            <a:ext cx="7650460" cy="3473309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F1034DB0-8083-427F-AAF4-FEFCBB794879}"/>
              </a:ext>
            </a:extLst>
          </p:cNvPr>
          <p:cNvGrpSpPr/>
          <p:nvPr/>
        </p:nvGrpSpPr>
        <p:grpSpPr>
          <a:xfrm>
            <a:off x="3412907" y="2046480"/>
            <a:ext cx="2021040" cy="2861640"/>
            <a:chOff x="3412907" y="2046480"/>
            <a:chExt cx="2021040" cy="2861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5389262-5CC5-49C9-ACDA-5CF365404E59}"/>
                    </a:ext>
                  </a:extLst>
                </p14:cNvPr>
                <p14:cNvContentPartPr/>
                <p14:nvPr/>
              </p14:nvContentPartPr>
              <p14:xfrm>
                <a:off x="3463307" y="2046480"/>
                <a:ext cx="1661400" cy="201456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5389262-5CC5-49C9-ACDA-5CF365404E5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58987" y="2042160"/>
                  <a:ext cx="1670040" cy="20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9AAF6AB-C8E0-4735-93C6-72F3CDED6639}"/>
                    </a:ext>
                  </a:extLst>
                </p14:cNvPr>
                <p14:cNvContentPartPr/>
                <p14:nvPr/>
              </p14:nvContentPartPr>
              <p14:xfrm>
                <a:off x="3800267" y="4089480"/>
                <a:ext cx="21960" cy="36072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9AAF6AB-C8E0-4735-93C6-72F3CDED663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795947" y="4085160"/>
                  <a:ext cx="3060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E57C3FE-BCD2-4171-ADD4-10E032C49FD3}"/>
                    </a:ext>
                  </a:extLst>
                </p14:cNvPr>
                <p14:cNvContentPartPr/>
                <p14:nvPr/>
              </p14:nvContentPartPr>
              <p14:xfrm>
                <a:off x="3412907" y="4566120"/>
                <a:ext cx="210240" cy="34200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E57C3FE-BCD2-4171-ADD4-10E032C49FD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08587" y="4561800"/>
                  <a:ext cx="218880" cy="35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C49307D-0693-4F53-ADEB-177B57C7F9D7}"/>
                    </a:ext>
                  </a:extLst>
                </p14:cNvPr>
                <p14:cNvContentPartPr/>
                <p14:nvPr/>
              </p14:nvContentPartPr>
              <p14:xfrm>
                <a:off x="3624947" y="4623000"/>
                <a:ext cx="336960" cy="1994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C49307D-0693-4F53-ADEB-177B57C7F9D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620627" y="4618680"/>
                  <a:ext cx="34560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D384669A-7B4E-4F07-9F95-B832D5D58D8B}"/>
                    </a:ext>
                  </a:extLst>
                </p14:cNvPr>
                <p14:cNvContentPartPr/>
                <p14:nvPr/>
              </p14:nvContentPartPr>
              <p14:xfrm>
                <a:off x="3947147" y="4560000"/>
                <a:ext cx="192240" cy="2196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D384669A-7B4E-4F07-9F95-B832D5D58D8B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942827" y="4555680"/>
                  <a:ext cx="2008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E987001D-EEBF-4677-A76E-EB6BF4FCB8C0}"/>
                    </a:ext>
                  </a:extLst>
                </p14:cNvPr>
                <p14:cNvContentPartPr/>
                <p14:nvPr/>
              </p14:nvContentPartPr>
              <p14:xfrm>
                <a:off x="4133987" y="4530840"/>
                <a:ext cx="22680" cy="2988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E987001D-EEBF-4677-A76E-EB6BF4FCB8C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129667" y="4526520"/>
                  <a:ext cx="3132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3BE4CDE1-D2D1-4AD6-9904-B7B575A9E526}"/>
                    </a:ext>
                  </a:extLst>
                </p14:cNvPr>
                <p14:cNvContentPartPr/>
                <p14:nvPr/>
              </p14:nvContentPartPr>
              <p14:xfrm>
                <a:off x="4176107" y="4465320"/>
                <a:ext cx="307440" cy="2390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3BE4CDE1-D2D1-4AD6-9904-B7B575A9E52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171787" y="4461000"/>
                  <a:ext cx="3160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61655E9D-ED41-48F8-A46F-B54AB994BAD3}"/>
                    </a:ext>
                  </a:extLst>
                </p14:cNvPr>
                <p14:cNvContentPartPr/>
                <p14:nvPr/>
              </p14:nvContentPartPr>
              <p14:xfrm>
                <a:off x="4735907" y="4563240"/>
                <a:ext cx="360" cy="3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61655E9D-ED41-48F8-A46F-B54AB994BAD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731587" y="45589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4A31328-DDD5-411E-A48F-2309367855EA}"/>
                    </a:ext>
                  </a:extLst>
                </p14:cNvPr>
                <p14:cNvContentPartPr/>
                <p14:nvPr/>
              </p14:nvContentPartPr>
              <p14:xfrm>
                <a:off x="4638347" y="4424640"/>
                <a:ext cx="269640" cy="2527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4A31328-DDD5-411E-A48F-2309367855E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634027" y="4420320"/>
                  <a:ext cx="27828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C64C6969-49EA-4898-ACB0-23157D045710}"/>
                    </a:ext>
                  </a:extLst>
                </p14:cNvPr>
                <p14:cNvContentPartPr/>
                <p14:nvPr/>
              </p14:nvContentPartPr>
              <p14:xfrm>
                <a:off x="4915187" y="4435080"/>
                <a:ext cx="467640" cy="20268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C64C6969-49EA-4898-ACB0-23157D04571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910867" y="4430760"/>
                  <a:ext cx="47628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131F2B64-AD3C-40FE-BAFE-D5DA8FC5F61C}"/>
                    </a:ext>
                  </a:extLst>
                </p14:cNvPr>
                <p14:cNvContentPartPr/>
                <p14:nvPr/>
              </p14:nvContentPartPr>
              <p14:xfrm>
                <a:off x="5281307" y="4407000"/>
                <a:ext cx="152640" cy="8460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131F2B64-AD3C-40FE-BAFE-D5DA8FC5F61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276987" y="4402680"/>
                  <a:ext cx="16128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94F60E6-5C26-4BAB-80F8-A058C3AC38D4}"/>
                    </a:ext>
                  </a:extLst>
                </p14:cNvPr>
                <p14:cNvContentPartPr/>
                <p14:nvPr/>
              </p14:nvContentPartPr>
              <p14:xfrm>
                <a:off x="5406947" y="4633080"/>
                <a:ext cx="360" cy="36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94F60E6-5C26-4BAB-80F8-A058C3AC38D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02627" y="46287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DC6736DC-15B2-4855-8E58-D1EEEF4F7AF4}"/>
                  </a:ext>
                </a:extLst>
              </p14:cNvPr>
              <p14:cNvContentPartPr/>
              <p14:nvPr/>
            </p14:nvContentPartPr>
            <p14:xfrm>
              <a:off x="3168467" y="2583960"/>
              <a:ext cx="457560" cy="66924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DC6736DC-15B2-4855-8E58-D1EEEF4F7AF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64147" y="2579640"/>
                <a:ext cx="466200" cy="67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73C7E5FE-2B5E-4F4F-8DD3-CF474ABF75D9}"/>
                  </a:ext>
                </a:extLst>
              </p14:cNvPr>
              <p14:cNvContentPartPr/>
              <p14:nvPr/>
            </p14:nvContentPartPr>
            <p14:xfrm>
              <a:off x="7167707" y="1721400"/>
              <a:ext cx="408240" cy="27540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73C7E5FE-2B5E-4F4F-8DD3-CF474ABF75D9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63387" y="1717080"/>
                <a:ext cx="416880" cy="28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E3EB2C98-3A55-45A3-A3DB-09C5F5C69A0D}"/>
              </a:ext>
            </a:extLst>
          </p:cNvPr>
          <p:cNvGrpSpPr/>
          <p:nvPr/>
        </p:nvGrpSpPr>
        <p:grpSpPr>
          <a:xfrm>
            <a:off x="7623467" y="1121640"/>
            <a:ext cx="3895920" cy="1253520"/>
            <a:chOff x="7623467" y="1121640"/>
            <a:chExt cx="3895920" cy="125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048AE887-6D30-42EA-BA33-EF4EA4B17A8C}"/>
                    </a:ext>
                  </a:extLst>
                </p14:cNvPr>
                <p14:cNvContentPartPr/>
                <p14:nvPr/>
              </p14:nvContentPartPr>
              <p14:xfrm>
                <a:off x="7726787" y="1747320"/>
                <a:ext cx="146160" cy="554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048AE887-6D30-42EA-BA33-EF4EA4B17A8C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722467" y="1743000"/>
                  <a:ext cx="15480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515FBBDA-6BFC-46AE-8723-781F95449B35}"/>
                    </a:ext>
                  </a:extLst>
                </p14:cNvPr>
                <p14:cNvContentPartPr/>
                <p14:nvPr/>
              </p14:nvContentPartPr>
              <p14:xfrm>
                <a:off x="7623467" y="1693320"/>
                <a:ext cx="193320" cy="14400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515FBBDA-6BFC-46AE-8723-781F95449B3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619147" y="1689000"/>
                  <a:ext cx="2019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409CC0D-2EDA-463E-A2EB-616FC4C1DDB3}"/>
                    </a:ext>
                  </a:extLst>
                </p14:cNvPr>
                <p14:cNvContentPartPr/>
                <p14:nvPr/>
              </p14:nvContentPartPr>
              <p14:xfrm>
                <a:off x="8058347" y="1632480"/>
                <a:ext cx="68400" cy="1573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409CC0D-2EDA-463E-A2EB-616FC4C1DDB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054027" y="1628160"/>
                  <a:ext cx="770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FCE28B6-4645-4A03-9B16-5F952C4CD4AA}"/>
                    </a:ext>
                  </a:extLst>
                </p14:cNvPr>
                <p14:cNvContentPartPr/>
                <p14:nvPr/>
              </p14:nvContentPartPr>
              <p14:xfrm>
                <a:off x="8061587" y="1615920"/>
                <a:ext cx="173160" cy="15768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FCE28B6-4645-4A03-9B16-5F952C4CD4A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057267" y="1611600"/>
                  <a:ext cx="1818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ACA6D64-B811-4C07-83A7-4A78FD338B2D}"/>
                    </a:ext>
                  </a:extLst>
                </p14:cNvPr>
                <p14:cNvContentPartPr/>
                <p14:nvPr/>
              </p14:nvContentPartPr>
              <p14:xfrm>
                <a:off x="8248787" y="1654800"/>
                <a:ext cx="111960" cy="694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ACA6D64-B811-4C07-83A7-4A78FD338B2D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244467" y="1650480"/>
                  <a:ext cx="1206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E2DCA1F8-FCC9-47F0-A353-7DAA19B03BB1}"/>
                    </a:ext>
                  </a:extLst>
                </p14:cNvPr>
                <p14:cNvContentPartPr/>
                <p14:nvPr/>
              </p14:nvContentPartPr>
              <p14:xfrm>
                <a:off x="8351387" y="1506840"/>
                <a:ext cx="547920" cy="2016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E2DCA1F8-FCC9-47F0-A353-7DAA19B03BB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347067" y="1502520"/>
                  <a:ext cx="55656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74926F9-9FF4-4D59-B1F6-0E1406753119}"/>
                    </a:ext>
                  </a:extLst>
                </p14:cNvPr>
                <p14:cNvContentPartPr/>
                <p14:nvPr/>
              </p14:nvContentPartPr>
              <p14:xfrm>
                <a:off x="9092267" y="1462920"/>
                <a:ext cx="93960" cy="1702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74926F9-9FF4-4D59-B1F6-0E1406753119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087947" y="1458600"/>
                  <a:ext cx="1026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A022E06-DF87-4EC3-A02F-A5A36CF7B563}"/>
                    </a:ext>
                  </a:extLst>
                </p14:cNvPr>
                <p14:cNvContentPartPr/>
                <p14:nvPr/>
              </p14:nvContentPartPr>
              <p14:xfrm>
                <a:off x="9204227" y="1435560"/>
                <a:ext cx="199800" cy="1414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A022E06-DF87-4EC3-A02F-A5A36CF7B56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9199907" y="1431240"/>
                  <a:ext cx="2084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D3F10CEA-AD99-44C6-9EB3-1A84E1E0CCCE}"/>
                    </a:ext>
                  </a:extLst>
                </p14:cNvPr>
                <p14:cNvContentPartPr/>
                <p14:nvPr/>
              </p14:nvContentPartPr>
              <p14:xfrm>
                <a:off x="9385307" y="1427640"/>
                <a:ext cx="64800" cy="828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D3F10CEA-AD99-44C6-9EB3-1A84E1E0CCC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380987" y="1423320"/>
                  <a:ext cx="734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F1399FCD-CEC0-4885-AA56-432DBA7FEFF7}"/>
                    </a:ext>
                  </a:extLst>
                </p14:cNvPr>
                <p14:cNvContentPartPr/>
                <p14:nvPr/>
              </p14:nvContentPartPr>
              <p14:xfrm>
                <a:off x="9449027" y="1408560"/>
                <a:ext cx="453240" cy="26208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F1399FCD-CEC0-4885-AA56-432DBA7FEFF7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444707" y="1404240"/>
                  <a:ext cx="46188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4ED366E-4726-4745-9C66-0BD522A305D9}"/>
                    </a:ext>
                  </a:extLst>
                </p14:cNvPr>
                <p14:cNvContentPartPr/>
                <p14:nvPr/>
              </p14:nvContentPartPr>
              <p14:xfrm>
                <a:off x="10181627" y="1212360"/>
                <a:ext cx="329760" cy="2700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4ED366E-4726-4745-9C66-0BD522A305D9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177307" y="1208040"/>
                  <a:ext cx="33840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234B8FAE-2FD5-455C-B7D2-AB3121C26224}"/>
                    </a:ext>
                  </a:extLst>
                </p14:cNvPr>
                <p14:cNvContentPartPr/>
                <p14:nvPr/>
              </p14:nvContentPartPr>
              <p14:xfrm>
                <a:off x="10547387" y="1224600"/>
                <a:ext cx="303120" cy="20088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234B8FAE-2FD5-455C-B7D2-AB3121C2622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543067" y="1220280"/>
                  <a:ext cx="31176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DAF9305D-1983-4819-8DCD-B9447D694E0C}"/>
                    </a:ext>
                  </a:extLst>
                </p14:cNvPr>
                <p14:cNvContentPartPr/>
                <p14:nvPr/>
              </p14:nvContentPartPr>
              <p14:xfrm>
                <a:off x="10852667" y="1121640"/>
                <a:ext cx="158400" cy="1569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DAF9305D-1983-4819-8DCD-B9447D694E0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848347" y="1117320"/>
                  <a:ext cx="1670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D51252D-B11F-46E3-80B3-27D9C45E1D8F}"/>
                    </a:ext>
                  </a:extLst>
                </p14:cNvPr>
                <p14:cNvContentPartPr/>
                <p14:nvPr/>
              </p14:nvContentPartPr>
              <p14:xfrm>
                <a:off x="8290907" y="1933440"/>
                <a:ext cx="311040" cy="1494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D51252D-B11F-46E3-80B3-27D9C45E1D8F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286587" y="1929120"/>
                  <a:ext cx="3196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CFDACE9E-ADE5-473F-AEAB-207620D52B7D}"/>
                    </a:ext>
                  </a:extLst>
                </p14:cNvPr>
                <p14:cNvContentPartPr/>
                <p14:nvPr/>
              </p14:nvContentPartPr>
              <p14:xfrm>
                <a:off x="8779067" y="1820040"/>
                <a:ext cx="126000" cy="16920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CFDACE9E-ADE5-473F-AEAB-207620D52B7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774747" y="1815720"/>
                  <a:ext cx="1346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E759C08-5A84-45BD-B708-90F10C8601EB}"/>
                    </a:ext>
                  </a:extLst>
                </p14:cNvPr>
                <p14:cNvContentPartPr/>
                <p14:nvPr/>
              </p14:nvContentPartPr>
              <p14:xfrm>
                <a:off x="8919827" y="1862520"/>
                <a:ext cx="83880" cy="1195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E759C08-5A84-45BD-B708-90F10C8601E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915507" y="1858200"/>
                  <a:ext cx="925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DF5B6B6D-0591-4B2E-A974-18709B7E2CD6}"/>
                    </a:ext>
                  </a:extLst>
                </p14:cNvPr>
                <p14:cNvContentPartPr/>
                <p14:nvPr/>
              </p14:nvContentPartPr>
              <p14:xfrm>
                <a:off x="9009107" y="1753800"/>
                <a:ext cx="80640" cy="1839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DF5B6B6D-0591-4B2E-A974-18709B7E2CD6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004787" y="1749480"/>
                  <a:ext cx="892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901E5A6A-356B-482E-88F3-4606F761B3E8}"/>
                    </a:ext>
                  </a:extLst>
                </p14:cNvPr>
                <p14:cNvContentPartPr/>
                <p14:nvPr/>
              </p14:nvContentPartPr>
              <p14:xfrm>
                <a:off x="9150947" y="1825800"/>
                <a:ext cx="208440" cy="979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901E5A6A-356B-482E-88F3-4606F761B3E8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146627" y="1821480"/>
                  <a:ext cx="2170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784F6A92-0115-4F4B-A1BD-FB3968DAAF74}"/>
                    </a:ext>
                  </a:extLst>
                </p14:cNvPr>
                <p14:cNvContentPartPr/>
                <p14:nvPr/>
              </p14:nvContentPartPr>
              <p14:xfrm>
                <a:off x="9564587" y="1777920"/>
                <a:ext cx="141840" cy="8856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784F6A92-0115-4F4B-A1BD-FB3968DAAF7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560267" y="1773600"/>
                  <a:ext cx="1504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CCE99691-26E3-443E-9696-A59ED1679350}"/>
                    </a:ext>
                  </a:extLst>
                </p14:cNvPr>
                <p14:cNvContentPartPr/>
                <p14:nvPr/>
              </p14:nvContentPartPr>
              <p14:xfrm>
                <a:off x="9708587" y="1703040"/>
                <a:ext cx="542160" cy="14112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CCE99691-26E3-443E-9696-A59ED1679350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704267" y="1698720"/>
                  <a:ext cx="5508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E4B33A25-A29D-4DFE-9406-90630DD511F1}"/>
                    </a:ext>
                  </a:extLst>
                </p14:cNvPr>
                <p14:cNvContentPartPr/>
                <p14:nvPr/>
              </p14:nvContentPartPr>
              <p14:xfrm>
                <a:off x="10246427" y="1600800"/>
                <a:ext cx="11520" cy="64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E4B33A25-A29D-4DFE-9406-90630DD511F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242107" y="1596480"/>
                  <a:ext cx="2016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348A5B2-89C9-4589-B72D-028FCA20D27C}"/>
                    </a:ext>
                  </a:extLst>
                </p14:cNvPr>
                <p14:cNvContentPartPr/>
                <p14:nvPr/>
              </p14:nvContentPartPr>
              <p14:xfrm>
                <a:off x="10283147" y="1565880"/>
                <a:ext cx="266040" cy="14940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348A5B2-89C9-4589-B72D-028FCA20D27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278827" y="1561560"/>
                  <a:ext cx="2746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694BCCA-D566-4B07-A5C5-7C0D4DB12141}"/>
                    </a:ext>
                  </a:extLst>
                </p14:cNvPr>
                <p14:cNvContentPartPr/>
                <p14:nvPr/>
              </p14:nvContentPartPr>
              <p14:xfrm>
                <a:off x="10540187" y="1669200"/>
                <a:ext cx="7920" cy="3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694BCCA-D566-4B07-A5C5-7C0D4DB1214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535867" y="1664880"/>
                  <a:ext cx="1656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3227BEB0-A0AD-4412-8231-3C445437DEC2}"/>
                    </a:ext>
                  </a:extLst>
                </p14:cNvPr>
                <p14:cNvContentPartPr/>
                <p14:nvPr/>
              </p14:nvContentPartPr>
              <p14:xfrm>
                <a:off x="10525787" y="1614840"/>
                <a:ext cx="111600" cy="5760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3227BEB0-A0AD-4412-8231-3C445437DEC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521467" y="1610520"/>
                  <a:ext cx="12024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CFD63DC-0654-43F5-83E4-FE1D124B0322}"/>
                    </a:ext>
                  </a:extLst>
                </p14:cNvPr>
                <p14:cNvContentPartPr/>
                <p14:nvPr/>
              </p14:nvContentPartPr>
              <p14:xfrm>
                <a:off x="8829467" y="2178240"/>
                <a:ext cx="269280" cy="1969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CFD63DC-0654-43F5-83E4-FE1D124B032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825147" y="2173920"/>
                  <a:ext cx="2779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5A86456-C6A4-4DAE-82D8-03E1C5E1F6A7}"/>
                    </a:ext>
                  </a:extLst>
                </p14:cNvPr>
                <p14:cNvContentPartPr/>
                <p14:nvPr/>
              </p14:nvContentPartPr>
              <p14:xfrm>
                <a:off x="9114227" y="2225760"/>
                <a:ext cx="222840" cy="9144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5A86456-C6A4-4DAE-82D8-03E1C5E1F6A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109907" y="2221440"/>
                  <a:ext cx="2314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BB2D056-63BA-4AE4-A3C4-241EF4454F8E}"/>
                    </a:ext>
                  </a:extLst>
                </p14:cNvPr>
                <p14:cNvContentPartPr/>
                <p14:nvPr/>
              </p14:nvContentPartPr>
              <p14:xfrm>
                <a:off x="9323027" y="2191560"/>
                <a:ext cx="161280" cy="835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BB2D056-63BA-4AE4-A3C4-241EF4454F8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318707" y="2187240"/>
                  <a:ext cx="1699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44F459B-6295-4DDD-A8ED-5743F201F3C4}"/>
                    </a:ext>
                  </a:extLst>
                </p14:cNvPr>
                <p14:cNvContentPartPr/>
                <p14:nvPr/>
              </p14:nvContentPartPr>
              <p14:xfrm>
                <a:off x="9476747" y="2041440"/>
                <a:ext cx="150840" cy="19728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44F459B-6295-4DDD-A8ED-5743F201F3C4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472427" y="2037120"/>
                  <a:ext cx="15948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528F2F5A-42E6-4C68-B0D4-4413AC6C7E0B}"/>
                    </a:ext>
                  </a:extLst>
                </p14:cNvPr>
                <p14:cNvContentPartPr/>
                <p14:nvPr/>
              </p14:nvContentPartPr>
              <p14:xfrm>
                <a:off x="9622187" y="2121360"/>
                <a:ext cx="77400" cy="950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528F2F5A-42E6-4C68-B0D4-4413AC6C7E0B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617867" y="2117040"/>
                  <a:ext cx="8604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EE304C3-1777-4D46-922B-BAD9C9AAD34F}"/>
                    </a:ext>
                  </a:extLst>
                </p14:cNvPr>
                <p14:cNvContentPartPr/>
                <p14:nvPr/>
              </p14:nvContentPartPr>
              <p14:xfrm>
                <a:off x="9687707" y="2098680"/>
                <a:ext cx="60480" cy="8928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EE304C3-1777-4D46-922B-BAD9C9AAD34F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683387" y="2094360"/>
                  <a:ext cx="691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A61AE039-F30D-40A2-8231-D042062C3C0A}"/>
                    </a:ext>
                  </a:extLst>
                </p14:cNvPr>
                <p14:cNvContentPartPr/>
                <p14:nvPr/>
              </p14:nvContentPartPr>
              <p14:xfrm>
                <a:off x="9741707" y="1964760"/>
                <a:ext cx="390600" cy="20772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A61AE039-F30D-40A2-8231-D042062C3C0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737387" y="1960440"/>
                  <a:ext cx="39924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8FA0BE2-8FEF-4A46-AF0B-98C782FB6E91}"/>
                    </a:ext>
                  </a:extLst>
                </p14:cNvPr>
                <p14:cNvContentPartPr/>
                <p14:nvPr/>
              </p14:nvContentPartPr>
              <p14:xfrm>
                <a:off x="10246067" y="1902840"/>
                <a:ext cx="107280" cy="1497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8FA0BE2-8FEF-4A46-AF0B-98C782FB6E91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241747" y="1898520"/>
                  <a:ext cx="1159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29320C6-1B5E-4B35-8E2D-E60DBEA67FAC}"/>
                    </a:ext>
                  </a:extLst>
                </p14:cNvPr>
                <p14:cNvContentPartPr/>
                <p14:nvPr/>
              </p14:nvContentPartPr>
              <p14:xfrm>
                <a:off x="10385387" y="1905000"/>
                <a:ext cx="432720" cy="11520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29320C6-1B5E-4B35-8E2D-E60DBEA67FAC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0381067" y="1900680"/>
                  <a:ext cx="44136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2492655-189F-4CAA-B4A3-B477BCBB136F}"/>
                    </a:ext>
                  </a:extLst>
                </p14:cNvPr>
                <p14:cNvContentPartPr/>
                <p14:nvPr/>
              </p14:nvContentPartPr>
              <p14:xfrm>
                <a:off x="10743587" y="1740480"/>
                <a:ext cx="12600" cy="363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2492655-189F-4CAA-B4A3-B477BCBB136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739267" y="1736160"/>
                  <a:ext cx="2124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070E5AA-AA20-481D-B0F1-61DB52134244}"/>
                    </a:ext>
                  </a:extLst>
                </p14:cNvPr>
                <p14:cNvContentPartPr/>
                <p14:nvPr/>
              </p14:nvContentPartPr>
              <p14:xfrm>
                <a:off x="11064707" y="1730400"/>
                <a:ext cx="24840" cy="2037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070E5AA-AA20-481D-B0F1-61DB5213424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060387" y="1726080"/>
                  <a:ext cx="3348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9FBE02C-B911-4CB5-94FC-FAF821DA4AA2}"/>
                    </a:ext>
                  </a:extLst>
                </p14:cNvPr>
                <p14:cNvContentPartPr/>
                <p14:nvPr/>
              </p14:nvContentPartPr>
              <p14:xfrm>
                <a:off x="10972187" y="1683600"/>
                <a:ext cx="197280" cy="27000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9FBE02C-B911-4CB5-94FC-FAF821DA4AA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967867" y="1679280"/>
                  <a:ext cx="20592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4B92AC2F-F119-41B8-9611-D212C9E7DA23}"/>
                    </a:ext>
                  </a:extLst>
                </p14:cNvPr>
                <p14:cNvContentPartPr/>
                <p14:nvPr/>
              </p14:nvContentPartPr>
              <p14:xfrm>
                <a:off x="11266307" y="1676760"/>
                <a:ext cx="115200" cy="21492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4B92AC2F-F119-41B8-9611-D212C9E7DA23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1261987" y="1672440"/>
                  <a:ext cx="1238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9E40764D-7340-43F3-9BF3-81736395BF85}"/>
                    </a:ext>
                  </a:extLst>
                </p14:cNvPr>
                <p14:cNvContentPartPr/>
                <p14:nvPr/>
              </p14:nvContentPartPr>
              <p14:xfrm>
                <a:off x="11261267" y="1619520"/>
                <a:ext cx="258120" cy="15948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9E40764D-7340-43F3-9BF3-81736395BF8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1256947" y="1615200"/>
                  <a:ext cx="266760" cy="168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D28DB230-28A4-4485-9CBA-56E463142D69}"/>
              </a:ext>
            </a:extLst>
          </p:cNvPr>
          <p:cNvGrpSpPr/>
          <p:nvPr/>
        </p:nvGrpSpPr>
        <p:grpSpPr>
          <a:xfrm>
            <a:off x="3726467" y="2263920"/>
            <a:ext cx="4660920" cy="810720"/>
            <a:chOff x="3726467" y="2263920"/>
            <a:chExt cx="4660920" cy="81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AE82F03-138C-45BA-8D13-C2445987B2A3}"/>
                    </a:ext>
                  </a:extLst>
                </p14:cNvPr>
                <p14:cNvContentPartPr/>
                <p14:nvPr/>
              </p14:nvContentPartPr>
              <p14:xfrm>
                <a:off x="3966227" y="2263920"/>
                <a:ext cx="4421160" cy="76860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AE82F03-138C-45BA-8D13-C2445987B2A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3961907" y="2259600"/>
                  <a:ext cx="4429800" cy="77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D2AD91F-EA38-4E2A-955C-9352198E2313}"/>
                    </a:ext>
                  </a:extLst>
                </p14:cNvPr>
                <p14:cNvContentPartPr/>
                <p14:nvPr/>
              </p14:nvContentPartPr>
              <p14:xfrm>
                <a:off x="3726467" y="2847120"/>
                <a:ext cx="288360" cy="22752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D2AD91F-EA38-4E2A-955C-9352198E231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3722147" y="2842800"/>
                  <a:ext cx="297000" cy="23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07758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Ausgaben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262517" y="1076500"/>
            <a:ext cx="230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1007317" y="2912624"/>
            <a:ext cx="1962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(Übertragungen)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4080459" y="2808207"/>
            <a:ext cx="4146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Leistungsausgaben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(Realausgaben, Transformationsausgaben)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424768" y="1803159"/>
            <a:ext cx="3886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Sonstige Ausgaben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4562512"/>
            <a:ext cx="1845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Unternehmen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(Subventionen)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12664" y="4610469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private Haushalte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4939" y="406988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Personalausgaben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529987" y="4976532"/>
            <a:ext cx="2159617" cy="4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Sachausgaben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</p:cNvCxnSpPr>
          <p:nvPr/>
        </p:nvCxnSpPr>
        <p:spPr>
          <a:xfrm flipH="1">
            <a:off x="1984520" y="1456052"/>
            <a:ext cx="2929472" cy="14686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416070" y="1600512"/>
            <a:ext cx="737681" cy="120769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016239" y="1529461"/>
            <a:ext cx="4351965" cy="275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</p:cNvCxnSpPr>
          <p:nvPr/>
        </p:nvCxnSpPr>
        <p:spPr>
          <a:xfrm flipH="1">
            <a:off x="5013064" y="3612982"/>
            <a:ext cx="1241715" cy="42113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327172" y="3554734"/>
            <a:ext cx="1372894" cy="148667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1112136" y="3655461"/>
            <a:ext cx="732926" cy="90705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</p:cNvCxnSpPr>
          <p:nvPr/>
        </p:nvCxnSpPr>
        <p:spPr>
          <a:xfrm>
            <a:off x="2328912" y="3627217"/>
            <a:ext cx="672649" cy="93696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5116090"/>
            <a:ext cx="21210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Förderungen für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Solar- Windenergie-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erzeugung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28912" y="4854228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Sozialausgaben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E-Autoprämie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5605" y="4352724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Staatsbedienste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5013064" y="5284852"/>
            <a:ext cx="4217571" cy="98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umfasst zum einen den Kauf von Sachleistungen und zum anderen  von Dritten erbrachte Dienstleistungen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(u.a. Mieten, Reinigungsleistungen, Bankdienstleistungen)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321040" y="2129056"/>
            <a:ext cx="387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Grundstückskäufe, Kreditvergabe,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Inanspruchnahme von Bürgschaften,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insb. im Zuge der Coronakrise ist Deutschland Bürgschaften im dreistelligem Milliardenbereich eingegangen, die nicht stark in Anspruch genommen worden sind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CEBA7F4-EB60-45EE-9B97-4AB994AD94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9F1497B-7178-42A3-B6CC-E43DE77727AE}"/>
                  </a:ext>
                </a:extLst>
              </p14:cNvPr>
              <p14:cNvContentPartPr/>
              <p14:nvPr/>
            </p14:nvContentPartPr>
            <p14:xfrm>
              <a:off x="4039307" y="777480"/>
              <a:ext cx="2942640" cy="89388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9F1497B-7178-42A3-B6CC-E43DE77727A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34987" y="773160"/>
                <a:ext cx="2951280" cy="90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720C4756-627B-480C-BE20-19104FA0E92B}"/>
                  </a:ext>
                </a:extLst>
              </p14:cNvPr>
              <p14:cNvContentPartPr/>
              <p14:nvPr/>
            </p14:nvContentPartPr>
            <p14:xfrm>
              <a:off x="771587" y="2717520"/>
              <a:ext cx="2204640" cy="85284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720C4756-627B-480C-BE20-19104FA0E92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267" y="2713200"/>
                <a:ext cx="2213280" cy="86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3795A1A8-7C81-461D-AD47-8F8CDDBD75A3}"/>
                  </a:ext>
                </a:extLst>
              </p14:cNvPr>
              <p14:cNvContentPartPr/>
              <p14:nvPr/>
            </p14:nvContentPartPr>
            <p14:xfrm>
              <a:off x="4860107" y="2722560"/>
              <a:ext cx="2615400" cy="49716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3795A1A8-7C81-461D-AD47-8F8CDDBD75A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55787" y="2718240"/>
                <a:ext cx="2624040" cy="50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4C1F3744-436D-4510-A1BA-0F64D06A5F2B}"/>
                  </a:ext>
                </a:extLst>
              </p14:cNvPr>
              <p14:cNvContentPartPr/>
              <p14:nvPr/>
            </p14:nvContentPartPr>
            <p14:xfrm>
              <a:off x="4164947" y="4030440"/>
              <a:ext cx="2199600" cy="57996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4C1F3744-436D-4510-A1BA-0F64D06A5F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60627" y="4026120"/>
                <a:ext cx="2208240" cy="58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E49A5A90-0428-4095-B31F-51A7A5725BE8}"/>
                  </a:ext>
                </a:extLst>
              </p14:cNvPr>
              <p14:cNvContentPartPr/>
              <p14:nvPr/>
            </p14:nvContentPartPr>
            <p14:xfrm>
              <a:off x="6434387" y="4857000"/>
              <a:ext cx="2131560" cy="591840"/>
            </p14:xfrm>
          </p:contentPart>
        </mc:Choice>
        <mc:Fallback xmlns=""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E49A5A90-0428-4095-B31F-51A7A5725BE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30067" y="4852680"/>
                <a:ext cx="2140200" cy="60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B2DB58BB-3B9F-43E3-B2E7-3C28B13D1DBB}"/>
                  </a:ext>
                </a:extLst>
              </p14:cNvPr>
              <p14:cNvContentPartPr/>
              <p14:nvPr/>
            </p14:nvContentPartPr>
            <p14:xfrm>
              <a:off x="8822987" y="1608360"/>
              <a:ext cx="2840040" cy="73656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B2DB58BB-3B9F-43E3-B2E7-3C28B13D1DB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818667" y="1604040"/>
                <a:ext cx="2848680" cy="74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99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Einnahmen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124020" y="1182808"/>
            <a:ext cx="2486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Einnahmen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5169245" y="2662757"/>
            <a:ext cx="178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Zwangsabgaben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57323" y="2653664"/>
            <a:ext cx="1262709" cy="354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Gebühren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032373" y="2461400"/>
            <a:ext cx="2492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freiwillige Sozialversicherungs-beiträge,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Straßenan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liegerbeitrag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4289640" y="3848753"/>
            <a:ext cx="954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3211225" y="4743013"/>
            <a:ext cx="1756574" cy="4125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Faktorsteuern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655499" y="5056595"/>
            <a:ext cx="2804121" cy="4165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Gütersteuern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31668" y="3336159"/>
            <a:ext cx="1656100" cy="375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Sozialabgaben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88678" y="1471547"/>
            <a:ext cx="3514836" cy="118211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168425" y="1762732"/>
            <a:ext cx="2353902" cy="89093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539183" y="1500007"/>
            <a:ext cx="2327589" cy="43008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4766694" y="3146933"/>
            <a:ext cx="758534" cy="70182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142824" y="3008351"/>
            <a:ext cx="814091" cy="25182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</p:cNvCxnSpPr>
          <p:nvPr/>
        </p:nvCxnSpPr>
        <p:spPr>
          <a:xfrm flipH="1">
            <a:off x="4386056" y="4282749"/>
            <a:ext cx="94612" cy="5200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700322" y="4240890"/>
            <a:ext cx="2357238" cy="81570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172122" y="535313"/>
            <a:ext cx="6956915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133164" y="2653664"/>
            <a:ext cx="2070521" cy="3785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Erwerbseinkünfte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02044" y="1917431"/>
            <a:ext cx="2012931" cy="3351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Schuld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783E7E0-6E83-4329-AF4C-239842D7824D}"/>
              </a:ext>
            </a:extLst>
          </p:cNvPr>
          <p:cNvSpPr txBox="1"/>
          <p:nvPr/>
        </p:nvSpPr>
        <p:spPr>
          <a:xfrm>
            <a:off x="10213895" y="1659856"/>
            <a:ext cx="1935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Zuweisungen und</a:t>
            </a:r>
          </a:p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Erstattungen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00DF024-5CB7-4D6E-A819-240AC0E0C87E}"/>
              </a:ext>
            </a:extLst>
          </p:cNvPr>
          <p:cNvCxnSpPr>
            <a:cxnSpLocks/>
          </p:cNvCxnSpPr>
          <p:nvPr/>
        </p:nvCxnSpPr>
        <p:spPr>
          <a:xfrm flipH="1">
            <a:off x="4338039" y="1821649"/>
            <a:ext cx="333072" cy="38253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18F65DE9-F8B6-43D5-A6EB-077671F7B156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5324659" y="1677814"/>
            <a:ext cx="738421" cy="984943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36E1B709-04F7-4459-B70B-854BDE9CD58E}"/>
              </a:ext>
            </a:extLst>
          </p:cNvPr>
          <p:cNvCxnSpPr>
            <a:cxnSpLocks/>
          </p:cNvCxnSpPr>
          <p:nvPr/>
        </p:nvCxnSpPr>
        <p:spPr>
          <a:xfrm>
            <a:off x="6539183" y="1347438"/>
            <a:ext cx="4655178" cy="33037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0" y="6112304"/>
            <a:ext cx="8638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Achtung: Rundfunkbeitrag (GEZ) und Semesterbeitrag, sind von der Legaldefinition her eine Gebühr!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89887" y="2898146"/>
            <a:ext cx="1099583" cy="2550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Gebühr für Personal-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ausweis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Beurkun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dung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Müll- abfuhr</a:t>
            </a:r>
          </a:p>
          <a:p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211053" y="2888096"/>
            <a:ext cx="1826142" cy="2857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Gewinne aus öffentlichen Beteiligungen (siehe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Unternehmen). Insb. öffentliche Energieversorger oder Sparkassen auf kommunaler Ebene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749979" y="2205288"/>
            <a:ext cx="105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Beiträge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839261" y="5013510"/>
            <a:ext cx="2937595" cy="9503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Kapitalertragssteuer, Einkommenssteuer. Allg. 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Arbeit und Kapital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372208" y="5327092"/>
            <a:ext cx="3722046" cy="6660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Umsatzsteuer/Mehrwertsteuer, Zölle, Vergnügungssteuer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20244" y="3553694"/>
            <a:ext cx="3157904" cy="12491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Pflegeversicherung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Arbeitslosenversicherung, Krankenversicherung,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31402" y="2190425"/>
            <a:ext cx="2077119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Ausgabe von Staatsanleihen,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Kassenkredite auf kommunaler Ebene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10093943" y="2204186"/>
            <a:ext cx="2159326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Länderfinanz-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ausgleich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kommunaler Finanzausgleich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463503C-7513-49D8-8D9E-1DA934B501C2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81C7752-FF83-4D9B-9545-2F6620536481}"/>
                  </a:ext>
                </a:extLst>
              </p14:cNvPr>
              <p14:cNvContentPartPr/>
              <p14:nvPr/>
            </p14:nvContentPartPr>
            <p14:xfrm>
              <a:off x="3995747" y="976013"/>
              <a:ext cx="2902320" cy="7434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81C7752-FF83-4D9B-9545-2F662053648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91427" y="971693"/>
                <a:ext cx="2910960" cy="75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F10E4925-FD89-4396-8A36-B48BFE8440D1}"/>
                  </a:ext>
                </a:extLst>
              </p14:cNvPr>
              <p14:cNvContentPartPr/>
              <p14:nvPr/>
            </p14:nvContentPartPr>
            <p14:xfrm>
              <a:off x="131147" y="2633453"/>
              <a:ext cx="1154160" cy="45468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F10E4925-FD89-4396-8A36-B48BFE8440D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6827" y="2629133"/>
                <a:ext cx="1162800" cy="46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F46D62F4-D4C4-4A75-87E3-13C97EBF750F}"/>
                  </a:ext>
                </a:extLst>
              </p14:cNvPr>
              <p14:cNvContentPartPr/>
              <p14:nvPr/>
            </p14:nvContentPartPr>
            <p14:xfrm>
              <a:off x="1248227" y="2538413"/>
              <a:ext cx="1907640" cy="47700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F46D62F4-D4C4-4A75-87E3-13C97EBF750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43907" y="2534093"/>
                <a:ext cx="1916280" cy="48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A0C2C9EF-4FF7-4AC0-9131-D683F200B4D3}"/>
                  </a:ext>
                </a:extLst>
              </p14:cNvPr>
              <p14:cNvContentPartPr/>
              <p14:nvPr/>
            </p14:nvContentPartPr>
            <p14:xfrm>
              <a:off x="2911427" y="2089853"/>
              <a:ext cx="1922760" cy="184896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A0C2C9EF-4FF7-4AC0-9131-D683F200B4D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07107" y="2085533"/>
                <a:ext cx="1931400" cy="18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FB1A8BB0-2A5A-49A8-8E94-FB1E79D8E04C}"/>
                  </a:ext>
                </a:extLst>
              </p14:cNvPr>
              <p14:cNvContentPartPr/>
              <p14:nvPr/>
            </p14:nvContentPartPr>
            <p14:xfrm>
              <a:off x="4859027" y="2532653"/>
              <a:ext cx="2238840" cy="713880"/>
            </p14:xfrm>
          </p:contentPart>
        </mc:Choice>
        <mc:Fallback xmlns=""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FB1A8BB0-2A5A-49A8-8E94-FB1E79D8E04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54707" y="2528333"/>
                <a:ext cx="2247480" cy="72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48156A9E-B911-4C16-B1E4-16B652CF8D30}"/>
                  </a:ext>
                </a:extLst>
              </p14:cNvPr>
              <p14:cNvContentPartPr/>
              <p14:nvPr/>
            </p14:nvContentPartPr>
            <p14:xfrm>
              <a:off x="4234787" y="3643613"/>
              <a:ext cx="1312920" cy="73872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48156A9E-B911-4C16-B1E4-16B652CF8D3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30467" y="3639293"/>
                <a:ext cx="1321560" cy="74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032360CC-46AB-403F-9C49-024BCBC5A87E}"/>
                  </a:ext>
                </a:extLst>
              </p14:cNvPr>
              <p14:cNvContentPartPr/>
              <p14:nvPr/>
            </p14:nvContentPartPr>
            <p14:xfrm>
              <a:off x="3000347" y="4621373"/>
              <a:ext cx="2288520" cy="71208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032360CC-46AB-403F-9C49-024BCBC5A87E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996027" y="4617053"/>
                <a:ext cx="2297160" cy="720720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449C565-454C-45DC-A3BB-F5328BE45401}"/>
              </a:ext>
            </a:extLst>
          </p:cNvPr>
          <p:cNvGrpSpPr/>
          <p:nvPr/>
        </p:nvGrpSpPr>
        <p:grpSpPr>
          <a:xfrm>
            <a:off x="2772107" y="4944293"/>
            <a:ext cx="5485680" cy="775800"/>
            <a:chOff x="2772107" y="4944293"/>
            <a:chExt cx="5485680" cy="775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3B429297-100F-4FBF-9320-417F9137254B}"/>
                    </a:ext>
                  </a:extLst>
                </p14:cNvPr>
                <p14:cNvContentPartPr/>
                <p14:nvPr/>
              </p14:nvContentPartPr>
              <p14:xfrm>
                <a:off x="3238307" y="5063453"/>
                <a:ext cx="2045160" cy="2988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3B429297-100F-4FBF-9320-417F9137254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33987" y="5059133"/>
                  <a:ext cx="205380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F605038-4B95-492E-AF38-A68D11DAF63A}"/>
                    </a:ext>
                  </a:extLst>
                </p14:cNvPr>
                <p14:cNvContentPartPr/>
                <p14:nvPr/>
              </p14:nvContentPartPr>
              <p14:xfrm>
                <a:off x="2772107" y="5265413"/>
                <a:ext cx="1987920" cy="454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F605038-4B95-492E-AF38-A68D11DAF63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767787" y="5261093"/>
                  <a:ext cx="1996560" cy="46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E4F7C8BA-48A8-4C03-A031-44A285693367}"/>
                    </a:ext>
                  </a:extLst>
                </p14:cNvPr>
                <p14:cNvContentPartPr/>
                <p14:nvPr/>
              </p14:nvContentPartPr>
              <p14:xfrm>
                <a:off x="6227027" y="4944293"/>
                <a:ext cx="2030760" cy="4291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E4F7C8BA-48A8-4C03-A031-44A28569336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222707" y="4939973"/>
                  <a:ext cx="2039400" cy="437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7925C502-0FB8-499E-B335-87144BB987A8}"/>
                  </a:ext>
                </a:extLst>
              </p14:cNvPr>
              <p14:cNvContentPartPr/>
              <p14:nvPr/>
            </p14:nvContentPartPr>
            <p14:xfrm>
              <a:off x="2088107" y="6386813"/>
              <a:ext cx="722160" cy="6624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7925C502-0FB8-499E-B335-87144BB987A8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083787" y="6382493"/>
                <a:ext cx="73080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372A0C62-3EAC-431E-81C5-3E4A4F8CA9F8}"/>
                  </a:ext>
                </a:extLst>
              </p14:cNvPr>
              <p14:cNvContentPartPr/>
              <p14:nvPr/>
            </p14:nvContentPartPr>
            <p14:xfrm>
              <a:off x="4684427" y="6411653"/>
              <a:ext cx="640080" cy="51840"/>
            </p14:xfrm>
          </p:contentPart>
        </mc:Choice>
        <mc:Fallback xmlns=""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372A0C62-3EAC-431E-81C5-3E4A4F8CA9F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680107" y="6407333"/>
                <a:ext cx="64872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C24B1A67-9FB4-4997-B27F-99D34E0EE174}"/>
                  </a:ext>
                </a:extLst>
              </p14:cNvPr>
              <p14:cNvContentPartPr/>
              <p14:nvPr/>
            </p14:nvContentPartPr>
            <p14:xfrm>
              <a:off x="653867" y="6619733"/>
              <a:ext cx="813240" cy="9540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C24B1A67-9FB4-4997-B27F-99D34E0EE17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9547" y="6615413"/>
                <a:ext cx="8218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DD4E2EF6-BB12-4F2F-A7D9-0C17BE1646D5}"/>
                  </a:ext>
                </a:extLst>
              </p14:cNvPr>
              <p14:cNvContentPartPr/>
              <p14:nvPr/>
            </p14:nvContentPartPr>
            <p14:xfrm>
              <a:off x="7131707" y="1418453"/>
              <a:ext cx="3132720" cy="133416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DD4E2EF6-BB12-4F2F-A7D9-0C17BE1646D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27387" y="1414133"/>
                <a:ext cx="3141360" cy="134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B01183F9-DEC5-433F-92B7-3DF8CE1C0D65}"/>
                  </a:ext>
                </a:extLst>
              </p14:cNvPr>
              <p14:cNvContentPartPr/>
              <p14:nvPr/>
            </p14:nvContentPartPr>
            <p14:xfrm>
              <a:off x="10085507" y="2193893"/>
              <a:ext cx="1850400" cy="56736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B01183F9-DEC5-433F-92B7-3DF8CE1C0D6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081187" y="2189573"/>
                <a:ext cx="1859040" cy="57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671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" grpId="0"/>
      <p:bldP spid="63" grpId="0"/>
      <p:bldP spid="67" grpId="0"/>
      <p:bldP spid="74" grpId="0"/>
      <p:bldP spid="75" grpId="0"/>
      <p:bldP spid="76" grpId="0"/>
      <p:bldP spid="78" grpId="0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70574"/>
            <a:ext cx="12172951" cy="1568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Minimal State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ist auf die geringst mögliche Machtausübung beschränkt.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238998"/>
            <a:ext cx="12172951" cy="920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 obliegt einzig die Gewährung der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äußeren und inneren Sicherheit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966544"/>
            <a:ext cx="12172951" cy="2126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Robert Nozick (1974) 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Anarchy, State, and Utopia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der Staat bildet sich aus dem Naturzustand (ähnlich wie bei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Locke (1689)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Treatises of Government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freiwilligen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Verträgen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A8B0B9C-1C2B-4299-8B9F-D2E4C78EBA0D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05E33D2-2A7B-4F45-96C9-ED42BCC4DB17}"/>
                  </a:ext>
                </a:extLst>
              </p14:cNvPr>
              <p14:cNvContentPartPr/>
              <p14:nvPr/>
            </p14:nvContentPartPr>
            <p14:xfrm>
              <a:off x="5019587" y="1197773"/>
              <a:ext cx="2523240" cy="464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05E33D2-2A7B-4F45-96C9-ED42BCC4DB1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15267" y="1193453"/>
                <a:ext cx="2531880" cy="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411B1B4-43EB-41FE-A39A-06AF17C9E01E}"/>
                  </a:ext>
                </a:extLst>
              </p14:cNvPr>
              <p14:cNvContentPartPr/>
              <p14:nvPr/>
            </p14:nvContentPartPr>
            <p14:xfrm>
              <a:off x="3060467" y="1829213"/>
              <a:ext cx="5818680" cy="943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411B1B4-43EB-41FE-A39A-06AF17C9E0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56147" y="1824893"/>
                <a:ext cx="582732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B4231AD4-A79A-4716-BB45-51D6FE53F91B}"/>
                  </a:ext>
                </a:extLst>
              </p14:cNvPr>
              <p14:cNvContentPartPr/>
              <p14:nvPr/>
            </p14:nvContentPartPr>
            <p14:xfrm>
              <a:off x="4931747" y="2616533"/>
              <a:ext cx="4492440" cy="1472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B4231AD4-A79A-4716-BB45-51D6FE53F91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27427" y="2612213"/>
                <a:ext cx="45010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05CC313-9043-460B-8FE6-D84655F1CD0C}"/>
                  </a:ext>
                </a:extLst>
              </p14:cNvPr>
              <p14:cNvContentPartPr/>
              <p14:nvPr/>
            </p14:nvContentPartPr>
            <p14:xfrm>
              <a:off x="4769387" y="2046293"/>
              <a:ext cx="1560600" cy="10062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05CC313-9043-460B-8FE6-D84655F1CD0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65067" y="2041973"/>
                <a:ext cx="1569240" cy="10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1E08602F-1CF6-4BC5-86E3-286D5FEE7667}"/>
                  </a:ext>
                </a:extLst>
              </p14:cNvPr>
              <p14:cNvContentPartPr/>
              <p14:nvPr/>
            </p14:nvContentPartPr>
            <p14:xfrm>
              <a:off x="4727627" y="2099573"/>
              <a:ext cx="1492920" cy="10220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1E08602F-1CF6-4BC5-86E3-286D5FEE766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23307" y="2095253"/>
                <a:ext cx="1501560" cy="10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ACCE2918-1FE8-45E5-B948-15EC1DE59994}"/>
                  </a:ext>
                </a:extLst>
              </p14:cNvPr>
              <p14:cNvContentPartPr/>
              <p14:nvPr/>
            </p14:nvContentPartPr>
            <p14:xfrm>
              <a:off x="4551587" y="4077413"/>
              <a:ext cx="2561040" cy="2844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ACCE2918-1FE8-45E5-B948-15EC1DE5999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547267" y="4073093"/>
                <a:ext cx="25696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206BCC4F-DCA8-4149-AAF0-E60B0A1CE7C0}"/>
                  </a:ext>
                </a:extLst>
              </p14:cNvPr>
              <p14:cNvContentPartPr/>
              <p14:nvPr/>
            </p14:nvContentPartPr>
            <p14:xfrm>
              <a:off x="879947" y="3732893"/>
              <a:ext cx="2772000" cy="597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206BCC4F-DCA8-4149-AAF0-E60B0A1CE7C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75627" y="3728573"/>
                <a:ext cx="278064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CBE01147-AEF5-49CC-BA6E-6670B18D7590}"/>
                  </a:ext>
                </a:extLst>
              </p14:cNvPr>
              <p14:cNvContentPartPr/>
              <p14:nvPr/>
            </p14:nvContentPartPr>
            <p14:xfrm>
              <a:off x="3689387" y="3727493"/>
              <a:ext cx="3388680" cy="9576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CBE01147-AEF5-49CC-BA6E-6670B18D759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685067" y="3723173"/>
                <a:ext cx="3397320" cy="10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017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4679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Staatsaktivität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Wagners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Gesetz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(Adolph Wagner 1892)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Einkommenselastizität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Gütern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größer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Baumol's cost disease (Baumol 1967)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Produktivität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bleibt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hinter dem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privaten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Ratchet effect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(Peacock and Wiseman 1961) 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Türklinkeneffekt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!]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Kriege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Krisen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erhöhen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relative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Später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staatliche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Intervention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zurückgenommen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Leviathan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(Brennan and Buchanan 1980)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Regierungen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eigennützige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kontrolliert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Verwaltung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aufblähen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de-DE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B6ABF88-3830-48E8-AC4A-30330B950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0525366-F6FB-4F44-90D9-969AD1D9B018}"/>
              </a:ext>
            </a:extLst>
          </p:cNvPr>
          <p:cNvGrpSpPr/>
          <p:nvPr/>
        </p:nvGrpSpPr>
        <p:grpSpPr>
          <a:xfrm>
            <a:off x="434627" y="1381013"/>
            <a:ext cx="4522680" cy="89280"/>
            <a:chOff x="434627" y="1381013"/>
            <a:chExt cx="4522680" cy="89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A077B38-33E4-4913-885E-7AADB9AC2637}"/>
                    </a:ext>
                  </a:extLst>
                </p14:cNvPr>
                <p14:cNvContentPartPr/>
                <p14:nvPr/>
              </p14:nvContentPartPr>
              <p14:xfrm>
                <a:off x="481427" y="1409453"/>
                <a:ext cx="125280" cy="1512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A077B38-33E4-4913-885E-7AADB9AC263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7107" y="1405133"/>
                  <a:ext cx="1339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C5F3C0B5-E617-4648-B8E0-DEE77A16A3F4}"/>
                    </a:ext>
                  </a:extLst>
                </p14:cNvPr>
                <p14:cNvContentPartPr/>
                <p14:nvPr/>
              </p14:nvContentPartPr>
              <p14:xfrm>
                <a:off x="434627" y="1381013"/>
                <a:ext cx="4522680" cy="8928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C5F3C0B5-E617-4648-B8E0-DEE77A16A3F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30307" y="1376693"/>
                  <a:ext cx="4531320" cy="97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2331B0A-AFF9-4B88-A6BB-587D9FB8E5AD}"/>
              </a:ext>
            </a:extLst>
          </p:cNvPr>
          <p:cNvGrpSpPr/>
          <p:nvPr/>
        </p:nvGrpSpPr>
        <p:grpSpPr>
          <a:xfrm>
            <a:off x="3454307" y="1698173"/>
            <a:ext cx="2706120" cy="337320"/>
            <a:chOff x="3454307" y="1698173"/>
            <a:chExt cx="2706120" cy="33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D92035B-4494-4B43-9561-7E5CCDA784BB}"/>
                    </a:ext>
                  </a:extLst>
                </p14:cNvPr>
                <p14:cNvContentPartPr/>
                <p14:nvPr/>
              </p14:nvContentPartPr>
              <p14:xfrm>
                <a:off x="3454307" y="1714373"/>
                <a:ext cx="1582920" cy="3600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D92035B-4494-4B43-9561-7E5CCDA784B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449987" y="1710053"/>
                  <a:ext cx="15915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12710804-ED8B-4801-9D01-FC95A231840E}"/>
                    </a:ext>
                  </a:extLst>
                </p14:cNvPr>
                <p14:cNvContentPartPr/>
                <p14:nvPr/>
              </p14:nvContentPartPr>
              <p14:xfrm>
                <a:off x="4273667" y="1822373"/>
                <a:ext cx="5040" cy="13752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12710804-ED8B-4801-9D01-FC95A231840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269347" y="1818053"/>
                  <a:ext cx="1368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B615590-EB16-4FFA-8F26-0C50D0211C40}"/>
                    </a:ext>
                  </a:extLst>
                </p14:cNvPr>
                <p14:cNvContentPartPr/>
                <p14:nvPr/>
              </p14:nvContentPartPr>
              <p14:xfrm>
                <a:off x="4187627" y="1805813"/>
                <a:ext cx="172800" cy="15552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B615590-EB16-4FFA-8F26-0C50D0211C4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83307" y="1801493"/>
                  <a:ext cx="1814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AA96311D-FE5D-45D1-9DE6-3654398EB8E0}"/>
                    </a:ext>
                  </a:extLst>
                </p14:cNvPr>
                <p14:cNvContentPartPr/>
                <p14:nvPr/>
              </p14:nvContentPartPr>
              <p14:xfrm>
                <a:off x="4386347" y="1817333"/>
                <a:ext cx="145440" cy="21816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AA96311D-FE5D-45D1-9DE6-3654398EB8E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382027" y="1813013"/>
                  <a:ext cx="15408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7FAB7A27-818A-4E1F-A703-41703DEB4E74}"/>
                    </a:ext>
                  </a:extLst>
                </p14:cNvPr>
                <p14:cNvContentPartPr/>
                <p14:nvPr/>
              </p14:nvContentPartPr>
              <p14:xfrm>
                <a:off x="4593707" y="1914893"/>
                <a:ext cx="33480" cy="237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7FAB7A27-818A-4E1F-A703-41703DEB4E7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589387" y="1910573"/>
                  <a:ext cx="4212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98617DA-4BF1-428A-AF04-54D6139FE811}"/>
                    </a:ext>
                  </a:extLst>
                </p14:cNvPr>
                <p14:cNvContentPartPr/>
                <p14:nvPr/>
              </p14:nvContentPartPr>
              <p14:xfrm>
                <a:off x="4752467" y="1769453"/>
                <a:ext cx="129240" cy="1407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98617DA-4BF1-428A-AF04-54D6139FE81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748147" y="1765133"/>
                  <a:ext cx="1378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E07BD49C-39EA-4E7D-AFF1-DDAA023CF0C1}"/>
                    </a:ext>
                  </a:extLst>
                </p14:cNvPr>
                <p14:cNvContentPartPr/>
                <p14:nvPr/>
              </p14:nvContentPartPr>
              <p14:xfrm>
                <a:off x="4806107" y="1896173"/>
                <a:ext cx="86040" cy="1080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E07BD49C-39EA-4E7D-AFF1-DDAA023CF0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801787" y="1891853"/>
                  <a:ext cx="9468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2C87F2A7-6674-4BE7-B93C-083C9FBC8C44}"/>
                    </a:ext>
                  </a:extLst>
                </p14:cNvPr>
                <p14:cNvContentPartPr/>
                <p14:nvPr/>
              </p14:nvContentPartPr>
              <p14:xfrm>
                <a:off x="4894667" y="1859813"/>
                <a:ext cx="382320" cy="385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2C87F2A7-6674-4BE7-B93C-083C9FBC8C4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890347" y="1855493"/>
                  <a:ext cx="39096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AC27164-E074-4274-9373-24CE584E691F}"/>
                    </a:ext>
                  </a:extLst>
                </p14:cNvPr>
                <p14:cNvContentPartPr/>
                <p14:nvPr/>
              </p14:nvContentPartPr>
              <p14:xfrm>
                <a:off x="5285627" y="1764053"/>
                <a:ext cx="99000" cy="16668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AC27164-E074-4274-9373-24CE584E691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281307" y="1759733"/>
                  <a:ext cx="107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4B23DD21-568E-4AB9-8D98-698784E9D7C7}"/>
                    </a:ext>
                  </a:extLst>
                </p14:cNvPr>
                <p14:cNvContentPartPr/>
                <p14:nvPr/>
              </p14:nvContentPartPr>
              <p14:xfrm>
                <a:off x="5510627" y="1831733"/>
                <a:ext cx="78480" cy="8892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4B23DD21-568E-4AB9-8D98-698784E9D7C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506307" y="1827413"/>
                  <a:ext cx="871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201D5CD-F8A9-4FD4-8C0C-20EBDCF3A603}"/>
                    </a:ext>
                  </a:extLst>
                </p14:cNvPr>
                <p14:cNvContentPartPr/>
                <p14:nvPr/>
              </p14:nvContentPartPr>
              <p14:xfrm>
                <a:off x="5601707" y="1837493"/>
                <a:ext cx="99720" cy="14256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201D5CD-F8A9-4FD4-8C0C-20EBDCF3A60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597387" y="1833173"/>
                  <a:ext cx="10836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854E727-2CFA-48E4-A1E4-43AFEEC9C928}"/>
                    </a:ext>
                  </a:extLst>
                </p14:cNvPr>
                <p14:cNvContentPartPr/>
                <p14:nvPr/>
              </p14:nvContentPartPr>
              <p14:xfrm>
                <a:off x="5720867" y="1764773"/>
                <a:ext cx="318960" cy="1162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854E727-2CFA-48E4-A1E4-43AFEEC9C92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16547" y="1760453"/>
                  <a:ext cx="3276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F416EC06-5BA4-4ADE-9B83-4DF2464B9AEE}"/>
                    </a:ext>
                  </a:extLst>
                </p14:cNvPr>
                <p14:cNvContentPartPr/>
                <p14:nvPr/>
              </p14:nvContentPartPr>
              <p14:xfrm>
                <a:off x="5728067" y="1746413"/>
                <a:ext cx="120960" cy="324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F416EC06-5BA4-4ADE-9B83-4DF2464B9AE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723747" y="1742093"/>
                  <a:ext cx="12960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30C20E9-E724-411C-89AC-47B8079BC1A9}"/>
                    </a:ext>
                  </a:extLst>
                </p14:cNvPr>
                <p14:cNvContentPartPr/>
                <p14:nvPr/>
              </p14:nvContentPartPr>
              <p14:xfrm>
                <a:off x="6130907" y="1698173"/>
                <a:ext cx="29520" cy="1753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30C20E9-E724-411C-89AC-47B8079BC1A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126587" y="1693853"/>
                  <a:ext cx="38160" cy="183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44CFDBB8-A75E-4BF5-AD33-5D6FBE487F03}"/>
                  </a:ext>
                </a:extLst>
              </p14:cNvPr>
              <p14:cNvContentPartPr/>
              <p14:nvPr/>
            </p14:nvContentPartPr>
            <p14:xfrm>
              <a:off x="2900267" y="2822813"/>
              <a:ext cx="2598120" cy="5904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44CFDBB8-A75E-4BF5-AD33-5D6FBE487F0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895947" y="2818493"/>
                <a:ext cx="260676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406D8DE0-478E-4DFA-B532-DD43AF478888}"/>
                  </a:ext>
                </a:extLst>
              </p14:cNvPr>
              <p14:cNvContentPartPr/>
              <p14:nvPr/>
            </p14:nvContentPartPr>
            <p14:xfrm>
              <a:off x="413387" y="2506373"/>
              <a:ext cx="2622960" cy="5832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406D8DE0-478E-4DFA-B532-DD43AF478888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09067" y="2502053"/>
                <a:ext cx="2631600" cy="6696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2A71ED4A-860C-4F57-ABBD-BF25EEE85372}"/>
              </a:ext>
            </a:extLst>
          </p:cNvPr>
          <p:cNvGrpSpPr/>
          <p:nvPr/>
        </p:nvGrpSpPr>
        <p:grpSpPr>
          <a:xfrm>
            <a:off x="420587" y="3613733"/>
            <a:ext cx="1941480" cy="77760"/>
            <a:chOff x="420587" y="3613733"/>
            <a:chExt cx="1941480" cy="7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55D8C60-A7AD-43B9-B621-D4D46E74D43F}"/>
                    </a:ext>
                  </a:extLst>
                </p14:cNvPr>
                <p14:cNvContentPartPr/>
                <p14:nvPr/>
              </p14:nvContentPartPr>
              <p14:xfrm>
                <a:off x="790667" y="3619853"/>
                <a:ext cx="57600" cy="1368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55D8C60-A7AD-43B9-B621-D4D46E74D43F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86347" y="3615533"/>
                  <a:ext cx="662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E05335B-A6BE-4409-B4CA-66D6F6AEF56C}"/>
                    </a:ext>
                  </a:extLst>
                </p14:cNvPr>
                <p14:cNvContentPartPr/>
                <p14:nvPr/>
              </p14:nvContentPartPr>
              <p14:xfrm>
                <a:off x="869507" y="3657653"/>
                <a:ext cx="360" cy="3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E05335B-A6BE-4409-B4CA-66D6F6AEF56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65187" y="365333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01A2E09-4DF6-4480-AB42-1AA103E8AA07}"/>
                    </a:ext>
                  </a:extLst>
                </p14:cNvPr>
                <p14:cNvContentPartPr/>
                <p14:nvPr/>
              </p14:nvContentPartPr>
              <p14:xfrm>
                <a:off x="548027" y="3613733"/>
                <a:ext cx="124200" cy="1224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01A2E09-4DF6-4480-AB42-1AA103E8AA0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43707" y="3609413"/>
                  <a:ext cx="1328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08F0B02-C374-496C-A6E6-C85DB2AC6507}"/>
                    </a:ext>
                  </a:extLst>
                </p14:cNvPr>
                <p14:cNvContentPartPr/>
                <p14:nvPr/>
              </p14:nvContentPartPr>
              <p14:xfrm>
                <a:off x="420587" y="3626333"/>
                <a:ext cx="1941480" cy="6516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08F0B02-C374-496C-A6E6-C85DB2AC650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16267" y="3622013"/>
                  <a:ext cx="1950120" cy="73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DBCA48B2-3360-4B72-A306-80175B15E1B9}"/>
                  </a:ext>
                </a:extLst>
              </p14:cNvPr>
              <p14:cNvContentPartPr/>
              <p14:nvPr/>
            </p14:nvContentPartPr>
            <p14:xfrm>
              <a:off x="5163947" y="3234293"/>
              <a:ext cx="1998720" cy="43848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DBCA48B2-3360-4B72-A306-80175B15E1B9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159627" y="3229973"/>
                <a:ext cx="2007360" cy="44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39A7C246-B10A-47A4-B97E-37AC703073B8}"/>
                  </a:ext>
                </a:extLst>
              </p14:cNvPr>
              <p14:cNvContentPartPr/>
              <p14:nvPr/>
            </p14:nvContentPartPr>
            <p14:xfrm>
              <a:off x="971747" y="3854213"/>
              <a:ext cx="5041440" cy="11484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39A7C246-B10A-47A4-B97E-37AC703073B8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967427" y="3849893"/>
                <a:ext cx="505008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19E00056-427A-48AB-B44B-59B091EB27AB}"/>
                  </a:ext>
                </a:extLst>
              </p14:cNvPr>
              <p14:cNvContentPartPr/>
              <p14:nvPr/>
            </p14:nvContentPartPr>
            <p14:xfrm>
              <a:off x="382067" y="4700213"/>
              <a:ext cx="4835520" cy="7740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19E00056-427A-48AB-B44B-59B091EB27AB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377747" y="4695893"/>
                <a:ext cx="48441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EDA5254A-D4A6-42A0-84E0-5BC41CA1DC03}"/>
                  </a:ext>
                </a:extLst>
              </p14:cNvPr>
              <p14:cNvContentPartPr/>
              <p14:nvPr/>
            </p14:nvContentPartPr>
            <p14:xfrm>
              <a:off x="666107" y="4678973"/>
              <a:ext cx="7122600" cy="69300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EDA5254A-D4A6-42A0-84E0-5BC41CA1DC03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61787" y="4674653"/>
                <a:ext cx="7131240" cy="70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0775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Säkulare Zunahme der Staatsquote?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Bozio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 and Grenet, J. (2010), Economie des politiques publiques, La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Decouverte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Reperes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AE55E4-7D1E-4B1B-9D6B-754735D06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31" y="452795"/>
            <a:ext cx="8341414" cy="588572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A3060A7-FB97-4707-A289-8208907A85D4}"/>
              </a:ext>
            </a:extLst>
          </p:cNvPr>
          <p:cNvSpPr txBox="1"/>
          <p:nvPr/>
        </p:nvSpPr>
        <p:spPr>
          <a:xfrm rot="16200000">
            <a:off x="-2489061" y="3073110"/>
            <a:ext cx="6001473" cy="4172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Staatsausgaben  [% BIP]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319C577-F303-4CEB-BCD3-445269C55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2030D6C-11E0-46CF-9EC4-87E422FC5FE6}"/>
              </a:ext>
            </a:extLst>
          </p:cNvPr>
          <p:cNvGrpSpPr/>
          <p:nvPr/>
        </p:nvGrpSpPr>
        <p:grpSpPr>
          <a:xfrm>
            <a:off x="1681800" y="1290653"/>
            <a:ext cx="7521480" cy="4289400"/>
            <a:chOff x="1681800" y="1290653"/>
            <a:chExt cx="7521480" cy="428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97E964C4-F730-493F-8A0D-8A0355B69408}"/>
                    </a:ext>
                  </a:extLst>
                </p14:cNvPr>
                <p14:cNvContentPartPr/>
                <p14:nvPr/>
              </p14:nvContentPartPr>
              <p14:xfrm>
                <a:off x="7940040" y="1290653"/>
                <a:ext cx="738000" cy="28440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97E964C4-F730-493F-8A0D-8A0355B6940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35720" y="1286333"/>
                  <a:ext cx="74664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00C36396-1F38-4A70-B2F0-6116D35B8F4D}"/>
                    </a:ext>
                  </a:extLst>
                </p14:cNvPr>
                <p14:cNvContentPartPr/>
                <p14:nvPr/>
              </p14:nvContentPartPr>
              <p14:xfrm>
                <a:off x="1681800" y="1445093"/>
                <a:ext cx="7521480" cy="41349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00C36396-1F38-4A70-B2F0-6116D35B8F4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677480" y="1440773"/>
                  <a:ext cx="7530120" cy="414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66D7DFB1-1FA5-46C9-9AD0-224DEB81BDCD}"/>
              </a:ext>
            </a:extLst>
          </p:cNvPr>
          <p:cNvGrpSpPr/>
          <p:nvPr/>
        </p:nvGrpSpPr>
        <p:grpSpPr>
          <a:xfrm>
            <a:off x="2605920" y="2087333"/>
            <a:ext cx="6076440" cy="3532680"/>
            <a:chOff x="2605920" y="2087333"/>
            <a:chExt cx="6076440" cy="353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CA6FA42-803C-4E7C-A5B9-54531655E481}"/>
                    </a:ext>
                  </a:extLst>
                </p14:cNvPr>
                <p14:cNvContentPartPr/>
                <p14:nvPr/>
              </p14:nvContentPartPr>
              <p14:xfrm>
                <a:off x="2605920" y="2378933"/>
                <a:ext cx="5561640" cy="32410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CA6FA42-803C-4E7C-A5B9-54531655E48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601600" y="2374613"/>
                  <a:ext cx="5570280" cy="324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C364DF5-4F0E-4325-A702-AD0064E43CD7}"/>
                    </a:ext>
                  </a:extLst>
                </p14:cNvPr>
                <p14:cNvContentPartPr/>
                <p14:nvPr/>
              </p14:nvContentPartPr>
              <p14:xfrm>
                <a:off x="7394280" y="2087333"/>
                <a:ext cx="1288080" cy="72720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C364DF5-4F0E-4325-A702-AD0064E43CD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389960" y="2083013"/>
                  <a:ext cx="1296720" cy="735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74919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der Staatsquote in Deutschland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Destatis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E695B2B-5075-4F6D-8DE4-807F026F143E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64B1098-1F71-4F26-F9FF-2D018B621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86" y="552450"/>
            <a:ext cx="8139393" cy="37909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BB89B53A-61DE-4A86-9806-59D9C657DFB3}"/>
                  </a:ext>
                </a:extLst>
              </p14:cNvPr>
              <p14:cNvContentPartPr/>
              <p14:nvPr/>
            </p14:nvContentPartPr>
            <p14:xfrm>
              <a:off x="6147960" y="1973933"/>
              <a:ext cx="675000" cy="482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BB89B53A-61DE-4A86-9806-59D9C657DF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3640" y="1969613"/>
                <a:ext cx="683640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0358D01E-F6C0-46FC-A669-0B0FDC5B4893}"/>
                  </a:ext>
                </a:extLst>
              </p14:cNvPr>
              <p14:cNvContentPartPr/>
              <p14:nvPr/>
            </p14:nvContentPartPr>
            <p14:xfrm>
              <a:off x="6318600" y="1941893"/>
              <a:ext cx="498240" cy="18468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0358D01E-F6C0-46FC-A669-0B0FDC5B489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14280" y="1937573"/>
                <a:ext cx="50688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D6363493-4DAA-4F92-B9EC-393D359582BF}"/>
                  </a:ext>
                </a:extLst>
              </p14:cNvPr>
              <p14:cNvContentPartPr/>
              <p14:nvPr/>
            </p14:nvContentPartPr>
            <p14:xfrm>
              <a:off x="7756080" y="1804733"/>
              <a:ext cx="179640" cy="6732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D6363493-4DAA-4F92-B9EC-393D359582B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51760" y="1800413"/>
                <a:ext cx="188280" cy="7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4EA89DD2-BD52-4EC3-B3C2-6805067AE88B}"/>
              </a:ext>
            </a:extLst>
          </p:cNvPr>
          <p:cNvGrpSpPr/>
          <p:nvPr/>
        </p:nvGrpSpPr>
        <p:grpSpPr>
          <a:xfrm>
            <a:off x="7766880" y="1459133"/>
            <a:ext cx="2989800" cy="849960"/>
            <a:chOff x="7766880" y="1459133"/>
            <a:chExt cx="2989800" cy="84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4D5B2AD2-9D7A-4E2D-B93D-61F46B1A9855}"/>
                    </a:ext>
                  </a:extLst>
                </p14:cNvPr>
                <p14:cNvContentPartPr/>
                <p14:nvPr/>
              </p14:nvContentPartPr>
              <p14:xfrm>
                <a:off x="7766880" y="1823093"/>
                <a:ext cx="339120" cy="1872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4D5B2AD2-9D7A-4E2D-B93D-61F46B1A985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762560" y="1818773"/>
                  <a:ext cx="347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8ED939D-F88E-45C2-8E1F-23F1D8424824}"/>
                    </a:ext>
                  </a:extLst>
                </p14:cNvPr>
                <p14:cNvContentPartPr/>
                <p14:nvPr/>
              </p14:nvContentPartPr>
              <p14:xfrm>
                <a:off x="8348280" y="1843973"/>
                <a:ext cx="124200" cy="10656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8ED939D-F88E-45C2-8E1F-23F1D842482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343960" y="1839653"/>
                  <a:ext cx="1328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7616301B-127A-499C-BCF5-ADD910CD3C52}"/>
                    </a:ext>
                  </a:extLst>
                </p14:cNvPr>
                <p14:cNvContentPartPr/>
                <p14:nvPr/>
              </p14:nvContentPartPr>
              <p14:xfrm>
                <a:off x="8286000" y="1858373"/>
                <a:ext cx="189720" cy="15300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7616301B-127A-499C-BCF5-ADD910CD3C5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281680" y="1854053"/>
                  <a:ext cx="1983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93A35F1-4B17-45A3-B11B-CE6BDEE2A09F}"/>
                    </a:ext>
                  </a:extLst>
                </p14:cNvPr>
                <p14:cNvContentPartPr/>
                <p14:nvPr/>
              </p14:nvContentPartPr>
              <p14:xfrm>
                <a:off x="8559600" y="1851893"/>
                <a:ext cx="91800" cy="11412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93A35F1-4B17-45A3-B11B-CE6BDEE2A09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555280" y="1847573"/>
                  <a:ext cx="100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4C45154-CA34-4E02-8D11-EEE6A8B1A27E}"/>
                    </a:ext>
                  </a:extLst>
                </p14:cNvPr>
                <p14:cNvContentPartPr/>
                <p14:nvPr/>
              </p14:nvContentPartPr>
              <p14:xfrm>
                <a:off x="8595960" y="1820213"/>
                <a:ext cx="311400" cy="986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4C45154-CA34-4E02-8D11-EEE6A8B1A27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591640" y="1815893"/>
                  <a:ext cx="3200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ABB1B15-D7AC-4272-A281-7BD2B76D373C}"/>
                    </a:ext>
                  </a:extLst>
                </p14:cNvPr>
                <p14:cNvContentPartPr/>
                <p14:nvPr/>
              </p14:nvContentPartPr>
              <p14:xfrm>
                <a:off x="8761200" y="1769813"/>
                <a:ext cx="60480" cy="1008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ABB1B15-D7AC-4272-A281-7BD2B76D373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756880" y="1765493"/>
                  <a:ext cx="69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7FDC4614-4DBE-4193-8F6C-2FDFA6511AA2}"/>
                    </a:ext>
                  </a:extLst>
                </p14:cNvPr>
                <p14:cNvContentPartPr/>
                <p14:nvPr/>
              </p14:nvContentPartPr>
              <p14:xfrm>
                <a:off x="8911320" y="1889693"/>
                <a:ext cx="49320" cy="766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7FDC4614-4DBE-4193-8F6C-2FDFA6511AA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907000" y="1885373"/>
                  <a:ext cx="57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0569D79-E96F-44F0-9F09-663EDD7D60B5}"/>
                    </a:ext>
                  </a:extLst>
                </p14:cNvPr>
                <p14:cNvContentPartPr/>
                <p14:nvPr/>
              </p14:nvContentPartPr>
              <p14:xfrm>
                <a:off x="9106440" y="1837853"/>
                <a:ext cx="132480" cy="2124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0569D79-E96F-44F0-9F09-663EDD7D60B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102120" y="1833533"/>
                  <a:ext cx="1411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BFB7F7A-EC08-44AC-8A37-42B14398B58C}"/>
                    </a:ext>
                  </a:extLst>
                </p14:cNvPr>
                <p14:cNvContentPartPr/>
                <p14:nvPr/>
              </p14:nvContentPartPr>
              <p14:xfrm>
                <a:off x="9323880" y="1779533"/>
                <a:ext cx="55080" cy="1699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BFB7F7A-EC08-44AC-8A37-42B14398B58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319560" y="1775213"/>
                  <a:ext cx="6372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4A88CD7B-E9F0-47F0-ABA3-D86A680AB13E}"/>
                    </a:ext>
                  </a:extLst>
                </p14:cNvPr>
                <p14:cNvContentPartPr/>
                <p14:nvPr/>
              </p14:nvContentPartPr>
              <p14:xfrm>
                <a:off x="9268080" y="1731293"/>
                <a:ext cx="180720" cy="13428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4A88CD7B-E9F0-47F0-ABA3-D86A680AB13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263760" y="1726973"/>
                  <a:ext cx="1893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677526A-1961-49AF-AC24-CD31D69B8A56}"/>
                    </a:ext>
                  </a:extLst>
                </p14:cNvPr>
                <p14:cNvContentPartPr/>
                <p14:nvPr/>
              </p14:nvContentPartPr>
              <p14:xfrm>
                <a:off x="9431880" y="1842893"/>
                <a:ext cx="273600" cy="482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677526A-1961-49AF-AC24-CD31D69B8A5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427560" y="1838573"/>
                  <a:ext cx="28224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B29E6224-1BE9-4576-B604-EC23235FDC11}"/>
                    </a:ext>
                  </a:extLst>
                </p14:cNvPr>
                <p14:cNvContentPartPr/>
                <p14:nvPr/>
              </p14:nvContentPartPr>
              <p14:xfrm>
                <a:off x="9731760" y="1714373"/>
                <a:ext cx="159840" cy="1537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B29E6224-1BE9-4576-B604-EC23235FDC1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727440" y="1710053"/>
                  <a:ext cx="1684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7C2F83E-4046-4E42-BEA5-49DAABD8A48A}"/>
                    </a:ext>
                  </a:extLst>
                </p14:cNvPr>
                <p14:cNvContentPartPr/>
                <p14:nvPr/>
              </p14:nvContentPartPr>
              <p14:xfrm>
                <a:off x="9951000" y="1716173"/>
                <a:ext cx="324000" cy="1666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7C2F83E-4046-4E42-BEA5-49DAABD8A48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946680" y="1711853"/>
                  <a:ext cx="332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C72CCDA6-18AE-449E-8EC6-42CE393050B4}"/>
                    </a:ext>
                  </a:extLst>
                </p14:cNvPr>
                <p14:cNvContentPartPr/>
                <p14:nvPr/>
              </p14:nvContentPartPr>
              <p14:xfrm>
                <a:off x="10458240" y="1600613"/>
                <a:ext cx="23760" cy="1202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C72CCDA6-18AE-449E-8EC6-42CE393050B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53920" y="1596293"/>
                  <a:ext cx="324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8C4B748-BE28-4F94-8C27-791A04A36A8E}"/>
                    </a:ext>
                  </a:extLst>
                </p14:cNvPr>
                <p14:cNvContentPartPr/>
                <p14:nvPr/>
              </p14:nvContentPartPr>
              <p14:xfrm>
                <a:off x="10448520" y="1884293"/>
                <a:ext cx="3240" cy="266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8C4B748-BE28-4F94-8C27-791A04A36A8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444200" y="1879973"/>
                  <a:ext cx="1188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9D5A8855-2AC2-4273-B5AB-491141D973E1}"/>
                    </a:ext>
                  </a:extLst>
                </p14:cNvPr>
                <p14:cNvContentPartPr/>
                <p14:nvPr/>
              </p14:nvContentPartPr>
              <p14:xfrm>
                <a:off x="8257920" y="1459133"/>
                <a:ext cx="2498760" cy="8499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9D5A8855-2AC2-4273-B5AB-491141D973E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253600" y="1454813"/>
                  <a:ext cx="2507400" cy="858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49365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Staatsquoten </a:t>
            </a:r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im Vergleich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9CD008C-EF8A-4A79-9478-C7A04A637E6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>
                <a:latin typeface="Times New Roman" panose="02020603050405020304" pitchFamily="18" charset="0"/>
                <a:cs typeface="Times New Roman" panose="02020603050405020304" pitchFamily="18" charset="0"/>
              </a:rPr>
              <a:t>Quelle: Staatsausgaben/BIP</a:t>
            </a:r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Eurostat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1FEE5B-A165-45EB-BA43-136581449846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9E0C15C-CF26-FF69-4C11-8E4D97058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70" y="551589"/>
            <a:ext cx="8455124" cy="3768951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BF5B1A5-16FA-4417-8E2E-007E8A4D59BE}"/>
              </a:ext>
            </a:extLst>
          </p:cNvPr>
          <p:cNvGrpSpPr/>
          <p:nvPr/>
        </p:nvGrpSpPr>
        <p:grpSpPr>
          <a:xfrm>
            <a:off x="8302787" y="146573"/>
            <a:ext cx="657000" cy="257400"/>
            <a:chOff x="8302787" y="146573"/>
            <a:chExt cx="657000" cy="25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EA3420A1-8734-497D-8E0F-6D317D073C3A}"/>
                    </a:ext>
                  </a:extLst>
                </p14:cNvPr>
                <p14:cNvContentPartPr/>
                <p14:nvPr/>
              </p14:nvContentPartPr>
              <p14:xfrm>
                <a:off x="8302787" y="146573"/>
                <a:ext cx="181800" cy="16488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EA3420A1-8734-497D-8E0F-6D317D073C3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467" y="142253"/>
                  <a:ext cx="19044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E3FFE1C-60E3-428E-A915-547A0B621802}"/>
                    </a:ext>
                  </a:extLst>
                </p14:cNvPr>
                <p14:cNvContentPartPr/>
                <p14:nvPr/>
              </p14:nvContentPartPr>
              <p14:xfrm>
                <a:off x="8517707" y="204533"/>
                <a:ext cx="151560" cy="1245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E3FFE1C-60E3-428E-A915-547A0B62180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513387" y="200213"/>
                  <a:ext cx="1602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F1637564-237A-4403-8AD3-5F244C8A795C}"/>
                    </a:ext>
                  </a:extLst>
                </p14:cNvPr>
                <p14:cNvContentPartPr/>
                <p14:nvPr/>
              </p14:nvContentPartPr>
              <p14:xfrm>
                <a:off x="8713547" y="175733"/>
                <a:ext cx="129240" cy="15516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F1637564-237A-4403-8AD3-5F244C8A795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709227" y="171413"/>
                  <a:ext cx="137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8F48C839-3066-404D-A744-CE19ED28D135}"/>
                    </a:ext>
                  </a:extLst>
                </p14:cNvPr>
                <p14:cNvContentPartPr/>
                <p14:nvPr/>
              </p14:nvContentPartPr>
              <p14:xfrm>
                <a:off x="8898947" y="171413"/>
                <a:ext cx="56160" cy="10116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8F48C839-3066-404D-A744-CE19ED28D1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894627" y="167093"/>
                  <a:ext cx="648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C130AAC-CF9F-4E63-9BDC-34763D4A54D5}"/>
                    </a:ext>
                  </a:extLst>
                </p14:cNvPr>
                <p14:cNvContentPartPr/>
                <p14:nvPr/>
              </p14:nvContentPartPr>
              <p14:xfrm>
                <a:off x="8924867" y="249533"/>
                <a:ext cx="34920" cy="15444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C130AAC-CF9F-4E63-9BDC-34763D4A54D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920547" y="245213"/>
                  <a:ext cx="43560" cy="163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3C8021B-AC03-46A8-958B-033C6FED982D}"/>
                  </a:ext>
                </a:extLst>
              </p14:cNvPr>
              <p14:cNvContentPartPr/>
              <p14:nvPr/>
            </p14:nvContentPartPr>
            <p14:xfrm>
              <a:off x="365507" y="1389293"/>
              <a:ext cx="779760" cy="220824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3C8021B-AC03-46A8-958B-033C6FED982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1187" y="1384973"/>
                <a:ext cx="788400" cy="221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F7199596-41F5-4DB5-A524-E5B11AD4D42F}"/>
                  </a:ext>
                </a:extLst>
              </p14:cNvPr>
              <p14:cNvContentPartPr/>
              <p14:nvPr/>
            </p14:nvContentPartPr>
            <p14:xfrm>
              <a:off x="373067" y="1354013"/>
              <a:ext cx="481680" cy="207684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F7199596-41F5-4DB5-A524-E5B11AD4D42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8747" y="1349693"/>
                <a:ext cx="490320" cy="20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C014D7FC-E8ED-4B73-BF9A-61405FA8E160}"/>
                  </a:ext>
                </a:extLst>
              </p14:cNvPr>
              <p14:cNvContentPartPr/>
              <p14:nvPr/>
            </p14:nvContentPartPr>
            <p14:xfrm>
              <a:off x="8036387" y="2215853"/>
              <a:ext cx="432360" cy="134856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C014D7FC-E8ED-4B73-BF9A-61405FA8E16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032067" y="2211533"/>
                <a:ext cx="441000" cy="1357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C0A4F5AC-F173-4000-A7AC-4AC9F380F63A}"/>
              </a:ext>
            </a:extLst>
          </p:cNvPr>
          <p:cNvGrpSpPr/>
          <p:nvPr/>
        </p:nvGrpSpPr>
        <p:grpSpPr>
          <a:xfrm>
            <a:off x="2291147" y="1620053"/>
            <a:ext cx="1026000" cy="1802520"/>
            <a:chOff x="2291147" y="1620053"/>
            <a:chExt cx="1026000" cy="1802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5C97201-C933-4E6A-B7A4-FC3A07FB1B8A}"/>
                    </a:ext>
                  </a:extLst>
                </p14:cNvPr>
                <p14:cNvContentPartPr/>
                <p14:nvPr/>
              </p14:nvContentPartPr>
              <p14:xfrm>
                <a:off x="2291147" y="1620053"/>
                <a:ext cx="288360" cy="167724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5C97201-C933-4E6A-B7A4-FC3A07FB1B8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286827" y="1615733"/>
                  <a:ext cx="297000" cy="168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58642D5-5C4E-4E73-BBC7-D25C96DC2DF4}"/>
                    </a:ext>
                  </a:extLst>
                </p14:cNvPr>
                <p14:cNvContentPartPr/>
                <p14:nvPr/>
              </p14:nvContentPartPr>
              <p14:xfrm>
                <a:off x="3019787" y="1684133"/>
                <a:ext cx="297360" cy="17384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58642D5-5C4E-4E73-BBC7-D25C96DC2DF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015467" y="1679813"/>
                  <a:ext cx="306000" cy="1747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A5B63D88-2B99-4BE3-A198-777164DE1D30}"/>
              </a:ext>
            </a:extLst>
          </p:cNvPr>
          <p:cNvGrpSpPr/>
          <p:nvPr/>
        </p:nvGrpSpPr>
        <p:grpSpPr>
          <a:xfrm>
            <a:off x="8342387" y="1331333"/>
            <a:ext cx="2957400" cy="1255320"/>
            <a:chOff x="8342387" y="1331333"/>
            <a:chExt cx="2957400" cy="125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231E15C-3094-42BF-BC71-214EA268D18D}"/>
                    </a:ext>
                  </a:extLst>
                </p14:cNvPr>
                <p14:cNvContentPartPr/>
                <p14:nvPr/>
              </p14:nvContentPartPr>
              <p14:xfrm>
                <a:off x="8391347" y="2184173"/>
                <a:ext cx="590760" cy="37548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231E15C-3094-42BF-BC71-214EA268D18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387027" y="2179853"/>
                  <a:ext cx="599400" cy="38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0F5C96D8-BACC-4F4C-9DAB-F2E85C3F5E2B}"/>
                    </a:ext>
                  </a:extLst>
                </p14:cNvPr>
                <p14:cNvContentPartPr/>
                <p14:nvPr/>
              </p14:nvContentPartPr>
              <p14:xfrm>
                <a:off x="8342387" y="2367773"/>
                <a:ext cx="297720" cy="2188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0F5C96D8-BACC-4F4C-9DAB-F2E85C3F5E2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338067" y="2363453"/>
                  <a:ext cx="30636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D69B18ED-864A-4711-AC45-A2AE94BFAF28}"/>
                    </a:ext>
                  </a:extLst>
                </p14:cNvPr>
                <p14:cNvContentPartPr/>
                <p14:nvPr/>
              </p14:nvContentPartPr>
              <p14:xfrm>
                <a:off x="9104507" y="2065373"/>
                <a:ext cx="49680" cy="1774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D69B18ED-864A-4711-AC45-A2AE94BFAF2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100187" y="2061053"/>
                  <a:ext cx="583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9A77038-B056-4A19-821D-E04B49763FB4}"/>
                    </a:ext>
                  </a:extLst>
                </p14:cNvPr>
                <p14:cNvContentPartPr/>
                <p14:nvPr/>
              </p14:nvContentPartPr>
              <p14:xfrm>
                <a:off x="9023507" y="2001293"/>
                <a:ext cx="185760" cy="23292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9A77038-B056-4A19-821D-E04B49763FB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019187" y="1996973"/>
                  <a:ext cx="19440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C123227F-C64B-4218-980D-1547F383E9A7}"/>
                    </a:ext>
                  </a:extLst>
                </p14:cNvPr>
                <p14:cNvContentPartPr/>
                <p14:nvPr/>
              </p14:nvContentPartPr>
              <p14:xfrm>
                <a:off x="9285587" y="1966733"/>
                <a:ext cx="42120" cy="15084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C123227F-C64B-4218-980D-1547F383E9A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281267" y="1962413"/>
                  <a:ext cx="507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6F8BAFEE-F4A3-47ED-B41C-67B0B057B188}"/>
                    </a:ext>
                  </a:extLst>
                </p14:cNvPr>
                <p14:cNvContentPartPr/>
                <p14:nvPr/>
              </p14:nvContentPartPr>
              <p14:xfrm>
                <a:off x="9341027" y="1922093"/>
                <a:ext cx="50400" cy="22464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6F8BAFEE-F4A3-47ED-B41C-67B0B057B18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336707" y="1917773"/>
                  <a:ext cx="5904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64A6F47-E757-456B-B45B-DA990B1CE87F}"/>
                    </a:ext>
                  </a:extLst>
                </p14:cNvPr>
                <p14:cNvContentPartPr/>
                <p14:nvPr/>
              </p14:nvContentPartPr>
              <p14:xfrm>
                <a:off x="9257507" y="1850453"/>
                <a:ext cx="222840" cy="1260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64A6F47-E757-456B-B45B-DA990B1CE87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253187" y="1846133"/>
                  <a:ext cx="2314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E7CAE1D-F32B-4C5A-B212-AF8F445AD2CD}"/>
                    </a:ext>
                  </a:extLst>
                </p14:cNvPr>
                <p14:cNvContentPartPr/>
                <p14:nvPr/>
              </p14:nvContentPartPr>
              <p14:xfrm>
                <a:off x="9569267" y="1902653"/>
                <a:ext cx="105120" cy="1008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E7CAE1D-F32B-4C5A-B212-AF8F445AD2C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564947" y="1898333"/>
                  <a:ext cx="1137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81F8F05-5D51-4E46-A7AF-A517C622656E}"/>
                    </a:ext>
                  </a:extLst>
                </p14:cNvPr>
                <p14:cNvContentPartPr/>
                <p14:nvPr/>
              </p14:nvContentPartPr>
              <p14:xfrm>
                <a:off x="9727667" y="1636253"/>
                <a:ext cx="177840" cy="26352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81F8F05-5D51-4E46-A7AF-A517C622656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723347" y="1631933"/>
                  <a:ext cx="18648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D17B1FE9-7299-4899-BD99-35969D359F11}"/>
                    </a:ext>
                  </a:extLst>
                </p14:cNvPr>
                <p14:cNvContentPartPr/>
                <p14:nvPr/>
              </p14:nvContentPartPr>
              <p14:xfrm>
                <a:off x="9950147" y="1654973"/>
                <a:ext cx="115560" cy="14076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D17B1FE9-7299-4899-BD99-35969D359F1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945827" y="1650653"/>
                  <a:ext cx="1242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CCFFC7A-DB7A-4D94-AFA8-883918E9D5FF}"/>
                    </a:ext>
                  </a:extLst>
                </p14:cNvPr>
                <p14:cNvContentPartPr/>
                <p14:nvPr/>
              </p14:nvContentPartPr>
              <p14:xfrm>
                <a:off x="10105667" y="1439693"/>
                <a:ext cx="137160" cy="24984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CCFFC7A-DB7A-4D94-AFA8-883918E9D5FF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101347" y="1435373"/>
                  <a:ext cx="1458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6F2A1E07-A2AB-4FF6-956C-EF37DF35312B}"/>
                    </a:ext>
                  </a:extLst>
                </p14:cNvPr>
                <p14:cNvContentPartPr/>
                <p14:nvPr/>
              </p14:nvContentPartPr>
              <p14:xfrm>
                <a:off x="10274147" y="1343573"/>
                <a:ext cx="533160" cy="28548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6F2A1E07-A2AB-4FF6-956C-EF37DF35312B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269827" y="1339253"/>
                  <a:ext cx="54180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232ABC8-5BA9-4DC4-A9F2-EA073E6A4D72}"/>
                    </a:ext>
                  </a:extLst>
                </p14:cNvPr>
                <p14:cNvContentPartPr/>
                <p14:nvPr/>
              </p14:nvContentPartPr>
              <p14:xfrm>
                <a:off x="9537587" y="2228453"/>
                <a:ext cx="219960" cy="1983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232ABC8-5BA9-4DC4-A9F2-EA073E6A4D72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533267" y="2224133"/>
                  <a:ext cx="22860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03BE7714-0C78-463E-92D4-512E1E51E1C7}"/>
                    </a:ext>
                  </a:extLst>
                </p14:cNvPr>
                <p14:cNvContentPartPr/>
                <p14:nvPr/>
              </p14:nvContentPartPr>
              <p14:xfrm>
                <a:off x="9753587" y="2095973"/>
                <a:ext cx="122040" cy="2145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03BE7714-0C78-463E-92D4-512E1E51E1C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749267" y="2091653"/>
                  <a:ext cx="1306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76F8744A-11B6-45A8-84D8-F1631ABC1114}"/>
                    </a:ext>
                  </a:extLst>
                </p14:cNvPr>
                <p14:cNvContentPartPr/>
                <p14:nvPr/>
              </p14:nvContentPartPr>
              <p14:xfrm>
                <a:off x="9910547" y="2044133"/>
                <a:ext cx="29160" cy="16668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76F8744A-11B6-45A8-84D8-F1631ABC111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906227" y="2039813"/>
                  <a:ext cx="378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B8E466E5-24C1-4B42-93D4-591C2885B7AA}"/>
                    </a:ext>
                  </a:extLst>
                </p14:cNvPr>
                <p14:cNvContentPartPr/>
                <p14:nvPr/>
              </p14:nvContentPartPr>
              <p14:xfrm>
                <a:off x="9973187" y="1839293"/>
                <a:ext cx="128520" cy="30600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B8E466E5-24C1-4B42-93D4-591C2885B7A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968867" y="1834973"/>
                  <a:ext cx="13716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76B2CF4D-88EF-4391-94DD-685F7162590A}"/>
                    </a:ext>
                  </a:extLst>
                </p14:cNvPr>
                <p14:cNvContentPartPr/>
                <p14:nvPr/>
              </p14:nvContentPartPr>
              <p14:xfrm>
                <a:off x="10279187" y="1831733"/>
                <a:ext cx="259920" cy="16128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76B2CF4D-88EF-4391-94DD-685F7162590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274867" y="1827413"/>
                  <a:ext cx="2685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49CC943-004E-47C1-921E-DE9057E2EA50}"/>
                    </a:ext>
                  </a:extLst>
                </p14:cNvPr>
                <p14:cNvContentPartPr/>
                <p14:nvPr/>
              </p14:nvContentPartPr>
              <p14:xfrm>
                <a:off x="10629827" y="1615733"/>
                <a:ext cx="183960" cy="2584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49CC943-004E-47C1-921E-DE9057E2EA5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25507" y="1611413"/>
                  <a:ext cx="19260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7191152-90CB-40CB-A7F7-A3A41CDB88A0}"/>
                    </a:ext>
                  </a:extLst>
                </p14:cNvPr>
                <p14:cNvContentPartPr/>
                <p14:nvPr/>
              </p14:nvContentPartPr>
              <p14:xfrm>
                <a:off x="10867067" y="1525733"/>
                <a:ext cx="149040" cy="2073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7191152-90CB-40CB-A7F7-A3A41CDB88A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862747" y="1521413"/>
                  <a:ext cx="15768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4167DA18-94E0-4231-9F76-F359A5AA9F75}"/>
                    </a:ext>
                  </a:extLst>
                </p14:cNvPr>
                <p14:cNvContentPartPr/>
                <p14:nvPr/>
              </p14:nvContentPartPr>
              <p14:xfrm>
                <a:off x="11118347" y="1408733"/>
                <a:ext cx="85680" cy="22572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4167DA18-94E0-4231-9F76-F359A5AA9F7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114027" y="1404413"/>
                  <a:ext cx="943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D403786A-F657-4AB2-A33D-9B4D8269D39B}"/>
                    </a:ext>
                  </a:extLst>
                </p14:cNvPr>
                <p14:cNvContentPartPr/>
                <p14:nvPr/>
              </p14:nvContentPartPr>
              <p14:xfrm>
                <a:off x="10988387" y="1331333"/>
                <a:ext cx="140760" cy="14004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D403786A-F657-4AB2-A33D-9B4D8269D39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984067" y="1327013"/>
                  <a:ext cx="1494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C630F07B-1E1E-4E51-B2A2-EEEF70B5518E}"/>
                    </a:ext>
                  </a:extLst>
                </p14:cNvPr>
                <p14:cNvContentPartPr/>
                <p14:nvPr/>
              </p14:nvContentPartPr>
              <p14:xfrm>
                <a:off x="11176667" y="1499093"/>
                <a:ext cx="123120" cy="14256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C630F07B-1E1E-4E51-B2A2-EEEF70B5518E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172347" y="1494773"/>
                  <a:ext cx="131760" cy="151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86106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A2731-253C-28F2-F62A-950A33680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08C57AA-2AA9-D1BA-3DD0-BFCF83A62DC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Militärausgaben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E108460-51F1-3FE3-057D-69A8048A017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SIPRI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9EBB93D-A9D2-AD98-96B9-BAA9E469361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9C6793B-F9D3-957D-D629-C87A15036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115" y="899118"/>
            <a:ext cx="4958343" cy="298028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4D05BD5-371E-F1FB-652C-CB80BCE63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" y="551589"/>
            <a:ext cx="6934573" cy="5920207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181745FF-D6F3-41D8-BDCD-18F1377FC699}"/>
              </a:ext>
            </a:extLst>
          </p:cNvPr>
          <p:cNvGrpSpPr/>
          <p:nvPr/>
        </p:nvGrpSpPr>
        <p:grpSpPr>
          <a:xfrm>
            <a:off x="5801507" y="693773"/>
            <a:ext cx="704880" cy="222480"/>
            <a:chOff x="5801507" y="693773"/>
            <a:chExt cx="704880" cy="22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1BB53A0-6E81-42C3-BDA4-501A1EB83656}"/>
                    </a:ext>
                  </a:extLst>
                </p14:cNvPr>
                <p14:cNvContentPartPr/>
                <p14:nvPr/>
              </p14:nvContentPartPr>
              <p14:xfrm>
                <a:off x="5801507" y="725453"/>
                <a:ext cx="157680" cy="14760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1BB53A0-6E81-42C3-BDA4-501A1EB8365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797187" y="721133"/>
                  <a:ext cx="1663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A5D9B13-2B28-4E98-9B44-7C152072DB4A}"/>
                    </a:ext>
                  </a:extLst>
                </p14:cNvPr>
                <p14:cNvContentPartPr/>
                <p14:nvPr/>
              </p14:nvContentPartPr>
              <p14:xfrm>
                <a:off x="6026507" y="721493"/>
                <a:ext cx="155520" cy="14400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A5D9B13-2B28-4E98-9B44-7C152072DB4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022187" y="717173"/>
                  <a:ext cx="1641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38943A97-D4A0-46C2-A556-3916A9783D5E}"/>
                    </a:ext>
                  </a:extLst>
                </p14:cNvPr>
                <p14:cNvContentPartPr/>
                <p14:nvPr/>
              </p14:nvContentPartPr>
              <p14:xfrm>
                <a:off x="6228467" y="708533"/>
                <a:ext cx="159840" cy="15012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38943A97-D4A0-46C2-A556-3916A9783D5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224147" y="704213"/>
                  <a:ext cx="168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B4F65400-1C73-48FC-AFD4-3035D7DEF26D}"/>
                    </a:ext>
                  </a:extLst>
                </p14:cNvPr>
                <p14:cNvContentPartPr/>
                <p14:nvPr/>
              </p14:nvContentPartPr>
              <p14:xfrm>
                <a:off x="6410987" y="693773"/>
                <a:ext cx="95400" cy="2224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B4F65400-1C73-48FC-AFD4-3035D7DEF26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406667" y="689453"/>
                  <a:ext cx="104040" cy="23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106AC91-FBA9-4B8C-9D78-7CCB2D2C9BF9}"/>
              </a:ext>
            </a:extLst>
          </p:cNvPr>
          <p:cNvGrpSpPr/>
          <p:nvPr/>
        </p:nvGrpSpPr>
        <p:grpSpPr>
          <a:xfrm>
            <a:off x="7351667" y="3925133"/>
            <a:ext cx="1724040" cy="223920"/>
            <a:chOff x="7351667" y="3925133"/>
            <a:chExt cx="1724040" cy="223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13D513E7-3AB7-4273-8A34-4E051CFFD43E}"/>
                    </a:ext>
                  </a:extLst>
                </p14:cNvPr>
                <p14:cNvContentPartPr/>
                <p14:nvPr/>
              </p14:nvContentPartPr>
              <p14:xfrm>
                <a:off x="7351667" y="3985973"/>
                <a:ext cx="154080" cy="1630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13D513E7-3AB7-4273-8A34-4E051CFFD43E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347347" y="3981653"/>
                  <a:ext cx="1627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EEBB93A-F57F-4419-A12C-D28E52BF9AA0}"/>
                    </a:ext>
                  </a:extLst>
                </p14:cNvPr>
                <p14:cNvContentPartPr/>
                <p14:nvPr/>
              </p14:nvContentPartPr>
              <p14:xfrm>
                <a:off x="7435907" y="4058333"/>
                <a:ext cx="209520" cy="781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EEBB93A-F57F-4419-A12C-D28E52BF9AA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431587" y="4054013"/>
                  <a:ext cx="2181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617EFFBA-5471-4C41-8BC6-5839CC99325E}"/>
                    </a:ext>
                  </a:extLst>
                </p14:cNvPr>
                <p14:cNvContentPartPr/>
                <p14:nvPr/>
              </p14:nvContentPartPr>
              <p14:xfrm>
                <a:off x="7673867" y="4034573"/>
                <a:ext cx="148680" cy="9036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617EFFBA-5471-4C41-8BC6-5839CC99325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669547" y="4030253"/>
                  <a:ext cx="15732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1294F28-F8DC-431F-B68A-E967F0869067}"/>
                    </a:ext>
                  </a:extLst>
                </p14:cNvPr>
                <p14:cNvContentPartPr/>
                <p14:nvPr/>
              </p14:nvContentPartPr>
              <p14:xfrm>
                <a:off x="7833707" y="3959333"/>
                <a:ext cx="131040" cy="1548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1294F28-F8DC-431F-B68A-E967F086906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829387" y="3955013"/>
                  <a:ext cx="139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93A6E20-44EB-4DD1-8289-1A03AF0AE20A}"/>
                    </a:ext>
                  </a:extLst>
                </p14:cNvPr>
                <p14:cNvContentPartPr/>
                <p14:nvPr/>
              </p14:nvContentPartPr>
              <p14:xfrm>
                <a:off x="7964747" y="4024493"/>
                <a:ext cx="83880" cy="8928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93A6E20-44EB-4DD1-8289-1A03AF0AE20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960427" y="4020173"/>
                  <a:ext cx="925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484AA8C-6F6F-4331-BFE8-411EB1D08BBC}"/>
                    </a:ext>
                  </a:extLst>
                </p14:cNvPr>
                <p14:cNvContentPartPr/>
                <p14:nvPr/>
              </p14:nvContentPartPr>
              <p14:xfrm>
                <a:off x="8107307" y="4038173"/>
                <a:ext cx="24480" cy="950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484AA8C-6F6F-4331-BFE8-411EB1D08BB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102987" y="4033853"/>
                  <a:ext cx="3312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DC7E6D76-030B-4464-8696-3B8B5C7199ED}"/>
                    </a:ext>
                  </a:extLst>
                </p14:cNvPr>
                <p14:cNvContentPartPr/>
                <p14:nvPr/>
              </p14:nvContentPartPr>
              <p14:xfrm>
                <a:off x="8330147" y="3985253"/>
                <a:ext cx="45000" cy="12420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DC7E6D76-030B-4464-8696-3B8B5C7199E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325827" y="3980933"/>
                  <a:ext cx="536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70A7F14-7E3B-4F04-9851-7ED5E8EF7428}"/>
                    </a:ext>
                  </a:extLst>
                </p14:cNvPr>
                <p14:cNvContentPartPr/>
                <p14:nvPr/>
              </p14:nvContentPartPr>
              <p14:xfrm>
                <a:off x="8233307" y="3968333"/>
                <a:ext cx="180360" cy="1569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70A7F14-7E3B-4F04-9851-7ED5E8EF742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228987" y="3964013"/>
                  <a:ext cx="18900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CD7998D5-A723-42D5-B741-2FC00E72373B}"/>
                    </a:ext>
                  </a:extLst>
                </p14:cNvPr>
                <p14:cNvContentPartPr/>
                <p14:nvPr/>
              </p14:nvContentPartPr>
              <p14:xfrm>
                <a:off x="8425547" y="4015853"/>
                <a:ext cx="111240" cy="8244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CD7998D5-A723-42D5-B741-2FC00E72373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421227" y="4011533"/>
                  <a:ext cx="11988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8792B0FF-150B-4442-AFE8-42258AAE279A}"/>
                    </a:ext>
                  </a:extLst>
                </p14:cNvPr>
                <p14:cNvContentPartPr/>
                <p14:nvPr/>
              </p14:nvContentPartPr>
              <p14:xfrm>
                <a:off x="8535347" y="4013333"/>
                <a:ext cx="105120" cy="10548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8792B0FF-150B-4442-AFE8-42258AAE279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531027" y="4009013"/>
                  <a:ext cx="11376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2705D9B-2031-4162-903A-D2D5F282D56D}"/>
                    </a:ext>
                  </a:extLst>
                </p14:cNvPr>
                <p14:cNvContentPartPr/>
                <p14:nvPr/>
              </p14:nvContentPartPr>
              <p14:xfrm>
                <a:off x="8643707" y="3925133"/>
                <a:ext cx="330480" cy="17820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2705D9B-2031-4162-903A-D2D5F282D56D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639387" y="3920813"/>
                  <a:ext cx="33912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E9BEAB8D-D656-4912-A25F-67CB476DE10F}"/>
                    </a:ext>
                  </a:extLst>
                </p14:cNvPr>
                <p14:cNvContentPartPr/>
                <p14:nvPr/>
              </p14:nvContentPartPr>
              <p14:xfrm>
                <a:off x="8976707" y="3948893"/>
                <a:ext cx="32760" cy="136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E9BEAB8D-D656-4912-A25F-67CB476DE10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972387" y="3944573"/>
                  <a:ext cx="414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E5CCA543-B48A-42C7-B835-57A072F46F1C}"/>
                    </a:ext>
                  </a:extLst>
                </p14:cNvPr>
                <p14:cNvContentPartPr/>
                <p14:nvPr/>
              </p14:nvContentPartPr>
              <p14:xfrm>
                <a:off x="8976707" y="3976973"/>
                <a:ext cx="99000" cy="10656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E5CCA543-B48A-42C7-B835-57A072F46F1C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972387" y="3972653"/>
                  <a:ext cx="107640" cy="115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046B61E6-4D34-4881-AF5C-77339160AF7C}"/>
                  </a:ext>
                </a:extLst>
              </p14:cNvPr>
              <p14:cNvContentPartPr/>
              <p14:nvPr/>
            </p14:nvContentPartPr>
            <p14:xfrm>
              <a:off x="1912067" y="2904893"/>
              <a:ext cx="1122120" cy="30492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046B61E6-4D34-4881-AF5C-77339160AF7C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907747" y="2900573"/>
                <a:ext cx="113076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1729ECCD-8B1C-4A22-99A2-154FD3953947}"/>
                  </a:ext>
                </a:extLst>
              </p14:cNvPr>
              <p14:cNvContentPartPr/>
              <p14:nvPr/>
            </p14:nvContentPartPr>
            <p14:xfrm>
              <a:off x="1787507" y="4549733"/>
              <a:ext cx="2253960" cy="33264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1729ECCD-8B1C-4A22-99A2-154FD3953947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783187" y="4545413"/>
                <a:ext cx="2262600" cy="34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3A303E2B-2ECA-416A-BFAC-AB4A01900AB8}"/>
                  </a:ext>
                </a:extLst>
              </p14:cNvPr>
              <p14:cNvContentPartPr/>
              <p14:nvPr/>
            </p14:nvContentPartPr>
            <p14:xfrm>
              <a:off x="9596627" y="2571893"/>
              <a:ext cx="541080" cy="27792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3A303E2B-2ECA-416A-BFAC-AB4A01900AB8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9592307" y="2567573"/>
                <a:ext cx="54972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9723EB94-B36F-427F-B350-2DA30940784E}"/>
                  </a:ext>
                </a:extLst>
              </p14:cNvPr>
              <p14:cNvContentPartPr/>
              <p14:nvPr/>
            </p14:nvContentPartPr>
            <p14:xfrm>
              <a:off x="9559547" y="2551733"/>
              <a:ext cx="541800" cy="273240"/>
            </p14:xfrm>
          </p:contentPart>
        </mc:Choice>
        <mc:Fallback xmlns=""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9723EB94-B36F-427F-B350-2DA30940784E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9555227" y="2547413"/>
                <a:ext cx="550440" cy="2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B3600009-944A-4B69-8D19-FC54753DCD25}"/>
                  </a:ext>
                </a:extLst>
              </p14:cNvPr>
              <p14:cNvContentPartPr/>
              <p14:nvPr/>
            </p14:nvContentPartPr>
            <p14:xfrm>
              <a:off x="10846547" y="2445173"/>
              <a:ext cx="466920" cy="16632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B3600009-944A-4B69-8D19-FC54753DCD25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842227" y="2440853"/>
                <a:ext cx="475560" cy="17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5494A627-425E-4D3B-9BC3-9FCC09AAA6BB}"/>
                  </a:ext>
                </a:extLst>
              </p14:cNvPr>
              <p14:cNvContentPartPr/>
              <p14:nvPr/>
            </p14:nvContentPartPr>
            <p14:xfrm>
              <a:off x="1814147" y="1744253"/>
              <a:ext cx="1019160" cy="30168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5494A627-425E-4D3B-9BC3-9FCC09AAA6BB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809827" y="1739933"/>
                <a:ext cx="1027800" cy="31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37F69A29-89FA-4CC9-A7CD-411C8D27EDAC}"/>
                  </a:ext>
                </a:extLst>
              </p14:cNvPr>
              <p14:cNvContentPartPr/>
              <p14:nvPr/>
            </p14:nvContentPartPr>
            <p14:xfrm>
              <a:off x="11659067" y="1464173"/>
              <a:ext cx="363240" cy="39528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37F69A29-89FA-4CC9-A7CD-411C8D27EDAC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1654747" y="1459853"/>
                <a:ext cx="371880" cy="40392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8DC277D9-A528-4E28-ADFA-69E0F9B50C14}"/>
              </a:ext>
            </a:extLst>
          </p:cNvPr>
          <p:cNvGrpSpPr/>
          <p:nvPr/>
        </p:nvGrpSpPr>
        <p:grpSpPr>
          <a:xfrm>
            <a:off x="3985307" y="3488453"/>
            <a:ext cx="2252880" cy="1137600"/>
            <a:chOff x="3985307" y="3488453"/>
            <a:chExt cx="2252880" cy="1137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5AC1D8BF-09C4-4603-9D1F-89B3ACE6813B}"/>
                    </a:ext>
                  </a:extLst>
                </p14:cNvPr>
                <p14:cNvContentPartPr/>
                <p14:nvPr/>
              </p14:nvContentPartPr>
              <p14:xfrm>
                <a:off x="4094387" y="4245893"/>
                <a:ext cx="487800" cy="35136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5AC1D8BF-09C4-4603-9D1F-89B3ACE6813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090067" y="4241573"/>
                  <a:ext cx="496440" cy="3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E503FFE-2F5E-4C40-B27C-835E1D0EF825}"/>
                    </a:ext>
                  </a:extLst>
                </p14:cNvPr>
                <p14:cNvContentPartPr/>
                <p14:nvPr/>
              </p14:nvContentPartPr>
              <p14:xfrm>
                <a:off x="3985307" y="4420133"/>
                <a:ext cx="406440" cy="2059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E503FFE-2F5E-4C40-B27C-835E1D0EF82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980987" y="4415813"/>
                  <a:ext cx="41508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069F200A-3812-4C9E-9043-4B9BA895E3D6}"/>
                    </a:ext>
                  </a:extLst>
                </p14:cNvPr>
                <p14:cNvContentPartPr/>
                <p14:nvPr/>
              </p14:nvContentPartPr>
              <p14:xfrm>
                <a:off x="4755347" y="3888413"/>
                <a:ext cx="110160" cy="1778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069F200A-3812-4C9E-9043-4B9BA895E3D6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751027" y="3884093"/>
                  <a:ext cx="11880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A5DBD95-420E-4662-A3B3-51B427D2527B}"/>
                    </a:ext>
                  </a:extLst>
                </p14:cNvPr>
                <p14:cNvContentPartPr/>
                <p14:nvPr/>
              </p14:nvContentPartPr>
              <p14:xfrm>
                <a:off x="4880987" y="3798413"/>
                <a:ext cx="338040" cy="21960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A5DBD95-420E-4662-A3B3-51B427D2527B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876667" y="3794093"/>
                  <a:ext cx="3466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51893207-1F79-4AFF-84A8-99AF6A1B57B0}"/>
                    </a:ext>
                  </a:extLst>
                </p14:cNvPr>
                <p14:cNvContentPartPr/>
                <p14:nvPr/>
              </p14:nvContentPartPr>
              <p14:xfrm>
                <a:off x="5188067" y="3837653"/>
                <a:ext cx="113040" cy="10512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51893207-1F79-4AFF-84A8-99AF6A1B57B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183747" y="3833333"/>
                  <a:ext cx="1216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8F918DE-33E5-4159-87F8-609189DEFBE5}"/>
                    </a:ext>
                  </a:extLst>
                </p14:cNvPr>
                <p14:cNvContentPartPr/>
                <p14:nvPr/>
              </p14:nvContentPartPr>
              <p14:xfrm>
                <a:off x="5404067" y="3664133"/>
                <a:ext cx="50400" cy="21240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8F918DE-33E5-4159-87F8-609189DEFBE5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5399747" y="3659813"/>
                  <a:ext cx="590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B0DD2260-2563-4DC0-94D3-2E96590EC720}"/>
                    </a:ext>
                  </a:extLst>
                </p14:cNvPr>
                <p14:cNvContentPartPr/>
                <p14:nvPr/>
              </p14:nvContentPartPr>
              <p14:xfrm>
                <a:off x="5224427" y="3817493"/>
                <a:ext cx="122760" cy="13896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B0DD2260-2563-4DC0-94D3-2E96590EC720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220107" y="3813173"/>
                  <a:ext cx="1314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FEBFE3CD-E66A-483A-9554-964A5B8069A4}"/>
                    </a:ext>
                  </a:extLst>
                </p14:cNvPr>
                <p14:cNvContentPartPr/>
                <p14:nvPr/>
              </p14:nvContentPartPr>
              <p14:xfrm>
                <a:off x="5505227" y="3690053"/>
                <a:ext cx="285120" cy="2595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FEBFE3CD-E66A-483A-9554-964A5B8069A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500907" y="3685733"/>
                  <a:ext cx="2937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7F27B9D1-A530-4468-A0F0-F32607C6C646}"/>
                    </a:ext>
                  </a:extLst>
                </p14:cNvPr>
                <p14:cNvContentPartPr/>
                <p14:nvPr/>
              </p14:nvContentPartPr>
              <p14:xfrm>
                <a:off x="5770907" y="3599333"/>
                <a:ext cx="142200" cy="22356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7F27B9D1-A530-4468-A0F0-F32607C6C64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5766587" y="3595013"/>
                  <a:ext cx="15084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90E11B5B-BDAE-4368-9702-05D56082828F}"/>
                    </a:ext>
                  </a:extLst>
                </p14:cNvPr>
                <p14:cNvContentPartPr/>
                <p14:nvPr/>
              </p14:nvContentPartPr>
              <p14:xfrm>
                <a:off x="5892227" y="3600053"/>
                <a:ext cx="26280" cy="118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90E11B5B-BDAE-4368-9702-05D56082828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5887907" y="3595733"/>
                  <a:ext cx="349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91EC8C28-FF22-4382-8F28-C0CAB2431AE1}"/>
                    </a:ext>
                  </a:extLst>
                </p14:cNvPr>
                <p14:cNvContentPartPr/>
                <p14:nvPr/>
              </p14:nvContentPartPr>
              <p14:xfrm>
                <a:off x="5919227" y="3488453"/>
                <a:ext cx="216360" cy="21456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91EC8C28-FF22-4382-8F28-C0CAB2431AE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914907" y="3484133"/>
                  <a:ext cx="2250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ADE1F65-9E60-486C-9A89-537BC40B9AA2}"/>
                    </a:ext>
                  </a:extLst>
                </p14:cNvPr>
                <p14:cNvContentPartPr/>
                <p14:nvPr/>
              </p14:nvContentPartPr>
              <p14:xfrm>
                <a:off x="6132347" y="3528053"/>
                <a:ext cx="105840" cy="18756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ADE1F65-9E60-486C-9A89-537BC40B9AA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128027" y="3523733"/>
                  <a:ext cx="1144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9F0A51E-8C8C-4DEF-9DED-2CFEAA4DF9C9}"/>
                    </a:ext>
                  </a:extLst>
                </p14:cNvPr>
                <p14:cNvContentPartPr/>
                <p14:nvPr/>
              </p14:nvContentPartPr>
              <p14:xfrm>
                <a:off x="5297867" y="4121333"/>
                <a:ext cx="113400" cy="17244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9F0A51E-8C8C-4DEF-9DED-2CFEAA4DF9C9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293547" y="4117013"/>
                  <a:ext cx="1220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25DCF542-5121-4611-AC8B-53FBDC0470F6}"/>
                    </a:ext>
                  </a:extLst>
                </p14:cNvPr>
                <p14:cNvContentPartPr/>
                <p14:nvPr/>
              </p14:nvContentPartPr>
              <p14:xfrm>
                <a:off x="5388227" y="4007573"/>
                <a:ext cx="186840" cy="2055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25DCF542-5121-4611-AC8B-53FBDC0470F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383907" y="4003253"/>
                  <a:ext cx="1954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5ECB86A1-D8C0-48B0-80C2-52868C5D63D1}"/>
                    </a:ext>
                  </a:extLst>
                </p14:cNvPr>
                <p14:cNvContentPartPr/>
                <p14:nvPr/>
              </p14:nvContentPartPr>
              <p14:xfrm>
                <a:off x="5595947" y="3996773"/>
                <a:ext cx="73080" cy="15048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5ECB86A1-D8C0-48B0-80C2-52868C5D63D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591627" y="3992453"/>
                  <a:ext cx="817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CB82EF08-E31B-4CE2-885B-2512D0033252}"/>
                    </a:ext>
                  </a:extLst>
                </p14:cNvPr>
                <p14:cNvContentPartPr/>
                <p14:nvPr/>
              </p14:nvContentPartPr>
              <p14:xfrm>
                <a:off x="5684867" y="4042853"/>
                <a:ext cx="22320" cy="6444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CB82EF08-E31B-4CE2-885B-2512D0033252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680547" y="4038533"/>
                  <a:ext cx="3096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B8B2BFA-CB14-4A91-8D3B-684901AD9D30}"/>
                    </a:ext>
                  </a:extLst>
                </p14:cNvPr>
                <p14:cNvContentPartPr/>
                <p14:nvPr/>
              </p14:nvContentPartPr>
              <p14:xfrm>
                <a:off x="5751827" y="3910013"/>
                <a:ext cx="37440" cy="23472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B8B2BFA-CB14-4A91-8D3B-684901AD9D3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747507" y="3905693"/>
                  <a:ext cx="46080" cy="243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881870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0885E-3A54-DBF0-4544-A0D63B3C3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E000E517-155C-DA49-A5D1-D6B36AD8ACF1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Bildungsausgaben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FE30AF0-E7B8-C6C2-4E36-0E2BC07C659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OECD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C0F7209-870C-03C7-FC7E-B1D294DFDA78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90049A3-6BA2-A32A-57AD-33B06214B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8" y="731003"/>
            <a:ext cx="8642425" cy="4435357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3DC776D-C017-457D-AF52-7B399D618C44}"/>
              </a:ext>
            </a:extLst>
          </p:cNvPr>
          <p:cNvGrpSpPr/>
          <p:nvPr/>
        </p:nvGrpSpPr>
        <p:grpSpPr>
          <a:xfrm>
            <a:off x="4699547" y="1621133"/>
            <a:ext cx="664200" cy="2021760"/>
            <a:chOff x="4699547" y="1621133"/>
            <a:chExt cx="664200" cy="2021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DA0037A9-E8C5-4AD8-A82F-FF7347529EEA}"/>
                    </a:ext>
                  </a:extLst>
                </p14:cNvPr>
                <p14:cNvContentPartPr/>
                <p14:nvPr/>
              </p14:nvContentPartPr>
              <p14:xfrm>
                <a:off x="4699547" y="2272013"/>
                <a:ext cx="216360" cy="137088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DA0037A9-E8C5-4AD8-A82F-FF7347529EE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95227" y="2267693"/>
                  <a:ext cx="225000" cy="137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97333B90-8B0B-4174-B0AA-F9E3B6C97AC9}"/>
                    </a:ext>
                  </a:extLst>
                </p14:cNvPr>
                <p14:cNvContentPartPr/>
                <p14:nvPr/>
              </p14:nvContentPartPr>
              <p14:xfrm>
                <a:off x="4941827" y="1621133"/>
                <a:ext cx="421920" cy="49428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97333B90-8B0B-4174-B0AA-F9E3B6C97AC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937507" y="1616813"/>
                  <a:ext cx="430560" cy="50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801CE71-E103-4F9D-84A9-1F74943422D8}"/>
                    </a:ext>
                  </a:extLst>
                </p14:cNvPr>
                <p14:cNvContentPartPr/>
                <p14:nvPr/>
              </p14:nvContentPartPr>
              <p14:xfrm>
                <a:off x="4884227" y="1875653"/>
                <a:ext cx="242640" cy="34632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801CE71-E103-4F9D-84A9-1F74943422D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879907" y="1871333"/>
                  <a:ext cx="251280" cy="354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11BEB723-F539-4CB3-A227-B6E96B1B7A90}"/>
              </a:ext>
            </a:extLst>
          </p:cNvPr>
          <p:cNvGrpSpPr/>
          <p:nvPr/>
        </p:nvGrpSpPr>
        <p:grpSpPr>
          <a:xfrm>
            <a:off x="5543747" y="837773"/>
            <a:ext cx="1603080" cy="748800"/>
            <a:chOff x="5543747" y="837773"/>
            <a:chExt cx="1603080" cy="748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9AFDE63-9B07-4694-8116-E829E48C1ADF}"/>
                    </a:ext>
                  </a:extLst>
                </p14:cNvPr>
                <p14:cNvContentPartPr/>
                <p14:nvPr/>
              </p14:nvContentPartPr>
              <p14:xfrm>
                <a:off x="5543747" y="1461293"/>
                <a:ext cx="198000" cy="1252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9AFDE63-9B07-4694-8116-E829E48C1AD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539427" y="1456973"/>
                  <a:ext cx="2066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549C972-3301-477D-B3D7-1C8C52F2FCFC}"/>
                    </a:ext>
                  </a:extLst>
                </p14:cNvPr>
                <p14:cNvContentPartPr/>
                <p14:nvPr/>
              </p14:nvContentPartPr>
              <p14:xfrm>
                <a:off x="5773067" y="1346453"/>
                <a:ext cx="198360" cy="21132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549C972-3301-477D-B3D7-1C8C52F2FCF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768747" y="1342133"/>
                  <a:ext cx="2070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C7EA508C-0A99-405B-AC55-3FAB241726DE}"/>
                    </a:ext>
                  </a:extLst>
                </p14:cNvPr>
                <p14:cNvContentPartPr/>
                <p14:nvPr/>
              </p14:nvContentPartPr>
              <p14:xfrm>
                <a:off x="5955587" y="1403693"/>
                <a:ext cx="70200" cy="78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C7EA508C-0A99-405B-AC55-3FAB241726D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951267" y="1399373"/>
                  <a:ext cx="7884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2B59F72E-8279-4849-91E2-FA238D05CD90}"/>
                    </a:ext>
                  </a:extLst>
                </p14:cNvPr>
                <p14:cNvContentPartPr/>
                <p14:nvPr/>
              </p14:nvContentPartPr>
              <p14:xfrm>
                <a:off x="6030827" y="1381373"/>
                <a:ext cx="78480" cy="838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2B59F72E-8279-4849-91E2-FA238D05CD9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026507" y="1377053"/>
                  <a:ext cx="871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972D676-1771-46FF-A003-8DB98385D684}"/>
                    </a:ext>
                  </a:extLst>
                </p14:cNvPr>
                <p14:cNvContentPartPr/>
                <p14:nvPr/>
              </p14:nvContentPartPr>
              <p14:xfrm>
                <a:off x="6313427" y="1194533"/>
                <a:ext cx="181080" cy="20124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972D676-1771-46FF-A003-8DB98385D68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309107" y="1190213"/>
                  <a:ext cx="18972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0F75AC2-7BF5-4EB8-8E0D-A280F2E1A64F}"/>
                    </a:ext>
                  </a:extLst>
                </p14:cNvPr>
                <p14:cNvContentPartPr/>
                <p14:nvPr/>
              </p14:nvContentPartPr>
              <p14:xfrm>
                <a:off x="6531587" y="1010573"/>
                <a:ext cx="234360" cy="3247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0F75AC2-7BF5-4EB8-8E0D-A280F2E1A64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527267" y="1006253"/>
                  <a:ext cx="24300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0D33C1F-BACE-4B7D-B62C-FC1FD8B7C8CF}"/>
                    </a:ext>
                  </a:extLst>
                </p14:cNvPr>
                <p14:cNvContentPartPr/>
                <p14:nvPr/>
              </p14:nvContentPartPr>
              <p14:xfrm>
                <a:off x="6827867" y="893933"/>
                <a:ext cx="221760" cy="3794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0D33C1F-BACE-4B7D-B62C-FC1FD8B7C8C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823547" y="889613"/>
                  <a:ext cx="230400" cy="38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871B0390-9E12-4F23-BD30-F0116689C8E1}"/>
                    </a:ext>
                  </a:extLst>
                </p14:cNvPr>
                <p14:cNvContentPartPr/>
                <p14:nvPr/>
              </p14:nvContentPartPr>
              <p14:xfrm>
                <a:off x="7044587" y="837773"/>
                <a:ext cx="102240" cy="2584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871B0390-9E12-4F23-BD30-F0116689C8E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040267" y="833453"/>
                  <a:ext cx="11088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48F7229-1F2D-48C0-8D41-26D423145578}"/>
                    </a:ext>
                  </a:extLst>
                </p14:cNvPr>
                <p14:cNvContentPartPr/>
                <p14:nvPr/>
              </p14:nvContentPartPr>
              <p14:xfrm>
                <a:off x="6486587" y="977813"/>
                <a:ext cx="16920" cy="374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48F7229-1F2D-48C0-8D41-26D42314557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482267" y="973493"/>
                  <a:ext cx="25560" cy="46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1DD16938-1733-4EAC-A4FD-1D64B242FD00}"/>
              </a:ext>
            </a:extLst>
          </p:cNvPr>
          <p:cNvGrpSpPr/>
          <p:nvPr/>
        </p:nvGrpSpPr>
        <p:grpSpPr>
          <a:xfrm>
            <a:off x="7443467" y="484973"/>
            <a:ext cx="632520" cy="199440"/>
            <a:chOff x="7443467" y="484973"/>
            <a:chExt cx="632520" cy="19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DA4A523A-39FD-4D1B-A2BD-CD26C4C88BF1}"/>
                    </a:ext>
                  </a:extLst>
                </p14:cNvPr>
                <p14:cNvContentPartPr/>
                <p14:nvPr/>
              </p14:nvContentPartPr>
              <p14:xfrm>
                <a:off x="7443467" y="485333"/>
                <a:ext cx="147240" cy="1782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DA4A523A-39FD-4D1B-A2BD-CD26C4C88BF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439147" y="481013"/>
                  <a:ext cx="1558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21FDADF-A827-429B-A506-33311AA7BCFF}"/>
                    </a:ext>
                  </a:extLst>
                </p14:cNvPr>
                <p14:cNvContentPartPr/>
                <p14:nvPr/>
              </p14:nvContentPartPr>
              <p14:xfrm>
                <a:off x="7626347" y="540773"/>
                <a:ext cx="151920" cy="12888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21FDADF-A827-429B-A506-33311AA7BCF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622027" y="536453"/>
                  <a:ext cx="160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D9095D28-8D7B-4CE4-A1BA-2A9967A7B563}"/>
                    </a:ext>
                  </a:extLst>
                </p14:cNvPr>
                <p14:cNvContentPartPr/>
                <p14:nvPr/>
              </p14:nvContentPartPr>
              <p14:xfrm>
                <a:off x="7809947" y="501893"/>
                <a:ext cx="165600" cy="1551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D9095D28-8D7B-4CE4-A1BA-2A9967A7B563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805627" y="497573"/>
                  <a:ext cx="17424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7702140-B0E4-49BB-8F99-9E3B7B66D781}"/>
                    </a:ext>
                  </a:extLst>
                </p14:cNvPr>
                <p14:cNvContentPartPr/>
                <p14:nvPr/>
              </p14:nvContentPartPr>
              <p14:xfrm>
                <a:off x="8008307" y="484973"/>
                <a:ext cx="67680" cy="19944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7702140-B0E4-49BB-8F99-9E3B7B66D78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003987" y="480653"/>
                  <a:ext cx="76320" cy="208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02629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ist der Staat?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63507" y="1246501"/>
            <a:ext cx="4398380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E04758F-FBD7-484C-8710-0FF59B8C70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14:cNvPr>
              <p14:cNvContentPartPr/>
              <p14:nvPr/>
            </p14:nvContentPartPr>
            <p14:xfrm>
              <a:off x="7907147" y="529080"/>
              <a:ext cx="944280" cy="10335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02827" y="524760"/>
                <a:ext cx="952920" cy="10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14:cNvPr>
              <p14:cNvContentPartPr/>
              <p14:nvPr/>
            </p14:nvContentPartPr>
            <p14:xfrm>
              <a:off x="2287907" y="3049800"/>
              <a:ext cx="3152880" cy="15444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3587" y="3045480"/>
                <a:ext cx="316152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14:cNvPr>
              <p14:cNvContentPartPr/>
              <p14:nvPr/>
            </p14:nvContentPartPr>
            <p14:xfrm>
              <a:off x="2169827" y="3849000"/>
              <a:ext cx="3659040" cy="4356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65507" y="3844680"/>
                <a:ext cx="3667680" cy="52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BC778291-E482-40CF-BF39-D33A9E2A867F}"/>
              </a:ext>
            </a:extLst>
          </p:cNvPr>
          <p:cNvGrpSpPr/>
          <p:nvPr/>
        </p:nvGrpSpPr>
        <p:grpSpPr>
          <a:xfrm>
            <a:off x="5008787" y="319560"/>
            <a:ext cx="4750920" cy="1927800"/>
            <a:chOff x="5008787" y="319560"/>
            <a:chExt cx="4750920" cy="192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14:cNvPr>
                <p14:cNvContentPartPr/>
                <p14:nvPr/>
              </p14:nvContentPartPr>
              <p14:xfrm>
                <a:off x="8261387" y="1044960"/>
                <a:ext cx="38160" cy="12996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257067" y="1040640"/>
                  <a:ext cx="468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14:cNvPr>
                <p14:cNvContentPartPr/>
                <p14:nvPr/>
              </p14:nvContentPartPr>
              <p14:xfrm>
                <a:off x="8145107" y="1014360"/>
                <a:ext cx="217440" cy="1659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140787" y="1010040"/>
                  <a:ext cx="2260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14:cNvPr>
                <p14:cNvContentPartPr/>
                <p14:nvPr/>
              </p14:nvContentPartPr>
              <p14:xfrm>
                <a:off x="5388587" y="1281480"/>
                <a:ext cx="100080" cy="25308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384267" y="1277160"/>
                  <a:ext cx="10872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14:cNvPr>
                <p14:cNvContentPartPr/>
                <p14:nvPr/>
              </p14:nvContentPartPr>
              <p14:xfrm>
                <a:off x="5492987" y="1442040"/>
                <a:ext cx="245520" cy="6732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488667" y="1437720"/>
                  <a:ext cx="25416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14:cNvPr>
                <p14:cNvContentPartPr/>
                <p14:nvPr/>
              </p14:nvContentPartPr>
              <p14:xfrm>
                <a:off x="5740307" y="1340160"/>
                <a:ext cx="237240" cy="16560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735987" y="1335840"/>
                  <a:ext cx="2458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14:cNvPr>
                <p14:cNvContentPartPr/>
                <p14:nvPr/>
              </p14:nvContentPartPr>
              <p14:xfrm>
                <a:off x="5965307" y="1393440"/>
                <a:ext cx="74160" cy="9072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960987" y="1389120"/>
                  <a:ext cx="828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14:cNvPr>
                <p14:cNvContentPartPr/>
                <p14:nvPr/>
              </p14:nvContentPartPr>
              <p14:xfrm>
                <a:off x="6041987" y="1375080"/>
                <a:ext cx="603720" cy="2653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037667" y="1370760"/>
                  <a:ext cx="61236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14:cNvPr>
                <p14:cNvContentPartPr/>
                <p14:nvPr/>
              </p14:nvContentPartPr>
              <p14:xfrm>
                <a:off x="6520787" y="1404960"/>
                <a:ext cx="105480" cy="352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516467" y="1400640"/>
                  <a:ext cx="1141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14:cNvPr>
                <p14:cNvContentPartPr/>
                <p14:nvPr/>
              </p14:nvContentPartPr>
              <p14:xfrm>
                <a:off x="6622667" y="1372920"/>
                <a:ext cx="157680" cy="7596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618347" y="1368600"/>
                  <a:ext cx="1663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14:cNvPr>
                <p14:cNvContentPartPr/>
                <p14:nvPr/>
              </p14:nvContentPartPr>
              <p14:xfrm>
                <a:off x="5008787" y="1979160"/>
                <a:ext cx="210240" cy="26820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04467" y="1974840"/>
                  <a:ext cx="21888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14:cNvPr>
                <p14:cNvContentPartPr/>
                <p14:nvPr/>
              </p14:nvContentPartPr>
              <p14:xfrm>
                <a:off x="5276987" y="2073480"/>
                <a:ext cx="118440" cy="1292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272667" y="2069160"/>
                  <a:ext cx="1270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14:cNvPr>
                <p14:cNvContentPartPr/>
                <p14:nvPr/>
              </p14:nvContentPartPr>
              <p14:xfrm>
                <a:off x="5422427" y="2069160"/>
                <a:ext cx="116640" cy="1198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418107" y="2064840"/>
                  <a:ext cx="1252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14:cNvPr>
                <p14:cNvContentPartPr/>
                <p14:nvPr/>
              </p14:nvContentPartPr>
              <p14:xfrm>
                <a:off x="5555987" y="2064840"/>
                <a:ext cx="131040" cy="12348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551667" y="2060520"/>
                  <a:ext cx="1396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14:cNvPr>
                <p14:cNvContentPartPr/>
                <p14:nvPr/>
              </p14:nvContentPartPr>
              <p14:xfrm>
                <a:off x="5723027" y="1937760"/>
                <a:ext cx="47880" cy="23868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718707" y="1933440"/>
                  <a:ext cx="5652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14:cNvPr>
                <p14:cNvContentPartPr/>
                <p14:nvPr/>
              </p14:nvContentPartPr>
              <p14:xfrm>
                <a:off x="5741387" y="2050080"/>
                <a:ext cx="205920" cy="1299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737067" y="2045760"/>
                  <a:ext cx="214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14:cNvPr>
                <p14:cNvContentPartPr/>
                <p14:nvPr/>
              </p14:nvContentPartPr>
              <p14:xfrm>
                <a:off x="5946227" y="2006160"/>
                <a:ext cx="129960" cy="143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941907" y="2001840"/>
                  <a:ext cx="1386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14:cNvPr>
                <p14:cNvContentPartPr/>
                <p14:nvPr/>
              </p14:nvContentPartPr>
              <p14:xfrm>
                <a:off x="6605747" y="1987440"/>
                <a:ext cx="222480" cy="10548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601427" y="1983120"/>
                  <a:ext cx="2311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14:cNvPr>
                <p14:cNvContentPartPr/>
                <p14:nvPr/>
              </p14:nvContentPartPr>
              <p14:xfrm>
                <a:off x="6824987" y="1928040"/>
                <a:ext cx="45000" cy="3024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820667" y="1923720"/>
                  <a:ext cx="536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14:cNvPr>
                <p14:cNvContentPartPr/>
                <p14:nvPr/>
              </p14:nvContentPartPr>
              <p14:xfrm>
                <a:off x="6858467" y="1974120"/>
                <a:ext cx="129240" cy="24516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854147" y="1969800"/>
                  <a:ext cx="1378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14:cNvPr>
                <p14:cNvContentPartPr/>
                <p14:nvPr/>
              </p14:nvContentPartPr>
              <p14:xfrm>
                <a:off x="7034867" y="1904640"/>
                <a:ext cx="113400" cy="160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030547" y="1900320"/>
                  <a:ext cx="1220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14:cNvPr>
                <p14:cNvContentPartPr/>
                <p14:nvPr/>
              </p14:nvContentPartPr>
              <p14:xfrm>
                <a:off x="7136387" y="1915440"/>
                <a:ext cx="126720" cy="136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132067" y="1911120"/>
                  <a:ext cx="1353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14:cNvPr>
                <p14:cNvContentPartPr/>
                <p14:nvPr/>
              </p14:nvContentPartPr>
              <p14:xfrm>
                <a:off x="7160507" y="1953960"/>
                <a:ext cx="176760" cy="723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156187" y="1949640"/>
                  <a:ext cx="18540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14:cNvPr>
                <p14:cNvContentPartPr/>
                <p14:nvPr/>
              </p14:nvContentPartPr>
              <p14:xfrm>
                <a:off x="7355987" y="1852080"/>
                <a:ext cx="167400" cy="19872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351667" y="1847760"/>
                  <a:ext cx="1760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14:cNvPr>
                <p14:cNvContentPartPr/>
                <p14:nvPr/>
              </p14:nvContentPartPr>
              <p14:xfrm>
                <a:off x="7834067" y="1851000"/>
                <a:ext cx="46800" cy="17100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829747" y="1846680"/>
                  <a:ext cx="5544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14:cNvPr>
                <p14:cNvContentPartPr/>
                <p14:nvPr/>
              </p14:nvContentPartPr>
              <p14:xfrm>
                <a:off x="7782587" y="1829040"/>
                <a:ext cx="271080" cy="17208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778267" y="1824720"/>
                  <a:ext cx="27972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14:cNvPr>
                <p14:cNvContentPartPr/>
                <p14:nvPr/>
              </p14:nvContentPartPr>
              <p14:xfrm>
                <a:off x="8000027" y="1904280"/>
                <a:ext cx="110520" cy="9000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995347" y="1899960"/>
                  <a:ext cx="119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14:cNvPr>
                <p14:cNvContentPartPr/>
                <p14:nvPr/>
              </p14:nvContentPartPr>
              <p14:xfrm>
                <a:off x="8114507" y="1917600"/>
                <a:ext cx="94680" cy="27144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110187" y="1913280"/>
                  <a:ext cx="1033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14:cNvPr>
                <p14:cNvContentPartPr/>
                <p14:nvPr/>
              </p14:nvContentPartPr>
              <p14:xfrm>
                <a:off x="8268227" y="1898520"/>
                <a:ext cx="115560" cy="1260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263907" y="1894200"/>
                  <a:ext cx="1242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14:cNvPr>
                <p14:cNvContentPartPr/>
                <p14:nvPr/>
              </p14:nvContentPartPr>
              <p14:xfrm>
                <a:off x="8389547" y="1802760"/>
                <a:ext cx="243360" cy="2095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385227" y="1798440"/>
                  <a:ext cx="25200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14:cNvPr>
                <p14:cNvContentPartPr/>
                <p14:nvPr/>
              </p14:nvContentPartPr>
              <p14:xfrm>
                <a:off x="8748467" y="1724640"/>
                <a:ext cx="5040" cy="18036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744147" y="1720320"/>
                  <a:ext cx="1368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14:cNvPr>
                <p14:cNvContentPartPr/>
                <p14:nvPr/>
              </p14:nvContentPartPr>
              <p14:xfrm>
                <a:off x="8757827" y="2030280"/>
                <a:ext cx="24480" cy="248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753507" y="2025960"/>
                  <a:ext cx="331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14:cNvPr>
                <p14:cNvContentPartPr/>
                <p14:nvPr/>
              </p14:nvContentPartPr>
              <p14:xfrm>
                <a:off x="7351307" y="319560"/>
                <a:ext cx="2408400" cy="168336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346987" y="315240"/>
                  <a:ext cx="2417040" cy="169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452B3EFB-603D-49CA-9128-AED57E053A55}"/>
              </a:ext>
            </a:extLst>
          </p:cNvPr>
          <p:cNvGrpSpPr/>
          <p:nvPr/>
        </p:nvGrpSpPr>
        <p:grpSpPr>
          <a:xfrm>
            <a:off x="4251707" y="4170840"/>
            <a:ext cx="1213920" cy="723960"/>
            <a:chOff x="4251707" y="4170840"/>
            <a:chExt cx="1213920" cy="723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14:cNvPr>
                <p14:cNvContentPartPr/>
                <p14:nvPr/>
              </p14:nvContentPartPr>
              <p14:xfrm>
                <a:off x="4503347" y="4402680"/>
                <a:ext cx="41040" cy="23904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499027" y="4398360"/>
                  <a:ext cx="496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14:cNvPr>
                <p14:cNvContentPartPr/>
                <p14:nvPr/>
              </p14:nvContentPartPr>
              <p14:xfrm>
                <a:off x="4465547" y="4657200"/>
                <a:ext cx="360" cy="3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461227" y="4652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14:cNvPr>
                <p14:cNvContentPartPr/>
                <p14:nvPr/>
              </p14:nvContentPartPr>
              <p14:xfrm>
                <a:off x="4465547" y="4420680"/>
                <a:ext cx="307080" cy="23688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461227" y="4416360"/>
                  <a:ext cx="31572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14:cNvPr>
                <p14:cNvContentPartPr/>
                <p14:nvPr/>
              </p14:nvContentPartPr>
              <p14:xfrm>
                <a:off x="4324427" y="4480800"/>
                <a:ext cx="281880" cy="36360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20107" y="4476480"/>
                  <a:ext cx="29052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14:cNvPr>
                <p14:cNvContentPartPr/>
                <p14:nvPr/>
              </p14:nvContentPartPr>
              <p14:xfrm>
                <a:off x="4251707" y="4606440"/>
                <a:ext cx="253800" cy="26676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247387" y="4602120"/>
                  <a:ext cx="26244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14:cNvPr>
                <p14:cNvContentPartPr/>
                <p14:nvPr/>
              </p14:nvContentPartPr>
              <p14:xfrm>
                <a:off x="4446827" y="4170840"/>
                <a:ext cx="178920" cy="21384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42507" y="4166520"/>
                  <a:ext cx="1875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14:cNvPr>
                <p14:cNvContentPartPr/>
                <p14:nvPr/>
              </p14:nvContentPartPr>
              <p14:xfrm>
                <a:off x="5240627" y="4548480"/>
                <a:ext cx="360" cy="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236307" y="45441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14:cNvPr>
                <p14:cNvContentPartPr/>
                <p14:nvPr/>
              </p14:nvContentPartPr>
              <p14:xfrm>
                <a:off x="5172587" y="4371720"/>
                <a:ext cx="23400" cy="39852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168267" y="4367400"/>
                  <a:ext cx="32040" cy="40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14:cNvPr>
                <p14:cNvContentPartPr/>
                <p14:nvPr/>
              </p14:nvContentPartPr>
              <p14:xfrm>
                <a:off x="4998707" y="4481880"/>
                <a:ext cx="466920" cy="38592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994387" y="4477560"/>
                  <a:ext cx="475560" cy="39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14:cNvPr>
                <p14:cNvContentPartPr/>
                <p14:nvPr/>
              </p14:nvContentPartPr>
              <p14:xfrm>
                <a:off x="4988987" y="4566840"/>
                <a:ext cx="373320" cy="32796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984667" y="4562520"/>
                  <a:ext cx="3819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14:cNvPr>
                <p14:cNvContentPartPr/>
                <p14:nvPr/>
              </p14:nvContentPartPr>
              <p14:xfrm>
                <a:off x="5043347" y="4185240"/>
                <a:ext cx="266040" cy="1375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039027" y="4180920"/>
                  <a:ext cx="274680" cy="14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C37DB8CE-0A2E-4B43-BDB0-611A62A709B1}"/>
              </a:ext>
            </a:extLst>
          </p:cNvPr>
          <p:cNvGrpSpPr/>
          <p:nvPr/>
        </p:nvGrpSpPr>
        <p:grpSpPr>
          <a:xfrm>
            <a:off x="5764427" y="4148160"/>
            <a:ext cx="496080" cy="610560"/>
            <a:chOff x="5764427" y="4148160"/>
            <a:chExt cx="496080" cy="61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14:cNvPr>
                <p14:cNvContentPartPr/>
                <p14:nvPr/>
              </p14:nvContentPartPr>
              <p14:xfrm>
                <a:off x="5963867" y="4371720"/>
                <a:ext cx="42480" cy="2145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959547" y="4367400"/>
                  <a:ext cx="511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14:cNvPr>
                <p14:cNvContentPartPr/>
                <p14:nvPr/>
              </p14:nvContentPartPr>
              <p14:xfrm>
                <a:off x="5764427" y="4390440"/>
                <a:ext cx="496080" cy="36828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760107" y="4386120"/>
                  <a:ext cx="50472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14:cNvPr>
                <p14:cNvContentPartPr/>
                <p14:nvPr/>
              </p14:nvContentPartPr>
              <p14:xfrm>
                <a:off x="5796107" y="4494480"/>
                <a:ext cx="308880" cy="24084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791787" y="4490160"/>
                  <a:ext cx="31752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14:cNvPr>
                <p14:cNvContentPartPr/>
                <p14:nvPr/>
              </p14:nvContentPartPr>
              <p14:xfrm>
                <a:off x="5886107" y="4148160"/>
                <a:ext cx="209160" cy="2422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881787" y="4143840"/>
                  <a:ext cx="217800" cy="25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54E9214B-8271-4DD1-95AB-A9B3334B3EEC}"/>
              </a:ext>
            </a:extLst>
          </p:cNvPr>
          <p:cNvGrpSpPr/>
          <p:nvPr/>
        </p:nvGrpSpPr>
        <p:grpSpPr>
          <a:xfrm>
            <a:off x="4054787" y="4971840"/>
            <a:ext cx="1651320" cy="390600"/>
            <a:chOff x="4054787" y="4971840"/>
            <a:chExt cx="1651320" cy="39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14:cNvPr>
                <p14:cNvContentPartPr/>
                <p14:nvPr/>
              </p14:nvContentPartPr>
              <p14:xfrm>
                <a:off x="4205267" y="5187120"/>
                <a:ext cx="27000" cy="1594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200947" y="5182800"/>
                  <a:ext cx="356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14:cNvPr>
                <p14:cNvContentPartPr/>
                <p14:nvPr/>
              </p14:nvContentPartPr>
              <p14:xfrm>
                <a:off x="4054787" y="5047080"/>
                <a:ext cx="309240" cy="3153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050467" y="5042760"/>
                  <a:ext cx="317880" cy="32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14:cNvPr>
                <p14:cNvContentPartPr/>
                <p14:nvPr/>
              </p14:nvContentPartPr>
              <p14:xfrm>
                <a:off x="4480667" y="5146080"/>
                <a:ext cx="190440" cy="13680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476347" y="5141760"/>
                  <a:ext cx="1990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14:cNvPr>
                <p14:cNvContentPartPr/>
                <p14:nvPr/>
              </p14:nvContentPartPr>
              <p14:xfrm>
                <a:off x="4664987" y="5128440"/>
                <a:ext cx="267840" cy="1483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660667" y="5124120"/>
                  <a:ext cx="2764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14:cNvPr>
                <p14:cNvContentPartPr/>
                <p14:nvPr/>
              </p14:nvContentPartPr>
              <p14:xfrm>
                <a:off x="4828067" y="5109000"/>
                <a:ext cx="137520" cy="11772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823747" y="5104680"/>
                  <a:ext cx="1461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14:cNvPr>
                <p14:cNvContentPartPr/>
                <p14:nvPr/>
              </p14:nvContentPartPr>
              <p14:xfrm>
                <a:off x="4992947" y="5006040"/>
                <a:ext cx="115560" cy="20088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4988627" y="5001720"/>
                  <a:ext cx="1242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14:cNvPr>
                <p14:cNvContentPartPr/>
                <p14:nvPr/>
              </p14:nvContentPartPr>
              <p14:xfrm>
                <a:off x="5107067" y="5004240"/>
                <a:ext cx="137880" cy="1684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102747" y="4999920"/>
                  <a:ext cx="1465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14:cNvPr>
                <p14:cNvContentPartPr/>
                <p14:nvPr/>
              </p14:nvContentPartPr>
              <p14:xfrm>
                <a:off x="5159987" y="5109720"/>
                <a:ext cx="546120" cy="21240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155667" y="5105400"/>
                  <a:ext cx="55476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14:cNvPr>
                <p14:cNvContentPartPr/>
                <p14:nvPr/>
              </p14:nvContentPartPr>
              <p14:xfrm>
                <a:off x="4795307" y="4971840"/>
                <a:ext cx="91440" cy="6624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790987" y="4967520"/>
                  <a:ext cx="100080" cy="74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02672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00666-B344-CB30-A911-29A5435A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2">
            <a:extLst>
              <a:ext uri="{FF2B5EF4-FFF2-40B4-BE49-F238E27FC236}">
                <a16:creationId xmlns:a16="http://schemas.microsoft.com/office/drawing/2014/main" id="{31769FAA-9B8C-0373-E0BF-CBF42EAE0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8942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</a:rPr>
              <a:t>Exkurs: Akademikerarbeitslosigkeit </a:t>
            </a: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  <a:hlinkClick r:id="rId3"/>
              </a:rPr>
              <a:t>(Quelle: BA)</a:t>
            </a:r>
            <a:endParaRPr lang="de-DE" sz="2400" b="1" dirty="0">
              <a:solidFill>
                <a:srgbClr val="000000"/>
              </a:solidFill>
              <a:latin typeface="Sparkasse Rg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88BE5F4-A30B-5C86-D6CF-1B3A45423F0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82AA810-C9C7-8740-FB43-07939E726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449649"/>
            <a:ext cx="8372367" cy="440793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3678701-04A9-41B7-F735-B6511C4E8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0" y="0"/>
            <a:ext cx="5542850" cy="374904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C7E2F15-CCFD-B5EF-3E40-745604058D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70" y="463846"/>
            <a:ext cx="6583680" cy="1313452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3446E04B-CC43-007A-17CC-3F2F13351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4520"/>
            <a:ext cx="678942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b="1" dirty="0">
                <a:solidFill>
                  <a:srgbClr val="000000"/>
                </a:solidFill>
                <a:latin typeface="Sparkasse Rg" pitchFamily="34" charset="0"/>
              </a:rPr>
              <a:t>Quelle: KMK </a:t>
            </a:r>
            <a:r>
              <a:rPr lang="de-DE" b="1" dirty="0">
                <a:solidFill>
                  <a:srgbClr val="000000"/>
                </a:solidFill>
                <a:latin typeface="Sparkasse Rg" pitchFamily="34" charset="0"/>
                <a:hlinkClick r:id="rId7"/>
              </a:rPr>
              <a:t>Merz hausgemacht</a:t>
            </a:r>
            <a:r>
              <a:rPr lang="de-DE" b="1" dirty="0">
                <a:solidFill>
                  <a:srgbClr val="000000"/>
                </a:solidFill>
                <a:latin typeface="Sparkasse Rg" pitchFamily="34" charset="0"/>
              </a:rPr>
              <a:t> 02:30 (tagesschau.de</a:t>
            </a: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</a:rPr>
              <a:t>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42AF4440-72CB-49D5-B038-34B080E1B8B8}"/>
                  </a:ext>
                </a:extLst>
              </p14:cNvPr>
              <p14:cNvContentPartPr/>
              <p14:nvPr/>
            </p14:nvContentPartPr>
            <p14:xfrm>
              <a:off x="1089467" y="673800"/>
              <a:ext cx="284400" cy="3106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42AF4440-72CB-49D5-B038-34B080E1B8B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85147" y="669480"/>
                <a:ext cx="29304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34B6A868-F104-4B09-B681-87303ED51349}"/>
                  </a:ext>
                </a:extLst>
              </p14:cNvPr>
              <p14:cNvContentPartPr/>
              <p14:nvPr/>
            </p14:nvContentPartPr>
            <p14:xfrm>
              <a:off x="1091267" y="907080"/>
              <a:ext cx="296640" cy="2599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34B6A868-F104-4B09-B681-87303ED5134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86947" y="902760"/>
                <a:ext cx="305280" cy="26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69CE828-77C5-43F9-B127-6E55212CB1B5}"/>
                  </a:ext>
                </a:extLst>
              </p14:cNvPr>
              <p14:cNvContentPartPr/>
              <p14:nvPr/>
            </p14:nvContentPartPr>
            <p14:xfrm>
              <a:off x="955187" y="1419000"/>
              <a:ext cx="418680" cy="23256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69CE828-77C5-43F9-B127-6E55212CB1B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50867" y="1414680"/>
                <a:ext cx="427320" cy="241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4FE9CE6B-F300-4BC3-A991-436DD39F207C}"/>
              </a:ext>
            </a:extLst>
          </p:cNvPr>
          <p:cNvGrpSpPr/>
          <p:nvPr/>
        </p:nvGrpSpPr>
        <p:grpSpPr>
          <a:xfrm>
            <a:off x="9684827" y="3408360"/>
            <a:ext cx="1527480" cy="1102320"/>
            <a:chOff x="9684827" y="3408360"/>
            <a:chExt cx="1527480" cy="1102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9BC6840-13DA-4C37-917C-5693A9CA60B1}"/>
                    </a:ext>
                  </a:extLst>
                </p14:cNvPr>
                <p14:cNvContentPartPr/>
                <p14:nvPr/>
              </p14:nvContentPartPr>
              <p14:xfrm>
                <a:off x="10321307" y="3536520"/>
                <a:ext cx="28080" cy="19944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9BC6840-13DA-4C37-917C-5693A9CA60B1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316987" y="3532200"/>
                  <a:ext cx="3672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66174EDC-2063-4CDA-9FB4-C3F53FA89FDF}"/>
                    </a:ext>
                  </a:extLst>
                </p14:cNvPr>
                <p14:cNvContentPartPr/>
                <p14:nvPr/>
              </p14:nvContentPartPr>
              <p14:xfrm>
                <a:off x="10240667" y="3408360"/>
                <a:ext cx="191520" cy="17676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66174EDC-2063-4CDA-9FB4-C3F53FA89FD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236347" y="3404040"/>
                  <a:ext cx="2001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67920733-5660-4E45-8006-240DF4E20BB4}"/>
                    </a:ext>
                  </a:extLst>
                </p14:cNvPr>
                <p14:cNvContentPartPr/>
                <p14:nvPr/>
              </p14:nvContentPartPr>
              <p14:xfrm>
                <a:off x="10045547" y="3782400"/>
                <a:ext cx="92520" cy="151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67920733-5660-4E45-8006-240DF4E20BB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41227" y="3778080"/>
                  <a:ext cx="1011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29239750-8994-45F0-83BA-991E52029673}"/>
                    </a:ext>
                  </a:extLst>
                </p14:cNvPr>
                <p14:cNvContentPartPr/>
                <p14:nvPr/>
              </p14:nvContentPartPr>
              <p14:xfrm>
                <a:off x="10187387" y="3842880"/>
                <a:ext cx="43920" cy="5976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29239750-8994-45F0-83BA-991E5202967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0183067" y="3838560"/>
                  <a:ext cx="525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8E1F3A0D-F8EA-4C4B-9BB5-3044A46FE716}"/>
                    </a:ext>
                  </a:extLst>
                </p14:cNvPr>
                <p14:cNvContentPartPr/>
                <p14:nvPr/>
              </p14:nvContentPartPr>
              <p14:xfrm>
                <a:off x="10266587" y="3810120"/>
                <a:ext cx="56160" cy="7884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8E1F3A0D-F8EA-4C4B-9BB5-3044A46FE71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0262267" y="3805800"/>
                  <a:ext cx="648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2B8662CA-4585-4750-AF57-0136C0B7C644}"/>
                    </a:ext>
                  </a:extLst>
                </p14:cNvPr>
                <p14:cNvContentPartPr/>
                <p14:nvPr/>
              </p14:nvContentPartPr>
              <p14:xfrm>
                <a:off x="10398707" y="3830280"/>
                <a:ext cx="28080" cy="1548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2B8662CA-4585-4750-AF57-0136C0B7C64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0394387" y="3825960"/>
                  <a:ext cx="367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40A13C2-4C1B-47EF-97FF-16F792D5E3E0}"/>
                    </a:ext>
                  </a:extLst>
                </p14:cNvPr>
                <p14:cNvContentPartPr/>
                <p14:nvPr/>
              </p14:nvContentPartPr>
              <p14:xfrm>
                <a:off x="10504907" y="3710040"/>
                <a:ext cx="110160" cy="1270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40A13C2-4C1B-47EF-97FF-16F792D5E3E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500587" y="3705720"/>
                  <a:ext cx="1188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36C0410-A450-4893-BCFD-1426E090BD16}"/>
                    </a:ext>
                  </a:extLst>
                </p14:cNvPr>
                <p14:cNvContentPartPr/>
                <p14:nvPr/>
              </p14:nvContentPartPr>
              <p14:xfrm>
                <a:off x="10623347" y="3724800"/>
                <a:ext cx="63360" cy="961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36C0410-A450-4893-BCFD-1426E090BD1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619027" y="3720480"/>
                  <a:ext cx="7200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6B0FD7E0-A252-43D4-A095-8BD2FA1BFF45}"/>
                    </a:ext>
                  </a:extLst>
                </p14:cNvPr>
                <p14:cNvContentPartPr/>
                <p14:nvPr/>
              </p14:nvContentPartPr>
              <p14:xfrm>
                <a:off x="10734227" y="3693480"/>
                <a:ext cx="78480" cy="1022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6B0FD7E0-A252-43D4-A095-8BD2FA1BFF4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0729907" y="3689160"/>
                  <a:ext cx="8712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4971342-12EE-444A-9D2C-30CD38B49A1F}"/>
                    </a:ext>
                  </a:extLst>
                </p14:cNvPr>
                <p14:cNvContentPartPr/>
                <p14:nvPr/>
              </p14:nvContentPartPr>
              <p14:xfrm>
                <a:off x="10814867" y="3667560"/>
                <a:ext cx="138600" cy="1098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4971342-12EE-444A-9D2C-30CD38B49A1F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0810547" y="3663240"/>
                  <a:ext cx="14724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D85DA53F-7DD8-4C03-927B-5801E71C1692}"/>
                    </a:ext>
                  </a:extLst>
                </p14:cNvPr>
                <p14:cNvContentPartPr/>
                <p14:nvPr/>
              </p14:nvContentPartPr>
              <p14:xfrm>
                <a:off x="10099907" y="3983640"/>
                <a:ext cx="105840" cy="15120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D85DA53F-7DD8-4C03-927B-5801E71C169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095587" y="3979320"/>
                  <a:ext cx="11448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744C5E66-321A-4CB7-AD48-78BF81CD6797}"/>
                    </a:ext>
                  </a:extLst>
                </p14:cNvPr>
                <p14:cNvContentPartPr/>
                <p14:nvPr/>
              </p14:nvContentPartPr>
              <p14:xfrm>
                <a:off x="10230947" y="4015680"/>
                <a:ext cx="70920" cy="10980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744C5E66-321A-4CB7-AD48-78BF81CD6797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0226627" y="4011360"/>
                  <a:ext cx="795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474D889-12BF-46CB-924A-7B16FEC2DDF5}"/>
                    </a:ext>
                  </a:extLst>
                </p14:cNvPr>
                <p14:cNvContentPartPr/>
                <p14:nvPr/>
              </p14:nvContentPartPr>
              <p14:xfrm>
                <a:off x="10298627" y="3964920"/>
                <a:ext cx="48960" cy="13104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474D889-12BF-46CB-924A-7B16FEC2DDF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0294307" y="3960600"/>
                  <a:ext cx="576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82DAEF0A-25D1-4926-BCA0-13D1BA573D76}"/>
                    </a:ext>
                  </a:extLst>
                </p14:cNvPr>
                <p14:cNvContentPartPr/>
                <p14:nvPr/>
              </p14:nvContentPartPr>
              <p14:xfrm>
                <a:off x="10359827" y="3982560"/>
                <a:ext cx="89280" cy="925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82DAEF0A-25D1-4926-BCA0-13D1BA573D76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355507" y="3978240"/>
                  <a:ext cx="979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1CF6A70-DB52-4982-8B36-BB70E350A7CA}"/>
                    </a:ext>
                  </a:extLst>
                </p14:cNvPr>
                <p14:cNvContentPartPr/>
                <p14:nvPr/>
              </p14:nvContentPartPr>
              <p14:xfrm>
                <a:off x="10444427" y="3974640"/>
                <a:ext cx="91800" cy="943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1CF6A70-DB52-4982-8B36-BB70E350A7C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440107" y="3970320"/>
                  <a:ext cx="1004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AB2490C-0E0C-4533-B0D8-B9306F6CE68A}"/>
                    </a:ext>
                  </a:extLst>
                </p14:cNvPr>
                <p14:cNvContentPartPr/>
                <p14:nvPr/>
              </p14:nvContentPartPr>
              <p14:xfrm>
                <a:off x="10523267" y="3948360"/>
                <a:ext cx="85320" cy="12168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AB2490C-0E0C-4533-B0D8-B9306F6CE68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18947" y="3944040"/>
                  <a:ext cx="939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4899708-E467-4BF1-8FF4-077B3AF094F4}"/>
                    </a:ext>
                  </a:extLst>
                </p14:cNvPr>
                <p14:cNvContentPartPr/>
                <p14:nvPr/>
              </p14:nvContentPartPr>
              <p14:xfrm>
                <a:off x="10618667" y="3943320"/>
                <a:ext cx="55800" cy="7200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4899708-E467-4BF1-8FF4-077B3AF094F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614347" y="3939000"/>
                  <a:ext cx="64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1306838-0BCF-4D42-A095-2C5271B3BB72}"/>
                    </a:ext>
                  </a:extLst>
                </p14:cNvPr>
                <p14:cNvContentPartPr/>
                <p14:nvPr/>
              </p14:nvContentPartPr>
              <p14:xfrm>
                <a:off x="10735667" y="3923160"/>
                <a:ext cx="297000" cy="106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1306838-0BCF-4D42-A095-2C5271B3BB7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731347" y="3918840"/>
                  <a:ext cx="3056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1AE66F13-6E50-466C-89BF-B72E011569E3}"/>
                    </a:ext>
                  </a:extLst>
                </p14:cNvPr>
                <p14:cNvContentPartPr/>
                <p14:nvPr/>
              </p14:nvContentPartPr>
              <p14:xfrm>
                <a:off x="10304747" y="4206120"/>
                <a:ext cx="90360" cy="1440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1AE66F13-6E50-466C-89BF-B72E011569E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300427" y="4201800"/>
                  <a:ext cx="990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C51A23D-75BB-4AB0-9617-A0C48BDBF96F}"/>
                    </a:ext>
                  </a:extLst>
                </p14:cNvPr>
                <p14:cNvContentPartPr/>
                <p14:nvPr/>
              </p14:nvContentPartPr>
              <p14:xfrm>
                <a:off x="10403027" y="4187760"/>
                <a:ext cx="155520" cy="1245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C51A23D-75BB-4AB0-9617-A0C48BDBF96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398707" y="4183440"/>
                  <a:ext cx="164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43E5B72-0D06-4690-B8EF-39D0BB752DC8}"/>
                    </a:ext>
                  </a:extLst>
                </p14:cNvPr>
                <p14:cNvContentPartPr/>
                <p14:nvPr/>
              </p14:nvContentPartPr>
              <p14:xfrm>
                <a:off x="10562867" y="4124400"/>
                <a:ext cx="129960" cy="1530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43E5B72-0D06-4690-B8EF-39D0BB752DC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558547" y="4120080"/>
                  <a:ext cx="13860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7EC003DE-1F3D-47D2-843A-667A6478F6E7}"/>
                    </a:ext>
                  </a:extLst>
                </p14:cNvPr>
                <p14:cNvContentPartPr/>
                <p14:nvPr/>
              </p14:nvContentPartPr>
              <p14:xfrm>
                <a:off x="10703627" y="4066440"/>
                <a:ext cx="115200" cy="16668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7EC003DE-1F3D-47D2-843A-667A6478F6E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699307" y="4062120"/>
                  <a:ext cx="123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70F57C8D-4A08-430F-8EA1-0396E8318D6F}"/>
                    </a:ext>
                  </a:extLst>
                </p14:cNvPr>
                <p14:cNvContentPartPr/>
                <p14:nvPr/>
              </p14:nvContentPartPr>
              <p14:xfrm>
                <a:off x="10863827" y="4061400"/>
                <a:ext cx="12600" cy="1386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70F57C8D-4A08-430F-8EA1-0396E8318D6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0859507" y="4057080"/>
                  <a:ext cx="212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FBCA315C-9972-46D2-AE6F-20C4DB00AFB8}"/>
                    </a:ext>
                  </a:extLst>
                </p14:cNvPr>
                <p14:cNvContentPartPr/>
                <p14:nvPr/>
              </p14:nvContentPartPr>
              <p14:xfrm>
                <a:off x="10806947" y="4030800"/>
                <a:ext cx="184680" cy="1339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FBCA315C-9972-46D2-AE6F-20C4DB00AFB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802627" y="4026480"/>
                  <a:ext cx="19332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DB92A55-836C-4917-A629-1097FDF2E553}"/>
                    </a:ext>
                  </a:extLst>
                </p14:cNvPr>
                <p14:cNvContentPartPr/>
                <p14:nvPr/>
              </p14:nvContentPartPr>
              <p14:xfrm>
                <a:off x="10907027" y="3964200"/>
                <a:ext cx="184680" cy="957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DB92A55-836C-4917-A629-1097FDF2E553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902707" y="3959880"/>
                  <a:ext cx="1933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5137687F-C575-45B8-AA61-7682EB5F25EE}"/>
                    </a:ext>
                  </a:extLst>
                </p14:cNvPr>
                <p14:cNvContentPartPr/>
                <p14:nvPr/>
              </p14:nvContentPartPr>
              <p14:xfrm>
                <a:off x="9684827" y="3521760"/>
                <a:ext cx="1527480" cy="9889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5137687F-C575-45B8-AA61-7682EB5F25E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680507" y="3517440"/>
                  <a:ext cx="1536120" cy="9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07B2F532-1AED-4CBF-8235-CBBB5AA1CFFE}"/>
                  </a:ext>
                </a:extLst>
              </p14:cNvPr>
              <p14:cNvContentPartPr/>
              <p14:nvPr/>
            </p14:nvContentPartPr>
            <p14:xfrm>
              <a:off x="5827067" y="3669360"/>
              <a:ext cx="496800" cy="2417040"/>
            </p14:xfrm>
          </p:contentPart>
        </mc:Choice>
        <mc:Fallback xmlns=""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07B2F532-1AED-4CBF-8235-CBBB5AA1CFFE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822747" y="3665040"/>
                <a:ext cx="505440" cy="242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73859D8C-5E69-4A04-AA24-218E5DBA013A}"/>
                  </a:ext>
                </a:extLst>
              </p14:cNvPr>
              <p14:cNvContentPartPr/>
              <p14:nvPr/>
            </p14:nvContentPartPr>
            <p14:xfrm>
              <a:off x="6303707" y="6207000"/>
              <a:ext cx="360" cy="360"/>
            </p14:xfrm>
          </p:contentPart>
        </mc:Choice>
        <mc:Fallback xmlns=""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73859D8C-5E69-4A04-AA24-218E5DBA013A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299387" y="620268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0AB3793C-E6C6-4789-B8B1-D0B132E00424}"/>
                  </a:ext>
                </a:extLst>
              </p14:cNvPr>
              <p14:cNvContentPartPr/>
              <p14:nvPr/>
            </p14:nvContentPartPr>
            <p14:xfrm>
              <a:off x="6071507" y="5890560"/>
              <a:ext cx="563400" cy="384840"/>
            </p14:xfrm>
          </p:contentPart>
        </mc:Choice>
        <mc:Fallback xmlns=""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0AB3793C-E6C6-4789-B8B1-D0B132E00424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6067187" y="5886240"/>
                <a:ext cx="572040" cy="39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138244" name="Freihand 138243">
                <a:extLst>
                  <a:ext uri="{FF2B5EF4-FFF2-40B4-BE49-F238E27FC236}">
                    <a16:creationId xmlns:a16="http://schemas.microsoft.com/office/drawing/2014/main" id="{8E1E3566-87E7-47A6-9EC4-6874F0C3A16C}"/>
                  </a:ext>
                </a:extLst>
              </p14:cNvPr>
              <p14:cNvContentPartPr/>
              <p14:nvPr/>
            </p14:nvContentPartPr>
            <p14:xfrm>
              <a:off x="4189427" y="5263080"/>
              <a:ext cx="1356840" cy="511200"/>
            </p14:xfrm>
          </p:contentPart>
        </mc:Choice>
        <mc:Fallback xmlns="">
          <p:pic>
            <p:nvPicPr>
              <p:cNvPr id="138244" name="Freihand 138243">
                <a:extLst>
                  <a:ext uri="{FF2B5EF4-FFF2-40B4-BE49-F238E27FC236}">
                    <a16:creationId xmlns:a16="http://schemas.microsoft.com/office/drawing/2014/main" id="{8E1E3566-87E7-47A6-9EC4-6874F0C3A16C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4185107" y="5258760"/>
                <a:ext cx="1365480" cy="51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138261" name="Freihand 138260">
                <a:extLst>
                  <a:ext uri="{FF2B5EF4-FFF2-40B4-BE49-F238E27FC236}">
                    <a16:creationId xmlns:a16="http://schemas.microsoft.com/office/drawing/2014/main" id="{678A4915-46FB-48BC-B04E-CFB897E4827E}"/>
                  </a:ext>
                </a:extLst>
              </p14:cNvPr>
              <p14:cNvContentPartPr/>
              <p14:nvPr/>
            </p14:nvContentPartPr>
            <p14:xfrm>
              <a:off x="9288827" y="81240"/>
              <a:ext cx="2408040" cy="900000"/>
            </p14:xfrm>
          </p:contentPart>
        </mc:Choice>
        <mc:Fallback xmlns="">
          <p:pic>
            <p:nvPicPr>
              <p:cNvPr id="138261" name="Freihand 138260">
                <a:extLst>
                  <a:ext uri="{FF2B5EF4-FFF2-40B4-BE49-F238E27FC236}">
                    <a16:creationId xmlns:a16="http://schemas.microsoft.com/office/drawing/2014/main" id="{678A4915-46FB-48BC-B04E-CFB897E4827E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9284507" y="76920"/>
                <a:ext cx="2416680" cy="908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38264" name="Gruppieren 138263">
            <a:extLst>
              <a:ext uri="{FF2B5EF4-FFF2-40B4-BE49-F238E27FC236}">
                <a16:creationId xmlns:a16="http://schemas.microsoft.com/office/drawing/2014/main" id="{CD03DDFF-39A1-4F01-AC97-AEFD9FD3B9FE}"/>
              </a:ext>
            </a:extLst>
          </p:cNvPr>
          <p:cNvGrpSpPr/>
          <p:nvPr/>
        </p:nvGrpSpPr>
        <p:grpSpPr>
          <a:xfrm>
            <a:off x="5539427" y="3341400"/>
            <a:ext cx="2994120" cy="2506320"/>
            <a:chOff x="5539427" y="3341400"/>
            <a:chExt cx="2994120" cy="2506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259B3A2A-9500-4A54-A0A5-C37191AAEAE1}"/>
                    </a:ext>
                  </a:extLst>
                </p14:cNvPr>
                <p14:cNvContentPartPr/>
                <p14:nvPr/>
              </p14:nvContentPartPr>
              <p14:xfrm>
                <a:off x="5968907" y="5447400"/>
                <a:ext cx="537120" cy="40032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259B3A2A-9500-4A54-A0A5-C37191AAEAE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964587" y="5443080"/>
                  <a:ext cx="545760" cy="40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F5E1445A-970A-4784-9411-3D7A0E34FA9F}"/>
                    </a:ext>
                  </a:extLst>
                </p14:cNvPr>
                <p14:cNvContentPartPr/>
                <p14:nvPr/>
              </p14:nvContentPartPr>
              <p14:xfrm>
                <a:off x="5889707" y="3341400"/>
                <a:ext cx="453960" cy="74412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F5E1445A-970A-4784-9411-3D7A0E34FA9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885387" y="3337080"/>
                  <a:ext cx="462600" cy="75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138240" name="Freihand 138239">
                  <a:extLst>
                    <a:ext uri="{FF2B5EF4-FFF2-40B4-BE49-F238E27FC236}">
                      <a16:creationId xmlns:a16="http://schemas.microsoft.com/office/drawing/2014/main" id="{4330A4CC-E051-40FD-A7DB-1E37362B82C3}"/>
                    </a:ext>
                  </a:extLst>
                </p14:cNvPr>
                <p14:cNvContentPartPr/>
                <p14:nvPr/>
              </p14:nvContentPartPr>
              <p14:xfrm>
                <a:off x="5742107" y="5659800"/>
                <a:ext cx="81000" cy="80280"/>
              </p14:xfrm>
            </p:contentPart>
          </mc:Choice>
          <mc:Fallback xmlns="">
            <p:pic>
              <p:nvPicPr>
                <p:cNvPr id="138240" name="Freihand 138239">
                  <a:extLst>
                    <a:ext uri="{FF2B5EF4-FFF2-40B4-BE49-F238E27FC236}">
                      <a16:creationId xmlns:a16="http://schemas.microsoft.com/office/drawing/2014/main" id="{4330A4CC-E051-40FD-A7DB-1E37362B82C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737787" y="5655480"/>
                  <a:ext cx="8964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138241" name="Freihand 138240">
                  <a:extLst>
                    <a:ext uri="{FF2B5EF4-FFF2-40B4-BE49-F238E27FC236}">
                      <a16:creationId xmlns:a16="http://schemas.microsoft.com/office/drawing/2014/main" id="{2D882EA7-7D2C-499E-9F2F-395D161654D9}"/>
                    </a:ext>
                  </a:extLst>
                </p14:cNvPr>
                <p14:cNvContentPartPr/>
                <p14:nvPr/>
              </p14:nvContentPartPr>
              <p14:xfrm>
                <a:off x="5539427" y="5413200"/>
                <a:ext cx="722880" cy="400680"/>
              </p14:xfrm>
            </p:contentPart>
          </mc:Choice>
          <mc:Fallback xmlns="">
            <p:pic>
              <p:nvPicPr>
                <p:cNvPr id="138241" name="Freihand 138240">
                  <a:extLst>
                    <a:ext uri="{FF2B5EF4-FFF2-40B4-BE49-F238E27FC236}">
                      <a16:creationId xmlns:a16="http://schemas.microsoft.com/office/drawing/2014/main" id="{2D882EA7-7D2C-499E-9F2F-395D161654D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535107" y="5408880"/>
                  <a:ext cx="731520" cy="40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138246" name="Freihand 138245">
                  <a:extLst>
                    <a:ext uri="{FF2B5EF4-FFF2-40B4-BE49-F238E27FC236}">
                      <a16:creationId xmlns:a16="http://schemas.microsoft.com/office/drawing/2014/main" id="{EAB49070-0312-413B-B8FE-CF2A02A9D9E3}"/>
                    </a:ext>
                  </a:extLst>
                </p14:cNvPr>
                <p14:cNvContentPartPr/>
                <p14:nvPr/>
              </p14:nvContentPartPr>
              <p14:xfrm>
                <a:off x="5642027" y="5428680"/>
                <a:ext cx="675000" cy="385200"/>
              </p14:xfrm>
            </p:contentPart>
          </mc:Choice>
          <mc:Fallback xmlns="">
            <p:pic>
              <p:nvPicPr>
                <p:cNvPr id="138246" name="Freihand 138245">
                  <a:extLst>
                    <a:ext uri="{FF2B5EF4-FFF2-40B4-BE49-F238E27FC236}">
                      <a16:creationId xmlns:a16="http://schemas.microsoft.com/office/drawing/2014/main" id="{EAB49070-0312-413B-B8FE-CF2A02A9D9E3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637707" y="5424360"/>
                  <a:ext cx="68364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138248" name="Freihand 138247">
                  <a:extLst>
                    <a:ext uri="{FF2B5EF4-FFF2-40B4-BE49-F238E27FC236}">
                      <a16:creationId xmlns:a16="http://schemas.microsoft.com/office/drawing/2014/main" id="{AAF78EFC-CDCF-4EBC-9DD7-CE4BF8F7C84B}"/>
                    </a:ext>
                  </a:extLst>
                </p14:cNvPr>
                <p14:cNvContentPartPr/>
                <p14:nvPr/>
              </p14:nvContentPartPr>
              <p14:xfrm>
                <a:off x="6289307" y="4992720"/>
                <a:ext cx="543960" cy="508320"/>
              </p14:xfrm>
            </p:contentPart>
          </mc:Choice>
          <mc:Fallback xmlns="">
            <p:pic>
              <p:nvPicPr>
                <p:cNvPr id="138248" name="Freihand 138247">
                  <a:extLst>
                    <a:ext uri="{FF2B5EF4-FFF2-40B4-BE49-F238E27FC236}">
                      <a16:creationId xmlns:a16="http://schemas.microsoft.com/office/drawing/2014/main" id="{AAF78EFC-CDCF-4EBC-9DD7-CE4BF8F7C84B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284987" y="4988400"/>
                  <a:ext cx="552600" cy="51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138249" name="Freihand 138248">
                  <a:extLst>
                    <a:ext uri="{FF2B5EF4-FFF2-40B4-BE49-F238E27FC236}">
                      <a16:creationId xmlns:a16="http://schemas.microsoft.com/office/drawing/2014/main" id="{031C6667-B3F9-43DD-9033-DD27C48D1866}"/>
                    </a:ext>
                  </a:extLst>
                </p14:cNvPr>
                <p14:cNvContentPartPr/>
                <p14:nvPr/>
              </p14:nvContentPartPr>
              <p14:xfrm>
                <a:off x="6958907" y="4685640"/>
                <a:ext cx="146520" cy="277920"/>
              </p14:xfrm>
            </p:contentPart>
          </mc:Choice>
          <mc:Fallback xmlns="">
            <p:pic>
              <p:nvPicPr>
                <p:cNvPr id="138249" name="Freihand 138248">
                  <a:extLst>
                    <a:ext uri="{FF2B5EF4-FFF2-40B4-BE49-F238E27FC236}">
                      <a16:creationId xmlns:a16="http://schemas.microsoft.com/office/drawing/2014/main" id="{031C6667-B3F9-43DD-9033-DD27C48D186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6954587" y="4681320"/>
                  <a:ext cx="15516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138250" name="Freihand 138249">
                  <a:extLst>
                    <a:ext uri="{FF2B5EF4-FFF2-40B4-BE49-F238E27FC236}">
                      <a16:creationId xmlns:a16="http://schemas.microsoft.com/office/drawing/2014/main" id="{A7E20BF2-0284-49E3-893E-DA522A050E30}"/>
                    </a:ext>
                  </a:extLst>
                </p14:cNvPr>
                <p14:cNvContentPartPr/>
                <p14:nvPr/>
              </p14:nvContentPartPr>
              <p14:xfrm>
                <a:off x="6946307" y="4860240"/>
                <a:ext cx="173880" cy="105480"/>
              </p14:xfrm>
            </p:contentPart>
          </mc:Choice>
          <mc:Fallback xmlns="">
            <p:pic>
              <p:nvPicPr>
                <p:cNvPr id="138250" name="Freihand 138249">
                  <a:extLst>
                    <a:ext uri="{FF2B5EF4-FFF2-40B4-BE49-F238E27FC236}">
                      <a16:creationId xmlns:a16="http://schemas.microsoft.com/office/drawing/2014/main" id="{A7E20BF2-0284-49E3-893E-DA522A050E3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941987" y="4855920"/>
                  <a:ext cx="1825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138252" name="Freihand 138251">
                  <a:extLst>
                    <a:ext uri="{FF2B5EF4-FFF2-40B4-BE49-F238E27FC236}">
                      <a16:creationId xmlns:a16="http://schemas.microsoft.com/office/drawing/2014/main" id="{15936DD2-A3CB-45EB-9F6C-6D903E0ACE3F}"/>
                    </a:ext>
                  </a:extLst>
                </p14:cNvPr>
                <p14:cNvContentPartPr/>
                <p14:nvPr/>
              </p14:nvContentPartPr>
              <p14:xfrm>
                <a:off x="7137827" y="4626600"/>
                <a:ext cx="127800" cy="52200"/>
              </p14:xfrm>
            </p:contentPart>
          </mc:Choice>
          <mc:Fallback xmlns="">
            <p:pic>
              <p:nvPicPr>
                <p:cNvPr id="138252" name="Freihand 138251">
                  <a:extLst>
                    <a:ext uri="{FF2B5EF4-FFF2-40B4-BE49-F238E27FC236}">
                      <a16:creationId xmlns:a16="http://schemas.microsoft.com/office/drawing/2014/main" id="{15936DD2-A3CB-45EB-9F6C-6D903E0ACE3F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133507" y="4622280"/>
                  <a:ext cx="1364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138253" name="Freihand 138252">
                  <a:extLst>
                    <a:ext uri="{FF2B5EF4-FFF2-40B4-BE49-F238E27FC236}">
                      <a16:creationId xmlns:a16="http://schemas.microsoft.com/office/drawing/2014/main" id="{BD5D4E39-5DF5-4139-BE72-E093DF43C6A7}"/>
                    </a:ext>
                  </a:extLst>
                </p14:cNvPr>
                <p14:cNvContentPartPr/>
                <p14:nvPr/>
              </p14:nvContentPartPr>
              <p14:xfrm>
                <a:off x="7178507" y="4663680"/>
                <a:ext cx="109080" cy="98280"/>
              </p14:xfrm>
            </p:contentPart>
          </mc:Choice>
          <mc:Fallback xmlns="">
            <p:pic>
              <p:nvPicPr>
                <p:cNvPr id="138253" name="Freihand 138252">
                  <a:extLst>
                    <a:ext uri="{FF2B5EF4-FFF2-40B4-BE49-F238E27FC236}">
                      <a16:creationId xmlns:a16="http://schemas.microsoft.com/office/drawing/2014/main" id="{BD5D4E39-5DF5-4139-BE72-E093DF43C6A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174187" y="4659360"/>
                  <a:ext cx="1177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138254" name="Freihand 138253">
                  <a:extLst>
                    <a:ext uri="{FF2B5EF4-FFF2-40B4-BE49-F238E27FC236}">
                      <a16:creationId xmlns:a16="http://schemas.microsoft.com/office/drawing/2014/main" id="{561443EE-2940-426E-8F8E-EF842CD82DB1}"/>
                    </a:ext>
                  </a:extLst>
                </p14:cNvPr>
                <p14:cNvContentPartPr/>
                <p14:nvPr/>
              </p14:nvContentPartPr>
              <p14:xfrm>
                <a:off x="7329347" y="4427160"/>
                <a:ext cx="131040" cy="223920"/>
              </p14:xfrm>
            </p:contentPart>
          </mc:Choice>
          <mc:Fallback xmlns="">
            <p:pic>
              <p:nvPicPr>
                <p:cNvPr id="138254" name="Freihand 138253">
                  <a:extLst>
                    <a:ext uri="{FF2B5EF4-FFF2-40B4-BE49-F238E27FC236}">
                      <a16:creationId xmlns:a16="http://schemas.microsoft.com/office/drawing/2014/main" id="{561443EE-2940-426E-8F8E-EF842CD82DB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325027" y="4422840"/>
                  <a:ext cx="13968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138255" name="Freihand 138254">
                  <a:extLst>
                    <a:ext uri="{FF2B5EF4-FFF2-40B4-BE49-F238E27FC236}">
                      <a16:creationId xmlns:a16="http://schemas.microsoft.com/office/drawing/2014/main" id="{57EE4BB6-0601-4785-999B-5344F1D1EE5A}"/>
                    </a:ext>
                  </a:extLst>
                </p14:cNvPr>
                <p14:cNvContentPartPr/>
                <p14:nvPr/>
              </p14:nvContentPartPr>
              <p14:xfrm>
                <a:off x="7492067" y="4403400"/>
                <a:ext cx="87480" cy="136080"/>
              </p14:xfrm>
            </p:contentPart>
          </mc:Choice>
          <mc:Fallback xmlns="">
            <p:pic>
              <p:nvPicPr>
                <p:cNvPr id="138255" name="Freihand 138254">
                  <a:extLst>
                    <a:ext uri="{FF2B5EF4-FFF2-40B4-BE49-F238E27FC236}">
                      <a16:creationId xmlns:a16="http://schemas.microsoft.com/office/drawing/2014/main" id="{57EE4BB6-0601-4785-999B-5344F1D1EE5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7487747" y="4399080"/>
                  <a:ext cx="961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138256" name="Freihand 138255">
                  <a:extLst>
                    <a:ext uri="{FF2B5EF4-FFF2-40B4-BE49-F238E27FC236}">
                      <a16:creationId xmlns:a16="http://schemas.microsoft.com/office/drawing/2014/main" id="{BE6076EA-0741-4C18-B8C9-7144B4DC8446}"/>
                    </a:ext>
                  </a:extLst>
                </p14:cNvPr>
                <p14:cNvContentPartPr/>
                <p14:nvPr/>
              </p14:nvContentPartPr>
              <p14:xfrm>
                <a:off x="7612667" y="4358760"/>
                <a:ext cx="222840" cy="129960"/>
              </p14:xfrm>
            </p:contentPart>
          </mc:Choice>
          <mc:Fallback xmlns="">
            <p:pic>
              <p:nvPicPr>
                <p:cNvPr id="138256" name="Freihand 138255">
                  <a:extLst>
                    <a:ext uri="{FF2B5EF4-FFF2-40B4-BE49-F238E27FC236}">
                      <a16:creationId xmlns:a16="http://schemas.microsoft.com/office/drawing/2014/main" id="{BE6076EA-0741-4C18-B8C9-7144B4DC8446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608347" y="4354440"/>
                  <a:ext cx="2314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138257" name="Freihand 138256">
                  <a:extLst>
                    <a:ext uri="{FF2B5EF4-FFF2-40B4-BE49-F238E27FC236}">
                      <a16:creationId xmlns:a16="http://schemas.microsoft.com/office/drawing/2014/main" id="{E59F7EAF-FB06-4F6F-8CF9-D0DABF831A04}"/>
                    </a:ext>
                  </a:extLst>
                </p14:cNvPr>
                <p14:cNvContentPartPr/>
                <p14:nvPr/>
              </p14:nvContentPartPr>
              <p14:xfrm>
                <a:off x="7832627" y="4284960"/>
                <a:ext cx="98280" cy="103320"/>
              </p14:xfrm>
            </p:contentPart>
          </mc:Choice>
          <mc:Fallback xmlns="">
            <p:pic>
              <p:nvPicPr>
                <p:cNvPr id="138257" name="Freihand 138256">
                  <a:extLst>
                    <a:ext uri="{FF2B5EF4-FFF2-40B4-BE49-F238E27FC236}">
                      <a16:creationId xmlns:a16="http://schemas.microsoft.com/office/drawing/2014/main" id="{E59F7EAF-FB06-4F6F-8CF9-D0DABF831A04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828307" y="4280640"/>
                  <a:ext cx="1069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138258" name="Freihand 138257">
                  <a:extLst>
                    <a:ext uri="{FF2B5EF4-FFF2-40B4-BE49-F238E27FC236}">
                      <a16:creationId xmlns:a16="http://schemas.microsoft.com/office/drawing/2014/main" id="{087C2CD7-B3E9-42BF-AD7B-B9B07D38DB11}"/>
                    </a:ext>
                  </a:extLst>
                </p14:cNvPr>
                <p14:cNvContentPartPr/>
                <p14:nvPr/>
              </p14:nvContentPartPr>
              <p14:xfrm>
                <a:off x="7956107" y="4227360"/>
                <a:ext cx="89640" cy="90000"/>
              </p14:xfrm>
            </p:contentPart>
          </mc:Choice>
          <mc:Fallback xmlns="">
            <p:pic>
              <p:nvPicPr>
                <p:cNvPr id="138258" name="Freihand 138257">
                  <a:extLst>
                    <a:ext uri="{FF2B5EF4-FFF2-40B4-BE49-F238E27FC236}">
                      <a16:creationId xmlns:a16="http://schemas.microsoft.com/office/drawing/2014/main" id="{087C2CD7-B3E9-42BF-AD7B-B9B07D38DB11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951787" y="4223040"/>
                  <a:ext cx="9828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138259" name="Freihand 138258">
                  <a:extLst>
                    <a:ext uri="{FF2B5EF4-FFF2-40B4-BE49-F238E27FC236}">
                      <a16:creationId xmlns:a16="http://schemas.microsoft.com/office/drawing/2014/main" id="{1DECFEC9-CB6E-45C0-B9EA-E7AD25640141}"/>
                    </a:ext>
                  </a:extLst>
                </p14:cNvPr>
                <p14:cNvContentPartPr/>
                <p14:nvPr/>
              </p14:nvContentPartPr>
              <p14:xfrm>
                <a:off x="8048267" y="4168680"/>
                <a:ext cx="207000" cy="143280"/>
              </p14:xfrm>
            </p:contentPart>
          </mc:Choice>
          <mc:Fallback xmlns="">
            <p:pic>
              <p:nvPicPr>
                <p:cNvPr id="138259" name="Freihand 138258">
                  <a:extLst>
                    <a:ext uri="{FF2B5EF4-FFF2-40B4-BE49-F238E27FC236}">
                      <a16:creationId xmlns:a16="http://schemas.microsoft.com/office/drawing/2014/main" id="{1DECFEC9-CB6E-45C0-B9EA-E7AD2564014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043947" y="4164360"/>
                  <a:ext cx="2156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138263" name="Freihand 138262">
                  <a:extLst>
                    <a:ext uri="{FF2B5EF4-FFF2-40B4-BE49-F238E27FC236}">
                      <a16:creationId xmlns:a16="http://schemas.microsoft.com/office/drawing/2014/main" id="{68A4ED18-29F5-4F70-80C3-58D2F5B87911}"/>
                    </a:ext>
                  </a:extLst>
                </p14:cNvPr>
                <p14:cNvContentPartPr/>
                <p14:nvPr/>
              </p14:nvContentPartPr>
              <p14:xfrm>
                <a:off x="6605747" y="4000560"/>
                <a:ext cx="1927800" cy="1254960"/>
              </p14:xfrm>
            </p:contentPart>
          </mc:Choice>
          <mc:Fallback xmlns="">
            <p:pic>
              <p:nvPicPr>
                <p:cNvPr id="138263" name="Freihand 138262">
                  <a:extLst>
                    <a:ext uri="{FF2B5EF4-FFF2-40B4-BE49-F238E27FC236}">
                      <a16:creationId xmlns:a16="http://schemas.microsoft.com/office/drawing/2014/main" id="{68A4ED18-29F5-4F70-80C3-58D2F5B8791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601427" y="3996240"/>
                  <a:ext cx="1936440" cy="126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8266" name="Gruppieren 138265">
            <a:extLst>
              <a:ext uri="{FF2B5EF4-FFF2-40B4-BE49-F238E27FC236}">
                <a16:creationId xmlns:a16="http://schemas.microsoft.com/office/drawing/2014/main" id="{9A3C444C-B305-441E-B805-711D25252CF2}"/>
              </a:ext>
            </a:extLst>
          </p:cNvPr>
          <p:cNvGrpSpPr/>
          <p:nvPr/>
        </p:nvGrpSpPr>
        <p:grpSpPr>
          <a:xfrm>
            <a:off x="9235187" y="184560"/>
            <a:ext cx="2544480" cy="1520280"/>
            <a:chOff x="9235187" y="184560"/>
            <a:chExt cx="2544480" cy="1520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A8673BFA-F3B2-4A01-B665-6434DAF16868}"/>
                    </a:ext>
                  </a:extLst>
                </p14:cNvPr>
                <p14:cNvContentPartPr/>
                <p14:nvPr/>
              </p14:nvContentPartPr>
              <p14:xfrm>
                <a:off x="10367027" y="456360"/>
                <a:ext cx="1412640" cy="124848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A8673BFA-F3B2-4A01-B665-6434DAF16868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362707" y="452040"/>
                  <a:ext cx="1421280" cy="125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F17C64B9-00FB-45D1-9A2E-688107D16529}"/>
                    </a:ext>
                  </a:extLst>
                </p14:cNvPr>
                <p14:cNvContentPartPr/>
                <p14:nvPr/>
              </p14:nvContentPartPr>
              <p14:xfrm>
                <a:off x="9707867" y="535560"/>
                <a:ext cx="167400" cy="2286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F17C64B9-00FB-45D1-9A2E-688107D16529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703547" y="531240"/>
                  <a:ext cx="1760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A30F5CF1-4F0D-4326-9940-BD41BCD4F7DE}"/>
                    </a:ext>
                  </a:extLst>
                </p14:cNvPr>
                <p14:cNvContentPartPr/>
                <p14:nvPr/>
              </p14:nvContentPartPr>
              <p14:xfrm>
                <a:off x="9724787" y="543480"/>
                <a:ext cx="181080" cy="23184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A30F5CF1-4F0D-4326-9940-BD41BCD4F7D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720467" y="539160"/>
                  <a:ext cx="1897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0F40A50-53CC-4D7F-A3A6-BA2354CC2CCE}"/>
                    </a:ext>
                  </a:extLst>
                </p14:cNvPr>
                <p14:cNvContentPartPr/>
                <p14:nvPr/>
              </p14:nvContentPartPr>
              <p14:xfrm>
                <a:off x="10062827" y="511080"/>
                <a:ext cx="29160" cy="1828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0F40A50-53CC-4D7F-A3A6-BA2354CC2CCE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058507" y="506760"/>
                  <a:ext cx="378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F583756-6BAC-4B2A-85D0-DDA90E653428}"/>
                    </a:ext>
                  </a:extLst>
                </p14:cNvPr>
                <p14:cNvContentPartPr/>
                <p14:nvPr/>
              </p14:nvContentPartPr>
              <p14:xfrm>
                <a:off x="10016387" y="546360"/>
                <a:ext cx="135360" cy="6768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F583756-6BAC-4B2A-85D0-DDA90E653428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0012067" y="542040"/>
                  <a:ext cx="1440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33A5405-E54F-49A4-B36E-5D619C1ADD4A}"/>
                    </a:ext>
                  </a:extLst>
                </p14:cNvPr>
                <p14:cNvContentPartPr/>
                <p14:nvPr/>
              </p14:nvContentPartPr>
              <p14:xfrm>
                <a:off x="10176587" y="416760"/>
                <a:ext cx="90720" cy="4860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33A5405-E54F-49A4-B36E-5D619C1ADD4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0172267" y="412440"/>
                  <a:ext cx="9936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CED24C88-BE0B-447A-A0C2-C7CE309879DC}"/>
                    </a:ext>
                  </a:extLst>
                </p14:cNvPr>
                <p14:cNvContentPartPr/>
                <p14:nvPr/>
              </p14:nvContentPartPr>
              <p14:xfrm>
                <a:off x="10238147" y="409200"/>
                <a:ext cx="73440" cy="22464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CED24C88-BE0B-447A-A0C2-C7CE309879D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233827" y="404880"/>
                  <a:ext cx="82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D0787C99-9725-4DC2-A379-FFAA9C98E5C5}"/>
                    </a:ext>
                  </a:extLst>
                </p14:cNvPr>
                <p14:cNvContentPartPr/>
                <p14:nvPr/>
              </p14:nvContentPartPr>
              <p14:xfrm>
                <a:off x="10305467" y="382560"/>
                <a:ext cx="165240" cy="2001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D0787C99-9725-4DC2-A379-FFAA9C98E5C5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0301147" y="378240"/>
                  <a:ext cx="1738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6145BBC7-02CE-49E9-8BA7-8AB0A997EA0E}"/>
                    </a:ext>
                  </a:extLst>
                </p14:cNvPr>
                <p14:cNvContentPartPr/>
                <p14:nvPr/>
              </p14:nvContentPartPr>
              <p14:xfrm>
                <a:off x="10559267" y="402360"/>
                <a:ext cx="360" cy="36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6145BBC7-02CE-49E9-8BA7-8AB0A997EA0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554947" y="39804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D4BC8B1-452D-42AE-818D-548C439D7122}"/>
                    </a:ext>
                  </a:extLst>
                </p14:cNvPr>
                <p14:cNvContentPartPr/>
                <p14:nvPr/>
              </p14:nvContentPartPr>
              <p14:xfrm>
                <a:off x="10593827" y="379680"/>
                <a:ext cx="360" cy="36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D4BC8B1-452D-42AE-818D-548C439D7122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589507" y="3753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22AD724B-C063-4FED-9F52-74B300ED1850}"/>
                    </a:ext>
                  </a:extLst>
                </p14:cNvPr>
                <p14:cNvContentPartPr/>
                <p14:nvPr/>
              </p14:nvContentPartPr>
              <p14:xfrm>
                <a:off x="10496627" y="330360"/>
                <a:ext cx="146160" cy="2476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22AD724B-C063-4FED-9F52-74B300ED1850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0492307" y="326040"/>
                  <a:ext cx="15480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A29D1BCA-344B-42D5-B935-84540BC165E9}"/>
                    </a:ext>
                  </a:extLst>
                </p14:cNvPr>
                <p14:cNvContentPartPr/>
                <p14:nvPr/>
              </p14:nvContentPartPr>
              <p14:xfrm>
                <a:off x="10684907" y="442320"/>
                <a:ext cx="18720" cy="306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A29D1BCA-344B-42D5-B935-84540BC165E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680587" y="438000"/>
                  <a:ext cx="273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0E6D8B68-6202-4629-9094-A2BAF73B5E65}"/>
                    </a:ext>
                  </a:extLst>
                </p14:cNvPr>
                <p14:cNvContentPartPr/>
                <p14:nvPr/>
              </p14:nvContentPartPr>
              <p14:xfrm>
                <a:off x="10763387" y="295080"/>
                <a:ext cx="94680" cy="1551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0E6D8B68-6202-4629-9094-A2BAF73B5E65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0759067" y="290760"/>
                  <a:ext cx="1033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B2BBD252-BCCB-4419-BB74-E98FCD104CAA}"/>
                    </a:ext>
                  </a:extLst>
                </p14:cNvPr>
                <p14:cNvContentPartPr/>
                <p14:nvPr/>
              </p14:nvContentPartPr>
              <p14:xfrm>
                <a:off x="10891187" y="253320"/>
                <a:ext cx="144360" cy="1634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B2BBD252-BCCB-4419-BB74-E98FCD104CA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886867" y="249000"/>
                  <a:ext cx="15300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D6E287B-947F-4A70-9889-D548B200B9F9}"/>
                    </a:ext>
                  </a:extLst>
                </p14:cNvPr>
                <p14:cNvContentPartPr/>
                <p14:nvPr/>
              </p14:nvContentPartPr>
              <p14:xfrm>
                <a:off x="11017187" y="286440"/>
                <a:ext cx="201600" cy="16488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D6E287B-947F-4A70-9889-D548B200B9F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1012867" y="282120"/>
                  <a:ext cx="21024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38265" name="Freihand 138264">
                  <a:extLst>
                    <a:ext uri="{FF2B5EF4-FFF2-40B4-BE49-F238E27FC236}">
                      <a16:creationId xmlns:a16="http://schemas.microsoft.com/office/drawing/2014/main" id="{7CC8EC37-217B-4C98-91F4-D7854BAF3AE9}"/>
                    </a:ext>
                  </a:extLst>
                </p14:cNvPr>
                <p14:cNvContentPartPr/>
                <p14:nvPr/>
              </p14:nvContentPartPr>
              <p14:xfrm>
                <a:off x="9235187" y="184560"/>
                <a:ext cx="2402280" cy="857520"/>
              </p14:xfrm>
            </p:contentPart>
          </mc:Choice>
          <mc:Fallback xmlns="">
            <p:pic>
              <p:nvPicPr>
                <p:cNvPr id="138265" name="Freihand 138264">
                  <a:extLst>
                    <a:ext uri="{FF2B5EF4-FFF2-40B4-BE49-F238E27FC236}">
                      <a16:creationId xmlns:a16="http://schemas.microsoft.com/office/drawing/2014/main" id="{7CC8EC37-217B-4C98-91F4-D7854BAF3AE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9230867" y="180240"/>
                  <a:ext cx="2410920" cy="86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950934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Funktionen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962857"/>
            <a:ext cx="8570932" cy="1506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Aktuell: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Herausbildung eines neuen Ziels →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stabile Umweltbedingungen </a:t>
            </a:r>
          </a:p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Welches letztlich alle drei anderen Funktionen hineinspielt, aber in letzter Zeit derart an Bedeutung gewinnt, dass man eine neue Funktion definieren kann</a:t>
            </a:r>
          </a:p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 ganz aktuell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kommt wieder die ganz originäre Aufgabe des Staates zur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Gewährleistung der äußeren Sicherheit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den Fokus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493990" y="552450"/>
            <a:ext cx="10868627" cy="4455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Richard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Musgrave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(1959)</a:t>
            </a:r>
          </a:p>
          <a:p>
            <a:pPr algn="ctr"/>
            <a:endParaRPr lang="de-DE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Theory </a:t>
            </a:r>
            <a:r>
              <a:rPr lang="de-DE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Finance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 der Staat drei Kernaufgaben: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Allokation insbesondere öffentlicher Güter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Korrektur der Verteilung (Distribution) des Einkommens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Stabilisierung der Konjunktur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F170F1D-76EF-4589-BA6F-2AA704CD2C0C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CA29C57-CEFB-4F22-BA72-7DB0A0E7096B}"/>
                  </a:ext>
                </a:extLst>
              </p14:cNvPr>
              <p14:cNvContentPartPr/>
              <p14:nvPr/>
            </p14:nvContentPartPr>
            <p14:xfrm>
              <a:off x="3479867" y="1769640"/>
              <a:ext cx="5198400" cy="9777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CA29C57-CEFB-4F22-BA72-7DB0A0E7096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75547" y="1765320"/>
                <a:ext cx="5207040" cy="98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CD39AE53-3C9F-415A-B135-2F4997047162}"/>
                  </a:ext>
                </a:extLst>
              </p14:cNvPr>
              <p14:cNvContentPartPr/>
              <p14:nvPr/>
            </p14:nvContentPartPr>
            <p14:xfrm>
              <a:off x="876347" y="3542640"/>
              <a:ext cx="2736000" cy="11376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CD39AE53-3C9F-415A-B135-2F499704716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2027" y="3538320"/>
                <a:ext cx="274464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ACF4026-51FD-489E-A5E8-5AD4DDF012C7}"/>
                  </a:ext>
                </a:extLst>
              </p14:cNvPr>
              <p14:cNvContentPartPr/>
              <p14:nvPr/>
            </p14:nvContentPartPr>
            <p14:xfrm>
              <a:off x="4246667" y="3400440"/>
              <a:ext cx="5623200" cy="17532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ACF4026-51FD-489E-A5E8-5AD4DDF012C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42347" y="3396120"/>
                <a:ext cx="563184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5ACCCE1-94A0-4F34-879C-C6B5869F12DB}"/>
                  </a:ext>
                </a:extLst>
              </p14:cNvPr>
              <p14:cNvContentPartPr/>
              <p14:nvPr/>
            </p14:nvContentPartPr>
            <p14:xfrm>
              <a:off x="9107387" y="2055120"/>
              <a:ext cx="97560" cy="20628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5ACCCE1-94A0-4F34-879C-C6B5869F12D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103067" y="2050800"/>
                <a:ext cx="106200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B008E90F-9960-4482-A69C-4B3C5A83C751}"/>
                  </a:ext>
                </a:extLst>
              </p14:cNvPr>
              <p14:cNvContentPartPr/>
              <p14:nvPr/>
            </p14:nvContentPartPr>
            <p14:xfrm>
              <a:off x="9150947" y="2002920"/>
              <a:ext cx="124920" cy="17424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B008E90F-9960-4482-A69C-4B3C5A83C75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46627" y="1998600"/>
                <a:ext cx="13356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9B6B4C33-EAA9-4F2E-B8C1-E59F46CDF462}"/>
                  </a:ext>
                </a:extLst>
              </p14:cNvPr>
              <p14:cNvContentPartPr/>
              <p14:nvPr/>
            </p14:nvContentPartPr>
            <p14:xfrm>
              <a:off x="9314747" y="1934520"/>
              <a:ext cx="172080" cy="22536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9B6B4C33-EAA9-4F2E-B8C1-E59F46CDF46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310427" y="1930200"/>
                <a:ext cx="18072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44A286B1-D7C8-49B3-A22E-3D284D079972}"/>
                  </a:ext>
                </a:extLst>
              </p14:cNvPr>
              <p14:cNvContentPartPr/>
              <p14:nvPr/>
            </p14:nvContentPartPr>
            <p14:xfrm>
              <a:off x="9544427" y="1847040"/>
              <a:ext cx="443880" cy="27144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44A286B1-D7C8-49B3-A22E-3D284D07997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540107" y="1842720"/>
                <a:ext cx="452520" cy="28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2E22003A-00AC-49BC-8095-CA08C6F11150}"/>
                  </a:ext>
                </a:extLst>
              </p14:cNvPr>
              <p14:cNvContentPartPr/>
              <p14:nvPr/>
            </p14:nvContentPartPr>
            <p14:xfrm>
              <a:off x="10019987" y="1508640"/>
              <a:ext cx="100080" cy="24804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2E22003A-00AC-49BC-8095-CA08C6F1115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015667" y="1504320"/>
                <a:ext cx="10872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DB42ABD9-8B4B-4198-B546-BB1E0B05188A}"/>
                  </a:ext>
                </a:extLst>
              </p14:cNvPr>
              <p14:cNvContentPartPr/>
              <p14:nvPr/>
            </p14:nvContentPartPr>
            <p14:xfrm>
              <a:off x="10126907" y="1822920"/>
              <a:ext cx="8280" cy="3492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DB42ABD9-8B4B-4198-B546-BB1E0B05188A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122587" y="1818600"/>
                <a:ext cx="16920" cy="4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D0A8966C-86ED-44A5-B2EF-406D407879A9}"/>
                  </a:ext>
                </a:extLst>
              </p14:cNvPr>
              <p14:cNvContentPartPr/>
              <p14:nvPr/>
            </p14:nvContentPartPr>
            <p14:xfrm>
              <a:off x="10462787" y="1636440"/>
              <a:ext cx="360" cy="36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D0A8966C-86ED-44A5-B2EF-406D407879A9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458467" y="163212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4DE1F4B4-EF8C-4A8F-90D6-D0DAA4A1B4A4}"/>
                  </a:ext>
                </a:extLst>
              </p14:cNvPr>
              <p14:cNvContentPartPr/>
              <p14:nvPr/>
            </p14:nvContentPartPr>
            <p14:xfrm>
              <a:off x="10429667" y="1457160"/>
              <a:ext cx="148320" cy="24840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4DE1F4B4-EF8C-4A8F-90D6-D0DAA4A1B4A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425347" y="1452840"/>
                <a:ext cx="156960" cy="25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D65A0379-B397-4A44-87E9-77CBC14F9EB0}"/>
                  </a:ext>
                </a:extLst>
              </p14:cNvPr>
              <p14:cNvContentPartPr/>
              <p14:nvPr/>
            </p14:nvContentPartPr>
            <p14:xfrm>
              <a:off x="10601747" y="1510800"/>
              <a:ext cx="99000" cy="10980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D65A0379-B397-4A44-87E9-77CBC14F9EB0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597427" y="1506480"/>
                <a:ext cx="10764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4CDFD237-9EFE-4382-9F35-21D2A0655371}"/>
                  </a:ext>
                </a:extLst>
              </p14:cNvPr>
              <p14:cNvContentPartPr/>
              <p14:nvPr/>
            </p14:nvContentPartPr>
            <p14:xfrm>
              <a:off x="10703627" y="1350960"/>
              <a:ext cx="289080" cy="31356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4CDFD237-9EFE-4382-9F35-21D2A0655371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699307" y="1346640"/>
                <a:ext cx="297720" cy="32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FA3DA4EC-C453-478B-A6CF-52CA67DB0E25}"/>
                  </a:ext>
                </a:extLst>
              </p14:cNvPr>
              <p14:cNvContentPartPr/>
              <p14:nvPr/>
            </p14:nvContentPartPr>
            <p14:xfrm>
              <a:off x="10914227" y="1320000"/>
              <a:ext cx="45360" cy="864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FA3DA4EC-C453-478B-A6CF-52CA67DB0E2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909907" y="1315680"/>
                <a:ext cx="54000" cy="1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3D01304E-01B1-4342-9D5B-95713064A660}"/>
                  </a:ext>
                </a:extLst>
              </p14:cNvPr>
              <p14:cNvContentPartPr/>
              <p14:nvPr/>
            </p14:nvContentPartPr>
            <p14:xfrm>
              <a:off x="11009987" y="1350960"/>
              <a:ext cx="41760" cy="9288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3D01304E-01B1-4342-9D5B-95713064A66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1005667" y="1346640"/>
                <a:ext cx="5040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CDF0E1DC-9AAB-4464-89CB-3741E13C3B22}"/>
                  </a:ext>
                </a:extLst>
              </p14:cNvPr>
              <p14:cNvContentPartPr/>
              <p14:nvPr/>
            </p14:nvContentPartPr>
            <p14:xfrm>
              <a:off x="11050667" y="1184280"/>
              <a:ext cx="214200" cy="22644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CDF0E1DC-9AAB-4464-89CB-3741E13C3B2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46347" y="1179960"/>
                <a:ext cx="22284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DBBB958B-3E80-421D-85C7-D1BBBFD92F8D}"/>
                  </a:ext>
                </a:extLst>
              </p14:cNvPr>
              <p14:cNvContentPartPr/>
              <p14:nvPr/>
            </p14:nvContentPartPr>
            <p14:xfrm>
              <a:off x="11070467" y="1148280"/>
              <a:ext cx="19800" cy="36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DBBB958B-3E80-421D-85C7-D1BBBFD92F8D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11066147" y="1143960"/>
                <a:ext cx="2844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9341E324-D732-4D66-80D8-9416F32753F0}"/>
                  </a:ext>
                </a:extLst>
              </p14:cNvPr>
              <p14:cNvContentPartPr/>
              <p14:nvPr/>
            </p14:nvContentPartPr>
            <p14:xfrm>
              <a:off x="9811907" y="2243400"/>
              <a:ext cx="300240" cy="23400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9341E324-D732-4D66-80D8-9416F32753F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9807587" y="2239080"/>
                <a:ext cx="308880" cy="24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5DFBA020-7470-4B62-9728-CD5B5A1ECB75}"/>
                  </a:ext>
                </a:extLst>
              </p14:cNvPr>
              <p14:cNvContentPartPr/>
              <p14:nvPr/>
            </p14:nvContentPartPr>
            <p14:xfrm>
              <a:off x="10133027" y="2029920"/>
              <a:ext cx="178560" cy="25560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5DFBA020-7470-4B62-9728-CD5B5A1ECB75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0128707" y="2025600"/>
                <a:ext cx="18720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37BF3267-CF69-4C3D-9C8F-5A154AFD9443}"/>
                  </a:ext>
                </a:extLst>
              </p14:cNvPr>
              <p14:cNvContentPartPr/>
              <p14:nvPr/>
            </p14:nvContentPartPr>
            <p14:xfrm>
              <a:off x="10517867" y="1853160"/>
              <a:ext cx="325080" cy="239400"/>
            </p14:xfrm>
          </p:contentPart>
        </mc:Choice>
        <mc:Fallback xmlns=""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37BF3267-CF69-4C3D-9C8F-5A154AFD9443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0513547" y="1848840"/>
                <a:ext cx="33372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48898CBE-3EC3-4EBD-A17C-686D920F991D}"/>
                  </a:ext>
                </a:extLst>
              </p14:cNvPr>
              <p14:cNvContentPartPr/>
              <p14:nvPr/>
            </p14:nvContentPartPr>
            <p14:xfrm>
              <a:off x="10770587" y="1763520"/>
              <a:ext cx="9360" cy="5688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48898CBE-3EC3-4EBD-A17C-686D920F991D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0766267" y="1759200"/>
                <a:ext cx="1800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D236C22C-F102-487B-A64A-08E20B24ADC5}"/>
                  </a:ext>
                </a:extLst>
              </p14:cNvPr>
              <p14:cNvContentPartPr/>
              <p14:nvPr/>
            </p14:nvContentPartPr>
            <p14:xfrm>
              <a:off x="10422107" y="2360400"/>
              <a:ext cx="112680" cy="25164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D236C22C-F102-487B-A64A-08E20B24ADC5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0417787" y="2356080"/>
                <a:ext cx="12132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F2BB7EEC-F4B5-40B7-AB6B-0DC7F15FAA4F}"/>
                  </a:ext>
                </a:extLst>
              </p14:cNvPr>
              <p14:cNvContentPartPr/>
              <p14:nvPr/>
            </p14:nvContentPartPr>
            <p14:xfrm>
              <a:off x="10482947" y="2381640"/>
              <a:ext cx="128880" cy="17532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F2BB7EEC-F4B5-40B7-AB6B-0DC7F15FAA4F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478627" y="2377320"/>
                <a:ext cx="13752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1E644C46-903D-4E0F-8B8C-D3EA47B7C773}"/>
                  </a:ext>
                </a:extLst>
              </p14:cNvPr>
              <p14:cNvContentPartPr/>
              <p14:nvPr/>
            </p14:nvContentPartPr>
            <p14:xfrm>
              <a:off x="10629107" y="2215680"/>
              <a:ext cx="61920" cy="23112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1E644C46-903D-4E0F-8B8C-D3EA47B7C773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0624787" y="2211360"/>
                <a:ext cx="7056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97724999-A358-434B-A86A-13F3396E9035}"/>
                  </a:ext>
                </a:extLst>
              </p14:cNvPr>
              <p14:cNvContentPartPr/>
              <p14:nvPr/>
            </p14:nvContentPartPr>
            <p14:xfrm>
              <a:off x="10702907" y="2197680"/>
              <a:ext cx="252720" cy="36756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97724999-A358-434B-A86A-13F3396E9035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0698587" y="2193360"/>
                <a:ext cx="261360" cy="37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ADDCA586-2BC2-44C6-B6A1-CC4BD7A25D4F}"/>
                  </a:ext>
                </a:extLst>
              </p14:cNvPr>
              <p14:cNvContentPartPr/>
              <p14:nvPr/>
            </p14:nvContentPartPr>
            <p14:xfrm>
              <a:off x="10947347" y="2128200"/>
              <a:ext cx="87840" cy="105120"/>
            </p14:xfrm>
          </p:contentPart>
        </mc:Choice>
        <mc:Fallback xmlns=""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ADDCA586-2BC2-44C6-B6A1-CC4BD7A25D4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10943027" y="2123880"/>
                <a:ext cx="9648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B060AA16-79C0-494F-8D7C-8870CF5A7FDA}"/>
                  </a:ext>
                </a:extLst>
              </p14:cNvPr>
              <p14:cNvContentPartPr/>
              <p14:nvPr/>
            </p14:nvContentPartPr>
            <p14:xfrm>
              <a:off x="11065067" y="1888800"/>
              <a:ext cx="135000" cy="277920"/>
            </p14:xfrm>
          </p:contentPart>
        </mc:Choice>
        <mc:Fallback xmlns=""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B060AA16-79C0-494F-8D7C-8870CF5A7FDA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11060747" y="1884480"/>
                <a:ext cx="14364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71C91E8F-B337-49CA-8568-D455256F3081}"/>
                  </a:ext>
                </a:extLst>
              </p14:cNvPr>
              <p14:cNvContentPartPr/>
              <p14:nvPr/>
            </p14:nvContentPartPr>
            <p14:xfrm>
              <a:off x="11224187" y="1696920"/>
              <a:ext cx="425880" cy="36972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71C91E8F-B337-49CA-8568-D455256F3081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11219867" y="1692600"/>
                <a:ext cx="43452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942C0B1C-5BBF-4688-B2E2-2C405025F0EC}"/>
                  </a:ext>
                </a:extLst>
              </p14:cNvPr>
              <p14:cNvContentPartPr/>
              <p14:nvPr/>
            </p14:nvContentPartPr>
            <p14:xfrm>
              <a:off x="11676707" y="1431960"/>
              <a:ext cx="32040" cy="31068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942C0B1C-5BBF-4688-B2E2-2C405025F0E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11672387" y="1427640"/>
                <a:ext cx="4068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ABBD37B0-9788-4F44-8492-DA0A8DFD6BA8}"/>
                  </a:ext>
                </a:extLst>
              </p14:cNvPr>
              <p14:cNvContentPartPr/>
              <p14:nvPr/>
            </p14:nvContentPartPr>
            <p14:xfrm>
              <a:off x="11758787" y="1421160"/>
              <a:ext cx="68760" cy="259200"/>
            </p14:xfrm>
          </p:contentPart>
        </mc:Choice>
        <mc:Fallback xmlns=""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ABBD37B0-9788-4F44-8492-DA0A8DFD6BA8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1754467" y="1416840"/>
                <a:ext cx="77400" cy="26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45C18564-73D2-40AC-A015-D3D441026423}"/>
                  </a:ext>
                </a:extLst>
              </p14:cNvPr>
              <p14:cNvContentPartPr/>
              <p14:nvPr/>
            </p14:nvContentPartPr>
            <p14:xfrm>
              <a:off x="991907" y="4295040"/>
              <a:ext cx="2922120" cy="183600"/>
            </p14:xfrm>
          </p:contentPart>
        </mc:Choice>
        <mc:Fallback xmlns=""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45C18564-73D2-40AC-A015-D3D441026423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987587" y="4290720"/>
                <a:ext cx="293076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8F69CE79-9BC0-422F-8B2B-572A114EADF3}"/>
                  </a:ext>
                </a:extLst>
              </p14:cNvPr>
              <p14:cNvContentPartPr/>
              <p14:nvPr/>
            </p14:nvContentPartPr>
            <p14:xfrm>
              <a:off x="8907587" y="3742440"/>
              <a:ext cx="2596680" cy="68184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8F69CE79-9BC0-422F-8B2B-572A114EADF3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8903267" y="3738120"/>
                <a:ext cx="2605320" cy="69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1D0BBDB0-0014-415E-B247-ACB7D0E87ECB}"/>
                  </a:ext>
                </a:extLst>
              </p14:cNvPr>
              <p14:cNvContentPartPr/>
              <p14:nvPr/>
            </p14:nvContentPartPr>
            <p14:xfrm>
              <a:off x="863387" y="4894800"/>
              <a:ext cx="3162960" cy="10008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1D0BBDB0-0014-415E-B247-ACB7D0E87ECB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859067" y="4890480"/>
                <a:ext cx="317160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07495FBD-BACF-4A7E-97F7-94F013E02DF0}"/>
                  </a:ext>
                </a:extLst>
              </p14:cNvPr>
              <p14:cNvContentPartPr/>
              <p14:nvPr/>
            </p14:nvContentPartPr>
            <p14:xfrm>
              <a:off x="4157027" y="4517880"/>
              <a:ext cx="3953160" cy="452880"/>
            </p14:xfrm>
          </p:contentPart>
        </mc:Choice>
        <mc:Fallback xmlns=""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07495FBD-BACF-4A7E-97F7-94F013E02DF0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152707" y="4513560"/>
                <a:ext cx="3961800" cy="46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3166D4F2-256B-46DE-A299-C236E81ABE47}"/>
                  </a:ext>
                </a:extLst>
              </p14:cNvPr>
              <p14:cNvContentPartPr/>
              <p14:nvPr/>
            </p14:nvContentPartPr>
            <p14:xfrm>
              <a:off x="4516307" y="4902360"/>
              <a:ext cx="3426120" cy="430560"/>
            </p14:xfrm>
          </p:contentPart>
        </mc:Choice>
        <mc:Fallback xmlns=""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3166D4F2-256B-46DE-A299-C236E81ABE4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511987" y="4898040"/>
                <a:ext cx="3434760" cy="43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366BAB45-0DFE-494A-8862-468595C4A6B7}"/>
                  </a:ext>
                </a:extLst>
              </p14:cNvPr>
              <p14:cNvContentPartPr/>
              <p14:nvPr/>
            </p14:nvContentPartPr>
            <p14:xfrm>
              <a:off x="-67573" y="6102240"/>
              <a:ext cx="4760280" cy="56340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366BAB45-0DFE-494A-8862-468595C4A6B7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-71893" y="6097920"/>
                <a:ext cx="4768920" cy="57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93AD39BE-FBE0-4BD0-AEB6-956F2C43234F}"/>
              </a:ext>
            </a:extLst>
          </p:cNvPr>
          <p:cNvGrpSpPr/>
          <p:nvPr/>
        </p:nvGrpSpPr>
        <p:grpSpPr>
          <a:xfrm>
            <a:off x="4290227" y="2535720"/>
            <a:ext cx="5821200" cy="675000"/>
            <a:chOff x="4290227" y="2535720"/>
            <a:chExt cx="5821200" cy="67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F7CB7592-DC37-4AC0-A370-0FA51BC6D50D}"/>
                    </a:ext>
                  </a:extLst>
                </p14:cNvPr>
                <p14:cNvContentPartPr/>
                <p14:nvPr/>
              </p14:nvContentPartPr>
              <p14:xfrm>
                <a:off x="8636147" y="2603400"/>
                <a:ext cx="336240" cy="44748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F7CB7592-DC37-4AC0-A370-0FA51BC6D50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631827" y="2599080"/>
                  <a:ext cx="344880" cy="45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3123CAB-1C95-4ECF-8374-7C35DDDBB402}"/>
                    </a:ext>
                  </a:extLst>
                </p14:cNvPr>
                <p14:cNvContentPartPr/>
                <p14:nvPr/>
              </p14:nvContentPartPr>
              <p14:xfrm>
                <a:off x="8498267" y="2845320"/>
                <a:ext cx="380160" cy="2502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3123CAB-1C95-4ECF-8374-7C35DDDBB40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493947" y="2841000"/>
                  <a:ext cx="38880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522ABCF5-F7FC-43C3-B087-10C489D743E7}"/>
                    </a:ext>
                  </a:extLst>
                </p14:cNvPr>
                <p14:cNvContentPartPr/>
                <p14:nvPr/>
              </p14:nvContentPartPr>
              <p14:xfrm>
                <a:off x="4316867" y="2885640"/>
                <a:ext cx="26280" cy="16524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522ABCF5-F7FC-43C3-B087-10C489D743E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12547" y="2881320"/>
                  <a:ext cx="3492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1A1DB9D6-E051-458E-97F7-AA88D75F55D6}"/>
                    </a:ext>
                  </a:extLst>
                </p14:cNvPr>
                <p14:cNvContentPartPr/>
                <p14:nvPr/>
              </p14:nvContentPartPr>
              <p14:xfrm>
                <a:off x="4290227" y="2850000"/>
                <a:ext cx="149400" cy="1393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1A1DB9D6-E051-458E-97F7-AA88D75F55D6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285907" y="2845680"/>
                  <a:ext cx="15804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E9AC870E-B331-4DB6-9854-6D9EF21AEDFB}"/>
                    </a:ext>
                  </a:extLst>
                </p14:cNvPr>
                <p14:cNvContentPartPr/>
                <p14:nvPr/>
              </p14:nvContentPartPr>
              <p14:xfrm>
                <a:off x="4438187" y="2929920"/>
                <a:ext cx="100800" cy="7884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E9AC870E-B331-4DB6-9854-6D9EF21AEDFB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33867" y="2925600"/>
                  <a:ext cx="10944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87E32E62-A9E9-406E-8782-C53F5C27F82F}"/>
                    </a:ext>
                  </a:extLst>
                </p14:cNvPr>
                <p14:cNvContentPartPr/>
                <p14:nvPr/>
              </p14:nvContentPartPr>
              <p14:xfrm>
                <a:off x="4554827" y="2830920"/>
                <a:ext cx="303480" cy="16704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87E32E62-A9E9-406E-8782-C53F5C27F82F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550507" y="2826600"/>
                  <a:ext cx="31212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88D2CB8-011B-4CFE-AA93-AE925ED705AC}"/>
                    </a:ext>
                  </a:extLst>
                </p14:cNvPr>
                <p14:cNvContentPartPr/>
                <p14:nvPr/>
              </p14:nvContentPartPr>
              <p14:xfrm>
                <a:off x="4905827" y="2891760"/>
                <a:ext cx="202680" cy="9144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88D2CB8-011B-4CFE-AA93-AE925ED705A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901507" y="2887440"/>
                  <a:ext cx="2113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163CB1C3-7359-4CE2-8C13-9D04EFEA5CCC}"/>
                    </a:ext>
                  </a:extLst>
                </p14:cNvPr>
                <p14:cNvContentPartPr/>
                <p14:nvPr/>
              </p14:nvContentPartPr>
              <p14:xfrm>
                <a:off x="5148827" y="2808240"/>
                <a:ext cx="89280" cy="15444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163CB1C3-7359-4CE2-8C13-9D04EFEA5CCC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144507" y="2803920"/>
                  <a:ext cx="97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035F7CD-0F0D-47AB-9CAB-EAF9C29812E0}"/>
                    </a:ext>
                  </a:extLst>
                </p14:cNvPr>
                <p14:cNvContentPartPr/>
                <p14:nvPr/>
              </p14:nvContentPartPr>
              <p14:xfrm>
                <a:off x="5260787" y="2874840"/>
                <a:ext cx="95760" cy="6228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035F7CD-0F0D-47AB-9CAB-EAF9C29812E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256467" y="2870520"/>
                  <a:ext cx="1044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02C406C-4621-4C11-80E6-1810B21919E2}"/>
                    </a:ext>
                  </a:extLst>
                </p14:cNvPr>
                <p14:cNvContentPartPr/>
                <p14:nvPr/>
              </p14:nvContentPartPr>
              <p14:xfrm>
                <a:off x="5361947" y="2817960"/>
                <a:ext cx="137160" cy="12060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02C406C-4621-4C11-80E6-1810B21919E2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357627" y="2813640"/>
                  <a:ext cx="1458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197BD79-D49D-4743-B359-8175863F1BC0}"/>
                    </a:ext>
                  </a:extLst>
                </p14:cNvPr>
                <p14:cNvContentPartPr/>
                <p14:nvPr/>
              </p14:nvContentPartPr>
              <p14:xfrm>
                <a:off x="5529707" y="2916960"/>
                <a:ext cx="360" cy="36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197BD79-D49D-4743-B359-8175863F1BC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525387" y="291264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773BFBAD-47C2-4C39-A41D-3EDA7C1CE25D}"/>
                    </a:ext>
                  </a:extLst>
                </p14:cNvPr>
                <p14:cNvContentPartPr/>
                <p14:nvPr/>
              </p14:nvContentPartPr>
              <p14:xfrm>
                <a:off x="5769467" y="2742360"/>
                <a:ext cx="221760" cy="22860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773BFBAD-47C2-4C39-A41D-3EDA7C1CE25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765147" y="2738040"/>
                  <a:ext cx="23040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F638458C-59B2-4751-AC8A-78BDB3E07DC1}"/>
                    </a:ext>
                  </a:extLst>
                </p14:cNvPr>
                <p14:cNvContentPartPr/>
                <p14:nvPr/>
              </p14:nvContentPartPr>
              <p14:xfrm>
                <a:off x="5918507" y="2765760"/>
                <a:ext cx="55800" cy="129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F638458C-59B2-4751-AC8A-78BDB3E07DC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914187" y="2761440"/>
                  <a:ext cx="644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7EE9557-2B79-4995-AE5F-B1232753516E}"/>
                    </a:ext>
                  </a:extLst>
                </p14:cNvPr>
                <p14:cNvContentPartPr/>
                <p14:nvPr/>
              </p14:nvContentPartPr>
              <p14:xfrm>
                <a:off x="6151067" y="2765040"/>
                <a:ext cx="302760" cy="14400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7EE9557-2B79-4995-AE5F-B1232753516E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6146747" y="2760720"/>
                  <a:ext cx="3114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863BD6E5-8A50-409F-901A-71D69C85C75E}"/>
                    </a:ext>
                  </a:extLst>
                </p14:cNvPr>
                <p14:cNvContentPartPr/>
                <p14:nvPr/>
              </p14:nvContentPartPr>
              <p14:xfrm>
                <a:off x="6419267" y="2718600"/>
                <a:ext cx="360" cy="36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863BD6E5-8A50-409F-901A-71D69C85C75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414947" y="27142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F8F6B06F-06BB-4925-AA70-3CF2E187ED11}"/>
                    </a:ext>
                  </a:extLst>
                </p14:cNvPr>
                <p14:cNvContentPartPr/>
                <p14:nvPr/>
              </p14:nvContentPartPr>
              <p14:xfrm>
                <a:off x="6555347" y="2699160"/>
                <a:ext cx="179640" cy="2116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F8F6B06F-06BB-4925-AA70-3CF2E187ED1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551027" y="2694840"/>
                  <a:ext cx="1882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4C5388E4-2DC6-415A-A1D3-9FD519636B55}"/>
                    </a:ext>
                  </a:extLst>
                </p14:cNvPr>
                <p14:cNvContentPartPr/>
                <p14:nvPr/>
              </p14:nvContentPartPr>
              <p14:xfrm>
                <a:off x="6634907" y="2801760"/>
                <a:ext cx="116280" cy="1152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4C5388E4-2DC6-415A-A1D3-9FD519636B5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630587" y="2797440"/>
                  <a:ext cx="1249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DAB9C4ED-EC80-4E37-BE73-FE5826EB6464}"/>
                    </a:ext>
                  </a:extLst>
                </p14:cNvPr>
                <p14:cNvContentPartPr/>
                <p14:nvPr/>
              </p14:nvContentPartPr>
              <p14:xfrm>
                <a:off x="6783587" y="2693760"/>
                <a:ext cx="61560" cy="20016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DAB9C4ED-EC80-4E37-BE73-FE5826EB646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779267" y="2689440"/>
                  <a:ext cx="702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C74C3F3A-47CB-4F7F-9B9C-838306F1B3CE}"/>
                    </a:ext>
                  </a:extLst>
                </p14:cNvPr>
                <p14:cNvContentPartPr/>
                <p14:nvPr/>
              </p14:nvContentPartPr>
              <p14:xfrm>
                <a:off x="6866747" y="2700960"/>
                <a:ext cx="28440" cy="1562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C74C3F3A-47CB-4F7F-9B9C-838306F1B3CE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862427" y="2696640"/>
                  <a:ext cx="370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A9937FCD-2A0D-4724-9487-A62368F01BCC}"/>
                    </a:ext>
                  </a:extLst>
                </p14:cNvPr>
                <p14:cNvContentPartPr/>
                <p14:nvPr/>
              </p14:nvContentPartPr>
              <p14:xfrm>
                <a:off x="6893027" y="2780160"/>
                <a:ext cx="85320" cy="9360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A9937FCD-2A0D-4724-9487-A62368F01BCC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888707" y="2775840"/>
                  <a:ext cx="939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1FDB8683-3ACD-4A5F-B12D-16E1F6B73754}"/>
                    </a:ext>
                  </a:extLst>
                </p14:cNvPr>
                <p14:cNvContentPartPr/>
                <p14:nvPr/>
              </p14:nvContentPartPr>
              <p14:xfrm>
                <a:off x="7017947" y="2668560"/>
                <a:ext cx="132480" cy="22104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1FDB8683-3ACD-4A5F-B12D-16E1F6B7375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013627" y="2664240"/>
                  <a:ext cx="1411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91B510F-6301-4792-83E4-4545736CF786}"/>
                    </a:ext>
                  </a:extLst>
                </p14:cNvPr>
                <p14:cNvContentPartPr/>
                <p14:nvPr/>
              </p14:nvContentPartPr>
              <p14:xfrm>
                <a:off x="7128107" y="2663160"/>
                <a:ext cx="262440" cy="19152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91B510F-6301-4792-83E4-4545736CF786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123787" y="2658840"/>
                  <a:ext cx="27108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E7A7EBF-8A15-4A1E-9E0B-C7579ABC38D0}"/>
                    </a:ext>
                  </a:extLst>
                </p14:cNvPr>
                <p14:cNvContentPartPr/>
                <p14:nvPr/>
              </p14:nvContentPartPr>
              <p14:xfrm>
                <a:off x="7368947" y="2685840"/>
                <a:ext cx="18000" cy="5220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E7A7EBF-8A15-4A1E-9E0B-C7579ABC38D0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364627" y="2681520"/>
                  <a:ext cx="266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A908D4D7-1EF9-42E6-92F8-73EE1E5D2D07}"/>
                    </a:ext>
                  </a:extLst>
                </p14:cNvPr>
                <p14:cNvContentPartPr/>
                <p14:nvPr/>
              </p14:nvContentPartPr>
              <p14:xfrm>
                <a:off x="7437347" y="2764680"/>
                <a:ext cx="141120" cy="5436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A908D4D7-1EF9-42E6-92F8-73EE1E5D2D07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433027" y="2760360"/>
                  <a:ext cx="14976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C8008996-E8E3-47D0-B463-1EDC434CBB19}"/>
                    </a:ext>
                  </a:extLst>
                </p14:cNvPr>
                <p14:cNvContentPartPr/>
                <p14:nvPr/>
              </p14:nvContentPartPr>
              <p14:xfrm>
                <a:off x="7775027" y="2735520"/>
                <a:ext cx="202680" cy="10044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C8008996-E8E3-47D0-B463-1EDC434CBB19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770707" y="2731200"/>
                  <a:ext cx="2113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858D44B2-F70D-44D6-AF42-8F823D14990E}"/>
                    </a:ext>
                  </a:extLst>
                </p14:cNvPr>
                <p14:cNvContentPartPr/>
                <p14:nvPr/>
              </p14:nvContentPartPr>
              <p14:xfrm>
                <a:off x="7983467" y="2740920"/>
                <a:ext cx="181800" cy="5904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858D44B2-F70D-44D6-AF42-8F823D14990E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7979147" y="2736600"/>
                  <a:ext cx="19044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4267B5F-B840-4C6A-81B1-78D5813564FB}"/>
                    </a:ext>
                  </a:extLst>
                </p14:cNvPr>
                <p14:cNvContentPartPr/>
                <p14:nvPr/>
              </p14:nvContentPartPr>
              <p14:xfrm>
                <a:off x="5278427" y="3048720"/>
                <a:ext cx="83160" cy="16200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4267B5F-B840-4C6A-81B1-78D5813564FB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274107" y="3044400"/>
                  <a:ext cx="91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F230628A-56B5-4A94-8D2B-2F43F7B8FA5D}"/>
                    </a:ext>
                  </a:extLst>
                </p14:cNvPr>
                <p14:cNvContentPartPr/>
                <p14:nvPr/>
              </p14:nvContentPartPr>
              <p14:xfrm>
                <a:off x="5396147" y="3050160"/>
                <a:ext cx="215280" cy="8964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F230628A-56B5-4A94-8D2B-2F43F7B8FA5D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391827" y="3045840"/>
                  <a:ext cx="2239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2D2A92A-B48D-4EDB-A1B9-0C7FCD8B9EE1}"/>
                    </a:ext>
                  </a:extLst>
                </p14:cNvPr>
                <p14:cNvContentPartPr/>
                <p14:nvPr/>
              </p14:nvContentPartPr>
              <p14:xfrm>
                <a:off x="5551667" y="3000480"/>
                <a:ext cx="29880" cy="1008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2D2A92A-B48D-4EDB-A1B9-0C7FCD8B9EE1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5547347" y="2996160"/>
                  <a:ext cx="3852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A08C99C9-7409-427B-B9AA-A28EE3307AAB}"/>
                    </a:ext>
                  </a:extLst>
                </p14:cNvPr>
                <p14:cNvContentPartPr/>
                <p14:nvPr/>
              </p14:nvContentPartPr>
              <p14:xfrm>
                <a:off x="5635547" y="2959080"/>
                <a:ext cx="371880" cy="16128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A08C99C9-7409-427B-B9AA-A28EE3307AA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5631227" y="2954760"/>
                  <a:ext cx="3805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0192A64-6B8D-4DFA-86B0-278E291E295F}"/>
                    </a:ext>
                  </a:extLst>
                </p14:cNvPr>
                <p14:cNvContentPartPr/>
                <p14:nvPr/>
              </p14:nvContentPartPr>
              <p14:xfrm>
                <a:off x="6160787" y="2957280"/>
                <a:ext cx="128160" cy="16524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0192A64-6B8D-4DFA-86B0-278E291E295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156467" y="2952960"/>
                  <a:ext cx="13680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B819A3BE-7C33-4540-B8A5-2C9DB197F806}"/>
                    </a:ext>
                  </a:extLst>
                </p14:cNvPr>
                <p14:cNvContentPartPr/>
                <p14:nvPr/>
              </p14:nvContentPartPr>
              <p14:xfrm>
                <a:off x="6338267" y="2980320"/>
                <a:ext cx="160920" cy="12060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B819A3BE-7C33-4540-B8A5-2C9DB197F806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333947" y="2976000"/>
                  <a:ext cx="1695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7A0D72D-5560-4A53-9CEC-183D286FF926}"/>
                    </a:ext>
                  </a:extLst>
                </p14:cNvPr>
                <p14:cNvContentPartPr/>
                <p14:nvPr/>
              </p14:nvContentPartPr>
              <p14:xfrm>
                <a:off x="6474347" y="2907240"/>
                <a:ext cx="177840" cy="17532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7A0D72D-5560-4A53-9CEC-183D286FF926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470027" y="2902920"/>
                  <a:ext cx="18648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2B7482FD-CC0A-4F9E-9A15-A2222C1E6F3C}"/>
                    </a:ext>
                  </a:extLst>
                </p14:cNvPr>
                <p14:cNvContentPartPr/>
                <p14:nvPr/>
              </p14:nvContentPartPr>
              <p14:xfrm>
                <a:off x="6349427" y="2954040"/>
                <a:ext cx="109800" cy="252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2B7482FD-CC0A-4F9E-9A15-A2222C1E6F3C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345107" y="2949720"/>
                  <a:ext cx="1184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A3FA30E-E9FD-4BA3-AA68-FEB6B41EC97F}"/>
                    </a:ext>
                  </a:extLst>
                </p14:cNvPr>
                <p14:cNvContentPartPr/>
                <p14:nvPr/>
              </p14:nvContentPartPr>
              <p14:xfrm>
                <a:off x="6675587" y="2991480"/>
                <a:ext cx="93960" cy="8316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A3FA30E-E9FD-4BA3-AA68-FEB6B41EC97F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671267" y="2987160"/>
                  <a:ext cx="1026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8135753B-DBEB-4DBC-976A-DD3E3ACF237F}"/>
                    </a:ext>
                  </a:extLst>
                </p14:cNvPr>
                <p14:cNvContentPartPr/>
                <p14:nvPr/>
              </p14:nvContentPartPr>
              <p14:xfrm>
                <a:off x="6990587" y="2923080"/>
                <a:ext cx="369720" cy="15624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8135753B-DBEB-4DBC-976A-DD3E3ACF237F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6986267" y="2918760"/>
                  <a:ext cx="3783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8812E480-54E6-4972-9A8B-77DA9B55E1ED}"/>
                    </a:ext>
                  </a:extLst>
                </p14:cNvPr>
                <p14:cNvContentPartPr/>
                <p14:nvPr/>
              </p14:nvContentPartPr>
              <p14:xfrm>
                <a:off x="7385147" y="2880960"/>
                <a:ext cx="109440" cy="17748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8812E480-54E6-4972-9A8B-77DA9B55E1E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380827" y="2876640"/>
                  <a:ext cx="11808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B6CAAF8-53A7-4B6A-AF1C-D7EB8FE8D889}"/>
                    </a:ext>
                  </a:extLst>
                </p14:cNvPr>
                <p14:cNvContentPartPr/>
                <p14:nvPr/>
              </p14:nvContentPartPr>
              <p14:xfrm>
                <a:off x="7572707" y="2949360"/>
                <a:ext cx="86400" cy="13752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B6CAAF8-53A7-4B6A-AF1C-D7EB8FE8D889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568387" y="2945040"/>
                  <a:ext cx="950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3B821C8-D3E0-4CC2-BE93-56284114FA36}"/>
                    </a:ext>
                  </a:extLst>
                </p14:cNvPr>
                <p14:cNvContentPartPr/>
                <p14:nvPr/>
              </p14:nvContentPartPr>
              <p14:xfrm>
                <a:off x="7690427" y="2964480"/>
                <a:ext cx="63360" cy="8640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3B821C8-D3E0-4CC2-BE93-56284114FA3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7686107" y="2960160"/>
                  <a:ext cx="720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1F1A80C5-F6C1-4DC1-A10F-DEAF544267C8}"/>
                    </a:ext>
                  </a:extLst>
                </p14:cNvPr>
                <p14:cNvContentPartPr/>
                <p14:nvPr/>
              </p14:nvContentPartPr>
              <p14:xfrm>
                <a:off x="7778627" y="2883480"/>
                <a:ext cx="74880" cy="16272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1F1A80C5-F6C1-4DC1-A10F-DEAF544267C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774307" y="2879160"/>
                  <a:ext cx="8352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A4EA8C8F-6094-457C-AB82-722AEDDB41DF}"/>
                    </a:ext>
                  </a:extLst>
                </p14:cNvPr>
                <p14:cNvContentPartPr/>
                <p14:nvPr/>
              </p14:nvContentPartPr>
              <p14:xfrm>
                <a:off x="7892387" y="2859360"/>
                <a:ext cx="81360" cy="14940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A4EA8C8F-6094-457C-AB82-722AEDDB41DF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7888067" y="2854680"/>
                  <a:ext cx="9000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99A8416-867A-4B91-9BB6-86125F0DEAFE}"/>
                    </a:ext>
                  </a:extLst>
                </p14:cNvPr>
                <p14:cNvContentPartPr/>
                <p14:nvPr/>
              </p14:nvContentPartPr>
              <p14:xfrm>
                <a:off x="7946747" y="2942160"/>
                <a:ext cx="51120" cy="5904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99A8416-867A-4B91-9BB6-86125F0DEAFE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942427" y="2937840"/>
                  <a:ext cx="5976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0F16C673-A395-474B-9F0D-AD83D288B608}"/>
                    </a:ext>
                  </a:extLst>
                </p14:cNvPr>
                <p14:cNvContentPartPr/>
                <p14:nvPr/>
              </p14:nvContentPartPr>
              <p14:xfrm>
                <a:off x="7993547" y="2913360"/>
                <a:ext cx="251640" cy="8640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0F16C673-A395-474B-9F0D-AD83D288B608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989227" y="2909040"/>
                  <a:ext cx="2602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3542B1DE-0B27-492F-BB21-BE983D11F230}"/>
                    </a:ext>
                  </a:extLst>
                </p14:cNvPr>
                <p14:cNvContentPartPr/>
                <p14:nvPr/>
              </p14:nvContentPartPr>
              <p14:xfrm>
                <a:off x="8283707" y="2895360"/>
                <a:ext cx="192600" cy="7560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3542B1DE-0B27-492F-BB21-BE983D11F23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279387" y="2891040"/>
                  <a:ext cx="2012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32ECE2A-20F4-43B8-92C3-9122DED704A7}"/>
                    </a:ext>
                  </a:extLst>
                </p14:cNvPr>
                <p14:cNvContentPartPr/>
                <p14:nvPr/>
              </p14:nvContentPartPr>
              <p14:xfrm>
                <a:off x="8489987" y="2853600"/>
                <a:ext cx="201960" cy="9216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32ECE2A-20F4-43B8-92C3-9122DED704A7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485667" y="2849280"/>
                  <a:ext cx="2106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5833955-4C63-420D-B8FA-A52B87F7F210}"/>
                    </a:ext>
                  </a:extLst>
                </p14:cNvPr>
                <p14:cNvContentPartPr/>
                <p14:nvPr/>
              </p14:nvContentPartPr>
              <p14:xfrm>
                <a:off x="8921267" y="2742720"/>
                <a:ext cx="117360" cy="16452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5833955-4C63-420D-B8FA-A52B87F7F210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8916947" y="2738400"/>
                  <a:ext cx="1260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36C4701-7216-4FB1-B8F7-C522205FC0F6}"/>
                    </a:ext>
                  </a:extLst>
                </p14:cNvPr>
                <p14:cNvContentPartPr/>
                <p14:nvPr/>
              </p14:nvContentPartPr>
              <p14:xfrm>
                <a:off x="9018467" y="2729760"/>
                <a:ext cx="112320" cy="16128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36C4701-7216-4FB1-B8F7-C522205FC0F6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014147" y="2725440"/>
                  <a:ext cx="1209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8CA2350-018B-4B27-A762-6F9EC9E2D8B6}"/>
                    </a:ext>
                  </a:extLst>
                </p14:cNvPr>
                <p14:cNvContentPartPr/>
                <p14:nvPr/>
              </p14:nvContentPartPr>
              <p14:xfrm>
                <a:off x="9160307" y="2742360"/>
                <a:ext cx="115920" cy="12024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8CA2350-018B-4B27-A762-6F9EC9E2D8B6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155987" y="2738040"/>
                  <a:ext cx="1245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D2082851-A73F-407A-9127-DCEC8AE0177B}"/>
                    </a:ext>
                  </a:extLst>
                </p14:cNvPr>
                <p14:cNvContentPartPr/>
                <p14:nvPr/>
              </p14:nvContentPartPr>
              <p14:xfrm>
                <a:off x="9316187" y="2670360"/>
                <a:ext cx="124560" cy="20916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D2082851-A73F-407A-9127-DCEC8AE0177B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311867" y="2666040"/>
                  <a:ext cx="1332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4F827B9B-50AE-453D-9148-BD53FE763599}"/>
                    </a:ext>
                  </a:extLst>
                </p14:cNvPr>
                <p14:cNvContentPartPr/>
                <p14:nvPr/>
              </p14:nvContentPartPr>
              <p14:xfrm>
                <a:off x="9445067" y="2665320"/>
                <a:ext cx="80280" cy="19476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4F827B9B-50AE-453D-9148-BD53FE763599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440747" y="2661000"/>
                  <a:ext cx="889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2F63D9BC-A1D9-4E9B-843E-FC0471801B64}"/>
                    </a:ext>
                  </a:extLst>
                </p14:cNvPr>
                <p14:cNvContentPartPr/>
                <p14:nvPr/>
              </p14:nvContentPartPr>
              <p14:xfrm>
                <a:off x="9552347" y="2671800"/>
                <a:ext cx="402480" cy="15516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2F63D9BC-A1D9-4E9B-843E-FC0471801B64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548027" y="2667480"/>
                  <a:ext cx="4111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4A210AE0-39A5-4AFC-BF36-20B25D0E667A}"/>
                    </a:ext>
                  </a:extLst>
                </p14:cNvPr>
                <p14:cNvContentPartPr/>
                <p14:nvPr/>
              </p14:nvContentPartPr>
              <p14:xfrm>
                <a:off x="9959507" y="2603400"/>
                <a:ext cx="97560" cy="16596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4A210AE0-39A5-4AFC-BF36-20B25D0E667A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955187" y="2599080"/>
                  <a:ext cx="10620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F8FE2ABF-8993-497A-B82F-57A3D0889F97}"/>
                    </a:ext>
                  </a:extLst>
                </p14:cNvPr>
                <p14:cNvContentPartPr/>
                <p14:nvPr/>
              </p14:nvContentPartPr>
              <p14:xfrm>
                <a:off x="10090547" y="2535720"/>
                <a:ext cx="20880" cy="2437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F8FE2ABF-8993-497A-B82F-57A3D0889F9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086227" y="2531400"/>
                  <a:ext cx="29520" cy="252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8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90D6982A-BC93-4F5A-A04D-4845961DAB08}"/>
                  </a:ext>
                </a:extLst>
              </p14:cNvPr>
              <p14:cNvContentPartPr/>
              <p14:nvPr/>
            </p14:nvContentPartPr>
            <p14:xfrm>
              <a:off x="947627" y="3528240"/>
              <a:ext cx="2968200" cy="14976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90D6982A-BC93-4F5A-A04D-4845961DAB08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943307" y="3523920"/>
                <a:ext cx="297684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0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A6F3B6DA-1052-44EA-84A1-820F7607F4C6}"/>
                  </a:ext>
                </a:extLst>
              </p14:cNvPr>
              <p14:cNvContentPartPr/>
              <p14:nvPr/>
            </p14:nvContentPartPr>
            <p14:xfrm>
              <a:off x="866627" y="3591600"/>
              <a:ext cx="2617560" cy="11592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A6F3B6DA-1052-44EA-84A1-820F7607F4C6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862307" y="3587280"/>
                <a:ext cx="2626200" cy="12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2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2F5DC3DC-2799-420C-8D15-559BA5500B71}"/>
                  </a:ext>
                </a:extLst>
              </p14:cNvPr>
              <p14:cNvContentPartPr/>
              <p14:nvPr/>
            </p14:nvContentPartPr>
            <p14:xfrm>
              <a:off x="1028267" y="4300440"/>
              <a:ext cx="2802600" cy="9792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2F5DC3DC-2799-420C-8D15-559BA5500B71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1023947" y="4296120"/>
                <a:ext cx="281124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4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F286CEE1-7CBA-41C9-A14B-97FE7A9BFCBF}"/>
                  </a:ext>
                </a:extLst>
              </p14:cNvPr>
              <p14:cNvContentPartPr/>
              <p14:nvPr/>
            </p14:nvContentPartPr>
            <p14:xfrm>
              <a:off x="902987" y="4837920"/>
              <a:ext cx="2964600" cy="157680"/>
            </p14:xfrm>
          </p:contentPart>
        </mc:Choice>
        <mc:Fallback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F286CEE1-7CBA-41C9-A14B-97FE7A9BFCBF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898667" y="4833600"/>
                <a:ext cx="297324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6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7C36F462-48C3-43B7-B222-12242991944E}"/>
                  </a:ext>
                </a:extLst>
              </p14:cNvPr>
              <p14:cNvContentPartPr/>
              <p14:nvPr/>
            </p14:nvContentPartPr>
            <p14:xfrm>
              <a:off x="963467" y="4900200"/>
              <a:ext cx="2605680" cy="13320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7C36F462-48C3-43B7-B222-12242991944E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959147" y="4895880"/>
                <a:ext cx="2614320" cy="14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408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574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Grundsätzlich: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(kosten)effizienter Einsatz der Produktionsfaktoren zur Bereitstellung von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 und Dienstleistungen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Sicherstellung eines Marktumfelds, dass 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vollkommenen Wettbewerb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zum Ziel hat.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GWB Gesetz gegen Wettbewerbsbeschränkungen (Deutschland)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101 AEUV (Europäischen Union)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Vier Grundfreiheiten in der EU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Warenverkehrsfreiheit (Art. 28-35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Personenfreizügigkeit (Art. 45/49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Dienstleistungsfreiheit (Art. 56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Kapitalverkehrsfreiheit (Art. 64 AEUV)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 startAt="2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Marktversagen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Sicherstellung der Bereitstellung der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Güter und Dienstleistung in diesem Umfeld unter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wohlfahrtsoptimierenden Gesichtspunkten. 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87B7BFD-E747-47C9-B251-141CDB37E1E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57DBAB1-07C2-4088-9E70-C3E495737DCA}"/>
                  </a:ext>
                </a:extLst>
              </p14:cNvPr>
              <p14:cNvContentPartPr/>
              <p14:nvPr/>
            </p14:nvContentPartPr>
            <p14:xfrm>
              <a:off x="6569027" y="1725000"/>
              <a:ext cx="4393080" cy="7822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57DBAB1-07C2-4088-9E70-C3E495737DC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64707" y="1720680"/>
                <a:ext cx="4401720" cy="790920"/>
              </a:xfrm>
              <a:prstGeom prst="rect">
                <a:avLst/>
              </a:prstGeom>
            </p:spPr>
          </p:pic>
        </mc:Fallback>
      </mc:AlternateContent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88BBDCF9-8B64-4DA6-AEFC-543C857539D6}"/>
              </a:ext>
            </a:extLst>
          </p:cNvPr>
          <p:cNvGrpSpPr/>
          <p:nvPr/>
        </p:nvGrpSpPr>
        <p:grpSpPr>
          <a:xfrm>
            <a:off x="7583507" y="2688720"/>
            <a:ext cx="3821040" cy="1336680"/>
            <a:chOff x="7583507" y="2688720"/>
            <a:chExt cx="3821040" cy="133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46139870-DAF3-44B3-BA89-C931CFE8864F}"/>
                    </a:ext>
                  </a:extLst>
                </p14:cNvPr>
                <p14:cNvContentPartPr/>
                <p14:nvPr/>
              </p14:nvContentPartPr>
              <p14:xfrm>
                <a:off x="7778627" y="3457680"/>
                <a:ext cx="40680" cy="12384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46139870-DAF3-44B3-BA89-C931CFE8864F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74307" y="3453360"/>
                  <a:ext cx="493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DB604BE6-23BC-4A93-AD93-09239CDC0AC3}"/>
                    </a:ext>
                  </a:extLst>
                </p14:cNvPr>
                <p14:cNvContentPartPr/>
                <p14:nvPr/>
              </p14:nvContentPartPr>
              <p14:xfrm>
                <a:off x="7782587" y="3359040"/>
                <a:ext cx="136800" cy="543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DB604BE6-23BC-4A93-AD93-09239CDC0AC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778267" y="3354720"/>
                  <a:ext cx="14544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E8EAB8A4-8596-48CA-8505-AE153042E22A}"/>
                    </a:ext>
                  </a:extLst>
                </p14:cNvPr>
                <p14:cNvContentPartPr/>
                <p14:nvPr/>
              </p14:nvContentPartPr>
              <p14:xfrm>
                <a:off x="7794827" y="3440400"/>
                <a:ext cx="143280" cy="16128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E8EAB8A4-8596-48CA-8505-AE153042E22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790507" y="3436080"/>
                  <a:ext cx="1519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A3CD8AE3-5011-4A0A-992A-08CE64EE8644}"/>
                    </a:ext>
                  </a:extLst>
                </p14:cNvPr>
                <p14:cNvContentPartPr/>
                <p14:nvPr/>
              </p14:nvContentPartPr>
              <p14:xfrm>
                <a:off x="7999307" y="3317280"/>
                <a:ext cx="188640" cy="15336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A3CD8AE3-5011-4A0A-992A-08CE64EE864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994987" y="3312960"/>
                  <a:ext cx="1972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6392B09D-ACA4-40D7-991A-0CB2BF3E024A}"/>
                    </a:ext>
                  </a:extLst>
                </p14:cNvPr>
                <p14:cNvContentPartPr/>
                <p14:nvPr/>
              </p14:nvContentPartPr>
              <p14:xfrm>
                <a:off x="8344187" y="3265080"/>
                <a:ext cx="110520" cy="5760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6392B09D-ACA4-40D7-991A-0CB2BF3E024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39867" y="3260760"/>
                  <a:ext cx="11916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AAFED9D8-09F4-4DE5-8532-AF532D2A897D}"/>
                    </a:ext>
                  </a:extLst>
                </p14:cNvPr>
                <p14:cNvContentPartPr/>
                <p14:nvPr/>
              </p14:nvContentPartPr>
              <p14:xfrm>
                <a:off x="8536427" y="3208200"/>
                <a:ext cx="66600" cy="1130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AAFED9D8-09F4-4DE5-8532-AF532D2A897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532107" y="3203880"/>
                  <a:ext cx="752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A586F8-65BC-4CFD-BA1D-ABFC051C3883}"/>
                    </a:ext>
                  </a:extLst>
                </p14:cNvPr>
                <p14:cNvContentPartPr/>
                <p14:nvPr/>
              </p14:nvContentPartPr>
              <p14:xfrm>
                <a:off x="8488907" y="3167160"/>
                <a:ext cx="161280" cy="1749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A586F8-65BC-4CFD-BA1D-ABFC051C388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484587" y="3162840"/>
                  <a:ext cx="16992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09EC54E-7E31-46AC-9527-4509C82B6B71}"/>
                    </a:ext>
                  </a:extLst>
                </p14:cNvPr>
                <p14:cNvContentPartPr/>
                <p14:nvPr/>
              </p14:nvContentPartPr>
              <p14:xfrm>
                <a:off x="8708867" y="3179760"/>
                <a:ext cx="101160" cy="727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09EC54E-7E31-46AC-9527-4509C82B6B7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704547" y="3175440"/>
                  <a:ext cx="1098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EF53B94-F9A0-4A23-BE47-0C94568482BA}"/>
                    </a:ext>
                  </a:extLst>
                </p14:cNvPr>
                <p14:cNvContentPartPr/>
                <p14:nvPr/>
              </p14:nvContentPartPr>
              <p14:xfrm>
                <a:off x="8750267" y="3093360"/>
                <a:ext cx="35640" cy="43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EF53B94-F9A0-4A23-BE47-0C94568482B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745947" y="3089040"/>
                  <a:ext cx="442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CAA2699-119B-469C-B1CE-BBBAAFC98C4E}"/>
                    </a:ext>
                  </a:extLst>
                </p14:cNvPr>
                <p14:cNvContentPartPr/>
                <p14:nvPr/>
              </p14:nvContentPartPr>
              <p14:xfrm>
                <a:off x="8819027" y="3130440"/>
                <a:ext cx="70200" cy="7488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CAA2699-119B-469C-B1CE-BBBAAFC98C4E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814707" y="3126120"/>
                  <a:ext cx="7884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60482147-0961-4715-B285-430080F4BCF5}"/>
                    </a:ext>
                  </a:extLst>
                </p14:cNvPr>
                <p14:cNvContentPartPr/>
                <p14:nvPr/>
              </p14:nvContentPartPr>
              <p14:xfrm>
                <a:off x="8890667" y="3085800"/>
                <a:ext cx="125280" cy="896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60482147-0961-4715-B285-430080F4BCF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886347" y="3081480"/>
                  <a:ext cx="1339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AC1566C-132D-4545-90B1-920E9C909180}"/>
                    </a:ext>
                  </a:extLst>
                </p14:cNvPr>
                <p14:cNvContentPartPr/>
                <p14:nvPr/>
              </p14:nvContentPartPr>
              <p14:xfrm>
                <a:off x="9026387" y="3026040"/>
                <a:ext cx="277200" cy="8640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AC1566C-132D-4545-90B1-920E9C90918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022067" y="3021720"/>
                  <a:ext cx="2858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8C70C7B9-01B4-4533-825E-214CBD6B10CF}"/>
                    </a:ext>
                  </a:extLst>
                </p14:cNvPr>
                <p14:cNvContentPartPr/>
                <p14:nvPr/>
              </p14:nvContentPartPr>
              <p14:xfrm>
                <a:off x="9317267" y="2826240"/>
                <a:ext cx="406440" cy="2376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8C70C7B9-01B4-4533-825E-214CBD6B10C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312947" y="2821920"/>
                  <a:ext cx="4150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7F5DBAC-1E86-4ABA-8FB0-3BAD75463770}"/>
                    </a:ext>
                  </a:extLst>
                </p14:cNvPr>
                <p14:cNvContentPartPr/>
                <p14:nvPr/>
              </p14:nvContentPartPr>
              <p14:xfrm>
                <a:off x="9658187" y="2950800"/>
                <a:ext cx="52560" cy="507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7F5DBAC-1E86-4ABA-8FB0-3BAD7546377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653867" y="2946480"/>
                  <a:ext cx="612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2C1122A-E92B-4C5F-8774-3A946F965DA2}"/>
                    </a:ext>
                  </a:extLst>
                </p14:cNvPr>
                <p14:cNvContentPartPr/>
                <p14:nvPr/>
              </p14:nvContentPartPr>
              <p14:xfrm>
                <a:off x="9735227" y="2766480"/>
                <a:ext cx="147600" cy="18612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2C1122A-E92B-4C5F-8774-3A946F965DA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9730907" y="2762160"/>
                  <a:ext cx="1562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C5FDEB0F-0F84-440E-9713-CC038C3ADD34}"/>
                    </a:ext>
                  </a:extLst>
                </p14:cNvPr>
                <p14:cNvContentPartPr/>
                <p14:nvPr/>
              </p14:nvContentPartPr>
              <p14:xfrm>
                <a:off x="7668467" y="3698880"/>
                <a:ext cx="725040" cy="12348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C5FDEB0F-0F84-440E-9713-CC038C3ADD3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664147" y="3694560"/>
                  <a:ext cx="7336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BBFC0837-B76E-4374-87FD-B9BFEB357788}"/>
                    </a:ext>
                  </a:extLst>
                </p14:cNvPr>
                <p14:cNvContentPartPr/>
                <p14:nvPr/>
              </p14:nvContentPartPr>
              <p14:xfrm>
                <a:off x="7583507" y="3573960"/>
                <a:ext cx="251640" cy="3603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BBFC0837-B76E-4374-87FD-B9BFEB35778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579187" y="3569640"/>
                  <a:ext cx="26028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31391D4-ABC1-4D40-AFD4-22C316AB499D}"/>
                    </a:ext>
                  </a:extLst>
                </p14:cNvPr>
                <p14:cNvContentPartPr/>
                <p14:nvPr/>
              </p14:nvContentPartPr>
              <p14:xfrm>
                <a:off x="8546147" y="3617880"/>
                <a:ext cx="181440" cy="23544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31391D4-ABC1-4D40-AFD4-22C316AB499D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541827" y="3613560"/>
                  <a:ext cx="19008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DF924A6-B3B5-4FB3-B46E-D82CD143FB7C}"/>
                    </a:ext>
                  </a:extLst>
                </p14:cNvPr>
                <p14:cNvContentPartPr/>
                <p14:nvPr/>
              </p14:nvContentPartPr>
              <p14:xfrm>
                <a:off x="8705627" y="3730920"/>
                <a:ext cx="129240" cy="8172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DF924A6-B3B5-4FB3-B46E-D82CD143FB7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701307" y="3726600"/>
                  <a:ext cx="13788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B4D7BCFE-406D-4AD7-96BF-C1DE9E3A87B6}"/>
                    </a:ext>
                  </a:extLst>
                </p14:cNvPr>
                <p14:cNvContentPartPr/>
                <p14:nvPr/>
              </p14:nvContentPartPr>
              <p14:xfrm>
                <a:off x="8856107" y="3672600"/>
                <a:ext cx="106560" cy="127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B4D7BCFE-406D-4AD7-96BF-C1DE9E3A87B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51787" y="3668280"/>
                  <a:ext cx="1152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F7B305A-F32B-4E17-8F06-44258C0144F2}"/>
                    </a:ext>
                  </a:extLst>
                </p14:cNvPr>
                <p14:cNvContentPartPr/>
                <p14:nvPr/>
              </p14:nvContentPartPr>
              <p14:xfrm>
                <a:off x="8979227" y="3644520"/>
                <a:ext cx="100440" cy="1450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F7B305A-F32B-4E17-8F06-44258C0144F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974907" y="3640200"/>
                  <a:ext cx="1090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FFCF13C-88FC-44A9-A649-54614AF6BACB}"/>
                    </a:ext>
                  </a:extLst>
                </p14:cNvPr>
                <p14:cNvContentPartPr/>
                <p14:nvPr/>
              </p14:nvContentPartPr>
              <p14:xfrm>
                <a:off x="9153107" y="3633360"/>
                <a:ext cx="20520" cy="972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FFCF13C-88FC-44A9-A649-54614AF6BACB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148787" y="3629040"/>
                  <a:ext cx="2916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29D7156A-7137-4306-9D93-E4FBF6C4514E}"/>
                    </a:ext>
                  </a:extLst>
                </p14:cNvPr>
                <p14:cNvContentPartPr/>
                <p14:nvPr/>
              </p14:nvContentPartPr>
              <p14:xfrm>
                <a:off x="9149867" y="3560640"/>
                <a:ext cx="153360" cy="16308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29D7156A-7137-4306-9D93-E4FBF6C4514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145547" y="3556320"/>
                  <a:ext cx="1620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01DCC58-41A0-4C4A-9DB1-6028F74DE16E}"/>
                    </a:ext>
                  </a:extLst>
                </p14:cNvPr>
                <p14:cNvContentPartPr/>
                <p14:nvPr/>
              </p14:nvContentPartPr>
              <p14:xfrm>
                <a:off x="9367667" y="3610680"/>
                <a:ext cx="109440" cy="349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01DCC58-41A0-4C4A-9DB1-6028F74DE16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9363347" y="3606360"/>
                  <a:ext cx="1180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3FA4A7D-489F-4E9D-B12F-2E84C1E925C6}"/>
                    </a:ext>
                  </a:extLst>
                </p14:cNvPr>
                <p14:cNvContentPartPr/>
                <p14:nvPr/>
              </p14:nvContentPartPr>
              <p14:xfrm>
                <a:off x="9553427" y="3498720"/>
                <a:ext cx="19800" cy="1317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3FA4A7D-489F-4E9D-B12F-2E84C1E925C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549107" y="3494400"/>
                  <a:ext cx="284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BC52602-1FAB-4E2A-A78A-A2D5B41BF81A}"/>
                    </a:ext>
                  </a:extLst>
                </p14:cNvPr>
                <p14:cNvContentPartPr/>
                <p14:nvPr/>
              </p14:nvContentPartPr>
              <p14:xfrm>
                <a:off x="9459107" y="3464160"/>
                <a:ext cx="126360" cy="1602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BC52602-1FAB-4E2A-A78A-A2D5B41BF81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454787" y="3459840"/>
                  <a:ext cx="1350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E0824100-BB9C-4043-A769-B1D715B8E082}"/>
                    </a:ext>
                  </a:extLst>
                </p14:cNvPr>
                <p14:cNvContentPartPr/>
                <p14:nvPr/>
              </p14:nvContentPartPr>
              <p14:xfrm>
                <a:off x="9600227" y="3497280"/>
                <a:ext cx="88200" cy="8568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E0824100-BB9C-4043-A769-B1D715B8E08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9595907" y="3492960"/>
                  <a:ext cx="968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060BCBE0-D883-43A7-ACAB-206D973E3A25}"/>
                    </a:ext>
                  </a:extLst>
                </p14:cNvPr>
                <p14:cNvContentPartPr/>
                <p14:nvPr/>
              </p14:nvContentPartPr>
              <p14:xfrm>
                <a:off x="9760067" y="3336000"/>
                <a:ext cx="99720" cy="22356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060BCBE0-D883-43A7-ACAB-206D973E3A2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755747" y="3331680"/>
                  <a:ext cx="1083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2B3D7074-8B90-4EC2-B5B2-E2537D9EAEA3}"/>
                    </a:ext>
                  </a:extLst>
                </p14:cNvPr>
                <p14:cNvContentPartPr/>
                <p14:nvPr/>
              </p14:nvContentPartPr>
              <p14:xfrm>
                <a:off x="9707507" y="3395400"/>
                <a:ext cx="4680" cy="216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2B3D7074-8B90-4EC2-B5B2-E2537D9EAEA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703187" y="3391080"/>
                  <a:ext cx="133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31197B7-8EEE-49C2-8F46-63C516E7E2F4}"/>
                    </a:ext>
                  </a:extLst>
                </p14:cNvPr>
                <p14:cNvContentPartPr/>
                <p14:nvPr/>
              </p14:nvContentPartPr>
              <p14:xfrm>
                <a:off x="9517427" y="3424200"/>
                <a:ext cx="116640" cy="2001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31197B7-8EEE-49C2-8F46-63C516E7E2F4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513107" y="3419880"/>
                  <a:ext cx="1252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2F62A450-DD34-4848-B6B7-0F9172615849}"/>
                    </a:ext>
                  </a:extLst>
                </p14:cNvPr>
                <p14:cNvContentPartPr/>
                <p14:nvPr/>
              </p14:nvContentPartPr>
              <p14:xfrm>
                <a:off x="9712187" y="3300360"/>
                <a:ext cx="165960" cy="23580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2F62A450-DD34-4848-B6B7-0F917261584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707867" y="3296040"/>
                  <a:ext cx="17460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333AE1B6-4051-48EC-82FB-796FE8619644}"/>
                    </a:ext>
                  </a:extLst>
                </p14:cNvPr>
                <p14:cNvContentPartPr/>
                <p14:nvPr/>
              </p14:nvContentPartPr>
              <p14:xfrm>
                <a:off x="9917027" y="3375960"/>
                <a:ext cx="19800" cy="1090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333AE1B6-4051-48EC-82FB-796FE861964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912707" y="3371640"/>
                  <a:ext cx="284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460648C-1DDA-4545-9917-29A1984E3740}"/>
                    </a:ext>
                  </a:extLst>
                </p14:cNvPr>
                <p14:cNvContentPartPr/>
                <p14:nvPr/>
              </p14:nvContentPartPr>
              <p14:xfrm>
                <a:off x="9904067" y="3275160"/>
                <a:ext cx="19440" cy="2808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460648C-1DDA-4545-9917-29A1984E3740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899747" y="3270840"/>
                  <a:ext cx="280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77E46CE-7FD6-48D7-B398-237475DD0101}"/>
                    </a:ext>
                  </a:extLst>
                </p14:cNvPr>
                <p14:cNvContentPartPr/>
                <p14:nvPr/>
              </p14:nvContentPartPr>
              <p14:xfrm>
                <a:off x="9946187" y="3346080"/>
                <a:ext cx="91080" cy="1882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77E46CE-7FD6-48D7-B398-237475DD010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9941867" y="3341760"/>
                  <a:ext cx="997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00F99121-34C2-4FBC-AC05-314E2F426541}"/>
                    </a:ext>
                  </a:extLst>
                </p14:cNvPr>
                <p14:cNvContentPartPr/>
                <p14:nvPr/>
              </p14:nvContentPartPr>
              <p14:xfrm>
                <a:off x="10029707" y="3313680"/>
                <a:ext cx="215280" cy="9792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00F99121-34C2-4FBC-AC05-314E2F42654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025387" y="3309360"/>
                  <a:ext cx="2239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C48191B5-2F4B-4250-B610-4F6A2FC1FC87}"/>
                    </a:ext>
                  </a:extLst>
                </p14:cNvPr>
                <p14:cNvContentPartPr/>
                <p14:nvPr/>
              </p14:nvContentPartPr>
              <p14:xfrm>
                <a:off x="10324907" y="3187680"/>
                <a:ext cx="147960" cy="975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C48191B5-2F4B-4250-B610-4F6A2FC1FC8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320587" y="3183360"/>
                  <a:ext cx="1566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AF8F65E-AEA7-422B-884D-43CEDD9B1010}"/>
                    </a:ext>
                  </a:extLst>
                </p14:cNvPr>
                <p14:cNvContentPartPr/>
                <p14:nvPr/>
              </p14:nvContentPartPr>
              <p14:xfrm>
                <a:off x="10497347" y="3049080"/>
                <a:ext cx="245880" cy="1663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AF8F65E-AEA7-422B-884D-43CEDD9B101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493027" y="3044760"/>
                  <a:ext cx="2545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166819B-458E-46EA-9EC1-7649DACA1921}"/>
                    </a:ext>
                  </a:extLst>
                </p14:cNvPr>
                <p14:cNvContentPartPr/>
                <p14:nvPr/>
              </p14:nvContentPartPr>
              <p14:xfrm>
                <a:off x="10740707" y="2860440"/>
                <a:ext cx="334800" cy="28260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166819B-458E-46EA-9EC1-7649DACA192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0736387" y="2856120"/>
                  <a:ext cx="34344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7AC92A05-1758-4948-8D49-BFC7D8375325}"/>
                    </a:ext>
                  </a:extLst>
                </p14:cNvPr>
                <p14:cNvContentPartPr/>
                <p14:nvPr/>
              </p14:nvContentPartPr>
              <p14:xfrm>
                <a:off x="10915667" y="2843520"/>
                <a:ext cx="360" cy="36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7AC92A05-1758-4948-8D49-BFC7D8375325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911347" y="283920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250B403-E9A7-4134-8B63-9502ABCDC51E}"/>
                    </a:ext>
                  </a:extLst>
                </p14:cNvPr>
                <p14:cNvContentPartPr/>
                <p14:nvPr/>
              </p14:nvContentPartPr>
              <p14:xfrm>
                <a:off x="8200907" y="2688720"/>
                <a:ext cx="3203640" cy="13366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250B403-E9A7-4134-8B63-9502ABCDC51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196587" y="2684400"/>
                  <a:ext cx="3212280" cy="1345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D461F87E-EA3A-48EB-8900-917FA85E03A5}"/>
                  </a:ext>
                </a:extLst>
              </p14:cNvPr>
              <p14:cNvContentPartPr/>
              <p14:nvPr/>
            </p14:nvContentPartPr>
            <p14:xfrm>
              <a:off x="1499507" y="5566200"/>
              <a:ext cx="2043720" cy="80640"/>
            </p14:xfrm>
          </p:contentPart>
        </mc:Choice>
        <mc:Fallback xmlns=""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D461F87E-EA3A-48EB-8900-917FA85E03A5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1495187" y="5561880"/>
                <a:ext cx="205236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5812C51D-F0FB-4DD5-A761-CA4930E3E130}"/>
                  </a:ext>
                </a:extLst>
              </p14:cNvPr>
              <p14:cNvContentPartPr/>
              <p14:nvPr/>
            </p14:nvContentPartPr>
            <p14:xfrm>
              <a:off x="3395987" y="2252400"/>
              <a:ext cx="6684840" cy="20736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5812C51D-F0FB-4DD5-A761-CA4930E3E130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3391667" y="2248080"/>
                <a:ext cx="66934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78A7C21C-6934-47DB-92DD-0F89E26603A5}"/>
                  </a:ext>
                </a:extLst>
              </p14:cNvPr>
              <p14:cNvContentPartPr/>
              <p14:nvPr/>
            </p14:nvContentPartPr>
            <p14:xfrm>
              <a:off x="620027" y="1665240"/>
              <a:ext cx="11223000" cy="365076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78A7C21C-6934-47DB-92DD-0F89E26603A5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615707" y="1660920"/>
                <a:ext cx="11231640" cy="3659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9084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9524" y="561974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Ressourcen und Einkommensverteilung aufgrund des Marktergebnisses wird im Allgemeinen als „ungerecht“ in der Gesellschaft empfunden.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greift umverteilend ein: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Ziel ist die Herstellung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gleichwertiger Lebensverhältnisse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72 Satz </a:t>
            </a:r>
            <a:r>
              <a:rPr lang="de-DE" sz="2400">
                <a:latin typeface="Times New Roman" panose="02020603050405020304" pitchFamily="18" charset="0"/>
                <a:cs typeface="Times New Roman" panose="02020603050405020304" pitchFamily="18" charset="0"/>
              </a:rPr>
              <a:t>2 GG</a:t>
            </a:r>
          </a:p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Länderfinanzausgleich Art. 106/107 GG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Progressive Einkommenssteuer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Transferzahlungen (z.B. Sozialleistungen,</a:t>
            </a:r>
          </a:p>
          <a:p>
            <a:pPr lvl="3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BaföG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Kindergeld)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16C339A-5827-4C2F-A35F-C3059BB341C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7083DC4-6230-433D-9D13-D7F0F6E72614}"/>
                  </a:ext>
                </a:extLst>
              </p14:cNvPr>
              <p14:cNvContentPartPr/>
              <p14:nvPr/>
            </p14:nvContentPartPr>
            <p14:xfrm>
              <a:off x="3687587" y="2765400"/>
              <a:ext cx="6984720" cy="18900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7083DC4-6230-433D-9D13-D7F0F6E7261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83267" y="2761080"/>
                <a:ext cx="6993360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0246B64-4DBA-4216-8BC7-F1A157377A4E}"/>
                  </a:ext>
                </a:extLst>
              </p14:cNvPr>
              <p14:cNvContentPartPr/>
              <p14:nvPr/>
            </p14:nvContentPartPr>
            <p14:xfrm>
              <a:off x="4874507" y="3554880"/>
              <a:ext cx="2084400" cy="727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0246B64-4DBA-4216-8BC7-F1A157377A4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0187" y="3550560"/>
                <a:ext cx="20930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92288086-7A04-443C-A5B9-FA661C307F42}"/>
                  </a:ext>
                </a:extLst>
              </p14:cNvPr>
              <p14:cNvContentPartPr/>
              <p14:nvPr/>
            </p14:nvContentPartPr>
            <p14:xfrm>
              <a:off x="1805867" y="3775200"/>
              <a:ext cx="4973400" cy="13140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92288086-7A04-443C-A5B9-FA661C307F4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01547" y="3770880"/>
                <a:ext cx="498204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D4F6ED23-109B-4FAD-9F0C-CEFC90CADE4B}"/>
                  </a:ext>
                </a:extLst>
              </p14:cNvPr>
              <p14:cNvContentPartPr/>
              <p14:nvPr/>
            </p14:nvContentPartPr>
            <p14:xfrm>
              <a:off x="1781747" y="4174440"/>
              <a:ext cx="4566960" cy="2318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D4F6ED23-109B-4FAD-9F0C-CEFC90CADE4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777427" y="4170120"/>
                <a:ext cx="4575600" cy="24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8593D60-F445-45F7-B09D-24A45A9B3B12}"/>
                  </a:ext>
                </a:extLst>
              </p14:cNvPr>
              <p14:cNvContentPartPr/>
              <p14:nvPr/>
            </p14:nvContentPartPr>
            <p14:xfrm>
              <a:off x="1581947" y="5066520"/>
              <a:ext cx="3757320" cy="936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8593D60-F445-45F7-B09D-24A45A9B3B1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77627" y="5062200"/>
                <a:ext cx="3765960" cy="10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8266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831668" y="888861"/>
            <a:ext cx="7048500" cy="54483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Magisches Viereck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StabG</a:t>
            </a: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115 GG, Abs.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Maastricht-Kriterien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 Art. 126 Satz 2, Protokoll Nr. 12 Art. 1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EU-Stabilitäts- und Wachstumspakt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EU-Six-Pack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Europäischer Fiskalpakt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A032E1-035D-41E9-A44B-9DA5126A71A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533FA6E-745D-4B15-9237-8488C656FCBD}"/>
                  </a:ext>
                </a:extLst>
              </p14:cNvPr>
              <p14:cNvContentPartPr/>
              <p14:nvPr/>
            </p14:nvContentPartPr>
            <p14:xfrm>
              <a:off x="684107" y="538800"/>
              <a:ext cx="3089160" cy="142632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533FA6E-745D-4B15-9237-8488C656FCB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9787" y="534480"/>
                <a:ext cx="3097800" cy="143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6DBB55D9-21CF-466A-8D65-8272C886C99A}"/>
                  </a:ext>
                </a:extLst>
              </p14:cNvPr>
              <p14:cNvContentPartPr/>
              <p14:nvPr/>
            </p14:nvContentPartPr>
            <p14:xfrm>
              <a:off x="388907" y="1837320"/>
              <a:ext cx="4713120" cy="11437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6DBB55D9-21CF-466A-8D65-8272C886C99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587" y="1833000"/>
                <a:ext cx="4721760" cy="115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2D6BFCED-7FB7-4923-B88E-79F58ECA0917}"/>
                  </a:ext>
                </a:extLst>
              </p14:cNvPr>
              <p14:cNvContentPartPr/>
              <p14:nvPr/>
            </p14:nvContentPartPr>
            <p14:xfrm>
              <a:off x="572507" y="3043680"/>
              <a:ext cx="7179480" cy="17564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2D6BFCED-7FB7-4923-B88E-79F58ECA091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8187" y="3039360"/>
                <a:ext cx="7188120" cy="176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38290978-AD1C-4028-9499-6681E704A82B}"/>
                  </a:ext>
                </a:extLst>
              </p14:cNvPr>
              <p14:cNvContentPartPr/>
              <p14:nvPr/>
            </p14:nvContentPartPr>
            <p14:xfrm>
              <a:off x="689507" y="4796880"/>
              <a:ext cx="4757400" cy="11318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38290978-AD1C-4028-9499-6681E704A8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5187" y="4792560"/>
                <a:ext cx="4766040" cy="114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0808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Grundproblem der Ökonomie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452091"/>
            <a:ext cx="12172951" cy="8668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Haushalte unterliegen im Allgemeinen dem Grundproblem der Ökonomie:                         Prinzipiell unbegrenzte Bedürfnisse sind mit begrenzten Ressourcen zu befriedigen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-1" y="850028"/>
            <a:ext cx="12172951" cy="16216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Summe aller konsumierten Güter aller Haushalte können die verfügbaren Mengen nicht überschreiten.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/>
              <p:nvPr/>
            </p:nvSpPr>
            <p:spPr>
              <a:xfrm>
                <a:off x="0" y="1660839"/>
                <a:ext cx="12172951" cy="478983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Betrachte eine Ökonomie mit 2 Konsumenten (A,B) und 2 Gütern </a:t>
                </a:r>
                <a14:m>
                  <m:oMath xmlns:m="http://schemas.openxmlformats.org/officeDocument/2006/math">
                    <m:r>
                      <a:rPr lang="de-DE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mit den Konsummengen </a:t>
                </a:r>
                <a14:m>
                  <m:oMath xmlns:m="http://schemas.openxmlformats.org/officeDocument/2006/math">
                    <m:r>
                      <a:rPr lang="de-DE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und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und den Anfangsausstattungen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und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acc>
                      <m:accPr>
                        <m:chr m:val="̅"/>
                        <m:ctrlP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acc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acc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Präferenzen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u</m:t>
                    </m:r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algn="ctr"/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Monoton („mehr ist immer besser“)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Konvex („Mischungen sind besser als Extreme“)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Abnehmender Grenznutzen</a:t>
                </a:r>
              </a:p>
              <a:p>
                <a:pPr lvl="1"/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(„Zuwachs auf hohem Niveau bringt nicht mehr soviel“)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660839"/>
                <a:ext cx="12172951" cy="4789837"/>
              </a:xfrm>
              <a:prstGeom prst="rect">
                <a:avLst/>
              </a:prstGeom>
              <a:blipFill>
                <a:blip r:embed="rId2"/>
                <a:stretch>
                  <a:fillRect l="-651" b="-407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hteck 8">
            <a:extLst>
              <a:ext uri="{FF2B5EF4-FFF2-40B4-BE49-F238E27FC236}">
                <a16:creationId xmlns:a16="http://schemas.microsoft.com/office/drawing/2014/main" id="{DCEC1F7B-7EFF-415C-A94A-4F537AFF0A3F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55E19649-0E8F-468F-9C7D-0A4057FFE4F1}"/>
                  </a:ext>
                </a:extLst>
              </p14:cNvPr>
              <p14:cNvContentPartPr/>
              <p14:nvPr/>
            </p14:nvContentPartPr>
            <p14:xfrm>
              <a:off x="5955947" y="1206600"/>
              <a:ext cx="2890080" cy="50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55E19649-0E8F-468F-9C7D-0A4057FFE4F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51627" y="1202280"/>
                <a:ext cx="2898720" cy="5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224458FD-1AC9-4D04-8982-72106EEFDF66}"/>
                  </a:ext>
                </a:extLst>
              </p14:cNvPr>
              <p14:cNvContentPartPr/>
              <p14:nvPr/>
            </p14:nvContentPartPr>
            <p14:xfrm>
              <a:off x="2536667" y="1551480"/>
              <a:ext cx="4612320" cy="1263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224458FD-1AC9-4D04-8982-72106EEFDF6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32347" y="1547160"/>
                <a:ext cx="4620960" cy="13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7793F67E-66E1-4A18-8667-86B8DF37FC07}"/>
                  </a:ext>
                </a:extLst>
              </p14:cNvPr>
              <p14:cNvContentPartPr/>
              <p14:nvPr/>
            </p14:nvContentPartPr>
            <p14:xfrm>
              <a:off x="8678267" y="1611960"/>
              <a:ext cx="2642040" cy="9180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7793F67E-66E1-4A18-8667-86B8DF37FC0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673947" y="1607640"/>
                <a:ext cx="265068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0A6551B-6473-4F10-93A5-F53142918A96}"/>
                  </a:ext>
                </a:extLst>
              </p14:cNvPr>
              <p14:cNvContentPartPr/>
              <p14:nvPr/>
            </p14:nvContentPartPr>
            <p14:xfrm>
              <a:off x="523547" y="2031720"/>
              <a:ext cx="1621440" cy="6444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0A6551B-6473-4F10-93A5-F53142918A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9227" y="2027400"/>
                <a:ext cx="1630080" cy="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DA4FFD3-7364-43E2-BCB4-4E4D18A2065F}"/>
                  </a:ext>
                </a:extLst>
              </p14:cNvPr>
              <p14:cNvContentPartPr/>
              <p14:nvPr/>
            </p14:nvContentPartPr>
            <p14:xfrm>
              <a:off x="6002387" y="2032800"/>
              <a:ext cx="851760" cy="4788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DA4FFD3-7364-43E2-BCB4-4E4D18A2065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998067" y="2028480"/>
                <a:ext cx="860400" cy="48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ECFB8FB8-51F8-4511-87D9-3E7C73F04CF3}"/>
                  </a:ext>
                </a:extLst>
              </p14:cNvPr>
              <p14:cNvContentPartPr/>
              <p14:nvPr/>
            </p14:nvContentPartPr>
            <p14:xfrm>
              <a:off x="8448947" y="1994640"/>
              <a:ext cx="918000" cy="50868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ECFB8FB8-51F8-4511-87D9-3E7C73F04CF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444627" y="1990320"/>
                <a:ext cx="926640" cy="51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8E32BDA6-4543-4E3D-B01C-8D0C157CF313}"/>
              </a:ext>
            </a:extLst>
          </p:cNvPr>
          <p:cNvGrpSpPr/>
          <p:nvPr/>
        </p:nvGrpSpPr>
        <p:grpSpPr>
          <a:xfrm>
            <a:off x="2375747" y="2377320"/>
            <a:ext cx="2739960" cy="497160"/>
            <a:chOff x="2375747" y="2377320"/>
            <a:chExt cx="2739960" cy="497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8B30FE00-68EB-4FE0-A79F-3661DDCAA499}"/>
                    </a:ext>
                  </a:extLst>
                </p14:cNvPr>
                <p14:cNvContentPartPr/>
                <p14:nvPr/>
              </p14:nvContentPartPr>
              <p14:xfrm>
                <a:off x="2375747" y="2391720"/>
                <a:ext cx="1168920" cy="4827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8B30FE00-68EB-4FE0-A79F-3661DDCAA49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371427" y="2387400"/>
                  <a:ext cx="1177560" cy="49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2618602-DC9A-4D28-A74B-D9BC364C487B}"/>
                    </a:ext>
                  </a:extLst>
                </p14:cNvPr>
                <p14:cNvContentPartPr/>
                <p14:nvPr/>
              </p14:nvContentPartPr>
              <p14:xfrm>
                <a:off x="3981347" y="2377320"/>
                <a:ext cx="1134360" cy="4536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2618602-DC9A-4D28-A74B-D9BC364C487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977027" y="2373000"/>
                  <a:ext cx="1143000" cy="462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B4E28642-27E4-4C91-A289-F685D474145F}"/>
              </a:ext>
            </a:extLst>
          </p:cNvPr>
          <p:cNvGrpSpPr/>
          <p:nvPr/>
        </p:nvGrpSpPr>
        <p:grpSpPr>
          <a:xfrm>
            <a:off x="8813267" y="2383080"/>
            <a:ext cx="2784240" cy="639360"/>
            <a:chOff x="8813267" y="2383080"/>
            <a:chExt cx="2784240" cy="639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F24C6A4-C911-4317-9643-9AA9D7F30341}"/>
                    </a:ext>
                  </a:extLst>
                </p14:cNvPr>
                <p14:cNvContentPartPr/>
                <p14:nvPr/>
              </p14:nvContentPartPr>
              <p14:xfrm>
                <a:off x="8934587" y="2867640"/>
                <a:ext cx="969480" cy="342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F24C6A4-C911-4317-9643-9AA9D7F3034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930267" y="2863320"/>
                  <a:ext cx="97812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616F282D-2316-4509-B7D4-E487153D7A97}"/>
                    </a:ext>
                  </a:extLst>
                </p14:cNvPr>
                <p14:cNvContentPartPr/>
                <p14:nvPr/>
              </p14:nvContentPartPr>
              <p14:xfrm>
                <a:off x="10530827" y="2863680"/>
                <a:ext cx="1066680" cy="572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616F282D-2316-4509-B7D4-E487153D7A9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526507" y="2859360"/>
                  <a:ext cx="10753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53D97B56-DA0B-416D-9157-0C7C6DEAD622}"/>
                    </a:ext>
                  </a:extLst>
                </p14:cNvPr>
                <p14:cNvContentPartPr/>
                <p14:nvPr/>
              </p14:nvContentPartPr>
              <p14:xfrm>
                <a:off x="8813267" y="2383080"/>
                <a:ext cx="1138320" cy="6231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53D97B56-DA0B-416D-9157-0C7C6DEAD62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808947" y="2378760"/>
                  <a:ext cx="1146960" cy="63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EEA1FA3C-FB3C-4F51-82A3-8E06FD2F46FD}"/>
                    </a:ext>
                  </a:extLst>
                </p14:cNvPr>
                <p14:cNvContentPartPr/>
                <p14:nvPr/>
              </p14:nvContentPartPr>
              <p14:xfrm>
                <a:off x="10439027" y="2390280"/>
                <a:ext cx="1114920" cy="6321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EEA1FA3C-FB3C-4F51-82A3-8E06FD2F46F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434707" y="2385960"/>
                  <a:ext cx="1123560" cy="640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5FB620F3-3EF6-4A89-8D35-6B60678B2E84}"/>
                  </a:ext>
                </a:extLst>
              </p14:cNvPr>
              <p14:cNvContentPartPr/>
              <p14:nvPr/>
            </p14:nvContentPartPr>
            <p14:xfrm>
              <a:off x="863027" y="5290800"/>
              <a:ext cx="4860000" cy="13320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5FB620F3-3EF6-4A89-8D35-6B60678B2E8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58707" y="5286480"/>
                <a:ext cx="486864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C78086E0-0BCC-460D-921B-93CDA62273BF}"/>
                  </a:ext>
                </a:extLst>
              </p14:cNvPr>
              <p14:cNvContentPartPr/>
              <p14:nvPr/>
            </p14:nvContentPartPr>
            <p14:xfrm>
              <a:off x="881387" y="5613720"/>
              <a:ext cx="6285960" cy="19368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C78086E0-0BCC-460D-921B-93CDA62273BF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77067" y="5609400"/>
                <a:ext cx="6294600" cy="20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8AD00A12-9CB7-443D-996D-88EC213DD128}"/>
                  </a:ext>
                </a:extLst>
              </p14:cNvPr>
              <p14:cNvContentPartPr/>
              <p14:nvPr/>
            </p14:nvContentPartPr>
            <p14:xfrm>
              <a:off x="7753067" y="5376480"/>
              <a:ext cx="144720" cy="15912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8AD00A12-9CB7-443D-996D-88EC213DD128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748747" y="5372160"/>
                <a:ext cx="15336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57D49882-B473-4277-A851-25AE99BB4F04}"/>
                  </a:ext>
                </a:extLst>
              </p14:cNvPr>
              <p14:cNvContentPartPr/>
              <p14:nvPr/>
            </p14:nvContentPartPr>
            <p14:xfrm>
              <a:off x="1841147" y="5338680"/>
              <a:ext cx="4849920" cy="51624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57D49882-B473-4277-A851-25AE99BB4F04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1836827" y="5334360"/>
                <a:ext cx="4858560" cy="52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2C444768-CCD8-45F6-B92D-E09754FC05EA}"/>
                  </a:ext>
                </a:extLst>
              </p14:cNvPr>
              <p14:cNvContentPartPr/>
              <p14:nvPr/>
            </p14:nvContentPartPr>
            <p14:xfrm>
              <a:off x="776627" y="6022680"/>
              <a:ext cx="3944520" cy="10548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2C444768-CCD8-45F6-B92D-E09754FC05EA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72307" y="6018360"/>
                <a:ext cx="3953160" cy="114120"/>
              </a:xfrm>
              <a:prstGeom prst="rect">
                <a:avLst/>
              </a:prstGeom>
            </p:spPr>
          </p:pic>
        </mc:Fallback>
      </mc:AlternateContent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E52EA7B2-37C3-4B85-B30B-F5C0D5FAD653}"/>
              </a:ext>
            </a:extLst>
          </p:cNvPr>
          <p:cNvGrpSpPr/>
          <p:nvPr/>
        </p:nvGrpSpPr>
        <p:grpSpPr>
          <a:xfrm>
            <a:off x="680507" y="3180480"/>
            <a:ext cx="7959960" cy="3503880"/>
            <a:chOff x="680507" y="3180480"/>
            <a:chExt cx="7959960" cy="3503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A8C5285-E74F-408F-97AF-139038A5D6AF}"/>
                    </a:ext>
                  </a:extLst>
                </p14:cNvPr>
                <p14:cNvContentPartPr/>
                <p14:nvPr/>
              </p14:nvContentPartPr>
              <p14:xfrm>
                <a:off x="7426187" y="3564960"/>
                <a:ext cx="394560" cy="5011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A8C5285-E74F-408F-97AF-139038A5D6AF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421867" y="3560640"/>
                  <a:ext cx="403200" cy="50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0C31969-1663-422D-961D-16FF916E6647}"/>
                    </a:ext>
                  </a:extLst>
                </p14:cNvPr>
                <p14:cNvContentPartPr/>
                <p14:nvPr/>
              </p14:nvContentPartPr>
              <p14:xfrm>
                <a:off x="5461667" y="3562440"/>
                <a:ext cx="444600" cy="4525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0C31969-1663-422D-961D-16FF916E664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457347" y="3558120"/>
                  <a:ext cx="453240" cy="46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0694398-172D-40A1-9C7B-411F17B0DB84}"/>
                    </a:ext>
                  </a:extLst>
                </p14:cNvPr>
                <p14:cNvContentPartPr/>
                <p14:nvPr/>
              </p14:nvContentPartPr>
              <p14:xfrm>
                <a:off x="3974147" y="3190200"/>
                <a:ext cx="1289160" cy="4572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0694398-172D-40A1-9C7B-411F17B0DB84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969827" y="3185880"/>
                  <a:ext cx="1297800" cy="46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9E38C2EB-2C41-4C90-B08F-8B2E6954B204}"/>
                    </a:ext>
                  </a:extLst>
                </p14:cNvPr>
                <p14:cNvContentPartPr/>
                <p14:nvPr/>
              </p14:nvContentPartPr>
              <p14:xfrm>
                <a:off x="6323867" y="3180480"/>
                <a:ext cx="1128600" cy="4521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9E38C2EB-2C41-4C90-B08F-8B2E6954B20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319547" y="3176160"/>
                  <a:ext cx="1137240" cy="46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A0BABAC0-47F8-461B-8A32-0499A2554B45}"/>
                    </a:ext>
                  </a:extLst>
                </p14:cNvPr>
                <p14:cNvContentPartPr/>
                <p14:nvPr/>
              </p14:nvContentPartPr>
              <p14:xfrm>
                <a:off x="4534307" y="4155000"/>
                <a:ext cx="3079080" cy="8528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A0BABAC0-47F8-461B-8A32-0499A2554B4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529627" y="4150680"/>
                  <a:ext cx="3087720" cy="86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56FE94F3-BA89-4F77-B71F-2E3386F917FF}"/>
                    </a:ext>
                  </a:extLst>
                </p14:cNvPr>
                <p14:cNvContentPartPr/>
                <p14:nvPr/>
              </p14:nvContentPartPr>
              <p14:xfrm>
                <a:off x="7759547" y="4091640"/>
                <a:ext cx="155880" cy="15300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56FE94F3-BA89-4F77-B71F-2E3386F917F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7755227" y="4087320"/>
                  <a:ext cx="1645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99CEFAAB-5E48-4394-9D58-9606B0C4A8A4}"/>
                    </a:ext>
                  </a:extLst>
                </p14:cNvPr>
                <p14:cNvContentPartPr/>
                <p14:nvPr/>
              </p14:nvContentPartPr>
              <p14:xfrm>
                <a:off x="7895267" y="4156440"/>
                <a:ext cx="114840" cy="1764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99CEFAAB-5E48-4394-9D58-9606B0C4A8A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7890947" y="4152120"/>
                  <a:ext cx="1234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140E814C-0140-4F60-B18D-968BD6A9D7B2}"/>
                    </a:ext>
                  </a:extLst>
                </p14:cNvPr>
                <p14:cNvContentPartPr/>
                <p14:nvPr/>
              </p14:nvContentPartPr>
              <p14:xfrm>
                <a:off x="7945667" y="4226640"/>
                <a:ext cx="111240" cy="331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140E814C-0140-4F60-B18D-968BD6A9D7B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7941347" y="4222320"/>
                  <a:ext cx="1198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2287B6C-12F6-4FEC-A972-19C4CE93F6CF}"/>
                    </a:ext>
                  </a:extLst>
                </p14:cNvPr>
                <p14:cNvContentPartPr/>
                <p14:nvPr/>
              </p14:nvContentPartPr>
              <p14:xfrm>
                <a:off x="8184707" y="4188120"/>
                <a:ext cx="8640" cy="13392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2287B6C-12F6-4FEC-A972-19C4CE93F6C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8180387" y="4183800"/>
                  <a:ext cx="172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F6D55FA4-1B18-4DF7-AF2E-7D80BE71B55A}"/>
                    </a:ext>
                  </a:extLst>
                </p14:cNvPr>
                <p14:cNvContentPartPr/>
                <p14:nvPr/>
              </p14:nvContentPartPr>
              <p14:xfrm>
                <a:off x="8296307" y="3990120"/>
                <a:ext cx="167040" cy="1731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F6D55FA4-1B18-4DF7-AF2E-7D80BE71B55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291987" y="3985800"/>
                  <a:ext cx="1756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D123E7E-F694-417B-BD50-9B5E3F63FEA4}"/>
                    </a:ext>
                  </a:extLst>
                </p14:cNvPr>
                <p14:cNvContentPartPr/>
                <p14:nvPr/>
              </p14:nvContentPartPr>
              <p14:xfrm>
                <a:off x="8498627" y="4134840"/>
                <a:ext cx="31680" cy="1425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D123E7E-F694-417B-BD50-9B5E3F63FEA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494307" y="4130520"/>
                  <a:ext cx="403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1C4CE2D9-1F5A-4928-8568-2EB1EF602497}"/>
                    </a:ext>
                  </a:extLst>
                </p14:cNvPr>
                <p14:cNvContentPartPr/>
                <p14:nvPr/>
              </p14:nvContentPartPr>
              <p14:xfrm>
                <a:off x="8452547" y="4112520"/>
                <a:ext cx="187920" cy="2106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1C4CE2D9-1F5A-4928-8568-2EB1EF602497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448227" y="4108200"/>
                  <a:ext cx="19656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142FE96A-3986-4733-915B-3360C75AF400}"/>
                    </a:ext>
                  </a:extLst>
                </p14:cNvPr>
                <p14:cNvContentPartPr/>
                <p14:nvPr/>
              </p14:nvContentPartPr>
              <p14:xfrm>
                <a:off x="7496387" y="5208720"/>
                <a:ext cx="126720" cy="4978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142FE96A-3986-4733-915B-3360C75AF40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492067" y="5204400"/>
                  <a:ext cx="135360" cy="50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D11FA40-589E-4E85-832A-8717CDB964CC}"/>
                    </a:ext>
                  </a:extLst>
                </p14:cNvPr>
                <p14:cNvContentPartPr/>
                <p14:nvPr/>
              </p14:nvContentPartPr>
              <p14:xfrm>
                <a:off x="7273907" y="5675640"/>
                <a:ext cx="879480" cy="565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D11FA40-589E-4E85-832A-8717CDB964CC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269587" y="5671320"/>
                  <a:ext cx="88812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7BDDA741-1C44-4BD0-8EDC-B1A49ADA6D05}"/>
                    </a:ext>
                  </a:extLst>
                </p14:cNvPr>
                <p14:cNvContentPartPr/>
                <p14:nvPr/>
              </p14:nvContentPartPr>
              <p14:xfrm>
                <a:off x="8086067" y="5579880"/>
                <a:ext cx="231840" cy="22680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7BDDA741-1C44-4BD0-8EDC-B1A49ADA6D0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8081747" y="5575560"/>
                  <a:ext cx="24048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FCB5F245-9A23-4944-B3BA-4005A65FD9E1}"/>
                    </a:ext>
                  </a:extLst>
                </p14:cNvPr>
                <p14:cNvContentPartPr/>
                <p14:nvPr/>
              </p14:nvContentPartPr>
              <p14:xfrm>
                <a:off x="7459307" y="5032680"/>
                <a:ext cx="272880" cy="1659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FCB5F245-9A23-4944-B3BA-4005A65FD9E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454987" y="5028360"/>
                  <a:ext cx="28152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BAFAEF7-5ADF-42CF-829A-3E011D4A88B8}"/>
                    </a:ext>
                  </a:extLst>
                </p14:cNvPr>
                <p14:cNvContentPartPr/>
                <p14:nvPr/>
              </p14:nvContentPartPr>
              <p14:xfrm>
                <a:off x="7289387" y="5068680"/>
                <a:ext cx="114480" cy="4644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BAFAEF7-5ADF-42CF-829A-3E011D4A88B8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285067" y="5064360"/>
                  <a:ext cx="12312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2186D5C3-E425-422D-8008-E6CA3C80BC5B}"/>
                    </a:ext>
                  </a:extLst>
                </p14:cNvPr>
                <p14:cNvContentPartPr/>
                <p14:nvPr/>
              </p14:nvContentPartPr>
              <p14:xfrm>
                <a:off x="7381907" y="5087040"/>
                <a:ext cx="28080" cy="1137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2186D5C3-E425-422D-8008-E6CA3C80BC5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377587" y="5082720"/>
                  <a:ext cx="367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7B1C27CB-87CE-4BA0-8CEB-63C19E2D04C4}"/>
                    </a:ext>
                  </a:extLst>
                </p14:cNvPr>
                <p14:cNvContentPartPr/>
                <p14:nvPr/>
              </p14:nvContentPartPr>
              <p14:xfrm>
                <a:off x="8087867" y="5821440"/>
                <a:ext cx="119520" cy="1400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7B1C27CB-87CE-4BA0-8CEB-63C19E2D04C4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083547" y="5817120"/>
                  <a:ext cx="1281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7988DDFB-2326-4FFC-B9D3-0CCB69A2FD2F}"/>
                    </a:ext>
                  </a:extLst>
                </p14:cNvPr>
                <p14:cNvContentPartPr/>
                <p14:nvPr/>
              </p14:nvContentPartPr>
              <p14:xfrm>
                <a:off x="8086067" y="5875440"/>
                <a:ext cx="141480" cy="442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7988DDFB-2326-4FFC-B9D3-0CCB69A2FD2F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081747" y="5871120"/>
                  <a:ext cx="15012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35F16A5-7EBF-46EF-806D-247F72E73771}"/>
                    </a:ext>
                  </a:extLst>
                </p14:cNvPr>
                <p14:cNvContentPartPr/>
                <p14:nvPr/>
              </p14:nvContentPartPr>
              <p14:xfrm>
                <a:off x="7681787" y="5249400"/>
                <a:ext cx="330840" cy="3394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35F16A5-7EBF-46EF-806D-247F72E73771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7677467" y="5245080"/>
                  <a:ext cx="339480" cy="34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6FEEC1C3-6F54-4BF2-966E-7B94EB317E5A}"/>
                    </a:ext>
                  </a:extLst>
                </p14:cNvPr>
                <p14:cNvContentPartPr/>
                <p14:nvPr/>
              </p14:nvContentPartPr>
              <p14:xfrm>
                <a:off x="7724627" y="5369640"/>
                <a:ext cx="25560" cy="518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6FEEC1C3-6F54-4BF2-966E-7B94EB317E5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720307" y="5365320"/>
                  <a:ext cx="3420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438218E-3476-4FD1-A22E-EB9539F55558}"/>
                    </a:ext>
                  </a:extLst>
                </p14:cNvPr>
                <p14:cNvContentPartPr/>
                <p14:nvPr/>
              </p14:nvContentPartPr>
              <p14:xfrm>
                <a:off x="7850267" y="5521920"/>
                <a:ext cx="20520" cy="583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438218E-3476-4FD1-A22E-EB9539F55558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845947" y="5517600"/>
                  <a:ext cx="2916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213FC939-51A1-477C-8090-D3FAB8D6603D}"/>
                    </a:ext>
                  </a:extLst>
                </p14:cNvPr>
                <p14:cNvContentPartPr/>
                <p14:nvPr/>
              </p14:nvContentPartPr>
              <p14:xfrm>
                <a:off x="7696907" y="5360640"/>
                <a:ext cx="47880" cy="392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213FC939-51A1-477C-8090-D3FAB8D6603D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692587" y="5356320"/>
                  <a:ext cx="565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E03033C-4BA5-41BC-843D-F69055200CB2}"/>
                    </a:ext>
                  </a:extLst>
                </p14:cNvPr>
                <p14:cNvContentPartPr/>
                <p14:nvPr/>
              </p14:nvContentPartPr>
              <p14:xfrm>
                <a:off x="7857827" y="5541720"/>
                <a:ext cx="29520" cy="558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E03033C-4BA5-41BC-843D-F69055200CB2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853507" y="5537400"/>
                  <a:ext cx="3816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E86AFE5-AAD1-4F23-8594-8D1A39CC0DBF}"/>
                    </a:ext>
                  </a:extLst>
                </p14:cNvPr>
                <p14:cNvContentPartPr/>
                <p14:nvPr/>
              </p14:nvContentPartPr>
              <p14:xfrm>
                <a:off x="680507" y="4669080"/>
                <a:ext cx="7468920" cy="20152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E86AFE5-AAD1-4F23-8594-8D1A39CC0DB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76187" y="4664760"/>
                  <a:ext cx="7477560" cy="2023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60067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Tauschökonomie –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Edgeworthbox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44BB4629-00CA-40E8-A632-EB2965347D7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CBA82F59-53E9-E13D-D41E-0337C00376B3}"/>
              </a:ext>
            </a:extLst>
          </p:cNvPr>
          <p:cNvCxnSpPr/>
          <p:nvPr/>
        </p:nvCxnSpPr>
        <p:spPr>
          <a:xfrm flipV="1">
            <a:off x="1344954" y="64508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F28521C1-3609-B6CD-EB60-09E49B755A9F}"/>
              </a:ext>
            </a:extLst>
          </p:cNvPr>
          <p:cNvCxnSpPr>
            <a:cxnSpLocks/>
          </p:cNvCxnSpPr>
          <p:nvPr/>
        </p:nvCxnSpPr>
        <p:spPr>
          <a:xfrm>
            <a:off x="1347260" y="472374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09E7679-FC47-5639-543E-AD88CF66A2BC}"/>
              </a:ext>
            </a:extLst>
          </p:cNvPr>
          <p:cNvCxnSpPr/>
          <p:nvPr/>
        </p:nvCxnSpPr>
        <p:spPr>
          <a:xfrm rot="10800000" flipV="1">
            <a:off x="8051881" y="112793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B5B18D6-E3F7-89BB-1F44-982908F70260}"/>
              </a:ext>
            </a:extLst>
          </p:cNvPr>
          <p:cNvCxnSpPr>
            <a:cxnSpLocks/>
          </p:cNvCxnSpPr>
          <p:nvPr/>
        </p:nvCxnSpPr>
        <p:spPr>
          <a:xfrm rot="10800000">
            <a:off x="926875" y="112793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A1DAD3B-D6F0-5221-0AB0-59FC855C5FA4}"/>
              </a:ext>
            </a:extLst>
          </p:cNvPr>
          <p:cNvGrpSpPr/>
          <p:nvPr/>
        </p:nvGrpSpPr>
        <p:grpSpPr>
          <a:xfrm>
            <a:off x="349200" y="1127932"/>
            <a:ext cx="357505" cy="3600172"/>
            <a:chOff x="1159727" y="1436302"/>
            <a:chExt cx="408878" cy="4322956"/>
          </a:xfrm>
        </p:grpSpPr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265EDA55-3392-A860-AA6E-2B695B78DED1}"/>
                </a:ext>
              </a:extLst>
            </p:cNvPr>
            <p:cNvCxnSpPr/>
            <p:nvPr/>
          </p:nvCxnSpPr>
          <p:spPr>
            <a:xfrm>
              <a:off x="1371600" y="1436302"/>
              <a:ext cx="0" cy="43177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73C506A9-A6EA-A911-A92C-74ED9411767B}"/>
                </a:ext>
              </a:extLst>
            </p:cNvPr>
            <p:cNvCxnSpPr/>
            <p:nvPr/>
          </p:nvCxnSpPr>
          <p:spPr>
            <a:xfrm>
              <a:off x="1159727" y="1436302"/>
              <a:ext cx="3902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6FF5C1CF-763A-6C02-B5AC-39EBF2050943}"/>
                </a:ext>
              </a:extLst>
            </p:cNvPr>
            <p:cNvCxnSpPr/>
            <p:nvPr/>
          </p:nvCxnSpPr>
          <p:spPr>
            <a:xfrm>
              <a:off x="1178312" y="5759258"/>
              <a:ext cx="3902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6A6DBA48-83AE-2AB8-A277-E080DFB7D8FC}"/>
              </a:ext>
            </a:extLst>
          </p:cNvPr>
          <p:cNvGrpSpPr/>
          <p:nvPr/>
        </p:nvGrpSpPr>
        <p:grpSpPr>
          <a:xfrm>
            <a:off x="1332056" y="5278594"/>
            <a:ext cx="6707040" cy="340514"/>
            <a:chOff x="2460796" y="5819673"/>
            <a:chExt cx="7670843" cy="408877"/>
          </a:xfrm>
        </p:grpSpPr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DCB81DA0-7132-A2F1-6999-ED64D8B23B2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6025" y="6031546"/>
              <a:ext cx="7665483" cy="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4C19A795-3249-E9FD-5A0B-767B8DE6753B}"/>
                </a:ext>
              </a:extLst>
            </p:cNvPr>
            <p:cNvCxnSpPr>
              <a:cxnSpLocks/>
            </p:cNvCxnSpPr>
            <p:nvPr/>
          </p:nvCxnSpPr>
          <p:spPr>
            <a:xfrm>
              <a:off x="10131639" y="5819673"/>
              <a:ext cx="0" cy="3902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1F84CE30-0B9D-E58A-4C4E-F8C95F664528}"/>
                </a:ext>
              </a:extLst>
            </p:cNvPr>
            <p:cNvCxnSpPr>
              <a:cxnSpLocks/>
            </p:cNvCxnSpPr>
            <p:nvPr/>
          </p:nvCxnSpPr>
          <p:spPr>
            <a:xfrm>
              <a:off x="2460796" y="5838258"/>
              <a:ext cx="0" cy="3902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id="{C6242538-BB79-81CC-5C0A-4111D55AC300}"/>
              </a:ext>
            </a:extLst>
          </p:cNvPr>
          <p:cNvSpPr txBox="1"/>
          <p:nvPr/>
        </p:nvSpPr>
        <p:spPr>
          <a:xfrm>
            <a:off x="1218670" y="323387"/>
            <a:ext cx="25256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952A3F8C-F9F9-EB37-6202-1255DB1EA801}"/>
              </a:ext>
            </a:extLst>
          </p:cNvPr>
          <p:cNvSpPr txBox="1"/>
          <p:nvPr/>
        </p:nvSpPr>
        <p:spPr>
          <a:xfrm>
            <a:off x="8435621" y="4526708"/>
            <a:ext cx="248362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0AE33A36-C22B-1DF6-43DD-81A11C01640A}"/>
              </a:ext>
            </a:extLst>
          </p:cNvPr>
          <p:cNvSpPr txBox="1"/>
          <p:nvPr/>
        </p:nvSpPr>
        <p:spPr>
          <a:xfrm>
            <a:off x="703455" y="950858"/>
            <a:ext cx="248362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AB91ECBA-7D16-3BB9-0CF1-D7CA9DCD234B}"/>
              </a:ext>
            </a:extLst>
          </p:cNvPr>
          <p:cNvSpPr txBox="1"/>
          <p:nvPr/>
        </p:nvSpPr>
        <p:spPr>
          <a:xfrm>
            <a:off x="7925597" y="4944083"/>
            <a:ext cx="25256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78C61507-9660-5405-07E0-04DDA163562E}"/>
              </a:ext>
            </a:extLst>
          </p:cNvPr>
          <p:cNvSpPr txBox="1"/>
          <p:nvPr/>
        </p:nvSpPr>
        <p:spPr>
          <a:xfrm>
            <a:off x="8022732" y="826638"/>
            <a:ext cx="27078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F6FA3640-2775-F1C9-1C42-0388B74E2B85}"/>
              </a:ext>
            </a:extLst>
          </p:cNvPr>
          <p:cNvSpPr txBox="1"/>
          <p:nvPr/>
        </p:nvSpPr>
        <p:spPr>
          <a:xfrm>
            <a:off x="1096592" y="4680140"/>
            <a:ext cx="277797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58E4E0D9-3416-4863-7C5A-8637AF817F91}"/>
                  </a:ext>
                </a:extLst>
              </p:cNvPr>
              <p:cNvSpPr/>
              <p:nvPr/>
            </p:nvSpPr>
            <p:spPr>
              <a:xfrm>
                <a:off x="4483954" y="5473756"/>
                <a:ext cx="3727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de-DE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de-DE" dirty="0"/>
              </a:p>
            </p:txBody>
          </p:sp>
        </mc:Choice>
        <mc:Fallback xmlns="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58E4E0D9-3416-4863-7C5A-8637AF817F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954" y="5473756"/>
                <a:ext cx="372794" cy="369332"/>
              </a:xfrm>
              <a:prstGeom prst="rect">
                <a:avLst/>
              </a:prstGeom>
              <a:blipFill>
                <a:blip r:embed="rId2"/>
                <a:stretch>
                  <a:fillRect r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58E314B9-FD15-30A6-C12B-5600E258CDE0}"/>
                  </a:ext>
                </a:extLst>
              </p:cNvPr>
              <p:cNvSpPr/>
              <p:nvPr/>
            </p:nvSpPr>
            <p:spPr>
              <a:xfrm>
                <a:off x="78567" y="2684415"/>
                <a:ext cx="3713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de-DE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58E314B9-FD15-30A6-C12B-5600E258CDE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67" y="2684415"/>
                <a:ext cx="371384" cy="369332"/>
              </a:xfrm>
              <a:prstGeom prst="rect">
                <a:avLst/>
              </a:prstGeom>
              <a:blipFill>
                <a:blip r:embed="rId3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308C6DB-3C07-4998-BB81-D41950A34BD8}"/>
                  </a:ext>
                </a:extLst>
              </p14:cNvPr>
              <p14:cNvContentPartPr/>
              <p14:nvPr/>
            </p14:nvContentPartPr>
            <p14:xfrm>
              <a:off x="1037627" y="4680240"/>
              <a:ext cx="340560" cy="5320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308C6DB-3C07-4998-BB81-D41950A34BD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3307" y="4675920"/>
                <a:ext cx="349200" cy="54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F26ABAA-0CD0-4EC4-B979-7EC30E932604}"/>
                  </a:ext>
                </a:extLst>
              </p14:cNvPr>
              <p14:cNvContentPartPr/>
              <p14:nvPr/>
            </p14:nvContentPartPr>
            <p14:xfrm>
              <a:off x="1225547" y="263760"/>
              <a:ext cx="333720" cy="46368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F26ABAA-0CD0-4EC4-B979-7EC30E9326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21227" y="259440"/>
                <a:ext cx="342360" cy="47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545A29B6-D3F7-4CDE-83C5-277D5FD73B2B}"/>
                  </a:ext>
                </a:extLst>
              </p14:cNvPr>
              <p14:cNvContentPartPr/>
              <p14:nvPr/>
            </p14:nvContentPartPr>
            <p14:xfrm>
              <a:off x="8377667" y="4544520"/>
              <a:ext cx="352440" cy="4395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545A29B6-D3F7-4CDE-83C5-277D5FD73B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73347" y="4540200"/>
                <a:ext cx="361080" cy="44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4BF5C43A-DEC2-46A3-9741-1862D069CF86}"/>
                  </a:ext>
                </a:extLst>
              </p14:cNvPr>
              <p14:cNvContentPartPr/>
              <p14:nvPr/>
            </p14:nvContentPartPr>
            <p14:xfrm>
              <a:off x="2354147" y="1292280"/>
              <a:ext cx="3060360" cy="288324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4BF5C43A-DEC2-46A3-9741-1862D069CF8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349827" y="1287960"/>
                <a:ext cx="3069000" cy="28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8825947A-ADA2-464C-A2F2-414FF315110B}"/>
                  </a:ext>
                </a:extLst>
              </p14:cNvPr>
              <p14:cNvContentPartPr/>
              <p14:nvPr/>
            </p14:nvContentPartPr>
            <p14:xfrm>
              <a:off x="1305827" y="4691040"/>
              <a:ext cx="157320" cy="5508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8825947A-ADA2-464C-A2F2-414FF315110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301507" y="4686720"/>
                <a:ext cx="165960" cy="6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2CFE462C-DC53-4804-89A4-F791B68CE0A8}"/>
                  </a:ext>
                </a:extLst>
              </p14:cNvPr>
              <p14:cNvContentPartPr/>
              <p14:nvPr/>
            </p14:nvContentPartPr>
            <p14:xfrm>
              <a:off x="7996067" y="4639560"/>
              <a:ext cx="76320" cy="19764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2CFE462C-DC53-4804-89A4-F791B68CE0A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991747" y="4635240"/>
                <a:ext cx="84960" cy="20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5E4C8698-66FB-44DF-A40D-7A2E591D36F7}"/>
                  </a:ext>
                </a:extLst>
              </p14:cNvPr>
              <p14:cNvContentPartPr/>
              <p14:nvPr/>
            </p14:nvContentPartPr>
            <p14:xfrm>
              <a:off x="4384907" y="5497440"/>
              <a:ext cx="423000" cy="37440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5E4C8698-66FB-44DF-A40D-7A2E591D36F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380587" y="5493120"/>
                <a:ext cx="431640" cy="38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2888B308-EDD0-4DDB-920D-161A36F52ECB}"/>
                  </a:ext>
                </a:extLst>
              </p14:cNvPr>
              <p14:cNvContentPartPr/>
              <p14:nvPr/>
            </p14:nvContentPartPr>
            <p14:xfrm>
              <a:off x="7978067" y="4639560"/>
              <a:ext cx="92160" cy="19944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2888B308-EDD0-4DDB-920D-161A36F52ECB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973747" y="4635240"/>
                <a:ext cx="100800" cy="2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D35AD6FB-0F1E-4B5F-ACE5-EC555A0EA92B}"/>
                  </a:ext>
                </a:extLst>
              </p14:cNvPr>
              <p14:cNvContentPartPr/>
              <p14:nvPr/>
            </p14:nvContentPartPr>
            <p14:xfrm>
              <a:off x="8011187" y="4675920"/>
              <a:ext cx="59040" cy="13536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D35AD6FB-0F1E-4B5F-ACE5-EC555A0EA92B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006867" y="4671600"/>
                <a:ext cx="6768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21DCA07-AA8B-44B8-BC63-5D0D06D31CAA}"/>
                  </a:ext>
                </a:extLst>
              </p14:cNvPr>
              <p14:cNvContentPartPr/>
              <p14:nvPr/>
            </p14:nvContentPartPr>
            <p14:xfrm>
              <a:off x="7953587" y="4747920"/>
              <a:ext cx="27720" cy="3780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21DCA07-AA8B-44B8-BC63-5D0D06D31CAA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949267" y="4743600"/>
                <a:ext cx="3636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FD10575B-30B4-42F2-A533-DCC830B6AB2E}"/>
                  </a:ext>
                </a:extLst>
              </p14:cNvPr>
              <p14:cNvContentPartPr/>
              <p14:nvPr/>
            </p14:nvContentPartPr>
            <p14:xfrm>
              <a:off x="1327787" y="4712640"/>
              <a:ext cx="7920" cy="2304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FD10575B-30B4-42F2-A533-DCC830B6AB2E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323467" y="4708320"/>
                <a:ext cx="1656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80AF8AB9-EA4B-4FD2-A6F0-70FB8BCBFAE7}"/>
                  </a:ext>
                </a:extLst>
              </p14:cNvPr>
              <p14:cNvContentPartPr/>
              <p14:nvPr/>
            </p14:nvContentPartPr>
            <p14:xfrm>
              <a:off x="1269467" y="1084560"/>
              <a:ext cx="270000" cy="7200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80AF8AB9-EA4B-4FD2-A6F0-70FB8BCBFAE7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265147" y="1080240"/>
                <a:ext cx="278640" cy="8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B618EAAC-D9DA-4D2B-BE49-4181A6CD404B}"/>
                  </a:ext>
                </a:extLst>
              </p14:cNvPr>
              <p14:cNvContentPartPr/>
              <p14:nvPr/>
            </p14:nvContentPartPr>
            <p14:xfrm>
              <a:off x="75707" y="2551200"/>
              <a:ext cx="298800" cy="57348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B618EAAC-D9DA-4D2B-BE49-4181A6CD404B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387" y="2546880"/>
                <a:ext cx="307440" cy="58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34BEBF9D-ACC2-4460-B514-25F1E572A0F2}"/>
                  </a:ext>
                </a:extLst>
              </p14:cNvPr>
              <p14:cNvContentPartPr/>
              <p14:nvPr/>
            </p14:nvContentPartPr>
            <p14:xfrm>
              <a:off x="7997867" y="1098240"/>
              <a:ext cx="93600" cy="7632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34BEBF9D-ACC2-4460-B514-25F1E572A0F2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7993547" y="1093920"/>
                <a:ext cx="102240" cy="8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68676FBA-6691-4D7B-BE06-C3B5D34145D6}"/>
                  </a:ext>
                </a:extLst>
              </p14:cNvPr>
              <p14:cNvContentPartPr/>
              <p14:nvPr/>
            </p14:nvContentPartPr>
            <p14:xfrm>
              <a:off x="8989667" y="1013640"/>
              <a:ext cx="165600" cy="17712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68676FBA-6691-4D7B-BE06-C3B5D34145D6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8985347" y="1009320"/>
                <a:ext cx="174240" cy="18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8EB3D18D-99B7-449B-8631-096D7EFDAB25}"/>
                  </a:ext>
                </a:extLst>
              </p14:cNvPr>
              <p14:cNvContentPartPr/>
              <p14:nvPr/>
            </p14:nvContentPartPr>
            <p14:xfrm>
              <a:off x="9070667" y="1134240"/>
              <a:ext cx="79200" cy="2988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8EB3D18D-99B7-449B-8631-096D7EFDAB25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9066347" y="1129920"/>
                <a:ext cx="8784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45E9D483-807A-4C81-BC6E-3D40DEBFDA74}"/>
                  </a:ext>
                </a:extLst>
              </p14:cNvPr>
              <p14:cNvContentPartPr/>
              <p14:nvPr/>
            </p14:nvContentPartPr>
            <p14:xfrm>
              <a:off x="9178307" y="1100040"/>
              <a:ext cx="167040" cy="4428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45E9D483-807A-4C81-BC6E-3D40DEBFDA74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9173987" y="1095720"/>
                <a:ext cx="17568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EE8F46A0-3580-4316-B63F-068C3C304465}"/>
                  </a:ext>
                </a:extLst>
              </p14:cNvPr>
              <p14:cNvContentPartPr/>
              <p14:nvPr/>
            </p14:nvContentPartPr>
            <p14:xfrm>
              <a:off x="9372347" y="1086720"/>
              <a:ext cx="55440" cy="7164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EE8F46A0-3580-4316-B63F-068C3C304465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9368027" y="1082400"/>
                <a:ext cx="6408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EB893A7-371C-41F7-8F1C-398063F5D7C6}"/>
                  </a:ext>
                </a:extLst>
              </p14:cNvPr>
              <p14:cNvContentPartPr/>
              <p14:nvPr/>
            </p14:nvContentPartPr>
            <p14:xfrm>
              <a:off x="9434267" y="1083480"/>
              <a:ext cx="291960" cy="4968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EB893A7-371C-41F7-8F1C-398063F5D7C6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9429947" y="1079160"/>
                <a:ext cx="30060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52" name="Freihand 51">
                <a:extLst>
                  <a:ext uri="{FF2B5EF4-FFF2-40B4-BE49-F238E27FC236}">
                    <a16:creationId xmlns:a16="http://schemas.microsoft.com/office/drawing/2014/main" id="{3200FE1C-BDFE-4A09-927E-18A7C3CABB3A}"/>
                  </a:ext>
                </a:extLst>
              </p14:cNvPr>
              <p14:cNvContentPartPr/>
              <p14:nvPr/>
            </p14:nvContentPartPr>
            <p14:xfrm>
              <a:off x="9781667" y="1002120"/>
              <a:ext cx="250200" cy="123480"/>
            </p14:xfrm>
          </p:contentPart>
        </mc:Choice>
        <mc:Fallback>
          <p:pic>
            <p:nvPicPr>
              <p:cNvPr id="52" name="Freihand 51">
                <a:extLst>
                  <a:ext uri="{FF2B5EF4-FFF2-40B4-BE49-F238E27FC236}">
                    <a16:creationId xmlns:a16="http://schemas.microsoft.com/office/drawing/2014/main" id="{3200FE1C-BDFE-4A09-927E-18A7C3CABB3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9777347" y="997800"/>
                <a:ext cx="258840" cy="13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BC6FA6AC-B914-41D5-8201-2A68BF17A62F}"/>
                  </a:ext>
                </a:extLst>
              </p14:cNvPr>
              <p14:cNvContentPartPr/>
              <p14:nvPr/>
            </p14:nvContentPartPr>
            <p14:xfrm>
              <a:off x="10026827" y="852000"/>
              <a:ext cx="21960" cy="22644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BC6FA6AC-B914-41D5-8201-2A68BF17A62F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0022507" y="847680"/>
                <a:ext cx="3060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E15317F8-0D0B-401A-97C1-3E97725FA9A6}"/>
                  </a:ext>
                </a:extLst>
              </p14:cNvPr>
              <p14:cNvContentPartPr/>
              <p14:nvPr/>
            </p14:nvContentPartPr>
            <p14:xfrm>
              <a:off x="9961667" y="947400"/>
              <a:ext cx="118080" cy="6696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E15317F8-0D0B-401A-97C1-3E97725FA9A6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9957347" y="943080"/>
                <a:ext cx="126720" cy="7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057DC9CA-6C7C-4A5D-A1B0-8E325720157D}"/>
              </a:ext>
            </a:extLst>
          </p:cNvPr>
          <p:cNvGrpSpPr/>
          <p:nvPr/>
        </p:nvGrpSpPr>
        <p:grpSpPr>
          <a:xfrm>
            <a:off x="10252907" y="799080"/>
            <a:ext cx="1368000" cy="1254960"/>
            <a:chOff x="10252907" y="799080"/>
            <a:chExt cx="1368000" cy="1254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F01E460-1DBE-4193-BC53-8A4C3C8FD32F}"/>
                    </a:ext>
                  </a:extLst>
                </p14:cNvPr>
                <p14:cNvContentPartPr/>
                <p14:nvPr/>
              </p14:nvContentPartPr>
              <p14:xfrm>
                <a:off x="10340387" y="799080"/>
                <a:ext cx="207720" cy="2772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F01E460-1DBE-4193-BC53-8A4C3C8FD32F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336067" y="794760"/>
                  <a:ext cx="21636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27ADC5E0-C4A4-466B-A090-615C9090FA2C}"/>
                    </a:ext>
                  </a:extLst>
                </p14:cNvPr>
                <p14:cNvContentPartPr/>
                <p14:nvPr/>
              </p14:nvContentPartPr>
              <p14:xfrm>
                <a:off x="10432907" y="925080"/>
                <a:ext cx="144720" cy="3924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27ADC5E0-C4A4-466B-A090-615C9090FA2C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428587" y="920760"/>
                  <a:ext cx="15336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CBFAE729-CEBA-440A-BE33-7FE9763A0242}"/>
                    </a:ext>
                  </a:extLst>
                </p14:cNvPr>
                <p14:cNvContentPartPr/>
                <p14:nvPr/>
              </p14:nvContentPartPr>
              <p14:xfrm>
                <a:off x="10252907" y="1190760"/>
                <a:ext cx="158400" cy="2322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CBFAE729-CEBA-440A-BE33-7FE9763A0242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248587" y="1186440"/>
                  <a:ext cx="16704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4318BE81-A40E-47B5-A179-F45C94B9D162}"/>
                    </a:ext>
                  </a:extLst>
                </p14:cNvPr>
                <p14:cNvContentPartPr/>
                <p14:nvPr/>
              </p14:nvContentPartPr>
              <p14:xfrm>
                <a:off x="10446587" y="1215960"/>
                <a:ext cx="96840" cy="1584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4318BE81-A40E-47B5-A179-F45C94B9D162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442267" y="1211640"/>
                  <a:ext cx="1054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469D00B5-21BE-404F-B572-28DF05C26540}"/>
                    </a:ext>
                  </a:extLst>
                </p14:cNvPr>
                <p14:cNvContentPartPr/>
                <p14:nvPr/>
              </p14:nvContentPartPr>
              <p14:xfrm>
                <a:off x="10576547" y="1204800"/>
                <a:ext cx="79920" cy="1375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469D00B5-21BE-404F-B572-28DF05C26540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572227" y="1200480"/>
                  <a:ext cx="885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84785BF-0AD4-4573-B648-58091DACE796}"/>
                    </a:ext>
                  </a:extLst>
                </p14:cNvPr>
                <p14:cNvContentPartPr/>
                <p14:nvPr/>
              </p14:nvContentPartPr>
              <p14:xfrm>
                <a:off x="10763387" y="1188600"/>
                <a:ext cx="90000" cy="1504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84785BF-0AD4-4573-B648-58091DACE796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0759067" y="1184280"/>
                  <a:ext cx="986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8BC09B01-CEEE-4284-B475-88FA724030FD}"/>
                    </a:ext>
                  </a:extLst>
                </p14:cNvPr>
                <p14:cNvContentPartPr/>
                <p14:nvPr/>
              </p14:nvContentPartPr>
              <p14:xfrm>
                <a:off x="10720547" y="1116600"/>
                <a:ext cx="182520" cy="2120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8BC09B01-CEEE-4284-B475-88FA724030F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716227" y="1112280"/>
                  <a:ext cx="19116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F7E8F08F-B810-4807-B77E-0592F714064B}"/>
                    </a:ext>
                  </a:extLst>
                </p14:cNvPr>
                <p14:cNvContentPartPr/>
                <p14:nvPr/>
              </p14:nvContentPartPr>
              <p14:xfrm>
                <a:off x="10999907" y="1174920"/>
                <a:ext cx="143280" cy="1188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F7E8F08F-B810-4807-B77E-0592F714064B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995587" y="1170600"/>
                  <a:ext cx="1519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8DF9C7F4-3C0D-44AB-9FD4-AAD16921CF47}"/>
                    </a:ext>
                  </a:extLst>
                </p14:cNvPr>
                <p14:cNvContentPartPr/>
                <p14:nvPr/>
              </p14:nvContentPartPr>
              <p14:xfrm>
                <a:off x="11199347" y="1183920"/>
                <a:ext cx="201600" cy="907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8DF9C7F4-3C0D-44AB-9FD4-AAD16921CF47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11195027" y="1179600"/>
                  <a:ext cx="2102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5693ACA-8847-4C41-9473-F3960901E4E1}"/>
                    </a:ext>
                  </a:extLst>
                </p14:cNvPr>
                <p14:cNvContentPartPr/>
                <p14:nvPr/>
              </p14:nvContentPartPr>
              <p14:xfrm>
                <a:off x="10624787" y="1511160"/>
                <a:ext cx="122040" cy="2005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5693ACA-8847-4C41-9473-F3960901E4E1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10620467" y="1506840"/>
                  <a:ext cx="13068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EFD19960-16ED-432F-B14B-0CAE70188F8C}"/>
                    </a:ext>
                  </a:extLst>
                </p14:cNvPr>
                <p14:cNvContentPartPr/>
                <p14:nvPr/>
              </p14:nvContentPartPr>
              <p14:xfrm>
                <a:off x="10617227" y="1541040"/>
                <a:ext cx="167760" cy="10836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EFD19960-16ED-432F-B14B-0CAE70188F8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612907" y="1536720"/>
                  <a:ext cx="17640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E5722D8-EEA0-4364-B81D-C04EFD7CA90D}"/>
                    </a:ext>
                  </a:extLst>
                </p14:cNvPr>
                <p14:cNvContentPartPr/>
                <p14:nvPr/>
              </p14:nvContentPartPr>
              <p14:xfrm>
                <a:off x="10949867" y="1532400"/>
                <a:ext cx="276840" cy="8532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E5722D8-EEA0-4364-B81D-C04EFD7CA90D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945547" y="1528080"/>
                  <a:ext cx="2854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D91D3EC0-FF38-4BC8-B33A-8FF67988953C}"/>
                    </a:ext>
                  </a:extLst>
                </p14:cNvPr>
                <p14:cNvContentPartPr/>
                <p14:nvPr/>
              </p14:nvContentPartPr>
              <p14:xfrm>
                <a:off x="11244347" y="1422960"/>
                <a:ext cx="139320" cy="1623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D91D3EC0-FF38-4BC8-B33A-8FF67988953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1240027" y="1418640"/>
                  <a:ext cx="14796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D0090278-A290-48A7-AE20-2044D09BA000}"/>
                    </a:ext>
                  </a:extLst>
                </p14:cNvPr>
                <p14:cNvContentPartPr/>
                <p14:nvPr/>
              </p14:nvContentPartPr>
              <p14:xfrm>
                <a:off x="11427587" y="1533120"/>
                <a:ext cx="360" cy="36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D0090278-A290-48A7-AE20-2044D09BA000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1423267" y="152880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444D7966-4756-44C9-A05E-BDF97D5AAD91}"/>
                    </a:ext>
                  </a:extLst>
                </p14:cNvPr>
                <p14:cNvContentPartPr/>
                <p14:nvPr/>
              </p14:nvContentPartPr>
              <p14:xfrm>
                <a:off x="11483747" y="1476240"/>
                <a:ext cx="137160" cy="2512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444D7966-4756-44C9-A05E-BDF97D5AAD9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1479427" y="1471920"/>
                  <a:ext cx="145800" cy="25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79D5010D-EBBB-4979-A2FA-23114574BCF0}"/>
                    </a:ext>
                  </a:extLst>
                </p14:cNvPr>
                <p14:cNvContentPartPr/>
                <p14:nvPr/>
              </p14:nvContentPartPr>
              <p14:xfrm>
                <a:off x="10792547" y="1757040"/>
                <a:ext cx="126000" cy="24624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79D5010D-EBBB-4979-A2FA-23114574BCF0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0788227" y="1752720"/>
                  <a:ext cx="13464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0125C5C1-AC80-446D-AA66-EA7C0B2C3618}"/>
                    </a:ext>
                  </a:extLst>
                </p14:cNvPr>
                <p14:cNvContentPartPr/>
                <p14:nvPr/>
              </p14:nvContentPartPr>
              <p14:xfrm>
                <a:off x="10966067" y="1821480"/>
                <a:ext cx="141480" cy="18864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0125C5C1-AC80-446D-AA66-EA7C0B2C3618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961747" y="1817160"/>
                  <a:ext cx="15012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E86C803D-FD9D-40DF-985D-048438D2E185}"/>
                    </a:ext>
                  </a:extLst>
                </p14:cNvPr>
                <p14:cNvContentPartPr/>
                <p14:nvPr/>
              </p14:nvContentPartPr>
              <p14:xfrm>
                <a:off x="10985507" y="1860000"/>
                <a:ext cx="105480" cy="8568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E86C803D-FD9D-40DF-985D-048438D2E185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0981187" y="1855680"/>
                  <a:ext cx="1141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21CAB184-82ED-47A3-8DC2-E56B3AE044D6}"/>
                    </a:ext>
                  </a:extLst>
                </p14:cNvPr>
                <p14:cNvContentPartPr/>
                <p14:nvPr/>
              </p14:nvContentPartPr>
              <p14:xfrm>
                <a:off x="10966067" y="1744080"/>
                <a:ext cx="249120" cy="30996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21CAB184-82ED-47A3-8DC2-E56B3AE044D6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0961747" y="1739760"/>
                  <a:ext cx="25776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8DF8F5CC-2E22-495D-B987-A944B122B2CF}"/>
                    </a:ext>
                  </a:extLst>
                </p14:cNvPr>
                <p14:cNvContentPartPr/>
                <p14:nvPr/>
              </p14:nvContentPartPr>
              <p14:xfrm>
                <a:off x="11304107" y="1828680"/>
                <a:ext cx="108360" cy="19512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8DF8F5CC-2E22-495D-B987-A944B122B2CF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299787" y="1824360"/>
                  <a:ext cx="11700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9076C05A-C612-47A4-A41B-3AB7DBF2F72B}"/>
                    </a:ext>
                  </a:extLst>
                </p14:cNvPr>
                <p14:cNvContentPartPr/>
                <p14:nvPr/>
              </p14:nvContentPartPr>
              <p14:xfrm>
                <a:off x="11259827" y="1745880"/>
                <a:ext cx="159120" cy="3132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9076C05A-C612-47A4-A41B-3AB7DBF2F72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1255507" y="1741560"/>
                  <a:ext cx="1677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5B82749-6301-447D-9CBE-9DAD041A445A}"/>
                    </a:ext>
                  </a:extLst>
                </p14:cNvPr>
                <p14:cNvContentPartPr/>
                <p14:nvPr/>
              </p14:nvContentPartPr>
              <p14:xfrm>
                <a:off x="11415707" y="1704120"/>
                <a:ext cx="135720" cy="3337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5B82749-6301-447D-9CBE-9DAD041A445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1411387" y="1699800"/>
                  <a:ext cx="144360" cy="342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DDF2F2DF-16BF-4A6B-A6F2-1D24FBAA6770}"/>
                  </a:ext>
                </a:extLst>
              </p14:cNvPr>
              <p14:cNvContentPartPr/>
              <p14:nvPr/>
            </p14:nvContentPartPr>
            <p14:xfrm>
              <a:off x="8012267" y="1106880"/>
              <a:ext cx="74160" cy="5976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DDF2F2DF-16BF-4A6B-A6F2-1D24FBAA6770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8007947" y="1102560"/>
                <a:ext cx="8280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56240CF9-467B-4465-8361-D2EE5412E3D7}"/>
                  </a:ext>
                </a:extLst>
              </p14:cNvPr>
              <p14:cNvContentPartPr/>
              <p14:nvPr/>
            </p14:nvContentPartPr>
            <p14:xfrm>
              <a:off x="7983467" y="1142160"/>
              <a:ext cx="65160" cy="2592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56240CF9-467B-4465-8361-D2EE5412E3D7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7979147" y="1137840"/>
                <a:ext cx="7380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F91B512C-8451-495B-98FB-1F6C649FF8AB}"/>
                  </a:ext>
                </a:extLst>
              </p14:cNvPr>
              <p14:cNvContentPartPr/>
              <p14:nvPr/>
            </p14:nvContentPartPr>
            <p14:xfrm>
              <a:off x="439667" y="1229640"/>
              <a:ext cx="77760" cy="59040"/>
            </p14:xfrm>
          </p:contentPart>
        </mc:Choice>
        <mc:Fallback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F91B512C-8451-495B-98FB-1F6C649FF8AB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435347" y="1225320"/>
                <a:ext cx="8640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F54679F6-E23A-4615-809F-E9C8D250CB9E}"/>
                  </a:ext>
                </a:extLst>
              </p14:cNvPr>
              <p14:cNvContentPartPr/>
              <p14:nvPr/>
            </p14:nvContentPartPr>
            <p14:xfrm>
              <a:off x="8057267" y="1130280"/>
              <a:ext cx="17640" cy="1512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F54679F6-E23A-4615-809F-E9C8D250CB9E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052947" y="1125960"/>
                <a:ext cx="2628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7BD359DD-490A-4F0A-B377-897393A3AB5C}"/>
                  </a:ext>
                </a:extLst>
              </p14:cNvPr>
              <p14:cNvContentPartPr/>
              <p14:nvPr/>
            </p14:nvContentPartPr>
            <p14:xfrm>
              <a:off x="8157347" y="5600400"/>
              <a:ext cx="12240" cy="3852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7BD359DD-490A-4F0A-B377-897393A3AB5C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153027" y="5596080"/>
                <a:ext cx="20880" cy="47160"/>
              </a:xfrm>
              <a:prstGeom prst="rect">
                <a:avLst/>
              </a:prstGeom>
            </p:spPr>
          </p:pic>
        </mc:Fallback>
      </mc:AlternateContent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72DD6AEC-A486-4EA5-90D8-6DC0352F0FAA}"/>
              </a:ext>
            </a:extLst>
          </p:cNvPr>
          <p:cNvGrpSpPr/>
          <p:nvPr/>
        </p:nvGrpSpPr>
        <p:grpSpPr>
          <a:xfrm>
            <a:off x="8029547" y="1075560"/>
            <a:ext cx="635400" cy="163440"/>
            <a:chOff x="8029547" y="1075560"/>
            <a:chExt cx="635400" cy="163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CC16E723-87C0-4DAF-B234-F0103B87FF9D}"/>
                    </a:ext>
                  </a:extLst>
                </p14:cNvPr>
                <p14:cNvContentPartPr/>
                <p14:nvPr/>
              </p14:nvContentPartPr>
              <p14:xfrm>
                <a:off x="8205947" y="1140720"/>
                <a:ext cx="459000" cy="482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CC16E723-87C0-4DAF-B234-F0103B87FF9D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8201627" y="1136400"/>
                  <a:ext cx="46764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4F340E49-1992-4E0B-8667-C21D63AA5F68}"/>
                    </a:ext>
                  </a:extLst>
                </p14:cNvPr>
                <p14:cNvContentPartPr/>
                <p14:nvPr/>
              </p14:nvContentPartPr>
              <p14:xfrm>
                <a:off x="8097587" y="1082760"/>
                <a:ext cx="267120" cy="1562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4F340E49-1992-4E0B-8667-C21D63AA5F6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8093267" y="1078440"/>
                  <a:ext cx="2757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D681AE48-C016-40B3-8298-3B76DCBB8A2C}"/>
                    </a:ext>
                  </a:extLst>
                </p14:cNvPr>
                <p14:cNvContentPartPr/>
                <p14:nvPr/>
              </p14:nvContentPartPr>
              <p14:xfrm>
                <a:off x="8029547" y="1075560"/>
                <a:ext cx="69840" cy="9288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D681AE48-C016-40B3-8298-3B76DCBB8A2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025227" y="1071240"/>
                  <a:ext cx="78480" cy="10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9DC1191A-E1C3-41C6-B951-F42A817E47CF}"/>
                  </a:ext>
                </a:extLst>
              </p14:cNvPr>
              <p14:cNvContentPartPr/>
              <p14:nvPr/>
            </p14:nvContentPartPr>
            <p14:xfrm>
              <a:off x="2012507" y="1539240"/>
              <a:ext cx="3267360" cy="2957760"/>
            </p14:xfrm>
          </p:contentPart>
        </mc:Choice>
        <mc:Fallback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9DC1191A-E1C3-41C6-B951-F42A817E47CF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2008187" y="1534920"/>
                <a:ext cx="3276000" cy="2966400"/>
              </a:xfrm>
              <a:prstGeom prst="rect">
                <a:avLst/>
              </a:prstGeom>
            </p:spPr>
          </p:pic>
        </mc:Fallback>
      </mc:AlternateContent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EF0BA9A0-1905-4529-924F-E3C805792937}"/>
              </a:ext>
            </a:extLst>
          </p:cNvPr>
          <p:cNvGrpSpPr/>
          <p:nvPr/>
        </p:nvGrpSpPr>
        <p:grpSpPr>
          <a:xfrm>
            <a:off x="1575467" y="1399200"/>
            <a:ext cx="375480" cy="342000"/>
            <a:chOff x="1575467" y="1399200"/>
            <a:chExt cx="375480" cy="34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2CEF60C-5AB6-4B42-A414-2CBBB09CA8DF}"/>
                    </a:ext>
                  </a:extLst>
                </p14:cNvPr>
                <p14:cNvContentPartPr/>
                <p14:nvPr/>
              </p14:nvContentPartPr>
              <p14:xfrm>
                <a:off x="1664747" y="1434120"/>
                <a:ext cx="33840" cy="2142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2CEF60C-5AB6-4B42-A414-2CBBB09CA8DF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660427" y="1429800"/>
                  <a:ext cx="424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70403DB6-4F2C-436E-B813-F0DBFEF6F62D}"/>
                    </a:ext>
                  </a:extLst>
                </p14:cNvPr>
                <p14:cNvContentPartPr/>
                <p14:nvPr/>
              </p14:nvContentPartPr>
              <p14:xfrm>
                <a:off x="1639187" y="1644720"/>
                <a:ext cx="134280" cy="4500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70403DB6-4F2C-436E-B813-F0DBFEF6F62D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634867" y="1640400"/>
                  <a:ext cx="14292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7E1AAAF-2635-40F0-958A-D4A2CBC9187F}"/>
                    </a:ext>
                  </a:extLst>
                </p14:cNvPr>
                <p14:cNvContentPartPr/>
                <p14:nvPr/>
              </p14:nvContentPartPr>
              <p14:xfrm>
                <a:off x="1575467" y="1399200"/>
                <a:ext cx="168840" cy="7200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7E1AAAF-2635-40F0-958A-D4A2CBC9187F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571147" y="1394880"/>
                  <a:ext cx="177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DD02A0B6-62AE-4456-B657-1796FAB08A44}"/>
                    </a:ext>
                  </a:extLst>
                </p14:cNvPr>
                <p14:cNvContentPartPr/>
                <p14:nvPr/>
              </p14:nvContentPartPr>
              <p14:xfrm>
                <a:off x="1838267" y="1564800"/>
                <a:ext cx="18000" cy="1231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DD02A0B6-62AE-4456-B657-1796FAB08A44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833947" y="1560480"/>
                  <a:ext cx="266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9A15B3C4-D3B0-4677-96E5-AAD854DE486E}"/>
                    </a:ext>
                  </a:extLst>
                </p14:cNvPr>
                <p14:cNvContentPartPr/>
                <p14:nvPr/>
              </p14:nvContentPartPr>
              <p14:xfrm>
                <a:off x="1788227" y="1530240"/>
                <a:ext cx="162720" cy="2109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9A15B3C4-D3B0-4677-96E5-AAD854DE486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783907" y="1525920"/>
                  <a:ext cx="171360" cy="219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0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11397E87-7288-40BC-8851-0F2B622CB4B4}"/>
                  </a:ext>
                </a:extLst>
              </p14:cNvPr>
              <p14:cNvContentPartPr/>
              <p14:nvPr/>
            </p14:nvContentPartPr>
            <p14:xfrm>
              <a:off x="4403987" y="2329080"/>
              <a:ext cx="12240" cy="15480"/>
            </p14:xfrm>
          </p:contentPart>
        </mc:Choice>
        <mc:Fallback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11397E87-7288-40BC-8851-0F2B622CB4B4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4399667" y="2324760"/>
                <a:ext cx="2088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2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050F1767-D7DD-45C3-A341-56B2A12947EF}"/>
                  </a:ext>
                </a:extLst>
              </p14:cNvPr>
              <p14:cNvContentPartPr/>
              <p14:nvPr/>
            </p14:nvContentPartPr>
            <p14:xfrm>
              <a:off x="5765867" y="4133040"/>
              <a:ext cx="5040" cy="15624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050F1767-D7DD-45C3-A341-56B2A12947EF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5761547" y="4128720"/>
                <a:ext cx="13680" cy="16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4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854484EE-1ABF-476A-BAEC-FBCCA1E3C825}"/>
                  </a:ext>
                </a:extLst>
              </p14:cNvPr>
              <p14:cNvContentPartPr/>
              <p14:nvPr/>
            </p14:nvContentPartPr>
            <p14:xfrm>
              <a:off x="5608547" y="4285320"/>
              <a:ext cx="285480" cy="3636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854484EE-1ABF-476A-BAEC-FBCCA1E3C825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5604227" y="4281000"/>
                <a:ext cx="294120" cy="4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6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766CB566-05F5-4E9F-A441-8A1ECBFB5501}"/>
                  </a:ext>
                </a:extLst>
              </p14:cNvPr>
              <p14:cNvContentPartPr/>
              <p14:nvPr/>
            </p14:nvContentPartPr>
            <p14:xfrm>
              <a:off x="5632307" y="4094160"/>
              <a:ext cx="275760" cy="2952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766CB566-05F5-4E9F-A441-8A1ECBFB5501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5627987" y="4089840"/>
                <a:ext cx="28440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8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E5B269B0-D948-46C6-B850-6CD38C85A6A3}"/>
                  </a:ext>
                </a:extLst>
              </p14:cNvPr>
              <p14:cNvContentPartPr/>
              <p14:nvPr/>
            </p14:nvContentPartPr>
            <p14:xfrm>
              <a:off x="5928587" y="4274520"/>
              <a:ext cx="113760" cy="12564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E5B269B0-D948-46C6-B850-6CD38C85A6A3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5924267" y="4270200"/>
                <a:ext cx="12240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0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594F3913-9E6F-4ED0-92CF-950306576BCB}"/>
                  </a:ext>
                </a:extLst>
              </p14:cNvPr>
              <p14:cNvContentPartPr/>
              <p14:nvPr/>
            </p14:nvContentPartPr>
            <p14:xfrm>
              <a:off x="6030827" y="4276320"/>
              <a:ext cx="29160" cy="13284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594F3913-9E6F-4ED0-92CF-950306576BCB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6026507" y="4272000"/>
                <a:ext cx="3780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2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78C1AFEA-B93B-41C4-9F73-0B87FECBE346}"/>
                  </a:ext>
                </a:extLst>
              </p14:cNvPr>
              <p14:cNvContentPartPr/>
              <p14:nvPr/>
            </p14:nvContentPartPr>
            <p14:xfrm>
              <a:off x="5958827" y="4354080"/>
              <a:ext cx="117720" cy="1584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78C1AFEA-B93B-41C4-9F73-0B87FECBE34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5954507" y="4349760"/>
                <a:ext cx="12636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4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CC7FBDDD-5F13-4490-81A3-AC1DFB5121D0}"/>
                  </a:ext>
                </a:extLst>
              </p14:cNvPr>
              <p14:cNvContentPartPr/>
              <p14:nvPr/>
            </p14:nvContentPartPr>
            <p14:xfrm>
              <a:off x="5955947" y="4269480"/>
              <a:ext cx="88200" cy="155880"/>
            </p14:xfrm>
          </p:contentPart>
        </mc:Choice>
        <mc:Fallback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CC7FBDDD-5F13-4490-81A3-AC1DFB5121D0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5951627" y="4265160"/>
                <a:ext cx="9684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6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66A6EB47-F250-4B05-9B9E-5DD4E6BA46A1}"/>
                  </a:ext>
                </a:extLst>
              </p14:cNvPr>
              <p14:cNvContentPartPr/>
              <p14:nvPr/>
            </p14:nvContentPartPr>
            <p14:xfrm>
              <a:off x="5980787" y="4343280"/>
              <a:ext cx="71280" cy="2628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66A6EB47-F250-4B05-9B9E-5DD4E6BA46A1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5976467" y="4338960"/>
                <a:ext cx="79920" cy="3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62" name="Gruppieren 161">
            <a:extLst>
              <a:ext uri="{FF2B5EF4-FFF2-40B4-BE49-F238E27FC236}">
                <a16:creationId xmlns:a16="http://schemas.microsoft.com/office/drawing/2014/main" id="{9A55A606-5D4A-462A-81EA-139DD39325EF}"/>
              </a:ext>
            </a:extLst>
          </p:cNvPr>
          <p:cNvGrpSpPr/>
          <p:nvPr/>
        </p:nvGrpSpPr>
        <p:grpSpPr>
          <a:xfrm>
            <a:off x="2480147" y="1195080"/>
            <a:ext cx="5439960" cy="2771640"/>
            <a:chOff x="2480147" y="1195080"/>
            <a:chExt cx="5439960" cy="2771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042B2592-F415-4760-83BB-700E6F989B86}"/>
                    </a:ext>
                  </a:extLst>
                </p14:cNvPr>
                <p14:cNvContentPartPr/>
                <p14:nvPr/>
              </p14:nvContentPartPr>
              <p14:xfrm>
                <a:off x="3250187" y="2422680"/>
                <a:ext cx="360" cy="3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042B2592-F415-4760-83BB-700E6F989B86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3245867" y="24183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83D46DEE-DE10-4725-B96D-1CD060525DEE}"/>
                    </a:ext>
                  </a:extLst>
                </p14:cNvPr>
                <p14:cNvContentPartPr/>
                <p14:nvPr/>
              </p14:nvContentPartPr>
              <p14:xfrm>
                <a:off x="3222467" y="1660560"/>
                <a:ext cx="360" cy="3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83D46DEE-DE10-4725-B96D-1CD060525DE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3218147" y="165624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A10B566F-F20F-4104-A9EA-2472080AF322}"/>
                    </a:ext>
                  </a:extLst>
                </p14:cNvPr>
                <p14:cNvContentPartPr/>
                <p14:nvPr/>
              </p14:nvContentPartPr>
              <p14:xfrm>
                <a:off x="4650947" y="2616720"/>
                <a:ext cx="9000" cy="475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A10B566F-F20F-4104-A9EA-2472080AF322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4646627" y="2612400"/>
                  <a:ext cx="1764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0351F93-59EA-4E39-907E-48281A75DB14}"/>
                    </a:ext>
                  </a:extLst>
                </p14:cNvPr>
                <p14:cNvContentPartPr/>
                <p14:nvPr/>
              </p14:nvContentPartPr>
              <p14:xfrm>
                <a:off x="5244587" y="3577200"/>
                <a:ext cx="360" cy="3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0351F93-59EA-4E39-907E-48281A75DB1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240267" y="3572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4F9064FC-74A8-4E2C-B19F-43CF021B0EE7}"/>
                    </a:ext>
                  </a:extLst>
                </p14:cNvPr>
                <p14:cNvContentPartPr/>
                <p14:nvPr/>
              </p14:nvContentPartPr>
              <p14:xfrm>
                <a:off x="2480147" y="1195080"/>
                <a:ext cx="447840" cy="3524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4F9064FC-74A8-4E2C-B19F-43CF021B0EE7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2475827" y="1190760"/>
                  <a:ext cx="456480" cy="36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98A8F962-3709-429B-817E-1DFF9AD10EA8}"/>
                    </a:ext>
                  </a:extLst>
                </p14:cNvPr>
                <p14:cNvContentPartPr/>
                <p14:nvPr/>
              </p14:nvContentPartPr>
              <p14:xfrm>
                <a:off x="2580227" y="1227840"/>
                <a:ext cx="864720" cy="7030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98A8F962-3709-429B-817E-1DFF9AD10EA8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2575907" y="1223520"/>
                  <a:ext cx="873360" cy="71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A7DC22C9-F8B5-450F-A757-A24303C37542}"/>
                    </a:ext>
                  </a:extLst>
                </p14:cNvPr>
                <p14:cNvContentPartPr/>
                <p14:nvPr/>
              </p14:nvContentPartPr>
              <p14:xfrm>
                <a:off x="2813507" y="1505040"/>
                <a:ext cx="972720" cy="8006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A7DC22C9-F8B5-450F-A757-A24303C37542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2809187" y="1500720"/>
                  <a:ext cx="981360" cy="80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5DCCDB1-4D36-4E97-B4E3-71E804B0E845}"/>
                    </a:ext>
                  </a:extLst>
                </p14:cNvPr>
                <p14:cNvContentPartPr/>
                <p14:nvPr/>
              </p14:nvContentPartPr>
              <p14:xfrm>
                <a:off x="3104747" y="1683600"/>
                <a:ext cx="1195560" cy="94284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5DCCDB1-4D36-4E97-B4E3-71E804B0E845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100427" y="1679280"/>
                  <a:ext cx="1204200" cy="9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38B20F19-3EA8-4E3A-B23C-6208674B0E5A}"/>
                    </a:ext>
                  </a:extLst>
                </p14:cNvPr>
                <p14:cNvContentPartPr/>
                <p14:nvPr/>
              </p14:nvContentPartPr>
              <p14:xfrm>
                <a:off x="3457907" y="1972680"/>
                <a:ext cx="1280160" cy="9486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38B20F19-3EA8-4E3A-B23C-6208674B0E5A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453587" y="1968360"/>
                  <a:ext cx="1288800" cy="9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29FD45FF-4F78-4165-A4D5-47C26EAAFE38}"/>
                    </a:ext>
                  </a:extLst>
                </p14:cNvPr>
                <p14:cNvContentPartPr/>
                <p14:nvPr/>
              </p14:nvContentPartPr>
              <p14:xfrm>
                <a:off x="3829787" y="2118840"/>
                <a:ext cx="1372680" cy="10674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29FD45FF-4F78-4165-A4D5-47C26EAAFE38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3825467" y="2114520"/>
                  <a:ext cx="1381320" cy="10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FA9DA49D-A612-4230-BF75-1790A821D9E4}"/>
                    </a:ext>
                  </a:extLst>
                </p14:cNvPr>
                <p14:cNvContentPartPr/>
                <p14:nvPr/>
              </p14:nvContentPartPr>
              <p14:xfrm>
                <a:off x="4208507" y="2479920"/>
                <a:ext cx="1212840" cy="90504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FA9DA49D-A612-4230-BF75-1790A821D9E4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4204187" y="2475600"/>
                  <a:ext cx="1221480" cy="9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D59EAAD-62F7-49B2-A01D-9D368045F4CF}"/>
                    </a:ext>
                  </a:extLst>
                </p14:cNvPr>
                <p14:cNvContentPartPr/>
                <p14:nvPr/>
              </p14:nvContentPartPr>
              <p14:xfrm>
                <a:off x="4574627" y="2958000"/>
                <a:ext cx="977040" cy="79308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D59EAAD-62F7-49B2-A01D-9D368045F4CF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4570307" y="2953680"/>
                  <a:ext cx="985680" cy="80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5097D918-4076-44EB-90F3-F2D2147387F8}"/>
                    </a:ext>
                  </a:extLst>
                </p14:cNvPr>
                <p14:cNvContentPartPr/>
                <p14:nvPr/>
              </p14:nvContentPartPr>
              <p14:xfrm>
                <a:off x="4992587" y="3184080"/>
                <a:ext cx="744120" cy="68148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5097D918-4076-44EB-90F3-F2D2147387F8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4988267" y="3179760"/>
                  <a:ext cx="752760" cy="69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DF7FD393-19A3-4387-81FA-5F3462048D1B}"/>
                    </a:ext>
                  </a:extLst>
                </p14:cNvPr>
                <p14:cNvContentPartPr/>
                <p14:nvPr/>
              </p14:nvContentPartPr>
              <p14:xfrm>
                <a:off x="5291747" y="3102720"/>
                <a:ext cx="885240" cy="86400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DF7FD393-19A3-4387-81FA-5F3462048D1B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287427" y="3098400"/>
                  <a:ext cx="893880" cy="87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82B15C6-EE35-4451-9A17-1F27F7A33D0D}"/>
                    </a:ext>
                  </a:extLst>
                </p14:cNvPr>
                <p14:cNvContentPartPr/>
                <p14:nvPr/>
              </p14:nvContentPartPr>
              <p14:xfrm>
                <a:off x="5793587" y="2263200"/>
                <a:ext cx="360" cy="3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82B15C6-EE35-4451-9A17-1F27F7A33D0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789267" y="2258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C77EA9FA-A45A-4AAF-AC70-6A33C0A94DCD}"/>
                    </a:ext>
                  </a:extLst>
                </p14:cNvPr>
                <p14:cNvContentPartPr/>
                <p14:nvPr/>
              </p14:nvContentPartPr>
              <p14:xfrm>
                <a:off x="5781707" y="2349240"/>
                <a:ext cx="16920" cy="18684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C77EA9FA-A45A-4AAF-AC70-6A33C0A94DCD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5777387" y="2344920"/>
                  <a:ext cx="255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DA7E7B7E-51FE-4F6A-B38B-AA7988FF9E13}"/>
                    </a:ext>
                  </a:extLst>
                </p14:cNvPr>
                <p14:cNvContentPartPr/>
                <p14:nvPr/>
              </p14:nvContentPartPr>
              <p14:xfrm>
                <a:off x="5667227" y="2307840"/>
                <a:ext cx="245520" cy="28260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DA7E7B7E-51FE-4F6A-B38B-AA7988FF9E1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5662907" y="2303520"/>
                  <a:ext cx="2541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46C51F7C-2D84-4E84-9A74-E751F6AED463}"/>
                    </a:ext>
                  </a:extLst>
                </p14:cNvPr>
                <p14:cNvContentPartPr/>
                <p14:nvPr/>
              </p14:nvContentPartPr>
              <p14:xfrm>
                <a:off x="5978627" y="2401440"/>
                <a:ext cx="129240" cy="11196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46C51F7C-2D84-4E84-9A74-E751F6AED463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5974307" y="2397120"/>
                  <a:ext cx="13788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B982CBE4-319E-4F2A-BC9F-3E97DF74213B}"/>
                    </a:ext>
                  </a:extLst>
                </p14:cNvPr>
                <p14:cNvContentPartPr/>
                <p14:nvPr/>
              </p14:nvContentPartPr>
              <p14:xfrm>
                <a:off x="6092747" y="2383080"/>
                <a:ext cx="140400" cy="1299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B982CBE4-319E-4F2A-BC9F-3E97DF74213B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088427" y="2378760"/>
                  <a:ext cx="1490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8CD6A3E7-1CD2-4E83-AE16-4D9EF276D2F3}"/>
                    </a:ext>
                  </a:extLst>
                </p14:cNvPr>
                <p14:cNvContentPartPr/>
                <p14:nvPr/>
              </p14:nvContentPartPr>
              <p14:xfrm>
                <a:off x="6244307" y="2377680"/>
                <a:ext cx="97920" cy="1238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8CD6A3E7-1CD2-4E83-AE16-4D9EF276D2F3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239987" y="2373360"/>
                  <a:ext cx="1065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B479E272-B921-4E32-9C47-C7A2562E2423}"/>
                    </a:ext>
                  </a:extLst>
                </p14:cNvPr>
                <p14:cNvContentPartPr/>
                <p14:nvPr/>
              </p14:nvContentPartPr>
              <p14:xfrm>
                <a:off x="6365267" y="2353920"/>
                <a:ext cx="199440" cy="10656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B479E272-B921-4E32-9C47-C7A2562E2423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6360947" y="2349600"/>
                  <a:ext cx="2080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67218967-B6C7-4B5C-A386-3B0CEBCC04AC}"/>
                    </a:ext>
                  </a:extLst>
                </p14:cNvPr>
                <p14:cNvContentPartPr/>
                <p14:nvPr/>
              </p14:nvContentPartPr>
              <p14:xfrm>
                <a:off x="6610427" y="2341320"/>
                <a:ext cx="203760" cy="8208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67218967-B6C7-4B5C-A386-3B0CEBCC04AC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606107" y="2337000"/>
                  <a:ext cx="21240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839AE896-427E-4248-9CA5-204AAB4FC285}"/>
                    </a:ext>
                  </a:extLst>
                </p14:cNvPr>
                <p14:cNvContentPartPr/>
                <p14:nvPr/>
              </p14:nvContentPartPr>
              <p14:xfrm>
                <a:off x="6849467" y="2295960"/>
                <a:ext cx="473760" cy="2422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839AE896-427E-4248-9CA5-204AAB4FC285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845147" y="2291640"/>
                  <a:ext cx="48240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8E4C8A28-CFA6-4752-B0D5-2EA57F5689C1}"/>
                    </a:ext>
                  </a:extLst>
                </p14:cNvPr>
                <p14:cNvContentPartPr/>
                <p14:nvPr/>
              </p14:nvContentPartPr>
              <p14:xfrm>
                <a:off x="6570827" y="2506920"/>
                <a:ext cx="267120" cy="27072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8E4C8A28-CFA6-4752-B0D5-2EA57F5689C1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566507" y="2502600"/>
                  <a:ext cx="2757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6A7F83E3-EA73-41C6-A92D-785D5AE0533C}"/>
                    </a:ext>
                  </a:extLst>
                </p14:cNvPr>
                <p14:cNvContentPartPr/>
                <p14:nvPr/>
              </p14:nvContentPartPr>
              <p14:xfrm>
                <a:off x="6964667" y="2685120"/>
                <a:ext cx="3240" cy="97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6A7F83E3-EA73-41C6-A92D-785D5AE0533C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6960347" y="2680800"/>
                  <a:ext cx="1188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E58C050D-FC88-47B4-B749-D52E055F96EC}"/>
                    </a:ext>
                  </a:extLst>
                </p14:cNvPr>
                <p14:cNvContentPartPr/>
                <p14:nvPr/>
              </p14:nvContentPartPr>
              <p14:xfrm>
                <a:off x="6968267" y="2501880"/>
                <a:ext cx="134280" cy="18900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E58C050D-FC88-47B4-B749-D52E055F96EC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6963947" y="2497560"/>
                  <a:ext cx="14292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67D62D0B-AF99-4025-832F-2E718DCBFFC9}"/>
                    </a:ext>
                  </a:extLst>
                </p14:cNvPr>
                <p14:cNvContentPartPr/>
                <p14:nvPr/>
              </p14:nvContentPartPr>
              <p14:xfrm>
                <a:off x="7035947" y="2573880"/>
                <a:ext cx="104760" cy="3780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67D62D0B-AF99-4025-832F-2E718DCBFFC9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7031627" y="2569560"/>
                  <a:ext cx="11340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EF0065E0-1498-469C-A1B5-478107CF8A30}"/>
                    </a:ext>
                  </a:extLst>
                </p14:cNvPr>
                <p14:cNvContentPartPr/>
                <p14:nvPr/>
              </p14:nvContentPartPr>
              <p14:xfrm>
                <a:off x="7210907" y="2484600"/>
                <a:ext cx="81000" cy="16632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EF0065E0-1498-469C-A1B5-478107CF8A30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7206587" y="2480280"/>
                  <a:ext cx="8964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D6C3CBA0-15E3-4F09-B854-873ED8FC0C90}"/>
                    </a:ext>
                  </a:extLst>
                </p14:cNvPr>
                <p14:cNvContentPartPr/>
                <p14:nvPr/>
              </p14:nvContentPartPr>
              <p14:xfrm>
                <a:off x="7312787" y="2525280"/>
                <a:ext cx="105480" cy="11376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D6C3CBA0-15E3-4F09-B854-873ED8FC0C90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7308467" y="2520960"/>
                  <a:ext cx="114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CB1F38A6-2D0B-4985-98BF-5997C027C492}"/>
                    </a:ext>
                  </a:extLst>
                </p14:cNvPr>
                <p14:cNvContentPartPr/>
                <p14:nvPr/>
              </p14:nvContentPartPr>
              <p14:xfrm>
                <a:off x="7429067" y="2517720"/>
                <a:ext cx="64800" cy="21528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CB1F38A6-2D0B-4985-98BF-5997C027C492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424747" y="2513400"/>
                  <a:ext cx="7344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1DA0F311-0082-40A7-95F8-AD4ED7EC2A70}"/>
                    </a:ext>
                  </a:extLst>
                </p14:cNvPr>
                <p14:cNvContentPartPr/>
                <p14:nvPr/>
              </p14:nvContentPartPr>
              <p14:xfrm>
                <a:off x="7538507" y="2577120"/>
                <a:ext cx="3240" cy="828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1DA0F311-0082-40A7-95F8-AD4ED7EC2A70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534187" y="2572800"/>
                  <a:ext cx="118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6CFD32CB-80A0-4C32-A031-5A811791AD7C}"/>
                    </a:ext>
                  </a:extLst>
                </p14:cNvPr>
                <p14:cNvContentPartPr/>
                <p14:nvPr/>
              </p14:nvContentPartPr>
              <p14:xfrm>
                <a:off x="7511507" y="2449320"/>
                <a:ext cx="34920" cy="17496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6CFD32CB-80A0-4C32-A031-5A811791AD7C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507187" y="2445000"/>
                  <a:ext cx="4356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0B9BF16B-4872-4273-9D56-E35A5773B169}"/>
                    </a:ext>
                  </a:extLst>
                </p14:cNvPr>
                <p14:cNvContentPartPr/>
                <p14:nvPr/>
              </p14:nvContentPartPr>
              <p14:xfrm>
                <a:off x="7605827" y="2450760"/>
                <a:ext cx="158400" cy="14724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0B9BF16B-4872-4273-9D56-E35A5773B169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601507" y="2446440"/>
                  <a:ext cx="1670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37A4BB20-B993-43F0-B6EA-67FAA370D42A}"/>
                    </a:ext>
                  </a:extLst>
                </p14:cNvPr>
                <p14:cNvContentPartPr/>
                <p14:nvPr/>
              </p14:nvContentPartPr>
              <p14:xfrm>
                <a:off x="7750547" y="2488560"/>
                <a:ext cx="82440" cy="11088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37A4BB20-B993-43F0-B6EA-67FAA370D42A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746227" y="2484240"/>
                  <a:ext cx="910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EEF23FD9-5A32-4BBA-B88C-1A78E74A76C4}"/>
                    </a:ext>
                  </a:extLst>
                </p14:cNvPr>
                <p14:cNvContentPartPr/>
                <p14:nvPr/>
              </p14:nvContentPartPr>
              <p14:xfrm>
                <a:off x="6671627" y="2799240"/>
                <a:ext cx="131760" cy="1972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EEF23FD9-5A32-4BBA-B88C-1A78E74A76C4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6667307" y="2794920"/>
                  <a:ext cx="14040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48A1E5A0-D775-4F4B-AF04-0DA13B2B7F48}"/>
                    </a:ext>
                  </a:extLst>
                </p14:cNvPr>
                <p14:cNvContentPartPr/>
                <p14:nvPr/>
              </p14:nvContentPartPr>
              <p14:xfrm>
                <a:off x="6854507" y="2867640"/>
                <a:ext cx="116280" cy="1256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48A1E5A0-D775-4F4B-AF04-0DA13B2B7F48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6850187" y="2863320"/>
                  <a:ext cx="1249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BDDFED33-96E4-40F1-B992-19D2E21F61DA}"/>
                    </a:ext>
                  </a:extLst>
                </p14:cNvPr>
                <p14:cNvContentPartPr/>
                <p14:nvPr/>
              </p14:nvContentPartPr>
              <p14:xfrm>
                <a:off x="6997787" y="2811480"/>
                <a:ext cx="130680" cy="1458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BDDFED33-96E4-40F1-B992-19D2E21F61DA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6993467" y="2807160"/>
                  <a:ext cx="13932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0405B6F1-E6AC-4ECC-8431-EA575A2351BA}"/>
                    </a:ext>
                  </a:extLst>
                </p14:cNvPr>
                <p14:cNvContentPartPr/>
                <p14:nvPr/>
              </p14:nvContentPartPr>
              <p14:xfrm>
                <a:off x="7133507" y="2839560"/>
                <a:ext cx="221400" cy="8640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0405B6F1-E6AC-4ECC-8431-EA575A2351B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7129187" y="2835240"/>
                  <a:ext cx="2300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A7BF67FC-CE9E-4D8A-B0E4-ABCA691DF809}"/>
                    </a:ext>
                  </a:extLst>
                </p14:cNvPr>
                <p14:cNvContentPartPr/>
                <p14:nvPr/>
              </p14:nvContentPartPr>
              <p14:xfrm>
                <a:off x="7388387" y="2832360"/>
                <a:ext cx="80280" cy="1184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A7BF67FC-CE9E-4D8A-B0E4-ABCA691DF809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7384067" y="2828040"/>
                  <a:ext cx="8892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5156AF4D-19EA-4F41-9ABB-F72FBF72C3AC}"/>
                    </a:ext>
                  </a:extLst>
                </p14:cNvPr>
                <p14:cNvContentPartPr/>
                <p14:nvPr/>
              </p14:nvContentPartPr>
              <p14:xfrm>
                <a:off x="7532747" y="2734800"/>
                <a:ext cx="132480" cy="17316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5156AF4D-19EA-4F41-9ABB-F72FBF72C3AC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528427" y="2730480"/>
                  <a:ext cx="1411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D6DF6573-8F20-4DE7-8492-0328EF5B6873}"/>
                    </a:ext>
                  </a:extLst>
                </p14:cNvPr>
                <p14:cNvContentPartPr/>
                <p14:nvPr/>
              </p14:nvContentPartPr>
              <p14:xfrm>
                <a:off x="7670267" y="2808600"/>
                <a:ext cx="158400" cy="864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D6DF6573-8F20-4DE7-8492-0328EF5B6873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7665947" y="2804280"/>
                  <a:ext cx="1670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FFDD0EC-0353-4837-9565-9B15C3F06D14}"/>
                    </a:ext>
                  </a:extLst>
                </p14:cNvPr>
                <p14:cNvContentPartPr/>
                <p14:nvPr/>
              </p14:nvContentPartPr>
              <p14:xfrm>
                <a:off x="6892667" y="3106680"/>
                <a:ext cx="8640" cy="1641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FFDD0EC-0353-4837-9565-9B15C3F06D14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6888347" y="3102360"/>
                  <a:ext cx="1728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16FBCB9A-8E07-4AD8-9F56-66F11DBF1210}"/>
                    </a:ext>
                  </a:extLst>
                </p14:cNvPr>
                <p14:cNvContentPartPr/>
                <p14:nvPr/>
              </p14:nvContentPartPr>
              <p14:xfrm>
                <a:off x="6818147" y="3244560"/>
                <a:ext cx="159480" cy="3132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16FBCB9A-8E07-4AD8-9F56-66F11DBF1210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6813827" y="3240240"/>
                  <a:ext cx="16812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703F7DFC-F2FE-45F6-839E-541E0082A064}"/>
                    </a:ext>
                  </a:extLst>
                </p14:cNvPr>
                <p14:cNvContentPartPr/>
                <p14:nvPr/>
              </p14:nvContentPartPr>
              <p14:xfrm>
                <a:off x="6803387" y="3077160"/>
                <a:ext cx="230760" cy="23076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703F7DFC-F2FE-45F6-839E-541E0082A064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6799067" y="3072840"/>
                  <a:ext cx="23940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833004D5-F8F7-4EC3-8C0D-164FECF3E619}"/>
                    </a:ext>
                  </a:extLst>
                </p14:cNvPr>
                <p14:cNvContentPartPr/>
                <p14:nvPr/>
              </p14:nvContentPartPr>
              <p14:xfrm>
                <a:off x="7037387" y="3195600"/>
                <a:ext cx="10440" cy="1400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833004D5-F8F7-4EC3-8C0D-164FECF3E619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7033067" y="3191280"/>
                  <a:ext cx="1908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2E66549C-4F94-46C8-9B35-B02FED0B3A10}"/>
                    </a:ext>
                  </a:extLst>
                </p14:cNvPr>
                <p14:cNvContentPartPr/>
                <p14:nvPr/>
              </p14:nvContentPartPr>
              <p14:xfrm>
                <a:off x="6980147" y="3265080"/>
                <a:ext cx="97920" cy="1296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2E66549C-4F94-46C8-9B35-B02FED0B3A10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6975827" y="3260760"/>
                  <a:ext cx="1065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A7110E76-594B-4B5E-AE41-2148D2A79574}"/>
                    </a:ext>
                  </a:extLst>
                </p14:cNvPr>
                <p14:cNvContentPartPr/>
                <p14:nvPr/>
              </p14:nvContentPartPr>
              <p14:xfrm>
                <a:off x="7149347" y="3104880"/>
                <a:ext cx="121680" cy="12816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A7110E76-594B-4B5E-AE41-2148D2A79574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7145027" y="3100560"/>
                  <a:ext cx="1303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D8EAEF70-E7EB-4E32-BC88-67B1FF994213}"/>
                    </a:ext>
                  </a:extLst>
                </p14:cNvPr>
                <p14:cNvContentPartPr/>
                <p14:nvPr/>
              </p14:nvContentPartPr>
              <p14:xfrm>
                <a:off x="7287587" y="3083640"/>
                <a:ext cx="65520" cy="22392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D8EAEF70-E7EB-4E32-BC88-67B1FF994213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7283267" y="3079320"/>
                  <a:ext cx="7416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D4CE2877-35D1-4046-81CB-D8E30A1CB133}"/>
                    </a:ext>
                  </a:extLst>
                </p14:cNvPr>
                <p14:cNvContentPartPr/>
                <p14:nvPr/>
              </p14:nvContentPartPr>
              <p14:xfrm>
                <a:off x="7360667" y="3080760"/>
                <a:ext cx="54720" cy="11664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D4CE2877-35D1-4046-81CB-D8E30A1CB133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7356347" y="3076440"/>
                  <a:ext cx="6336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E2D99CB7-8397-428C-838D-D169F0ACD008}"/>
                    </a:ext>
                  </a:extLst>
                </p14:cNvPr>
                <p14:cNvContentPartPr/>
                <p14:nvPr/>
              </p14:nvContentPartPr>
              <p14:xfrm>
                <a:off x="7419347" y="3076080"/>
                <a:ext cx="70920" cy="1036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E2D99CB7-8397-428C-838D-D169F0ACD008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7415027" y="3071760"/>
                  <a:ext cx="7956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5E20D222-0E48-4BD5-9984-1EFF99D99267}"/>
                    </a:ext>
                  </a:extLst>
                </p14:cNvPr>
                <p14:cNvContentPartPr/>
                <p14:nvPr/>
              </p14:nvContentPartPr>
              <p14:xfrm>
                <a:off x="7480907" y="3054120"/>
                <a:ext cx="72720" cy="12528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5E20D222-0E48-4BD5-9984-1EFF99D99267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7476587" y="3049800"/>
                  <a:ext cx="81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30A544F0-A01A-4726-B1D0-D56720480723}"/>
                    </a:ext>
                  </a:extLst>
                </p14:cNvPr>
                <p14:cNvContentPartPr/>
                <p14:nvPr/>
              </p14:nvContentPartPr>
              <p14:xfrm>
                <a:off x="7580987" y="3046920"/>
                <a:ext cx="124200" cy="1069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30A544F0-A01A-4726-B1D0-D56720480723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7576667" y="3042600"/>
                  <a:ext cx="13284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3137C4CA-1F49-4F7E-B694-39322BA450DE}"/>
                    </a:ext>
                  </a:extLst>
                </p14:cNvPr>
                <p14:cNvContentPartPr/>
                <p14:nvPr/>
              </p14:nvContentPartPr>
              <p14:xfrm>
                <a:off x="7708067" y="2947920"/>
                <a:ext cx="212040" cy="19512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3137C4CA-1F49-4F7E-B694-39322BA450DE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7703747" y="2943600"/>
                  <a:ext cx="2206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ECE331D8-E3ED-4596-81CE-E653D65C6B8B}"/>
                    </a:ext>
                  </a:extLst>
                </p14:cNvPr>
                <p14:cNvContentPartPr/>
                <p14:nvPr/>
              </p14:nvContentPartPr>
              <p14:xfrm>
                <a:off x="7783307" y="2937840"/>
                <a:ext cx="21240" cy="129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ECE331D8-E3ED-4596-81CE-E653D65C6B8B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7778987" y="2933520"/>
                  <a:ext cx="29880" cy="21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42">
            <p14:nvContentPartPr>
              <p14:cNvPr id="163" name="Freihand 162">
                <a:extLst>
                  <a:ext uri="{FF2B5EF4-FFF2-40B4-BE49-F238E27FC236}">
                    <a16:creationId xmlns:a16="http://schemas.microsoft.com/office/drawing/2014/main" id="{FCAB3E33-6772-4DBE-81CC-13AABAE1CDAF}"/>
                  </a:ext>
                </a:extLst>
              </p14:cNvPr>
              <p14:cNvContentPartPr/>
              <p14:nvPr/>
            </p14:nvContentPartPr>
            <p14:xfrm>
              <a:off x="8020547" y="1093920"/>
              <a:ext cx="75240" cy="75240"/>
            </p14:xfrm>
          </p:contentPart>
        </mc:Choice>
        <mc:Fallback>
          <p:pic>
            <p:nvPicPr>
              <p:cNvPr id="163" name="Freihand 162">
                <a:extLst>
                  <a:ext uri="{FF2B5EF4-FFF2-40B4-BE49-F238E27FC236}">
                    <a16:creationId xmlns:a16="http://schemas.microsoft.com/office/drawing/2014/main" id="{FCAB3E33-6772-4DBE-81CC-13AABAE1CDAF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8016227" y="1089600"/>
                <a:ext cx="8388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4">
            <p14:nvContentPartPr>
              <p14:cNvPr id="164" name="Freihand 163">
                <a:extLst>
                  <a:ext uri="{FF2B5EF4-FFF2-40B4-BE49-F238E27FC236}">
                    <a16:creationId xmlns:a16="http://schemas.microsoft.com/office/drawing/2014/main" id="{31C7176A-C9A4-48BD-B4AA-9538ECA338BB}"/>
                  </a:ext>
                </a:extLst>
              </p14:cNvPr>
              <p14:cNvContentPartPr/>
              <p14:nvPr/>
            </p14:nvContentPartPr>
            <p14:xfrm>
              <a:off x="1883987" y="1753800"/>
              <a:ext cx="909720" cy="204480"/>
            </p14:xfrm>
          </p:contentPart>
        </mc:Choice>
        <mc:Fallback>
          <p:pic>
            <p:nvPicPr>
              <p:cNvPr id="164" name="Freihand 163">
                <a:extLst>
                  <a:ext uri="{FF2B5EF4-FFF2-40B4-BE49-F238E27FC236}">
                    <a16:creationId xmlns:a16="http://schemas.microsoft.com/office/drawing/2014/main" id="{31C7176A-C9A4-48BD-B4AA-9538ECA338BB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1879667" y="1749480"/>
                <a:ext cx="918360" cy="21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6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CB6FD51F-20FD-4539-8A0E-61703DFB9B95}"/>
                  </a:ext>
                </a:extLst>
              </p14:cNvPr>
              <p14:cNvContentPartPr/>
              <p14:nvPr/>
            </p14:nvContentPartPr>
            <p14:xfrm>
              <a:off x="1886867" y="1998240"/>
              <a:ext cx="1298160" cy="182520"/>
            </p14:xfrm>
          </p:contentPart>
        </mc:Choice>
        <mc:Fallback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CB6FD51F-20FD-4539-8A0E-61703DFB9B95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1882547" y="1993920"/>
                <a:ext cx="1306800" cy="19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8">
            <p14:nvContentPartPr>
              <p14:cNvPr id="166" name="Freihand 165">
                <a:extLst>
                  <a:ext uri="{FF2B5EF4-FFF2-40B4-BE49-F238E27FC236}">
                    <a16:creationId xmlns:a16="http://schemas.microsoft.com/office/drawing/2014/main" id="{44D86C70-5D44-445F-AE6D-4736A739341A}"/>
                  </a:ext>
                </a:extLst>
              </p14:cNvPr>
              <p14:cNvContentPartPr/>
              <p14:nvPr/>
            </p14:nvContentPartPr>
            <p14:xfrm>
              <a:off x="2002067" y="2223600"/>
              <a:ext cx="1433160" cy="180000"/>
            </p14:xfrm>
          </p:contentPart>
        </mc:Choice>
        <mc:Fallback>
          <p:pic>
            <p:nvPicPr>
              <p:cNvPr id="166" name="Freihand 165">
                <a:extLst>
                  <a:ext uri="{FF2B5EF4-FFF2-40B4-BE49-F238E27FC236}">
                    <a16:creationId xmlns:a16="http://schemas.microsoft.com/office/drawing/2014/main" id="{44D86C70-5D44-445F-AE6D-4736A739341A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1997747" y="2219280"/>
                <a:ext cx="1441800" cy="188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18" name="Gruppieren 217">
            <a:extLst>
              <a:ext uri="{FF2B5EF4-FFF2-40B4-BE49-F238E27FC236}">
                <a16:creationId xmlns:a16="http://schemas.microsoft.com/office/drawing/2014/main" id="{A9AA91EB-FA4F-4DB5-8929-4FD487055EAA}"/>
              </a:ext>
            </a:extLst>
          </p:cNvPr>
          <p:cNvGrpSpPr/>
          <p:nvPr/>
        </p:nvGrpSpPr>
        <p:grpSpPr>
          <a:xfrm>
            <a:off x="1621907" y="2572080"/>
            <a:ext cx="3606120" cy="2079000"/>
            <a:chOff x="1621907" y="2572080"/>
            <a:chExt cx="3606120" cy="2079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BF180EC4-C615-4DDA-8120-18293506B4B9}"/>
                    </a:ext>
                  </a:extLst>
                </p14:cNvPr>
                <p14:cNvContentPartPr/>
                <p14:nvPr/>
              </p14:nvContentPartPr>
              <p14:xfrm>
                <a:off x="3942467" y="4392600"/>
                <a:ext cx="1285560" cy="828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BF180EC4-C615-4DDA-8120-18293506B4B9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3938147" y="4388280"/>
                  <a:ext cx="12942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CF4189F2-B176-4BBA-A110-28F13A0A6C02}"/>
                    </a:ext>
                  </a:extLst>
                </p14:cNvPr>
                <p14:cNvContentPartPr/>
                <p14:nvPr/>
              </p14:nvContentPartPr>
              <p14:xfrm>
                <a:off x="2769587" y="3794640"/>
                <a:ext cx="2061000" cy="1749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CF4189F2-B176-4BBA-A110-28F13A0A6C02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2765267" y="3790320"/>
                  <a:ext cx="206964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0E9E5885-B5F4-4E8F-84AA-AC8C75C85714}"/>
                    </a:ext>
                  </a:extLst>
                </p14:cNvPr>
                <p14:cNvContentPartPr/>
                <p14:nvPr/>
              </p14:nvContentPartPr>
              <p14:xfrm>
                <a:off x="3529547" y="4056720"/>
                <a:ext cx="1396440" cy="10332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0E9E5885-B5F4-4E8F-84AA-AC8C75C85714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3525227" y="4052400"/>
                  <a:ext cx="14050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881468F-5B20-4D51-9DEC-403EBFB55E74}"/>
                    </a:ext>
                  </a:extLst>
                </p14:cNvPr>
                <p14:cNvContentPartPr/>
                <p14:nvPr/>
              </p14:nvContentPartPr>
              <p14:xfrm>
                <a:off x="2256587" y="2572080"/>
                <a:ext cx="1628280" cy="26388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881468F-5B20-4D51-9DEC-403EBFB55E74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2252267" y="2567760"/>
                  <a:ext cx="163692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B51F5B39-EE4D-492F-99F9-B7488541D32D}"/>
                    </a:ext>
                  </a:extLst>
                </p14:cNvPr>
                <p14:cNvContentPartPr/>
                <p14:nvPr/>
              </p14:nvContentPartPr>
              <p14:xfrm>
                <a:off x="2319227" y="2957280"/>
                <a:ext cx="1781640" cy="27216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B51F5B39-EE4D-492F-99F9-B7488541D32D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2314907" y="2952960"/>
                  <a:ext cx="179028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0F56F95-249E-4D78-B380-7EEEB7CEE817}"/>
                    </a:ext>
                  </a:extLst>
                </p14:cNvPr>
                <p14:cNvContentPartPr/>
                <p14:nvPr/>
              </p14:nvContentPartPr>
              <p14:xfrm>
                <a:off x="2774267" y="3418080"/>
                <a:ext cx="1743120" cy="18036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0F56F95-249E-4D78-B380-7EEEB7CEE817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2769947" y="3413760"/>
                  <a:ext cx="175176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12D13FAF-7450-4C76-9A32-2C98EFBE822B}"/>
                    </a:ext>
                  </a:extLst>
                </p14:cNvPr>
                <p14:cNvContentPartPr/>
                <p14:nvPr/>
              </p14:nvContentPartPr>
              <p14:xfrm>
                <a:off x="1730987" y="3109920"/>
                <a:ext cx="24480" cy="17208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12D13FAF-7450-4C76-9A32-2C98EFBE822B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726667" y="3105600"/>
                  <a:ext cx="3312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D6EC3E87-5644-4933-BC22-8B977E06A809}"/>
                    </a:ext>
                  </a:extLst>
                </p14:cNvPr>
                <p14:cNvContentPartPr/>
                <p14:nvPr/>
              </p14:nvContentPartPr>
              <p14:xfrm>
                <a:off x="1621907" y="3079680"/>
                <a:ext cx="195120" cy="26388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D6EC3E87-5644-4933-BC22-8B977E06A809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617587" y="3075360"/>
                  <a:ext cx="20376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4EBF78CC-504B-4ED6-8382-836C989044E4}"/>
                    </a:ext>
                  </a:extLst>
                </p14:cNvPr>
                <p14:cNvContentPartPr/>
                <p14:nvPr/>
              </p14:nvContentPartPr>
              <p14:xfrm>
                <a:off x="1843667" y="3145920"/>
                <a:ext cx="150120" cy="13428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4EBF78CC-504B-4ED6-8382-836C989044E4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839347" y="3141600"/>
                  <a:ext cx="1587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24669764-0633-4610-95B6-8C8CA3CA76C3}"/>
                    </a:ext>
                  </a:extLst>
                </p14:cNvPr>
                <p14:cNvContentPartPr/>
                <p14:nvPr/>
              </p14:nvContentPartPr>
              <p14:xfrm>
                <a:off x="2002427" y="3150240"/>
                <a:ext cx="114120" cy="13212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24669764-0633-4610-95B6-8C8CA3CA76C3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998107" y="3145920"/>
                  <a:ext cx="1227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248EBC85-46B8-40AC-8B0F-8331A1B29141}"/>
                    </a:ext>
                  </a:extLst>
                </p14:cNvPr>
                <p14:cNvContentPartPr/>
                <p14:nvPr/>
              </p14:nvContentPartPr>
              <p14:xfrm>
                <a:off x="2100347" y="3129000"/>
                <a:ext cx="104400" cy="1357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248EBC85-46B8-40AC-8B0F-8331A1B29141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2096027" y="3124680"/>
                  <a:ext cx="11304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17F8A869-630E-4A54-8B08-46240EFF1C20}"/>
                    </a:ext>
                  </a:extLst>
                </p14:cNvPr>
                <p14:cNvContentPartPr/>
                <p14:nvPr/>
              </p14:nvContentPartPr>
              <p14:xfrm>
                <a:off x="2200067" y="3133680"/>
                <a:ext cx="155520" cy="9288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17F8A869-630E-4A54-8B08-46240EFF1C20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2195747" y="3129360"/>
                  <a:ext cx="16416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F92E8DFD-086C-44A1-97E9-5D28C5276FB6}"/>
                    </a:ext>
                  </a:extLst>
                </p14:cNvPr>
                <p14:cNvContentPartPr/>
                <p14:nvPr/>
              </p14:nvContentPartPr>
              <p14:xfrm>
                <a:off x="2348387" y="3133680"/>
                <a:ext cx="191520" cy="8424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F92E8DFD-086C-44A1-97E9-5D28C5276FB6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2344067" y="3129360"/>
                  <a:ext cx="20016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BAA99DD3-1A08-47A8-9B65-E5345A668418}"/>
                    </a:ext>
                  </a:extLst>
                </p14:cNvPr>
                <p14:cNvContentPartPr/>
                <p14:nvPr/>
              </p14:nvContentPartPr>
              <p14:xfrm>
                <a:off x="2537747" y="3086160"/>
                <a:ext cx="267840" cy="22068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BAA99DD3-1A08-47A8-9B65-E5345A668418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2533427" y="3081840"/>
                  <a:ext cx="27648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CAAAB96F-FAD1-4584-9559-99EA7C198312}"/>
                    </a:ext>
                  </a:extLst>
                </p14:cNvPr>
                <p14:cNvContentPartPr/>
                <p14:nvPr/>
              </p14:nvContentPartPr>
              <p14:xfrm>
                <a:off x="1717667" y="3556680"/>
                <a:ext cx="173880" cy="15048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CAAAB96F-FAD1-4584-9559-99EA7C198312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1713347" y="3552360"/>
                  <a:ext cx="1825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CB881EDB-E149-4754-A83C-34C6E6D0F4D1}"/>
                    </a:ext>
                  </a:extLst>
                </p14:cNvPr>
                <p14:cNvContentPartPr/>
                <p14:nvPr/>
              </p14:nvContentPartPr>
              <p14:xfrm>
                <a:off x="1891907" y="3537960"/>
                <a:ext cx="181440" cy="8316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CB881EDB-E149-4754-A83C-34C6E6D0F4D1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1887587" y="3533640"/>
                  <a:ext cx="19008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49C470F0-C8D7-4F66-BFD5-C679B4D4C6B2}"/>
                    </a:ext>
                  </a:extLst>
                </p14:cNvPr>
                <p14:cNvContentPartPr/>
                <p14:nvPr/>
              </p14:nvContentPartPr>
              <p14:xfrm>
                <a:off x="2326787" y="3454800"/>
                <a:ext cx="19440" cy="1638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49C470F0-C8D7-4F66-BFD5-C679B4D4C6B2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2322467" y="3450480"/>
                  <a:ext cx="2808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21498682-979E-417B-B7AA-B6AFDF83F4A1}"/>
                    </a:ext>
                  </a:extLst>
                </p14:cNvPr>
                <p14:cNvContentPartPr/>
                <p14:nvPr/>
              </p14:nvContentPartPr>
              <p14:xfrm>
                <a:off x="2215547" y="3399360"/>
                <a:ext cx="214920" cy="26532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21498682-979E-417B-B7AA-B6AFDF83F4A1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2211227" y="3395040"/>
                  <a:ext cx="22356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7873CCF9-4B18-4CD3-A8BE-01CC6FF6978D}"/>
                    </a:ext>
                  </a:extLst>
                </p14:cNvPr>
                <p14:cNvContentPartPr/>
                <p14:nvPr/>
              </p14:nvContentPartPr>
              <p14:xfrm>
                <a:off x="2538827" y="3418080"/>
                <a:ext cx="106200" cy="18468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7873CCF9-4B18-4CD3-A8BE-01CC6FF6978D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2534507" y="3413760"/>
                  <a:ext cx="1148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9F030B93-215D-45D8-9766-E5AD4D69C65C}"/>
                    </a:ext>
                  </a:extLst>
                </p14:cNvPr>
                <p14:cNvContentPartPr/>
                <p14:nvPr/>
              </p14:nvContentPartPr>
              <p14:xfrm>
                <a:off x="2686067" y="3453720"/>
                <a:ext cx="70560" cy="4680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9F030B93-215D-45D8-9766-E5AD4D69C65C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2681747" y="3449400"/>
                  <a:ext cx="792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8A29E7E3-F759-4109-A24A-297FAC32969C}"/>
                    </a:ext>
                  </a:extLst>
                </p14:cNvPr>
                <p14:cNvContentPartPr/>
                <p14:nvPr/>
              </p14:nvContentPartPr>
              <p14:xfrm>
                <a:off x="2659067" y="3453720"/>
                <a:ext cx="106200" cy="16416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8A29E7E3-F759-4109-A24A-297FAC32969C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2654747" y="3449400"/>
                  <a:ext cx="1148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B2971D3A-0A2B-4D8B-B05A-E13124E9A782}"/>
                    </a:ext>
                  </a:extLst>
                </p14:cNvPr>
                <p14:cNvContentPartPr/>
                <p14:nvPr/>
              </p14:nvContentPartPr>
              <p14:xfrm>
                <a:off x="2689307" y="3505560"/>
                <a:ext cx="66600" cy="1548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B2971D3A-0A2B-4D8B-B05A-E13124E9A782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2684987" y="3501240"/>
                  <a:ext cx="752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A53B0EB6-35F0-48FE-BC8B-37C5D84C2E64}"/>
                    </a:ext>
                  </a:extLst>
                </p14:cNvPr>
                <p14:cNvContentPartPr/>
                <p14:nvPr/>
              </p14:nvContentPartPr>
              <p14:xfrm>
                <a:off x="2749427" y="3423120"/>
                <a:ext cx="100800" cy="30600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A53B0EB6-35F0-48FE-BC8B-37C5D84C2E64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2745107" y="3418800"/>
                  <a:ext cx="10944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FFC44E74-522E-4C17-A46A-92CFB8CA5716}"/>
                    </a:ext>
                  </a:extLst>
                </p14:cNvPr>
                <p14:cNvContentPartPr/>
                <p14:nvPr/>
              </p14:nvContentPartPr>
              <p14:xfrm>
                <a:off x="2873987" y="3552360"/>
                <a:ext cx="17280" cy="219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FFC44E74-522E-4C17-A46A-92CFB8CA5716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2869667" y="3548040"/>
                  <a:ext cx="2592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4A129FE3-9605-4213-BE57-6E98A963729E}"/>
                    </a:ext>
                  </a:extLst>
                </p14:cNvPr>
                <p14:cNvContentPartPr/>
                <p14:nvPr/>
              </p14:nvContentPartPr>
              <p14:xfrm>
                <a:off x="1877147" y="3818040"/>
                <a:ext cx="217800" cy="18612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4A129FE3-9605-4213-BE57-6E98A963729E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872827" y="3813720"/>
                  <a:ext cx="2264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9A01B5CC-9FC1-4DF7-8669-CE171A1C59EB}"/>
                    </a:ext>
                  </a:extLst>
                </p14:cNvPr>
                <p14:cNvContentPartPr/>
                <p14:nvPr/>
              </p14:nvContentPartPr>
              <p14:xfrm>
                <a:off x="2111147" y="3847560"/>
                <a:ext cx="101880" cy="15192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9A01B5CC-9FC1-4DF7-8669-CE171A1C59EB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2106827" y="3843240"/>
                  <a:ext cx="11052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5F85FCB4-5C12-47B2-ACBD-27C92F7BB754}"/>
                    </a:ext>
                  </a:extLst>
                </p14:cNvPr>
                <p14:cNvContentPartPr/>
                <p14:nvPr/>
              </p14:nvContentPartPr>
              <p14:xfrm>
                <a:off x="2259107" y="3783120"/>
                <a:ext cx="109080" cy="17964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5F85FCB4-5C12-47B2-ACBD-27C92F7BB754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2254787" y="3778800"/>
                  <a:ext cx="1177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13AB7836-6DBE-41A0-B134-611D76A93EF7}"/>
                    </a:ext>
                  </a:extLst>
                </p14:cNvPr>
                <p14:cNvContentPartPr/>
                <p14:nvPr/>
              </p14:nvContentPartPr>
              <p14:xfrm>
                <a:off x="2370347" y="3855840"/>
                <a:ext cx="128160" cy="9900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13AB7836-6DBE-41A0-B134-611D76A93EF7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2366027" y="3851520"/>
                  <a:ext cx="1368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7798ED0A-2576-4F22-B1FC-5AE14E72B792}"/>
                    </a:ext>
                  </a:extLst>
                </p14:cNvPr>
                <p14:cNvContentPartPr/>
                <p14:nvPr/>
              </p14:nvContentPartPr>
              <p14:xfrm>
                <a:off x="2502107" y="3756120"/>
                <a:ext cx="88560" cy="17172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7798ED0A-2576-4F22-B1FC-5AE14E72B792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2497787" y="3751800"/>
                  <a:ext cx="9720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C42EF908-70BB-476C-AB8E-39B1B67C05C8}"/>
                    </a:ext>
                  </a:extLst>
                </p14:cNvPr>
                <p14:cNvContentPartPr/>
                <p14:nvPr/>
              </p14:nvContentPartPr>
              <p14:xfrm>
                <a:off x="2463947" y="3805080"/>
                <a:ext cx="92520" cy="1188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C42EF908-70BB-476C-AB8E-39B1B67C05C8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2459627" y="3800760"/>
                  <a:ext cx="1011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9FF8E45-6EC8-40C6-A9DA-693F2041B1DB}"/>
                    </a:ext>
                  </a:extLst>
                </p14:cNvPr>
                <p14:cNvContentPartPr/>
                <p14:nvPr/>
              </p14:nvContentPartPr>
              <p14:xfrm>
                <a:off x="2613707" y="3821640"/>
                <a:ext cx="158760" cy="9036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9FF8E45-6EC8-40C6-A9DA-693F2041B1DB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2609387" y="3817320"/>
                  <a:ext cx="1674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761AA324-730D-421F-81F3-D05B7023E955}"/>
                    </a:ext>
                  </a:extLst>
                </p14:cNvPr>
                <p14:cNvContentPartPr/>
                <p14:nvPr/>
              </p14:nvContentPartPr>
              <p14:xfrm>
                <a:off x="2791187" y="3795360"/>
                <a:ext cx="92520" cy="10512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761AA324-730D-421F-81F3-D05B7023E955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2786867" y="3791040"/>
                  <a:ext cx="10116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50EF3D12-A0CD-4B1E-800F-EA7EB85C9989}"/>
                    </a:ext>
                  </a:extLst>
                </p14:cNvPr>
                <p14:cNvContentPartPr/>
                <p14:nvPr/>
              </p14:nvContentPartPr>
              <p14:xfrm>
                <a:off x="1841147" y="4137000"/>
                <a:ext cx="286200" cy="1612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50EF3D12-A0CD-4B1E-800F-EA7EB85C9989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836827" y="4132680"/>
                  <a:ext cx="2948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6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5733344-AA60-4DBF-8631-0E90A66DC776}"/>
                    </a:ext>
                  </a:extLst>
                </p14:cNvPr>
                <p14:cNvContentPartPr/>
                <p14:nvPr/>
              </p14:nvContentPartPr>
              <p14:xfrm>
                <a:off x="2258747" y="4111440"/>
                <a:ext cx="29160" cy="17208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5733344-AA60-4DBF-8631-0E90A66DC776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2254427" y="4107120"/>
                  <a:ext cx="378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5C24EE41-67A1-45C4-AB66-837AD656DBBF}"/>
                    </a:ext>
                  </a:extLst>
                </p14:cNvPr>
                <p14:cNvContentPartPr/>
                <p14:nvPr/>
              </p14:nvContentPartPr>
              <p14:xfrm>
                <a:off x="2200787" y="4094160"/>
                <a:ext cx="169200" cy="17748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5C24EE41-67A1-45C4-AB66-837AD656DBBF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2196467" y="4089840"/>
                  <a:ext cx="1778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B40DACA-C4BE-4441-AAB3-482D86FC44C9}"/>
                    </a:ext>
                  </a:extLst>
                </p14:cNvPr>
                <p14:cNvContentPartPr/>
                <p14:nvPr/>
              </p14:nvContentPartPr>
              <p14:xfrm>
                <a:off x="2446667" y="4230240"/>
                <a:ext cx="9360" cy="12384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B40DACA-C4BE-4441-AAB3-482D86FC44C9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2442347" y="4225920"/>
                  <a:ext cx="1800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FE87E8AC-C7D7-4BCC-8E07-C38B939F7ACD}"/>
                    </a:ext>
                  </a:extLst>
                </p14:cNvPr>
                <p14:cNvContentPartPr/>
                <p14:nvPr/>
              </p14:nvContentPartPr>
              <p14:xfrm>
                <a:off x="2393027" y="4182720"/>
                <a:ext cx="163440" cy="17460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FE87E8AC-C7D7-4BCC-8E07-C38B939F7ACD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2388707" y="4178400"/>
                  <a:ext cx="1720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1274C52C-0F60-47F0-AA4C-5BE128BB1760}"/>
                    </a:ext>
                  </a:extLst>
                </p14:cNvPr>
                <p14:cNvContentPartPr/>
                <p14:nvPr/>
              </p14:nvContentPartPr>
              <p14:xfrm>
                <a:off x="1992347" y="4449120"/>
                <a:ext cx="160920" cy="13608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1274C52C-0F60-47F0-AA4C-5BE128BB1760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1988027" y="4444800"/>
                  <a:ext cx="1695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E63F907E-EE86-4E09-89DF-A20F21DB7322}"/>
                    </a:ext>
                  </a:extLst>
                </p14:cNvPr>
                <p14:cNvContentPartPr/>
                <p14:nvPr/>
              </p14:nvContentPartPr>
              <p14:xfrm>
                <a:off x="2163347" y="4465680"/>
                <a:ext cx="76680" cy="18540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E63F907E-EE86-4E09-89DF-A20F21DB7322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2159027" y="4461360"/>
                  <a:ext cx="8532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4FA5C9F9-1256-4526-BABE-DD5C9AF3BAA3}"/>
                    </a:ext>
                  </a:extLst>
                </p14:cNvPr>
                <p14:cNvContentPartPr/>
                <p14:nvPr/>
              </p14:nvContentPartPr>
              <p14:xfrm>
                <a:off x="2264147" y="4461360"/>
                <a:ext cx="127800" cy="9144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4FA5C9F9-1256-4526-BABE-DD5C9AF3BAA3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2259827" y="4457040"/>
                  <a:ext cx="1364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0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93FAF0FE-E184-4DAD-B62A-B1082D7D2783}"/>
                    </a:ext>
                  </a:extLst>
                </p14:cNvPr>
                <p14:cNvContentPartPr/>
                <p14:nvPr/>
              </p14:nvContentPartPr>
              <p14:xfrm>
                <a:off x="2411747" y="4433640"/>
                <a:ext cx="83160" cy="13608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93FAF0FE-E184-4DAD-B62A-B1082D7D2783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2407427" y="4429320"/>
                  <a:ext cx="9180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70605C16-A7D9-4D2C-BE31-FDE296869163}"/>
                    </a:ext>
                  </a:extLst>
                </p14:cNvPr>
                <p14:cNvContentPartPr/>
                <p14:nvPr/>
              </p14:nvContentPartPr>
              <p14:xfrm>
                <a:off x="2503547" y="4389360"/>
                <a:ext cx="205560" cy="12708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70605C16-A7D9-4D2C-BE31-FDE296869163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2499227" y="4385040"/>
                  <a:ext cx="2142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4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CAB14F33-E6D8-440C-AE70-F1027111CF5E}"/>
                    </a:ext>
                  </a:extLst>
                </p14:cNvPr>
                <p14:cNvContentPartPr/>
                <p14:nvPr/>
              </p14:nvContentPartPr>
              <p14:xfrm>
                <a:off x="2688587" y="4269480"/>
                <a:ext cx="363600" cy="24696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CAB14F33-E6D8-440C-AE70-F1027111CF5E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2684267" y="4265160"/>
                  <a:ext cx="37224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6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15CCD97A-04F5-48FA-8767-B52DFB477062}"/>
                    </a:ext>
                  </a:extLst>
                </p14:cNvPr>
                <p14:cNvContentPartPr/>
                <p14:nvPr/>
              </p14:nvContentPartPr>
              <p14:xfrm>
                <a:off x="2933027" y="4179840"/>
                <a:ext cx="222120" cy="12672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15CCD97A-04F5-48FA-8767-B52DFB477062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2928707" y="4175520"/>
                  <a:ext cx="2307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8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9C5A64F0-0559-44F5-AC0B-C6C41BCFF876}"/>
                    </a:ext>
                  </a:extLst>
                </p14:cNvPr>
                <p14:cNvContentPartPr/>
                <p14:nvPr/>
              </p14:nvContentPartPr>
              <p14:xfrm>
                <a:off x="3169907" y="4517160"/>
                <a:ext cx="11160" cy="3168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9C5A64F0-0559-44F5-AC0B-C6C41BCFF876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3165587" y="4512840"/>
                  <a:ext cx="19800" cy="40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40">
            <p14:nvContentPartPr>
              <p14:cNvPr id="219" name="Freihand 218">
                <a:extLst>
                  <a:ext uri="{FF2B5EF4-FFF2-40B4-BE49-F238E27FC236}">
                    <a16:creationId xmlns:a16="http://schemas.microsoft.com/office/drawing/2014/main" id="{F3497279-EEC1-4D56-B4ED-FC35C1EAD6F2}"/>
                  </a:ext>
                </a:extLst>
              </p14:cNvPr>
              <p14:cNvContentPartPr/>
              <p14:nvPr/>
            </p14:nvContentPartPr>
            <p14:xfrm>
              <a:off x="5100947" y="4094160"/>
              <a:ext cx="13320" cy="23040"/>
            </p14:xfrm>
          </p:contentPart>
        </mc:Choice>
        <mc:Fallback>
          <p:pic>
            <p:nvPicPr>
              <p:cNvPr id="219" name="Freihand 218">
                <a:extLst>
                  <a:ext uri="{FF2B5EF4-FFF2-40B4-BE49-F238E27FC236}">
                    <a16:creationId xmlns:a16="http://schemas.microsoft.com/office/drawing/2014/main" id="{F3497279-EEC1-4D56-B4ED-FC35C1EAD6F2}"/>
                  </a:ext>
                </a:extLst>
              </p:cNvPr>
              <p:cNvPicPr/>
              <p:nvPr/>
            </p:nvPicPr>
            <p:blipFill>
              <a:blip r:embed="rId341"/>
              <a:stretch>
                <a:fillRect/>
              </a:stretch>
            </p:blipFill>
            <p:spPr>
              <a:xfrm>
                <a:off x="5096627" y="4089840"/>
                <a:ext cx="2196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2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A1C8C4D1-C04C-4307-863E-5455F2A36272}"/>
                  </a:ext>
                </a:extLst>
              </p14:cNvPr>
              <p14:cNvContentPartPr/>
              <p14:nvPr/>
            </p14:nvContentPartPr>
            <p14:xfrm>
              <a:off x="2468987" y="1584960"/>
              <a:ext cx="23040" cy="34920"/>
            </p14:xfrm>
          </p:contentPart>
        </mc:Choice>
        <mc:Fallback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A1C8C4D1-C04C-4307-863E-5455F2A36272}"/>
                  </a:ext>
                </a:extLst>
              </p:cNvPr>
              <p:cNvPicPr/>
              <p:nvPr/>
            </p:nvPicPr>
            <p:blipFill>
              <a:blip r:embed="rId343"/>
              <a:stretch>
                <a:fillRect/>
              </a:stretch>
            </p:blipFill>
            <p:spPr>
              <a:xfrm>
                <a:off x="2464667" y="1580640"/>
                <a:ext cx="31680" cy="4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227" name="Gruppieren 226">
            <a:extLst>
              <a:ext uri="{FF2B5EF4-FFF2-40B4-BE49-F238E27FC236}">
                <a16:creationId xmlns:a16="http://schemas.microsoft.com/office/drawing/2014/main" id="{B20B4C62-A9C0-409D-A152-807533FF888E}"/>
              </a:ext>
            </a:extLst>
          </p:cNvPr>
          <p:cNvGrpSpPr/>
          <p:nvPr/>
        </p:nvGrpSpPr>
        <p:grpSpPr>
          <a:xfrm>
            <a:off x="2505347" y="1471560"/>
            <a:ext cx="2743920" cy="2611080"/>
            <a:chOff x="2505347" y="1471560"/>
            <a:chExt cx="2743920" cy="2611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44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13B0B6A9-26AD-4EAB-9088-296DC1503E46}"/>
                    </a:ext>
                  </a:extLst>
                </p14:cNvPr>
                <p14:cNvContentPartPr/>
                <p14:nvPr/>
              </p14:nvContentPartPr>
              <p14:xfrm>
                <a:off x="2505347" y="1635360"/>
                <a:ext cx="2565000" cy="244728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13B0B6A9-26AD-4EAB-9088-296DC1503E46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2501027" y="1631040"/>
                  <a:ext cx="2573640" cy="245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6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5079C8E9-3DC5-4DEE-810A-A61EA080D2D1}"/>
                    </a:ext>
                  </a:extLst>
                </p14:cNvPr>
                <p14:cNvContentPartPr/>
                <p14:nvPr/>
              </p14:nvContentPartPr>
              <p14:xfrm>
                <a:off x="5158547" y="3907680"/>
                <a:ext cx="360" cy="36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5079C8E9-3DC5-4DEE-810A-A61EA080D2D1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5154227" y="39033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8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7091257C-5C0B-4544-B8E8-288DA5893EFE}"/>
                    </a:ext>
                  </a:extLst>
                </p14:cNvPr>
                <p14:cNvContentPartPr/>
                <p14:nvPr/>
              </p14:nvContentPartPr>
              <p14:xfrm>
                <a:off x="2622707" y="1685760"/>
                <a:ext cx="2432160" cy="232164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7091257C-5C0B-4544-B8E8-288DA5893EFE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2618387" y="1681440"/>
                  <a:ext cx="2440800" cy="233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0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447390E3-FAAE-4868-A071-9174F18C1E75}"/>
                    </a:ext>
                  </a:extLst>
                </p14:cNvPr>
                <p14:cNvContentPartPr/>
                <p14:nvPr/>
              </p14:nvContentPartPr>
              <p14:xfrm>
                <a:off x="2763827" y="1855320"/>
                <a:ext cx="2209680" cy="201312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447390E3-FAAE-4868-A071-9174F18C1E75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2759507" y="1851000"/>
                  <a:ext cx="2218320" cy="20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2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9E861008-7B69-4EC2-AD56-997987A2C8E7}"/>
                    </a:ext>
                  </a:extLst>
                </p14:cNvPr>
                <p14:cNvContentPartPr/>
                <p14:nvPr/>
              </p14:nvContentPartPr>
              <p14:xfrm>
                <a:off x="3780107" y="1471560"/>
                <a:ext cx="1469160" cy="91944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9E861008-7B69-4EC2-AD56-997987A2C8E7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3775787" y="1467240"/>
                  <a:ext cx="1477800" cy="92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6" name="Gruppieren 245">
            <a:extLst>
              <a:ext uri="{FF2B5EF4-FFF2-40B4-BE49-F238E27FC236}">
                <a16:creationId xmlns:a16="http://schemas.microsoft.com/office/drawing/2014/main" id="{DC859BFA-6853-4BFB-B639-5E924C288041}"/>
              </a:ext>
            </a:extLst>
          </p:cNvPr>
          <p:cNvGrpSpPr/>
          <p:nvPr/>
        </p:nvGrpSpPr>
        <p:grpSpPr>
          <a:xfrm>
            <a:off x="5497667" y="1195080"/>
            <a:ext cx="1758600" cy="615960"/>
            <a:chOff x="5497667" y="1195080"/>
            <a:chExt cx="1758600" cy="615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4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E1DFF022-73BD-4CBD-8ADA-B605F4D3318B}"/>
                    </a:ext>
                  </a:extLst>
                </p14:cNvPr>
                <p14:cNvContentPartPr/>
                <p14:nvPr/>
              </p14:nvContentPartPr>
              <p14:xfrm>
                <a:off x="5497667" y="1293720"/>
                <a:ext cx="130680" cy="18936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E1DFF022-73BD-4CBD-8ADA-B605F4D3318B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5493347" y="1289400"/>
                  <a:ext cx="13932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6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0B842628-63E3-4803-90D7-22BD9B7C19C4}"/>
                    </a:ext>
                  </a:extLst>
                </p14:cNvPr>
                <p14:cNvContentPartPr/>
                <p14:nvPr/>
              </p14:nvContentPartPr>
              <p14:xfrm>
                <a:off x="5623667" y="1241160"/>
                <a:ext cx="73080" cy="19764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0B842628-63E3-4803-90D7-22BD9B7C19C4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5619347" y="1236840"/>
                  <a:ext cx="817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8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F854D346-01EC-4468-B336-BD49F5D4168C}"/>
                    </a:ext>
                  </a:extLst>
                </p14:cNvPr>
                <p14:cNvContentPartPr/>
                <p14:nvPr/>
              </p14:nvContentPartPr>
              <p14:xfrm>
                <a:off x="5700347" y="1277520"/>
                <a:ext cx="114840" cy="11448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F854D346-01EC-4468-B336-BD49F5D4168C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5696027" y="1273200"/>
                  <a:ext cx="1234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0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8C306F69-5C69-44E2-A6C9-C6B148F08F56}"/>
                    </a:ext>
                  </a:extLst>
                </p14:cNvPr>
                <p14:cNvContentPartPr/>
                <p14:nvPr/>
              </p14:nvContentPartPr>
              <p14:xfrm>
                <a:off x="5501987" y="1213440"/>
                <a:ext cx="115560" cy="2664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8C306F69-5C69-44E2-A6C9-C6B148F08F56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5497667" y="1209120"/>
                  <a:ext cx="12420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2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67C42EB1-8A91-4C1A-ADA0-410F2713C05F}"/>
                    </a:ext>
                  </a:extLst>
                </p14:cNvPr>
                <p14:cNvContentPartPr/>
                <p14:nvPr/>
              </p14:nvContentPartPr>
              <p14:xfrm>
                <a:off x="5809067" y="1195080"/>
                <a:ext cx="49320" cy="17172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67C42EB1-8A91-4C1A-ADA0-410F2713C05F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5804747" y="1190760"/>
                  <a:ext cx="5796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028F0962-56D7-4E40-9980-7A3C29F11030}"/>
                    </a:ext>
                  </a:extLst>
                </p14:cNvPr>
                <p14:cNvContentPartPr/>
                <p14:nvPr/>
              </p14:nvContentPartPr>
              <p14:xfrm>
                <a:off x="5882147" y="1291200"/>
                <a:ext cx="103680" cy="7344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028F0962-56D7-4E40-9980-7A3C29F11030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5877827" y="1286880"/>
                  <a:ext cx="11232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2D6FA628-DE53-42C2-867F-653E168C8ABC}"/>
                    </a:ext>
                  </a:extLst>
                </p14:cNvPr>
                <p14:cNvContentPartPr/>
                <p14:nvPr/>
              </p14:nvContentPartPr>
              <p14:xfrm>
                <a:off x="5976467" y="1293000"/>
                <a:ext cx="84240" cy="21348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2D6FA628-DE53-42C2-867F-653E168C8ABC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5972147" y="1288680"/>
                  <a:ext cx="9288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CC6D1F23-75BC-43C3-B9C7-72ECDD7D5918}"/>
                    </a:ext>
                  </a:extLst>
                </p14:cNvPr>
                <p14:cNvContentPartPr/>
                <p14:nvPr/>
              </p14:nvContentPartPr>
              <p14:xfrm>
                <a:off x="6079067" y="1279320"/>
                <a:ext cx="76680" cy="20268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CC6D1F23-75BC-43C3-B9C7-72ECDD7D5918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6074747" y="1275000"/>
                  <a:ext cx="8532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49B630F9-4958-4CC9-A490-E4F2EA40DD01}"/>
                    </a:ext>
                  </a:extLst>
                </p14:cNvPr>
                <p14:cNvContentPartPr/>
                <p14:nvPr/>
              </p14:nvContentPartPr>
              <p14:xfrm>
                <a:off x="6229547" y="1274280"/>
                <a:ext cx="230760" cy="21888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49B630F9-4958-4CC9-A490-E4F2EA40DD01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6225227" y="1269960"/>
                  <a:ext cx="23940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08E595C7-A85D-4BB4-ADF6-F29CD4D2D588}"/>
                    </a:ext>
                  </a:extLst>
                </p14:cNvPr>
                <p14:cNvContentPartPr/>
                <p14:nvPr/>
              </p14:nvContentPartPr>
              <p14:xfrm>
                <a:off x="6611147" y="1201560"/>
                <a:ext cx="332640" cy="16092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08E595C7-A85D-4BB4-ADF6-F29CD4D2D588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6606827" y="1197240"/>
                  <a:ext cx="341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431F40AD-F23F-4780-9B18-3EFD780C73AC}"/>
                    </a:ext>
                  </a:extLst>
                </p14:cNvPr>
                <p14:cNvContentPartPr/>
                <p14:nvPr/>
              </p14:nvContentPartPr>
              <p14:xfrm>
                <a:off x="5980787" y="1593960"/>
                <a:ext cx="18360" cy="17136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431F40AD-F23F-4780-9B18-3EFD780C73AC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5976467" y="1589640"/>
                  <a:ext cx="2700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4248F579-4216-4286-9A83-B11FF1CCFD44}"/>
                    </a:ext>
                  </a:extLst>
                </p14:cNvPr>
                <p14:cNvContentPartPr/>
                <p14:nvPr/>
              </p14:nvContentPartPr>
              <p14:xfrm>
                <a:off x="5900147" y="1551840"/>
                <a:ext cx="130320" cy="2592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4248F579-4216-4286-9A83-B11FF1CCFD44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5895827" y="1547520"/>
                  <a:ext cx="138960" cy="26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96058EF-2827-4D3C-8A91-0C8443BB1410}"/>
                    </a:ext>
                  </a:extLst>
                </p14:cNvPr>
                <p14:cNvContentPartPr/>
                <p14:nvPr/>
              </p14:nvContentPartPr>
              <p14:xfrm>
                <a:off x="6039827" y="1620960"/>
                <a:ext cx="128520" cy="11268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96058EF-2827-4D3C-8A91-0C8443BB1410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6035507" y="1616640"/>
                  <a:ext cx="13716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1C916F3-CD87-4434-A228-731F549D5737}"/>
                    </a:ext>
                  </a:extLst>
                </p14:cNvPr>
                <p14:cNvContentPartPr/>
                <p14:nvPr/>
              </p14:nvContentPartPr>
              <p14:xfrm>
                <a:off x="6125147" y="1580280"/>
                <a:ext cx="104760" cy="17280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1C916F3-CD87-4434-A228-731F549D5737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6120827" y="1575960"/>
                  <a:ext cx="11340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3AEBC2DE-7ECD-46A4-AF72-E63D2DC6A2D7}"/>
                    </a:ext>
                  </a:extLst>
                </p14:cNvPr>
                <p14:cNvContentPartPr/>
                <p14:nvPr/>
              </p14:nvContentPartPr>
              <p14:xfrm>
                <a:off x="6200387" y="1597920"/>
                <a:ext cx="126360" cy="14652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3AEBC2DE-7ECD-46A4-AF72-E63D2DC6A2D7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6196067" y="1593600"/>
                  <a:ext cx="1350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60F5F8CE-E589-4375-9B35-BAB12D57C6BD}"/>
                    </a:ext>
                  </a:extLst>
                </p14:cNvPr>
                <p14:cNvContentPartPr/>
                <p14:nvPr/>
              </p14:nvContentPartPr>
              <p14:xfrm>
                <a:off x="6333227" y="1586040"/>
                <a:ext cx="343440" cy="9540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60F5F8CE-E589-4375-9B35-BAB12D57C6BD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6328907" y="1581720"/>
                  <a:ext cx="3520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423680C0-B200-4FD5-A75A-19AF82467FFC}"/>
                    </a:ext>
                  </a:extLst>
                </p14:cNvPr>
                <p14:cNvContentPartPr/>
                <p14:nvPr/>
              </p14:nvContentPartPr>
              <p14:xfrm>
                <a:off x="6657227" y="1560840"/>
                <a:ext cx="257760" cy="9036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423680C0-B200-4FD5-A75A-19AF82467FFC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6652907" y="1556520"/>
                  <a:ext cx="2664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B3EC097-6421-4848-9832-590B267D1292}"/>
                    </a:ext>
                  </a:extLst>
                </p14:cNvPr>
                <p14:cNvContentPartPr/>
                <p14:nvPr/>
              </p14:nvContentPartPr>
              <p14:xfrm>
                <a:off x="6929387" y="1501800"/>
                <a:ext cx="326880" cy="24120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B3EC097-6421-4848-9832-590B267D1292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6925067" y="1497480"/>
                  <a:ext cx="335520" cy="249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9" name="Gruppieren 248">
            <a:extLst>
              <a:ext uri="{FF2B5EF4-FFF2-40B4-BE49-F238E27FC236}">
                <a16:creationId xmlns:a16="http://schemas.microsoft.com/office/drawing/2014/main" id="{5A85ED63-15FD-4183-9ED6-03DCD2BC5472}"/>
              </a:ext>
            </a:extLst>
          </p:cNvPr>
          <p:cNvGrpSpPr/>
          <p:nvPr/>
        </p:nvGrpSpPr>
        <p:grpSpPr>
          <a:xfrm>
            <a:off x="7236827" y="1360320"/>
            <a:ext cx="1697760" cy="981000"/>
            <a:chOff x="7236827" y="1360320"/>
            <a:chExt cx="1697760" cy="98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79785F26-F4FC-49D8-892F-8B2AD5638A34}"/>
                    </a:ext>
                  </a:extLst>
                </p14:cNvPr>
                <p14:cNvContentPartPr/>
                <p14:nvPr/>
              </p14:nvContentPartPr>
              <p14:xfrm>
                <a:off x="7236827" y="1360320"/>
                <a:ext cx="1490760" cy="80748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79785F26-F4FC-49D8-892F-8B2AD5638A34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7232507" y="1356000"/>
                  <a:ext cx="1499400" cy="81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3A556121-79D0-4712-9A8B-8C5461A0E9A5}"/>
                    </a:ext>
                  </a:extLst>
                </p14:cNvPr>
                <p14:cNvContentPartPr/>
                <p14:nvPr/>
              </p14:nvContentPartPr>
              <p14:xfrm>
                <a:off x="8679707" y="2015880"/>
                <a:ext cx="254880" cy="32544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3A556121-79D0-4712-9A8B-8C5461A0E9A5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8675387" y="2011560"/>
                  <a:ext cx="263520" cy="334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5" name="Gruppieren 314">
            <a:extLst>
              <a:ext uri="{FF2B5EF4-FFF2-40B4-BE49-F238E27FC236}">
                <a16:creationId xmlns:a16="http://schemas.microsoft.com/office/drawing/2014/main" id="{0FC398C9-5704-4CF7-9146-372AF65FBCF2}"/>
              </a:ext>
            </a:extLst>
          </p:cNvPr>
          <p:cNvGrpSpPr/>
          <p:nvPr/>
        </p:nvGrpSpPr>
        <p:grpSpPr>
          <a:xfrm>
            <a:off x="9141947" y="2036040"/>
            <a:ext cx="2800800" cy="1960920"/>
            <a:chOff x="9141947" y="2036040"/>
            <a:chExt cx="2800800" cy="1960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4BD3A190-1432-4826-9D5F-1905F8CF80CC}"/>
                    </a:ext>
                  </a:extLst>
                </p14:cNvPr>
                <p14:cNvContentPartPr/>
                <p14:nvPr/>
              </p14:nvContentPartPr>
              <p14:xfrm>
                <a:off x="9141947" y="2071680"/>
                <a:ext cx="119520" cy="18468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4BD3A190-1432-4826-9D5F-1905F8CF80CC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9137627" y="2067360"/>
                  <a:ext cx="12816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E4655458-3563-49A2-88C8-2943BE5F5851}"/>
                    </a:ext>
                  </a:extLst>
                </p14:cNvPr>
                <p14:cNvContentPartPr/>
                <p14:nvPr/>
              </p14:nvContentPartPr>
              <p14:xfrm>
                <a:off x="9314387" y="2131800"/>
                <a:ext cx="219960" cy="10332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E4655458-3563-49A2-88C8-2943BE5F5851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9310067" y="2127480"/>
                  <a:ext cx="2286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61761B4D-2482-4EDA-92F7-11EC5EAE3F9D}"/>
                    </a:ext>
                  </a:extLst>
                </p14:cNvPr>
                <p14:cNvContentPartPr/>
                <p14:nvPr/>
              </p14:nvContentPartPr>
              <p14:xfrm>
                <a:off x="9519947" y="2036040"/>
                <a:ext cx="360" cy="36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61761B4D-2482-4EDA-92F7-11EC5EAE3F9D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9515627" y="20317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9B04F05E-AB44-43C4-A40D-A8804827C1C4}"/>
                    </a:ext>
                  </a:extLst>
                </p14:cNvPr>
                <p14:cNvContentPartPr/>
                <p14:nvPr/>
              </p14:nvContentPartPr>
              <p14:xfrm>
                <a:off x="9654227" y="2065200"/>
                <a:ext cx="169920" cy="17892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9B04F05E-AB44-43C4-A40D-A8804827C1C4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649907" y="2060880"/>
                  <a:ext cx="1785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C136E539-BFEC-4C48-8AE2-425579BDB878}"/>
                    </a:ext>
                  </a:extLst>
                </p14:cNvPr>
                <p14:cNvContentPartPr/>
                <p14:nvPr/>
              </p14:nvContentPartPr>
              <p14:xfrm>
                <a:off x="10045907" y="2117040"/>
                <a:ext cx="330120" cy="16668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C136E539-BFEC-4C48-8AE2-425579BDB878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041587" y="2112720"/>
                  <a:ext cx="33876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0C2C6A22-07DA-440C-BBD5-77F9A07217C6}"/>
                    </a:ext>
                  </a:extLst>
                </p14:cNvPr>
                <p14:cNvContentPartPr/>
                <p14:nvPr/>
              </p14:nvContentPartPr>
              <p14:xfrm>
                <a:off x="10326347" y="2106600"/>
                <a:ext cx="32040" cy="1728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0C2C6A22-07DA-440C-BBD5-77F9A07217C6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0322027" y="2102280"/>
                  <a:ext cx="40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2C8E88B5-032F-48F1-BDB4-808AA6D2B375}"/>
                    </a:ext>
                  </a:extLst>
                </p14:cNvPr>
                <p14:cNvContentPartPr/>
                <p14:nvPr/>
              </p14:nvContentPartPr>
              <p14:xfrm>
                <a:off x="9477827" y="2393520"/>
                <a:ext cx="210600" cy="21996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2C8E88B5-032F-48F1-BDB4-808AA6D2B375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473507" y="2389200"/>
                  <a:ext cx="21924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6D623BC1-54A3-48BF-B560-2A1552E1C597}"/>
                    </a:ext>
                  </a:extLst>
                </p14:cNvPr>
                <p14:cNvContentPartPr/>
                <p14:nvPr/>
              </p14:nvContentPartPr>
              <p14:xfrm>
                <a:off x="9649187" y="2504040"/>
                <a:ext cx="86400" cy="11700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6D623BC1-54A3-48BF-B560-2A1552E1C597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644867" y="2499720"/>
                  <a:ext cx="950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91362F73-5FEF-4AAC-86DC-F69AA3A208BA}"/>
                    </a:ext>
                  </a:extLst>
                </p14:cNvPr>
                <p14:cNvContentPartPr/>
                <p14:nvPr/>
              </p14:nvContentPartPr>
              <p14:xfrm>
                <a:off x="9786347" y="2449680"/>
                <a:ext cx="254520" cy="38736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91362F73-5FEF-4AAC-86DC-F69AA3A208BA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782027" y="2445360"/>
                  <a:ext cx="263160" cy="39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D9C06BC6-3C51-40E3-BF7E-2F7DA0906996}"/>
                    </a:ext>
                  </a:extLst>
                </p14:cNvPr>
                <p14:cNvContentPartPr/>
                <p14:nvPr/>
              </p14:nvContentPartPr>
              <p14:xfrm>
                <a:off x="10059227" y="2441040"/>
                <a:ext cx="11880" cy="6228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D9C06BC6-3C51-40E3-BF7E-2F7DA0906996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0054907" y="2436720"/>
                  <a:ext cx="205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2D755FC9-67A1-4FEE-9A88-6737E3BC2FA0}"/>
                    </a:ext>
                  </a:extLst>
                </p14:cNvPr>
                <p14:cNvContentPartPr/>
                <p14:nvPr/>
              </p14:nvContentPartPr>
              <p14:xfrm>
                <a:off x="10121147" y="2386320"/>
                <a:ext cx="151920" cy="22320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2D755FC9-67A1-4FEE-9A88-6737E3BC2FA0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0116827" y="2382000"/>
                  <a:ext cx="16056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46BB6CA5-4A26-4B61-9DD3-AB8558B9ECBA}"/>
                    </a:ext>
                  </a:extLst>
                </p14:cNvPr>
                <p14:cNvContentPartPr/>
                <p14:nvPr/>
              </p14:nvContentPartPr>
              <p14:xfrm>
                <a:off x="9743507" y="2365080"/>
                <a:ext cx="164520" cy="504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46BB6CA5-4A26-4B61-9DD3-AB8558B9ECBA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9739187" y="2360760"/>
                  <a:ext cx="1731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FAE1D5EE-1FEA-4570-9EA8-641E79ED4E9A}"/>
                    </a:ext>
                  </a:extLst>
                </p14:cNvPr>
                <p14:cNvContentPartPr/>
                <p14:nvPr/>
              </p14:nvContentPartPr>
              <p14:xfrm>
                <a:off x="10315907" y="2379120"/>
                <a:ext cx="165600" cy="17820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FAE1D5EE-1FEA-4570-9EA8-641E79ED4E9A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10311587" y="2374800"/>
                  <a:ext cx="17424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0EB7079C-C730-4267-B4B6-D29F6F5D8B88}"/>
                    </a:ext>
                  </a:extLst>
                </p14:cNvPr>
                <p14:cNvContentPartPr/>
                <p14:nvPr/>
              </p14:nvContentPartPr>
              <p14:xfrm>
                <a:off x="10395827" y="2507640"/>
                <a:ext cx="68040" cy="5220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0EB7079C-C730-4267-B4B6-D29F6F5D8B88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10391507" y="2503320"/>
                  <a:ext cx="7668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4446B05F-758B-40FC-81D9-A5F976759F79}"/>
                    </a:ext>
                  </a:extLst>
                </p14:cNvPr>
                <p14:cNvContentPartPr/>
                <p14:nvPr/>
              </p14:nvContentPartPr>
              <p14:xfrm>
                <a:off x="10489067" y="2341680"/>
                <a:ext cx="280800" cy="24768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4446B05F-758B-40FC-81D9-A5F976759F79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10484747" y="2337360"/>
                  <a:ext cx="28944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0579E844-3ADE-4537-88BA-8D1A8D1F60D2}"/>
                    </a:ext>
                  </a:extLst>
                </p14:cNvPr>
                <p14:cNvContentPartPr/>
                <p14:nvPr/>
              </p14:nvContentPartPr>
              <p14:xfrm>
                <a:off x="10671587" y="2263200"/>
                <a:ext cx="360" cy="36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0579E844-3ADE-4537-88BA-8D1A8D1F60D2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10667267" y="2258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4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D28263A1-5E85-47BA-A86A-5A111F92F65B}"/>
                    </a:ext>
                  </a:extLst>
                </p14:cNvPr>
                <p14:cNvContentPartPr/>
                <p14:nvPr/>
              </p14:nvContentPartPr>
              <p14:xfrm>
                <a:off x="10881107" y="2305680"/>
                <a:ext cx="201600" cy="38520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D28263A1-5E85-47BA-A86A-5A111F92F65B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10876787" y="2301360"/>
                  <a:ext cx="21024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2C617CC1-D433-43EE-B728-0CC848BB7D84}"/>
                    </a:ext>
                  </a:extLst>
                </p14:cNvPr>
                <p14:cNvContentPartPr/>
                <p14:nvPr/>
              </p14:nvContentPartPr>
              <p14:xfrm>
                <a:off x="11077667" y="2441760"/>
                <a:ext cx="171720" cy="10692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2C617CC1-D433-43EE-B728-0CC848BB7D84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11072987" y="2437440"/>
                  <a:ext cx="1803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3F7709B9-0919-4B40-9BF3-B6B18905F6A2}"/>
                    </a:ext>
                  </a:extLst>
                </p14:cNvPr>
                <p14:cNvContentPartPr/>
                <p14:nvPr/>
              </p14:nvContentPartPr>
              <p14:xfrm>
                <a:off x="10729187" y="2435640"/>
                <a:ext cx="146880" cy="12888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3F7709B9-0919-4B40-9BF3-B6B18905F6A2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10724507" y="2431320"/>
                  <a:ext cx="1555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0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DFA27B3A-E91A-4B4D-9E10-FF41BF0E72F1}"/>
                    </a:ext>
                  </a:extLst>
                </p14:cNvPr>
                <p14:cNvContentPartPr/>
                <p14:nvPr/>
              </p14:nvContentPartPr>
              <p14:xfrm>
                <a:off x="11133107" y="2350680"/>
                <a:ext cx="66240" cy="1944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DFA27B3A-E91A-4B4D-9E10-FF41BF0E72F1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11128787" y="2346360"/>
                  <a:ext cx="7488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2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708C875-19E4-482B-8595-9C61F14EC40D}"/>
                    </a:ext>
                  </a:extLst>
                </p14:cNvPr>
                <p14:cNvContentPartPr/>
                <p14:nvPr/>
              </p14:nvContentPartPr>
              <p14:xfrm>
                <a:off x="11216267" y="2327640"/>
                <a:ext cx="7920" cy="5004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708C875-19E4-482B-8595-9C61F14EC40D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1211947" y="2323320"/>
                  <a:ext cx="1656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4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B936693B-14F0-4759-8B77-EC2E1C37320E}"/>
                    </a:ext>
                  </a:extLst>
                </p14:cNvPr>
                <p14:cNvContentPartPr/>
                <p14:nvPr/>
              </p14:nvContentPartPr>
              <p14:xfrm>
                <a:off x="11415347" y="2350680"/>
                <a:ext cx="270000" cy="16056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B936693B-14F0-4759-8B77-EC2E1C37320E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11411027" y="2346360"/>
                  <a:ext cx="2786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6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C37B05B0-2151-47B4-A2CA-C8168204F808}"/>
                    </a:ext>
                  </a:extLst>
                </p14:cNvPr>
                <p14:cNvContentPartPr/>
                <p14:nvPr/>
              </p14:nvContentPartPr>
              <p14:xfrm>
                <a:off x="11661227" y="2277600"/>
                <a:ext cx="25200" cy="2412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C37B05B0-2151-47B4-A2CA-C8168204F808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11656907" y="2273280"/>
                  <a:ext cx="338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8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7C6807F2-0C19-4BC2-AF81-296D291DF5DB}"/>
                    </a:ext>
                  </a:extLst>
                </p14:cNvPr>
                <p14:cNvContentPartPr/>
                <p14:nvPr/>
              </p14:nvContentPartPr>
              <p14:xfrm>
                <a:off x="9491507" y="2819400"/>
                <a:ext cx="113760" cy="19908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7C6807F2-0C19-4BC2-AF81-296D291DF5DB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9487187" y="2815080"/>
                  <a:ext cx="12240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0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63718E1-3402-46C0-A3CF-A4F1B1D3534C}"/>
                    </a:ext>
                  </a:extLst>
                </p14:cNvPr>
                <p14:cNvContentPartPr/>
                <p14:nvPr/>
              </p14:nvContentPartPr>
              <p14:xfrm>
                <a:off x="9675467" y="2918040"/>
                <a:ext cx="20880" cy="7776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63718E1-3402-46C0-A3CF-A4F1B1D3534C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9671147" y="2913720"/>
                  <a:ext cx="2952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CCE6EB5C-9ED0-48E5-BBFA-6FAEE1BF3C44}"/>
                    </a:ext>
                  </a:extLst>
                </p14:cNvPr>
                <p14:cNvContentPartPr/>
                <p14:nvPr/>
              </p14:nvContentPartPr>
              <p14:xfrm>
                <a:off x="9694547" y="2807880"/>
                <a:ext cx="5760" cy="5652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CCE6EB5C-9ED0-48E5-BBFA-6FAEE1BF3C44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9690227" y="2803560"/>
                  <a:ext cx="1440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4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1CA20DF9-3F58-42FF-9A4F-632F938690BB}"/>
                    </a:ext>
                  </a:extLst>
                </p14:cNvPr>
                <p14:cNvContentPartPr/>
                <p14:nvPr/>
              </p14:nvContentPartPr>
              <p14:xfrm>
                <a:off x="9756107" y="2772960"/>
                <a:ext cx="197640" cy="23436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1CA20DF9-3F58-42FF-9A4F-632F938690BB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9751787" y="2768640"/>
                  <a:ext cx="2062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B54079E1-9AB0-48DB-8DA6-7E0E4F0A9097}"/>
                    </a:ext>
                  </a:extLst>
                </p14:cNvPr>
                <p14:cNvContentPartPr/>
                <p14:nvPr/>
              </p14:nvContentPartPr>
              <p14:xfrm>
                <a:off x="10180907" y="2755320"/>
                <a:ext cx="196560" cy="24876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B54079E1-9AB0-48DB-8DA6-7E0E4F0A9097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10176587" y="2751000"/>
                  <a:ext cx="20520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68F9C12-3A08-441D-876A-F8A0DBDEA6B2}"/>
                    </a:ext>
                  </a:extLst>
                </p14:cNvPr>
                <p14:cNvContentPartPr/>
                <p14:nvPr/>
              </p14:nvContentPartPr>
              <p14:xfrm>
                <a:off x="10297187" y="2873760"/>
                <a:ext cx="207000" cy="18144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68F9C12-3A08-441D-876A-F8A0DBDEA6B2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10292867" y="2869440"/>
                  <a:ext cx="21564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B95747F9-5C72-4363-A5DD-0629B590D217}"/>
                    </a:ext>
                  </a:extLst>
                </p14:cNvPr>
                <p14:cNvContentPartPr/>
                <p14:nvPr/>
              </p14:nvContentPartPr>
              <p14:xfrm>
                <a:off x="10660067" y="2828400"/>
                <a:ext cx="11160" cy="14400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B95747F9-5C72-4363-A5DD-0629B590D217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10655747" y="2824080"/>
                  <a:ext cx="198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0A3E6388-5E7B-4599-9862-92942AC5F010}"/>
                    </a:ext>
                  </a:extLst>
                </p14:cNvPr>
                <p14:cNvContentPartPr/>
                <p14:nvPr/>
              </p14:nvContentPartPr>
              <p14:xfrm>
                <a:off x="10548827" y="2775480"/>
                <a:ext cx="211680" cy="24480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0A3E6388-5E7B-4599-9862-92942AC5F010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10544507" y="2771160"/>
                  <a:ext cx="220320" cy="25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4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119FCF7D-D913-4957-ABEA-C65E8D3512F5}"/>
                    </a:ext>
                  </a:extLst>
                </p14:cNvPr>
                <p14:cNvContentPartPr/>
                <p14:nvPr/>
              </p14:nvContentPartPr>
              <p14:xfrm>
                <a:off x="10998107" y="2754240"/>
                <a:ext cx="483120" cy="20484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119FCF7D-D913-4957-ABEA-C65E8D3512F5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10993787" y="2749920"/>
                  <a:ext cx="49176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A17AC0E4-5B87-4507-8783-BF6B9E1C0834}"/>
                    </a:ext>
                  </a:extLst>
                </p14:cNvPr>
                <p14:cNvContentPartPr/>
                <p14:nvPr/>
              </p14:nvContentPartPr>
              <p14:xfrm>
                <a:off x="11468267" y="2648760"/>
                <a:ext cx="230040" cy="24732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A17AC0E4-5B87-4507-8783-BF6B9E1C0834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11463947" y="2644440"/>
                  <a:ext cx="23868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8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BC8C0FB6-0BFA-4E19-8F62-FA9986D8BA2F}"/>
                    </a:ext>
                  </a:extLst>
                </p14:cNvPr>
                <p14:cNvContentPartPr/>
                <p14:nvPr/>
              </p14:nvContentPartPr>
              <p14:xfrm>
                <a:off x="9602027" y="3197040"/>
                <a:ext cx="21600" cy="22716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BC8C0FB6-0BFA-4E19-8F62-FA9986D8BA2F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9597707" y="3192720"/>
                  <a:ext cx="3024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0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BE7292FB-7F2B-4684-860C-22593F7C57AA}"/>
                    </a:ext>
                  </a:extLst>
                </p14:cNvPr>
                <p14:cNvContentPartPr/>
                <p14:nvPr/>
              </p14:nvContentPartPr>
              <p14:xfrm>
                <a:off x="9430667" y="3106680"/>
                <a:ext cx="331560" cy="5724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BE7292FB-7F2B-4684-860C-22593F7C57AA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9426347" y="3102360"/>
                  <a:ext cx="34020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2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74AF013D-1D45-4A70-AA17-CE0BACDB9BB5}"/>
                    </a:ext>
                  </a:extLst>
                </p14:cNvPr>
                <p14:cNvContentPartPr/>
                <p14:nvPr/>
              </p14:nvContentPartPr>
              <p14:xfrm>
                <a:off x="9720107" y="3246360"/>
                <a:ext cx="333720" cy="16236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74AF013D-1D45-4A70-AA17-CE0BACDB9BB5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9715787" y="3242040"/>
                  <a:ext cx="34236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4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223EE005-9AEE-4ED1-88A4-060DF3E10F21}"/>
                    </a:ext>
                  </a:extLst>
                </p14:cNvPr>
                <p14:cNvContentPartPr/>
                <p14:nvPr/>
              </p14:nvContentPartPr>
              <p14:xfrm>
                <a:off x="10071107" y="3226560"/>
                <a:ext cx="109440" cy="15120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223EE005-9AEE-4ED1-88A4-060DF3E10F21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10066787" y="3222240"/>
                  <a:ext cx="11808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6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1CA9EEAE-6AEF-4414-BFBE-0E80459EA66F}"/>
                    </a:ext>
                  </a:extLst>
                </p14:cNvPr>
                <p14:cNvContentPartPr/>
                <p14:nvPr/>
              </p14:nvContentPartPr>
              <p14:xfrm>
                <a:off x="10206107" y="3146640"/>
                <a:ext cx="206280" cy="21960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1CA9EEAE-6AEF-4414-BFBE-0E80459EA66F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10201787" y="3142320"/>
                  <a:ext cx="21492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8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D16E2F7A-0F8F-452F-8D18-CADBFD1F3930}"/>
                    </a:ext>
                  </a:extLst>
                </p14:cNvPr>
                <p14:cNvContentPartPr/>
                <p14:nvPr/>
              </p14:nvContentPartPr>
              <p14:xfrm>
                <a:off x="10621907" y="3208200"/>
                <a:ext cx="169560" cy="14040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D16E2F7A-0F8F-452F-8D18-CADBFD1F3930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10617587" y="3203880"/>
                  <a:ext cx="17820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0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CC9B1A41-FB9B-4037-8BE5-1A73DC5DBCF1}"/>
                    </a:ext>
                  </a:extLst>
                </p14:cNvPr>
                <p14:cNvContentPartPr/>
                <p14:nvPr/>
              </p14:nvContentPartPr>
              <p14:xfrm>
                <a:off x="10834307" y="3225120"/>
                <a:ext cx="243000" cy="7380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CC9B1A41-FB9B-4037-8BE5-1A73DC5DBCF1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10829987" y="3220800"/>
                  <a:ext cx="25164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2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52C977E5-15AD-4CD8-8E82-FC72F641D28D}"/>
                    </a:ext>
                  </a:extLst>
                </p14:cNvPr>
                <p14:cNvContentPartPr/>
                <p14:nvPr/>
              </p14:nvContentPartPr>
              <p14:xfrm>
                <a:off x="9938987" y="3607800"/>
                <a:ext cx="143640" cy="19188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52C977E5-15AD-4CD8-8E82-FC72F641D28D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9934667" y="3603480"/>
                  <a:ext cx="15228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4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7B46DB6D-F502-4482-A4CA-514A81EE9FF2}"/>
                    </a:ext>
                  </a:extLst>
                </p14:cNvPr>
                <p14:cNvContentPartPr/>
                <p14:nvPr/>
              </p14:nvContentPartPr>
              <p14:xfrm>
                <a:off x="9931427" y="3630480"/>
                <a:ext cx="196200" cy="8280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7B46DB6D-F502-4482-A4CA-514A81EE9FF2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9927107" y="3626160"/>
                  <a:ext cx="2048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6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7D5B6B67-048E-4DC7-B14A-353273BB7A1E}"/>
                    </a:ext>
                  </a:extLst>
                </p14:cNvPr>
                <p14:cNvContentPartPr/>
                <p14:nvPr/>
              </p14:nvContentPartPr>
              <p14:xfrm>
                <a:off x="10236347" y="3689880"/>
                <a:ext cx="29160" cy="8532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7D5B6B67-048E-4DC7-B14A-353273BB7A1E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10232027" y="3685560"/>
                  <a:ext cx="378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8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718F8044-B997-41D0-B2DF-987657A176F6}"/>
                    </a:ext>
                  </a:extLst>
                </p14:cNvPr>
                <p14:cNvContentPartPr/>
                <p14:nvPr/>
              </p14:nvContentPartPr>
              <p14:xfrm>
                <a:off x="10355867" y="3551280"/>
                <a:ext cx="122400" cy="21780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718F8044-B997-41D0-B2DF-987657A176F6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10351547" y="3546960"/>
                  <a:ext cx="13104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0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61D85B58-3344-4C95-987C-49F8BCB91317}"/>
                    </a:ext>
                  </a:extLst>
                </p14:cNvPr>
                <p14:cNvContentPartPr/>
                <p14:nvPr/>
              </p14:nvContentPartPr>
              <p14:xfrm>
                <a:off x="10756187" y="3445080"/>
                <a:ext cx="118080" cy="24588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61D85B58-3344-4C95-987C-49F8BCB91317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10751867" y="3440760"/>
                  <a:ext cx="126720" cy="25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2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C903D644-711B-4DF4-9BCC-31C2BE09B705}"/>
                    </a:ext>
                  </a:extLst>
                </p14:cNvPr>
                <p14:cNvContentPartPr/>
                <p14:nvPr/>
              </p14:nvContentPartPr>
              <p14:xfrm>
                <a:off x="10905227" y="3487920"/>
                <a:ext cx="135000" cy="15408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C903D644-711B-4DF4-9BCC-31C2BE09B705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10900907" y="3483600"/>
                  <a:ext cx="1436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4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96FC6143-C6B6-4D3A-B13D-FFB879DEEBE1}"/>
                    </a:ext>
                  </a:extLst>
                </p14:cNvPr>
                <p14:cNvContentPartPr/>
                <p14:nvPr/>
              </p14:nvContentPartPr>
              <p14:xfrm>
                <a:off x="11022947" y="3481440"/>
                <a:ext cx="115560" cy="16164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96FC6143-C6B6-4D3A-B13D-FFB879DEEBE1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11018627" y="3477120"/>
                  <a:ext cx="1242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6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C77B668C-77E4-45A2-A97E-E38861E168C9}"/>
                    </a:ext>
                  </a:extLst>
                </p14:cNvPr>
                <p14:cNvContentPartPr/>
                <p14:nvPr/>
              </p14:nvContentPartPr>
              <p14:xfrm>
                <a:off x="11138507" y="3445080"/>
                <a:ext cx="117360" cy="18828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C77B668C-77E4-45A2-A97E-E38861E168C9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11134187" y="3440760"/>
                  <a:ext cx="12600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8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31F30CD5-C759-40D3-983A-E097DF2518F2}"/>
                    </a:ext>
                  </a:extLst>
                </p14:cNvPr>
                <p14:cNvContentPartPr/>
                <p14:nvPr/>
              </p14:nvContentPartPr>
              <p14:xfrm>
                <a:off x="11288987" y="3439680"/>
                <a:ext cx="175680" cy="12708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31F30CD5-C759-40D3-983A-E097DF2518F2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11284667" y="3435360"/>
                  <a:ext cx="1843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0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A401320A-B111-47EF-94DE-C8C02BF944EC}"/>
                    </a:ext>
                  </a:extLst>
                </p14:cNvPr>
                <p14:cNvContentPartPr/>
                <p14:nvPr/>
              </p14:nvContentPartPr>
              <p14:xfrm>
                <a:off x="11426867" y="3408720"/>
                <a:ext cx="95760" cy="16992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A401320A-B111-47EF-94DE-C8C02BF944EC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11422547" y="3404400"/>
                  <a:ext cx="10440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2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442A964B-812C-4E09-873F-D1A057E186E1}"/>
                    </a:ext>
                  </a:extLst>
                </p14:cNvPr>
                <p14:cNvContentPartPr/>
                <p14:nvPr/>
              </p14:nvContentPartPr>
              <p14:xfrm>
                <a:off x="11510027" y="3257160"/>
                <a:ext cx="155160" cy="27936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442A964B-812C-4E09-873F-D1A057E186E1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11505707" y="3252840"/>
                  <a:ext cx="16380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4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8329217A-E252-45FB-89D4-83F21B541DFA}"/>
                    </a:ext>
                  </a:extLst>
                </p14:cNvPr>
                <p14:cNvContentPartPr/>
                <p14:nvPr/>
              </p14:nvContentPartPr>
              <p14:xfrm>
                <a:off x="11648267" y="3202440"/>
                <a:ext cx="106560" cy="29232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8329217A-E252-45FB-89D4-83F21B541DFA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11643947" y="3198120"/>
                  <a:ext cx="11520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6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C5D2E333-ADD0-4DA4-8E9E-034F47DD4B36}"/>
                    </a:ext>
                  </a:extLst>
                </p14:cNvPr>
                <p14:cNvContentPartPr/>
                <p14:nvPr/>
              </p14:nvContentPartPr>
              <p14:xfrm>
                <a:off x="11745467" y="3324840"/>
                <a:ext cx="197280" cy="17136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C5D2E333-ADD0-4DA4-8E9E-034F47DD4B36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11741147" y="3320520"/>
                  <a:ext cx="2059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8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BF54E2A6-D114-494C-92E8-DE2606E5C5D4}"/>
                    </a:ext>
                  </a:extLst>
                </p14:cNvPr>
                <p14:cNvContentPartPr/>
                <p14:nvPr/>
              </p14:nvContentPartPr>
              <p14:xfrm>
                <a:off x="10699667" y="3755400"/>
                <a:ext cx="196200" cy="24156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BF54E2A6-D114-494C-92E8-DE2606E5C5D4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10695347" y="3751080"/>
                  <a:ext cx="20484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0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881738D3-EBD8-4AE2-AEC5-F921149356CE}"/>
                    </a:ext>
                  </a:extLst>
                </p14:cNvPr>
                <p14:cNvContentPartPr/>
                <p14:nvPr/>
              </p14:nvContentPartPr>
              <p14:xfrm>
                <a:off x="10815947" y="3912360"/>
                <a:ext cx="88200" cy="6840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881738D3-EBD8-4AE2-AEC5-F921149356CE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10811627" y="3908040"/>
                  <a:ext cx="968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2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FD85CB98-A121-4BCE-B8DD-932C898770E5}"/>
                    </a:ext>
                  </a:extLst>
                </p14:cNvPr>
                <p14:cNvContentPartPr/>
                <p14:nvPr/>
              </p14:nvContentPartPr>
              <p14:xfrm>
                <a:off x="10897307" y="3883920"/>
                <a:ext cx="233640" cy="9540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FD85CB98-A121-4BCE-B8DD-932C898770E5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10892987" y="3879600"/>
                  <a:ext cx="2422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4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4A29BCBB-D448-47BC-B86D-ABA9E754792E}"/>
                    </a:ext>
                  </a:extLst>
                </p14:cNvPr>
                <p14:cNvContentPartPr/>
                <p14:nvPr/>
              </p14:nvContentPartPr>
              <p14:xfrm>
                <a:off x="11166587" y="3848640"/>
                <a:ext cx="128880" cy="10620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4A29BCBB-D448-47BC-B86D-ABA9E754792E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11162267" y="3844320"/>
                  <a:ext cx="1375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6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CCE2A1DF-3353-4686-8604-F6800057F39C}"/>
                    </a:ext>
                  </a:extLst>
                </p14:cNvPr>
                <p14:cNvContentPartPr/>
                <p14:nvPr/>
              </p14:nvContentPartPr>
              <p14:xfrm>
                <a:off x="11326427" y="3823800"/>
                <a:ext cx="270000" cy="11412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CCE2A1DF-3353-4686-8604-F6800057F39C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11322107" y="3819480"/>
                  <a:ext cx="278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8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C4EFB9EA-3F83-4629-9F04-8505E713DCC3}"/>
                    </a:ext>
                  </a:extLst>
                </p14:cNvPr>
                <p14:cNvContentPartPr/>
                <p14:nvPr/>
              </p14:nvContentPartPr>
              <p14:xfrm>
                <a:off x="10998107" y="3734520"/>
                <a:ext cx="179640" cy="4860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C4EFB9EA-3F83-4629-9F04-8505E713DCC3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10993787" y="3730200"/>
                  <a:ext cx="188280" cy="57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0562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6" grpId="0"/>
      <p:bldP spid="37" grpId="0"/>
      <p:bldP spid="42" grpId="0"/>
      <p:bldP spid="45" grpId="0"/>
      <p:bldP spid="48" grpId="0"/>
      <p:bldP spid="50" grpId="0"/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Tauschökonomie – </a:t>
            </a:r>
            <a:r>
              <a:rPr lang="de-DE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Edgeworthbox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7258E8A6-EE12-4BE4-B82A-379D3DEF4B46}"/>
              </a:ext>
            </a:extLst>
          </p:cNvPr>
          <p:cNvCxnSpPr/>
          <p:nvPr/>
        </p:nvCxnSpPr>
        <p:spPr>
          <a:xfrm flipV="1">
            <a:off x="1344954" y="64508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F647DF2B-B397-42C7-B88C-B296D2787CD9}"/>
              </a:ext>
            </a:extLst>
          </p:cNvPr>
          <p:cNvCxnSpPr>
            <a:cxnSpLocks/>
          </p:cNvCxnSpPr>
          <p:nvPr/>
        </p:nvCxnSpPr>
        <p:spPr>
          <a:xfrm>
            <a:off x="1347260" y="472374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0EED1774-D07A-4CBB-B7B5-019CE43E41B8}"/>
              </a:ext>
            </a:extLst>
          </p:cNvPr>
          <p:cNvCxnSpPr/>
          <p:nvPr/>
        </p:nvCxnSpPr>
        <p:spPr>
          <a:xfrm rot="10800000" flipV="1">
            <a:off x="8051881" y="112793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90BF705B-1EF7-4FF9-997C-8C8ADC181B6B}"/>
              </a:ext>
            </a:extLst>
          </p:cNvPr>
          <p:cNvCxnSpPr>
            <a:cxnSpLocks/>
          </p:cNvCxnSpPr>
          <p:nvPr/>
        </p:nvCxnSpPr>
        <p:spPr>
          <a:xfrm rot="10800000">
            <a:off x="926875" y="112793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F9B9511-4EB7-48EB-BEFD-1F31C4604D00}"/>
              </a:ext>
            </a:extLst>
          </p:cNvPr>
          <p:cNvGrpSpPr/>
          <p:nvPr/>
        </p:nvGrpSpPr>
        <p:grpSpPr>
          <a:xfrm>
            <a:off x="349200" y="1127932"/>
            <a:ext cx="357505" cy="3600172"/>
            <a:chOff x="1159727" y="1436302"/>
            <a:chExt cx="408878" cy="4322956"/>
          </a:xfrm>
        </p:grpSpPr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5F6A1F40-0787-479F-B5CB-C5C5E4B91A51}"/>
                </a:ext>
              </a:extLst>
            </p:cNvPr>
            <p:cNvCxnSpPr/>
            <p:nvPr/>
          </p:nvCxnSpPr>
          <p:spPr>
            <a:xfrm>
              <a:off x="1371600" y="1436302"/>
              <a:ext cx="0" cy="431772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682B15FA-8923-45A8-BACD-D39BBAAF29E1}"/>
                </a:ext>
              </a:extLst>
            </p:cNvPr>
            <p:cNvCxnSpPr/>
            <p:nvPr/>
          </p:nvCxnSpPr>
          <p:spPr>
            <a:xfrm>
              <a:off x="1159727" y="1436302"/>
              <a:ext cx="3902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r Verbinder 19">
              <a:extLst>
                <a:ext uri="{FF2B5EF4-FFF2-40B4-BE49-F238E27FC236}">
                  <a16:creationId xmlns:a16="http://schemas.microsoft.com/office/drawing/2014/main" id="{8A8CF520-5638-41BD-BBD7-A9FEAF179B4C}"/>
                </a:ext>
              </a:extLst>
            </p:cNvPr>
            <p:cNvCxnSpPr/>
            <p:nvPr/>
          </p:nvCxnSpPr>
          <p:spPr>
            <a:xfrm>
              <a:off x="1178312" y="5759258"/>
              <a:ext cx="3902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35FB202-A16A-4E2B-A248-1B13DB16C994}"/>
              </a:ext>
            </a:extLst>
          </p:cNvPr>
          <p:cNvGrpSpPr/>
          <p:nvPr/>
        </p:nvGrpSpPr>
        <p:grpSpPr>
          <a:xfrm>
            <a:off x="1332056" y="5278594"/>
            <a:ext cx="6707040" cy="340514"/>
            <a:chOff x="2460796" y="5819673"/>
            <a:chExt cx="7670843" cy="408877"/>
          </a:xfrm>
        </p:grpSpPr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797F414E-9728-4781-AC57-7AA30840797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66025" y="6031546"/>
              <a:ext cx="7665483" cy="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>
              <a:extLst>
                <a:ext uri="{FF2B5EF4-FFF2-40B4-BE49-F238E27FC236}">
                  <a16:creationId xmlns:a16="http://schemas.microsoft.com/office/drawing/2014/main" id="{CBC0AFD5-8E05-47AF-9BF5-86AF8CE43F95}"/>
                </a:ext>
              </a:extLst>
            </p:cNvPr>
            <p:cNvCxnSpPr>
              <a:cxnSpLocks/>
            </p:cNvCxnSpPr>
            <p:nvPr/>
          </p:nvCxnSpPr>
          <p:spPr>
            <a:xfrm>
              <a:off x="10131639" y="5819673"/>
              <a:ext cx="0" cy="3902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648D8ED9-A33F-4179-BB8B-F2F805C65080}"/>
                </a:ext>
              </a:extLst>
            </p:cNvPr>
            <p:cNvCxnSpPr>
              <a:cxnSpLocks/>
            </p:cNvCxnSpPr>
            <p:nvPr/>
          </p:nvCxnSpPr>
          <p:spPr>
            <a:xfrm>
              <a:off x="2460796" y="5838258"/>
              <a:ext cx="0" cy="3902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feld 29">
            <a:extLst>
              <a:ext uri="{FF2B5EF4-FFF2-40B4-BE49-F238E27FC236}">
                <a16:creationId xmlns:a16="http://schemas.microsoft.com/office/drawing/2014/main" id="{BD931DF5-E7AF-4003-ADA5-40A4988D6133}"/>
              </a:ext>
            </a:extLst>
          </p:cNvPr>
          <p:cNvSpPr txBox="1"/>
          <p:nvPr/>
        </p:nvSpPr>
        <p:spPr>
          <a:xfrm>
            <a:off x="1218670" y="323387"/>
            <a:ext cx="25256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C8B57EC5-B09D-4470-8A66-5BE28C2EEF47}"/>
              </a:ext>
            </a:extLst>
          </p:cNvPr>
          <p:cNvSpPr txBox="1"/>
          <p:nvPr/>
        </p:nvSpPr>
        <p:spPr>
          <a:xfrm>
            <a:off x="8435621" y="4526708"/>
            <a:ext cx="248362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94E80C94-1353-48BA-B5B1-E7F23920DA1F}"/>
              </a:ext>
            </a:extLst>
          </p:cNvPr>
          <p:cNvSpPr txBox="1"/>
          <p:nvPr/>
        </p:nvSpPr>
        <p:spPr>
          <a:xfrm>
            <a:off x="703455" y="950858"/>
            <a:ext cx="248362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8C10518-537D-4731-9D75-44121256EF3C}"/>
              </a:ext>
            </a:extLst>
          </p:cNvPr>
          <p:cNvSpPr txBox="1"/>
          <p:nvPr/>
        </p:nvSpPr>
        <p:spPr>
          <a:xfrm>
            <a:off x="7925597" y="4944083"/>
            <a:ext cx="25256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AB8185BD-464A-4542-8C24-8EC545D45F54}"/>
              </a:ext>
            </a:extLst>
          </p:cNvPr>
          <p:cNvSpPr txBox="1"/>
          <p:nvPr/>
        </p:nvSpPr>
        <p:spPr>
          <a:xfrm>
            <a:off x="8022732" y="826638"/>
            <a:ext cx="270788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E50C8829-9A3C-4650-9954-7D617F4DBD2E}"/>
              </a:ext>
            </a:extLst>
          </p:cNvPr>
          <p:cNvSpPr txBox="1"/>
          <p:nvPr/>
        </p:nvSpPr>
        <p:spPr>
          <a:xfrm>
            <a:off x="1096592" y="4680140"/>
            <a:ext cx="277797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38" name="Freihandform: Form 37">
            <a:extLst>
              <a:ext uri="{FF2B5EF4-FFF2-40B4-BE49-F238E27FC236}">
                <a16:creationId xmlns:a16="http://schemas.microsoft.com/office/drawing/2014/main" id="{36E260EA-A193-47E0-86EF-73E319236959}"/>
              </a:ext>
            </a:extLst>
          </p:cNvPr>
          <p:cNvSpPr/>
          <p:nvPr/>
        </p:nvSpPr>
        <p:spPr>
          <a:xfrm>
            <a:off x="2752452" y="1663601"/>
            <a:ext cx="3159355" cy="2898672"/>
          </a:xfrm>
          <a:custGeom>
            <a:avLst/>
            <a:gdLst>
              <a:gd name="connsiteX0" fmla="*/ 0 w 3613355"/>
              <a:gd name="connsiteY0" fmla="*/ 0 h 3480620"/>
              <a:gd name="connsiteX1" fmla="*/ 2227007 w 3613355"/>
              <a:gd name="connsiteY1" fmla="*/ 943897 h 3480620"/>
              <a:gd name="connsiteX2" fmla="*/ 3613355 w 3613355"/>
              <a:gd name="connsiteY2" fmla="*/ 3480620 h 348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3355" h="3480620">
                <a:moveTo>
                  <a:pt x="0" y="0"/>
                </a:moveTo>
                <a:cubicBezTo>
                  <a:pt x="812390" y="181897"/>
                  <a:pt x="1624781" y="363794"/>
                  <a:pt x="2227007" y="943897"/>
                </a:cubicBezTo>
                <a:cubicBezTo>
                  <a:pt x="2829233" y="1524000"/>
                  <a:pt x="3221294" y="2502310"/>
                  <a:pt x="3613355" y="348062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Freihandform: Form 38">
            <a:extLst>
              <a:ext uri="{FF2B5EF4-FFF2-40B4-BE49-F238E27FC236}">
                <a16:creationId xmlns:a16="http://schemas.microsoft.com/office/drawing/2014/main" id="{E399173E-0972-411E-8832-4B370A4E8322}"/>
              </a:ext>
            </a:extLst>
          </p:cNvPr>
          <p:cNvSpPr/>
          <p:nvPr/>
        </p:nvSpPr>
        <p:spPr>
          <a:xfrm>
            <a:off x="2868511" y="1405669"/>
            <a:ext cx="3288308" cy="2910954"/>
          </a:xfrm>
          <a:custGeom>
            <a:avLst/>
            <a:gdLst>
              <a:gd name="connsiteX0" fmla="*/ 0 w 3760838"/>
              <a:gd name="connsiteY0" fmla="*/ 0 h 3495368"/>
              <a:gd name="connsiteX1" fmla="*/ 1224116 w 3760838"/>
              <a:gd name="connsiteY1" fmla="*/ 2625213 h 3495368"/>
              <a:gd name="connsiteX2" fmla="*/ 3760838 w 3760838"/>
              <a:gd name="connsiteY2" fmla="*/ 3495368 h 349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60838" h="3495368">
                <a:moveTo>
                  <a:pt x="0" y="0"/>
                </a:moveTo>
                <a:cubicBezTo>
                  <a:pt x="298655" y="1021326"/>
                  <a:pt x="597310" y="2042652"/>
                  <a:pt x="1224116" y="2625213"/>
                </a:cubicBezTo>
                <a:cubicBezTo>
                  <a:pt x="1850922" y="3207774"/>
                  <a:pt x="2805880" y="3351571"/>
                  <a:pt x="3760838" y="349536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EA7989C9-40ED-494F-8164-7F2112C94119}"/>
              </a:ext>
            </a:extLst>
          </p:cNvPr>
          <p:cNvSpPr txBox="1"/>
          <p:nvPr/>
        </p:nvSpPr>
        <p:spPr>
          <a:xfrm>
            <a:off x="3603111" y="1587149"/>
            <a:ext cx="284804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B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F2641B34-E397-474C-9154-F3ED7E8EFD9A}"/>
              </a:ext>
            </a:extLst>
          </p:cNvPr>
          <p:cNvSpPr txBox="1"/>
          <p:nvPr/>
        </p:nvSpPr>
        <p:spPr>
          <a:xfrm>
            <a:off x="5134361" y="4075584"/>
            <a:ext cx="290410" cy="307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A</a:t>
            </a:r>
          </a:p>
        </p:txBody>
      </p: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CF78867-7464-4CF8-9A39-75CCEE050626}"/>
              </a:ext>
            </a:extLst>
          </p:cNvPr>
          <p:cNvCxnSpPr/>
          <p:nvPr/>
        </p:nvCxnSpPr>
        <p:spPr>
          <a:xfrm flipV="1">
            <a:off x="4753740" y="2994912"/>
            <a:ext cx="761242" cy="8383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63CE75A9-EEC1-459D-ABB6-1EAC1D3FC4D6}"/>
              </a:ext>
            </a:extLst>
          </p:cNvPr>
          <p:cNvCxnSpPr>
            <a:cxnSpLocks/>
          </p:cNvCxnSpPr>
          <p:nvPr/>
        </p:nvCxnSpPr>
        <p:spPr>
          <a:xfrm flipH="1">
            <a:off x="3268596" y="2437011"/>
            <a:ext cx="1166156" cy="835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4315E8B1-220C-4713-ADB5-FFC2C1295530}"/>
              </a:ext>
            </a:extLst>
          </p:cNvPr>
          <p:cNvSpPr txBox="1"/>
          <p:nvPr/>
        </p:nvSpPr>
        <p:spPr>
          <a:xfrm>
            <a:off x="1941951" y="3347605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Bessermenge B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0D26A887-6386-4903-8D4B-5BCED37E341C}"/>
              </a:ext>
            </a:extLst>
          </p:cNvPr>
          <p:cNvSpPr txBox="1"/>
          <p:nvPr/>
        </p:nvSpPr>
        <p:spPr>
          <a:xfrm>
            <a:off x="5202601" y="2637558"/>
            <a:ext cx="1630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Bessermenge A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ED55FDF9-F124-4820-B22C-A0AE0F99FAA0}"/>
              </a:ext>
            </a:extLst>
          </p:cNvPr>
          <p:cNvSpPr txBox="1"/>
          <p:nvPr/>
        </p:nvSpPr>
        <p:spPr>
          <a:xfrm>
            <a:off x="235978" y="5992696"/>
            <a:ext cx="8199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Innerhalb der Linse können sich beide Konsumenten A und B durch Tausch gegenüber ihren Indifferenzkurven I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 I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besser stellen.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30E4B5CA-BBC9-4EF8-AD41-195194E4B9CE}"/>
                  </a:ext>
                </a:extLst>
              </p:cNvPr>
              <p:cNvSpPr/>
              <p:nvPr/>
            </p:nvSpPr>
            <p:spPr>
              <a:xfrm>
                <a:off x="4483954" y="5473756"/>
                <a:ext cx="3727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de-DE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30E4B5CA-BBC9-4EF8-AD41-195194E4B9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954" y="5473756"/>
                <a:ext cx="372794" cy="369332"/>
              </a:xfrm>
              <a:prstGeom prst="rect">
                <a:avLst/>
              </a:prstGeom>
              <a:blipFill>
                <a:blip r:embed="rId2"/>
                <a:stretch>
                  <a:fillRect r="-1311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E8DB2EC5-C3A3-4690-A0A1-F66BB6F4248D}"/>
                  </a:ext>
                </a:extLst>
              </p:cNvPr>
              <p:cNvSpPr/>
              <p:nvPr/>
            </p:nvSpPr>
            <p:spPr>
              <a:xfrm>
                <a:off x="78567" y="2684415"/>
                <a:ext cx="37138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de-DE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de-DE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E8DB2EC5-C3A3-4690-A0A1-F66BB6F424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67" y="2684415"/>
                <a:ext cx="371384" cy="369332"/>
              </a:xfrm>
              <a:prstGeom prst="rect">
                <a:avLst/>
              </a:prstGeom>
              <a:blipFill>
                <a:blip r:embed="rId3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Rechteck 52">
            <a:extLst>
              <a:ext uri="{FF2B5EF4-FFF2-40B4-BE49-F238E27FC236}">
                <a16:creationId xmlns:a16="http://schemas.microsoft.com/office/drawing/2014/main" id="{44BB4629-00CA-40E8-A632-EB2965347D7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D36400DB-FBFC-4FDD-A5BE-F3D790900E56}"/>
                  </a:ext>
                </a:extLst>
              </p14:cNvPr>
              <p14:cNvContentPartPr/>
              <p14:nvPr/>
            </p14:nvContentPartPr>
            <p14:xfrm>
              <a:off x="2272787" y="1333320"/>
              <a:ext cx="3797640" cy="339192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D36400DB-FBFC-4FDD-A5BE-F3D790900E5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68467" y="1329000"/>
                <a:ext cx="3806280" cy="340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DFBC7FF7-B17C-4885-A85E-CF12A2102A85}"/>
                  </a:ext>
                </a:extLst>
              </p14:cNvPr>
              <p14:cNvContentPartPr/>
              <p14:nvPr/>
            </p14:nvContentPartPr>
            <p14:xfrm>
              <a:off x="4346747" y="2875200"/>
              <a:ext cx="74880" cy="9288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DFBC7FF7-B17C-4885-A85E-CF12A2102A8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42427" y="2870880"/>
                <a:ext cx="83520" cy="10152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10B3522B-266B-482B-8C1D-3758DAA9940E}"/>
              </a:ext>
            </a:extLst>
          </p:cNvPr>
          <p:cNvGrpSpPr/>
          <p:nvPr/>
        </p:nvGrpSpPr>
        <p:grpSpPr>
          <a:xfrm>
            <a:off x="4318307" y="1615200"/>
            <a:ext cx="1915560" cy="1850040"/>
            <a:chOff x="4318307" y="1615200"/>
            <a:chExt cx="1915560" cy="1850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0751A2D6-E231-4CE1-ABC8-19B99804E23C}"/>
                    </a:ext>
                  </a:extLst>
                </p14:cNvPr>
                <p14:cNvContentPartPr/>
                <p14:nvPr/>
              </p14:nvContentPartPr>
              <p14:xfrm>
                <a:off x="4318307" y="1615200"/>
                <a:ext cx="1915560" cy="18500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0751A2D6-E231-4CE1-ABC8-19B99804E23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313987" y="1610880"/>
                  <a:ext cx="1924200" cy="18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EFFED81B-BD0D-4847-8B5E-7635F442B436}"/>
                    </a:ext>
                  </a:extLst>
                </p14:cNvPr>
                <p14:cNvContentPartPr/>
                <p14:nvPr/>
              </p14:nvContentPartPr>
              <p14:xfrm>
                <a:off x="4883867" y="2595120"/>
                <a:ext cx="46440" cy="925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EFFED81B-BD0D-4847-8B5E-7635F442B436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879547" y="2590800"/>
                  <a:ext cx="5508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37B9F310-0073-42EB-97C8-C2FE9606B486}"/>
                    </a:ext>
                  </a:extLst>
                </p14:cNvPr>
                <p14:cNvContentPartPr/>
                <p14:nvPr/>
              </p14:nvContentPartPr>
              <p14:xfrm>
                <a:off x="4608467" y="1621680"/>
                <a:ext cx="364320" cy="3603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37B9F310-0073-42EB-97C8-C2FE9606B486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604147" y="1617360"/>
                  <a:ext cx="37296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1429729-A6D9-42F8-BAAD-D663C54CA7BB}"/>
                    </a:ext>
                  </a:extLst>
                </p14:cNvPr>
                <p14:cNvContentPartPr/>
                <p14:nvPr/>
              </p14:nvContentPartPr>
              <p14:xfrm>
                <a:off x="4736987" y="1838040"/>
                <a:ext cx="394560" cy="34524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1429729-A6D9-42F8-BAAD-D663C54CA7B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732667" y="1833720"/>
                  <a:ext cx="40320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46318BB2-4BD7-42C6-8AAA-C345DFF18353}"/>
                    </a:ext>
                  </a:extLst>
                </p14:cNvPr>
                <p14:cNvContentPartPr/>
                <p14:nvPr/>
              </p14:nvContentPartPr>
              <p14:xfrm>
                <a:off x="4921307" y="1961520"/>
                <a:ext cx="414720" cy="3859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46318BB2-4BD7-42C6-8AAA-C345DFF1835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916987" y="1957200"/>
                  <a:ext cx="423360" cy="39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CCBCFA1-61E6-409C-8B09-9F5ED28C82D5}"/>
                    </a:ext>
                  </a:extLst>
                </p14:cNvPr>
                <p14:cNvContentPartPr/>
                <p14:nvPr/>
              </p14:nvContentPartPr>
              <p14:xfrm>
                <a:off x="5156387" y="2076360"/>
                <a:ext cx="321840" cy="3841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CCBCFA1-61E6-409C-8B09-9F5ED28C82D5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152067" y="2072040"/>
                  <a:ext cx="330480" cy="39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7093716C-C6B2-443E-9ED4-178F00B81E51}"/>
                    </a:ext>
                  </a:extLst>
                </p14:cNvPr>
                <p14:cNvContentPartPr/>
                <p14:nvPr/>
              </p14:nvContentPartPr>
              <p14:xfrm>
                <a:off x="5356187" y="2203080"/>
                <a:ext cx="313560" cy="3261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7093716C-C6B2-443E-9ED4-178F00B81E5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351867" y="2198760"/>
                  <a:ext cx="322200" cy="3348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996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8" grpId="0" animBg="1"/>
      <p:bldP spid="39" grpId="0" animBg="1"/>
      <p:bldP spid="40" grpId="0"/>
      <p:bldP spid="41" grpId="0"/>
      <p:bldP spid="46" grpId="0"/>
      <p:bldP spid="47" grpId="0"/>
      <p:bldP spid="49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/>
              <p:nvPr/>
            </p:nvSpPr>
            <p:spPr>
              <a:xfrm>
                <a:off x="19049" y="603151"/>
                <a:ext cx="12172951" cy="462832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Um verschiedene Aufteilungen/Allokationen der Güter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zwischen den Konsumenten (A,B) zu vergleichen verwendet man das Kriterium der Pareto-Effizienz.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Eine Allokation wird als </a:t>
                </a:r>
                <a:r>
                  <a:rPr lang="de-DE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pareto</a:t>
                </a:r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-effizient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bezeichnet, wenn es nicht möglich ist, durch Umverteilung der Güter einen Konsumenten besser zu stellen, ohne einen anderen Konsumenten dadurch schlechter zu stellen.</a:t>
                </a: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Eine </a:t>
                </a:r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Pareto-Verbesserung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liegt vor, wenn beim Übergang von einer Allokation zu einer anderen Allokation mindestens ein Konsument besser gestellt wird, ohne dass ein anderer Konsument dadurch schlechter gestellt wird. </a:t>
                </a: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49" y="603151"/>
                <a:ext cx="12172951" cy="4628325"/>
              </a:xfrm>
              <a:prstGeom prst="rect">
                <a:avLst/>
              </a:prstGeom>
              <a:blipFill>
                <a:blip r:embed="rId2"/>
                <a:stretch>
                  <a:fillRect l="-751" t="-10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hteck 5">
            <a:extLst>
              <a:ext uri="{FF2B5EF4-FFF2-40B4-BE49-F238E27FC236}">
                <a16:creationId xmlns:a16="http://schemas.microsoft.com/office/drawing/2014/main" id="{BD94FB60-3DF2-479C-A1C1-E425E59ADA6F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4224B6C7-2899-413F-962B-97663A98A5D2}"/>
                  </a:ext>
                </a:extLst>
              </p14:cNvPr>
              <p14:cNvContentPartPr/>
              <p14:nvPr/>
            </p14:nvContentPartPr>
            <p14:xfrm>
              <a:off x="4795307" y="588480"/>
              <a:ext cx="360" cy="3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4224B6C7-2899-413F-962B-97663A98A5D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90987" y="58416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6D963CB-2F6D-4D35-9388-9ECB2815C7F1}"/>
                  </a:ext>
                </a:extLst>
              </p14:cNvPr>
              <p14:cNvContentPartPr/>
              <p14:nvPr/>
            </p14:nvContentPartPr>
            <p14:xfrm>
              <a:off x="2596787" y="1057200"/>
              <a:ext cx="2971800" cy="10008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6D963CB-2F6D-4D35-9388-9ECB2815C7F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92467" y="1052880"/>
                <a:ext cx="298044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28619C60-E82A-41EF-A283-FF8F789928B9}"/>
                  </a:ext>
                </a:extLst>
              </p14:cNvPr>
              <p14:cNvContentPartPr/>
              <p14:nvPr/>
            </p14:nvContentPartPr>
            <p14:xfrm>
              <a:off x="8079947" y="2128200"/>
              <a:ext cx="1946520" cy="1908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28619C60-E82A-41EF-A283-FF8F789928B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75627" y="2123880"/>
                <a:ext cx="1955160" cy="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02468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176EB93-1C12-4646-B706-692BCB295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9" y="491128"/>
            <a:ext cx="8554680" cy="613147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6D2B6A0-024B-4F77-A20D-1B2EA4FD48D1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Pareto-Effizienz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D9295D4-9BEF-469A-BFB0-35B82F2C409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8ECF2AEF-8C08-4586-A341-F0F2816D4F39}"/>
                  </a:ext>
                </a:extLst>
              </p14:cNvPr>
              <p14:cNvContentPartPr/>
              <p14:nvPr/>
            </p14:nvContentPartPr>
            <p14:xfrm>
              <a:off x="3316427" y="5861040"/>
              <a:ext cx="2295720" cy="702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8ECF2AEF-8C08-4586-A341-F0F2816D4F3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12107" y="5856720"/>
                <a:ext cx="230436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430FF106-1A2A-4761-8029-C61236921B22}"/>
                  </a:ext>
                </a:extLst>
              </p14:cNvPr>
              <p14:cNvContentPartPr/>
              <p14:nvPr/>
            </p14:nvContentPartPr>
            <p14:xfrm>
              <a:off x="5175827" y="5618400"/>
              <a:ext cx="182520" cy="22140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430FF106-1A2A-4761-8029-C61236921B2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71507" y="5614080"/>
                <a:ext cx="191160" cy="23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8999FE48-79EA-4D98-9E1C-DD6CFD4CCAE8}"/>
              </a:ext>
            </a:extLst>
          </p:cNvPr>
          <p:cNvGrpSpPr/>
          <p:nvPr/>
        </p:nvGrpSpPr>
        <p:grpSpPr>
          <a:xfrm>
            <a:off x="4422707" y="5281800"/>
            <a:ext cx="146880" cy="538560"/>
            <a:chOff x="4422707" y="5281800"/>
            <a:chExt cx="146880" cy="538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91B98B1-5FCD-4FAA-8927-C29B6E88D1C2}"/>
                    </a:ext>
                  </a:extLst>
                </p14:cNvPr>
                <p14:cNvContentPartPr/>
                <p14:nvPr/>
              </p14:nvContentPartPr>
              <p14:xfrm>
                <a:off x="4422707" y="5628840"/>
                <a:ext cx="129600" cy="19152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91B98B1-5FCD-4FAA-8927-C29B6E88D1C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418387" y="5624520"/>
                  <a:ext cx="1382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185920AA-8B8C-46AF-BE21-DEA5E99A2735}"/>
                    </a:ext>
                  </a:extLst>
                </p14:cNvPr>
                <p14:cNvContentPartPr/>
                <p14:nvPr/>
              </p14:nvContentPartPr>
              <p14:xfrm>
                <a:off x="4457627" y="5281800"/>
                <a:ext cx="55440" cy="2836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185920AA-8B8C-46AF-BE21-DEA5E99A27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453307" y="5277480"/>
                  <a:ext cx="64080" cy="29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F99396FF-BFF3-45AF-9BAE-8962B7B806FD}"/>
                    </a:ext>
                  </a:extLst>
                </p14:cNvPr>
                <p14:cNvContentPartPr/>
                <p14:nvPr/>
              </p14:nvContentPartPr>
              <p14:xfrm>
                <a:off x="4461947" y="5298720"/>
                <a:ext cx="107640" cy="24300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F99396FF-BFF3-45AF-9BAE-8962B7B806F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457627" y="5294400"/>
                  <a:ext cx="116280" cy="251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6A262E99-FECA-4B92-9329-119A9568AE21}"/>
                  </a:ext>
                </a:extLst>
              </p14:cNvPr>
              <p14:cNvContentPartPr/>
              <p14:nvPr/>
            </p14:nvContentPartPr>
            <p14:xfrm>
              <a:off x="5201027" y="5259840"/>
              <a:ext cx="207360" cy="3168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6A262E99-FECA-4B92-9329-119A9568AE2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96707" y="5255520"/>
                <a:ext cx="216000" cy="32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7373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-16905" y="399587"/>
            <a:ext cx="12172951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Union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Landkreise, Gemeinden und Gemeindeverbände/Verwaltungsgemeinschaften</a:t>
            </a:r>
          </a:p>
        </p:txBody>
      </p:sp>
      <p:sp>
        <p:nvSpPr>
          <p:cNvPr id="2" name="Rechteck 1"/>
          <p:cNvSpPr/>
          <p:nvPr/>
        </p:nvSpPr>
        <p:spPr>
          <a:xfrm>
            <a:off x="19049" y="1538344"/>
            <a:ext cx="11345637" cy="29130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2A0021A-F574-4A47-9137-F8860F5B674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FB94972-5DFC-47B5-9C44-AA6B4E4B09F3}"/>
              </a:ext>
            </a:extLst>
          </p:cNvPr>
          <p:cNvGrpSpPr/>
          <p:nvPr/>
        </p:nvGrpSpPr>
        <p:grpSpPr>
          <a:xfrm>
            <a:off x="453707" y="559680"/>
            <a:ext cx="4875120" cy="421560"/>
            <a:chOff x="453707" y="559680"/>
            <a:chExt cx="4875120" cy="421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14:cNvPr>
                <p14:cNvContentPartPr/>
                <p14:nvPr/>
              </p14:nvContentPartPr>
              <p14:xfrm>
                <a:off x="453707" y="819240"/>
                <a:ext cx="2873160" cy="1620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9387" y="814920"/>
                  <a:ext cx="2881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14:cNvPr>
                <p14:cNvContentPartPr/>
                <p14:nvPr/>
              </p14:nvContentPartPr>
              <p14:xfrm>
                <a:off x="3487427" y="571920"/>
                <a:ext cx="202680" cy="2343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83107" y="567600"/>
                  <a:ext cx="2113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14:cNvPr>
                <p14:cNvContentPartPr/>
                <p14:nvPr/>
              </p14:nvContentPartPr>
              <p14:xfrm>
                <a:off x="3680387" y="705480"/>
                <a:ext cx="118080" cy="7380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676067" y="701160"/>
                  <a:ext cx="12672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14:cNvPr>
                <p14:cNvContentPartPr/>
                <p14:nvPr/>
              </p14:nvContentPartPr>
              <p14:xfrm>
                <a:off x="3794867" y="704400"/>
                <a:ext cx="275400" cy="22860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790547" y="700080"/>
                  <a:ext cx="2840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14:cNvPr>
                <p14:cNvContentPartPr/>
                <p14:nvPr/>
              </p14:nvContentPartPr>
              <p14:xfrm>
                <a:off x="4033187" y="710880"/>
                <a:ext cx="144720" cy="720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28867" y="706560"/>
                  <a:ext cx="1533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14:cNvPr>
                <p14:cNvContentPartPr/>
                <p14:nvPr/>
              </p14:nvContentPartPr>
              <p14:xfrm>
                <a:off x="4223987" y="686040"/>
                <a:ext cx="138960" cy="795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19667" y="681720"/>
                  <a:ext cx="1476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14:cNvPr>
                <p14:cNvContentPartPr/>
                <p14:nvPr/>
              </p14:nvContentPartPr>
              <p14:xfrm>
                <a:off x="4371587" y="670920"/>
                <a:ext cx="169920" cy="831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367267" y="666600"/>
                  <a:ext cx="178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14:cNvPr>
                <p14:cNvContentPartPr/>
                <p14:nvPr/>
              </p14:nvContentPartPr>
              <p14:xfrm>
                <a:off x="4541507" y="559680"/>
                <a:ext cx="186840" cy="18720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537187" y="555360"/>
                  <a:ext cx="1954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14:cNvPr>
                <p14:cNvContentPartPr/>
                <p14:nvPr/>
              </p14:nvContentPartPr>
              <p14:xfrm>
                <a:off x="4684427" y="582360"/>
                <a:ext cx="25200" cy="72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680107" y="578040"/>
                  <a:ext cx="338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14:cNvPr>
                <p14:cNvContentPartPr/>
                <p14:nvPr/>
              </p14:nvContentPartPr>
              <p14:xfrm>
                <a:off x="4722227" y="644280"/>
                <a:ext cx="307440" cy="8820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717907" y="639960"/>
                  <a:ext cx="31608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14:cNvPr>
                <p14:cNvContentPartPr/>
                <p14:nvPr/>
              </p14:nvContentPartPr>
              <p14:xfrm>
                <a:off x="5024987" y="578400"/>
                <a:ext cx="303840" cy="1666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020667" y="574080"/>
                  <a:ext cx="312480" cy="175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14:cNvPr>
              <p14:cNvContentPartPr/>
              <p14:nvPr/>
            </p14:nvContentPartPr>
            <p14:xfrm>
              <a:off x="363707" y="1945320"/>
              <a:ext cx="959040" cy="11052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59387" y="1941000"/>
                <a:ext cx="96768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14:cNvPr>
              <p14:cNvContentPartPr/>
              <p14:nvPr/>
            </p14:nvContentPartPr>
            <p14:xfrm>
              <a:off x="430667" y="3067440"/>
              <a:ext cx="901440" cy="8460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26347" y="3063120"/>
                <a:ext cx="91008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14:cNvPr>
              <p14:cNvContentPartPr/>
              <p14:nvPr/>
            </p14:nvContentPartPr>
            <p14:xfrm>
              <a:off x="294947" y="4161840"/>
              <a:ext cx="1397880" cy="9684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90627" y="4157520"/>
                <a:ext cx="140652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14:cNvPr>
              <p14:cNvContentPartPr/>
              <p14:nvPr/>
            </p14:nvContentPartPr>
            <p14:xfrm>
              <a:off x="2174147" y="4137360"/>
              <a:ext cx="7783920" cy="8316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169827" y="4133040"/>
                <a:ext cx="7792560" cy="9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822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Pareto-Effizienz und Grenzrate der Substitution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/>
              <p:nvPr/>
            </p:nvSpPr>
            <p:spPr>
              <a:xfrm>
                <a:off x="99347" y="195923"/>
                <a:ext cx="12192000" cy="548835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Die Steigung der Indifferenzkurve entspricht der Grenzrate der Substitution (GRS)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de-DE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GRS(</a:t>
                </a:r>
                <a14:m>
                  <m:oMath xmlns:m="http://schemas.openxmlformats.org/officeDocument/2006/math">
                    <m:r>
                      <a:rPr lang="de-DE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de-DE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de-DE" sz="24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de-DE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  <m:r>
                          <m:rPr>
                            <m:sty m:val="p"/>
                          </m:rPr>
                          <a:rPr lang="de-DE" sz="24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  <m:r>
                          <a:rPr lang="de-DE" sz="24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de-DE" sz="2400" i="1" baseline="-250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de-DE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de-DE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de-DE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de-DE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l-GR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num>
                          <m:den>
                            <m:r>
                              <a:rPr lang="el-GR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l-GR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num>
                          <m:den>
                            <m:r>
                              <a:rPr lang="el-GR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den>
                        </m:f>
                      </m:den>
                    </m:f>
                    <m:r>
                      <a:rPr lang="de-DE" sz="24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4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de-DE" sz="24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Grenznutzen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des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Gutes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Grenznutzen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des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Gutes</m:t>
                        </m:r>
                        <m:r>
                          <a:rPr lang="de-DE" sz="24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2</m:t>
                        </m:r>
                      </m:den>
                    </m:f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Auf wieviel des Gutes y muss ein Konsument verzichten, wenn er eine zusätzliche Einheit des Gutes x konsumieren möchte, ohne einen Nutzenverlust zu erleiden (Zahlungsbereitschaft)</a:t>
                </a:r>
              </a:p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→	in einer </a:t>
                </a:r>
                <a:r>
                  <a:rPr lang="de-DE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pareto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-effizienten Allokation muss die Grenzrate der Substitution des einen 	Konsumenten der Grenzrate der Substitution des anderen Konsumenten entsprechen</a:t>
                </a:r>
              </a:p>
              <a:p>
                <a:endParaRPr lang="de-DE" sz="240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𝐺𝑅𝑆</m:t>
                          </m:r>
                        </m:e>
                        <m:sub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b>
                      </m:sSub>
                      <m:sSub>
                        <m:sSubPr>
                          <m:ctrlP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de-DE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de-DE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𝐺𝑅𝑆</m:t>
                          </m:r>
                        </m:e>
                        <m:sub>
                          <m:r>
                            <a:rPr lang="de-DE" sz="24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Formal folgt das Ergebnis aus dem Optimierungsproblem:</a:t>
                </a:r>
              </a:p>
              <a:p>
                <a:endParaRPr lang="de-DE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de-DE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de-DE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de-DE" sz="2400" i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max</m:t>
                            </m:r>
                          </m:e>
                          <m:lim>
                            <m:sSub>
                              <m:sSubPr>
                                <m:ctrlP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de-DE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de-DE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de-DE" sz="24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de-DE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de-DE" sz="24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de-DE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	NB: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d>
                      <m:d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</m:sub>
                        </m:sSub>
                      </m:e>
                    </m:d>
                    <m:r>
                      <m:rPr>
                        <m:nor/>
                      </m:rPr>
                      <a:rPr lang="de-DE" sz="24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</m:acc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347" y="195923"/>
                <a:ext cx="12192000" cy="5488357"/>
              </a:xfrm>
              <a:prstGeom prst="rect">
                <a:avLst/>
              </a:prstGeom>
              <a:blipFill>
                <a:blip r:embed="rId2"/>
                <a:stretch>
                  <a:fillRect l="-750" t="-889" b="-8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hteck 6">
            <a:extLst>
              <a:ext uri="{FF2B5EF4-FFF2-40B4-BE49-F238E27FC236}">
                <a16:creationId xmlns:a16="http://schemas.microsoft.com/office/drawing/2014/main" id="{9A49BA6A-1D39-4265-9580-2D5D0F16C39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F310959-BEB1-45A2-BC79-9F4CD3995B3D}"/>
                  </a:ext>
                </a:extLst>
              </p14:cNvPr>
              <p14:cNvContentPartPr/>
              <p14:nvPr/>
            </p14:nvContentPartPr>
            <p14:xfrm>
              <a:off x="50147" y="5609040"/>
              <a:ext cx="6328800" cy="986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F310959-BEB1-45A2-BC79-9F4CD3995B3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827" y="5604720"/>
                <a:ext cx="6337440" cy="9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475C878-6754-42E7-A2C2-C99B870BFD65}"/>
                  </a:ext>
                </a:extLst>
              </p14:cNvPr>
              <p14:cNvContentPartPr/>
              <p14:nvPr/>
            </p14:nvContentPartPr>
            <p14:xfrm>
              <a:off x="1194227" y="5675640"/>
              <a:ext cx="1665720" cy="77004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475C878-6754-42E7-A2C2-C99B870BFD6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89907" y="5671320"/>
                <a:ext cx="1674360" cy="77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DF96F01A-3D94-4D9F-A3F8-B3EFD4FD01AF}"/>
                  </a:ext>
                </a:extLst>
              </p14:cNvPr>
              <p14:cNvContentPartPr/>
              <p14:nvPr/>
            </p14:nvContentPartPr>
            <p14:xfrm>
              <a:off x="1774547" y="5861760"/>
              <a:ext cx="759960" cy="44532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DF96F01A-3D94-4D9F-A3F8-B3EFD4FD01A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70227" y="5857440"/>
                <a:ext cx="768600" cy="45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84128AB5-C377-49D6-A30B-E3A7E843D16E}"/>
                  </a:ext>
                </a:extLst>
              </p14:cNvPr>
              <p14:cNvContentPartPr/>
              <p14:nvPr/>
            </p14:nvContentPartPr>
            <p14:xfrm>
              <a:off x="16307" y="6110160"/>
              <a:ext cx="603720" cy="41256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84128AB5-C377-49D6-A30B-E3A7E843D16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987" y="6105840"/>
                <a:ext cx="612360" cy="42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F4DDBC71-1928-4674-93A1-C03186324CDE}"/>
                  </a:ext>
                </a:extLst>
              </p14:cNvPr>
              <p14:cNvContentPartPr/>
              <p14:nvPr/>
            </p14:nvContentPartPr>
            <p14:xfrm>
              <a:off x="4227587" y="5561520"/>
              <a:ext cx="2280600" cy="99648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F4DDBC71-1928-4674-93A1-C03186324CD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223267" y="5557200"/>
                <a:ext cx="2289240" cy="10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8351AA28-676C-4254-8A4D-9CA481E526B3}"/>
                  </a:ext>
                </a:extLst>
              </p14:cNvPr>
              <p14:cNvContentPartPr/>
              <p14:nvPr/>
            </p14:nvContentPartPr>
            <p14:xfrm>
              <a:off x="7247627" y="5363160"/>
              <a:ext cx="720360" cy="92556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8351AA28-676C-4254-8A4D-9CA481E526B3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243307" y="5358840"/>
                <a:ext cx="729000" cy="9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D539069F-3673-44DB-B80C-8D2C6BCB0BB5}"/>
                  </a:ext>
                </a:extLst>
              </p14:cNvPr>
              <p14:cNvContentPartPr/>
              <p14:nvPr/>
            </p14:nvContentPartPr>
            <p14:xfrm>
              <a:off x="11816027" y="1305240"/>
              <a:ext cx="213480" cy="157320"/>
            </p14:xfrm>
          </p:contentPart>
        </mc:Choice>
        <mc:Fallback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D539069F-3673-44DB-B80C-8D2C6BCB0BB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811707" y="1300920"/>
                <a:ext cx="222120" cy="16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99" name="Gruppieren 198">
            <a:extLst>
              <a:ext uri="{FF2B5EF4-FFF2-40B4-BE49-F238E27FC236}">
                <a16:creationId xmlns:a16="http://schemas.microsoft.com/office/drawing/2014/main" id="{951F37B9-1783-45BF-A58D-EFC4A1A424D2}"/>
              </a:ext>
            </a:extLst>
          </p:cNvPr>
          <p:cNvGrpSpPr/>
          <p:nvPr/>
        </p:nvGrpSpPr>
        <p:grpSpPr>
          <a:xfrm>
            <a:off x="6115787" y="520440"/>
            <a:ext cx="5977440" cy="3966840"/>
            <a:chOff x="6115787" y="520440"/>
            <a:chExt cx="5977440" cy="3966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F31813DB-AAE2-4875-9D8B-9C4DA62683FE}"/>
                    </a:ext>
                  </a:extLst>
                </p14:cNvPr>
                <p14:cNvContentPartPr/>
                <p14:nvPr/>
              </p14:nvContentPartPr>
              <p14:xfrm>
                <a:off x="8345987" y="2055480"/>
                <a:ext cx="1667160" cy="24318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F31813DB-AAE2-4875-9D8B-9C4DA62683F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341667" y="2051160"/>
                  <a:ext cx="1675800" cy="244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B270ADC5-0961-4A3F-8EA7-7F407B02CDF6}"/>
                    </a:ext>
                  </a:extLst>
                </p14:cNvPr>
                <p14:cNvContentPartPr/>
                <p14:nvPr/>
              </p14:nvContentPartPr>
              <p14:xfrm>
                <a:off x="9859787" y="1919040"/>
                <a:ext cx="218880" cy="2700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B270ADC5-0961-4A3F-8EA7-7F407B02CDF6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855467" y="1914720"/>
                  <a:ext cx="22752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D6383C77-C8DF-4EC0-AB9C-5C80C2A71E29}"/>
                    </a:ext>
                  </a:extLst>
                </p14:cNvPr>
                <p14:cNvContentPartPr/>
                <p14:nvPr/>
              </p14:nvContentPartPr>
              <p14:xfrm>
                <a:off x="10156067" y="1736880"/>
                <a:ext cx="114120" cy="18288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D6383C77-C8DF-4EC0-AB9C-5C80C2A71E29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151747" y="1732560"/>
                  <a:ext cx="12276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85F3EEA-121A-4FAC-9B66-80ECA7B09DA4}"/>
                    </a:ext>
                  </a:extLst>
                </p14:cNvPr>
                <p14:cNvContentPartPr/>
                <p14:nvPr/>
              </p14:nvContentPartPr>
              <p14:xfrm>
                <a:off x="10293227" y="1732920"/>
                <a:ext cx="84600" cy="31392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85F3EEA-121A-4FAC-9B66-80ECA7B09DA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288907" y="1728600"/>
                  <a:ext cx="93240" cy="32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541273C9-1011-493F-802F-088DEB3EDD4E}"/>
                    </a:ext>
                  </a:extLst>
                </p14:cNvPr>
                <p14:cNvContentPartPr/>
                <p14:nvPr/>
              </p14:nvContentPartPr>
              <p14:xfrm>
                <a:off x="10383947" y="1571640"/>
                <a:ext cx="38880" cy="1954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541273C9-1011-493F-802F-088DEB3EDD4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379627" y="1567320"/>
                  <a:ext cx="4752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E91297FF-52B8-4C4E-9663-CA21069389F7}"/>
                    </a:ext>
                  </a:extLst>
                </p14:cNvPr>
                <p14:cNvContentPartPr/>
                <p14:nvPr/>
              </p14:nvContentPartPr>
              <p14:xfrm>
                <a:off x="10457747" y="1767840"/>
                <a:ext cx="28080" cy="327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E91297FF-52B8-4C4E-9663-CA21069389F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453427" y="1763520"/>
                  <a:ext cx="367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82DF058-81DA-4CA0-A3D5-80144177E001}"/>
                    </a:ext>
                  </a:extLst>
                </p14:cNvPr>
                <p14:cNvContentPartPr/>
                <p14:nvPr/>
              </p14:nvContentPartPr>
              <p14:xfrm>
                <a:off x="10006667" y="1317480"/>
                <a:ext cx="145080" cy="24696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82DF058-81DA-4CA0-A3D5-80144177E00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002347" y="1313160"/>
                  <a:ext cx="15372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7D311F7-B73F-4964-8531-F15B4BE152DB}"/>
                    </a:ext>
                  </a:extLst>
                </p14:cNvPr>
                <p14:cNvContentPartPr/>
                <p14:nvPr/>
              </p14:nvContentPartPr>
              <p14:xfrm>
                <a:off x="10167947" y="1399560"/>
                <a:ext cx="22320" cy="6444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7D311F7-B73F-4964-8531-F15B4BE152D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163627" y="1395240"/>
                  <a:ext cx="3096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7BB08083-AEF1-4F08-8669-0C78684CD1D4}"/>
                    </a:ext>
                  </a:extLst>
                </p14:cNvPr>
                <p14:cNvContentPartPr/>
                <p14:nvPr/>
              </p14:nvContentPartPr>
              <p14:xfrm>
                <a:off x="10199627" y="1249440"/>
                <a:ext cx="108000" cy="1670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7BB08083-AEF1-4F08-8669-0C78684CD1D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195307" y="1245120"/>
                  <a:ext cx="11664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27D29CBC-7190-4059-992B-B9AB41FDD2FD}"/>
                    </a:ext>
                  </a:extLst>
                </p14:cNvPr>
                <p14:cNvContentPartPr/>
                <p14:nvPr/>
              </p14:nvContentPartPr>
              <p14:xfrm>
                <a:off x="10322027" y="1297320"/>
                <a:ext cx="48600" cy="842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27D29CBC-7190-4059-992B-B9AB41FDD2F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317707" y="1293000"/>
                  <a:ext cx="5724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FE8EFA8A-3D0C-4437-82A0-045F5F9315B8}"/>
                    </a:ext>
                  </a:extLst>
                </p14:cNvPr>
                <p14:cNvContentPartPr/>
                <p14:nvPr/>
              </p14:nvContentPartPr>
              <p14:xfrm>
                <a:off x="10394027" y="1260960"/>
                <a:ext cx="83160" cy="12024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FE8EFA8A-3D0C-4437-82A0-045F5F9315B8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389707" y="1256640"/>
                  <a:ext cx="918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378D550-7F0B-4025-B015-D7F39A634437}"/>
                    </a:ext>
                  </a:extLst>
                </p14:cNvPr>
                <p14:cNvContentPartPr/>
                <p14:nvPr/>
              </p14:nvContentPartPr>
              <p14:xfrm>
                <a:off x="10972187" y="792600"/>
                <a:ext cx="79920" cy="111276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378D550-7F0B-4025-B015-D7F39A63443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967867" y="788280"/>
                  <a:ext cx="88560" cy="11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51FC666B-A897-43B2-ADF3-B40F1F7A28EF}"/>
                    </a:ext>
                  </a:extLst>
                </p14:cNvPr>
                <p14:cNvContentPartPr/>
                <p14:nvPr/>
              </p14:nvContentPartPr>
              <p14:xfrm>
                <a:off x="10783547" y="1830120"/>
                <a:ext cx="1307160" cy="1008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51FC666B-A897-43B2-ADF3-B40F1F7A28EF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779227" y="1825800"/>
                  <a:ext cx="131580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C0F88448-381D-481A-A739-2FAA884457E5}"/>
                    </a:ext>
                  </a:extLst>
                </p14:cNvPr>
                <p14:cNvContentPartPr/>
                <p14:nvPr/>
              </p14:nvContentPartPr>
              <p14:xfrm>
                <a:off x="11943467" y="1770720"/>
                <a:ext cx="149760" cy="2102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C0F88448-381D-481A-A739-2FAA884457E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939147" y="1766400"/>
                  <a:ext cx="15840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A4310686-FA95-4CFD-9870-5AA0235A3E1E}"/>
                    </a:ext>
                  </a:extLst>
                </p14:cNvPr>
                <p14:cNvContentPartPr/>
                <p14:nvPr/>
              </p14:nvContentPartPr>
              <p14:xfrm>
                <a:off x="10852667" y="612600"/>
                <a:ext cx="240840" cy="30096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A4310686-FA95-4CFD-9870-5AA0235A3E1E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848347" y="608280"/>
                  <a:ext cx="249480" cy="30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02E5957D-51A5-46D9-A579-4A9D56CBD1FF}"/>
                    </a:ext>
                  </a:extLst>
                </p14:cNvPr>
                <p14:cNvContentPartPr/>
                <p14:nvPr/>
              </p14:nvContentPartPr>
              <p14:xfrm>
                <a:off x="10552787" y="520440"/>
                <a:ext cx="145080" cy="25704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02E5957D-51A5-46D9-A579-4A9D56CBD1F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0548467" y="516120"/>
                  <a:ext cx="15372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6D6805BD-9206-487A-B897-9D1573E3DCB4}"/>
                    </a:ext>
                  </a:extLst>
                </p14:cNvPr>
                <p14:cNvContentPartPr/>
                <p14:nvPr/>
              </p14:nvContentPartPr>
              <p14:xfrm>
                <a:off x="11830787" y="2008320"/>
                <a:ext cx="157320" cy="2599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6D6805BD-9206-487A-B897-9D1573E3DCB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1826467" y="2004000"/>
                  <a:ext cx="165960" cy="26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4DB2CF0-C713-41FD-98CD-C0355281BDC9}"/>
                    </a:ext>
                  </a:extLst>
                </p14:cNvPr>
                <p14:cNvContentPartPr/>
                <p14:nvPr/>
              </p14:nvContentPartPr>
              <p14:xfrm>
                <a:off x="11836547" y="2036040"/>
                <a:ext cx="152640" cy="781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4DB2CF0-C713-41FD-98CD-C0355281BDC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832227" y="2031720"/>
                  <a:ext cx="16128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3B60EC24-3D28-4281-98A4-AF2CF11A2F87}"/>
                    </a:ext>
                  </a:extLst>
                </p14:cNvPr>
                <p14:cNvContentPartPr/>
                <p14:nvPr/>
              </p14:nvContentPartPr>
              <p14:xfrm>
                <a:off x="10970027" y="1088880"/>
                <a:ext cx="851400" cy="7848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3B60EC24-3D28-4281-98A4-AF2CF11A2F87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965707" y="1084560"/>
                  <a:ext cx="860040" cy="79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F59AB1AA-A07B-47F1-BC54-784D6E54A06D}"/>
                    </a:ext>
                  </a:extLst>
                </p14:cNvPr>
                <p14:cNvContentPartPr/>
                <p14:nvPr/>
              </p14:nvContentPartPr>
              <p14:xfrm>
                <a:off x="10685627" y="965400"/>
                <a:ext cx="140760" cy="1054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F59AB1AA-A07B-47F1-BC54-784D6E54A06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681307" y="961080"/>
                  <a:ext cx="14940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2BE3302C-37AD-4811-B215-581B926E4947}"/>
                    </a:ext>
                  </a:extLst>
                </p14:cNvPr>
                <p14:cNvContentPartPr/>
                <p14:nvPr/>
              </p14:nvContentPartPr>
              <p14:xfrm>
                <a:off x="10677347" y="1066920"/>
                <a:ext cx="206280" cy="8496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2BE3302C-37AD-4811-B215-581B926E4947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73027" y="1062600"/>
                  <a:ext cx="2149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CBC6C399-256F-41CD-9034-95DE45ECBD67}"/>
                    </a:ext>
                  </a:extLst>
                </p14:cNvPr>
                <p14:cNvContentPartPr/>
                <p14:nvPr/>
              </p14:nvContentPartPr>
              <p14:xfrm>
                <a:off x="10722347" y="1186440"/>
                <a:ext cx="64800" cy="14652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CBC6C399-256F-41CD-9034-95DE45ECBD67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718027" y="1182120"/>
                  <a:ext cx="7344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39E874CB-D2B6-4F47-94F2-96F93832581E}"/>
                    </a:ext>
                  </a:extLst>
                </p14:cNvPr>
                <p14:cNvContentPartPr/>
                <p14:nvPr/>
              </p14:nvContentPartPr>
              <p14:xfrm>
                <a:off x="10808387" y="1187520"/>
                <a:ext cx="84960" cy="12708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39E874CB-D2B6-4F47-94F2-96F93832581E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0804067" y="1183200"/>
                  <a:ext cx="936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C7E3F141-011B-4FAE-B5A3-3BD5492256CE}"/>
                    </a:ext>
                  </a:extLst>
                </p14:cNvPr>
                <p14:cNvContentPartPr/>
                <p14:nvPr/>
              </p14:nvContentPartPr>
              <p14:xfrm>
                <a:off x="11666267" y="1937400"/>
                <a:ext cx="128160" cy="835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C7E3F141-011B-4FAE-B5A3-3BD5492256C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1661947" y="1933080"/>
                  <a:ext cx="1368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B26C7DFE-FA21-4E4E-AECC-515776B037D2}"/>
                    </a:ext>
                  </a:extLst>
                </p14:cNvPr>
                <p14:cNvContentPartPr/>
                <p14:nvPr/>
              </p14:nvContentPartPr>
              <p14:xfrm>
                <a:off x="11668787" y="2021280"/>
                <a:ext cx="131400" cy="5400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B26C7DFE-FA21-4E4E-AECC-515776B037D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664467" y="2016960"/>
                  <a:ext cx="14004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DAED7581-0A9C-43DD-BD6C-F27F183949A1}"/>
                    </a:ext>
                  </a:extLst>
                </p14:cNvPr>
                <p14:cNvContentPartPr/>
                <p14:nvPr/>
              </p14:nvContentPartPr>
              <p14:xfrm>
                <a:off x="11673827" y="2102280"/>
                <a:ext cx="83880" cy="19512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DAED7581-0A9C-43DD-BD6C-F27F183949A1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1669507" y="2097960"/>
                  <a:ext cx="9252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0DCDB99D-A110-4753-A840-8DAE6C773F42}"/>
                    </a:ext>
                  </a:extLst>
                </p14:cNvPr>
                <p14:cNvContentPartPr/>
                <p14:nvPr/>
              </p14:nvContentPartPr>
              <p14:xfrm>
                <a:off x="11736107" y="2169960"/>
                <a:ext cx="60120" cy="982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0DCDB99D-A110-4753-A840-8DAE6C773F4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1731787" y="2165640"/>
                  <a:ext cx="6876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93897EC8-FA5B-4BCC-81D6-525B710BF990}"/>
                    </a:ext>
                  </a:extLst>
                </p14:cNvPr>
                <p14:cNvContentPartPr/>
                <p14:nvPr/>
              </p14:nvContentPartPr>
              <p14:xfrm>
                <a:off x="11761667" y="2185080"/>
                <a:ext cx="50760" cy="306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93897EC8-FA5B-4BCC-81D6-525B710BF990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757347" y="2180760"/>
                  <a:ext cx="594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3A4974D1-C9A5-48DA-B9FC-4B463E1C3F58}"/>
                    </a:ext>
                  </a:extLst>
                </p14:cNvPr>
                <p14:cNvContentPartPr/>
                <p14:nvPr/>
              </p14:nvContentPartPr>
              <p14:xfrm>
                <a:off x="11011427" y="920760"/>
                <a:ext cx="829440" cy="85320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3A4974D1-C9A5-48DA-B9FC-4B463E1C3F5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1007107" y="916440"/>
                  <a:ext cx="838080" cy="86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87632D44-F221-4CBD-9087-EC6322DA462E}"/>
                    </a:ext>
                  </a:extLst>
                </p14:cNvPr>
                <p14:cNvContentPartPr/>
                <p14:nvPr/>
              </p14:nvContentPartPr>
              <p14:xfrm>
                <a:off x="11122307" y="804120"/>
                <a:ext cx="8280" cy="10944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87632D44-F221-4CBD-9087-EC6322DA462E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117987" y="799800"/>
                  <a:ext cx="169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02D2D3A5-0DFE-46D2-A39C-D5FCC12BCF68}"/>
                    </a:ext>
                  </a:extLst>
                </p14:cNvPr>
                <p14:cNvContentPartPr/>
                <p14:nvPr/>
              </p14:nvContentPartPr>
              <p14:xfrm>
                <a:off x="11055707" y="861360"/>
                <a:ext cx="118800" cy="5580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02D2D3A5-0DFE-46D2-A39C-D5FCC12BCF68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1051387" y="857040"/>
                  <a:ext cx="12744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4E55ED73-3D3C-4112-AD7B-17EF73F166D2}"/>
                    </a:ext>
                  </a:extLst>
                </p14:cNvPr>
                <p14:cNvContentPartPr/>
                <p14:nvPr/>
              </p14:nvContentPartPr>
              <p14:xfrm>
                <a:off x="11067947" y="741840"/>
                <a:ext cx="137880" cy="374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4E55ED73-3D3C-4112-AD7B-17EF73F166D2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1063627" y="737520"/>
                  <a:ext cx="14652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30691AD6-5419-4C3E-B98F-B2EBCE10C7E0}"/>
                    </a:ext>
                  </a:extLst>
                </p14:cNvPr>
                <p14:cNvContentPartPr/>
                <p14:nvPr/>
              </p14:nvContentPartPr>
              <p14:xfrm>
                <a:off x="11238947" y="943080"/>
                <a:ext cx="569880" cy="60876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30691AD6-5419-4C3E-B98F-B2EBCE10C7E0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1234627" y="938760"/>
                  <a:ext cx="578520" cy="61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66F1D2F-666B-4E6E-9819-262338FA0651}"/>
                    </a:ext>
                  </a:extLst>
                </p14:cNvPr>
                <p14:cNvContentPartPr/>
                <p14:nvPr/>
              </p14:nvContentPartPr>
              <p14:xfrm>
                <a:off x="11724587" y="765240"/>
                <a:ext cx="167040" cy="2804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66F1D2F-666B-4E6E-9819-262338FA0651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1720267" y="760920"/>
                  <a:ext cx="175680" cy="28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0D1207AA-778C-457A-9793-207BE5C9B064}"/>
                    </a:ext>
                  </a:extLst>
                </p14:cNvPr>
                <p14:cNvContentPartPr/>
                <p14:nvPr/>
              </p14:nvContentPartPr>
              <p14:xfrm>
                <a:off x="11107547" y="993120"/>
                <a:ext cx="640440" cy="6408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0D1207AA-778C-457A-9793-207BE5C9B064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1103227" y="988800"/>
                  <a:ext cx="649080" cy="64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59B478ED-4483-4FE3-9FD5-B04910A0059C}"/>
                    </a:ext>
                  </a:extLst>
                </p14:cNvPr>
                <p14:cNvContentPartPr/>
                <p14:nvPr/>
              </p14:nvContentPartPr>
              <p14:xfrm>
                <a:off x="11396987" y="1500720"/>
                <a:ext cx="60840" cy="8064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59B478ED-4483-4FE3-9FD5-B04910A0059C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1392667" y="1496400"/>
                  <a:ext cx="6948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11CDFF62-3A60-4685-9778-7CF54C582A38}"/>
                    </a:ext>
                  </a:extLst>
                </p14:cNvPr>
                <p14:cNvContentPartPr/>
                <p14:nvPr/>
              </p14:nvContentPartPr>
              <p14:xfrm>
                <a:off x="11484107" y="1341960"/>
                <a:ext cx="89280" cy="11916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11CDFF62-3A60-4685-9778-7CF54C582A3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1479787" y="1337640"/>
                  <a:ext cx="979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7E3974DB-EC00-402C-A6D9-0363018BC4B6}"/>
                    </a:ext>
                  </a:extLst>
                </p14:cNvPr>
                <p14:cNvContentPartPr/>
                <p14:nvPr/>
              </p14:nvContentPartPr>
              <p14:xfrm>
                <a:off x="11466467" y="1281840"/>
                <a:ext cx="114840" cy="24444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7E3974DB-EC00-402C-A6D9-0363018BC4B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1462147" y="1277520"/>
                  <a:ext cx="12348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F6CFF1CD-DE2B-4D7F-8001-43243974040C}"/>
                    </a:ext>
                  </a:extLst>
                </p14:cNvPr>
                <p14:cNvContentPartPr/>
                <p14:nvPr/>
              </p14:nvContentPartPr>
              <p14:xfrm>
                <a:off x="11598947" y="1215240"/>
                <a:ext cx="54000" cy="7920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F6CFF1CD-DE2B-4D7F-8001-43243974040C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1594627" y="1210920"/>
                  <a:ext cx="6264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961B949A-6D99-4534-B345-7512080A0D85}"/>
                    </a:ext>
                  </a:extLst>
                </p14:cNvPr>
                <p14:cNvContentPartPr/>
                <p14:nvPr/>
              </p14:nvContentPartPr>
              <p14:xfrm>
                <a:off x="11604707" y="1135680"/>
                <a:ext cx="80280" cy="16416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961B949A-6D99-4534-B345-7512080A0D85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1600387" y="1131360"/>
                  <a:ext cx="889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81468B21-19BE-46D1-82B8-827D696AFA31}"/>
                    </a:ext>
                  </a:extLst>
                </p14:cNvPr>
                <p14:cNvContentPartPr/>
                <p14:nvPr/>
              </p14:nvContentPartPr>
              <p14:xfrm>
                <a:off x="11680667" y="1091040"/>
                <a:ext cx="62640" cy="1360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81468B21-19BE-46D1-82B8-827D696AFA3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676347" y="1086720"/>
                  <a:ext cx="712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E4DF2D75-24C8-4D3F-88CE-959A32A0719C}"/>
                    </a:ext>
                  </a:extLst>
                </p14:cNvPr>
                <p14:cNvContentPartPr/>
                <p14:nvPr/>
              </p14:nvContentPartPr>
              <p14:xfrm>
                <a:off x="11696507" y="1141800"/>
                <a:ext cx="38160" cy="4140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E4DF2D75-24C8-4D3F-88CE-959A32A0719C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692187" y="1137480"/>
                  <a:ext cx="4680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606FFB6A-E354-4CB1-BD36-2DFF5C1CB0D2}"/>
                    </a:ext>
                  </a:extLst>
                </p14:cNvPr>
                <p14:cNvContentPartPr/>
                <p14:nvPr/>
              </p14:nvContentPartPr>
              <p14:xfrm>
                <a:off x="11769587" y="1088160"/>
                <a:ext cx="53640" cy="4536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606FFB6A-E354-4CB1-BD36-2DFF5C1CB0D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765267" y="1083840"/>
                  <a:ext cx="6228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0029856-775F-4038-AAB5-366E22191448}"/>
                    </a:ext>
                  </a:extLst>
                </p14:cNvPr>
                <p14:cNvContentPartPr/>
                <p14:nvPr/>
              </p14:nvContentPartPr>
              <p14:xfrm>
                <a:off x="11807387" y="996720"/>
                <a:ext cx="47880" cy="11808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0029856-775F-4038-AAB5-366E2219144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1803067" y="992400"/>
                  <a:ext cx="565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DC4A4A4B-D332-4281-86BA-BB55EFF1E286}"/>
                    </a:ext>
                  </a:extLst>
                </p14:cNvPr>
                <p14:cNvContentPartPr/>
                <p14:nvPr/>
              </p14:nvContentPartPr>
              <p14:xfrm>
                <a:off x="11857787" y="986640"/>
                <a:ext cx="42120" cy="1720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DC4A4A4B-D332-4281-86BA-BB55EFF1E28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1853467" y="982320"/>
                  <a:ext cx="5076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E0982ADA-B65B-4ADE-990F-CC144C3A007E}"/>
                    </a:ext>
                  </a:extLst>
                </p14:cNvPr>
                <p14:cNvContentPartPr/>
                <p14:nvPr/>
              </p14:nvContentPartPr>
              <p14:xfrm>
                <a:off x="11882987" y="893760"/>
                <a:ext cx="194760" cy="12852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E0982ADA-B65B-4ADE-990F-CC144C3A007E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1878667" y="889440"/>
                  <a:ext cx="20340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219F5140-0B72-4F14-942F-1381C1D2AFD2}"/>
                    </a:ext>
                  </a:extLst>
                </p14:cNvPr>
                <p14:cNvContentPartPr/>
                <p14:nvPr/>
              </p14:nvContentPartPr>
              <p14:xfrm>
                <a:off x="12017267" y="800880"/>
                <a:ext cx="3240" cy="1620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219F5140-0B72-4F14-942F-1381C1D2AFD2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2012947" y="796560"/>
                  <a:ext cx="1188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717F005E-5B96-4FD0-A86C-96FF8D298737}"/>
                    </a:ext>
                  </a:extLst>
                </p14:cNvPr>
                <p14:cNvContentPartPr/>
                <p14:nvPr/>
              </p14:nvContentPartPr>
              <p14:xfrm>
                <a:off x="11786867" y="1482720"/>
                <a:ext cx="18720" cy="12888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717F005E-5B96-4FD0-A86C-96FF8D298737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1782547" y="1478400"/>
                  <a:ext cx="273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FF70E0B3-7588-4B50-AFC3-7E29C85AD13A}"/>
                    </a:ext>
                  </a:extLst>
                </p14:cNvPr>
                <p14:cNvContentPartPr/>
                <p14:nvPr/>
              </p14:nvContentPartPr>
              <p14:xfrm>
                <a:off x="11745107" y="1573080"/>
                <a:ext cx="154440" cy="7236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FF70E0B3-7588-4B50-AFC3-7E29C85AD13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1740787" y="1568760"/>
                  <a:ext cx="1630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68C374BB-A72D-4116-806F-826C04DACC7C}"/>
                    </a:ext>
                  </a:extLst>
                </p14:cNvPr>
                <p14:cNvContentPartPr/>
                <p14:nvPr/>
              </p14:nvContentPartPr>
              <p14:xfrm>
                <a:off x="11706227" y="1458600"/>
                <a:ext cx="122400" cy="7416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68C374BB-A72D-4116-806F-826C04DACC7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1701907" y="1454280"/>
                  <a:ext cx="1310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6138978F-4B1C-47AF-A9F1-28617E6F1F6E}"/>
                    </a:ext>
                  </a:extLst>
                </p14:cNvPr>
                <p14:cNvContentPartPr/>
                <p14:nvPr/>
              </p14:nvContentPartPr>
              <p14:xfrm>
                <a:off x="9748907" y="1074840"/>
                <a:ext cx="405360" cy="5544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6138978F-4B1C-47AF-A9F1-28617E6F1F6E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744587" y="1070520"/>
                  <a:ext cx="41400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B1303B46-07FC-4559-BEFB-5734599A5D3E}"/>
                    </a:ext>
                  </a:extLst>
                </p14:cNvPr>
                <p14:cNvContentPartPr/>
                <p14:nvPr/>
              </p14:nvContentPartPr>
              <p14:xfrm>
                <a:off x="9486107" y="955680"/>
                <a:ext cx="452520" cy="20232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B1303B46-07FC-4559-BEFB-5734599A5D3E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481787" y="951360"/>
                  <a:ext cx="46116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06202C2D-435B-4E93-9A1F-D3D2B19356A0}"/>
                    </a:ext>
                  </a:extLst>
                </p14:cNvPr>
                <p14:cNvContentPartPr/>
                <p14:nvPr/>
              </p14:nvContentPartPr>
              <p14:xfrm>
                <a:off x="7914707" y="900240"/>
                <a:ext cx="167760" cy="1443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06202C2D-435B-4E93-9A1F-D3D2B19356A0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7910387" y="895920"/>
                  <a:ext cx="1764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79CB3121-108C-430F-ABC9-A6BF5DFBAA5D}"/>
                    </a:ext>
                  </a:extLst>
                </p14:cNvPr>
                <p14:cNvContentPartPr/>
                <p14:nvPr/>
              </p14:nvContentPartPr>
              <p14:xfrm>
                <a:off x="8080667" y="983760"/>
                <a:ext cx="113760" cy="5580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79CB3121-108C-430F-ABC9-A6BF5DFBAA5D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076347" y="979440"/>
                  <a:ext cx="1224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5ABADC92-D3CC-418A-89DD-2043364FF294}"/>
                    </a:ext>
                  </a:extLst>
                </p14:cNvPr>
                <p14:cNvContentPartPr/>
                <p14:nvPr/>
              </p14:nvContentPartPr>
              <p14:xfrm>
                <a:off x="8223587" y="890880"/>
                <a:ext cx="90000" cy="1587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5ABADC92-D3CC-418A-89DD-2043364FF294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8219267" y="886560"/>
                  <a:ext cx="9864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A0102F93-9CB9-4F91-8C42-206AA4C8C16A}"/>
                    </a:ext>
                  </a:extLst>
                </p14:cNvPr>
                <p14:cNvContentPartPr/>
                <p14:nvPr/>
              </p14:nvContentPartPr>
              <p14:xfrm>
                <a:off x="8332307" y="936600"/>
                <a:ext cx="126720" cy="10332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A0102F93-9CB9-4F91-8C42-206AA4C8C16A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327987" y="932280"/>
                  <a:ext cx="1353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4E6B1CF5-D38F-4431-ABAA-1BD5C190BBF6}"/>
                    </a:ext>
                  </a:extLst>
                </p14:cNvPr>
                <p14:cNvContentPartPr/>
                <p14:nvPr/>
              </p14:nvContentPartPr>
              <p14:xfrm>
                <a:off x="8468027" y="905280"/>
                <a:ext cx="142560" cy="11340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4E6B1CF5-D38F-4431-ABAA-1BD5C190BBF6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463707" y="900960"/>
                  <a:ext cx="15120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22D4CD84-97E7-482F-AEB7-DB9CC3AF30BF}"/>
                    </a:ext>
                  </a:extLst>
                </p14:cNvPr>
                <p14:cNvContentPartPr/>
                <p14:nvPr/>
              </p14:nvContentPartPr>
              <p14:xfrm>
                <a:off x="8738027" y="937680"/>
                <a:ext cx="124200" cy="9972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22D4CD84-97E7-482F-AEB7-DB9CC3AF30BF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8733707" y="933360"/>
                  <a:ext cx="13284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B8761611-579F-4365-9833-98733302C039}"/>
                    </a:ext>
                  </a:extLst>
                </p14:cNvPr>
                <p14:cNvContentPartPr/>
                <p14:nvPr/>
              </p14:nvContentPartPr>
              <p14:xfrm>
                <a:off x="8843147" y="945960"/>
                <a:ext cx="133560" cy="16596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B8761611-579F-4365-9833-98733302C039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8838827" y="941640"/>
                  <a:ext cx="14220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8484705C-392C-4C91-8303-4366C1C5412C}"/>
                    </a:ext>
                  </a:extLst>
                </p14:cNvPr>
                <p14:cNvContentPartPr/>
                <p14:nvPr/>
              </p14:nvContentPartPr>
              <p14:xfrm>
                <a:off x="8992187" y="945600"/>
                <a:ext cx="83520" cy="6804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8484705C-392C-4C91-8303-4366C1C5412C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987867" y="941280"/>
                  <a:ext cx="9216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E116839F-FC0A-4DFD-89B1-CD4C0CFF1C03}"/>
                    </a:ext>
                  </a:extLst>
                </p14:cNvPr>
                <p14:cNvContentPartPr/>
                <p14:nvPr/>
              </p14:nvContentPartPr>
              <p14:xfrm>
                <a:off x="9058427" y="944160"/>
                <a:ext cx="102960" cy="9072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E116839F-FC0A-4DFD-89B1-CD4C0CFF1C03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054107" y="939840"/>
                  <a:ext cx="1116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D8CA528D-80D9-4936-8253-5877ACE0B8DA}"/>
                    </a:ext>
                  </a:extLst>
                </p14:cNvPr>
                <p14:cNvContentPartPr/>
                <p14:nvPr/>
              </p14:nvContentPartPr>
              <p14:xfrm>
                <a:off x="9071387" y="996360"/>
                <a:ext cx="169560" cy="4680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D8CA528D-80D9-4936-8253-5877ACE0B8DA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9067067" y="992040"/>
                  <a:ext cx="1782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ABE5CF6D-69F3-462F-8C19-8DE50250D230}"/>
                    </a:ext>
                  </a:extLst>
                </p14:cNvPr>
                <p14:cNvContentPartPr/>
                <p14:nvPr/>
              </p14:nvContentPartPr>
              <p14:xfrm>
                <a:off x="8397467" y="1132440"/>
                <a:ext cx="14760" cy="1238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ABE5CF6D-69F3-462F-8C19-8DE50250D230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393147" y="1128120"/>
                  <a:ext cx="2340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6CEB3E8D-C7FA-4B24-BA58-BD4A87D06518}"/>
                    </a:ext>
                  </a:extLst>
                </p14:cNvPr>
                <p14:cNvContentPartPr/>
                <p14:nvPr/>
              </p14:nvContentPartPr>
              <p14:xfrm>
                <a:off x="8294867" y="1117680"/>
                <a:ext cx="174600" cy="5904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6CEB3E8D-C7FA-4B24-BA58-BD4A87D06518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290547" y="1113360"/>
                  <a:ext cx="18324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91A7ACDC-B7DB-43F4-A128-DA1752D4AB8A}"/>
                    </a:ext>
                  </a:extLst>
                </p14:cNvPr>
                <p14:cNvContentPartPr/>
                <p14:nvPr/>
              </p14:nvContentPartPr>
              <p14:xfrm>
                <a:off x="8452187" y="1131360"/>
                <a:ext cx="231120" cy="1285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91A7ACDC-B7DB-43F4-A128-DA1752D4AB8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447867" y="1127040"/>
                  <a:ext cx="2397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B3E4EB83-0B7A-409B-912D-8C92EBD12749}"/>
                    </a:ext>
                  </a:extLst>
                </p14:cNvPr>
                <p14:cNvContentPartPr/>
                <p14:nvPr/>
              </p14:nvContentPartPr>
              <p14:xfrm>
                <a:off x="8655227" y="1223520"/>
                <a:ext cx="52200" cy="3564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B3E4EB83-0B7A-409B-912D-8C92EBD12749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650907" y="1219200"/>
                  <a:ext cx="6084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BA7DDEE7-305E-46D7-B58B-03C7D0475BD4}"/>
                    </a:ext>
                  </a:extLst>
                </p14:cNvPr>
                <p14:cNvContentPartPr/>
                <p14:nvPr/>
              </p14:nvContentPartPr>
              <p14:xfrm>
                <a:off x="8710667" y="1129200"/>
                <a:ext cx="429480" cy="12780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BA7DDEE7-305E-46D7-B58B-03C7D0475BD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8706347" y="1124880"/>
                  <a:ext cx="438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B7AC99C3-71AD-4A48-B142-1A502EFE351E}"/>
                    </a:ext>
                  </a:extLst>
                </p14:cNvPr>
                <p14:cNvContentPartPr/>
                <p14:nvPr/>
              </p14:nvContentPartPr>
              <p14:xfrm>
                <a:off x="6750467" y="911760"/>
                <a:ext cx="41400" cy="5173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B7AC99C3-71AD-4A48-B142-1A502EFE351E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6746147" y="907440"/>
                  <a:ext cx="50040" cy="52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61A14F74-E431-4371-B30C-158CACAD9909}"/>
                    </a:ext>
                  </a:extLst>
                </p14:cNvPr>
                <p14:cNvContentPartPr/>
                <p14:nvPr/>
              </p14:nvContentPartPr>
              <p14:xfrm>
                <a:off x="6511427" y="1419360"/>
                <a:ext cx="1147680" cy="622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61A14F74-E431-4371-B30C-158CACAD990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6507107" y="1415040"/>
                  <a:ext cx="115632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59B75479-04DA-4078-9198-B82666B4071F}"/>
                    </a:ext>
                  </a:extLst>
                </p14:cNvPr>
                <p14:cNvContentPartPr/>
                <p14:nvPr/>
              </p14:nvContentPartPr>
              <p14:xfrm>
                <a:off x="7595387" y="1371120"/>
                <a:ext cx="196200" cy="1983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59B75479-04DA-4078-9198-B82666B4071F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7591067" y="1366800"/>
                  <a:ext cx="20484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6DF12DD0-4446-4F10-86B4-B4132B3D9AFF}"/>
                    </a:ext>
                  </a:extLst>
                </p14:cNvPr>
                <p14:cNvContentPartPr/>
                <p14:nvPr/>
              </p14:nvContentPartPr>
              <p14:xfrm>
                <a:off x="6625907" y="766680"/>
                <a:ext cx="388800" cy="21636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6DF12DD0-4446-4F10-86B4-B4132B3D9AFF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6621587" y="762360"/>
                  <a:ext cx="39744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21B89CB6-C62D-436A-AD1C-1E9275A4CE65}"/>
                    </a:ext>
                  </a:extLst>
                </p14:cNvPr>
                <p14:cNvContentPartPr/>
                <p14:nvPr/>
              </p14:nvContentPartPr>
              <p14:xfrm>
                <a:off x="6467147" y="648960"/>
                <a:ext cx="191520" cy="23688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21B89CB6-C62D-436A-AD1C-1E9275A4CE65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6462827" y="644640"/>
                  <a:ext cx="20016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8CB910D2-8B8B-436F-B1A0-558A344851DC}"/>
                    </a:ext>
                  </a:extLst>
                </p14:cNvPr>
                <p14:cNvContentPartPr/>
                <p14:nvPr/>
              </p14:nvContentPartPr>
              <p14:xfrm>
                <a:off x="6521147" y="728520"/>
                <a:ext cx="160560" cy="3600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8CB910D2-8B8B-436F-B1A0-558A344851DC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6516827" y="724200"/>
                  <a:ext cx="16920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0DC6357C-0359-4A32-BBC2-82BDF4CC9588}"/>
                    </a:ext>
                  </a:extLst>
                </p14:cNvPr>
                <p14:cNvContentPartPr/>
                <p14:nvPr/>
              </p14:nvContentPartPr>
              <p14:xfrm>
                <a:off x="7664867" y="1536360"/>
                <a:ext cx="17280" cy="15300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0DC6357C-0359-4A32-BBC2-82BDF4CC958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660547" y="1532040"/>
                  <a:ext cx="259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D775E169-6521-4158-8512-876B32D706B2}"/>
                    </a:ext>
                  </a:extLst>
                </p14:cNvPr>
                <p14:cNvContentPartPr/>
                <p14:nvPr/>
              </p14:nvContentPartPr>
              <p14:xfrm>
                <a:off x="7571267" y="1489560"/>
                <a:ext cx="211680" cy="25812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D775E169-6521-4158-8512-876B32D706B2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7566947" y="1485240"/>
                  <a:ext cx="22032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0F8ABB71-C780-4FE5-AB0F-E76152D744C4}"/>
                    </a:ext>
                  </a:extLst>
                </p14:cNvPr>
                <p14:cNvContentPartPr/>
                <p14:nvPr/>
              </p14:nvContentPartPr>
              <p14:xfrm>
                <a:off x="6830027" y="959640"/>
                <a:ext cx="429120" cy="53208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0F8ABB71-C780-4FE5-AB0F-E76152D744C4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6825707" y="955320"/>
                  <a:ext cx="437760" cy="54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DCF7B77D-56F3-496E-BD7B-948DC548E638}"/>
                    </a:ext>
                  </a:extLst>
                </p14:cNvPr>
                <p14:cNvContentPartPr/>
                <p14:nvPr/>
              </p14:nvContentPartPr>
              <p14:xfrm>
                <a:off x="7400267" y="1281120"/>
                <a:ext cx="16200" cy="11052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DCF7B77D-56F3-496E-BD7B-948DC548E638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7395947" y="1276800"/>
                  <a:ext cx="248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BEA236DA-FCDD-4E71-BB08-553EDED363C2}"/>
                    </a:ext>
                  </a:extLst>
                </p14:cNvPr>
                <p14:cNvContentPartPr/>
                <p14:nvPr/>
              </p14:nvContentPartPr>
              <p14:xfrm>
                <a:off x="7350587" y="1278240"/>
                <a:ext cx="109800" cy="1188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BEA236DA-FCDD-4E71-BB08-553EDED363C2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7346267" y="1273920"/>
                  <a:ext cx="1184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511F3600-B19C-4671-9DE4-ADEF9D17CF4E}"/>
                    </a:ext>
                  </a:extLst>
                </p14:cNvPr>
                <p14:cNvContentPartPr/>
                <p14:nvPr/>
              </p14:nvContentPartPr>
              <p14:xfrm>
                <a:off x="7472627" y="1270320"/>
                <a:ext cx="96840" cy="13212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511F3600-B19C-4671-9DE4-ADEF9D17CF4E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7468307" y="1266000"/>
                  <a:ext cx="1054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AA728430-F0D3-4046-AA11-ACD2030B20C4}"/>
                    </a:ext>
                  </a:extLst>
                </p14:cNvPr>
                <p14:cNvContentPartPr/>
                <p14:nvPr/>
              </p14:nvContentPartPr>
              <p14:xfrm>
                <a:off x="6770987" y="1105080"/>
                <a:ext cx="390240" cy="3596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AA728430-F0D3-4046-AA11-ACD2030B20C4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6766667" y="1100760"/>
                  <a:ext cx="398880" cy="36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47B50267-3AEE-45FC-84AE-1A45B207A8C2}"/>
                    </a:ext>
                  </a:extLst>
                </p14:cNvPr>
                <p14:cNvContentPartPr/>
                <p14:nvPr/>
              </p14:nvContentPartPr>
              <p14:xfrm>
                <a:off x="6542747" y="1200480"/>
                <a:ext cx="314280" cy="7308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47B50267-3AEE-45FC-84AE-1A45B207A8C2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6538427" y="1196160"/>
                  <a:ext cx="3229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A3F20FAF-BF1A-40BD-8131-8C416A2BF56B}"/>
                    </a:ext>
                  </a:extLst>
                </p14:cNvPr>
                <p14:cNvContentPartPr/>
                <p14:nvPr/>
              </p14:nvContentPartPr>
              <p14:xfrm>
                <a:off x="6761627" y="1202280"/>
                <a:ext cx="113760" cy="14400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A3F20FAF-BF1A-40BD-8131-8C416A2BF56B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6757307" y="1197960"/>
                  <a:ext cx="1224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C7A3B2E0-453A-4316-8F5A-2DB78CB85FEB}"/>
                    </a:ext>
                  </a:extLst>
                </p14:cNvPr>
                <p14:cNvContentPartPr/>
                <p14:nvPr/>
              </p14:nvContentPartPr>
              <p14:xfrm>
                <a:off x="6115787" y="1123440"/>
                <a:ext cx="45000" cy="12960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C7A3B2E0-453A-4316-8F5A-2DB78CB85FEB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6111467" y="1119120"/>
                  <a:ext cx="5364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3B649DA4-5EC1-446B-A126-51C9C41E42D8}"/>
                    </a:ext>
                  </a:extLst>
                </p14:cNvPr>
                <p14:cNvContentPartPr/>
                <p14:nvPr/>
              </p14:nvContentPartPr>
              <p14:xfrm>
                <a:off x="6119027" y="1075560"/>
                <a:ext cx="76320" cy="3276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3B649DA4-5EC1-446B-A126-51C9C41E42D8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6114707" y="1071240"/>
                  <a:ext cx="8496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4D7EADAF-48EA-415D-AE8E-0C064D0AA533}"/>
                    </a:ext>
                  </a:extLst>
                </p14:cNvPr>
                <p14:cNvContentPartPr/>
                <p14:nvPr/>
              </p14:nvContentPartPr>
              <p14:xfrm>
                <a:off x="6120467" y="1161600"/>
                <a:ext cx="105480" cy="1267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4D7EADAF-48EA-415D-AE8E-0C064D0AA533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6116147" y="1157280"/>
                  <a:ext cx="1141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88938205-EA8D-4071-88C3-E3E5CF9A6FD7}"/>
                    </a:ext>
                  </a:extLst>
                </p14:cNvPr>
                <p14:cNvContentPartPr/>
                <p14:nvPr/>
              </p14:nvContentPartPr>
              <p14:xfrm>
                <a:off x="6232787" y="1116600"/>
                <a:ext cx="113040" cy="9180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88938205-EA8D-4071-88C3-E3E5CF9A6FD7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6228467" y="1112280"/>
                  <a:ext cx="1216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633229B5-8BF9-4263-9DFA-16E383D4FA1D}"/>
                    </a:ext>
                  </a:extLst>
                </p14:cNvPr>
                <p14:cNvContentPartPr/>
                <p14:nvPr/>
              </p14:nvContentPartPr>
              <p14:xfrm>
                <a:off x="6277427" y="1014360"/>
                <a:ext cx="85320" cy="1317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633229B5-8BF9-4263-9DFA-16E383D4FA1D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273107" y="1010040"/>
                  <a:ext cx="9396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1004BDFD-D7BA-4B19-B2EB-5C9CA6A328C1}"/>
                    </a:ext>
                  </a:extLst>
                </p14:cNvPr>
                <p14:cNvContentPartPr/>
                <p14:nvPr/>
              </p14:nvContentPartPr>
              <p14:xfrm>
                <a:off x="6363107" y="913560"/>
                <a:ext cx="304560" cy="2235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1004BDFD-D7BA-4B19-B2EB-5C9CA6A328C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6358787" y="909240"/>
                  <a:ext cx="31320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AD2551ED-F142-478A-9DF7-50648857B02B}"/>
                    </a:ext>
                  </a:extLst>
                </p14:cNvPr>
                <p14:cNvContentPartPr/>
                <p14:nvPr/>
              </p14:nvContentPartPr>
              <p14:xfrm>
                <a:off x="6682787" y="881160"/>
                <a:ext cx="46080" cy="4464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AD2551ED-F142-478A-9DF7-50648857B02B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6678467" y="876840"/>
                  <a:ext cx="547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F577FEDA-B826-4603-B440-B3596C079C5F}"/>
                    </a:ext>
                  </a:extLst>
                </p14:cNvPr>
                <p14:cNvContentPartPr/>
                <p14:nvPr/>
              </p14:nvContentPartPr>
              <p14:xfrm>
                <a:off x="6725627" y="830400"/>
                <a:ext cx="53640" cy="8280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F577FEDA-B826-4603-B440-B3596C079C5F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6721307" y="826080"/>
                  <a:ext cx="6228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A644E516-FB8A-4868-BF58-C26B339AF70B}"/>
                    </a:ext>
                  </a:extLst>
                </p14:cNvPr>
                <p14:cNvContentPartPr/>
                <p14:nvPr/>
              </p14:nvContentPartPr>
              <p14:xfrm>
                <a:off x="6796187" y="786120"/>
                <a:ext cx="20520" cy="1224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A644E516-FB8A-4868-BF58-C26B339AF70B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6791867" y="781800"/>
                  <a:ext cx="2916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4B16825B-9CAF-47B3-90A3-99EA924DD690}"/>
                    </a:ext>
                  </a:extLst>
                </p14:cNvPr>
                <p14:cNvContentPartPr/>
                <p14:nvPr/>
              </p14:nvContentPartPr>
              <p14:xfrm>
                <a:off x="6323507" y="1194000"/>
                <a:ext cx="124920" cy="21060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4B16825B-9CAF-47B3-90A3-99EA924DD690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6319187" y="1189680"/>
                  <a:ext cx="13356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F711D930-55A5-43F2-8CD5-0B8F62623464}"/>
                    </a:ext>
                  </a:extLst>
                </p14:cNvPr>
                <p14:cNvContentPartPr/>
                <p14:nvPr/>
              </p14:nvContentPartPr>
              <p14:xfrm>
                <a:off x="6476507" y="1096800"/>
                <a:ext cx="72000" cy="1224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F711D930-55A5-43F2-8CD5-0B8F62623464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6472187" y="1092480"/>
                  <a:ext cx="806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BD104970-F165-457B-8551-D760A3DCB73C}"/>
                    </a:ext>
                  </a:extLst>
                </p14:cNvPr>
                <p14:cNvContentPartPr/>
                <p14:nvPr/>
              </p14:nvContentPartPr>
              <p14:xfrm>
                <a:off x="6572627" y="1042440"/>
                <a:ext cx="360" cy="3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BD104970-F165-457B-8551-D760A3DCB73C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6568307" y="10381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9656ED9A-FC30-4351-B0D8-70B3731A55C2}"/>
                    </a:ext>
                  </a:extLst>
                </p14:cNvPr>
                <p14:cNvContentPartPr/>
                <p14:nvPr/>
              </p14:nvContentPartPr>
              <p14:xfrm>
                <a:off x="6554987" y="996000"/>
                <a:ext cx="106560" cy="16020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9656ED9A-FC30-4351-B0D8-70B3731A55C2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6550667" y="991680"/>
                  <a:ext cx="1152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63DD99D1-5F69-4912-A76F-678C305F2B62}"/>
                    </a:ext>
                  </a:extLst>
                </p14:cNvPr>
                <p14:cNvContentPartPr/>
                <p14:nvPr/>
              </p14:nvContentPartPr>
              <p14:xfrm>
                <a:off x="6647147" y="1012920"/>
                <a:ext cx="29880" cy="6444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63DD99D1-5F69-4912-A76F-678C305F2B62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6642827" y="1008600"/>
                  <a:ext cx="3852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049E8A4E-07FA-4636-9DB2-BE29DE4D247B}"/>
                    </a:ext>
                  </a:extLst>
                </p14:cNvPr>
                <p14:cNvContentPartPr/>
                <p14:nvPr/>
              </p14:nvContentPartPr>
              <p14:xfrm>
                <a:off x="7003907" y="1204080"/>
                <a:ext cx="42480" cy="7560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049E8A4E-07FA-4636-9DB2-BE29DE4D247B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999587" y="1199760"/>
                  <a:ext cx="511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17B256CD-E184-4803-9A26-56FE751FD253}"/>
                    </a:ext>
                  </a:extLst>
                </p14:cNvPr>
                <p14:cNvContentPartPr/>
                <p14:nvPr/>
              </p14:nvContentPartPr>
              <p14:xfrm>
                <a:off x="6971147" y="678120"/>
                <a:ext cx="591480" cy="59220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17B256CD-E184-4803-9A26-56FE751FD253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966827" y="673800"/>
                  <a:ext cx="600120" cy="60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909FF4BB-8F93-41A0-9743-670D957140C7}"/>
                    </a:ext>
                  </a:extLst>
                </p14:cNvPr>
                <p14:cNvContentPartPr/>
                <p14:nvPr/>
              </p14:nvContentPartPr>
              <p14:xfrm>
                <a:off x="7414307" y="550680"/>
                <a:ext cx="255240" cy="29052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909FF4BB-8F93-41A0-9743-670D957140C7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7409987" y="546360"/>
                  <a:ext cx="263880" cy="29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218DC26E-C5BB-4483-ADDD-3B9545DBE19D}"/>
                    </a:ext>
                  </a:extLst>
                </p14:cNvPr>
                <p14:cNvContentPartPr/>
                <p14:nvPr/>
              </p14:nvContentPartPr>
              <p14:xfrm>
                <a:off x="10703627" y="2267520"/>
                <a:ext cx="1189080" cy="19728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218DC26E-C5BB-4483-ADDD-3B9545DBE19D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0699307" y="2263200"/>
                  <a:ext cx="1197720" cy="20592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03" name="Rectangle 1">
            <a:extLst>
              <a:ext uri="{FF2B5EF4-FFF2-40B4-BE49-F238E27FC236}">
                <a16:creationId xmlns:a16="http://schemas.microsoft.com/office/drawing/2014/main" id="{6685A87B-31E2-4869-B20B-D3764BA68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787" y="162552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Optimierungsprobleme: 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17"/>
              </a:rPr>
              <a:t>Video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 </a:t>
            </a:r>
            <a:r>
              <a:rPr kumimoji="0" lang="de-DE" altLang="de-DE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Folien (</a:t>
            </a:r>
            <a:r>
              <a:rPr kumimoji="0" lang="de-DE" altLang="de-DE" sz="1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18"/>
              </a:rPr>
              <a:t>pdf</a:t>
            </a:r>
            <a:r>
              <a:rPr kumimoji="0" lang="de-DE" altLang="de-DE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de-DE" altLang="de-DE" sz="19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19"/>
              </a:rPr>
              <a:t>pptx</a:t>
            </a:r>
            <a:r>
              <a:rPr kumimoji="0" lang="de-DE" altLang="de-DE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); Arbeitsdatei (</a:t>
            </a:r>
            <a:r>
              <a:rPr kumimoji="0" lang="de-DE" altLang="de-DE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20"/>
              </a:rPr>
              <a:t>xlsx</a:t>
            </a:r>
            <a:r>
              <a:rPr kumimoji="0" lang="de-DE" altLang="de-DE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)</a:t>
            </a:r>
            <a:r>
              <a:rPr kumimoji="0" lang="de-DE" altLang="de-DE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5" name="Gruppieren 204">
            <a:extLst>
              <a:ext uri="{FF2B5EF4-FFF2-40B4-BE49-F238E27FC236}">
                <a16:creationId xmlns:a16="http://schemas.microsoft.com/office/drawing/2014/main" id="{5837710C-1765-4B58-9CCB-39391E5CA1B7}"/>
              </a:ext>
            </a:extLst>
          </p:cNvPr>
          <p:cNvGrpSpPr/>
          <p:nvPr/>
        </p:nvGrpSpPr>
        <p:grpSpPr>
          <a:xfrm>
            <a:off x="4250627" y="3945293"/>
            <a:ext cx="4802040" cy="2923387"/>
            <a:chOff x="4250627" y="3945293"/>
            <a:chExt cx="4802040" cy="2923387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03250C60-6A4B-4303-A915-0E6DEE2FF332}"/>
                    </a:ext>
                  </a:extLst>
                </p14:cNvPr>
                <p14:cNvContentPartPr/>
                <p14:nvPr/>
              </p14:nvContentPartPr>
              <p14:xfrm>
                <a:off x="4250627" y="6240840"/>
                <a:ext cx="1334160" cy="9144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03250C60-6A4B-4303-A915-0E6DEE2FF332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4246307" y="6236520"/>
                  <a:ext cx="134280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51539EC7-B3CE-447F-8D68-B6F2A19F4966}"/>
                    </a:ext>
                  </a:extLst>
                </p14:cNvPr>
                <p14:cNvContentPartPr/>
                <p14:nvPr/>
              </p14:nvContentPartPr>
              <p14:xfrm>
                <a:off x="5807987" y="5729280"/>
                <a:ext cx="532080" cy="6148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51539EC7-B3CE-447F-8D68-B6F2A19F4966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5803667" y="5724960"/>
                  <a:ext cx="540720" cy="62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B4477EA2-1F4F-4B77-B329-5EEA0D77F869}"/>
                    </a:ext>
                  </a:extLst>
                </p14:cNvPr>
                <p14:cNvContentPartPr/>
                <p14:nvPr/>
              </p14:nvContentPartPr>
              <p14:xfrm>
                <a:off x="7065467" y="5487360"/>
                <a:ext cx="81720" cy="8110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B4477EA2-1F4F-4B77-B329-5EEA0D77F869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7061147" y="5483040"/>
                  <a:ext cx="90360" cy="81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5E02785-2FFA-467E-99B6-4688084F0918}"/>
                    </a:ext>
                  </a:extLst>
                </p14:cNvPr>
                <p14:cNvContentPartPr/>
                <p14:nvPr/>
              </p14:nvContentPartPr>
              <p14:xfrm>
                <a:off x="6892667" y="6284760"/>
                <a:ext cx="1401840" cy="878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5E02785-2FFA-467E-99B6-4688084F0918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888347" y="6280440"/>
                  <a:ext cx="14104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3D08A14-9323-4504-BFA6-DD4154964560}"/>
                    </a:ext>
                  </a:extLst>
                </p14:cNvPr>
                <p14:cNvContentPartPr/>
                <p14:nvPr/>
              </p14:nvContentPartPr>
              <p14:xfrm>
                <a:off x="8261387" y="6217800"/>
                <a:ext cx="149400" cy="2271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3D08A14-9323-4504-BFA6-DD4154964560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8257067" y="6213480"/>
                  <a:ext cx="15804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A1CA426D-D0BF-4F2A-8F77-85B6A724E62F}"/>
                    </a:ext>
                  </a:extLst>
                </p14:cNvPr>
                <p14:cNvContentPartPr/>
                <p14:nvPr/>
              </p14:nvContentPartPr>
              <p14:xfrm>
                <a:off x="8153747" y="6446040"/>
                <a:ext cx="144720" cy="2019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A1CA426D-D0BF-4F2A-8F77-85B6A724E62F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8149427" y="6441720"/>
                  <a:ext cx="15336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F59F6BAC-A66E-4AEC-A905-9CC397DCE1A3}"/>
                    </a:ext>
                  </a:extLst>
                </p14:cNvPr>
                <p14:cNvContentPartPr/>
                <p14:nvPr/>
              </p14:nvContentPartPr>
              <p14:xfrm>
                <a:off x="8159867" y="6468360"/>
                <a:ext cx="204480" cy="1011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F59F6BAC-A66E-4AEC-A905-9CC397DCE1A3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8155547" y="6464040"/>
                  <a:ext cx="21312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A472AF5-1544-4B03-85D4-000579D213D3}"/>
                    </a:ext>
                  </a:extLst>
                </p14:cNvPr>
                <p14:cNvContentPartPr/>
                <p14:nvPr/>
              </p14:nvContentPartPr>
              <p14:xfrm>
                <a:off x="6710867" y="6347400"/>
                <a:ext cx="224640" cy="2822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A472AF5-1544-4B03-85D4-000579D213D3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6706547" y="6343080"/>
                  <a:ext cx="23328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3B6CA88F-4B59-4AD5-A036-43D163F57570}"/>
                    </a:ext>
                  </a:extLst>
                </p14:cNvPr>
                <p14:cNvContentPartPr/>
                <p14:nvPr/>
              </p14:nvContentPartPr>
              <p14:xfrm>
                <a:off x="6773507" y="6450360"/>
                <a:ext cx="219960" cy="572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3B6CA88F-4B59-4AD5-A036-43D163F57570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769187" y="6446040"/>
                  <a:ext cx="22860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F254218-7C40-42CF-8EA6-53E4614B4525}"/>
                    </a:ext>
                  </a:extLst>
                </p14:cNvPr>
                <p14:cNvContentPartPr/>
                <p14:nvPr/>
              </p14:nvContentPartPr>
              <p14:xfrm>
                <a:off x="6844787" y="5286480"/>
                <a:ext cx="124920" cy="849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F254218-7C40-42CF-8EA6-53E4614B4525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6840467" y="5282160"/>
                  <a:ext cx="1335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0CBC796-9183-43E8-9D37-245E04F9130B}"/>
                    </a:ext>
                  </a:extLst>
                </p14:cNvPr>
                <p14:cNvContentPartPr/>
                <p14:nvPr/>
              </p14:nvContentPartPr>
              <p14:xfrm>
                <a:off x="6899147" y="5278920"/>
                <a:ext cx="91440" cy="2628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0CBC796-9183-43E8-9D37-245E04F9130B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6894827" y="5274600"/>
                  <a:ext cx="10008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A8846C1B-CED2-456E-9AEE-B539249C55A8}"/>
                    </a:ext>
                  </a:extLst>
                </p14:cNvPr>
                <p14:cNvContentPartPr/>
                <p14:nvPr/>
              </p14:nvContentPartPr>
              <p14:xfrm>
                <a:off x="7028387" y="5287920"/>
                <a:ext cx="185400" cy="2422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A8846C1B-CED2-456E-9AEE-B539249C55A8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7024067" y="5283600"/>
                  <a:ext cx="19404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6CD4F4BF-2808-4227-A5A2-586CA799BE2F}"/>
                    </a:ext>
                  </a:extLst>
                </p14:cNvPr>
                <p14:cNvContentPartPr/>
                <p14:nvPr/>
              </p14:nvContentPartPr>
              <p14:xfrm>
                <a:off x="7376507" y="5379000"/>
                <a:ext cx="631080" cy="89172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6CD4F4BF-2808-4227-A5A2-586CA799BE2F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7372187" y="5374680"/>
                  <a:ext cx="639720" cy="90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9E3869C6-4DD7-4C7D-8F2D-896A06101D87}"/>
                    </a:ext>
                  </a:extLst>
                </p14:cNvPr>
                <p14:cNvContentPartPr/>
                <p14:nvPr/>
              </p14:nvContentPartPr>
              <p14:xfrm>
                <a:off x="8063027" y="6131760"/>
                <a:ext cx="29880" cy="1234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9E3869C6-4DD7-4C7D-8F2D-896A06101D87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8058707" y="6127440"/>
                  <a:ext cx="385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9BB0BBD-3352-42E4-AE11-35769722AA4D}"/>
                    </a:ext>
                  </a:extLst>
                </p14:cNvPr>
                <p14:cNvContentPartPr/>
                <p14:nvPr/>
              </p14:nvContentPartPr>
              <p14:xfrm>
                <a:off x="8016947" y="6227520"/>
                <a:ext cx="97200" cy="360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9BB0BBD-3352-42E4-AE11-35769722AA4D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8012627" y="6223200"/>
                  <a:ext cx="10584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F6A754D-EAB2-4B4B-B3D4-D544BFC3BD1A}"/>
                    </a:ext>
                  </a:extLst>
                </p14:cNvPr>
                <p14:cNvContentPartPr/>
                <p14:nvPr/>
              </p14:nvContentPartPr>
              <p14:xfrm>
                <a:off x="8017667" y="6124920"/>
                <a:ext cx="107640" cy="118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F6A754D-EAB2-4B4B-B3D4-D544BFC3BD1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8013347" y="6120600"/>
                  <a:ext cx="1162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568A843B-84FB-4A9C-BD33-1A7FC11B1ABF}"/>
                    </a:ext>
                  </a:extLst>
                </p14:cNvPr>
                <p14:cNvContentPartPr/>
                <p14:nvPr/>
              </p14:nvContentPartPr>
              <p14:xfrm>
                <a:off x="8129627" y="6226800"/>
                <a:ext cx="7200" cy="723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568A843B-84FB-4A9C-BD33-1A7FC11B1ABF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8125307" y="6222480"/>
                  <a:ext cx="158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35E7449B-732E-4F0F-8D94-B6B6DEB0A418}"/>
                    </a:ext>
                  </a:extLst>
                </p14:cNvPr>
                <p14:cNvContentPartPr/>
                <p14:nvPr/>
              </p14:nvContentPartPr>
              <p14:xfrm>
                <a:off x="8103347" y="6214560"/>
                <a:ext cx="85680" cy="10944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35E7449B-732E-4F0F-8D94-B6B6DEB0A418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8099027" y="6210240"/>
                  <a:ext cx="943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CD3FA56-5EC6-4F77-A6A5-94B2FA1D1EA4}"/>
                    </a:ext>
                  </a:extLst>
                </p14:cNvPr>
                <p14:cNvContentPartPr/>
                <p14:nvPr/>
              </p14:nvContentPartPr>
              <p14:xfrm>
                <a:off x="8183627" y="6180360"/>
                <a:ext cx="14760" cy="180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CD3FA56-5EC6-4F77-A6A5-94B2FA1D1EA4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8179307" y="6176040"/>
                  <a:ext cx="2340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4811499B-2EE6-4506-B219-7DD68893ADA3}"/>
                    </a:ext>
                  </a:extLst>
                </p14:cNvPr>
                <p14:cNvContentPartPr/>
                <p14:nvPr/>
              </p14:nvContentPartPr>
              <p14:xfrm>
                <a:off x="8158427" y="6147960"/>
                <a:ext cx="117720" cy="259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4811499B-2EE6-4506-B219-7DD68893ADA3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8154107" y="6143640"/>
                  <a:ext cx="1263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2EF609AF-E588-4EFB-B295-9370F83257A0}"/>
                    </a:ext>
                  </a:extLst>
                </p14:cNvPr>
                <p14:cNvContentPartPr/>
                <p14:nvPr/>
              </p14:nvContentPartPr>
              <p14:xfrm>
                <a:off x="8192267" y="6182160"/>
                <a:ext cx="99000" cy="277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2EF609AF-E588-4EFB-B295-9370F83257A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8187947" y="6177840"/>
                  <a:ext cx="1076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F24F722-ECFB-4D90-8C75-4BCE0F086EAC}"/>
                    </a:ext>
                  </a:extLst>
                </p14:cNvPr>
                <p14:cNvContentPartPr/>
                <p14:nvPr/>
              </p14:nvContentPartPr>
              <p14:xfrm>
                <a:off x="8159507" y="5993160"/>
                <a:ext cx="131040" cy="1274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F24F722-ECFB-4D90-8C75-4BCE0F086EAC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8155187" y="5988840"/>
                  <a:ext cx="1396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30D668C-50DF-4134-A16E-81635EEA3F49}"/>
                    </a:ext>
                  </a:extLst>
                </p14:cNvPr>
                <p14:cNvContentPartPr/>
                <p14:nvPr/>
              </p14:nvContentPartPr>
              <p14:xfrm>
                <a:off x="8374787" y="6089640"/>
                <a:ext cx="102960" cy="8892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30D668C-50DF-4134-A16E-81635EEA3F49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8370467" y="6085320"/>
                  <a:ext cx="1116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FC7D13CC-576C-406F-B2C8-DE43E1B11A74}"/>
                    </a:ext>
                  </a:extLst>
                </p14:cNvPr>
                <p14:cNvContentPartPr/>
                <p14:nvPr/>
              </p14:nvContentPartPr>
              <p14:xfrm>
                <a:off x="8353907" y="6009360"/>
                <a:ext cx="175680" cy="3852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FC7D13CC-576C-406F-B2C8-DE43E1B11A74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8349587" y="6005040"/>
                  <a:ext cx="18432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09F20EF3-95C7-4800-9C01-48F6C5F2DD61}"/>
                    </a:ext>
                  </a:extLst>
                </p14:cNvPr>
                <p14:cNvContentPartPr/>
                <p14:nvPr/>
              </p14:nvContentPartPr>
              <p14:xfrm>
                <a:off x="7245467" y="5193960"/>
                <a:ext cx="838080" cy="110628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09F20EF3-95C7-4800-9C01-48F6C5F2DD61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241147" y="5189640"/>
                  <a:ext cx="846720" cy="11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31B688FF-A0F1-460F-83C5-02EA8C9A90B1}"/>
                    </a:ext>
                  </a:extLst>
                </p14:cNvPr>
                <p14:cNvContentPartPr/>
                <p14:nvPr/>
              </p14:nvContentPartPr>
              <p14:xfrm>
                <a:off x="7308467" y="4970400"/>
                <a:ext cx="9360" cy="1375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31B688FF-A0F1-460F-83C5-02EA8C9A90B1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7304147" y="4966080"/>
                  <a:ext cx="180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0862B59B-20F1-481D-8746-A53AEF2177B9}"/>
                    </a:ext>
                  </a:extLst>
                </p14:cNvPr>
                <p14:cNvContentPartPr/>
                <p14:nvPr/>
              </p14:nvContentPartPr>
              <p14:xfrm>
                <a:off x="7242587" y="5086680"/>
                <a:ext cx="124920" cy="345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0862B59B-20F1-481D-8746-A53AEF2177B9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7238267" y="5082360"/>
                  <a:ext cx="1335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43DCCDFE-52C3-4EF4-A1F5-86B66D6FC2BB}"/>
                    </a:ext>
                  </a:extLst>
                </p14:cNvPr>
                <p14:cNvContentPartPr/>
                <p14:nvPr/>
              </p14:nvContentPartPr>
              <p14:xfrm>
                <a:off x="7222067" y="4920360"/>
                <a:ext cx="159120" cy="554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43DCCDFE-52C3-4EF4-A1F5-86B66D6FC2BB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7217747" y="4916040"/>
                  <a:ext cx="16776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E7A0FEE5-B5B4-46CB-A919-48168FE82A7F}"/>
                    </a:ext>
                  </a:extLst>
                </p14:cNvPr>
                <p14:cNvContentPartPr/>
                <p14:nvPr/>
              </p14:nvContentPartPr>
              <p14:xfrm>
                <a:off x="7377227" y="5020800"/>
                <a:ext cx="52200" cy="1303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E7A0FEE5-B5B4-46CB-A919-48168FE82A7F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7372907" y="5016480"/>
                  <a:ext cx="608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169EE4E-DD67-4E27-AEA5-A14A80534A0B}"/>
                    </a:ext>
                  </a:extLst>
                </p14:cNvPr>
                <p14:cNvContentPartPr/>
                <p14:nvPr/>
              </p14:nvContentPartPr>
              <p14:xfrm>
                <a:off x="7404947" y="5030520"/>
                <a:ext cx="59760" cy="99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169EE4E-DD67-4E27-AEA5-A14A80534A0B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7400627" y="5026200"/>
                  <a:ext cx="6840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4128F92-F05C-48C5-AAB4-E588DB34A9D8}"/>
                    </a:ext>
                  </a:extLst>
                </p14:cNvPr>
                <p14:cNvContentPartPr/>
                <p14:nvPr/>
              </p14:nvContentPartPr>
              <p14:xfrm>
                <a:off x="7297667" y="5133840"/>
                <a:ext cx="605880" cy="4402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4128F92-F05C-48C5-AAB4-E588DB34A9D8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7293347" y="5129520"/>
                  <a:ext cx="614520" cy="44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FBC4C50-10B9-43F8-B2AF-4412384294F9}"/>
                    </a:ext>
                  </a:extLst>
                </p14:cNvPr>
                <p14:cNvContentPartPr/>
                <p14:nvPr/>
              </p14:nvContentPartPr>
              <p14:xfrm>
                <a:off x="7374707" y="5252640"/>
                <a:ext cx="667800" cy="4802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FBC4C50-10B9-43F8-B2AF-4412384294F9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7370387" y="5248320"/>
                  <a:ext cx="676440" cy="48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4564F38F-14C6-48D7-A09E-AB8ADA0F8C31}"/>
                    </a:ext>
                  </a:extLst>
                </p14:cNvPr>
                <p14:cNvContentPartPr/>
                <p14:nvPr/>
              </p14:nvContentPartPr>
              <p14:xfrm>
                <a:off x="7571987" y="5342640"/>
                <a:ext cx="594000" cy="4003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4564F38F-14C6-48D7-A09E-AB8ADA0F8C31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7567667" y="5338320"/>
                  <a:ext cx="602640" cy="40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63C0F9AF-4D5B-4108-8CC7-D07DCAFED9F3}"/>
                    </a:ext>
                  </a:extLst>
                </p14:cNvPr>
                <p14:cNvContentPartPr/>
                <p14:nvPr/>
              </p14:nvContentPartPr>
              <p14:xfrm>
                <a:off x="7670267" y="5555400"/>
                <a:ext cx="517680" cy="3672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63C0F9AF-4D5B-4108-8CC7-D07DCAFED9F3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7665947" y="5551080"/>
                  <a:ext cx="526320" cy="37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3F41ECAC-39B3-4255-AA0C-5DF211797CB2}"/>
                    </a:ext>
                  </a:extLst>
                </p14:cNvPr>
                <p14:cNvContentPartPr/>
                <p14:nvPr/>
              </p14:nvContentPartPr>
              <p14:xfrm>
                <a:off x="7789427" y="5597160"/>
                <a:ext cx="533160" cy="3952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3F41ECAC-39B3-4255-AA0C-5DF211797CB2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7785107" y="5592840"/>
                  <a:ext cx="541800" cy="40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55D0C218-F210-42FA-AEA7-4E26F7674711}"/>
                    </a:ext>
                  </a:extLst>
                </p14:cNvPr>
                <p14:cNvContentPartPr/>
                <p14:nvPr/>
              </p14:nvContentPartPr>
              <p14:xfrm>
                <a:off x="7512947" y="5148960"/>
                <a:ext cx="840240" cy="6908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55D0C218-F210-42FA-AEA7-4E26F7674711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7508627" y="5144640"/>
                  <a:ext cx="848880" cy="69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86F50771-7487-4229-8A57-67BA36DC7612}"/>
                    </a:ext>
                  </a:extLst>
                </p14:cNvPr>
                <p14:cNvContentPartPr/>
                <p14:nvPr/>
              </p14:nvContentPartPr>
              <p14:xfrm>
                <a:off x="8147627" y="5007120"/>
                <a:ext cx="331920" cy="2916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86F50771-7487-4229-8A57-67BA36DC7612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8143307" y="5002800"/>
                  <a:ext cx="340560" cy="30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2FBE733-7B8A-4009-9ADD-A7ACAAD8D5B3}"/>
                    </a:ext>
                  </a:extLst>
                </p14:cNvPr>
                <p14:cNvContentPartPr/>
                <p14:nvPr/>
              </p14:nvContentPartPr>
              <p14:xfrm>
                <a:off x="7514027" y="4989840"/>
                <a:ext cx="719280" cy="10440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2FBE733-7B8A-4009-9ADD-A7ACAAD8D5B3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7509707" y="4985520"/>
                  <a:ext cx="727920" cy="10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F5C5BBB-4BC9-4647-A7AE-38FA37C7DAD7}"/>
                    </a:ext>
                  </a:extLst>
                </p14:cNvPr>
                <p14:cNvContentPartPr/>
                <p14:nvPr/>
              </p14:nvContentPartPr>
              <p14:xfrm>
                <a:off x="7775027" y="5690400"/>
                <a:ext cx="45000" cy="9108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F5C5BBB-4BC9-4647-A7AE-38FA37C7DAD7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7770707" y="5686080"/>
                  <a:ext cx="5364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37473DD-DB84-4C99-8357-5C8C22873D5B}"/>
                    </a:ext>
                  </a:extLst>
                </p14:cNvPr>
                <p14:cNvContentPartPr/>
                <p14:nvPr/>
              </p14:nvContentPartPr>
              <p14:xfrm>
                <a:off x="7550747" y="4707600"/>
                <a:ext cx="16920" cy="1576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37473DD-DB84-4C99-8357-5C8C22873D5B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7546427" y="4703280"/>
                  <a:ext cx="2556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8A206DA2-4FDE-4FC5-86DB-7D10455B4243}"/>
                    </a:ext>
                  </a:extLst>
                </p14:cNvPr>
                <p14:cNvContentPartPr/>
                <p14:nvPr/>
              </p14:nvContentPartPr>
              <p14:xfrm>
                <a:off x="7460747" y="4810560"/>
                <a:ext cx="174960" cy="781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8A206DA2-4FDE-4FC5-86DB-7D10455B4243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7456427" y="4806240"/>
                  <a:ext cx="1836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4289ACCF-CF96-45FE-AA2B-FE7B0F36DBB9}"/>
                    </a:ext>
                  </a:extLst>
                </p14:cNvPr>
                <p14:cNvContentPartPr/>
                <p14:nvPr/>
              </p14:nvContentPartPr>
              <p14:xfrm>
                <a:off x="7442027" y="4644240"/>
                <a:ext cx="207000" cy="784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4289ACCF-CF96-45FE-AA2B-FE7B0F36DBB9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7437707" y="4639920"/>
                  <a:ext cx="21564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D2B4B9EA-1A65-4BAE-8D8D-49ACA8E087E1}"/>
                    </a:ext>
                  </a:extLst>
                </p14:cNvPr>
                <p14:cNvContentPartPr/>
                <p14:nvPr/>
              </p14:nvContentPartPr>
              <p14:xfrm>
                <a:off x="7726067" y="4762680"/>
                <a:ext cx="19800" cy="828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D2B4B9EA-1A65-4BAE-8D8D-49ACA8E087E1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7721747" y="4758360"/>
                  <a:ext cx="284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90273E3B-B235-4CB5-831C-91D95E1EAD51}"/>
                    </a:ext>
                  </a:extLst>
                </p14:cNvPr>
                <p14:cNvContentPartPr/>
                <p14:nvPr/>
              </p14:nvContentPartPr>
              <p14:xfrm>
                <a:off x="7685027" y="4741800"/>
                <a:ext cx="144000" cy="763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90273E3B-B235-4CB5-831C-91D95E1EAD51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680707" y="4737480"/>
                  <a:ext cx="152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2596E79C-F66F-4626-9BAA-C4F704792002}"/>
                    </a:ext>
                  </a:extLst>
                </p14:cNvPr>
                <p14:cNvContentPartPr/>
                <p14:nvPr/>
              </p14:nvContentPartPr>
              <p14:xfrm>
                <a:off x="7713107" y="4765920"/>
                <a:ext cx="75240" cy="5400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2596E79C-F66F-4626-9BAA-C4F704792002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7708787" y="4761600"/>
                  <a:ext cx="8388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21997DEF-CB26-4FEA-9712-4155DB04DF2B}"/>
                    </a:ext>
                  </a:extLst>
                </p14:cNvPr>
                <p14:cNvContentPartPr/>
                <p14:nvPr/>
              </p14:nvContentPartPr>
              <p14:xfrm>
                <a:off x="7601867" y="4449120"/>
                <a:ext cx="239040" cy="1792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21997DEF-CB26-4FEA-9712-4155DB04DF2B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597547" y="4444800"/>
                  <a:ext cx="24768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975403A-5CC0-4E5C-B349-D7178A670834}"/>
                    </a:ext>
                  </a:extLst>
                </p14:cNvPr>
                <p14:cNvContentPartPr/>
                <p14:nvPr/>
              </p14:nvContentPartPr>
              <p14:xfrm>
                <a:off x="8436347" y="4532280"/>
                <a:ext cx="123120" cy="19152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975403A-5CC0-4E5C-B349-D7178A670834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8432027" y="4527960"/>
                  <a:ext cx="13176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F34D6A24-56C5-4017-A0E7-36A338BAB83A}"/>
                    </a:ext>
                  </a:extLst>
                </p14:cNvPr>
                <p14:cNvContentPartPr/>
                <p14:nvPr/>
              </p14:nvContentPartPr>
              <p14:xfrm>
                <a:off x="6525467" y="4063560"/>
                <a:ext cx="2527200" cy="280512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F34D6A24-56C5-4017-A0E7-36A338BAB83A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6521147" y="4059240"/>
                  <a:ext cx="2535840" cy="28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C33987F5-6D00-43C4-9C22-4CC3A18F450F}"/>
                    </a:ext>
                  </a:extLst>
                </p14:cNvPr>
                <p14:cNvContentPartPr/>
                <p14:nvPr/>
              </p14:nvContentPartPr>
              <p14:xfrm>
                <a:off x="4500827" y="3945293"/>
                <a:ext cx="2914560" cy="69660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C33987F5-6D00-43C4-9C22-4CC3A18F450F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4496507" y="3940973"/>
                  <a:ext cx="2923200" cy="705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43897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738C627B-1ACD-4B34-B041-A9F9F5D646EC}"/>
              </a:ext>
            </a:extLst>
          </p:cNvPr>
          <p:cNvCxnSpPr>
            <a:cxnSpLocks/>
          </p:cNvCxnSpPr>
          <p:nvPr/>
        </p:nvCxnSpPr>
        <p:spPr>
          <a:xfrm flipV="1">
            <a:off x="812944" y="101307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B65067A0-FB04-43C1-8CD5-332119E7A1A0}"/>
              </a:ext>
            </a:extLst>
          </p:cNvPr>
          <p:cNvCxnSpPr>
            <a:cxnSpLocks/>
          </p:cNvCxnSpPr>
          <p:nvPr/>
        </p:nvCxnSpPr>
        <p:spPr>
          <a:xfrm>
            <a:off x="812944" y="509173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857EF36-B368-4365-A869-ADCF561A6586}"/>
              </a:ext>
            </a:extLst>
          </p:cNvPr>
          <p:cNvCxnSpPr>
            <a:cxnSpLocks/>
          </p:cNvCxnSpPr>
          <p:nvPr/>
        </p:nvCxnSpPr>
        <p:spPr>
          <a:xfrm rot="10800000" flipV="1">
            <a:off x="7519871" y="149592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2D8E380-B234-4C53-96A8-6419A11B90CE}"/>
              </a:ext>
            </a:extLst>
          </p:cNvPr>
          <p:cNvCxnSpPr>
            <a:cxnSpLocks/>
          </p:cNvCxnSpPr>
          <p:nvPr/>
        </p:nvCxnSpPr>
        <p:spPr>
          <a:xfrm rot="10800000">
            <a:off x="394865" y="149592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36EDC127-736B-4CA8-8914-D86A8AD45DB0}"/>
              </a:ext>
            </a:extLst>
          </p:cNvPr>
          <p:cNvSpPr txBox="1"/>
          <p:nvPr/>
        </p:nvSpPr>
        <p:spPr>
          <a:xfrm>
            <a:off x="686660" y="691377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B64F0F5-D098-488C-8071-B8807747135A}"/>
              </a:ext>
            </a:extLst>
          </p:cNvPr>
          <p:cNvSpPr txBox="1"/>
          <p:nvPr/>
        </p:nvSpPr>
        <p:spPr>
          <a:xfrm>
            <a:off x="7901305" y="489469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2FAD9D3-2DE3-4C17-8627-2B15457B3380}"/>
              </a:ext>
            </a:extLst>
          </p:cNvPr>
          <p:cNvSpPr txBox="1"/>
          <p:nvPr/>
        </p:nvSpPr>
        <p:spPr>
          <a:xfrm>
            <a:off x="171445" y="131884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42AD0B-F3E6-4B1F-AAA6-6BC309357221}"/>
              </a:ext>
            </a:extLst>
          </p:cNvPr>
          <p:cNvSpPr txBox="1"/>
          <p:nvPr/>
        </p:nvSpPr>
        <p:spPr>
          <a:xfrm>
            <a:off x="7393587" y="5312073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C4E2BF-D17F-45B5-B9F8-951D35D859FD}"/>
              </a:ext>
            </a:extLst>
          </p:cNvPr>
          <p:cNvSpPr txBox="1"/>
          <p:nvPr/>
        </p:nvSpPr>
        <p:spPr>
          <a:xfrm>
            <a:off x="7490722" y="1194628"/>
            <a:ext cx="27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65C73E9-DE18-4599-8B7B-CC2A5E8FD803}"/>
              </a:ext>
            </a:extLst>
          </p:cNvPr>
          <p:cNvSpPr txBox="1"/>
          <p:nvPr/>
        </p:nvSpPr>
        <p:spPr>
          <a:xfrm>
            <a:off x="564582" y="5048130"/>
            <a:ext cx="27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0A2DF32F-F7E6-4FDD-BDD6-2955035DD295}"/>
              </a:ext>
            </a:extLst>
          </p:cNvPr>
          <p:cNvSpPr txBox="1"/>
          <p:nvPr/>
        </p:nvSpPr>
        <p:spPr>
          <a:xfrm>
            <a:off x="19049" y="9528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Pareto-Effizienz und Kontraktkurve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28FBF18-4F88-4F0A-92D4-F0B001A602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41859345-DDF2-4C3A-B262-6C0B46B919F2}"/>
                  </a:ext>
                </a:extLst>
              </p14:cNvPr>
              <p14:cNvContentPartPr/>
              <p14:nvPr/>
            </p14:nvContentPartPr>
            <p14:xfrm>
              <a:off x="1777787" y="2498813"/>
              <a:ext cx="2723400" cy="211896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41859345-DDF2-4C3A-B262-6C0B46B919F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3467" y="2494493"/>
                <a:ext cx="2732040" cy="212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B8036F02-3AB0-4F59-854E-32C508F9A686}"/>
                  </a:ext>
                </a:extLst>
              </p14:cNvPr>
              <p14:cNvContentPartPr/>
              <p14:nvPr/>
            </p14:nvContentPartPr>
            <p14:xfrm>
              <a:off x="2426147" y="2725253"/>
              <a:ext cx="1426680" cy="107748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B8036F02-3AB0-4F59-854E-32C508F9A68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21827" y="2720933"/>
                <a:ext cx="1435320" cy="10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8FE6D03C-4655-45A1-A767-8F94624C588E}"/>
                  </a:ext>
                </a:extLst>
              </p14:cNvPr>
              <p14:cNvContentPartPr/>
              <p14:nvPr/>
            </p14:nvContentPartPr>
            <p14:xfrm>
              <a:off x="7434467" y="1453733"/>
              <a:ext cx="135000" cy="12924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8FE6D03C-4655-45A1-A767-8F94624C588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30147" y="1449413"/>
                <a:ext cx="14364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8F3F5558-11F8-41FF-A9CD-1E0FA8CB8AC5}"/>
                  </a:ext>
                </a:extLst>
              </p14:cNvPr>
              <p14:cNvContentPartPr/>
              <p14:nvPr/>
            </p14:nvContentPartPr>
            <p14:xfrm>
              <a:off x="792467" y="1505213"/>
              <a:ext cx="6794640" cy="360648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8F3F5558-11F8-41FF-A9CD-1E0FA8CB8A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8147" y="1500893"/>
                <a:ext cx="6803280" cy="36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5C1033A-E81C-4D59-B1A1-BB5393DB0908}"/>
                  </a:ext>
                </a:extLst>
              </p14:cNvPr>
              <p14:cNvContentPartPr/>
              <p14:nvPr/>
            </p14:nvContentPartPr>
            <p14:xfrm>
              <a:off x="1625867" y="2696813"/>
              <a:ext cx="119520" cy="72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5C1033A-E81C-4D59-B1A1-BB5393DB090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21547" y="2692493"/>
                <a:ext cx="12816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F71EEC50-35A0-4FBE-AEFE-B3B9340E0F0E}"/>
                  </a:ext>
                </a:extLst>
              </p14:cNvPr>
              <p14:cNvContentPartPr/>
              <p14:nvPr/>
            </p14:nvContentPartPr>
            <p14:xfrm>
              <a:off x="1661147" y="2763053"/>
              <a:ext cx="2566800" cy="196056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F71EEC50-35A0-4FBE-AEFE-B3B9340E0F0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656827" y="2758733"/>
                <a:ext cx="2575440" cy="196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112C2B6A-5477-46C8-92CA-B6121B166B99}"/>
                  </a:ext>
                </a:extLst>
              </p14:cNvPr>
              <p14:cNvContentPartPr/>
              <p14:nvPr/>
            </p14:nvContentPartPr>
            <p14:xfrm>
              <a:off x="5036147" y="4501133"/>
              <a:ext cx="19080" cy="15084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112C2B6A-5477-46C8-92CA-B6121B166B9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031827" y="4496813"/>
                <a:ext cx="2772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3B3568AC-638A-4C41-A79F-B101CAC49C4D}"/>
                  </a:ext>
                </a:extLst>
              </p14:cNvPr>
              <p14:cNvContentPartPr/>
              <p14:nvPr/>
            </p14:nvContentPartPr>
            <p14:xfrm>
              <a:off x="4963067" y="4651253"/>
              <a:ext cx="169920" cy="2340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3B3568AC-638A-4C41-A79F-B101CAC49C4D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958747" y="4646933"/>
                <a:ext cx="17856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0BF9FE83-04AD-4943-8034-D9EFA41006EF}"/>
                  </a:ext>
                </a:extLst>
              </p14:cNvPr>
              <p14:cNvContentPartPr/>
              <p14:nvPr/>
            </p14:nvContentPartPr>
            <p14:xfrm>
              <a:off x="4949387" y="4457573"/>
              <a:ext cx="188640" cy="2628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0BF9FE83-04AD-4943-8034-D9EFA41006E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945067" y="4453253"/>
                <a:ext cx="19728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CE04FF03-C49D-49E2-ADCD-1120D92A6C31}"/>
                  </a:ext>
                </a:extLst>
              </p14:cNvPr>
              <p14:cNvContentPartPr/>
              <p14:nvPr/>
            </p14:nvContentPartPr>
            <p14:xfrm>
              <a:off x="5110667" y="4578173"/>
              <a:ext cx="147960" cy="15984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CE04FF03-C49D-49E2-ADCD-1120D92A6C3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106347" y="4573853"/>
                <a:ext cx="15660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CF3D8120-E418-4C17-A20D-2DB54FF40357}"/>
                  </a:ext>
                </a:extLst>
              </p14:cNvPr>
              <p14:cNvContentPartPr/>
              <p14:nvPr/>
            </p14:nvContentPartPr>
            <p14:xfrm>
              <a:off x="5200667" y="4640813"/>
              <a:ext cx="79920" cy="1332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CF3D8120-E418-4C17-A20D-2DB54FF4035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5196347" y="4636493"/>
                <a:ext cx="88560" cy="2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4A89A4E2-57EB-4F77-BA2E-3BB18DD6601A}"/>
                  </a:ext>
                </a:extLst>
              </p14:cNvPr>
              <p14:cNvContentPartPr/>
              <p14:nvPr/>
            </p14:nvContentPartPr>
            <p14:xfrm>
              <a:off x="4319027" y="4835573"/>
              <a:ext cx="17280" cy="10368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4A89A4E2-57EB-4F77-BA2E-3BB18DD6601A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314707" y="4831253"/>
                <a:ext cx="25920" cy="11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BCA5480E-CF80-4462-9249-7808049617DC}"/>
                  </a:ext>
                </a:extLst>
              </p14:cNvPr>
              <p14:cNvContentPartPr/>
              <p14:nvPr/>
            </p14:nvContentPartPr>
            <p14:xfrm>
              <a:off x="4256387" y="4921253"/>
              <a:ext cx="150120" cy="1440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BCA5480E-CF80-4462-9249-7808049617D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252067" y="4916933"/>
                <a:ext cx="15876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3F2CB1EE-3BBE-4C6E-8D9C-64155CCB30CA}"/>
                  </a:ext>
                </a:extLst>
              </p14:cNvPr>
              <p14:cNvContentPartPr/>
              <p14:nvPr/>
            </p14:nvContentPartPr>
            <p14:xfrm>
              <a:off x="4244147" y="4785173"/>
              <a:ext cx="267840" cy="18540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3F2CB1EE-3BBE-4C6E-8D9C-64155CCB30CA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239827" y="4780853"/>
                <a:ext cx="27648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7042B998-758C-41BE-9DEA-FFA73B8560AC}"/>
                  </a:ext>
                </a:extLst>
              </p14:cNvPr>
              <p14:cNvContentPartPr/>
              <p14:nvPr/>
            </p14:nvContentPartPr>
            <p14:xfrm>
              <a:off x="4445027" y="4880573"/>
              <a:ext cx="114120" cy="15516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7042B998-758C-41BE-9DEA-FFA73B8560AC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440707" y="4876253"/>
                <a:ext cx="12276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6663A8E7-AF4B-4861-87F7-13E53EE6290E}"/>
                  </a:ext>
                </a:extLst>
              </p14:cNvPr>
              <p14:cNvContentPartPr/>
              <p14:nvPr/>
            </p14:nvContentPartPr>
            <p14:xfrm>
              <a:off x="4062347" y="3721013"/>
              <a:ext cx="16920" cy="9864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6663A8E7-AF4B-4861-87F7-13E53EE6290E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058027" y="3716693"/>
                <a:ext cx="25560" cy="10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A3F3F4CA-7728-4DC4-9A7B-64DAEC6EB11F}"/>
                  </a:ext>
                </a:extLst>
              </p14:cNvPr>
              <p14:cNvContentPartPr/>
              <p14:nvPr/>
            </p14:nvContentPartPr>
            <p14:xfrm>
              <a:off x="4007627" y="3836213"/>
              <a:ext cx="126360" cy="1332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A3F3F4CA-7728-4DC4-9A7B-64DAEC6EB11F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003307" y="3831893"/>
                <a:ext cx="135000" cy="2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7C03A3EE-9870-420D-BE4B-2CB4AE057530}"/>
                  </a:ext>
                </a:extLst>
              </p14:cNvPr>
              <p14:cNvContentPartPr/>
              <p14:nvPr/>
            </p14:nvContentPartPr>
            <p14:xfrm>
              <a:off x="3990707" y="3661973"/>
              <a:ext cx="165240" cy="4536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7C03A3EE-9870-420D-BE4B-2CB4AE05753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3986387" y="3657653"/>
                <a:ext cx="17388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8B28E5D2-24B0-4D6E-A4A5-73388405D842}"/>
                  </a:ext>
                </a:extLst>
              </p14:cNvPr>
              <p14:cNvContentPartPr/>
              <p14:nvPr/>
            </p14:nvContentPartPr>
            <p14:xfrm>
              <a:off x="4146227" y="3824333"/>
              <a:ext cx="87480" cy="12204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8B28E5D2-24B0-4D6E-A4A5-73388405D842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141907" y="3820013"/>
                <a:ext cx="96120" cy="1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A58C3B1F-0F82-4789-8113-42408E847060}"/>
                  </a:ext>
                </a:extLst>
              </p14:cNvPr>
              <p14:cNvContentPartPr/>
              <p14:nvPr/>
            </p14:nvContentPartPr>
            <p14:xfrm>
              <a:off x="4197347" y="3854213"/>
              <a:ext cx="45360" cy="4248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A58C3B1F-0F82-4789-8113-42408E847060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4193027" y="3849893"/>
                <a:ext cx="5400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B8AD0885-981B-4297-8B01-5001885287FB}"/>
                  </a:ext>
                </a:extLst>
              </p14:cNvPr>
              <p14:cNvContentPartPr/>
              <p14:nvPr/>
            </p14:nvContentPartPr>
            <p14:xfrm>
              <a:off x="4248827" y="3538493"/>
              <a:ext cx="95400" cy="15552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B8AD0885-981B-4297-8B01-5001885287F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244507" y="3534173"/>
                <a:ext cx="104040" cy="16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5F7BB1C0-A04E-4321-993B-3DF7EB76530A}"/>
                  </a:ext>
                </a:extLst>
              </p14:cNvPr>
              <p14:cNvContentPartPr/>
              <p14:nvPr/>
            </p14:nvContentPartPr>
            <p14:xfrm>
              <a:off x="2230307" y="3357773"/>
              <a:ext cx="1197000" cy="88056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5F7BB1C0-A04E-4321-993B-3DF7EB76530A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2225987" y="3353453"/>
                <a:ext cx="1205640" cy="88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7A567D44-37F7-4A4D-AE95-0C9D846499B1}"/>
                  </a:ext>
                </a:extLst>
              </p14:cNvPr>
              <p14:cNvContentPartPr/>
              <p14:nvPr/>
            </p14:nvContentPartPr>
            <p14:xfrm>
              <a:off x="2925107" y="3730733"/>
              <a:ext cx="45720" cy="7128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7A567D44-37F7-4A4D-AE95-0C9D846499B1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2920787" y="3726413"/>
                <a:ext cx="54360" cy="7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8FEC8943-5D4C-4FB0-90E1-FEFE4FDE6573}"/>
                  </a:ext>
                </a:extLst>
              </p14:cNvPr>
              <p14:cNvContentPartPr/>
              <p14:nvPr/>
            </p14:nvContentPartPr>
            <p14:xfrm>
              <a:off x="3485627" y="4400333"/>
              <a:ext cx="8640" cy="10260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8FEC8943-5D4C-4FB0-90E1-FEFE4FDE6573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3481307" y="4396013"/>
                <a:ext cx="1728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82E6C116-9401-4696-87E9-F19D597167BE}"/>
                  </a:ext>
                </a:extLst>
              </p14:cNvPr>
              <p14:cNvContentPartPr/>
              <p14:nvPr/>
            </p14:nvContentPartPr>
            <p14:xfrm>
              <a:off x="3420827" y="4371533"/>
              <a:ext cx="137160" cy="14292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82E6C116-9401-4696-87E9-F19D597167BE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3416507" y="4367213"/>
                <a:ext cx="145800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87C27343-FC33-41E4-BCD1-469E122E909A}"/>
                  </a:ext>
                </a:extLst>
              </p14:cNvPr>
              <p14:cNvContentPartPr/>
              <p14:nvPr/>
            </p14:nvContentPartPr>
            <p14:xfrm>
              <a:off x="3610187" y="4479533"/>
              <a:ext cx="6480" cy="8676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87C27343-FC33-41E4-BCD1-469E122E909A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3605867" y="4475213"/>
                <a:ext cx="1512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5CD05B55-9ECB-43E5-81FE-48D8D15A3A0A}"/>
                  </a:ext>
                </a:extLst>
              </p14:cNvPr>
              <p14:cNvContentPartPr/>
              <p14:nvPr/>
            </p14:nvContentPartPr>
            <p14:xfrm>
              <a:off x="3529907" y="4468733"/>
              <a:ext cx="129600" cy="10944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5CD05B55-9ECB-43E5-81FE-48D8D15A3A0A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3525587" y="4464413"/>
                <a:ext cx="13824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7ED8F6D6-F2F1-4502-A9EE-014D8145787E}"/>
                  </a:ext>
                </a:extLst>
              </p14:cNvPr>
              <p14:cNvContentPartPr/>
              <p14:nvPr/>
            </p14:nvContentPartPr>
            <p14:xfrm>
              <a:off x="3574907" y="4316093"/>
              <a:ext cx="73800" cy="10980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7ED8F6D6-F2F1-4502-A9EE-014D8145787E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3570587" y="4311773"/>
                <a:ext cx="8244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06A294A1-2F11-40BF-8688-47950E3BE4FF}"/>
                  </a:ext>
                </a:extLst>
              </p14:cNvPr>
              <p14:cNvContentPartPr/>
              <p14:nvPr/>
            </p14:nvContentPartPr>
            <p14:xfrm>
              <a:off x="2918987" y="3767093"/>
              <a:ext cx="43920" cy="5220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06A294A1-2F11-40BF-8688-47950E3BE4FF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2914667" y="3762773"/>
                <a:ext cx="5256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69BFB9B5-A530-4FBC-9010-F66F62322B74}"/>
                  </a:ext>
                </a:extLst>
              </p14:cNvPr>
              <p14:cNvContentPartPr/>
              <p14:nvPr/>
            </p14:nvContentPartPr>
            <p14:xfrm>
              <a:off x="3023027" y="3358853"/>
              <a:ext cx="47160" cy="4788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69BFB9B5-A530-4FBC-9010-F66F62322B74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3018707" y="3354533"/>
                <a:ext cx="5580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64959E4C-1641-4DEC-8804-ABD4F55099DA}"/>
                  </a:ext>
                </a:extLst>
              </p14:cNvPr>
              <p14:cNvContentPartPr/>
              <p14:nvPr/>
            </p14:nvContentPartPr>
            <p14:xfrm>
              <a:off x="3681827" y="2094893"/>
              <a:ext cx="374040" cy="48492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64959E4C-1641-4DEC-8804-ABD4F55099DA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3677507" y="2090573"/>
                <a:ext cx="382680" cy="49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F61F0C4C-E751-4203-AC81-6453667A5BE1}"/>
                  </a:ext>
                </a:extLst>
              </p14:cNvPr>
              <p14:cNvContentPartPr/>
              <p14:nvPr/>
            </p14:nvContentPartPr>
            <p14:xfrm>
              <a:off x="3823307" y="2003093"/>
              <a:ext cx="320040" cy="538920"/>
            </p14:xfrm>
          </p:contentPart>
        </mc:Choice>
        <mc:Fallback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F61F0C4C-E751-4203-AC81-6453667A5BE1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3818987" y="1998773"/>
                <a:ext cx="328680" cy="54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13ADB6DB-5D0E-42D1-8C2D-252E441D8B6E}"/>
                  </a:ext>
                </a:extLst>
              </p14:cNvPr>
              <p14:cNvContentPartPr/>
              <p14:nvPr/>
            </p14:nvContentPartPr>
            <p14:xfrm>
              <a:off x="1935827" y="4312493"/>
              <a:ext cx="133920" cy="38412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13ADB6DB-5D0E-42D1-8C2D-252E441D8B6E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1931507" y="4308173"/>
                <a:ext cx="142560" cy="39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69F5812A-B16D-4AEE-8E45-3598F9D78119}"/>
                  </a:ext>
                </a:extLst>
              </p14:cNvPr>
              <p14:cNvContentPartPr/>
              <p14:nvPr/>
            </p14:nvContentPartPr>
            <p14:xfrm>
              <a:off x="2031947" y="4327613"/>
              <a:ext cx="189360" cy="37512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69F5812A-B16D-4AEE-8E45-3598F9D78119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2027627" y="4323293"/>
                <a:ext cx="198000" cy="38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A54BF24A-6092-4434-9331-E1DB0282C2E1}"/>
                  </a:ext>
                </a:extLst>
              </p14:cNvPr>
              <p14:cNvContentPartPr/>
              <p14:nvPr/>
            </p14:nvContentPartPr>
            <p14:xfrm>
              <a:off x="2062547" y="4536773"/>
              <a:ext cx="52920" cy="4644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A54BF24A-6092-4434-9331-E1DB0282C2E1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2058227" y="4532453"/>
                <a:ext cx="61560" cy="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1E498644-821A-4CE7-86D5-B030E77CF695}"/>
                  </a:ext>
                </a:extLst>
              </p14:cNvPr>
              <p14:cNvContentPartPr/>
              <p14:nvPr/>
            </p14:nvContentPartPr>
            <p14:xfrm>
              <a:off x="2358107" y="4225373"/>
              <a:ext cx="227160" cy="30960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1E498644-821A-4CE7-86D5-B030E77CF695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2353787" y="4221053"/>
                <a:ext cx="235800" cy="31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03C1B07A-0D4F-48A4-87C0-44757251A439}"/>
                  </a:ext>
                </a:extLst>
              </p14:cNvPr>
              <p14:cNvContentPartPr/>
              <p14:nvPr/>
            </p14:nvContentPartPr>
            <p14:xfrm>
              <a:off x="2440187" y="4153733"/>
              <a:ext cx="295560" cy="312120"/>
            </p14:xfrm>
          </p:contentPart>
        </mc:Choice>
        <mc:Fallback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03C1B07A-0D4F-48A4-87C0-44757251A439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2435867" y="4149413"/>
                <a:ext cx="304200" cy="3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65452F97-C030-4A63-A94A-B401CD649C57}"/>
                  </a:ext>
                </a:extLst>
              </p14:cNvPr>
              <p14:cNvContentPartPr/>
              <p14:nvPr/>
            </p14:nvContentPartPr>
            <p14:xfrm>
              <a:off x="5045867" y="1865213"/>
              <a:ext cx="170640" cy="31824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65452F97-C030-4A63-A94A-B401CD649C57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5041547" y="1860893"/>
                <a:ext cx="179280" cy="32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3D52E0A7-2032-4690-90F9-4BACF3AB94A3}"/>
                  </a:ext>
                </a:extLst>
              </p14:cNvPr>
              <p14:cNvContentPartPr/>
              <p14:nvPr/>
            </p14:nvContentPartPr>
            <p14:xfrm>
              <a:off x="5154227" y="1804733"/>
              <a:ext cx="218520" cy="332280"/>
            </p14:xfrm>
          </p:contentPart>
        </mc:Choice>
        <mc:Fallback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3D52E0A7-2032-4690-90F9-4BACF3AB94A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5149907" y="1800413"/>
                <a:ext cx="227160" cy="34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4A8352E3-0597-444C-BEEE-E04A35CA591E}"/>
                  </a:ext>
                </a:extLst>
              </p14:cNvPr>
              <p14:cNvContentPartPr/>
              <p14:nvPr/>
            </p14:nvContentPartPr>
            <p14:xfrm>
              <a:off x="6360227" y="1909853"/>
              <a:ext cx="1633320" cy="29844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4A8352E3-0597-444C-BEEE-E04A35CA591E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6355907" y="1905533"/>
                <a:ext cx="1641960" cy="30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CFC78336-B7DF-4CD5-A7DD-8A0F37602B2A}"/>
                  </a:ext>
                </a:extLst>
              </p14:cNvPr>
              <p14:cNvContentPartPr/>
              <p14:nvPr/>
            </p14:nvContentPartPr>
            <p14:xfrm>
              <a:off x="6170147" y="1831013"/>
              <a:ext cx="513360" cy="24696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CFC78336-B7DF-4CD5-A7DD-8A0F37602B2A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6165827" y="1826693"/>
                <a:ext cx="522000" cy="25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BDB1BAEB-67BA-4EAB-96E3-5EA18F150649}"/>
                  </a:ext>
                </a:extLst>
              </p14:cNvPr>
              <p14:cNvContentPartPr/>
              <p14:nvPr/>
            </p14:nvContentPartPr>
            <p14:xfrm>
              <a:off x="5726267" y="1729853"/>
              <a:ext cx="185040" cy="310320"/>
            </p14:xfrm>
          </p:contentPart>
        </mc:Choice>
        <mc:Fallback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BDB1BAEB-67BA-4EAB-96E3-5EA18F150649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5721947" y="1725533"/>
                <a:ext cx="193680" cy="31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590DE793-5F0C-415F-AD5B-B3447860D08E}"/>
                  </a:ext>
                </a:extLst>
              </p14:cNvPr>
              <p14:cNvContentPartPr/>
              <p14:nvPr/>
            </p14:nvContentPartPr>
            <p14:xfrm>
              <a:off x="5875667" y="1665413"/>
              <a:ext cx="152280" cy="27936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590DE793-5F0C-415F-AD5B-B3447860D08E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5871347" y="1661093"/>
                <a:ext cx="1609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45813872-357E-403F-9449-73F1D469AEEA}"/>
                  </a:ext>
                </a:extLst>
              </p14:cNvPr>
              <p14:cNvContentPartPr/>
              <p14:nvPr/>
            </p14:nvContentPartPr>
            <p14:xfrm>
              <a:off x="8153387" y="2068613"/>
              <a:ext cx="160560" cy="28296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45813872-357E-403F-9449-73F1D469AEEA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8149067" y="2064293"/>
                <a:ext cx="169200" cy="29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E66864A5-2EBE-4F2B-B3F7-20B75BB7B2B7}"/>
                  </a:ext>
                </a:extLst>
              </p14:cNvPr>
              <p14:cNvContentPartPr/>
              <p14:nvPr/>
            </p14:nvContentPartPr>
            <p14:xfrm>
              <a:off x="8224667" y="2192813"/>
              <a:ext cx="131400" cy="2088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E66864A5-2EBE-4F2B-B3F7-20B75BB7B2B7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8220347" y="2188493"/>
                <a:ext cx="14004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07F5E852-97D2-40C3-9D94-D9267733E94F}"/>
                  </a:ext>
                </a:extLst>
              </p14:cNvPr>
              <p14:cNvContentPartPr/>
              <p14:nvPr/>
            </p14:nvContentPartPr>
            <p14:xfrm>
              <a:off x="8393147" y="2006333"/>
              <a:ext cx="77400" cy="240840"/>
            </p14:xfrm>
          </p:contentPart>
        </mc:Choice>
        <mc:Fallback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07F5E852-97D2-40C3-9D94-D9267733E94F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8388827" y="2002013"/>
                <a:ext cx="8604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D8C93C96-F8F5-4B0E-BA83-32C27AF55BBE}"/>
                  </a:ext>
                </a:extLst>
              </p14:cNvPr>
              <p14:cNvContentPartPr/>
              <p14:nvPr/>
            </p14:nvContentPartPr>
            <p14:xfrm>
              <a:off x="8498267" y="2099573"/>
              <a:ext cx="90360" cy="12312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D8C93C96-F8F5-4B0E-BA83-32C27AF55BBE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8493947" y="2095253"/>
                <a:ext cx="99000" cy="13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FB44D80D-D1AD-441F-BD73-123753D76DD2}"/>
                  </a:ext>
                </a:extLst>
              </p14:cNvPr>
              <p14:cNvContentPartPr/>
              <p14:nvPr/>
            </p14:nvContentPartPr>
            <p14:xfrm>
              <a:off x="8890667" y="1991573"/>
              <a:ext cx="24480" cy="19944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FB44D80D-D1AD-441F-BD73-123753D76DD2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8886347" y="1987253"/>
                <a:ext cx="33120" cy="2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2A97A4FF-429A-4A6D-8C8C-FB62249F6319}"/>
                  </a:ext>
                </a:extLst>
              </p14:cNvPr>
              <p14:cNvContentPartPr/>
              <p14:nvPr/>
            </p14:nvContentPartPr>
            <p14:xfrm>
              <a:off x="8793467" y="1923173"/>
              <a:ext cx="221760" cy="13932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2A97A4FF-429A-4A6D-8C8C-FB62249F6319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8789147" y="1918853"/>
                <a:ext cx="23040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060DAAAF-2346-43A3-B51B-F0F4F60CF436}"/>
                  </a:ext>
                </a:extLst>
              </p14:cNvPr>
              <p14:cNvContentPartPr/>
              <p14:nvPr/>
            </p14:nvContentPartPr>
            <p14:xfrm>
              <a:off x="9009107" y="2059973"/>
              <a:ext cx="225360" cy="95760"/>
            </p14:xfrm>
          </p:contentPart>
        </mc:Choice>
        <mc:Fallback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060DAAAF-2346-43A3-B51B-F0F4F60CF436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9004787" y="2055653"/>
                <a:ext cx="23400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CC4ECD42-1147-4E67-A476-0EF380F18DD3}"/>
                  </a:ext>
                </a:extLst>
              </p14:cNvPr>
              <p14:cNvContentPartPr/>
              <p14:nvPr/>
            </p14:nvContentPartPr>
            <p14:xfrm>
              <a:off x="9274427" y="1889333"/>
              <a:ext cx="112680" cy="22644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CC4ECD42-1147-4E67-A476-0EF380F18DD3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9270107" y="1885013"/>
                <a:ext cx="12132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6632E117-B97D-459E-9AF8-2FE33BCC1BFF}"/>
                  </a:ext>
                </a:extLst>
              </p14:cNvPr>
              <p14:cNvContentPartPr/>
              <p14:nvPr/>
            </p14:nvContentPartPr>
            <p14:xfrm>
              <a:off x="9333827" y="2047013"/>
              <a:ext cx="46440" cy="5832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6632E117-B97D-459E-9AF8-2FE33BCC1BFF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9329507" y="2042693"/>
                <a:ext cx="55080" cy="6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93D1E03F-2F29-4EC2-8DD0-EF71D30DE9B0}"/>
                  </a:ext>
                </a:extLst>
              </p14:cNvPr>
              <p14:cNvContentPartPr/>
              <p14:nvPr/>
            </p14:nvContentPartPr>
            <p14:xfrm>
              <a:off x="9442907" y="1874573"/>
              <a:ext cx="141480" cy="21672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93D1E03F-2F29-4EC2-8DD0-EF71D30DE9B0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9438587" y="1870253"/>
                <a:ext cx="150120" cy="22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87" name="Freihand 86">
                <a:extLst>
                  <a:ext uri="{FF2B5EF4-FFF2-40B4-BE49-F238E27FC236}">
                    <a16:creationId xmlns:a16="http://schemas.microsoft.com/office/drawing/2014/main" id="{E01CBCFA-E2E1-4CE3-96A4-385B4571870D}"/>
                  </a:ext>
                </a:extLst>
              </p14:cNvPr>
              <p14:cNvContentPartPr/>
              <p14:nvPr/>
            </p14:nvContentPartPr>
            <p14:xfrm>
              <a:off x="9728027" y="1825973"/>
              <a:ext cx="420120" cy="308520"/>
            </p14:xfrm>
          </p:contentPart>
        </mc:Choice>
        <mc:Fallback>
          <p:pic>
            <p:nvPicPr>
              <p:cNvPr id="87" name="Freihand 86">
                <a:extLst>
                  <a:ext uri="{FF2B5EF4-FFF2-40B4-BE49-F238E27FC236}">
                    <a16:creationId xmlns:a16="http://schemas.microsoft.com/office/drawing/2014/main" id="{E01CBCFA-E2E1-4CE3-96A4-385B4571870D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9723707" y="1821653"/>
                <a:ext cx="428760" cy="31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2C8C5F0C-860C-442A-A536-3C81733CDEF3}"/>
                  </a:ext>
                </a:extLst>
              </p14:cNvPr>
              <p14:cNvContentPartPr/>
              <p14:nvPr/>
            </p14:nvContentPartPr>
            <p14:xfrm>
              <a:off x="10351187" y="1756133"/>
              <a:ext cx="401400" cy="186120"/>
            </p14:xfrm>
          </p:contentPart>
        </mc:Choice>
        <mc:Fallback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2C8C5F0C-860C-442A-A536-3C81733CDEF3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10346867" y="1751813"/>
                <a:ext cx="410040" cy="19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8089F47D-59B4-4460-8EC5-40B94558691A}"/>
                  </a:ext>
                </a:extLst>
              </p14:cNvPr>
              <p14:cNvContentPartPr/>
              <p14:nvPr/>
            </p14:nvContentPartPr>
            <p14:xfrm>
              <a:off x="8722547" y="2340773"/>
              <a:ext cx="162360" cy="25056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8089F47D-59B4-4460-8EC5-40B94558691A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8718227" y="2336453"/>
                <a:ext cx="171000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F8847C55-E455-4984-A7EC-629747B4311D}"/>
                  </a:ext>
                </a:extLst>
              </p14:cNvPr>
              <p14:cNvContentPartPr/>
              <p14:nvPr/>
            </p14:nvContentPartPr>
            <p14:xfrm>
              <a:off x="8812547" y="2428253"/>
              <a:ext cx="468000" cy="148680"/>
            </p14:xfrm>
          </p:contentPart>
        </mc:Choice>
        <mc:Fallback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F8847C55-E455-4984-A7EC-629747B4311D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8808227" y="2423933"/>
                <a:ext cx="47664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6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04D09A27-7B57-4501-9C3A-68DE81DF6A5F}"/>
                  </a:ext>
                </a:extLst>
              </p14:cNvPr>
              <p14:cNvContentPartPr/>
              <p14:nvPr/>
            </p14:nvContentPartPr>
            <p14:xfrm>
              <a:off x="9497267" y="2302973"/>
              <a:ext cx="355680" cy="310320"/>
            </p14:xfrm>
          </p:contentPart>
        </mc:Choice>
        <mc:Fallback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04D09A27-7B57-4501-9C3A-68DE81DF6A5F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9492947" y="2298653"/>
                <a:ext cx="364320" cy="31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8">
            <p14:nvContentPartPr>
              <p14:cNvPr id="95" name="Freihand 94">
                <a:extLst>
                  <a:ext uri="{FF2B5EF4-FFF2-40B4-BE49-F238E27FC236}">
                    <a16:creationId xmlns:a16="http://schemas.microsoft.com/office/drawing/2014/main" id="{189A0713-CFCC-4AE7-9E58-A2978DA5280D}"/>
                  </a:ext>
                </a:extLst>
              </p14:cNvPr>
              <p14:cNvContentPartPr/>
              <p14:nvPr/>
            </p14:nvContentPartPr>
            <p14:xfrm>
              <a:off x="9963107" y="2261213"/>
              <a:ext cx="302760" cy="156960"/>
            </p14:xfrm>
          </p:contentPart>
        </mc:Choice>
        <mc:Fallback>
          <p:pic>
            <p:nvPicPr>
              <p:cNvPr id="95" name="Freihand 94">
                <a:extLst>
                  <a:ext uri="{FF2B5EF4-FFF2-40B4-BE49-F238E27FC236}">
                    <a16:creationId xmlns:a16="http://schemas.microsoft.com/office/drawing/2014/main" id="{189A0713-CFCC-4AE7-9E58-A2978DA5280D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9958787" y="2256893"/>
                <a:ext cx="311400" cy="16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0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1F17C402-1DFC-4FA8-A7D1-5F2DA83F4198}"/>
                  </a:ext>
                </a:extLst>
              </p14:cNvPr>
              <p14:cNvContentPartPr/>
              <p14:nvPr/>
            </p14:nvContentPartPr>
            <p14:xfrm>
              <a:off x="9154547" y="2776013"/>
              <a:ext cx="166680" cy="204480"/>
            </p14:xfrm>
          </p:contentPart>
        </mc:Choice>
        <mc:Fallback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1F17C402-1DFC-4FA8-A7D1-5F2DA83F4198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9150227" y="2771693"/>
                <a:ext cx="175320" cy="21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2">
            <p14:nvContentPartPr>
              <p14:cNvPr id="97" name="Freihand 96">
                <a:extLst>
                  <a:ext uri="{FF2B5EF4-FFF2-40B4-BE49-F238E27FC236}">
                    <a16:creationId xmlns:a16="http://schemas.microsoft.com/office/drawing/2014/main" id="{3A875682-52D1-4E35-A7D9-EA606E11FE5A}"/>
                  </a:ext>
                </a:extLst>
              </p14:cNvPr>
              <p14:cNvContentPartPr/>
              <p14:nvPr/>
            </p14:nvContentPartPr>
            <p14:xfrm>
              <a:off x="9381347" y="2766293"/>
              <a:ext cx="43560" cy="191160"/>
            </p14:xfrm>
          </p:contentPart>
        </mc:Choice>
        <mc:Fallback>
          <p:pic>
            <p:nvPicPr>
              <p:cNvPr id="97" name="Freihand 96">
                <a:extLst>
                  <a:ext uri="{FF2B5EF4-FFF2-40B4-BE49-F238E27FC236}">
                    <a16:creationId xmlns:a16="http://schemas.microsoft.com/office/drawing/2014/main" id="{3A875682-52D1-4E35-A7D9-EA606E11FE5A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9377027" y="2761973"/>
                <a:ext cx="5220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4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9CA93CE7-F88C-4D45-B5E0-CC3315DEDCFF}"/>
                  </a:ext>
                </a:extLst>
              </p14:cNvPr>
              <p14:cNvContentPartPr/>
              <p14:nvPr/>
            </p14:nvContentPartPr>
            <p14:xfrm>
              <a:off x="9358667" y="2758013"/>
              <a:ext cx="145440" cy="159480"/>
            </p14:xfrm>
          </p:contentPart>
        </mc:Choice>
        <mc:Fallback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9CA93CE7-F88C-4D45-B5E0-CC3315DEDCFF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9354347" y="2753693"/>
                <a:ext cx="15408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6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98B17658-114B-42BB-AE70-B83D8C25CDAA}"/>
                  </a:ext>
                </a:extLst>
              </p14:cNvPr>
              <p14:cNvContentPartPr/>
              <p14:nvPr/>
            </p14:nvContentPartPr>
            <p14:xfrm>
              <a:off x="9521027" y="2742173"/>
              <a:ext cx="90360" cy="16956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98B17658-114B-42BB-AE70-B83D8C25CDAA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9516707" y="2737853"/>
                <a:ext cx="9900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8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E407A28D-E21D-47EC-8CCB-217FF85A7277}"/>
                  </a:ext>
                </a:extLst>
              </p14:cNvPr>
              <p14:cNvContentPartPr/>
              <p14:nvPr/>
            </p14:nvContentPartPr>
            <p14:xfrm>
              <a:off x="9560267" y="2795813"/>
              <a:ext cx="179640" cy="16416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E407A28D-E21D-47EC-8CCB-217FF85A7277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9555947" y="2791493"/>
                <a:ext cx="18828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0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6F43366D-3B1D-4A89-8210-2B65915B0307}"/>
                  </a:ext>
                </a:extLst>
              </p14:cNvPr>
              <p14:cNvContentPartPr/>
              <p14:nvPr/>
            </p14:nvContentPartPr>
            <p14:xfrm>
              <a:off x="9804347" y="2701853"/>
              <a:ext cx="194400" cy="116640"/>
            </p14:xfrm>
          </p:contentPart>
        </mc:Choice>
        <mc:Fallback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6F43366D-3B1D-4A89-8210-2B65915B0307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9800027" y="2697533"/>
                <a:ext cx="20304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2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61A09B40-D45A-4C1B-B951-583E278007D4}"/>
                  </a:ext>
                </a:extLst>
              </p14:cNvPr>
              <p14:cNvContentPartPr/>
              <p14:nvPr/>
            </p14:nvContentPartPr>
            <p14:xfrm>
              <a:off x="10098107" y="2603933"/>
              <a:ext cx="150120" cy="221760"/>
            </p14:xfrm>
          </p:contentPart>
        </mc:Choice>
        <mc:Fallback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61A09B40-D45A-4C1B-B951-583E278007D4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10093787" y="2599613"/>
                <a:ext cx="158760" cy="23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4">
            <p14:nvContentPartPr>
              <p14:cNvPr id="103" name="Freihand 102">
                <a:extLst>
                  <a:ext uri="{FF2B5EF4-FFF2-40B4-BE49-F238E27FC236}">
                    <a16:creationId xmlns:a16="http://schemas.microsoft.com/office/drawing/2014/main" id="{AD1BF47E-0580-48CC-9D5C-1773341A2CFC}"/>
                  </a:ext>
                </a:extLst>
              </p14:cNvPr>
              <p14:cNvContentPartPr/>
              <p14:nvPr/>
            </p14:nvContentPartPr>
            <p14:xfrm>
              <a:off x="10326707" y="2611493"/>
              <a:ext cx="14040" cy="155160"/>
            </p14:xfrm>
          </p:contentPart>
        </mc:Choice>
        <mc:Fallback>
          <p:pic>
            <p:nvPicPr>
              <p:cNvPr id="103" name="Freihand 102">
                <a:extLst>
                  <a:ext uri="{FF2B5EF4-FFF2-40B4-BE49-F238E27FC236}">
                    <a16:creationId xmlns:a16="http://schemas.microsoft.com/office/drawing/2014/main" id="{AD1BF47E-0580-48CC-9D5C-1773341A2CFC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10322387" y="2607173"/>
                <a:ext cx="22680" cy="16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6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E592BC03-594E-4DF7-B252-6D6D28A0671B}"/>
                  </a:ext>
                </a:extLst>
              </p14:cNvPr>
              <p14:cNvContentPartPr/>
              <p14:nvPr/>
            </p14:nvContentPartPr>
            <p14:xfrm>
              <a:off x="10283867" y="2558933"/>
              <a:ext cx="165960" cy="167760"/>
            </p14:xfrm>
          </p:contentPart>
        </mc:Choice>
        <mc:Fallback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E592BC03-594E-4DF7-B252-6D6D28A0671B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10279547" y="2554613"/>
                <a:ext cx="174600" cy="17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8">
            <p14:nvContentPartPr>
              <p14:cNvPr id="105" name="Freihand 104">
                <a:extLst>
                  <a:ext uri="{FF2B5EF4-FFF2-40B4-BE49-F238E27FC236}">
                    <a16:creationId xmlns:a16="http://schemas.microsoft.com/office/drawing/2014/main" id="{C01CF0DE-072B-4697-B615-4FCC8F720850}"/>
                  </a:ext>
                </a:extLst>
              </p14:cNvPr>
              <p14:cNvContentPartPr/>
              <p14:nvPr/>
            </p14:nvContentPartPr>
            <p14:xfrm>
              <a:off x="10484027" y="2543813"/>
              <a:ext cx="97200" cy="178920"/>
            </p14:xfrm>
          </p:contentPart>
        </mc:Choice>
        <mc:Fallback>
          <p:pic>
            <p:nvPicPr>
              <p:cNvPr id="105" name="Freihand 104">
                <a:extLst>
                  <a:ext uri="{FF2B5EF4-FFF2-40B4-BE49-F238E27FC236}">
                    <a16:creationId xmlns:a16="http://schemas.microsoft.com/office/drawing/2014/main" id="{C01CF0DE-072B-4697-B615-4FCC8F720850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10479707" y="2539493"/>
                <a:ext cx="10584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0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88972C37-E412-4B33-9A22-8F4A9D41E913}"/>
                  </a:ext>
                </a:extLst>
              </p14:cNvPr>
              <p14:cNvContentPartPr/>
              <p14:nvPr/>
            </p14:nvContentPartPr>
            <p14:xfrm>
              <a:off x="10590587" y="2621933"/>
              <a:ext cx="39960" cy="150840"/>
            </p14:xfrm>
          </p:contentPart>
        </mc:Choice>
        <mc:Fallback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88972C37-E412-4B33-9A22-8F4A9D41E913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10586267" y="2617613"/>
                <a:ext cx="4860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2">
            <p14:nvContentPartPr>
              <p14:cNvPr id="107" name="Freihand 106">
                <a:extLst>
                  <a:ext uri="{FF2B5EF4-FFF2-40B4-BE49-F238E27FC236}">
                    <a16:creationId xmlns:a16="http://schemas.microsoft.com/office/drawing/2014/main" id="{D400B215-05F9-4AF3-80D3-1F2DAD74B968}"/>
                  </a:ext>
                </a:extLst>
              </p14:cNvPr>
              <p14:cNvContentPartPr/>
              <p14:nvPr/>
            </p14:nvContentPartPr>
            <p14:xfrm>
              <a:off x="10509587" y="2611853"/>
              <a:ext cx="196920" cy="189360"/>
            </p14:xfrm>
          </p:contentPart>
        </mc:Choice>
        <mc:Fallback>
          <p:pic>
            <p:nvPicPr>
              <p:cNvPr id="107" name="Freihand 106">
                <a:extLst>
                  <a:ext uri="{FF2B5EF4-FFF2-40B4-BE49-F238E27FC236}">
                    <a16:creationId xmlns:a16="http://schemas.microsoft.com/office/drawing/2014/main" id="{D400B215-05F9-4AF3-80D3-1F2DAD74B968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10505267" y="2607533"/>
                <a:ext cx="20556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4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F3B675DE-C319-4505-93A8-5D888B3B88CA}"/>
                  </a:ext>
                </a:extLst>
              </p14:cNvPr>
              <p14:cNvContentPartPr/>
              <p14:nvPr/>
            </p14:nvContentPartPr>
            <p14:xfrm>
              <a:off x="10918547" y="2301533"/>
              <a:ext cx="515160" cy="539640"/>
            </p14:xfrm>
          </p:contentPart>
        </mc:Choice>
        <mc:Fallback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F3B675DE-C319-4505-93A8-5D888B3B88CA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10914227" y="2297213"/>
                <a:ext cx="523800" cy="54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6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C726BA9C-2559-408D-AC55-5A536EF54718}"/>
                  </a:ext>
                </a:extLst>
              </p14:cNvPr>
              <p14:cNvContentPartPr/>
              <p14:nvPr/>
            </p14:nvContentPartPr>
            <p14:xfrm>
              <a:off x="11243987" y="2231333"/>
              <a:ext cx="20880" cy="13680"/>
            </p14:xfrm>
          </p:contentPart>
        </mc:Choice>
        <mc:Fallback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C726BA9C-2559-408D-AC55-5A536EF54718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11239667" y="2227013"/>
                <a:ext cx="2952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8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35563143-C017-4906-BDE2-7E3510267E2C}"/>
                  </a:ext>
                </a:extLst>
              </p14:cNvPr>
              <p14:cNvContentPartPr/>
              <p14:nvPr/>
            </p14:nvContentPartPr>
            <p14:xfrm>
              <a:off x="9670787" y="3139613"/>
              <a:ext cx="131040" cy="240120"/>
            </p14:xfrm>
          </p:contentPart>
        </mc:Choice>
        <mc:Fallback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35563143-C017-4906-BDE2-7E3510267E2C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9666467" y="3135293"/>
                <a:ext cx="139680" cy="24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0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EA0F9C0D-52E1-4A6D-9D3A-6502437FABBA}"/>
                  </a:ext>
                </a:extLst>
              </p14:cNvPr>
              <p14:cNvContentPartPr/>
              <p14:nvPr/>
            </p14:nvContentPartPr>
            <p14:xfrm>
              <a:off x="9836387" y="3164093"/>
              <a:ext cx="185040" cy="142920"/>
            </p14:xfrm>
          </p:contentPart>
        </mc:Choice>
        <mc:Fallback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EA0F9C0D-52E1-4A6D-9D3A-6502437FABBA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9832067" y="3159773"/>
                <a:ext cx="193680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2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A6FC8567-594F-4662-BD80-2776F882C7AA}"/>
                  </a:ext>
                </a:extLst>
              </p14:cNvPr>
              <p14:cNvContentPartPr/>
              <p14:nvPr/>
            </p14:nvContentPartPr>
            <p14:xfrm>
              <a:off x="10004507" y="3011813"/>
              <a:ext cx="360" cy="360"/>
            </p14:xfrm>
          </p:contentPart>
        </mc:Choice>
        <mc:Fallback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A6FC8567-594F-4662-BD80-2776F882C7AA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10000187" y="3007493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4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75533D13-382E-4BB3-B091-0C4115D07A07}"/>
                  </a:ext>
                </a:extLst>
              </p14:cNvPr>
              <p14:cNvContentPartPr/>
              <p14:nvPr/>
            </p14:nvContentPartPr>
            <p14:xfrm>
              <a:off x="10076867" y="3006053"/>
              <a:ext cx="241200" cy="261360"/>
            </p14:xfrm>
          </p:contentPart>
        </mc:Choice>
        <mc:Fallback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75533D13-382E-4BB3-B091-0C4115D07A07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10072547" y="3001733"/>
                <a:ext cx="249840" cy="27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6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D00EBA32-DAA3-4FF6-80AF-DD731D6B67F7}"/>
                  </a:ext>
                </a:extLst>
              </p14:cNvPr>
              <p14:cNvContentPartPr/>
              <p14:nvPr/>
            </p14:nvContentPartPr>
            <p14:xfrm>
              <a:off x="10580507" y="3032333"/>
              <a:ext cx="118080" cy="274680"/>
            </p14:xfrm>
          </p:contentPart>
        </mc:Choice>
        <mc:Fallback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D00EBA32-DAA3-4FF6-80AF-DD731D6B67F7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10576187" y="3028013"/>
                <a:ext cx="126720" cy="28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8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8C29B9A6-25AB-4D1C-80C4-447198FA4038}"/>
                  </a:ext>
                </a:extLst>
              </p14:cNvPr>
              <p14:cNvContentPartPr/>
              <p14:nvPr/>
            </p14:nvContentPartPr>
            <p14:xfrm>
              <a:off x="10727747" y="3009653"/>
              <a:ext cx="144720" cy="102600"/>
            </p14:xfrm>
          </p:contentPart>
        </mc:Choice>
        <mc:Fallback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8C29B9A6-25AB-4D1C-80C4-447198FA4038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10723427" y="3005333"/>
                <a:ext cx="15336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0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E0DA7173-93DB-4449-9C2F-41F8C562806F}"/>
                  </a:ext>
                </a:extLst>
              </p14:cNvPr>
              <p14:cNvContentPartPr/>
              <p14:nvPr/>
            </p14:nvContentPartPr>
            <p14:xfrm>
              <a:off x="10914587" y="2980853"/>
              <a:ext cx="60840" cy="82440"/>
            </p14:xfrm>
          </p:contentPart>
        </mc:Choice>
        <mc:Fallback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E0DA7173-93DB-4449-9C2F-41F8C562806F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10910267" y="2976533"/>
                <a:ext cx="6948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2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9A317258-209C-45F8-8355-09D5A51E62AC}"/>
                  </a:ext>
                </a:extLst>
              </p14:cNvPr>
              <p14:cNvContentPartPr/>
              <p14:nvPr/>
            </p14:nvContentPartPr>
            <p14:xfrm>
              <a:off x="10928627" y="2945933"/>
              <a:ext cx="96840" cy="117360"/>
            </p14:xfrm>
          </p:contentPart>
        </mc:Choice>
        <mc:Fallback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9A317258-209C-45F8-8355-09D5A51E62AC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10924307" y="2941613"/>
                <a:ext cx="10548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4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2557B37B-8083-426B-8766-6C78FFFA6250}"/>
                  </a:ext>
                </a:extLst>
              </p14:cNvPr>
              <p14:cNvContentPartPr/>
              <p14:nvPr/>
            </p14:nvContentPartPr>
            <p14:xfrm>
              <a:off x="11056787" y="2831453"/>
              <a:ext cx="147240" cy="228960"/>
            </p14:xfrm>
          </p:contentPart>
        </mc:Choice>
        <mc:Fallback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2557B37B-8083-426B-8766-6C78FFFA6250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11052467" y="2827133"/>
                <a:ext cx="155880" cy="23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6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A0279E17-BAA5-4535-9E44-A0F0046AEB41}"/>
                  </a:ext>
                </a:extLst>
              </p14:cNvPr>
              <p14:cNvContentPartPr/>
              <p14:nvPr/>
            </p14:nvContentPartPr>
            <p14:xfrm>
              <a:off x="11247587" y="2841533"/>
              <a:ext cx="194040" cy="181440"/>
            </p14:xfrm>
          </p:contentPart>
        </mc:Choice>
        <mc:Fallback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A0279E17-BAA5-4535-9E44-A0F0046AEB4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11243267" y="2837213"/>
                <a:ext cx="20268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8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3FE56E0D-7AD0-449D-8EF6-118D6387D5A1}"/>
                  </a:ext>
                </a:extLst>
              </p14:cNvPr>
              <p14:cNvContentPartPr/>
              <p14:nvPr/>
            </p14:nvContentPartPr>
            <p14:xfrm>
              <a:off x="11435507" y="2682053"/>
              <a:ext cx="220320" cy="37548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3FE56E0D-7AD0-449D-8EF6-118D6387D5A1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11431187" y="2677733"/>
                <a:ext cx="228960" cy="38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0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0131C984-4E8C-4C91-BAEE-92390B95582D}"/>
                  </a:ext>
                </a:extLst>
              </p14:cNvPr>
              <p14:cNvContentPartPr/>
              <p14:nvPr/>
            </p14:nvContentPartPr>
            <p14:xfrm>
              <a:off x="11633147" y="2692853"/>
              <a:ext cx="135720" cy="21132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0131C984-4E8C-4C91-BAEE-92390B95582D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11628827" y="2688533"/>
                <a:ext cx="14436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2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3A3A826F-5AF4-4668-A098-40753DCD01C4}"/>
                  </a:ext>
                </a:extLst>
              </p14:cNvPr>
              <p14:cNvContentPartPr/>
              <p14:nvPr/>
            </p14:nvContentPartPr>
            <p14:xfrm>
              <a:off x="11709107" y="2735693"/>
              <a:ext cx="97200" cy="13176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3A3A826F-5AF4-4668-A098-40753DCD01C4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11704787" y="2731373"/>
                <a:ext cx="10584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4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95E5A5D4-9AB2-434F-B55F-E7F26175C148}"/>
                  </a:ext>
                </a:extLst>
              </p14:cNvPr>
              <p14:cNvContentPartPr/>
              <p14:nvPr/>
            </p14:nvContentPartPr>
            <p14:xfrm>
              <a:off x="11799107" y="2620853"/>
              <a:ext cx="254160" cy="190800"/>
            </p14:xfrm>
          </p:contentPart>
        </mc:Choice>
        <mc:Fallback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95E5A5D4-9AB2-434F-B55F-E7F26175C148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11794787" y="2616533"/>
                <a:ext cx="26280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6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4C7F55F1-B588-4FED-978D-CF5555447C70}"/>
                  </a:ext>
                </a:extLst>
              </p14:cNvPr>
              <p14:cNvContentPartPr/>
              <p14:nvPr/>
            </p14:nvContentPartPr>
            <p14:xfrm>
              <a:off x="11843747" y="2525453"/>
              <a:ext cx="16920" cy="2628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4C7F55F1-B588-4FED-978D-CF5555447C70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11839427" y="2521133"/>
                <a:ext cx="255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8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E18581CE-3596-4567-8AD1-8B4422AF598A}"/>
                  </a:ext>
                </a:extLst>
              </p14:cNvPr>
              <p14:cNvContentPartPr/>
              <p14:nvPr/>
            </p14:nvContentPartPr>
            <p14:xfrm>
              <a:off x="9838547" y="3480173"/>
              <a:ext cx="290880" cy="15192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E18581CE-3596-4567-8AD1-8B4422AF598A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9834227" y="3475853"/>
                <a:ext cx="29952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0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1AB555E1-8725-497C-838C-0437D811E109}"/>
                  </a:ext>
                </a:extLst>
              </p14:cNvPr>
              <p14:cNvContentPartPr/>
              <p14:nvPr/>
            </p14:nvContentPartPr>
            <p14:xfrm>
              <a:off x="10167587" y="3366053"/>
              <a:ext cx="155520" cy="19548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1AB555E1-8725-497C-838C-0437D811E109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10163267" y="3361733"/>
                <a:ext cx="164160" cy="20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2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E1D555AE-BC5F-45A7-B669-6BF7E236366B}"/>
                  </a:ext>
                </a:extLst>
              </p14:cNvPr>
              <p14:cNvContentPartPr/>
              <p14:nvPr/>
            </p14:nvContentPartPr>
            <p14:xfrm>
              <a:off x="10508867" y="3317093"/>
              <a:ext cx="316080" cy="14652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E1D555AE-BC5F-45A7-B669-6BF7E236366B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10504547" y="3312773"/>
                <a:ext cx="32472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4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E6F8E88C-6AC0-4051-8DC0-59425D7C9A3B}"/>
                  </a:ext>
                </a:extLst>
              </p14:cNvPr>
              <p14:cNvContentPartPr/>
              <p14:nvPr/>
            </p14:nvContentPartPr>
            <p14:xfrm>
              <a:off x="10733867" y="3212693"/>
              <a:ext cx="12240" cy="54720"/>
            </p14:xfrm>
          </p:contentPart>
        </mc:Choice>
        <mc:Fallback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E6F8E88C-6AC0-4051-8DC0-59425D7C9A3B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10729547" y="3208373"/>
                <a:ext cx="20880" cy="6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6">
            <p14:nvContentPartPr>
              <p14:cNvPr id="130" name="Freihand 129">
                <a:extLst>
                  <a:ext uri="{FF2B5EF4-FFF2-40B4-BE49-F238E27FC236}">
                    <a16:creationId xmlns:a16="http://schemas.microsoft.com/office/drawing/2014/main" id="{A7957D0A-59C5-4EAE-80D9-3C4AED98E74A}"/>
                  </a:ext>
                </a:extLst>
              </p14:cNvPr>
              <p14:cNvContentPartPr/>
              <p14:nvPr/>
            </p14:nvContentPartPr>
            <p14:xfrm>
              <a:off x="9787787" y="3541733"/>
              <a:ext cx="664920" cy="192600"/>
            </p14:xfrm>
          </p:contentPart>
        </mc:Choice>
        <mc:Fallback>
          <p:pic>
            <p:nvPicPr>
              <p:cNvPr id="130" name="Freihand 129">
                <a:extLst>
                  <a:ext uri="{FF2B5EF4-FFF2-40B4-BE49-F238E27FC236}">
                    <a16:creationId xmlns:a16="http://schemas.microsoft.com/office/drawing/2014/main" id="{A7957D0A-59C5-4EAE-80D9-3C4AED98E74A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9783467" y="3537413"/>
                <a:ext cx="673560" cy="20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CEE62A70-D3E1-435E-9D76-DC9854AE05B2}"/>
                  </a:ext>
                </a:extLst>
              </p14:cNvPr>
              <p14:cNvContentPartPr/>
              <p14:nvPr/>
            </p14:nvContentPartPr>
            <p14:xfrm>
              <a:off x="11013227" y="3223133"/>
              <a:ext cx="36000" cy="153000"/>
            </p14:xfrm>
          </p:contentPart>
        </mc:Choice>
        <mc:Fallback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CEE62A70-D3E1-435E-9D76-DC9854AE05B2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11008907" y="3218813"/>
                <a:ext cx="44640" cy="1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CE5657E9-A4C2-4086-872A-3C85EC2FCFC9}"/>
                  </a:ext>
                </a:extLst>
              </p14:cNvPr>
              <p14:cNvContentPartPr/>
              <p14:nvPr/>
            </p14:nvContentPartPr>
            <p14:xfrm>
              <a:off x="11009987" y="3187133"/>
              <a:ext cx="138600" cy="106200"/>
            </p14:xfrm>
          </p:contentPart>
        </mc:Choice>
        <mc:Fallback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CE5657E9-A4C2-4086-872A-3C85EC2FCFC9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11005667" y="3182813"/>
                <a:ext cx="14724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2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03632626-4E94-49BA-8D9C-39D95ED1B344}"/>
                  </a:ext>
                </a:extLst>
              </p14:cNvPr>
              <p14:cNvContentPartPr/>
              <p14:nvPr/>
            </p14:nvContentPartPr>
            <p14:xfrm>
              <a:off x="11057867" y="3226373"/>
              <a:ext cx="199080" cy="136080"/>
            </p14:xfrm>
          </p:contentPart>
        </mc:Choice>
        <mc:Fallback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03632626-4E94-49BA-8D9C-39D95ED1B344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11053547" y="3222053"/>
                <a:ext cx="20772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4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0580D094-58E0-4F4F-8D34-0CE365054FE2}"/>
                  </a:ext>
                </a:extLst>
              </p14:cNvPr>
              <p14:cNvContentPartPr/>
              <p14:nvPr/>
            </p14:nvContentPartPr>
            <p14:xfrm>
              <a:off x="11180627" y="3246893"/>
              <a:ext cx="108720" cy="58680"/>
            </p14:xfrm>
          </p:contentPart>
        </mc:Choice>
        <mc:Fallback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0580D094-58E0-4F4F-8D34-0CE365054FE2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11176307" y="3242573"/>
                <a:ext cx="11736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6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1DC07CBE-C4B2-4899-B82E-ACA22B64D465}"/>
                  </a:ext>
                </a:extLst>
              </p14:cNvPr>
              <p14:cNvContentPartPr/>
              <p14:nvPr/>
            </p14:nvContentPartPr>
            <p14:xfrm>
              <a:off x="11278547" y="3116933"/>
              <a:ext cx="368280" cy="175680"/>
            </p14:xfrm>
          </p:contentPart>
        </mc:Choice>
        <mc:Fallback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1DC07CBE-C4B2-4899-B82E-ACA22B64D465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11274227" y="3112613"/>
                <a:ext cx="376920" cy="18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8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6AB40D30-2392-417F-BA6A-79717ABF966A}"/>
                  </a:ext>
                </a:extLst>
              </p14:cNvPr>
              <p14:cNvContentPartPr/>
              <p14:nvPr/>
            </p14:nvContentPartPr>
            <p14:xfrm>
              <a:off x="11661227" y="3128813"/>
              <a:ext cx="54360" cy="209160"/>
            </p14:xfrm>
          </p:contentPart>
        </mc:Choice>
        <mc:Fallback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6AB40D30-2392-417F-BA6A-79717ABF966A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11656907" y="3124493"/>
                <a:ext cx="63000" cy="21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0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EA5E6BD8-4700-443C-A2C4-6DA9350B8D31}"/>
                  </a:ext>
                </a:extLst>
              </p14:cNvPr>
              <p14:cNvContentPartPr/>
              <p14:nvPr/>
            </p14:nvContentPartPr>
            <p14:xfrm>
              <a:off x="11744747" y="3083453"/>
              <a:ext cx="105120" cy="66240"/>
            </p14:xfrm>
          </p:contentPart>
        </mc:Choice>
        <mc:Fallback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EA5E6BD8-4700-443C-A2C4-6DA9350B8D31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11740427" y="3079133"/>
                <a:ext cx="11376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2">
            <p14:nvContentPartPr>
              <p14:cNvPr id="138" name="Freihand 137">
                <a:extLst>
                  <a:ext uri="{FF2B5EF4-FFF2-40B4-BE49-F238E27FC236}">
                    <a16:creationId xmlns:a16="http://schemas.microsoft.com/office/drawing/2014/main" id="{8FCEDF4E-1ABE-47E7-9901-AC88BB1FD52A}"/>
                  </a:ext>
                </a:extLst>
              </p14:cNvPr>
              <p14:cNvContentPartPr/>
              <p14:nvPr/>
            </p14:nvContentPartPr>
            <p14:xfrm>
              <a:off x="11856347" y="2934053"/>
              <a:ext cx="223920" cy="208080"/>
            </p14:xfrm>
          </p:contentPart>
        </mc:Choice>
        <mc:Fallback>
          <p:pic>
            <p:nvPicPr>
              <p:cNvPr id="138" name="Freihand 137">
                <a:extLst>
                  <a:ext uri="{FF2B5EF4-FFF2-40B4-BE49-F238E27FC236}">
                    <a16:creationId xmlns:a16="http://schemas.microsoft.com/office/drawing/2014/main" id="{8FCEDF4E-1ABE-47E7-9901-AC88BB1FD52A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11852027" y="2929733"/>
                <a:ext cx="23256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4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3A325372-C48C-453F-B3AA-77B4C9B90878}"/>
                  </a:ext>
                </a:extLst>
              </p14:cNvPr>
              <p14:cNvContentPartPr/>
              <p14:nvPr/>
            </p14:nvContentPartPr>
            <p14:xfrm>
              <a:off x="9868427" y="3871853"/>
              <a:ext cx="39960" cy="161280"/>
            </p14:xfrm>
          </p:contentPart>
        </mc:Choice>
        <mc:Fallback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3A325372-C48C-453F-B3AA-77B4C9B90878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9864107" y="3867533"/>
                <a:ext cx="48600" cy="16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6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59C82652-F66B-4583-AD17-08A0889C0B23}"/>
                  </a:ext>
                </a:extLst>
              </p14:cNvPr>
              <p14:cNvContentPartPr/>
              <p14:nvPr/>
            </p14:nvContentPartPr>
            <p14:xfrm>
              <a:off x="9782387" y="3819653"/>
              <a:ext cx="201240" cy="234360"/>
            </p14:xfrm>
          </p:contentPart>
        </mc:Choice>
        <mc:Fallback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59C82652-F66B-4583-AD17-08A0889C0B23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9778067" y="3815333"/>
                <a:ext cx="209880" cy="24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8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E37D48E4-2D00-4FAF-B8E4-6D3A092A1CB8}"/>
                  </a:ext>
                </a:extLst>
              </p14:cNvPr>
              <p14:cNvContentPartPr/>
              <p14:nvPr/>
            </p14:nvContentPartPr>
            <p14:xfrm>
              <a:off x="10029347" y="3797333"/>
              <a:ext cx="136440" cy="170640"/>
            </p14:xfrm>
          </p:contentPart>
        </mc:Choice>
        <mc:Fallback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E37D48E4-2D00-4FAF-B8E4-6D3A092A1CB8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10025027" y="3793013"/>
                <a:ext cx="14508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0">
            <p14:nvContentPartPr>
              <p14:cNvPr id="143" name="Freihand 142">
                <a:extLst>
                  <a:ext uri="{FF2B5EF4-FFF2-40B4-BE49-F238E27FC236}">
                    <a16:creationId xmlns:a16="http://schemas.microsoft.com/office/drawing/2014/main" id="{26B7DBED-C8C2-477D-8906-05EB31197AE6}"/>
                  </a:ext>
                </a:extLst>
              </p14:cNvPr>
              <p14:cNvContentPartPr/>
              <p14:nvPr/>
            </p14:nvContentPartPr>
            <p14:xfrm>
              <a:off x="10168667" y="3736853"/>
              <a:ext cx="172080" cy="198720"/>
            </p14:xfrm>
          </p:contentPart>
        </mc:Choice>
        <mc:Fallback>
          <p:pic>
            <p:nvPicPr>
              <p:cNvPr id="143" name="Freihand 142">
                <a:extLst>
                  <a:ext uri="{FF2B5EF4-FFF2-40B4-BE49-F238E27FC236}">
                    <a16:creationId xmlns:a16="http://schemas.microsoft.com/office/drawing/2014/main" id="{26B7DBED-C8C2-477D-8906-05EB31197AE6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10164347" y="3732533"/>
                <a:ext cx="180720" cy="20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2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9D0FF8A0-D7B5-4EAF-8F4E-4E8CFD5D8D55}"/>
                  </a:ext>
                </a:extLst>
              </p14:cNvPr>
              <p14:cNvContentPartPr/>
              <p14:nvPr/>
            </p14:nvContentPartPr>
            <p14:xfrm>
              <a:off x="10498067" y="3710933"/>
              <a:ext cx="142560" cy="136080"/>
            </p14:xfrm>
          </p:contentPart>
        </mc:Choice>
        <mc:Fallback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9D0FF8A0-D7B5-4EAF-8F4E-4E8CFD5D8D55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10493747" y="3706613"/>
                <a:ext cx="151200" cy="14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4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44BD645B-43EF-4198-854E-0058D35B2543}"/>
                  </a:ext>
                </a:extLst>
              </p14:cNvPr>
              <p14:cNvContentPartPr/>
              <p14:nvPr/>
            </p14:nvContentPartPr>
            <p14:xfrm>
              <a:off x="10654307" y="3587453"/>
              <a:ext cx="115560" cy="217440"/>
            </p14:xfrm>
          </p:contentPart>
        </mc:Choice>
        <mc:Fallback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44BD645B-43EF-4198-854E-0058D35B2543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10649987" y="3583133"/>
                <a:ext cx="124200" cy="22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6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54E8FDC8-FD00-4672-B31D-BC2215B0ED75}"/>
                  </a:ext>
                </a:extLst>
              </p14:cNvPr>
              <p14:cNvContentPartPr/>
              <p14:nvPr/>
            </p14:nvContentPartPr>
            <p14:xfrm>
              <a:off x="10787507" y="3641453"/>
              <a:ext cx="103680" cy="132480"/>
            </p14:xfrm>
          </p:contentPart>
        </mc:Choice>
        <mc:Fallback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54E8FDC8-FD00-4672-B31D-BC2215B0ED75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10783187" y="3637133"/>
                <a:ext cx="112320" cy="14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8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0CC7201F-E613-476D-97E2-B47ACD6476ED}"/>
                  </a:ext>
                </a:extLst>
              </p14:cNvPr>
              <p14:cNvContentPartPr/>
              <p14:nvPr/>
            </p14:nvContentPartPr>
            <p14:xfrm>
              <a:off x="10911347" y="3629933"/>
              <a:ext cx="81720" cy="138240"/>
            </p14:xfrm>
          </p:contentPart>
        </mc:Choice>
        <mc:Fallback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0CC7201F-E613-476D-97E2-B47ACD6476ED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10907027" y="3625613"/>
                <a:ext cx="90360" cy="14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0">
            <p14:nvContentPartPr>
              <p14:cNvPr id="148" name="Freihand 147">
                <a:extLst>
                  <a:ext uri="{FF2B5EF4-FFF2-40B4-BE49-F238E27FC236}">
                    <a16:creationId xmlns:a16="http://schemas.microsoft.com/office/drawing/2014/main" id="{1B46C557-5DF0-4750-A3F5-7D2AF22DCD27}"/>
                  </a:ext>
                </a:extLst>
              </p14:cNvPr>
              <p14:cNvContentPartPr/>
              <p14:nvPr/>
            </p14:nvContentPartPr>
            <p14:xfrm>
              <a:off x="11159747" y="3530213"/>
              <a:ext cx="201960" cy="133200"/>
            </p14:xfrm>
          </p:contentPart>
        </mc:Choice>
        <mc:Fallback>
          <p:pic>
            <p:nvPicPr>
              <p:cNvPr id="148" name="Freihand 147">
                <a:extLst>
                  <a:ext uri="{FF2B5EF4-FFF2-40B4-BE49-F238E27FC236}">
                    <a16:creationId xmlns:a16="http://schemas.microsoft.com/office/drawing/2014/main" id="{1B46C557-5DF0-4750-A3F5-7D2AF22DCD27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11155427" y="3525893"/>
                <a:ext cx="21060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2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2E25A1E5-8DC1-4CCF-88C3-0B8BE373CAAF}"/>
                  </a:ext>
                </a:extLst>
              </p14:cNvPr>
              <p14:cNvContentPartPr/>
              <p14:nvPr/>
            </p14:nvContentPartPr>
            <p14:xfrm>
              <a:off x="11413547" y="3399533"/>
              <a:ext cx="136440" cy="202320"/>
            </p14:xfrm>
          </p:contentPart>
        </mc:Choice>
        <mc:Fallback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2E25A1E5-8DC1-4CCF-88C3-0B8BE373CAAF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11409227" y="3395213"/>
                <a:ext cx="145080" cy="2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4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853FD139-D89F-4D2A-BDA2-6DA1AC5DF453}"/>
                  </a:ext>
                </a:extLst>
              </p14:cNvPr>
              <p14:cNvContentPartPr/>
              <p14:nvPr/>
            </p14:nvContentPartPr>
            <p14:xfrm>
              <a:off x="10031507" y="4082453"/>
              <a:ext cx="175320" cy="236520"/>
            </p14:xfrm>
          </p:contentPart>
        </mc:Choice>
        <mc:Fallback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853FD139-D89F-4D2A-BDA2-6DA1AC5DF453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10027187" y="4078133"/>
                <a:ext cx="183960" cy="24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6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C136934B-CA8C-4AB9-9E35-245D0DE6E990}"/>
                  </a:ext>
                </a:extLst>
              </p14:cNvPr>
              <p14:cNvContentPartPr/>
              <p14:nvPr/>
            </p14:nvContentPartPr>
            <p14:xfrm>
              <a:off x="10644587" y="3968333"/>
              <a:ext cx="109080" cy="136800"/>
            </p14:xfrm>
          </p:contentPart>
        </mc:Choice>
        <mc:Fallback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C136934B-CA8C-4AB9-9E35-245D0DE6E990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10640267" y="3964013"/>
                <a:ext cx="117720" cy="14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8">
            <p14:nvContentPartPr>
              <p14:cNvPr id="152" name="Freihand 151">
                <a:extLst>
                  <a:ext uri="{FF2B5EF4-FFF2-40B4-BE49-F238E27FC236}">
                    <a16:creationId xmlns:a16="http://schemas.microsoft.com/office/drawing/2014/main" id="{395A5C42-06C8-4198-B15A-16FA4B812524}"/>
                  </a:ext>
                </a:extLst>
              </p14:cNvPr>
              <p14:cNvContentPartPr/>
              <p14:nvPr/>
            </p14:nvContentPartPr>
            <p14:xfrm>
              <a:off x="11629187" y="3453533"/>
              <a:ext cx="32760" cy="383760"/>
            </p14:xfrm>
          </p:contentPart>
        </mc:Choice>
        <mc:Fallback>
          <p:pic>
            <p:nvPicPr>
              <p:cNvPr id="152" name="Freihand 151">
                <a:extLst>
                  <a:ext uri="{FF2B5EF4-FFF2-40B4-BE49-F238E27FC236}">
                    <a16:creationId xmlns:a16="http://schemas.microsoft.com/office/drawing/2014/main" id="{395A5C42-06C8-4198-B15A-16FA4B812524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11624867" y="3449213"/>
                <a:ext cx="41400" cy="39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0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2D19B718-FC9D-4347-A5E8-02D8D00A83DC}"/>
                  </a:ext>
                </a:extLst>
              </p14:cNvPr>
              <p14:cNvContentPartPr/>
              <p14:nvPr/>
            </p14:nvContentPartPr>
            <p14:xfrm>
              <a:off x="11629547" y="3905693"/>
              <a:ext cx="45720" cy="42120"/>
            </p14:xfrm>
          </p:contentPart>
        </mc:Choice>
        <mc:Fallback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2D19B718-FC9D-4347-A5E8-02D8D00A83DC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11625227" y="3901373"/>
                <a:ext cx="54360" cy="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2">
            <p14:nvContentPartPr>
              <p14:cNvPr id="155" name="Freihand 154">
                <a:extLst>
                  <a:ext uri="{FF2B5EF4-FFF2-40B4-BE49-F238E27FC236}">
                    <a16:creationId xmlns:a16="http://schemas.microsoft.com/office/drawing/2014/main" id="{E2354CFD-C6C2-44C3-B943-32C5DC86BE42}"/>
                  </a:ext>
                </a:extLst>
              </p14:cNvPr>
              <p14:cNvContentPartPr/>
              <p14:nvPr/>
            </p14:nvContentPartPr>
            <p14:xfrm>
              <a:off x="4673267" y="1043693"/>
              <a:ext cx="435600" cy="1017360"/>
            </p14:xfrm>
          </p:contentPart>
        </mc:Choice>
        <mc:Fallback>
          <p:pic>
            <p:nvPicPr>
              <p:cNvPr id="155" name="Freihand 154">
                <a:extLst>
                  <a:ext uri="{FF2B5EF4-FFF2-40B4-BE49-F238E27FC236}">
                    <a16:creationId xmlns:a16="http://schemas.microsoft.com/office/drawing/2014/main" id="{E2354CFD-C6C2-44C3-B943-32C5DC86BE42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4668947" y="1039373"/>
                <a:ext cx="444240" cy="10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4">
            <p14:nvContentPartPr>
              <p14:cNvPr id="156" name="Freihand 155">
                <a:extLst>
                  <a:ext uri="{FF2B5EF4-FFF2-40B4-BE49-F238E27FC236}">
                    <a16:creationId xmlns:a16="http://schemas.microsoft.com/office/drawing/2014/main" id="{6B850D01-E9CE-4397-9665-93DEC9B31C83}"/>
                  </a:ext>
                </a:extLst>
              </p14:cNvPr>
              <p14:cNvContentPartPr/>
              <p14:nvPr/>
            </p14:nvContentPartPr>
            <p14:xfrm>
              <a:off x="4565987" y="1751093"/>
              <a:ext cx="338040" cy="399240"/>
            </p14:xfrm>
          </p:contentPart>
        </mc:Choice>
        <mc:Fallback>
          <p:pic>
            <p:nvPicPr>
              <p:cNvPr id="156" name="Freihand 155">
                <a:extLst>
                  <a:ext uri="{FF2B5EF4-FFF2-40B4-BE49-F238E27FC236}">
                    <a16:creationId xmlns:a16="http://schemas.microsoft.com/office/drawing/2014/main" id="{6B850D01-E9CE-4397-9665-93DEC9B31C83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4561667" y="1746773"/>
                <a:ext cx="346680" cy="40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6">
            <p14:nvContentPartPr>
              <p14:cNvPr id="158" name="Freihand 157">
                <a:extLst>
                  <a:ext uri="{FF2B5EF4-FFF2-40B4-BE49-F238E27FC236}">
                    <a16:creationId xmlns:a16="http://schemas.microsoft.com/office/drawing/2014/main" id="{01C83B30-8468-47B0-B052-2BEB3ED675AD}"/>
                  </a:ext>
                </a:extLst>
              </p14:cNvPr>
              <p14:cNvContentPartPr/>
              <p14:nvPr/>
            </p14:nvContentPartPr>
            <p14:xfrm>
              <a:off x="5222267" y="742373"/>
              <a:ext cx="146160" cy="257760"/>
            </p14:xfrm>
          </p:contentPart>
        </mc:Choice>
        <mc:Fallback>
          <p:pic>
            <p:nvPicPr>
              <p:cNvPr id="158" name="Freihand 157">
                <a:extLst>
                  <a:ext uri="{FF2B5EF4-FFF2-40B4-BE49-F238E27FC236}">
                    <a16:creationId xmlns:a16="http://schemas.microsoft.com/office/drawing/2014/main" id="{01C83B30-8468-47B0-B052-2BEB3ED675AD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5217947" y="738053"/>
                <a:ext cx="15480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8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A10E124B-26EB-4657-AFCE-8882CD65455C}"/>
                  </a:ext>
                </a:extLst>
              </p14:cNvPr>
              <p14:cNvContentPartPr/>
              <p14:nvPr/>
            </p14:nvContentPartPr>
            <p14:xfrm>
              <a:off x="5411987" y="671453"/>
              <a:ext cx="99720" cy="120600"/>
            </p14:xfrm>
          </p:contentPart>
        </mc:Choice>
        <mc:Fallback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A10E124B-26EB-4657-AFCE-8882CD65455C}"/>
                  </a:ext>
                </a:extLst>
              </p:cNvPr>
              <p:cNvPicPr/>
              <p:nvPr/>
            </p:nvPicPr>
            <p:blipFill>
              <a:blip r:embed="rId239"/>
              <a:stretch>
                <a:fillRect/>
              </a:stretch>
            </p:blipFill>
            <p:spPr>
              <a:xfrm>
                <a:off x="5407667" y="667133"/>
                <a:ext cx="10836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0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C7339274-8B4C-48F7-A423-2BB197FCDBEA}"/>
                  </a:ext>
                </a:extLst>
              </p14:cNvPr>
              <p14:cNvContentPartPr/>
              <p14:nvPr/>
            </p14:nvContentPartPr>
            <p14:xfrm>
              <a:off x="5550227" y="685853"/>
              <a:ext cx="77400" cy="235440"/>
            </p14:xfrm>
          </p:contentPart>
        </mc:Choice>
        <mc:Fallback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C7339274-8B4C-48F7-A423-2BB197FCDBEA}"/>
                  </a:ext>
                </a:extLst>
              </p:cNvPr>
              <p:cNvPicPr/>
              <p:nvPr/>
            </p:nvPicPr>
            <p:blipFill>
              <a:blip r:embed="rId241"/>
              <a:stretch>
                <a:fillRect/>
              </a:stretch>
            </p:blipFill>
            <p:spPr>
              <a:xfrm>
                <a:off x="5545907" y="681533"/>
                <a:ext cx="860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2">
            <p14:nvContentPartPr>
              <p14:cNvPr id="161" name="Freihand 160">
                <a:extLst>
                  <a:ext uri="{FF2B5EF4-FFF2-40B4-BE49-F238E27FC236}">
                    <a16:creationId xmlns:a16="http://schemas.microsoft.com/office/drawing/2014/main" id="{0E8C99C5-5B76-426E-979B-CCB2ABABFD23}"/>
                  </a:ext>
                </a:extLst>
              </p14:cNvPr>
              <p14:cNvContentPartPr/>
              <p14:nvPr/>
            </p14:nvContentPartPr>
            <p14:xfrm>
              <a:off x="5655707" y="664973"/>
              <a:ext cx="114120" cy="65160"/>
            </p14:xfrm>
          </p:contentPart>
        </mc:Choice>
        <mc:Fallback>
          <p:pic>
            <p:nvPicPr>
              <p:cNvPr id="161" name="Freihand 160">
                <a:extLst>
                  <a:ext uri="{FF2B5EF4-FFF2-40B4-BE49-F238E27FC236}">
                    <a16:creationId xmlns:a16="http://schemas.microsoft.com/office/drawing/2014/main" id="{0E8C99C5-5B76-426E-979B-CCB2ABABFD23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5651387" y="660653"/>
                <a:ext cx="12276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4">
            <p14:nvContentPartPr>
              <p14:cNvPr id="162" name="Freihand 161">
                <a:extLst>
                  <a:ext uri="{FF2B5EF4-FFF2-40B4-BE49-F238E27FC236}">
                    <a16:creationId xmlns:a16="http://schemas.microsoft.com/office/drawing/2014/main" id="{A90FBDCC-34CA-4D59-BCEA-117FA8CA86D4}"/>
                  </a:ext>
                </a:extLst>
              </p14:cNvPr>
              <p14:cNvContentPartPr/>
              <p14:nvPr/>
            </p14:nvContentPartPr>
            <p14:xfrm>
              <a:off x="5754347" y="581093"/>
              <a:ext cx="110160" cy="144720"/>
            </p14:xfrm>
          </p:contentPart>
        </mc:Choice>
        <mc:Fallback>
          <p:pic>
            <p:nvPicPr>
              <p:cNvPr id="162" name="Freihand 161">
                <a:extLst>
                  <a:ext uri="{FF2B5EF4-FFF2-40B4-BE49-F238E27FC236}">
                    <a16:creationId xmlns:a16="http://schemas.microsoft.com/office/drawing/2014/main" id="{A90FBDCC-34CA-4D59-BCEA-117FA8CA86D4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5750027" y="576773"/>
                <a:ext cx="118800" cy="15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6">
            <p14:nvContentPartPr>
              <p14:cNvPr id="163" name="Freihand 162">
                <a:extLst>
                  <a:ext uri="{FF2B5EF4-FFF2-40B4-BE49-F238E27FC236}">
                    <a16:creationId xmlns:a16="http://schemas.microsoft.com/office/drawing/2014/main" id="{C9D2DF32-167A-4627-B5C3-F28D85C3D52B}"/>
                  </a:ext>
                </a:extLst>
              </p14:cNvPr>
              <p14:cNvContentPartPr/>
              <p14:nvPr/>
            </p14:nvContentPartPr>
            <p14:xfrm>
              <a:off x="5887907" y="627893"/>
              <a:ext cx="256680" cy="54360"/>
            </p14:xfrm>
          </p:contentPart>
        </mc:Choice>
        <mc:Fallback>
          <p:pic>
            <p:nvPicPr>
              <p:cNvPr id="163" name="Freihand 162">
                <a:extLst>
                  <a:ext uri="{FF2B5EF4-FFF2-40B4-BE49-F238E27FC236}">
                    <a16:creationId xmlns:a16="http://schemas.microsoft.com/office/drawing/2014/main" id="{C9D2DF32-167A-4627-B5C3-F28D85C3D52B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5883587" y="623573"/>
                <a:ext cx="26532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8">
            <p14:nvContentPartPr>
              <p14:cNvPr id="164" name="Freihand 163">
                <a:extLst>
                  <a:ext uri="{FF2B5EF4-FFF2-40B4-BE49-F238E27FC236}">
                    <a16:creationId xmlns:a16="http://schemas.microsoft.com/office/drawing/2014/main" id="{157D3AD3-6B00-40EE-9ABC-662D14248EE5}"/>
                  </a:ext>
                </a:extLst>
              </p14:cNvPr>
              <p14:cNvContentPartPr/>
              <p14:nvPr/>
            </p14:nvContentPartPr>
            <p14:xfrm>
              <a:off x="6314867" y="536093"/>
              <a:ext cx="331920" cy="110520"/>
            </p14:xfrm>
          </p:contentPart>
        </mc:Choice>
        <mc:Fallback>
          <p:pic>
            <p:nvPicPr>
              <p:cNvPr id="164" name="Freihand 163">
                <a:extLst>
                  <a:ext uri="{FF2B5EF4-FFF2-40B4-BE49-F238E27FC236}">
                    <a16:creationId xmlns:a16="http://schemas.microsoft.com/office/drawing/2014/main" id="{157D3AD3-6B00-40EE-9ABC-662D14248EE5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6310547" y="531773"/>
                <a:ext cx="34056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0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948CAB8B-9A4F-41A7-8ADD-5252E4077096}"/>
                  </a:ext>
                </a:extLst>
              </p14:cNvPr>
              <p14:cNvContentPartPr/>
              <p14:nvPr/>
            </p14:nvContentPartPr>
            <p14:xfrm>
              <a:off x="6574427" y="445013"/>
              <a:ext cx="360" cy="360"/>
            </p14:xfrm>
          </p:contentPart>
        </mc:Choice>
        <mc:Fallback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948CAB8B-9A4F-41A7-8ADD-5252E4077096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6570107" y="440693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166" name="Freihand 165">
                <a:extLst>
                  <a:ext uri="{FF2B5EF4-FFF2-40B4-BE49-F238E27FC236}">
                    <a16:creationId xmlns:a16="http://schemas.microsoft.com/office/drawing/2014/main" id="{2E60053A-4374-41BA-8BD9-8443EC8E1FFF}"/>
                  </a:ext>
                </a:extLst>
              </p14:cNvPr>
              <p14:cNvContentPartPr/>
              <p14:nvPr/>
            </p14:nvContentPartPr>
            <p14:xfrm>
              <a:off x="6808427" y="544013"/>
              <a:ext cx="106200" cy="286920"/>
            </p14:xfrm>
          </p:contentPart>
        </mc:Choice>
        <mc:Fallback>
          <p:pic>
            <p:nvPicPr>
              <p:cNvPr id="166" name="Freihand 165">
                <a:extLst>
                  <a:ext uri="{FF2B5EF4-FFF2-40B4-BE49-F238E27FC236}">
                    <a16:creationId xmlns:a16="http://schemas.microsoft.com/office/drawing/2014/main" id="{2E60053A-4374-41BA-8BD9-8443EC8E1FFF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6804107" y="539693"/>
                <a:ext cx="114840" cy="29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167" name="Freihand 166">
                <a:extLst>
                  <a:ext uri="{FF2B5EF4-FFF2-40B4-BE49-F238E27FC236}">
                    <a16:creationId xmlns:a16="http://schemas.microsoft.com/office/drawing/2014/main" id="{58A4F069-A6E0-4DB7-BF03-F6672404CA88}"/>
                  </a:ext>
                </a:extLst>
              </p14:cNvPr>
              <p14:cNvContentPartPr/>
              <p14:nvPr/>
            </p14:nvContentPartPr>
            <p14:xfrm>
              <a:off x="6971507" y="581813"/>
              <a:ext cx="196920" cy="42480"/>
            </p14:xfrm>
          </p:contentPart>
        </mc:Choice>
        <mc:Fallback>
          <p:pic>
            <p:nvPicPr>
              <p:cNvPr id="167" name="Freihand 166">
                <a:extLst>
                  <a:ext uri="{FF2B5EF4-FFF2-40B4-BE49-F238E27FC236}">
                    <a16:creationId xmlns:a16="http://schemas.microsoft.com/office/drawing/2014/main" id="{58A4F069-A6E0-4DB7-BF03-F6672404CA88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6967187" y="577493"/>
                <a:ext cx="20556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5">
            <p14:nvContentPartPr>
              <p14:cNvPr id="168" name="Freihand 167">
                <a:extLst>
                  <a:ext uri="{FF2B5EF4-FFF2-40B4-BE49-F238E27FC236}">
                    <a16:creationId xmlns:a16="http://schemas.microsoft.com/office/drawing/2014/main" id="{5CC08287-9D8A-416C-ADD7-7E2F670FCCB2}"/>
                  </a:ext>
                </a:extLst>
              </p14:cNvPr>
              <p14:cNvContentPartPr/>
              <p14:nvPr/>
            </p14:nvContentPartPr>
            <p14:xfrm>
              <a:off x="7167347" y="540773"/>
              <a:ext cx="125640" cy="214200"/>
            </p14:xfrm>
          </p:contentPart>
        </mc:Choice>
        <mc:Fallback>
          <p:pic>
            <p:nvPicPr>
              <p:cNvPr id="168" name="Freihand 167">
                <a:extLst>
                  <a:ext uri="{FF2B5EF4-FFF2-40B4-BE49-F238E27FC236}">
                    <a16:creationId xmlns:a16="http://schemas.microsoft.com/office/drawing/2014/main" id="{5CC08287-9D8A-416C-ADD7-7E2F670FCCB2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7163027" y="536453"/>
                <a:ext cx="134280" cy="22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7">
            <p14:nvContentPartPr>
              <p14:cNvPr id="169" name="Freihand 168">
                <a:extLst>
                  <a:ext uri="{FF2B5EF4-FFF2-40B4-BE49-F238E27FC236}">
                    <a16:creationId xmlns:a16="http://schemas.microsoft.com/office/drawing/2014/main" id="{6839F11E-EA56-4F24-A7CB-A666346B006D}"/>
                  </a:ext>
                </a:extLst>
              </p14:cNvPr>
              <p14:cNvContentPartPr/>
              <p14:nvPr/>
            </p14:nvContentPartPr>
            <p14:xfrm>
              <a:off x="7250867" y="479573"/>
              <a:ext cx="24120" cy="7560"/>
            </p14:xfrm>
          </p:contentPart>
        </mc:Choice>
        <mc:Fallback>
          <p:pic>
            <p:nvPicPr>
              <p:cNvPr id="169" name="Freihand 168">
                <a:extLst>
                  <a:ext uri="{FF2B5EF4-FFF2-40B4-BE49-F238E27FC236}">
                    <a16:creationId xmlns:a16="http://schemas.microsoft.com/office/drawing/2014/main" id="{6839F11E-EA56-4F24-A7CB-A666346B006D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7246547" y="475253"/>
                <a:ext cx="3276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9">
            <p14:nvContentPartPr>
              <p14:cNvPr id="170" name="Freihand 169">
                <a:extLst>
                  <a:ext uri="{FF2B5EF4-FFF2-40B4-BE49-F238E27FC236}">
                    <a16:creationId xmlns:a16="http://schemas.microsoft.com/office/drawing/2014/main" id="{93621CF1-1F75-4DBF-83F8-0E0647926403}"/>
                  </a:ext>
                </a:extLst>
              </p14:cNvPr>
              <p14:cNvContentPartPr/>
              <p14:nvPr/>
            </p14:nvContentPartPr>
            <p14:xfrm>
              <a:off x="7357067" y="545813"/>
              <a:ext cx="249480" cy="201240"/>
            </p14:xfrm>
          </p:contentPart>
        </mc:Choice>
        <mc:Fallback>
          <p:pic>
            <p:nvPicPr>
              <p:cNvPr id="170" name="Freihand 169">
                <a:extLst>
                  <a:ext uri="{FF2B5EF4-FFF2-40B4-BE49-F238E27FC236}">
                    <a16:creationId xmlns:a16="http://schemas.microsoft.com/office/drawing/2014/main" id="{93621CF1-1F75-4DBF-83F8-0E0647926403}"/>
                  </a:ext>
                </a:extLst>
              </p:cNvPr>
              <p:cNvPicPr/>
              <p:nvPr/>
            </p:nvPicPr>
            <p:blipFill>
              <a:blip r:embed="rId260"/>
              <a:stretch>
                <a:fillRect/>
              </a:stretch>
            </p:blipFill>
            <p:spPr>
              <a:xfrm>
                <a:off x="7352747" y="541493"/>
                <a:ext cx="25812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1">
            <p14:nvContentPartPr>
              <p14:cNvPr id="171" name="Freihand 170">
                <a:extLst>
                  <a:ext uri="{FF2B5EF4-FFF2-40B4-BE49-F238E27FC236}">
                    <a16:creationId xmlns:a16="http://schemas.microsoft.com/office/drawing/2014/main" id="{C9F98C69-E3E5-4CDD-B676-23EE687A8CFF}"/>
                  </a:ext>
                </a:extLst>
              </p14:cNvPr>
              <p14:cNvContentPartPr/>
              <p14:nvPr/>
            </p14:nvContentPartPr>
            <p14:xfrm>
              <a:off x="6999947" y="473813"/>
              <a:ext cx="111600" cy="53640"/>
            </p14:xfrm>
          </p:contentPart>
        </mc:Choice>
        <mc:Fallback>
          <p:pic>
            <p:nvPicPr>
              <p:cNvPr id="171" name="Freihand 170">
                <a:extLst>
                  <a:ext uri="{FF2B5EF4-FFF2-40B4-BE49-F238E27FC236}">
                    <a16:creationId xmlns:a16="http://schemas.microsoft.com/office/drawing/2014/main" id="{C9F98C69-E3E5-4CDD-B676-23EE687A8CFF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6995627" y="469493"/>
                <a:ext cx="120240" cy="6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8A16479B-C396-4FE5-A039-5C7BB21968DB}"/>
                  </a:ext>
                </a:extLst>
              </p14:cNvPr>
              <p14:cNvContentPartPr/>
              <p14:nvPr/>
            </p14:nvContentPartPr>
            <p14:xfrm>
              <a:off x="6230267" y="98333"/>
              <a:ext cx="2603880" cy="392400"/>
            </p14:xfrm>
          </p:contentPart>
        </mc:Choice>
        <mc:Fallback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8A16479B-C396-4FE5-A039-5C7BB21968DB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6225947" y="94013"/>
                <a:ext cx="2612520" cy="401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17" name="Gruppieren 216">
            <a:extLst>
              <a:ext uri="{FF2B5EF4-FFF2-40B4-BE49-F238E27FC236}">
                <a16:creationId xmlns:a16="http://schemas.microsoft.com/office/drawing/2014/main" id="{27E1472C-2506-43F9-BC04-406BA718D3ED}"/>
              </a:ext>
            </a:extLst>
          </p:cNvPr>
          <p:cNvGrpSpPr/>
          <p:nvPr/>
        </p:nvGrpSpPr>
        <p:grpSpPr>
          <a:xfrm>
            <a:off x="777707" y="5040773"/>
            <a:ext cx="70920" cy="108000"/>
            <a:chOff x="777707" y="5040773"/>
            <a:chExt cx="70920" cy="108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C3DA4A6D-4F9C-4E7C-A39D-19257F5F9E26}"/>
                    </a:ext>
                  </a:extLst>
                </p14:cNvPr>
                <p14:cNvContentPartPr/>
                <p14:nvPr/>
              </p14:nvContentPartPr>
              <p14:xfrm>
                <a:off x="822347" y="5076773"/>
                <a:ext cx="2160" cy="14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C3DA4A6D-4F9C-4E7C-A39D-19257F5F9E26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818027" y="5072453"/>
                  <a:ext cx="1080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4D39D0F-FB30-4D18-8C10-1C2DC8AF5899}"/>
                    </a:ext>
                  </a:extLst>
                </p14:cNvPr>
                <p14:cNvContentPartPr/>
                <p14:nvPr/>
              </p14:nvContentPartPr>
              <p14:xfrm>
                <a:off x="777707" y="5040773"/>
                <a:ext cx="61560" cy="1080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4D39D0F-FB30-4D18-8C10-1C2DC8AF589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773387" y="5036453"/>
                  <a:ext cx="702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C8DA99C1-0612-4F18-9534-3C512538274C}"/>
                    </a:ext>
                  </a:extLst>
                </p14:cNvPr>
                <p14:cNvContentPartPr/>
                <p14:nvPr/>
              </p14:nvContentPartPr>
              <p14:xfrm>
                <a:off x="778787" y="5084333"/>
                <a:ext cx="69840" cy="6372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C8DA99C1-0612-4F18-9534-3C512538274C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74467" y="5080013"/>
                  <a:ext cx="78480" cy="72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1">
            <p14:nvContentPartPr>
              <p14:cNvPr id="218" name="Freihand 217">
                <a:extLst>
                  <a:ext uri="{FF2B5EF4-FFF2-40B4-BE49-F238E27FC236}">
                    <a16:creationId xmlns:a16="http://schemas.microsoft.com/office/drawing/2014/main" id="{04A2AF0E-E866-4DAE-AC79-0819C5950920}"/>
                  </a:ext>
                </a:extLst>
              </p14:cNvPr>
              <p14:cNvContentPartPr/>
              <p14:nvPr/>
            </p14:nvContentPartPr>
            <p14:xfrm>
              <a:off x="7451387" y="1515293"/>
              <a:ext cx="32040" cy="77760"/>
            </p14:xfrm>
          </p:contentPart>
        </mc:Choice>
        <mc:Fallback>
          <p:pic>
            <p:nvPicPr>
              <p:cNvPr id="218" name="Freihand 217">
                <a:extLst>
                  <a:ext uri="{FF2B5EF4-FFF2-40B4-BE49-F238E27FC236}">
                    <a16:creationId xmlns:a16="http://schemas.microsoft.com/office/drawing/2014/main" id="{04A2AF0E-E866-4DAE-AC79-0819C5950920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7447067" y="1510973"/>
                <a:ext cx="40680" cy="86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23" name="Gruppieren 222">
            <a:extLst>
              <a:ext uri="{FF2B5EF4-FFF2-40B4-BE49-F238E27FC236}">
                <a16:creationId xmlns:a16="http://schemas.microsoft.com/office/drawing/2014/main" id="{9261972F-99B5-499F-9C5D-AF65E17F81D1}"/>
              </a:ext>
            </a:extLst>
          </p:cNvPr>
          <p:cNvGrpSpPr/>
          <p:nvPr/>
        </p:nvGrpSpPr>
        <p:grpSpPr>
          <a:xfrm>
            <a:off x="7791227" y="170693"/>
            <a:ext cx="3652560" cy="971280"/>
            <a:chOff x="7791227" y="170693"/>
            <a:chExt cx="3652560" cy="971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259651B1-99BF-42E2-B662-0BF54EC1F690}"/>
                    </a:ext>
                  </a:extLst>
                </p14:cNvPr>
                <p14:cNvContentPartPr/>
                <p14:nvPr/>
              </p14:nvContentPartPr>
              <p14:xfrm>
                <a:off x="7791227" y="468053"/>
                <a:ext cx="227520" cy="19368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259651B1-99BF-42E2-B662-0BF54EC1F690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7786907" y="463733"/>
                  <a:ext cx="23616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12D6BCBD-A56D-47CF-ADCF-C57AA38E20CA}"/>
                    </a:ext>
                  </a:extLst>
                </p14:cNvPr>
                <p14:cNvContentPartPr/>
                <p14:nvPr/>
              </p14:nvContentPartPr>
              <p14:xfrm>
                <a:off x="8055827" y="547973"/>
                <a:ext cx="107280" cy="705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12D6BCBD-A56D-47CF-ADCF-C57AA38E20CA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051507" y="543653"/>
                  <a:ext cx="11592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329150F1-8DFD-4803-93FE-0D571E3AEECE}"/>
                    </a:ext>
                  </a:extLst>
                </p14:cNvPr>
                <p14:cNvContentPartPr/>
                <p14:nvPr/>
              </p14:nvContentPartPr>
              <p14:xfrm>
                <a:off x="8164547" y="554813"/>
                <a:ext cx="123120" cy="8100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329150F1-8DFD-4803-93FE-0D571E3AEECE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8160227" y="550493"/>
                  <a:ext cx="1317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BD5BFF24-924A-4E8B-A78D-6A571ECC88A2}"/>
                    </a:ext>
                  </a:extLst>
                </p14:cNvPr>
                <p14:cNvContentPartPr/>
                <p14:nvPr/>
              </p14:nvContentPartPr>
              <p14:xfrm>
                <a:off x="8310347" y="439253"/>
                <a:ext cx="295560" cy="16992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BD5BFF24-924A-4E8B-A78D-6A571ECC88A2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8306027" y="434933"/>
                  <a:ext cx="30420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EA866BBA-9AC6-4B02-A785-94A5D0613957}"/>
                    </a:ext>
                  </a:extLst>
                </p14:cNvPr>
                <p14:cNvContentPartPr/>
                <p14:nvPr/>
              </p14:nvContentPartPr>
              <p14:xfrm>
                <a:off x="8651987" y="492173"/>
                <a:ext cx="261360" cy="8820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EA866BBA-9AC6-4B02-A785-94A5D0613957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8647667" y="487853"/>
                  <a:ext cx="27000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142B2AEC-71F3-43DA-ACB8-921E36DC4699}"/>
                    </a:ext>
                  </a:extLst>
                </p14:cNvPr>
                <p14:cNvContentPartPr/>
                <p14:nvPr/>
              </p14:nvContentPartPr>
              <p14:xfrm>
                <a:off x="9094067" y="488933"/>
                <a:ext cx="271800" cy="9612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142B2AEC-71F3-43DA-ACB8-921E36DC4699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089747" y="484613"/>
                  <a:ext cx="28044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83CBFA9B-0DBD-456F-A0B5-2134123E8C8E}"/>
                    </a:ext>
                  </a:extLst>
                </p14:cNvPr>
                <p14:cNvContentPartPr/>
                <p14:nvPr/>
              </p14:nvContentPartPr>
              <p14:xfrm>
                <a:off x="9543707" y="391733"/>
                <a:ext cx="332280" cy="15084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83CBFA9B-0DBD-456F-A0B5-2134123E8C8E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539387" y="387413"/>
                  <a:ext cx="3409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4D178EF4-6833-430F-976A-81F8B69DFA62}"/>
                    </a:ext>
                  </a:extLst>
                </p14:cNvPr>
                <p14:cNvContentPartPr/>
                <p14:nvPr/>
              </p14:nvContentPartPr>
              <p14:xfrm>
                <a:off x="9857627" y="337373"/>
                <a:ext cx="360" cy="36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4D178EF4-6833-430F-976A-81F8B69DFA6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853307" y="33305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768330E9-03A1-459B-80B5-3AFB0E379C81}"/>
                    </a:ext>
                  </a:extLst>
                </p14:cNvPr>
                <p14:cNvContentPartPr/>
                <p14:nvPr/>
              </p14:nvContentPartPr>
              <p14:xfrm>
                <a:off x="10134827" y="306053"/>
                <a:ext cx="136800" cy="2127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768330E9-03A1-459B-80B5-3AFB0E379C81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130507" y="301733"/>
                  <a:ext cx="14544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E71B48BC-04D6-4095-91C2-65D80586F385}"/>
                    </a:ext>
                  </a:extLst>
                </p14:cNvPr>
                <p14:cNvContentPartPr/>
                <p14:nvPr/>
              </p14:nvContentPartPr>
              <p14:xfrm>
                <a:off x="10298267" y="398933"/>
                <a:ext cx="145080" cy="10404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E71B48BC-04D6-4095-91C2-65D80586F385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293947" y="394613"/>
                  <a:ext cx="1537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D25AED68-ED81-49C8-99CB-9CFA6794C0F6}"/>
                    </a:ext>
                  </a:extLst>
                </p14:cNvPr>
                <p14:cNvContentPartPr/>
                <p14:nvPr/>
              </p14:nvContentPartPr>
              <p14:xfrm>
                <a:off x="10439387" y="263933"/>
                <a:ext cx="154440" cy="20412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D25AED68-ED81-49C8-99CB-9CFA6794C0F6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435067" y="259613"/>
                  <a:ext cx="16308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69B3B645-DAE0-48CF-BA4D-2442DBD62D66}"/>
                    </a:ext>
                  </a:extLst>
                </p14:cNvPr>
                <p14:cNvContentPartPr/>
                <p14:nvPr/>
              </p14:nvContentPartPr>
              <p14:xfrm>
                <a:off x="10416347" y="339533"/>
                <a:ext cx="103320" cy="1008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69B3B645-DAE0-48CF-BA4D-2442DBD62D66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10412027" y="335213"/>
                  <a:ext cx="1119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42FBC651-3044-47C8-9362-7352C9934FC3}"/>
                    </a:ext>
                  </a:extLst>
                </p14:cNvPr>
                <p14:cNvContentPartPr/>
                <p14:nvPr/>
              </p14:nvContentPartPr>
              <p14:xfrm>
                <a:off x="10598147" y="367973"/>
                <a:ext cx="167760" cy="8316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42FBC651-3044-47C8-9362-7352C9934FC3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10593827" y="363653"/>
                  <a:ext cx="1764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A8193D3D-69FE-465D-AA93-72A8A53BA7C4}"/>
                    </a:ext>
                  </a:extLst>
                </p14:cNvPr>
                <p14:cNvContentPartPr/>
                <p14:nvPr/>
              </p14:nvContentPartPr>
              <p14:xfrm>
                <a:off x="10821347" y="208853"/>
                <a:ext cx="154080" cy="34380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A8193D3D-69FE-465D-AA93-72A8A53BA7C4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0817027" y="204533"/>
                  <a:ext cx="162720" cy="35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4208EFCD-6616-4C9B-B403-894E606A0298}"/>
                    </a:ext>
                  </a:extLst>
                </p14:cNvPr>
                <p14:cNvContentPartPr/>
                <p14:nvPr/>
              </p14:nvContentPartPr>
              <p14:xfrm>
                <a:off x="10992707" y="202373"/>
                <a:ext cx="135000" cy="17532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4208EFCD-6616-4C9B-B403-894E606A0298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0988387" y="198053"/>
                  <a:ext cx="14364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92CFCDA6-BA74-4F58-97B7-A75C79A5961F}"/>
                    </a:ext>
                  </a:extLst>
                </p14:cNvPr>
                <p14:cNvContentPartPr/>
                <p14:nvPr/>
              </p14:nvContentPartPr>
              <p14:xfrm>
                <a:off x="11017907" y="170693"/>
                <a:ext cx="33840" cy="23256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92CFCDA6-BA74-4F58-97B7-A75C79A5961F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1013587" y="166373"/>
                  <a:ext cx="4248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3C778CCB-D01D-4EE3-8BDB-BE4AFA0F9221}"/>
                    </a:ext>
                  </a:extLst>
                </p14:cNvPr>
                <p14:cNvContentPartPr/>
                <p14:nvPr/>
              </p14:nvContentPartPr>
              <p14:xfrm>
                <a:off x="10965347" y="243053"/>
                <a:ext cx="129600" cy="5400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3C778CCB-D01D-4EE3-8BDB-BE4AFA0F9221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0961027" y="238733"/>
                  <a:ext cx="13824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C17B3BE9-4B4D-4590-93A2-F7A1BADF87FC}"/>
                    </a:ext>
                  </a:extLst>
                </p14:cNvPr>
                <p14:cNvContentPartPr/>
                <p14:nvPr/>
              </p14:nvContentPartPr>
              <p14:xfrm>
                <a:off x="11149667" y="335213"/>
                <a:ext cx="22320" cy="4428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C17B3BE9-4B4D-4590-93A2-F7A1BADF87FC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1145347" y="330893"/>
                  <a:ext cx="30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186B7747-F665-45A3-9AF0-2A54D290DFBF}"/>
                    </a:ext>
                  </a:extLst>
                </p14:cNvPr>
                <p14:cNvContentPartPr/>
                <p14:nvPr/>
              </p14:nvContentPartPr>
              <p14:xfrm>
                <a:off x="8554067" y="802493"/>
                <a:ext cx="209520" cy="13644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186B7747-F665-45A3-9AF0-2A54D290DFBF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8549747" y="798173"/>
                  <a:ext cx="2181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0F553221-49D6-4556-9A19-9572722D3AF9}"/>
                    </a:ext>
                  </a:extLst>
                </p14:cNvPr>
                <p14:cNvContentPartPr/>
                <p14:nvPr/>
              </p14:nvContentPartPr>
              <p14:xfrm>
                <a:off x="8802827" y="739133"/>
                <a:ext cx="114120" cy="3405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0F553221-49D6-4556-9A19-9572722D3AF9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8798507" y="734813"/>
                  <a:ext cx="122760" cy="34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2F42BE0A-32BC-490B-AC0B-2E45D34B64F1}"/>
                    </a:ext>
                  </a:extLst>
                </p14:cNvPr>
                <p14:cNvContentPartPr/>
                <p14:nvPr/>
              </p14:nvContentPartPr>
              <p14:xfrm>
                <a:off x="8950427" y="681173"/>
                <a:ext cx="77400" cy="21960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2F42BE0A-32BC-490B-AC0B-2E45D34B64F1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8946107" y="676853"/>
                  <a:ext cx="8604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4E977FBA-5D16-4F59-A9B5-7A163DD82424}"/>
                    </a:ext>
                  </a:extLst>
                </p14:cNvPr>
                <p14:cNvContentPartPr/>
                <p14:nvPr/>
              </p14:nvContentPartPr>
              <p14:xfrm>
                <a:off x="9023507" y="668213"/>
                <a:ext cx="86760" cy="21024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4E977FBA-5D16-4F59-A9B5-7A163DD82424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9019187" y="663893"/>
                  <a:ext cx="9540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486CAA99-F2EE-4EAE-9DD0-2472B25BF768}"/>
                    </a:ext>
                  </a:extLst>
                </p14:cNvPr>
                <p14:cNvContentPartPr/>
                <p14:nvPr/>
              </p14:nvContentPartPr>
              <p14:xfrm>
                <a:off x="9327347" y="759293"/>
                <a:ext cx="165600" cy="13824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486CAA99-F2EE-4EAE-9DD0-2472B25BF768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9323027" y="754973"/>
                  <a:ext cx="17424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5E18F9AC-2FCD-4888-BFA0-CD8F8AE2339C}"/>
                    </a:ext>
                  </a:extLst>
                </p14:cNvPr>
                <p14:cNvContentPartPr/>
                <p14:nvPr/>
              </p14:nvContentPartPr>
              <p14:xfrm>
                <a:off x="9470987" y="711413"/>
                <a:ext cx="32760" cy="4500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5E18F9AC-2FCD-4888-BFA0-CD8F8AE2339C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9466667" y="707093"/>
                  <a:ext cx="4140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04A354F3-344E-41A2-A186-4D5BECF26120}"/>
                    </a:ext>
                  </a:extLst>
                </p14:cNvPr>
                <p14:cNvContentPartPr/>
                <p14:nvPr/>
              </p14:nvContentPartPr>
              <p14:xfrm>
                <a:off x="9546587" y="647333"/>
                <a:ext cx="168840" cy="20988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04A354F3-344E-41A2-A186-4D5BECF26120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9542267" y="643013"/>
                  <a:ext cx="1774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2CA4A0B6-31C7-4717-A4FF-9730EF3818D2}"/>
                    </a:ext>
                  </a:extLst>
                </p14:cNvPr>
                <p14:cNvContentPartPr/>
                <p14:nvPr/>
              </p14:nvContentPartPr>
              <p14:xfrm>
                <a:off x="9777707" y="730133"/>
                <a:ext cx="341640" cy="9288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2CA4A0B6-31C7-4717-A4FF-9730EF3818D2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9773387" y="725813"/>
                  <a:ext cx="3502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35F3D69A-57C1-422E-B6FB-A5A5EB87EA42}"/>
                    </a:ext>
                  </a:extLst>
                </p14:cNvPr>
                <p14:cNvContentPartPr/>
                <p14:nvPr/>
              </p14:nvContentPartPr>
              <p14:xfrm>
                <a:off x="10073987" y="663173"/>
                <a:ext cx="16560" cy="3888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35F3D69A-57C1-422E-B6FB-A5A5EB87EA42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10069667" y="658853"/>
                  <a:ext cx="2520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34C255C-5C6B-4BD8-8440-85695654B93D}"/>
                    </a:ext>
                  </a:extLst>
                </p14:cNvPr>
                <p14:cNvContentPartPr/>
                <p14:nvPr/>
              </p14:nvContentPartPr>
              <p14:xfrm>
                <a:off x="10163267" y="712853"/>
                <a:ext cx="133200" cy="11304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34C255C-5C6B-4BD8-8440-85695654B93D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10158947" y="708533"/>
                  <a:ext cx="1418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E1147E81-E4E0-4E33-B003-3404C0C06318}"/>
                    </a:ext>
                  </a:extLst>
                </p14:cNvPr>
                <p14:cNvContentPartPr/>
                <p14:nvPr/>
              </p14:nvContentPartPr>
              <p14:xfrm>
                <a:off x="10430387" y="900773"/>
                <a:ext cx="187560" cy="24120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E1147E81-E4E0-4E33-B003-3404C0C06318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10426067" y="896453"/>
                  <a:ext cx="19620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0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7BE48B12-7374-4D71-967A-CA43AA9239C2}"/>
                    </a:ext>
                  </a:extLst>
                </p14:cNvPr>
                <p14:cNvContentPartPr/>
                <p14:nvPr/>
              </p14:nvContentPartPr>
              <p14:xfrm>
                <a:off x="10524347" y="924893"/>
                <a:ext cx="598320" cy="1861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7BE48B12-7374-4D71-967A-CA43AA9239C2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10520027" y="920573"/>
                  <a:ext cx="6069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9F990E89-CC7B-4848-883F-52362075B666}"/>
                    </a:ext>
                  </a:extLst>
                </p14:cNvPr>
                <p14:cNvContentPartPr/>
                <p14:nvPr/>
              </p14:nvContentPartPr>
              <p14:xfrm>
                <a:off x="11169827" y="808613"/>
                <a:ext cx="14400" cy="24876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9F990E89-CC7B-4848-883F-52362075B666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11165507" y="804293"/>
                  <a:ext cx="2304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4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47B6FF03-09C7-43DE-8704-6CB38FC73DF1}"/>
                    </a:ext>
                  </a:extLst>
                </p14:cNvPr>
                <p14:cNvContentPartPr/>
                <p14:nvPr/>
              </p14:nvContentPartPr>
              <p14:xfrm>
                <a:off x="10500227" y="648053"/>
                <a:ext cx="221400" cy="10836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47B6FF03-09C7-43DE-8704-6CB38FC73DF1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10495907" y="643733"/>
                  <a:ext cx="23004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6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BF115731-3805-4AC0-A331-27532312444A}"/>
                    </a:ext>
                  </a:extLst>
                </p14:cNvPr>
                <p14:cNvContentPartPr/>
                <p14:nvPr/>
              </p14:nvContentPartPr>
              <p14:xfrm>
                <a:off x="10776347" y="611333"/>
                <a:ext cx="206280" cy="7956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BF115731-3805-4AC0-A331-27532312444A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10772027" y="607013"/>
                  <a:ext cx="2149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8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F7F835EC-1909-4982-806C-77A833E13F31}"/>
                    </a:ext>
                  </a:extLst>
                </p14:cNvPr>
                <p14:cNvContentPartPr/>
                <p14:nvPr/>
              </p14:nvContentPartPr>
              <p14:xfrm>
                <a:off x="11043107" y="495773"/>
                <a:ext cx="113760" cy="17532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F7F835EC-1909-4982-806C-77A833E13F31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11038787" y="491453"/>
                  <a:ext cx="12240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0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272A77A2-FBB2-4072-978C-FCCF3FB96D3D}"/>
                    </a:ext>
                  </a:extLst>
                </p14:cNvPr>
                <p14:cNvContentPartPr/>
                <p14:nvPr/>
              </p14:nvContentPartPr>
              <p14:xfrm>
                <a:off x="11176307" y="493613"/>
                <a:ext cx="267480" cy="13068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272A77A2-FBB2-4072-978C-FCCF3FB96D3D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11171987" y="489293"/>
                  <a:ext cx="276120" cy="139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961634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738C627B-1ACD-4B34-B041-A9F9F5D646EC}"/>
              </a:ext>
            </a:extLst>
          </p:cNvPr>
          <p:cNvCxnSpPr>
            <a:cxnSpLocks/>
          </p:cNvCxnSpPr>
          <p:nvPr/>
        </p:nvCxnSpPr>
        <p:spPr>
          <a:xfrm flipV="1">
            <a:off x="812944" y="101307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B65067A0-FB04-43C1-8CD5-332119E7A1A0}"/>
              </a:ext>
            </a:extLst>
          </p:cNvPr>
          <p:cNvCxnSpPr>
            <a:cxnSpLocks/>
          </p:cNvCxnSpPr>
          <p:nvPr/>
        </p:nvCxnSpPr>
        <p:spPr>
          <a:xfrm>
            <a:off x="812944" y="509173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857EF36-B368-4365-A869-ADCF561A6586}"/>
              </a:ext>
            </a:extLst>
          </p:cNvPr>
          <p:cNvCxnSpPr>
            <a:cxnSpLocks/>
          </p:cNvCxnSpPr>
          <p:nvPr/>
        </p:nvCxnSpPr>
        <p:spPr>
          <a:xfrm rot="10800000" flipV="1">
            <a:off x="7519871" y="149592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2D8E380-B234-4C53-96A8-6419A11B90CE}"/>
              </a:ext>
            </a:extLst>
          </p:cNvPr>
          <p:cNvCxnSpPr>
            <a:cxnSpLocks/>
          </p:cNvCxnSpPr>
          <p:nvPr/>
        </p:nvCxnSpPr>
        <p:spPr>
          <a:xfrm rot="10800000">
            <a:off x="394865" y="149592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36EDC127-736B-4CA8-8914-D86A8AD45DB0}"/>
              </a:ext>
            </a:extLst>
          </p:cNvPr>
          <p:cNvSpPr txBox="1"/>
          <p:nvPr/>
        </p:nvSpPr>
        <p:spPr>
          <a:xfrm>
            <a:off x="686660" y="691377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B64F0F5-D098-488C-8071-B8807747135A}"/>
              </a:ext>
            </a:extLst>
          </p:cNvPr>
          <p:cNvSpPr txBox="1"/>
          <p:nvPr/>
        </p:nvSpPr>
        <p:spPr>
          <a:xfrm>
            <a:off x="7901305" y="489469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2FAD9D3-2DE3-4C17-8627-2B15457B3380}"/>
              </a:ext>
            </a:extLst>
          </p:cNvPr>
          <p:cNvSpPr txBox="1"/>
          <p:nvPr/>
        </p:nvSpPr>
        <p:spPr>
          <a:xfrm>
            <a:off x="171445" y="131884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42AD0B-F3E6-4B1F-AAA6-6BC309357221}"/>
              </a:ext>
            </a:extLst>
          </p:cNvPr>
          <p:cNvSpPr txBox="1"/>
          <p:nvPr/>
        </p:nvSpPr>
        <p:spPr>
          <a:xfrm>
            <a:off x="7393587" y="5312073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C4E2BF-D17F-45B5-B9F8-951D35D859FD}"/>
              </a:ext>
            </a:extLst>
          </p:cNvPr>
          <p:cNvSpPr txBox="1"/>
          <p:nvPr/>
        </p:nvSpPr>
        <p:spPr>
          <a:xfrm>
            <a:off x="7490722" y="1194628"/>
            <a:ext cx="27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65C73E9-DE18-4599-8B7B-CC2A5E8FD803}"/>
              </a:ext>
            </a:extLst>
          </p:cNvPr>
          <p:cNvSpPr txBox="1"/>
          <p:nvPr/>
        </p:nvSpPr>
        <p:spPr>
          <a:xfrm>
            <a:off x="564582" y="5048130"/>
            <a:ext cx="27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72B8D4CA-6587-48ED-BD60-8D5DF0B350C9}"/>
              </a:ext>
            </a:extLst>
          </p:cNvPr>
          <p:cNvSpPr/>
          <p:nvPr/>
        </p:nvSpPr>
        <p:spPr>
          <a:xfrm>
            <a:off x="809649" y="1494263"/>
            <a:ext cx="6713034" cy="3579542"/>
          </a:xfrm>
          <a:custGeom>
            <a:avLst/>
            <a:gdLst>
              <a:gd name="connsiteX0" fmla="*/ 0 w 6713034"/>
              <a:gd name="connsiteY0" fmla="*/ 3579542 h 3579542"/>
              <a:gd name="connsiteX1" fmla="*/ 2486722 w 6713034"/>
              <a:gd name="connsiteY1" fmla="*/ 2877015 h 3579542"/>
              <a:gd name="connsiteX2" fmla="*/ 4304370 w 6713034"/>
              <a:gd name="connsiteY2" fmla="*/ 758283 h 3579542"/>
              <a:gd name="connsiteX3" fmla="*/ 6713034 w 6713034"/>
              <a:gd name="connsiteY3" fmla="*/ 0 h 357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3034" h="3579542">
                <a:moveTo>
                  <a:pt x="0" y="3579542"/>
                </a:moveTo>
                <a:cubicBezTo>
                  <a:pt x="884663" y="3463383"/>
                  <a:pt x="1769327" y="3347225"/>
                  <a:pt x="2486722" y="2877015"/>
                </a:cubicBezTo>
                <a:cubicBezTo>
                  <a:pt x="3204117" y="2406805"/>
                  <a:pt x="3599985" y="1237785"/>
                  <a:pt x="4304370" y="758283"/>
                </a:cubicBezTo>
                <a:cubicBezTo>
                  <a:pt x="5008755" y="278780"/>
                  <a:pt x="5860894" y="139390"/>
                  <a:pt x="671303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BA775A0B-217E-4A3A-AA70-2670C2E96F6D}"/>
              </a:ext>
            </a:extLst>
          </p:cNvPr>
          <p:cNvSpPr/>
          <p:nvPr/>
        </p:nvSpPr>
        <p:spPr>
          <a:xfrm>
            <a:off x="2326215" y="4047893"/>
            <a:ext cx="1616926" cy="903248"/>
          </a:xfrm>
          <a:custGeom>
            <a:avLst/>
            <a:gdLst>
              <a:gd name="connsiteX0" fmla="*/ 0 w 1616926"/>
              <a:gd name="connsiteY0" fmla="*/ 0 h 903248"/>
              <a:gd name="connsiteX1" fmla="*/ 858644 w 1616926"/>
              <a:gd name="connsiteY1" fmla="*/ 278780 h 903248"/>
              <a:gd name="connsiteX2" fmla="*/ 1616926 w 1616926"/>
              <a:gd name="connsiteY2" fmla="*/ 903248 h 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926" h="903248">
                <a:moveTo>
                  <a:pt x="0" y="0"/>
                </a:moveTo>
                <a:cubicBezTo>
                  <a:pt x="294578" y="64119"/>
                  <a:pt x="589156" y="128239"/>
                  <a:pt x="858644" y="278780"/>
                </a:cubicBezTo>
                <a:cubicBezTo>
                  <a:pt x="1128132" y="429321"/>
                  <a:pt x="1372529" y="666284"/>
                  <a:pt x="1616926" y="9032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862A0796-A8F8-4969-906E-70D32D6F4200}"/>
              </a:ext>
            </a:extLst>
          </p:cNvPr>
          <p:cNvSpPr/>
          <p:nvPr/>
        </p:nvSpPr>
        <p:spPr>
          <a:xfrm>
            <a:off x="2850322" y="3880624"/>
            <a:ext cx="1115122" cy="702527"/>
          </a:xfrm>
          <a:custGeom>
            <a:avLst/>
            <a:gdLst>
              <a:gd name="connsiteX0" fmla="*/ 0 w 1115122"/>
              <a:gd name="connsiteY0" fmla="*/ 0 h 702527"/>
              <a:gd name="connsiteX1" fmla="*/ 434897 w 1115122"/>
              <a:gd name="connsiteY1" fmla="*/ 501805 h 702527"/>
              <a:gd name="connsiteX2" fmla="*/ 1115122 w 1115122"/>
              <a:gd name="connsiteY2" fmla="*/ 702527 h 70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122" h="702527">
                <a:moveTo>
                  <a:pt x="0" y="0"/>
                </a:moveTo>
                <a:cubicBezTo>
                  <a:pt x="124521" y="192358"/>
                  <a:pt x="249043" y="384717"/>
                  <a:pt x="434897" y="501805"/>
                </a:cubicBezTo>
                <a:cubicBezTo>
                  <a:pt x="620751" y="618893"/>
                  <a:pt x="867936" y="660710"/>
                  <a:pt x="1115122" y="7025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703A6F3E-8E50-4547-880D-77C93F41ABAE}"/>
              </a:ext>
            </a:extLst>
          </p:cNvPr>
          <p:cNvSpPr/>
          <p:nvPr/>
        </p:nvSpPr>
        <p:spPr>
          <a:xfrm>
            <a:off x="2913507" y="3553524"/>
            <a:ext cx="1616926" cy="1047550"/>
          </a:xfrm>
          <a:custGeom>
            <a:avLst/>
            <a:gdLst>
              <a:gd name="connsiteX0" fmla="*/ 0 w 1616926"/>
              <a:gd name="connsiteY0" fmla="*/ 0 h 903248"/>
              <a:gd name="connsiteX1" fmla="*/ 858644 w 1616926"/>
              <a:gd name="connsiteY1" fmla="*/ 278780 h 903248"/>
              <a:gd name="connsiteX2" fmla="*/ 1616926 w 1616926"/>
              <a:gd name="connsiteY2" fmla="*/ 903248 h 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926" h="903248">
                <a:moveTo>
                  <a:pt x="0" y="0"/>
                </a:moveTo>
                <a:cubicBezTo>
                  <a:pt x="294578" y="64119"/>
                  <a:pt x="589156" y="128239"/>
                  <a:pt x="858644" y="278780"/>
                </a:cubicBezTo>
                <a:cubicBezTo>
                  <a:pt x="1128132" y="429321"/>
                  <a:pt x="1372529" y="666284"/>
                  <a:pt x="1616926" y="9032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DEA34E1E-2DF9-47B3-8E4D-0AB2AACEAC32}"/>
              </a:ext>
            </a:extLst>
          </p:cNvPr>
          <p:cNvSpPr/>
          <p:nvPr/>
        </p:nvSpPr>
        <p:spPr>
          <a:xfrm>
            <a:off x="3270349" y="3104419"/>
            <a:ext cx="1115122" cy="984363"/>
          </a:xfrm>
          <a:custGeom>
            <a:avLst/>
            <a:gdLst>
              <a:gd name="connsiteX0" fmla="*/ 0 w 1115122"/>
              <a:gd name="connsiteY0" fmla="*/ 0 h 702527"/>
              <a:gd name="connsiteX1" fmla="*/ 434897 w 1115122"/>
              <a:gd name="connsiteY1" fmla="*/ 501805 h 702527"/>
              <a:gd name="connsiteX2" fmla="*/ 1115122 w 1115122"/>
              <a:gd name="connsiteY2" fmla="*/ 702527 h 70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122" h="702527">
                <a:moveTo>
                  <a:pt x="0" y="0"/>
                </a:moveTo>
                <a:cubicBezTo>
                  <a:pt x="124521" y="192358"/>
                  <a:pt x="249043" y="384717"/>
                  <a:pt x="434897" y="501805"/>
                </a:cubicBezTo>
                <a:cubicBezTo>
                  <a:pt x="620751" y="618893"/>
                  <a:pt x="867936" y="660710"/>
                  <a:pt x="1115122" y="7025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28C98ED1-D7C0-4DD9-954A-A96270D05828}"/>
              </a:ext>
            </a:extLst>
          </p:cNvPr>
          <p:cNvSpPr/>
          <p:nvPr/>
        </p:nvSpPr>
        <p:spPr>
          <a:xfrm>
            <a:off x="3705251" y="2048113"/>
            <a:ext cx="1442200" cy="979218"/>
          </a:xfrm>
          <a:custGeom>
            <a:avLst/>
            <a:gdLst>
              <a:gd name="connsiteX0" fmla="*/ 0 w 1616926"/>
              <a:gd name="connsiteY0" fmla="*/ 0 h 903248"/>
              <a:gd name="connsiteX1" fmla="*/ 858644 w 1616926"/>
              <a:gd name="connsiteY1" fmla="*/ 278780 h 903248"/>
              <a:gd name="connsiteX2" fmla="*/ 1616926 w 1616926"/>
              <a:gd name="connsiteY2" fmla="*/ 903248 h 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926" h="903248">
                <a:moveTo>
                  <a:pt x="0" y="0"/>
                </a:moveTo>
                <a:cubicBezTo>
                  <a:pt x="294578" y="64119"/>
                  <a:pt x="589156" y="128239"/>
                  <a:pt x="858644" y="278780"/>
                </a:cubicBezTo>
                <a:cubicBezTo>
                  <a:pt x="1128132" y="429321"/>
                  <a:pt x="1372529" y="666284"/>
                  <a:pt x="1616926" y="9032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: Form 20">
            <a:extLst>
              <a:ext uri="{FF2B5EF4-FFF2-40B4-BE49-F238E27FC236}">
                <a16:creationId xmlns:a16="http://schemas.microsoft.com/office/drawing/2014/main" id="{2D11E031-992C-499E-A9C7-A485BD0843B3}"/>
              </a:ext>
            </a:extLst>
          </p:cNvPr>
          <p:cNvSpPr/>
          <p:nvPr/>
        </p:nvSpPr>
        <p:spPr>
          <a:xfrm>
            <a:off x="4229357" y="1659887"/>
            <a:ext cx="1616912" cy="1454363"/>
          </a:xfrm>
          <a:custGeom>
            <a:avLst/>
            <a:gdLst>
              <a:gd name="connsiteX0" fmla="*/ 0 w 1115122"/>
              <a:gd name="connsiteY0" fmla="*/ 0 h 702527"/>
              <a:gd name="connsiteX1" fmla="*/ 434897 w 1115122"/>
              <a:gd name="connsiteY1" fmla="*/ 501805 h 702527"/>
              <a:gd name="connsiteX2" fmla="*/ 1115122 w 1115122"/>
              <a:gd name="connsiteY2" fmla="*/ 702527 h 70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122" h="702527">
                <a:moveTo>
                  <a:pt x="0" y="0"/>
                </a:moveTo>
                <a:cubicBezTo>
                  <a:pt x="124521" y="192358"/>
                  <a:pt x="249043" y="384717"/>
                  <a:pt x="434897" y="501805"/>
                </a:cubicBezTo>
                <a:cubicBezTo>
                  <a:pt x="620751" y="618893"/>
                  <a:pt x="867936" y="660710"/>
                  <a:pt x="1115122" y="7025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D5A8DD2A-C7F2-4BD7-9C14-75F1FB02E774}"/>
              </a:ext>
            </a:extLst>
          </p:cNvPr>
          <p:cNvSpPr txBox="1"/>
          <p:nvPr/>
        </p:nvSpPr>
        <p:spPr>
          <a:xfrm>
            <a:off x="2081124" y="3891776"/>
            <a:ext cx="40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B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9ED4A1F-14FC-4997-963F-54A3A3BD0D37}"/>
              </a:ext>
            </a:extLst>
          </p:cNvPr>
          <p:cNvSpPr txBox="1"/>
          <p:nvPr/>
        </p:nvSpPr>
        <p:spPr>
          <a:xfrm>
            <a:off x="3890612" y="4382428"/>
            <a:ext cx="364762" cy="382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A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4E7159B-62E5-4B9F-80CA-A0BD0C9B8233}"/>
              </a:ext>
            </a:extLst>
          </p:cNvPr>
          <p:cNvSpPr txBox="1"/>
          <p:nvPr/>
        </p:nvSpPr>
        <p:spPr>
          <a:xfrm>
            <a:off x="2679573" y="3375101"/>
            <a:ext cx="40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B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B29D948-0A02-4E48-91AF-468939418B03}"/>
              </a:ext>
            </a:extLst>
          </p:cNvPr>
          <p:cNvSpPr txBox="1"/>
          <p:nvPr/>
        </p:nvSpPr>
        <p:spPr>
          <a:xfrm>
            <a:off x="3534500" y="1932876"/>
            <a:ext cx="40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B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089239E-7C33-4523-A200-29E479567EFE}"/>
              </a:ext>
            </a:extLst>
          </p:cNvPr>
          <p:cNvSpPr txBox="1"/>
          <p:nvPr/>
        </p:nvSpPr>
        <p:spPr>
          <a:xfrm>
            <a:off x="4332947" y="3899212"/>
            <a:ext cx="364762" cy="382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A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5936E95-74D0-497A-AA0A-1B20EFCD395A}"/>
              </a:ext>
            </a:extLst>
          </p:cNvPr>
          <p:cNvSpPr txBox="1"/>
          <p:nvPr/>
        </p:nvSpPr>
        <p:spPr>
          <a:xfrm>
            <a:off x="5804904" y="2940203"/>
            <a:ext cx="364762" cy="382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A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65EED1DB-344B-4B8A-861E-DABAF01A5C34}"/>
              </a:ext>
            </a:extLst>
          </p:cNvPr>
          <p:cNvSpPr txBox="1"/>
          <p:nvPr/>
        </p:nvSpPr>
        <p:spPr>
          <a:xfrm>
            <a:off x="1661258" y="2170932"/>
            <a:ext cx="1572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Kontraktkurve</a:t>
            </a:r>
            <a:endParaRPr lang="de-DE" baseline="-25000" dirty="0"/>
          </a:p>
        </p:txBody>
      </p: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2D9F801A-FE4D-4BA2-ADFD-3097A6EE39F5}"/>
              </a:ext>
            </a:extLst>
          </p:cNvPr>
          <p:cNvCxnSpPr>
            <a:cxnSpLocks/>
          </p:cNvCxnSpPr>
          <p:nvPr/>
        </p:nvCxnSpPr>
        <p:spPr>
          <a:xfrm>
            <a:off x="3123812" y="2453975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0A2DF32F-F7E6-4FDD-BDD6-2955035DD295}"/>
              </a:ext>
            </a:extLst>
          </p:cNvPr>
          <p:cNvSpPr txBox="1"/>
          <p:nvPr/>
        </p:nvSpPr>
        <p:spPr>
          <a:xfrm>
            <a:off x="19049" y="9528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Pareto-Effizienz und Kontraktkurve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D91AE055-DFD1-4B1E-B986-68FDF06E8C91}"/>
                  </a:ext>
                </a:extLst>
              </p:cNvPr>
              <p:cNvSpPr txBox="1"/>
              <p:nvPr/>
            </p:nvSpPr>
            <p:spPr>
              <a:xfrm>
                <a:off x="11152" y="5637356"/>
                <a:ext cx="8641236" cy="83130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Die </a:t>
                </a:r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Kontraktkurve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beschreibt alle </a:t>
                </a:r>
                <a:r>
                  <a:rPr lang="de-DE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pareto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-effizienten Allokationen der Güter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für zwei Konsumenten (A,B) bei gegebener Ressourcenbeschränkung und Präferenzen </a:t>
                </a:r>
                <a:r>
                  <a:rPr lang="de-DE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de-DE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und </a:t>
                </a:r>
                <a:r>
                  <a:rPr lang="de-DE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de-DE" sz="2400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D91AE055-DFD1-4B1E-B986-68FDF06E8C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2" y="5637356"/>
                <a:ext cx="8641236" cy="831309"/>
              </a:xfrm>
              <a:prstGeom prst="rect">
                <a:avLst/>
              </a:prstGeom>
              <a:blipFill>
                <a:blip r:embed="rId2"/>
                <a:stretch>
                  <a:fillRect l="-1129" t="-5882" b="-6029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hteck 33">
            <a:extLst>
              <a:ext uri="{FF2B5EF4-FFF2-40B4-BE49-F238E27FC236}">
                <a16:creationId xmlns:a16="http://schemas.microsoft.com/office/drawing/2014/main" id="{B28FBF18-4F88-4F0A-92D4-F0B001A602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390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9" grpId="0"/>
      <p:bldP spid="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9523" y="3810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Wettbewerbsgleichgewicht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/>
              <p:nvPr/>
            </p:nvSpPr>
            <p:spPr>
              <a:xfrm>
                <a:off x="19049" y="1030021"/>
                <a:ext cx="12172951" cy="479795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Die Konsumenten (A,B) maximieren bei gegebenen Preisen </a:t>
                </a:r>
                <a14:m>
                  <m:oMath xmlns:m="http://schemas.openxmlformats.org/officeDocument/2006/math">
                    <m:r>
                      <a:rPr lang="de-DE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und gegebenen Anfangsausstattungen jeweils ihren Nutzen.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kann dabei jeweils als das Budget der Konsumenten (A,B) interpretiert werden.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Daraus ergeben sich die Nachfragen</a:t>
                </a:r>
              </a:p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800100" lvl="1" indent="-342900">
                  <a:buFont typeface="Wingdings" panose="05000000000000000000" pitchFamily="2" charset="2"/>
                  <a:buChar char="Ø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Unter vollkommener Konkurrenz werden sich die Preise</a:t>
                </a:r>
              </a:p>
              <a:p>
                <a:pPr lvl="1"/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solange ändern, bis Angebot und Nachfrage übereinstimmen.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49" y="1030021"/>
                <a:ext cx="12172951" cy="4797958"/>
              </a:xfrm>
              <a:prstGeom prst="rect">
                <a:avLst/>
              </a:prstGeom>
              <a:blipFill>
                <a:blip r:embed="rId2"/>
                <a:stretch>
                  <a:fillRect l="-651" t="-101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hteck 7">
            <a:extLst>
              <a:ext uri="{FF2B5EF4-FFF2-40B4-BE49-F238E27FC236}">
                <a16:creationId xmlns:a16="http://schemas.microsoft.com/office/drawing/2014/main" id="{A507BA5F-18A0-4D43-B818-A0C8D1C357E9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190FAE94-BD7C-4603-AF53-CEE7E4CEBB72}"/>
              </a:ext>
            </a:extLst>
          </p:cNvPr>
          <p:cNvGrpSpPr/>
          <p:nvPr/>
        </p:nvGrpSpPr>
        <p:grpSpPr>
          <a:xfrm>
            <a:off x="736307" y="4121333"/>
            <a:ext cx="7399080" cy="187920"/>
            <a:chOff x="736307" y="4121333"/>
            <a:chExt cx="7399080" cy="187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6D556179-82E9-4F87-BF34-7D0AA4606B2C}"/>
                    </a:ext>
                  </a:extLst>
                </p14:cNvPr>
                <p14:cNvContentPartPr/>
                <p14:nvPr/>
              </p14:nvContentPartPr>
              <p14:xfrm>
                <a:off x="736307" y="4121333"/>
                <a:ext cx="1729800" cy="7668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6D556179-82E9-4F87-BF34-7D0AA4606B2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31987" y="4117013"/>
                  <a:ext cx="17384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2E9F79B6-EF9E-4BDC-8B09-3613C355D140}"/>
                    </a:ext>
                  </a:extLst>
                </p14:cNvPr>
                <p14:cNvContentPartPr/>
                <p14:nvPr/>
              </p14:nvContentPartPr>
              <p14:xfrm>
                <a:off x="2741507" y="4157333"/>
                <a:ext cx="1583280" cy="961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2E9F79B6-EF9E-4BDC-8B09-3613C355D14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737187" y="4153013"/>
                  <a:ext cx="159192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50C4BE25-BE50-4E0C-BFA1-99E048E0FC95}"/>
                    </a:ext>
                  </a:extLst>
                </p14:cNvPr>
                <p14:cNvContentPartPr/>
                <p14:nvPr/>
              </p14:nvContentPartPr>
              <p14:xfrm>
                <a:off x="4464827" y="4164173"/>
                <a:ext cx="1486080" cy="1450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50C4BE25-BE50-4E0C-BFA1-99E048E0FC9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460507" y="4159853"/>
                  <a:ext cx="149472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D0F2B8F4-C9E0-4271-8078-07DB93D88FDF}"/>
                    </a:ext>
                  </a:extLst>
                </p14:cNvPr>
                <p14:cNvContentPartPr/>
                <p14:nvPr/>
              </p14:nvContentPartPr>
              <p14:xfrm>
                <a:off x="6360587" y="4132853"/>
                <a:ext cx="1774800" cy="482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D0F2B8F4-C9E0-4271-8078-07DB93D88FD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356267" y="4128533"/>
                  <a:ext cx="1783440" cy="56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58FE9276-2D14-4439-A491-264C77CC3757}"/>
              </a:ext>
            </a:extLst>
          </p:cNvPr>
          <p:cNvGrpSpPr/>
          <p:nvPr/>
        </p:nvGrpSpPr>
        <p:grpSpPr>
          <a:xfrm>
            <a:off x="3588227" y="5269373"/>
            <a:ext cx="2808000" cy="1412640"/>
            <a:chOff x="3588227" y="5269373"/>
            <a:chExt cx="2808000" cy="1412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3B10072F-EAFA-421B-AE25-BA3F88C2CEBE}"/>
                    </a:ext>
                  </a:extLst>
                </p14:cNvPr>
                <p14:cNvContentPartPr/>
                <p14:nvPr/>
              </p14:nvContentPartPr>
              <p14:xfrm>
                <a:off x="3588227" y="5367293"/>
                <a:ext cx="295560" cy="9720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3B10072F-EAFA-421B-AE25-BA3F88C2CEBE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83907" y="5362973"/>
                  <a:ext cx="3042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74D86B7-74D5-4F19-A5E7-FB7187509EA3}"/>
                    </a:ext>
                  </a:extLst>
                </p14:cNvPr>
                <p14:cNvContentPartPr/>
                <p14:nvPr/>
              </p14:nvContentPartPr>
              <p14:xfrm>
                <a:off x="3894947" y="5378093"/>
                <a:ext cx="155520" cy="626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74D86B7-74D5-4F19-A5E7-FB7187509EA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890627" y="5373773"/>
                  <a:ext cx="16416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D0BB099A-DFBB-481D-8CDD-80502366FE4C}"/>
                    </a:ext>
                  </a:extLst>
                </p14:cNvPr>
                <p14:cNvContentPartPr/>
                <p14:nvPr/>
              </p14:nvContentPartPr>
              <p14:xfrm>
                <a:off x="4090787" y="5269373"/>
                <a:ext cx="226080" cy="1735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D0BB099A-DFBB-481D-8CDD-80502366FE4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086467" y="5265053"/>
                  <a:ext cx="23472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C7D9010C-CCE2-4F22-A487-22EC29F57AD0}"/>
                    </a:ext>
                  </a:extLst>
                </p14:cNvPr>
                <p14:cNvContentPartPr/>
                <p14:nvPr/>
              </p14:nvContentPartPr>
              <p14:xfrm>
                <a:off x="4375187" y="5339213"/>
                <a:ext cx="209520" cy="946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C7D9010C-CCE2-4F22-A487-22EC29F57AD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370867" y="5334893"/>
                  <a:ext cx="21816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9A9E85B9-E025-464F-AA85-C362AEE2806A}"/>
                    </a:ext>
                  </a:extLst>
                </p14:cNvPr>
                <p14:cNvContentPartPr/>
                <p14:nvPr/>
              </p14:nvContentPartPr>
              <p14:xfrm>
                <a:off x="4909067" y="5576453"/>
                <a:ext cx="87840" cy="6188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9A9E85B9-E025-464F-AA85-C362AEE2806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904747" y="5572133"/>
                  <a:ext cx="96480" cy="62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F8C4E7A4-FBDF-495D-BCFF-C6F38FCD616B}"/>
                    </a:ext>
                  </a:extLst>
                </p14:cNvPr>
                <p14:cNvContentPartPr/>
                <p14:nvPr/>
              </p14:nvContentPartPr>
              <p14:xfrm>
                <a:off x="4649147" y="6286373"/>
                <a:ext cx="1608480" cy="576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F8C4E7A4-FBDF-495D-BCFF-C6F38FCD616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644827" y="6282053"/>
                  <a:ext cx="161712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778F78B-4CA0-44A2-BAF0-F16ED096834E}"/>
                    </a:ext>
                  </a:extLst>
                </p14:cNvPr>
                <p14:cNvContentPartPr/>
                <p14:nvPr/>
              </p14:nvContentPartPr>
              <p14:xfrm>
                <a:off x="6141707" y="6239933"/>
                <a:ext cx="250920" cy="2052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778F78B-4CA0-44A2-BAF0-F16ED096834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137387" y="6235613"/>
                  <a:ext cx="25956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F2CC246D-A5F3-4072-9A0D-600FFA83544E}"/>
                    </a:ext>
                  </a:extLst>
                </p14:cNvPr>
                <p14:cNvContentPartPr/>
                <p14:nvPr/>
              </p14:nvContentPartPr>
              <p14:xfrm>
                <a:off x="4820147" y="5307893"/>
                <a:ext cx="276840" cy="1954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F2CC246D-A5F3-4072-9A0D-600FFA83544E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815827" y="5303573"/>
                  <a:ext cx="28548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6C6CB4D-53CC-4A55-8A03-FD6EEEDEE907}"/>
                    </a:ext>
                  </a:extLst>
                </p14:cNvPr>
                <p14:cNvContentPartPr/>
                <p14:nvPr/>
              </p14:nvContentPartPr>
              <p14:xfrm>
                <a:off x="4601267" y="5350013"/>
                <a:ext cx="155880" cy="1411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6C6CB4D-53CC-4A55-8A03-FD6EEEDEE90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596947" y="5345693"/>
                  <a:ext cx="1645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63346825-43E3-406C-8DB6-BB1BA341A361}"/>
                    </a:ext>
                  </a:extLst>
                </p14:cNvPr>
                <p14:cNvContentPartPr/>
                <p14:nvPr/>
              </p14:nvContentPartPr>
              <p14:xfrm>
                <a:off x="6218747" y="6463853"/>
                <a:ext cx="95760" cy="2181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63346825-43E3-406C-8DB6-BB1BA341A36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214427" y="6459533"/>
                  <a:ext cx="10440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DCA24F2-01FF-43EC-B843-65719BA11471}"/>
                    </a:ext>
                  </a:extLst>
                </p14:cNvPr>
                <p14:cNvContentPartPr/>
                <p14:nvPr/>
              </p14:nvContentPartPr>
              <p14:xfrm>
                <a:off x="6238187" y="6493013"/>
                <a:ext cx="128520" cy="612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DCA24F2-01FF-43EC-B843-65719BA1147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233867" y="6488693"/>
                  <a:ext cx="13716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72BB3263-7976-4DFB-81A0-04BEB0190906}"/>
                    </a:ext>
                  </a:extLst>
                </p14:cNvPr>
                <p14:cNvContentPartPr/>
                <p14:nvPr/>
              </p14:nvContentPartPr>
              <p14:xfrm>
                <a:off x="4493267" y="6427493"/>
                <a:ext cx="58320" cy="2023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72BB3263-7976-4DFB-81A0-04BEB019090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488947" y="6423173"/>
                  <a:ext cx="6696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F63B9DDD-60F9-4533-B30D-0ECC260C9D1B}"/>
                    </a:ext>
                  </a:extLst>
                </p14:cNvPr>
                <p14:cNvContentPartPr/>
                <p14:nvPr/>
              </p14:nvContentPartPr>
              <p14:xfrm>
                <a:off x="4428107" y="6436133"/>
                <a:ext cx="237240" cy="23184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F63B9DDD-60F9-4533-B30D-0ECC260C9D1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423787" y="6431813"/>
                  <a:ext cx="24588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B2B9F62-0A08-48C9-8234-D29A1527581C}"/>
                    </a:ext>
                  </a:extLst>
                </p14:cNvPr>
                <p14:cNvContentPartPr/>
                <p14:nvPr/>
              </p14:nvContentPartPr>
              <p14:xfrm>
                <a:off x="5070707" y="5735573"/>
                <a:ext cx="595800" cy="57600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B2B9F62-0A08-48C9-8234-D29A1527581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066387" y="5731253"/>
                  <a:ext cx="604440" cy="58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713A234-6BAA-4820-A859-973A97DDBF2B}"/>
                    </a:ext>
                  </a:extLst>
                </p14:cNvPr>
                <p14:cNvContentPartPr/>
                <p14:nvPr/>
              </p14:nvContentPartPr>
              <p14:xfrm>
                <a:off x="5212547" y="5590133"/>
                <a:ext cx="364680" cy="4935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713A234-6BAA-4820-A859-973A97DDBF2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208227" y="5585813"/>
                  <a:ext cx="373320" cy="50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6E235365-DE39-4C27-9EE8-A37F22B06379}"/>
                    </a:ext>
                  </a:extLst>
                </p14:cNvPr>
                <p14:cNvContentPartPr/>
                <p14:nvPr/>
              </p14:nvContentPartPr>
              <p14:xfrm>
                <a:off x="5379227" y="5954813"/>
                <a:ext cx="45000" cy="11412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6E235365-DE39-4C27-9EE8-A37F22B0637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374907" y="5950493"/>
                  <a:ext cx="536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A9D2055-196A-4344-AF76-DCCBC8C04D7F}"/>
                    </a:ext>
                  </a:extLst>
                </p14:cNvPr>
                <p14:cNvContentPartPr/>
                <p14:nvPr/>
              </p14:nvContentPartPr>
              <p14:xfrm>
                <a:off x="5592347" y="5777693"/>
                <a:ext cx="74880" cy="1774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A9D2055-196A-4344-AF76-DCCBC8C04D7F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588027" y="5773373"/>
                  <a:ext cx="835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7DEE52F2-A34E-42CF-8DC7-B3CCFD5B2265}"/>
                    </a:ext>
                  </a:extLst>
                </p14:cNvPr>
                <p14:cNvContentPartPr/>
                <p14:nvPr/>
              </p14:nvContentPartPr>
              <p14:xfrm>
                <a:off x="5615027" y="5739533"/>
                <a:ext cx="133200" cy="20268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7DEE52F2-A34E-42CF-8DC7-B3CCFD5B226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610707" y="5735213"/>
                  <a:ext cx="14184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8834BA6C-54C6-4E51-9885-E9422BE9CD01}"/>
                    </a:ext>
                  </a:extLst>
                </p14:cNvPr>
                <p14:cNvContentPartPr/>
                <p14:nvPr/>
              </p14:nvContentPartPr>
              <p14:xfrm>
                <a:off x="5778827" y="5739173"/>
                <a:ext cx="85320" cy="1969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8834BA6C-54C6-4E51-9885-E9422BE9CD0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774507" y="5734853"/>
                  <a:ext cx="9396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96F096CC-348E-44D4-BE5A-352FA077486E}"/>
                    </a:ext>
                  </a:extLst>
                </p14:cNvPr>
                <p14:cNvContentPartPr/>
                <p14:nvPr/>
              </p14:nvContentPartPr>
              <p14:xfrm>
                <a:off x="5791787" y="5809373"/>
                <a:ext cx="226800" cy="140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96F096CC-348E-44D4-BE5A-352FA077486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787467" y="5805053"/>
                  <a:ext cx="2354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74EC267-F29A-4577-B0D5-F17F218AE5D2}"/>
                    </a:ext>
                  </a:extLst>
                </p14:cNvPr>
                <p14:cNvContentPartPr/>
                <p14:nvPr/>
              </p14:nvContentPartPr>
              <p14:xfrm>
                <a:off x="6071507" y="5680133"/>
                <a:ext cx="92880" cy="1400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74EC267-F29A-4577-B0D5-F17F218AE5D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6067187" y="5675813"/>
                  <a:ext cx="10152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8FC4E36-E5D4-479C-9EDF-4A41923AA368}"/>
                    </a:ext>
                  </a:extLst>
                </p14:cNvPr>
                <p14:cNvContentPartPr/>
                <p14:nvPr/>
              </p14:nvContentPartPr>
              <p14:xfrm>
                <a:off x="6179147" y="5742773"/>
                <a:ext cx="65520" cy="1836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8FC4E36-E5D4-479C-9EDF-4A41923AA368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6174827" y="5738453"/>
                  <a:ext cx="741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AC9CD060-30F4-45E3-B644-56BC7F6E78E7}"/>
                    </a:ext>
                  </a:extLst>
                </p14:cNvPr>
                <p14:cNvContentPartPr/>
                <p14:nvPr/>
              </p14:nvContentPartPr>
              <p14:xfrm>
                <a:off x="6250427" y="5633333"/>
                <a:ext cx="68400" cy="1396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AC9CD060-30F4-45E3-B644-56BC7F6E78E7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246107" y="5629013"/>
                  <a:ext cx="770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EE02104E-5B2D-4D5A-A918-8580C30279B9}"/>
                    </a:ext>
                  </a:extLst>
                </p14:cNvPr>
                <p14:cNvContentPartPr/>
                <p14:nvPr/>
              </p14:nvContentPartPr>
              <p14:xfrm>
                <a:off x="6387227" y="5755013"/>
                <a:ext cx="9000" cy="342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EE02104E-5B2D-4D5A-A918-8580C30279B9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382907" y="5750693"/>
                  <a:ext cx="17640" cy="4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FBCB4140-7A8E-4180-B18E-80CC8CAF6317}"/>
              </a:ext>
            </a:extLst>
          </p:cNvPr>
          <p:cNvGrpSpPr/>
          <p:nvPr/>
        </p:nvGrpSpPr>
        <p:grpSpPr>
          <a:xfrm>
            <a:off x="1340747" y="5292773"/>
            <a:ext cx="1889640" cy="1422360"/>
            <a:chOff x="1340747" y="5292773"/>
            <a:chExt cx="1889640" cy="1422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123D46CE-9F50-4CA6-8102-1B70B0A32872}"/>
                    </a:ext>
                  </a:extLst>
                </p14:cNvPr>
                <p14:cNvContentPartPr/>
                <p14:nvPr/>
              </p14:nvContentPartPr>
              <p14:xfrm>
                <a:off x="2183867" y="5391053"/>
                <a:ext cx="13320" cy="1162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123D46CE-9F50-4CA6-8102-1B70B0A32872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179547" y="5386733"/>
                  <a:ext cx="2196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83D1769-19A0-4695-958C-72B904FB6CCA}"/>
                    </a:ext>
                  </a:extLst>
                </p14:cNvPr>
                <p14:cNvContentPartPr/>
                <p14:nvPr/>
              </p14:nvContentPartPr>
              <p14:xfrm>
                <a:off x="2015387" y="5325533"/>
                <a:ext cx="259560" cy="2415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83D1769-19A0-4695-958C-72B904FB6CCA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2011067" y="5321213"/>
                  <a:ext cx="268200" cy="25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43E83EDB-F608-463E-A608-4EFF509C216A}"/>
                    </a:ext>
                  </a:extLst>
                </p14:cNvPr>
                <p14:cNvContentPartPr/>
                <p14:nvPr/>
              </p14:nvContentPartPr>
              <p14:xfrm>
                <a:off x="2339387" y="5366933"/>
                <a:ext cx="232920" cy="1303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43E83EDB-F608-463E-A608-4EFF509C216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335067" y="5362613"/>
                  <a:ext cx="2415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C0BCAF88-6E67-494C-977A-740CD6FE9BF1}"/>
                    </a:ext>
                  </a:extLst>
                </p14:cNvPr>
                <p14:cNvContentPartPr/>
                <p14:nvPr/>
              </p14:nvContentPartPr>
              <p14:xfrm>
                <a:off x="2540987" y="5323373"/>
                <a:ext cx="32760" cy="169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C0BCAF88-6E67-494C-977A-740CD6FE9BF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536667" y="5319053"/>
                  <a:ext cx="4140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9F8D460-81BB-40E5-BD9F-37A14529801A}"/>
                    </a:ext>
                  </a:extLst>
                </p14:cNvPr>
                <p14:cNvContentPartPr/>
                <p14:nvPr/>
              </p14:nvContentPartPr>
              <p14:xfrm>
                <a:off x="2647547" y="5292773"/>
                <a:ext cx="167400" cy="1666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9F8D460-81BB-40E5-BD9F-37A14529801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643227" y="5288453"/>
                  <a:ext cx="1760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C6248AF-828B-4188-B617-FF709C5D43CB}"/>
                    </a:ext>
                  </a:extLst>
                </p14:cNvPr>
                <p14:cNvContentPartPr/>
                <p14:nvPr/>
              </p14:nvContentPartPr>
              <p14:xfrm>
                <a:off x="2945987" y="5368373"/>
                <a:ext cx="117360" cy="1008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C6248AF-828B-4188-B617-FF709C5D43CB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941667" y="5364053"/>
                  <a:ext cx="12600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83743F54-1783-49E4-A8E8-DD2804BAACFF}"/>
                    </a:ext>
                  </a:extLst>
                </p14:cNvPr>
                <p14:cNvContentPartPr/>
                <p14:nvPr/>
              </p14:nvContentPartPr>
              <p14:xfrm>
                <a:off x="1587707" y="5722613"/>
                <a:ext cx="144720" cy="7776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83743F54-1783-49E4-A8E8-DD2804BAACF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583387" y="5718293"/>
                  <a:ext cx="153360" cy="78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7F4335AC-FDB3-4059-9E0E-613CE060A5DF}"/>
                    </a:ext>
                  </a:extLst>
                </p14:cNvPr>
                <p14:cNvContentPartPr/>
                <p14:nvPr/>
              </p14:nvContentPartPr>
              <p14:xfrm>
                <a:off x="1389707" y="6407333"/>
                <a:ext cx="1560240" cy="936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7F4335AC-FDB3-4059-9E0E-613CE060A5DF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385387" y="6403013"/>
                  <a:ext cx="156888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D8C0EF3-6D91-4A3F-8F15-AD57E47B0643}"/>
                    </a:ext>
                  </a:extLst>
                </p14:cNvPr>
                <p14:cNvContentPartPr/>
                <p14:nvPr/>
              </p14:nvContentPartPr>
              <p14:xfrm>
                <a:off x="2855627" y="6303293"/>
                <a:ext cx="189360" cy="2030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D8C0EF3-6D91-4A3F-8F15-AD57E47B064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2851307" y="6298973"/>
                  <a:ext cx="1980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4B7CDF7E-71AA-4644-844D-BDD8ED9D4B42}"/>
                    </a:ext>
                  </a:extLst>
                </p14:cNvPr>
                <p14:cNvContentPartPr/>
                <p14:nvPr/>
              </p14:nvContentPartPr>
              <p14:xfrm>
                <a:off x="1559267" y="5599133"/>
                <a:ext cx="284040" cy="1724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4B7CDF7E-71AA-4644-844D-BDD8ED9D4B42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1554947" y="5594813"/>
                  <a:ext cx="29268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56EBA9E-28CD-4523-B2FE-A94A78EDC727}"/>
                    </a:ext>
                  </a:extLst>
                </p14:cNvPr>
                <p14:cNvContentPartPr/>
                <p14:nvPr/>
              </p14:nvContentPartPr>
              <p14:xfrm>
                <a:off x="1408067" y="5557733"/>
                <a:ext cx="118800" cy="370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56EBA9E-28CD-4523-B2FE-A94A78EDC727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403747" y="5553413"/>
                  <a:ext cx="12744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51909645-7437-4956-B36A-B03FFB1BBD7C}"/>
                    </a:ext>
                  </a:extLst>
                </p14:cNvPr>
                <p14:cNvContentPartPr/>
                <p14:nvPr/>
              </p14:nvContentPartPr>
              <p14:xfrm>
                <a:off x="1482947" y="5534693"/>
                <a:ext cx="53280" cy="207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51909645-7437-4956-B36A-B03FFB1BBD7C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478627" y="5530373"/>
                  <a:ext cx="6192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0D2C59F-F40E-49A8-978A-645E4BF7FBD9}"/>
                    </a:ext>
                  </a:extLst>
                </p14:cNvPr>
                <p14:cNvContentPartPr/>
                <p14:nvPr/>
              </p14:nvContentPartPr>
              <p14:xfrm>
                <a:off x="2951387" y="6520733"/>
                <a:ext cx="140400" cy="1058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0D2C59F-F40E-49A8-978A-645E4BF7FBD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2947067" y="6516413"/>
                  <a:ext cx="1490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D5B5F52F-8EBA-4A9F-8D28-FFD8FA23BCE1}"/>
                    </a:ext>
                  </a:extLst>
                </p14:cNvPr>
                <p14:cNvContentPartPr/>
                <p14:nvPr/>
              </p14:nvContentPartPr>
              <p14:xfrm>
                <a:off x="2970107" y="6498053"/>
                <a:ext cx="168480" cy="1098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D5B5F52F-8EBA-4A9F-8D28-FFD8FA23BCE1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2965787" y="6493733"/>
                  <a:ext cx="17712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73EC971-A58A-48A5-B520-26803CFAF403}"/>
                    </a:ext>
                  </a:extLst>
                </p14:cNvPr>
                <p14:cNvContentPartPr/>
                <p14:nvPr/>
              </p14:nvContentPartPr>
              <p14:xfrm>
                <a:off x="1340747" y="6542333"/>
                <a:ext cx="137160" cy="1728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73EC971-A58A-48A5-B520-26803CFAF403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336427" y="6538013"/>
                  <a:ext cx="14580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1E3DDDCB-4AEA-4814-B740-0A5E50C1DFF2}"/>
                    </a:ext>
                  </a:extLst>
                </p14:cNvPr>
                <p14:cNvContentPartPr/>
                <p14:nvPr/>
              </p14:nvContentPartPr>
              <p14:xfrm>
                <a:off x="1415627" y="6593453"/>
                <a:ext cx="160920" cy="446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1E3DDDCB-4AEA-4814-B740-0A5E50C1DFF2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411307" y="6589133"/>
                  <a:ext cx="16956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A7B708BB-F6A9-44B7-B393-B1B4614ED433}"/>
                    </a:ext>
                  </a:extLst>
                </p14:cNvPr>
                <p14:cNvContentPartPr/>
                <p14:nvPr/>
              </p14:nvContentPartPr>
              <p14:xfrm>
                <a:off x="1732067" y="5936813"/>
                <a:ext cx="552960" cy="4734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A7B708BB-F6A9-44B7-B393-B1B4614ED43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727747" y="5932493"/>
                  <a:ext cx="561600" cy="48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646479AC-0E49-4AC7-B7D6-4B1D51012CB7}"/>
                    </a:ext>
                  </a:extLst>
                </p14:cNvPr>
                <p14:cNvContentPartPr/>
                <p14:nvPr/>
              </p14:nvContentPartPr>
              <p14:xfrm>
                <a:off x="1865267" y="5785253"/>
                <a:ext cx="378720" cy="4950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646479AC-0E49-4AC7-B7D6-4B1D51012CB7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860947" y="5780933"/>
                  <a:ext cx="387360" cy="50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599D14D3-6488-423D-AD7E-E382ACEF347C}"/>
                    </a:ext>
                  </a:extLst>
                </p14:cNvPr>
                <p14:cNvContentPartPr/>
                <p14:nvPr/>
              </p14:nvContentPartPr>
              <p14:xfrm>
                <a:off x="2044907" y="6165053"/>
                <a:ext cx="28080" cy="5904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599D14D3-6488-423D-AD7E-E382ACEF347C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040587" y="6160733"/>
                  <a:ext cx="3672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CBB081F-183F-440C-979A-8616FA06259B}"/>
                    </a:ext>
                  </a:extLst>
                </p14:cNvPr>
                <p14:cNvContentPartPr/>
                <p14:nvPr/>
              </p14:nvContentPartPr>
              <p14:xfrm>
                <a:off x="2197907" y="5978573"/>
                <a:ext cx="107640" cy="896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CBB081F-183F-440C-979A-8616FA06259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193587" y="5974253"/>
                  <a:ext cx="11628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81ECC76E-46FF-4CA9-997F-B6B6CE8B2C9F}"/>
                    </a:ext>
                  </a:extLst>
                </p14:cNvPr>
                <p14:cNvContentPartPr/>
                <p14:nvPr/>
              </p14:nvContentPartPr>
              <p14:xfrm>
                <a:off x="2166947" y="5954093"/>
                <a:ext cx="93240" cy="1749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81ECC76E-46FF-4CA9-997F-B6B6CE8B2C9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162627" y="5949773"/>
                  <a:ext cx="1018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0B1243A-4FA4-416B-96F9-6A0DB590105C}"/>
                    </a:ext>
                  </a:extLst>
                </p14:cNvPr>
                <p14:cNvContentPartPr/>
                <p14:nvPr/>
              </p14:nvContentPartPr>
              <p14:xfrm>
                <a:off x="2381507" y="5863733"/>
                <a:ext cx="74520" cy="1069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0B1243A-4FA4-416B-96F9-6A0DB590105C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377187" y="5859413"/>
                  <a:ext cx="831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0E6E4FD4-0201-4C23-84EF-41D0854C03A6}"/>
                    </a:ext>
                  </a:extLst>
                </p14:cNvPr>
                <p14:cNvContentPartPr/>
                <p14:nvPr/>
              </p14:nvContentPartPr>
              <p14:xfrm>
                <a:off x="2417507" y="5779493"/>
                <a:ext cx="101160" cy="1947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0E6E4FD4-0201-4C23-84EF-41D0854C03A6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413187" y="5775173"/>
                  <a:ext cx="10980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488F002D-497D-47A9-9074-1DED42125B36}"/>
                    </a:ext>
                  </a:extLst>
                </p14:cNvPr>
                <p14:cNvContentPartPr/>
                <p14:nvPr/>
              </p14:nvContentPartPr>
              <p14:xfrm>
                <a:off x="2564027" y="5828093"/>
                <a:ext cx="360" cy="3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488F002D-497D-47A9-9074-1DED42125B3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559707" y="582377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6A6951CC-C55A-4E01-8E60-A1569A702B22}"/>
                    </a:ext>
                  </a:extLst>
                </p14:cNvPr>
                <p14:cNvContentPartPr/>
                <p14:nvPr/>
              </p14:nvContentPartPr>
              <p14:xfrm>
                <a:off x="2558267" y="5751773"/>
                <a:ext cx="67320" cy="1821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6A6951CC-C55A-4E01-8E60-A1569A702B22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553947" y="5747453"/>
                  <a:ext cx="7596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11FCCB03-44F0-4840-98EB-4A6F3ACE0C93}"/>
                    </a:ext>
                  </a:extLst>
                </p14:cNvPr>
                <p14:cNvContentPartPr/>
                <p14:nvPr/>
              </p14:nvContentPartPr>
              <p14:xfrm>
                <a:off x="2574827" y="5796773"/>
                <a:ext cx="183240" cy="6804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11FCCB03-44F0-4840-98EB-4A6F3ACE0C93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2570507" y="5792453"/>
                  <a:ext cx="19188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3DCB0F4-3008-4AAE-8495-965DB017E148}"/>
                    </a:ext>
                  </a:extLst>
                </p14:cNvPr>
                <p14:cNvContentPartPr/>
                <p14:nvPr/>
              </p14:nvContentPartPr>
              <p14:xfrm>
                <a:off x="2820707" y="5653853"/>
                <a:ext cx="98280" cy="1663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3DCB0F4-3008-4AAE-8495-965DB017E14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816387" y="5649533"/>
                  <a:ext cx="1069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7382182-5168-4D35-A44A-3C0ED9738B00}"/>
                    </a:ext>
                  </a:extLst>
                </p14:cNvPr>
                <p14:cNvContentPartPr/>
                <p14:nvPr/>
              </p14:nvContentPartPr>
              <p14:xfrm>
                <a:off x="2957507" y="5702093"/>
                <a:ext cx="86400" cy="1969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7382182-5168-4D35-A44A-3C0ED9738B00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953187" y="5697773"/>
                  <a:ext cx="950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3018AAF-D9EF-43D6-A305-69FF8E452133}"/>
                    </a:ext>
                  </a:extLst>
                </p14:cNvPr>
                <p14:cNvContentPartPr/>
                <p14:nvPr/>
              </p14:nvContentPartPr>
              <p14:xfrm>
                <a:off x="3030587" y="5575013"/>
                <a:ext cx="90720" cy="1774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3018AAF-D9EF-43D6-A305-69FF8E452133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026267" y="5570693"/>
                  <a:ext cx="9936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7ABE7087-C400-49B3-AABA-1283B4849F4F}"/>
                    </a:ext>
                  </a:extLst>
                </p14:cNvPr>
                <p14:cNvContentPartPr/>
                <p14:nvPr/>
              </p14:nvContentPartPr>
              <p14:xfrm>
                <a:off x="3215267" y="5690213"/>
                <a:ext cx="15120" cy="79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7ABE7087-C400-49B3-AABA-1283B4849F4F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210947" y="5685893"/>
                  <a:ext cx="23760" cy="16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61128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Wettbewerbsgleichgewicht und Wohlfahrtstheorie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/>
              <p:nvPr/>
            </p:nvSpPr>
            <p:spPr>
              <a:xfrm>
                <a:off x="9524" y="493939"/>
                <a:ext cx="12172951" cy="545686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Im Gleichgewicht („Angebot=Nachfrage“) mit den Preisen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de-DE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gilt dann 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+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und 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sub>
                    </m:sSub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bSup>
                      <m:sSubSupPr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  <m:sup>
                        <m: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sup>
                    </m:sSubSup>
                    <m:r>
                      <a:rPr lang="de-DE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de-DE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de-DE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de-DE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acc>
                  </m:oMath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Wingdings" panose="05000000000000000000" pitchFamily="2" charset="2"/>
                  <a:buChar char="Ø"/>
                </a:pPr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Aus der allgemeinen Optimalitätsbedingung der Nutzenmaximierung</a:t>
                </a: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de-DE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𝐺𝑅𝑆</m:t>
                    </m:r>
                    <m:r>
                      <a:rPr lang="de-DE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de-DE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den>
                    </m:f>
                  </m:oMath>
                </a14:m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(Steigung der Indifferenzkurve = Steigung der Budgetgeraden)</a:t>
                </a:r>
              </a:p>
              <a:p>
                <a:pPr algn="ctr"/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folgt</a:t>
                </a:r>
              </a:p>
              <a:p>
                <a:pPr algn="ctr"/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𝐺𝑅𝑆</m:t>
                          </m:r>
                        </m:e>
                        <m:sub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sub>
                      </m:sSub>
                      <m:r>
                        <a:rPr lang="de-DE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de-DE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de-DE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sub>
                            <m:sup>
                              <m: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bSup>
                        </m:num>
                        <m:den>
                          <m:sSubSup>
                            <m:sSubSupPr>
                              <m:ctrlP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de-DE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de-DE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bSup>
                        </m:den>
                      </m:f>
                      <m:sSub>
                        <m:sSubPr>
                          <m:ctrlP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𝐺𝑅𝑆</m:t>
                          </m:r>
                        </m:e>
                        <m:sub>
                          <m:r>
                            <a:rPr lang="de-DE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sub>
                      </m:sSub>
                    </m:oMath>
                  </m:oMathPara>
                </a14:m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indent="-457200" algn="ctr">
                  <a:buAutoNum type="arabicPeriod"/>
                </a:pPr>
                <a:r>
                  <a:rPr lang="de-DE" sz="2400" b="1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Hauptsatz der Wohlfahrtstheorie</a:t>
                </a:r>
              </a:p>
              <a:p>
                <a:pPr marL="457200" indent="-457200" algn="ctr">
                  <a:buAutoNum type="arabicPeriod"/>
                </a:pPr>
                <a:endParaRPr lang="de-DE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Jedes Wettbewerbsgleichgewicht</a:t>
                </a:r>
              </a:p>
              <a:p>
                <a:pPr algn="ctr"/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ist </a:t>
                </a:r>
                <a:r>
                  <a:rPr lang="de-DE" sz="24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pareto</a:t>
                </a:r>
                <a:r>
                  <a:rPr lang="de-DE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-effizient</a:t>
                </a:r>
              </a:p>
              <a:p>
                <a:pPr algn="ctr"/>
                <a:endParaRPr lang="de-DE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de-DE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AA15B691-283D-4341-8E52-EBA1542B1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4" y="493939"/>
                <a:ext cx="12172951" cy="5456861"/>
              </a:xfrm>
              <a:prstGeom prst="rect">
                <a:avLst/>
              </a:prstGeom>
              <a:blipFill>
                <a:blip r:embed="rId2"/>
                <a:stretch>
                  <a:fillRect l="-802" t="-894" b="-176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hteck 7">
            <a:extLst>
              <a:ext uri="{FF2B5EF4-FFF2-40B4-BE49-F238E27FC236}">
                <a16:creationId xmlns:a16="http://schemas.microsoft.com/office/drawing/2014/main" id="{9F9BA12B-4F56-4124-B78F-9B98247A93EA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ACEBC7F-C563-41B1-8AE4-2F5073DAFB10}"/>
                  </a:ext>
                </a:extLst>
              </p14:cNvPr>
              <p14:cNvContentPartPr/>
              <p14:nvPr/>
            </p14:nvContentPartPr>
            <p14:xfrm>
              <a:off x="4374467" y="3875093"/>
              <a:ext cx="2101680" cy="12222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ACEBC7F-C563-41B1-8AE4-2F5073DAFB1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70147" y="3870773"/>
                <a:ext cx="2110320" cy="123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66C4FC0-82F5-41B5-9004-F72934588006}"/>
                  </a:ext>
                </a:extLst>
              </p14:cNvPr>
              <p14:cNvContentPartPr/>
              <p14:nvPr/>
            </p14:nvContentPartPr>
            <p14:xfrm>
              <a:off x="2405987" y="2880773"/>
              <a:ext cx="6480" cy="3549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66C4FC0-82F5-41B5-9004-F7293458800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01667" y="2876453"/>
                <a:ext cx="15120" cy="36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87A06567-157A-4906-AAA7-CB158B3253E2}"/>
                  </a:ext>
                </a:extLst>
              </p14:cNvPr>
              <p14:cNvContentPartPr/>
              <p14:nvPr/>
            </p14:nvContentPartPr>
            <p14:xfrm>
              <a:off x="5908787" y="4384493"/>
              <a:ext cx="6840" cy="32832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87A06567-157A-4906-AAA7-CB158B3253E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904467" y="4380173"/>
                <a:ext cx="15480" cy="336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D18C4745-3A9C-4DD0-B04F-BEEC1A2F2652}"/>
              </a:ext>
            </a:extLst>
          </p:cNvPr>
          <p:cNvGrpSpPr/>
          <p:nvPr/>
        </p:nvGrpSpPr>
        <p:grpSpPr>
          <a:xfrm>
            <a:off x="3529187" y="3911093"/>
            <a:ext cx="5175360" cy="2959920"/>
            <a:chOff x="3529187" y="3911093"/>
            <a:chExt cx="5175360" cy="2959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A4877AF0-CF37-4905-B32D-E4AC297E2C0F}"/>
                    </a:ext>
                  </a:extLst>
                </p14:cNvPr>
                <p14:cNvContentPartPr/>
                <p14:nvPr/>
              </p14:nvContentPartPr>
              <p14:xfrm>
                <a:off x="5643827" y="3911093"/>
                <a:ext cx="2185560" cy="10486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A4877AF0-CF37-4905-B32D-E4AC297E2C0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639507" y="3906773"/>
                  <a:ext cx="2194200" cy="10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A41C283-85FC-49E6-B5D7-57C29BA49FA4}"/>
                    </a:ext>
                  </a:extLst>
                </p14:cNvPr>
                <p14:cNvContentPartPr/>
                <p14:nvPr/>
              </p14:nvContentPartPr>
              <p14:xfrm>
                <a:off x="4965587" y="4624253"/>
                <a:ext cx="2225160" cy="7239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A41C283-85FC-49E6-B5D7-57C29BA49FA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961267" y="4619933"/>
                  <a:ext cx="2233800" cy="73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34D54760-2E37-479B-B6FD-205BAA91230A}"/>
                    </a:ext>
                  </a:extLst>
                </p14:cNvPr>
                <p14:cNvContentPartPr/>
                <p14:nvPr/>
              </p14:nvContentPartPr>
              <p14:xfrm>
                <a:off x="7047827" y="4637933"/>
                <a:ext cx="268920" cy="2275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34D54760-2E37-479B-B6FD-205BAA91230A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043507" y="4633613"/>
                  <a:ext cx="277560" cy="23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3D4559E8-D4B8-4471-BF16-655288441ADA}"/>
                    </a:ext>
                  </a:extLst>
                </p14:cNvPr>
                <p14:cNvContentPartPr/>
                <p14:nvPr/>
              </p14:nvContentPartPr>
              <p14:xfrm>
                <a:off x="4911227" y="4717133"/>
                <a:ext cx="27000" cy="82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3D4559E8-D4B8-4471-BF16-655288441AD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906907" y="4712813"/>
                  <a:ext cx="356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43365F8-D173-4316-8471-7BD733A5C647}"/>
                    </a:ext>
                  </a:extLst>
                </p14:cNvPr>
                <p14:cNvContentPartPr/>
                <p14:nvPr/>
              </p14:nvContentPartPr>
              <p14:xfrm>
                <a:off x="4839947" y="4521653"/>
                <a:ext cx="310680" cy="3999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43365F8-D173-4316-8471-7BD733A5C64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835627" y="4517333"/>
                  <a:ext cx="319320" cy="40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CE7BED47-E411-4A1B-8B76-692156F67CF9}"/>
                    </a:ext>
                  </a:extLst>
                </p14:cNvPr>
                <p14:cNvContentPartPr/>
                <p14:nvPr/>
              </p14:nvContentPartPr>
              <p14:xfrm>
                <a:off x="3529187" y="5008733"/>
                <a:ext cx="5175360" cy="18622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CE7BED47-E411-4A1B-8B76-692156F67CF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524867" y="5004413"/>
                  <a:ext cx="5184000" cy="187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008DF16E-8BE5-4119-A2C6-CDDD142B38CC}"/>
              </a:ext>
            </a:extLst>
          </p:cNvPr>
          <p:cNvGrpSpPr/>
          <p:nvPr/>
        </p:nvGrpSpPr>
        <p:grpSpPr>
          <a:xfrm>
            <a:off x="820187" y="5681213"/>
            <a:ext cx="3043440" cy="819720"/>
            <a:chOff x="820187" y="5681213"/>
            <a:chExt cx="3043440" cy="81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87C378D-C3EF-465D-B802-0ACB698A3531}"/>
                    </a:ext>
                  </a:extLst>
                </p14:cNvPr>
                <p14:cNvContentPartPr/>
                <p14:nvPr/>
              </p14:nvContentPartPr>
              <p14:xfrm>
                <a:off x="2738267" y="6343613"/>
                <a:ext cx="1024560" cy="97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87C378D-C3EF-465D-B802-0ACB698A353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733947" y="6339293"/>
                  <a:ext cx="103320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B0569EFE-5E97-4507-B82A-865B3DF498E7}"/>
                    </a:ext>
                  </a:extLst>
                </p14:cNvPr>
                <p14:cNvContentPartPr/>
                <p14:nvPr/>
              </p14:nvContentPartPr>
              <p14:xfrm>
                <a:off x="3523427" y="6233093"/>
                <a:ext cx="340200" cy="2678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B0569EFE-5E97-4507-B82A-865B3DF498E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519107" y="6228773"/>
                  <a:ext cx="34884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AA9428D-C23B-455B-B724-23AA4B83F221}"/>
                    </a:ext>
                  </a:extLst>
                </p14:cNvPr>
                <p14:cNvContentPartPr/>
                <p14:nvPr/>
              </p14:nvContentPartPr>
              <p14:xfrm>
                <a:off x="942947" y="5788493"/>
                <a:ext cx="20520" cy="2426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AA9428D-C23B-455B-B724-23AA4B83F22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38627" y="5784173"/>
                  <a:ext cx="2916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F594E273-9A67-4864-BF8C-F9653632CC8D}"/>
                    </a:ext>
                  </a:extLst>
                </p14:cNvPr>
                <p14:cNvContentPartPr/>
                <p14:nvPr/>
              </p14:nvContentPartPr>
              <p14:xfrm>
                <a:off x="936107" y="5766533"/>
                <a:ext cx="193680" cy="198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F594E273-9A67-4864-BF8C-F9653632CC8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31787" y="5762213"/>
                  <a:ext cx="2023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F5198883-730B-46E4-9B5F-089CE52A9F26}"/>
                    </a:ext>
                  </a:extLst>
                </p14:cNvPr>
                <p14:cNvContentPartPr/>
                <p14:nvPr/>
              </p14:nvContentPartPr>
              <p14:xfrm>
                <a:off x="946907" y="5874173"/>
                <a:ext cx="222840" cy="1342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F5198883-730B-46E4-9B5F-089CE52A9F2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42587" y="5869853"/>
                  <a:ext cx="23148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5B30B67-8231-4C02-AF18-E29C9EF21571}"/>
                    </a:ext>
                  </a:extLst>
                </p14:cNvPr>
                <p14:cNvContentPartPr/>
                <p14:nvPr/>
              </p14:nvContentPartPr>
              <p14:xfrm>
                <a:off x="1257947" y="5871293"/>
                <a:ext cx="106200" cy="13968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5B30B67-8231-4C02-AF18-E29C9EF2157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253627" y="5866973"/>
                  <a:ext cx="1148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F45EE07-5042-403C-82D8-5A1D79488906}"/>
                    </a:ext>
                  </a:extLst>
                </p14:cNvPr>
                <p14:cNvContentPartPr/>
                <p14:nvPr/>
              </p14:nvContentPartPr>
              <p14:xfrm>
                <a:off x="1353707" y="5857613"/>
                <a:ext cx="193320" cy="2685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F45EE07-5042-403C-82D8-5A1D79488906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349387" y="5853293"/>
                  <a:ext cx="201960" cy="27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98C605AF-1B61-4395-B510-5638D6D764FD}"/>
                    </a:ext>
                  </a:extLst>
                </p14:cNvPr>
                <p14:cNvContentPartPr/>
                <p14:nvPr/>
              </p14:nvContentPartPr>
              <p14:xfrm>
                <a:off x="1560707" y="5753573"/>
                <a:ext cx="96120" cy="2019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98C605AF-1B61-4395-B510-5638D6D764F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556387" y="5749253"/>
                  <a:ext cx="10476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1E9A24F1-3F75-4759-9BF9-D30E62641063}"/>
                    </a:ext>
                  </a:extLst>
                </p14:cNvPr>
                <p14:cNvContentPartPr/>
                <p14:nvPr/>
              </p14:nvContentPartPr>
              <p14:xfrm>
                <a:off x="1685627" y="5868773"/>
                <a:ext cx="187920" cy="720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1E9A24F1-3F75-4759-9BF9-D30E6264106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681307" y="5864453"/>
                  <a:ext cx="1965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6498AA89-0F4A-4C83-9B30-4E26986BE53B}"/>
                    </a:ext>
                  </a:extLst>
                </p14:cNvPr>
                <p14:cNvContentPartPr/>
                <p14:nvPr/>
              </p14:nvContentPartPr>
              <p14:xfrm>
                <a:off x="1892987" y="5762573"/>
                <a:ext cx="41400" cy="612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6498AA89-0F4A-4C83-9B30-4E26986BE53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888667" y="5758253"/>
                  <a:ext cx="500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8DDAC27-BA51-4AF1-A793-21A7DF0BB23A}"/>
                    </a:ext>
                  </a:extLst>
                </p14:cNvPr>
                <p14:cNvContentPartPr/>
                <p14:nvPr/>
              </p14:nvContentPartPr>
              <p14:xfrm>
                <a:off x="1934387" y="5842493"/>
                <a:ext cx="111240" cy="1141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8DDAC27-BA51-4AF1-A793-21A7DF0BB23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930067" y="5838173"/>
                  <a:ext cx="11988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4F2705C-4C0A-484F-B649-143C749B0154}"/>
                    </a:ext>
                  </a:extLst>
                </p14:cNvPr>
                <p14:cNvContentPartPr/>
                <p14:nvPr/>
              </p14:nvContentPartPr>
              <p14:xfrm>
                <a:off x="2215187" y="5681213"/>
                <a:ext cx="159480" cy="26244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4F2705C-4C0A-484F-B649-143C749B0154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210867" y="5676893"/>
                  <a:ext cx="16812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D56A59C7-F42C-45EE-A986-9035FD16AA78}"/>
                    </a:ext>
                  </a:extLst>
                </p14:cNvPr>
                <p14:cNvContentPartPr/>
                <p14:nvPr/>
              </p14:nvContentPartPr>
              <p14:xfrm>
                <a:off x="2293307" y="5885693"/>
                <a:ext cx="100080" cy="270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D56A59C7-F42C-45EE-A986-9035FD16AA78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2288987" y="5881373"/>
                  <a:ext cx="1087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1F202855-EA14-497C-B4A7-BA4C9C817604}"/>
                    </a:ext>
                  </a:extLst>
                </p14:cNvPr>
                <p14:cNvContentPartPr/>
                <p14:nvPr/>
              </p14:nvContentPartPr>
              <p14:xfrm>
                <a:off x="2405987" y="5854013"/>
                <a:ext cx="312840" cy="896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1F202855-EA14-497C-B4A7-BA4C9C81760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401667" y="5849693"/>
                  <a:ext cx="32148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7830B146-A500-4A0A-8129-666DF2706F9E}"/>
                    </a:ext>
                  </a:extLst>
                </p14:cNvPr>
                <p14:cNvContentPartPr/>
                <p14:nvPr/>
              </p14:nvContentPartPr>
              <p14:xfrm>
                <a:off x="2713427" y="5828093"/>
                <a:ext cx="175680" cy="1069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7830B146-A500-4A0A-8129-666DF2706F9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709107" y="5823773"/>
                  <a:ext cx="18432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7594E5B1-715C-40FD-9776-4E77D19C2807}"/>
                    </a:ext>
                  </a:extLst>
                </p14:cNvPr>
                <p14:cNvContentPartPr/>
                <p14:nvPr/>
              </p14:nvContentPartPr>
              <p14:xfrm>
                <a:off x="964547" y="6278093"/>
                <a:ext cx="146520" cy="1918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7594E5B1-715C-40FD-9776-4E77D19C2807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60227" y="6273773"/>
                  <a:ext cx="1551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D344BCD6-9435-4174-99B9-64712B4F1311}"/>
                    </a:ext>
                  </a:extLst>
                </p14:cNvPr>
                <p14:cNvContentPartPr/>
                <p14:nvPr/>
              </p14:nvContentPartPr>
              <p14:xfrm>
                <a:off x="1156427" y="6148133"/>
                <a:ext cx="384480" cy="2728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D344BCD6-9435-4174-99B9-64712B4F131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152107" y="6143813"/>
                  <a:ext cx="39312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E1757C73-221A-46A0-912B-B837C21B9E18}"/>
                    </a:ext>
                  </a:extLst>
                </p14:cNvPr>
                <p14:cNvContentPartPr/>
                <p14:nvPr/>
              </p14:nvContentPartPr>
              <p14:xfrm>
                <a:off x="820187" y="6124733"/>
                <a:ext cx="119520" cy="1180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E1757C73-221A-46A0-912B-B837C21B9E18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15867" y="6120413"/>
                  <a:ext cx="12816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A958CD99-F341-451F-964A-ABCB32459BF9}"/>
                    </a:ext>
                  </a:extLst>
                </p14:cNvPr>
                <p14:cNvContentPartPr/>
                <p14:nvPr/>
              </p14:nvContentPartPr>
              <p14:xfrm>
                <a:off x="1570787" y="6042293"/>
                <a:ext cx="129600" cy="1522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A958CD99-F341-451F-964A-ABCB32459BF9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566467" y="6037973"/>
                  <a:ext cx="13824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8BA8CB7-C184-40BA-8A32-D2C91352C8F5}"/>
                    </a:ext>
                  </a:extLst>
                </p14:cNvPr>
                <p14:cNvContentPartPr/>
                <p14:nvPr/>
              </p14:nvContentPartPr>
              <p14:xfrm>
                <a:off x="1911347" y="6247493"/>
                <a:ext cx="305280" cy="864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8BA8CB7-C184-40BA-8A32-D2C91352C8F5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907027" y="6243173"/>
                  <a:ext cx="31392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E49402CE-A259-4387-9D44-AEB28FDC72D4}"/>
                    </a:ext>
                  </a:extLst>
                </p14:cNvPr>
                <p14:cNvContentPartPr/>
                <p14:nvPr/>
              </p14:nvContentPartPr>
              <p14:xfrm>
                <a:off x="2300867" y="6215813"/>
                <a:ext cx="312840" cy="2620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E49402CE-A259-4387-9D44-AEB28FDC72D4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2296547" y="6211493"/>
                  <a:ext cx="32148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7438A5ED-2267-49D9-9146-027DA0FF5BE5}"/>
                    </a:ext>
                  </a:extLst>
                </p14:cNvPr>
                <p14:cNvContentPartPr/>
                <p14:nvPr/>
              </p14:nvContentPartPr>
              <p14:xfrm>
                <a:off x="2646107" y="6095933"/>
                <a:ext cx="198000" cy="1789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7438A5ED-2267-49D9-9146-027DA0FF5BE5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2641787" y="6091613"/>
                  <a:ext cx="2066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EE08CA2-C082-4274-A8E0-80C53B250BDC}"/>
                    </a:ext>
                  </a:extLst>
                </p14:cNvPr>
                <p14:cNvContentPartPr/>
                <p14:nvPr/>
              </p14:nvContentPartPr>
              <p14:xfrm>
                <a:off x="2873267" y="6046613"/>
                <a:ext cx="104040" cy="2300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EE08CA2-C082-4274-A8E0-80C53B250BDC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868947" y="6042293"/>
                  <a:ext cx="11268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18DE549-8BE5-4E02-8BF9-27AF3680C7F4}"/>
                    </a:ext>
                  </a:extLst>
                </p14:cNvPr>
                <p14:cNvContentPartPr/>
                <p14:nvPr/>
              </p14:nvContentPartPr>
              <p14:xfrm>
                <a:off x="3029147" y="6120773"/>
                <a:ext cx="149040" cy="16128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18DE549-8BE5-4E02-8BF9-27AF3680C7F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024827" y="6116453"/>
                  <a:ext cx="15768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E1D4893-B513-433C-AD3B-9F1197BA06F9}"/>
                    </a:ext>
                  </a:extLst>
                </p14:cNvPr>
                <p14:cNvContentPartPr/>
                <p14:nvPr/>
              </p14:nvContentPartPr>
              <p14:xfrm>
                <a:off x="3202307" y="6091253"/>
                <a:ext cx="430200" cy="936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E1D4893-B513-433C-AD3B-9F1197BA06F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197987" y="6086933"/>
                  <a:ext cx="43884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A7275649-F37D-412E-9AC6-DB1B7483C43B}"/>
                    </a:ext>
                  </a:extLst>
                </p14:cNvPr>
                <p14:cNvContentPartPr/>
                <p14:nvPr/>
              </p14:nvContentPartPr>
              <p14:xfrm>
                <a:off x="3545747" y="5847173"/>
                <a:ext cx="181440" cy="1533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A7275649-F37D-412E-9AC6-DB1B7483C43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541427" y="5842853"/>
                  <a:ext cx="1900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6C1820E7-2790-4F76-87A9-FBE505DDFD5F}"/>
                    </a:ext>
                  </a:extLst>
                </p14:cNvPr>
                <p14:cNvContentPartPr/>
                <p14:nvPr/>
              </p14:nvContentPartPr>
              <p14:xfrm>
                <a:off x="3749147" y="6212213"/>
                <a:ext cx="17280" cy="3492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6C1820E7-2790-4F76-87A9-FBE505DDFD5F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744827" y="6207893"/>
                  <a:ext cx="25920" cy="43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583587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738C627B-1ACD-4B34-B041-A9F9F5D646EC}"/>
              </a:ext>
            </a:extLst>
          </p:cNvPr>
          <p:cNvCxnSpPr>
            <a:cxnSpLocks/>
          </p:cNvCxnSpPr>
          <p:nvPr/>
        </p:nvCxnSpPr>
        <p:spPr>
          <a:xfrm flipV="1">
            <a:off x="986804" y="101307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B65067A0-FB04-43C1-8CD5-332119E7A1A0}"/>
              </a:ext>
            </a:extLst>
          </p:cNvPr>
          <p:cNvCxnSpPr>
            <a:cxnSpLocks/>
          </p:cNvCxnSpPr>
          <p:nvPr/>
        </p:nvCxnSpPr>
        <p:spPr>
          <a:xfrm>
            <a:off x="986804" y="509173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857EF36-B368-4365-A869-ADCF561A6586}"/>
              </a:ext>
            </a:extLst>
          </p:cNvPr>
          <p:cNvCxnSpPr>
            <a:cxnSpLocks/>
          </p:cNvCxnSpPr>
          <p:nvPr/>
        </p:nvCxnSpPr>
        <p:spPr>
          <a:xfrm rot="10800000" flipV="1">
            <a:off x="7693731" y="149592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2D8E380-B234-4C53-96A8-6419A11B90CE}"/>
              </a:ext>
            </a:extLst>
          </p:cNvPr>
          <p:cNvCxnSpPr>
            <a:cxnSpLocks/>
          </p:cNvCxnSpPr>
          <p:nvPr/>
        </p:nvCxnSpPr>
        <p:spPr>
          <a:xfrm rot="10800000">
            <a:off x="568725" y="149592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36EDC127-736B-4CA8-8914-D86A8AD45DB0}"/>
              </a:ext>
            </a:extLst>
          </p:cNvPr>
          <p:cNvSpPr txBox="1"/>
          <p:nvPr/>
        </p:nvSpPr>
        <p:spPr>
          <a:xfrm>
            <a:off x="860520" y="691377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B64F0F5-D098-488C-8071-B8807747135A}"/>
              </a:ext>
            </a:extLst>
          </p:cNvPr>
          <p:cNvSpPr txBox="1"/>
          <p:nvPr/>
        </p:nvSpPr>
        <p:spPr>
          <a:xfrm>
            <a:off x="8075165" y="489469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2FAD9D3-2DE3-4C17-8627-2B15457B3380}"/>
              </a:ext>
            </a:extLst>
          </p:cNvPr>
          <p:cNvSpPr txBox="1"/>
          <p:nvPr/>
        </p:nvSpPr>
        <p:spPr>
          <a:xfrm>
            <a:off x="345305" y="131884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42AD0B-F3E6-4B1F-AAA6-6BC309357221}"/>
              </a:ext>
            </a:extLst>
          </p:cNvPr>
          <p:cNvSpPr txBox="1"/>
          <p:nvPr/>
        </p:nvSpPr>
        <p:spPr>
          <a:xfrm>
            <a:off x="7567447" y="5312073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C4E2BF-D17F-45B5-B9F8-951D35D859FD}"/>
              </a:ext>
            </a:extLst>
          </p:cNvPr>
          <p:cNvSpPr txBox="1"/>
          <p:nvPr/>
        </p:nvSpPr>
        <p:spPr>
          <a:xfrm>
            <a:off x="7664582" y="1194628"/>
            <a:ext cx="27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65C73E9-DE18-4599-8B7B-CC2A5E8FD803}"/>
              </a:ext>
            </a:extLst>
          </p:cNvPr>
          <p:cNvSpPr txBox="1"/>
          <p:nvPr/>
        </p:nvSpPr>
        <p:spPr>
          <a:xfrm>
            <a:off x="738442" y="5048130"/>
            <a:ext cx="27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0A2DF32F-F7E6-4FDD-BDD6-2955035DD295}"/>
              </a:ext>
            </a:extLst>
          </p:cNvPr>
          <p:cNvSpPr txBox="1"/>
          <p:nvPr/>
        </p:nvSpPr>
        <p:spPr>
          <a:xfrm>
            <a:off x="14020" y="9528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Wettbewerbsgleichgewicht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5538ACCE-190D-49E9-931A-CDB154A2DBAF}"/>
              </a:ext>
            </a:extLst>
          </p:cNvPr>
          <p:cNvSpPr txBox="1"/>
          <p:nvPr/>
        </p:nvSpPr>
        <p:spPr>
          <a:xfrm>
            <a:off x="4849270" y="3876902"/>
            <a:ext cx="279896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/>
              <a:t>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A941B08-E9E3-4332-9E50-032C5C410820}"/>
              </a:ext>
            </a:extLst>
          </p:cNvPr>
          <p:cNvSpPr txBox="1"/>
          <p:nvPr/>
        </p:nvSpPr>
        <p:spPr>
          <a:xfrm>
            <a:off x="5015851" y="4231994"/>
            <a:ext cx="414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Anfangsausstattung</a:t>
            </a:r>
            <a:endParaRPr lang="de-DE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3B20E2E0-108D-4CB3-BE5C-10D9F165B79C}"/>
              </a:ext>
            </a:extLst>
          </p:cNvPr>
          <p:cNvSpPr/>
          <p:nvPr/>
        </p:nvSpPr>
        <p:spPr>
          <a:xfrm>
            <a:off x="8684576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49967FAA-40BF-497B-996B-99F396BD5CC6}"/>
                  </a:ext>
                </a:extLst>
              </p14:cNvPr>
              <p14:cNvContentPartPr/>
              <p14:nvPr/>
            </p14:nvContentPartPr>
            <p14:xfrm>
              <a:off x="3593627" y="3083453"/>
              <a:ext cx="1826280" cy="190152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49967FAA-40BF-497B-996B-99F396BD5CC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9307" y="3079133"/>
                <a:ext cx="1834920" cy="19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AF9ED13F-37BF-4BF5-92E7-EE928CF6075F}"/>
                  </a:ext>
                </a:extLst>
              </p14:cNvPr>
              <p14:cNvContentPartPr/>
              <p14:nvPr/>
            </p14:nvContentPartPr>
            <p14:xfrm>
              <a:off x="3498587" y="5615333"/>
              <a:ext cx="202680" cy="27684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AF9ED13F-37BF-4BF5-92E7-EE928CF607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94267" y="5611013"/>
                <a:ext cx="211320" cy="2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C92AAF11-F839-4DC1-BA8F-30E9A56A0FCF}"/>
                  </a:ext>
                </a:extLst>
              </p14:cNvPr>
              <p14:cNvContentPartPr/>
              <p14:nvPr/>
            </p14:nvContentPartPr>
            <p14:xfrm>
              <a:off x="3530627" y="5670773"/>
              <a:ext cx="236880" cy="9252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C92AAF11-F839-4DC1-BA8F-30E9A56A0FC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26307" y="5666453"/>
                <a:ext cx="2455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DC828A26-4937-4943-B58B-D2EA6A07E0A7}"/>
                  </a:ext>
                </a:extLst>
              </p14:cNvPr>
              <p14:cNvContentPartPr/>
              <p14:nvPr/>
            </p14:nvContentPartPr>
            <p14:xfrm>
              <a:off x="3753467" y="5729093"/>
              <a:ext cx="142560" cy="22320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DC828A26-4937-4943-B58B-D2EA6A07E0A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749147" y="5724773"/>
                <a:ext cx="151200" cy="2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DAA25A40-AEE4-49DD-8F06-FDB2BE438B13}"/>
                  </a:ext>
                </a:extLst>
              </p14:cNvPr>
              <p14:cNvContentPartPr/>
              <p14:nvPr/>
            </p14:nvContentPartPr>
            <p14:xfrm>
              <a:off x="3801347" y="5813693"/>
              <a:ext cx="132480" cy="3672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DAA25A40-AEE4-49DD-8F06-FDB2BE438B13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797027" y="5809373"/>
                <a:ext cx="14112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26513B9F-7EB7-48F6-8A62-CC78712F92F4}"/>
                  </a:ext>
                </a:extLst>
              </p14:cNvPr>
              <p14:cNvContentPartPr/>
              <p14:nvPr/>
            </p14:nvContentPartPr>
            <p14:xfrm>
              <a:off x="5105267" y="5202773"/>
              <a:ext cx="2040840" cy="12240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26513B9F-7EB7-48F6-8A62-CC78712F92F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100947" y="5198453"/>
                <a:ext cx="2049480" cy="13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F2235431-49CA-4DB5-B1E3-4A3743651122}"/>
                  </a:ext>
                </a:extLst>
              </p14:cNvPr>
              <p14:cNvContentPartPr/>
              <p14:nvPr/>
            </p14:nvContentPartPr>
            <p14:xfrm>
              <a:off x="6211187" y="5506973"/>
              <a:ext cx="185760" cy="20988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F2235431-49CA-4DB5-B1E3-4A374365112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206867" y="5502653"/>
                <a:ext cx="194400" cy="21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AACC9C57-526F-452F-9A0F-603F60B236E9}"/>
                  </a:ext>
                </a:extLst>
              </p14:cNvPr>
              <p14:cNvContentPartPr/>
              <p14:nvPr/>
            </p14:nvContentPartPr>
            <p14:xfrm>
              <a:off x="6220187" y="5537213"/>
              <a:ext cx="160920" cy="10404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AACC9C57-526F-452F-9A0F-603F60B236E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215867" y="5532893"/>
                <a:ext cx="169560" cy="11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8711CEBD-E1A2-49CC-BEDE-B3F2DC808074}"/>
                  </a:ext>
                </a:extLst>
              </p14:cNvPr>
              <p14:cNvContentPartPr/>
              <p14:nvPr/>
            </p14:nvContentPartPr>
            <p14:xfrm>
              <a:off x="6610067" y="5635133"/>
              <a:ext cx="15120" cy="16380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8711CEBD-E1A2-49CC-BEDE-B3F2DC808074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605747" y="5630813"/>
                <a:ext cx="23760" cy="17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2837B957-C83E-4F6A-BBE0-40285C589741}"/>
                  </a:ext>
                </a:extLst>
              </p14:cNvPr>
              <p14:cNvContentPartPr/>
              <p14:nvPr/>
            </p14:nvContentPartPr>
            <p14:xfrm>
              <a:off x="6533027" y="5615693"/>
              <a:ext cx="225360" cy="25416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2837B957-C83E-4F6A-BBE0-40285C58974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528707" y="5611373"/>
                <a:ext cx="234000" cy="26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DAAA950-38C9-4824-A50E-9F8DD20CB9A9}"/>
                  </a:ext>
                </a:extLst>
              </p14:cNvPr>
              <p14:cNvContentPartPr/>
              <p14:nvPr/>
            </p14:nvContentPartPr>
            <p14:xfrm>
              <a:off x="5000867" y="4581773"/>
              <a:ext cx="35640" cy="4413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DAAA950-38C9-4824-A50E-9F8DD20CB9A9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996547" y="4577453"/>
                <a:ext cx="44280" cy="45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03B4B08-1FD2-4AC8-B46C-641AA5AB3738}"/>
                  </a:ext>
                </a:extLst>
              </p14:cNvPr>
              <p14:cNvContentPartPr/>
              <p14:nvPr/>
            </p14:nvContentPartPr>
            <p14:xfrm>
              <a:off x="1130147" y="5202773"/>
              <a:ext cx="2688120" cy="2286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03B4B08-1FD2-4AC8-B46C-641AA5AB373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125827" y="5198453"/>
                <a:ext cx="2696760" cy="23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489EFC0F-F53D-4323-A050-8D2DB2E95C1A}"/>
                  </a:ext>
                </a:extLst>
              </p14:cNvPr>
              <p14:cNvContentPartPr/>
              <p14:nvPr/>
            </p14:nvContentPartPr>
            <p14:xfrm>
              <a:off x="3864707" y="5179013"/>
              <a:ext cx="1024920" cy="23580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489EFC0F-F53D-4323-A050-8D2DB2E95C1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860387" y="5174693"/>
                <a:ext cx="1033560" cy="24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BB7BDC49-B3DB-4F35-A470-192823E4EB29}"/>
                  </a:ext>
                </a:extLst>
              </p14:cNvPr>
              <p14:cNvContentPartPr/>
              <p14:nvPr/>
            </p14:nvContentPartPr>
            <p14:xfrm>
              <a:off x="1063187" y="4527053"/>
              <a:ext cx="912960" cy="5976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BB7BDC49-B3DB-4F35-A470-192823E4EB29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58867" y="4522733"/>
                <a:ext cx="92160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1B8CDBD3-2049-4C22-ACD0-071BAA6CDC10}"/>
                  </a:ext>
                </a:extLst>
              </p14:cNvPr>
              <p14:cNvContentPartPr/>
              <p14:nvPr/>
            </p14:nvContentPartPr>
            <p14:xfrm>
              <a:off x="601307" y="4686173"/>
              <a:ext cx="102600" cy="8856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1B8CDBD3-2049-4C22-ACD0-071BAA6CDC1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96987" y="4681853"/>
                <a:ext cx="11124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B5E3339E-C141-4821-AFA2-F911E9525CF4}"/>
                  </a:ext>
                </a:extLst>
              </p14:cNvPr>
              <p14:cNvContentPartPr/>
              <p14:nvPr/>
            </p14:nvContentPartPr>
            <p14:xfrm>
              <a:off x="659627" y="4720373"/>
              <a:ext cx="61560" cy="19296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B5E3339E-C141-4821-AFA2-F911E9525CF4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55307" y="4716053"/>
                <a:ext cx="70200" cy="20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C4D2F7AE-7141-41A1-8624-C076FCB71111}"/>
                  </a:ext>
                </a:extLst>
              </p14:cNvPr>
              <p14:cNvContentPartPr/>
              <p14:nvPr/>
            </p14:nvContentPartPr>
            <p14:xfrm>
              <a:off x="714347" y="4856093"/>
              <a:ext cx="86400" cy="178200"/>
            </p14:xfrm>
          </p:contentPart>
        </mc:Choice>
        <mc:Fallback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C4D2F7AE-7141-41A1-8624-C076FCB71111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10027" y="4851773"/>
                <a:ext cx="95040" cy="18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38069CED-AEB3-42A9-A663-B4851EBB1E40}"/>
                  </a:ext>
                </a:extLst>
              </p14:cNvPr>
              <p14:cNvContentPartPr/>
              <p14:nvPr/>
            </p14:nvContentPartPr>
            <p14:xfrm>
              <a:off x="756827" y="4912973"/>
              <a:ext cx="84240" cy="40320"/>
            </p14:xfrm>
          </p:contentPart>
        </mc:Choice>
        <mc:Fallback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38069CED-AEB3-42A9-A663-B4851EBB1E4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52507" y="4908653"/>
                <a:ext cx="92880" cy="4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EA3F0733-0203-4220-BB2F-B4A90E90C457}"/>
                  </a:ext>
                </a:extLst>
              </p14:cNvPr>
              <p14:cNvContentPartPr/>
              <p14:nvPr/>
            </p14:nvContentPartPr>
            <p14:xfrm>
              <a:off x="672947" y="1580453"/>
              <a:ext cx="262440" cy="271440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EA3F0733-0203-4220-BB2F-B4A90E90C457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68627" y="1576133"/>
                <a:ext cx="271080" cy="27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2A7F17E4-0F58-41E1-8070-2E4CFD79154A}"/>
                  </a:ext>
                </a:extLst>
              </p14:cNvPr>
              <p14:cNvContentPartPr/>
              <p14:nvPr/>
            </p14:nvContentPartPr>
            <p14:xfrm>
              <a:off x="234467" y="3308453"/>
              <a:ext cx="100440" cy="12420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2A7F17E4-0F58-41E1-8070-2E4CFD79154A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230147" y="3304133"/>
                <a:ext cx="10908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99130020-D038-42C3-ADA5-CC25E53D8D7B}"/>
                  </a:ext>
                </a:extLst>
              </p14:cNvPr>
              <p14:cNvContentPartPr/>
              <p14:nvPr/>
            </p14:nvContentPartPr>
            <p14:xfrm>
              <a:off x="301067" y="3295493"/>
              <a:ext cx="54720" cy="25092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99130020-D038-42C3-ADA5-CC25E53D8D7B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296747" y="3291173"/>
                <a:ext cx="63360" cy="25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3E657169-493C-46C0-BB97-A0508FD524F3}"/>
                  </a:ext>
                </a:extLst>
              </p14:cNvPr>
              <p14:cNvContentPartPr/>
              <p14:nvPr/>
            </p14:nvContentPartPr>
            <p14:xfrm>
              <a:off x="354347" y="3441293"/>
              <a:ext cx="116280" cy="196200"/>
            </p14:xfrm>
          </p:contentPart>
        </mc:Choice>
        <mc:Fallback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3E657169-493C-46C0-BB97-A0508FD524F3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350027" y="3436973"/>
                <a:ext cx="124920" cy="20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B3A5E4CE-200D-4149-A428-D8AFEA513B2D}"/>
                  </a:ext>
                </a:extLst>
              </p14:cNvPr>
              <p14:cNvContentPartPr/>
              <p14:nvPr/>
            </p14:nvContentPartPr>
            <p14:xfrm>
              <a:off x="414107" y="3493133"/>
              <a:ext cx="82440" cy="5724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B3A5E4CE-200D-4149-A428-D8AFEA513B2D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409787" y="3488813"/>
                <a:ext cx="910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CEEAEA59-B28B-43FC-A04E-610CC1C19FFF}"/>
                  </a:ext>
                </a:extLst>
              </p14:cNvPr>
              <p14:cNvContentPartPr/>
              <p14:nvPr/>
            </p14:nvContentPartPr>
            <p14:xfrm>
              <a:off x="432107" y="3467573"/>
              <a:ext cx="36000" cy="16884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CEEAEA59-B28B-43FC-A04E-610CC1C19FFF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427787" y="3463253"/>
                <a:ext cx="44640" cy="17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CBCFE6B3-491A-489E-A444-B590FC5064E8}"/>
                  </a:ext>
                </a:extLst>
              </p14:cNvPr>
              <p14:cNvContentPartPr/>
              <p14:nvPr/>
            </p14:nvContentPartPr>
            <p14:xfrm>
              <a:off x="316547" y="3419333"/>
              <a:ext cx="247680" cy="284400"/>
            </p14:xfrm>
          </p:contentPart>
        </mc:Choice>
        <mc:Fallback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CBCFE6B3-491A-489E-A444-B590FC5064E8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312227" y="3415013"/>
                <a:ext cx="256320" cy="29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2A9732C2-8D91-4D38-8502-F7A3807EA860}"/>
                  </a:ext>
                </a:extLst>
              </p14:cNvPr>
              <p14:cNvContentPartPr/>
              <p14:nvPr/>
            </p14:nvContentPartPr>
            <p14:xfrm>
              <a:off x="986867" y="1562453"/>
              <a:ext cx="6725520" cy="354600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2A9732C2-8D91-4D38-8502-F7A3807EA860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982547" y="1558133"/>
                <a:ext cx="6734160" cy="3554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5F9BB1F3-A4B6-4688-B068-3CDCD586335F}"/>
              </a:ext>
            </a:extLst>
          </p:cNvPr>
          <p:cNvGrpSpPr/>
          <p:nvPr/>
        </p:nvGrpSpPr>
        <p:grpSpPr>
          <a:xfrm>
            <a:off x="2540627" y="1580453"/>
            <a:ext cx="6180840" cy="3341520"/>
            <a:chOff x="2540627" y="1580453"/>
            <a:chExt cx="6180840" cy="3341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ACEA16B2-1EB4-440A-9AE1-EAA62141D376}"/>
                    </a:ext>
                  </a:extLst>
                </p14:cNvPr>
                <p14:cNvContentPartPr/>
                <p14:nvPr/>
              </p14:nvContentPartPr>
              <p14:xfrm>
                <a:off x="4711067" y="4589693"/>
                <a:ext cx="142560" cy="10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ACEA16B2-1EB4-440A-9AE1-EAA62141D376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4706747" y="4585373"/>
                  <a:ext cx="151200" cy="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A42AF0A-C467-4736-8F7C-CF5F75441316}"/>
                    </a:ext>
                  </a:extLst>
                </p14:cNvPr>
                <p14:cNvContentPartPr/>
                <p14:nvPr/>
              </p14:nvContentPartPr>
              <p14:xfrm>
                <a:off x="2540627" y="4601213"/>
                <a:ext cx="1187280" cy="6156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A42AF0A-C467-4736-8F7C-CF5F75441316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2536307" y="4596893"/>
                  <a:ext cx="119592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F73DA546-CD54-437D-A9E7-5857FD307C5D}"/>
                    </a:ext>
                  </a:extLst>
                </p14:cNvPr>
                <p14:cNvContentPartPr/>
                <p14:nvPr/>
              </p14:nvContentPartPr>
              <p14:xfrm>
                <a:off x="3563387" y="2669093"/>
                <a:ext cx="53280" cy="19224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F73DA546-CD54-437D-A9E7-5857FD307C5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3559067" y="2664773"/>
                  <a:ext cx="619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6CF0D11D-9765-41B2-9849-73BCAAAEB4BA}"/>
                    </a:ext>
                  </a:extLst>
                </p14:cNvPr>
                <p14:cNvContentPartPr/>
                <p14:nvPr/>
              </p14:nvContentPartPr>
              <p14:xfrm>
                <a:off x="3497867" y="2572613"/>
                <a:ext cx="186480" cy="1119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6CF0D11D-9765-41B2-9849-73BCAAAEB4B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493547" y="2568293"/>
                  <a:ext cx="1951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29C39921-7996-46EE-B664-F766AB74B32F}"/>
                    </a:ext>
                  </a:extLst>
                </p14:cNvPr>
                <p14:cNvContentPartPr/>
                <p14:nvPr/>
              </p14:nvContentPartPr>
              <p14:xfrm>
                <a:off x="3735467" y="2575853"/>
                <a:ext cx="103680" cy="1900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29C39921-7996-46EE-B664-F766AB74B32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731147" y="2571533"/>
                  <a:ext cx="11232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1D4600D7-7E46-4F70-9F5B-127563B4A275}"/>
                    </a:ext>
                  </a:extLst>
                </p14:cNvPr>
                <p14:cNvContentPartPr/>
                <p14:nvPr/>
              </p14:nvContentPartPr>
              <p14:xfrm>
                <a:off x="3738347" y="2614013"/>
                <a:ext cx="135720" cy="5940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1D4600D7-7E46-4F70-9F5B-127563B4A275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734027" y="2609693"/>
                  <a:ext cx="14436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9C95EA5D-2C8C-432B-930D-D54524C5DD9A}"/>
                    </a:ext>
                  </a:extLst>
                </p14:cNvPr>
                <p14:cNvContentPartPr/>
                <p14:nvPr/>
              </p14:nvContentPartPr>
              <p14:xfrm>
                <a:off x="3400307" y="2679533"/>
                <a:ext cx="644760" cy="19368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9C95EA5D-2C8C-432B-930D-D54524C5DD9A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3395987" y="2675213"/>
                  <a:ext cx="6534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F50A603B-3FFE-4013-ADAD-E66E4F825954}"/>
                    </a:ext>
                  </a:extLst>
                </p14:cNvPr>
                <p14:cNvContentPartPr/>
                <p14:nvPr/>
              </p14:nvContentPartPr>
              <p14:xfrm>
                <a:off x="3654467" y="2883293"/>
                <a:ext cx="48240" cy="16524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F50A603B-3FFE-4013-ADAD-E66E4F825954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650147" y="2878973"/>
                  <a:ext cx="5688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BD1B718B-6580-47D4-B19D-D11D6D7E8151}"/>
                    </a:ext>
                  </a:extLst>
                </p14:cNvPr>
                <p14:cNvContentPartPr/>
                <p14:nvPr/>
              </p14:nvContentPartPr>
              <p14:xfrm>
                <a:off x="3636107" y="2867093"/>
                <a:ext cx="113040" cy="626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BD1B718B-6580-47D4-B19D-D11D6D7E815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3631787" y="2862773"/>
                  <a:ext cx="1216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399D17FD-B847-488B-8028-AC6AC0121D68}"/>
                    </a:ext>
                  </a:extLst>
                </p14:cNvPr>
                <p14:cNvContentPartPr/>
                <p14:nvPr/>
              </p14:nvContentPartPr>
              <p14:xfrm>
                <a:off x="3804947" y="2865293"/>
                <a:ext cx="117720" cy="1393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399D17FD-B847-488B-8028-AC6AC0121D68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3800627" y="2860973"/>
                  <a:ext cx="1263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403E949-94E7-4692-8BE3-12AFFB21DF26}"/>
                    </a:ext>
                  </a:extLst>
                </p14:cNvPr>
                <p14:cNvContentPartPr/>
                <p14:nvPr/>
              </p14:nvContentPartPr>
              <p14:xfrm>
                <a:off x="3491027" y="3191813"/>
                <a:ext cx="85680" cy="64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403E949-94E7-4692-8BE3-12AFFB21DF26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3486707" y="3187493"/>
                  <a:ext cx="9432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59906293-5A85-4E92-95FB-069726761006}"/>
                    </a:ext>
                  </a:extLst>
                </p14:cNvPr>
                <p14:cNvContentPartPr/>
                <p14:nvPr/>
              </p14:nvContentPartPr>
              <p14:xfrm>
                <a:off x="3354227" y="3119453"/>
                <a:ext cx="1746000" cy="18025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59906293-5A85-4E92-95FB-069726761006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3349907" y="3115133"/>
                  <a:ext cx="1754640" cy="18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C9245ACD-BA91-4961-AFCB-9C8FE4CAA16F}"/>
                    </a:ext>
                  </a:extLst>
                </p14:cNvPr>
                <p14:cNvContentPartPr/>
                <p14:nvPr/>
              </p14:nvContentPartPr>
              <p14:xfrm>
                <a:off x="3624227" y="3005693"/>
                <a:ext cx="1921320" cy="172368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C9245ACD-BA91-4961-AFCB-9C8FE4CAA16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619907" y="3001373"/>
                  <a:ext cx="1929960" cy="173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0A2BF5D8-DBEB-4888-85C5-F469D5CB7113}"/>
                    </a:ext>
                  </a:extLst>
                </p14:cNvPr>
                <p14:cNvContentPartPr/>
                <p14:nvPr/>
              </p14:nvContentPartPr>
              <p14:xfrm>
                <a:off x="5015267" y="4513373"/>
                <a:ext cx="76320" cy="19584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0A2BF5D8-DBEB-4888-85C5-F469D5CB711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010947" y="4509053"/>
                  <a:ext cx="8496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15EF62E1-41D1-4633-8E81-35F92790504A}"/>
                    </a:ext>
                  </a:extLst>
                </p14:cNvPr>
                <p14:cNvContentPartPr/>
                <p14:nvPr/>
              </p14:nvContentPartPr>
              <p14:xfrm>
                <a:off x="4211747" y="3553973"/>
                <a:ext cx="25560" cy="324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15EF62E1-41D1-4633-8E81-35F92790504A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207427" y="3549653"/>
                  <a:ext cx="342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BA518EF2-7AAB-4A63-82E8-6E1C688C7F92}"/>
                    </a:ext>
                  </a:extLst>
                </p14:cNvPr>
                <p14:cNvContentPartPr/>
                <p14:nvPr/>
              </p14:nvContentPartPr>
              <p14:xfrm>
                <a:off x="4015547" y="3188213"/>
                <a:ext cx="1046520" cy="10202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BA518EF2-7AAB-4A63-82E8-6E1C688C7F9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011227" y="3183893"/>
                  <a:ext cx="1055160" cy="10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3F9B5810-7306-4039-B893-E7557B942BEE}"/>
                    </a:ext>
                  </a:extLst>
                </p14:cNvPr>
                <p14:cNvContentPartPr/>
                <p14:nvPr/>
              </p14:nvContentPartPr>
              <p14:xfrm>
                <a:off x="3772547" y="3616253"/>
                <a:ext cx="987840" cy="7866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3F9B5810-7306-4039-B893-E7557B942BEE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3768227" y="3611933"/>
                  <a:ext cx="996480" cy="79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AD7F6EE-6159-4EB3-96BF-9EE575398D81}"/>
                    </a:ext>
                  </a:extLst>
                </p14:cNvPr>
                <p14:cNvContentPartPr/>
                <p14:nvPr/>
              </p14:nvContentPartPr>
              <p14:xfrm>
                <a:off x="4454747" y="3927293"/>
                <a:ext cx="57240" cy="1555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AD7F6EE-6159-4EB3-96BF-9EE575398D81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4450427" y="3922973"/>
                  <a:ext cx="658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DEDA5624-ED52-443E-ADBC-2CA7EDACCCDC}"/>
                    </a:ext>
                  </a:extLst>
                </p14:cNvPr>
                <p14:cNvContentPartPr/>
                <p14:nvPr/>
              </p14:nvContentPartPr>
              <p14:xfrm>
                <a:off x="4469147" y="3007493"/>
                <a:ext cx="35280" cy="90612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DEDA5624-ED52-443E-ADBC-2CA7EDACCCDC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4464827" y="3003173"/>
                  <a:ext cx="43920" cy="9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F67D7C29-5334-4321-A797-08BCB3B9820F}"/>
                    </a:ext>
                  </a:extLst>
                </p14:cNvPr>
                <p14:cNvContentPartPr/>
                <p14:nvPr/>
              </p14:nvContentPartPr>
              <p14:xfrm>
                <a:off x="4369427" y="3728933"/>
                <a:ext cx="232200" cy="2822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F67D7C29-5334-4321-A797-08BCB3B9820F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4365107" y="3724613"/>
                  <a:ext cx="24084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3A29B48D-EF64-4F5E-90C0-D740263D92FC}"/>
                    </a:ext>
                  </a:extLst>
                </p14:cNvPr>
                <p14:cNvContentPartPr/>
                <p14:nvPr/>
              </p14:nvContentPartPr>
              <p14:xfrm>
                <a:off x="4468067" y="2596013"/>
                <a:ext cx="119160" cy="1814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3A29B48D-EF64-4F5E-90C0-D740263D92FC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4463747" y="2591693"/>
                  <a:ext cx="12780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D11BD34-49E7-445F-A03E-8BDC19E386C9}"/>
                    </a:ext>
                  </a:extLst>
                </p14:cNvPr>
                <p14:cNvContentPartPr/>
                <p14:nvPr/>
              </p14:nvContentPartPr>
              <p14:xfrm>
                <a:off x="4360427" y="2514293"/>
                <a:ext cx="166320" cy="1602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D11BD34-49E7-445F-A03E-8BDC19E386C9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356107" y="2509973"/>
                  <a:ext cx="17496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1AAEAB2C-0BF6-4F89-8B9D-9CBB46C0E268}"/>
                    </a:ext>
                  </a:extLst>
                </p14:cNvPr>
                <p14:cNvContentPartPr/>
                <p14:nvPr/>
              </p14:nvContentPartPr>
              <p14:xfrm>
                <a:off x="4578227" y="2210093"/>
                <a:ext cx="352800" cy="48240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1AAEAB2C-0BF6-4F89-8B9D-9CBB46C0E26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573907" y="2205773"/>
                  <a:ext cx="361440" cy="49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171F16F8-550A-47D3-87DB-AA5CA1142B00}"/>
                    </a:ext>
                  </a:extLst>
                </p14:cNvPr>
                <p14:cNvContentPartPr/>
                <p14:nvPr/>
              </p14:nvContentPartPr>
              <p14:xfrm>
                <a:off x="4976747" y="2074373"/>
                <a:ext cx="193680" cy="1832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171F16F8-550A-47D3-87DB-AA5CA1142B0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4972427" y="2070053"/>
                  <a:ext cx="20232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7AD7FFFA-BBA0-48B2-85EF-9148C49C1FD7}"/>
                    </a:ext>
                  </a:extLst>
                </p14:cNvPr>
                <p14:cNvContentPartPr/>
                <p14:nvPr/>
              </p14:nvContentPartPr>
              <p14:xfrm>
                <a:off x="5156747" y="1946213"/>
                <a:ext cx="103680" cy="16920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7AD7FFFA-BBA0-48B2-85EF-9148C49C1FD7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152427" y="1941893"/>
                  <a:ext cx="1123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E5CAC47F-BDBE-4142-8E07-BA3789F043BB}"/>
                    </a:ext>
                  </a:extLst>
                </p14:cNvPr>
                <p14:cNvContentPartPr/>
                <p14:nvPr/>
              </p14:nvContentPartPr>
              <p14:xfrm>
                <a:off x="5281667" y="1932893"/>
                <a:ext cx="71280" cy="11664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E5CAC47F-BDBE-4142-8E07-BA3789F043BB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5277347" y="1928573"/>
                  <a:ext cx="7992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628E230A-A903-4563-AAC6-E55C0972D9C4}"/>
                    </a:ext>
                  </a:extLst>
                </p14:cNvPr>
                <p14:cNvContentPartPr/>
                <p14:nvPr/>
              </p14:nvContentPartPr>
              <p14:xfrm>
                <a:off x="5329907" y="1852253"/>
                <a:ext cx="85320" cy="14004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628E230A-A903-4563-AAC6-E55C0972D9C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325587" y="1847933"/>
                  <a:ext cx="939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FA07BEEB-6CC8-4C21-8B44-F44AF6A41D09}"/>
                    </a:ext>
                  </a:extLst>
                </p14:cNvPr>
                <p14:cNvContentPartPr/>
                <p14:nvPr/>
              </p14:nvContentPartPr>
              <p14:xfrm>
                <a:off x="5392187" y="1806533"/>
                <a:ext cx="96840" cy="12780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FA07BEEB-6CC8-4C21-8B44-F44AF6A41D09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387867" y="1802213"/>
                  <a:ext cx="10548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ABA8C0E7-1436-43BC-98E8-6A00F1048C81}"/>
                    </a:ext>
                  </a:extLst>
                </p14:cNvPr>
                <p14:cNvContentPartPr/>
                <p14:nvPr/>
              </p14:nvContentPartPr>
              <p14:xfrm>
                <a:off x="5506307" y="1600253"/>
                <a:ext cx="367920" cy="27684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ABA8C0E7-1436-43BC-98E8-6A00F1048C81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5501987" y="1595933"/>
                  <a:ext cx="37656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0E777F68-E386-405E-A5C8-D8496957E079}"/>
                    </a:ext>
                  </a:extLst>
                </p14:cNvPr>
                <p14:cNvContentPartPr/>
                <p14:nvPr/>
              </p14:nvContentPartPr>
              <p14:xfrm>
                <a:off x="4942907" y="2555693"/>
                <a:ext cx="167040" cy="1155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0E777F68-E386-405E-A5C8-D8496957E079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4938587" y="2551373"/>
                  <a:ext cx="1756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74FC7F8-CBBF-4996-B5A5-891F47DDA594}"/>
                    </a:ext>
                  </a:extLst>
                </p14:cNvPr>
                <p14:cNvContentPartPr/>
                <p14:nvPr/>
              </p14:nvContentPartPr>
              <p14:xfrm>
                <a:off x="5102747" y="2444453"/>
                <a:ext cx="109800" cy="1324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74FC7F8-CBBF-4996-B5A5-891F47DDA594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5098427" y="2440133"/>
                  <a:ext cx="11844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180AB64F-AEA0-4455-9B59-C84968601B3A}"/>
                    </a:ext>
                  </a:extLst>
                </p14:cNvPr>
                <p14:cNvContentPartPr/>
                <p14:nvPr/>
              </p14:nvContentPartPr>
              <p14:xfrm>
                <a:off x="5189507" y="2251493"/>
                <a:ext cx="151200" cy="2397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180AB64F-AEA0-4455-9B59-C84968601B3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5185187" y="2247173"/>
                  <a:ext cx="159840" cy="24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2312F71F-E606-4619-8D49-72BF8F29203C}"/>
                    </a:ext>
                  </a:extLst>
                </p14:cNvPr>
                <p14:cNvContentPartPr/>
                <p14:nvPr/>
              </p14:nvContentPartPr>
              <p14:xfrm>
                <a:off x="5129027" y="2785013"/>
                <a:ext cx="149400" cy="18504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2312F71F-E606-4619-8D49-72BF8F29203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124707" y="2780693"/>
                  <a:ext cx="15804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84C26C91-E59C-4673-8597-F35C9A82ED7E}"/>
                    </a:ext>
                  </a:extLst>
                </p14:cNvPr>
                <p14:cNvContentPartPr/>
                <p14:nvPr/>
              </p14:nvContentPartPr>
              <p14:xfrm>
                <a:off x="5004467" y="2614733"/>
                <a:ext cx="183240" cy="23436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84C26C91-E59C-4673-8597-F35C9A82ED7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000147" y="2610413"/>
                  <a:ext cx="1918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F76C7268-96BF-4C88-83EA-DC4A03F2B060}"/>
                    </a:ext>
                  </a:extLst>
                </p14:cNvPr>
                <p14:cNvContentPartPr/>
                <p14:nvPr/>
              </p14:nvContentPartPr>
              <p14:xfrm>
                <a:off x="5296787" y="2574413"/>
                <a:ext cx="189000" cy="30636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F76C7268-96BF-4C88-83EA-DC4A03F2B060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292467" y="2570093"/>
                  <a:ext cx="19764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AFB5777-EDE8-4F73-991D-415129C531BD}"/>
                    </a:ext>
                  </a:extLst>
                </p14:cNvPr>
                <p14:cNvContentPartPr/>
                <p14:nvPr/>
              </p14:nvContentPartPr>
              <p14:xfrm>
                <a:off x="5486147" y="2512853"/>
                <a:ext cx="112320" cy="15984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AFB5777-EDE8-4F73-991D-415129C531BD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481827" y="2508533"/>
                  <a:ext cx="1209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528E48FF-BCDC-4B9F-B7C0-AA14BD77D9FB}"/>
                    </a:ext>
                  </a:extLst>
                </p14:cNvPr>
                <p14:cNvContentPartPr/>
                <p14:nvPr/>
              </p14:nvContentPartPr>
              <p14:xfrm>
                <a:off x="5598827" y="2274893"/>
                <a:ext cx="163440" cy="27720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528E48FF-BCDC-4B9F-B7C0-AA14BD77D9FB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594507" y="2270573"/>
                  <a:ext cx="17208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76D4D516-B245-4989-B42B-07B25B232356}"/>
                    </a:ext>
                  </a:extLst>
                </p14:cNvPr>
                <p14:cNvContentPartPr/>
                <p14:nvPr/>
              </p14:nvContentPartPr>
              <p14:xfrm>
                <a:off x="5876747" y="2094173"/>
                <a:ext cx="178200" cy="33732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76D4D516-B245-4989-B42B-07B25B232356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5872427" y="2089853"/>
                  <a:ext cx="186840" cy="34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F69A858D-04DF-4AA3-B94D-F4C590E5930C}"/>
                    </a:ext>
                  </a:extLst>
                </p14:cNvPr>
                <p14:cNvContentPartPr/>
                <p14:nvPr/>
              </p14:nvContentPartPr>
              <p14:xfrm>
                <a:off x="6031907" y="1886453"/>
                <a:ext cx="222120" cy="4021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F69A858D-04DF-4AA3-B94D-F4C590E5930C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027587" y="1882133"/>
                  <a:ext cx="23076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9DA53E9-C5FC-41C3-AA63-928B5A4BB536}"/>
                    </a:ext>
                  </a:extLst>
                </p14:cNvPr>
                <p14:cNvContentPartPr/>
                <p14:nvPr/>
              </p14:nvContentPartPr>
              <p14:xfrm>
                <a:off x="6265547" y="1769453"/>
                <a:ext cx="85680" cy="14112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9DA53E9-C5FC-41C3-AA63-928B5A4BB53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261227" y="1765133"/>
                  <a:ext cx="943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EC24A17C-7E79-4DC3-B0FB-AB053872D774}"/>
                    </a:ext>
                  </a:extLst>
                </p14:cNvPr>
                <p14:cNvContentPartPr/>
                <p14:nvPr/>
              </p14:nvContentPartPr>
              <p14:xfrm>
                <a:off x="6308027" y="1616813"/>
                <a:ext cx="110520" cy="2138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EC24A17C-7E79-4DC3-B0FB-AB053872D774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303707" y="1612493"/>
                  <a:ext cx="1191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CF00CA29-6150-44CA-8B1D-8EC0954E725A}"/>
                    </a:ext>
                  </a:extLst>
                </p14:cNvPr>
                <p14:cNvContentPartPr/>
                <p14:nvPr/>
              </p14:nvContentPartPr>
              <p14:xfrm>
                <a:off x="6422867" y="1580453"/>
                <a:ext cx="104760" cy="15516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CF00CA29-6150-44CA-8B1D-8EC0954E725A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418547" y="1576133"/>
                  <a:ext cx="1134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68FC58C9-939A-445D-ACA5-C9AD458768B2}"/>
                    </a:ext>
                  </a:extLst>
                </p14:cNvPr>
                <p14:cNvContentPartPr/>
                <p14:nvPr/>
              </p14:nvContentPartPr>
              <p14:xfrm>
                <a:off x="6202547" y="1597733"/>
                <a:ext cx="101520" cy="968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68FC58C9-939A-445D-ACA5-C9AD458768B2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198227" y="1593413"/>
                  <a:ext cx="11016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A079B766-21EC-4C52-B290-7702DB971099}"/>
                    </a:ext>
                  </a:extLst>
                </p14:cNvPr>
                <p14:cNvContentPartPr/>
                <p14:nvPr/>
              </p14:nvContentPartPr>
              <p14:xfrm>
                <a:off x="5562827" y="2668013"/>
                <a:ext cx="297360" cy="4086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A079B766-21EC-4C52-B290-7702DB971099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558507" y="2663693"/>
                  <a:ext cx="306000" cy="41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B68C8830-6DB8-4A18-930C-1F2349394633}"/>
                    </a:ext>
                  </a:extLst>
                </p14:cNvPr>
                <p14:cNvContentPartPr/>
                <p14:nvPr/>
              </p14:nvContentPartPr>
              <p14:xfrm>
                <a:off x="6049187" y="2366333"/>
                <a:ext cx="290160" cy="38088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B68C8830-6DB8-4A18-930C-1F2349394633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6044867" y="2362013"/>
                  <a:ext cx="29880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C701EB4B-7E79-4CEB-8F82-9B4D7C17D5B8}"/>
                    </a:ext>
                  </a:extLst>
                </p14:cNvPr>
                <p14:cNvContentPartPr/>
                <p14:nvPr/>
              </p14:nvContentPartPr>
              <p14:xfrm>
                <a:off x="6276347" y="2160773"/>
                <a:ext cx="197280" cy="4071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C701EB4B-7E79-4CEB-8F82-9B4D7C17D5B8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6272027" y="2156453"/>
                  <a:ext cx="205920" cy="41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86287FC3-1A2D-4E39-9D80-350477C84F28}"/>
                    </a:ext>
                  </a:extLst>
                </p14:cNvPr>
                <p14:cNvContentPartPr/>
                <p14:nvPr/>
              </p14:nvContentPartPr>
              <p14:xfrm>
                <a:off x="6436547" y="2111813"/>
                <a:ext cx="264600" cy="29016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86287FC3-1A2D-4E39-9D80-350477C84F28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6432227" y="2107493"/>
                  <a:ext cx="273240" cy="29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BEA06D4E-0071-48C1-BA64-F5D86E47A039}"/>
                    </a:ext>
                  </a:extLst>
                </p14:cNvPr>
                <p14:cNvContentPartPr/>
                <p14:nvPr/>
              </p14:nvContentPartPr>
              <p14:xfrm>
                <a:off x="6617987" y="2034773"/>
                <a:ext cx="104040" cy="1368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BEA06D4E-0071-48C1-BA64-F5D86E47A039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6613667" y="2030453"/>
                  <a:ext cx="1126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C0537ADE-BA1E-4BF7-9806-9A733B3941B1}"/>
                    </a:ext>
                  </a:extLst>
                </p14:cNvPr>
                <p14:cNvContentPartPr/>
                <p14:nvPr/>
              </p14:nvContentPartPr>
              <p14:xfrm>
                <a:off x="6755867" y="1796093"/>
                <a:ext cx="212760" cy="22392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C0537ADE-BA1E-4BF7-9806-9A733B3941B1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6751547" y="1791773"/>
                  <a:ext cx="22140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CCA337CC-C78D-42E0-B8AC-844CC34EC7BB}"/>
                    </a:ext>
                  </a:extLst>
                </p14:cNvPr>
                <p14:cNvContentPartPr/>
                <p14:nvPr/>
              </p14:nvContentPartPr>
              <p14:xfrm>
                <a:off x="6960347" y="1721213"/>
                <a:ext cx="74880" cy="1598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CCA337CC-C78D-42E0-B8AC-844CC34EC7BB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6956027" y="1716893"/>
                  <a:ext cx="8352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ACA09CFD-054D-44D3-9566-21D32165581F}"/>
                    </a:ext>
                  </a:extLst>
                </p14:cNvPr>
                <p14:cNvContentPartPr/>
                <p14:nvPr/>
              </p14:nvContentPartPr>
              <p14:xfrm>
                <a:off x="7073747" y="1636253"/>
                <a:ext cx="54720" cy="4788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ACA09CFD-054D-44D3-9566-21D32165581F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069427" y="1631933"/>
                  <a:ext cx="6336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77AD68B5-1242-4816-A735-E22FC0FA6A98}"/>
                    </a:ext>
                  </a:extLst>
                </p14:cNvPr>
                <p14:cNvContentPartPr/>
                <p14:nvPr/>
              </p14:nvContentPartPr>
              <p14:xfrm>
                <a:off x="6329267" y="2744333"/>
                <a:ext cx="140040" cy="30996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77AD68B5-1242-4816-A735-E22FC0FA6A98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324947" y="2740013"/>
                  <a:ext cx="14868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A7F143BE-0562-48BF-9FB8-C5CD7B1C9BB5}"/>
                    </a:ext>
                  </a:extLst>
                </p14:cNvPr>
                <p14:cNvContentPartPr/>
                <p14:nvPr/>
              </p14:nvContentPartPr>
              <p14:xfrm>
                <a:off x="6399827" y="2602853"/>
                <a:ext cx="137160" cy="28548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A7F143BE-0562-48BF-9FB8-C5CD7B1C9BB5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6395507" y="2598533"/>
                  <a:ext cx="14580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B533DEAC-26C6-4EA1-BF45-C52B9732808D}"/>
                    </a:ext>
                  </a:extLst>
                </p14:cNvPr>
                <p14:cNvContentPartPr/>
                <p14:nvPr/>
              </p14:nvContentPartPr>
              <p14:xfrm>
                <a:off x="6539147" y="2398013"/>
                <a:ext cx="156960" cy="43380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B533DEAC-26C6-4EA1-BF45-C52B9732808D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6534827" y="2393693"/>
                  <a:ext cx="165600" cy="44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D14C0130-76EA-4A6D-BDB1-37F89A1E103B}"/>
                    </a:ext>
                  </a:extLst>
                </p14:cNvPr>
                <p14:cNvContentPartPr/>
                <p14:nvPr/>
              </p14:nvContentPartPr>
              <p14:xfrm>
                <a:off x="6588107" y="2342213"/>
                <a:ext cx="421920" cy="32184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D14C0130-76EA-4A6D-BDB1-37F89A1E103B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6583787" y="2337893"/>
                  <a:ext cx="430560" cy="33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FAA3B8F3-38C6-4ACC-81FE-54B532A0DD42}"/>
                    </a:ext>
                  </a:extLst>
                </p14:cNvPr>
                <p14:cNvContentPartPr/>
                <p14:nvPr/>
              </p14:nvContentPartPr>
              <p14:xfrm>
                <a:off x="6920027" y="2032253"/>
                <a:ext cx="10800" cy="5832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FAA3B8F3-38C6-4ACC-81FE-54B532A0DD42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6915707" y="2027933"/>
                  <a:ext cx="194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19F8D33D-2E23-488D-ABB7-2CA20A705D5E}"/>
                    </a:ext>
                  </a:extLst>
                </p14:cNvPr>
                <p14:cNvContentPartPr/>
                <p14:nvPr/>
              </p14:nvContentPartPr>
              <p14:xfrm>
                <a:off x="7024067" y="2131253"/>
                <a:ext cx="219960" cy="46764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19F8D33D-2E23-488D-ABB7-2CA20A705D5E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019747" y="2126933"/>
                  <a:ext cx="228600" cy="47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353F9AF5-D74E-4346-B242-7211D2526E7E}"/>
                    </a:ext>
                  </a:extLst>
                </p14:cNvPr>
                <p14:cNvContentPartPr/>
                <p14:nvPr/>
              </p14:nvContentPartPr>
              <p14:xfrm>
                <a:off x="7052507" y="1908413"/>
                <a:ext cx="241200" cy="37260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353F9AF5-D74E-4346-B242-7211D2526E7E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048187" y="1904093"/>
                  <a:ext cx="249840" cy="38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13062092-3782-4888-B177-316DD58C1C1F}"/>
                    </a:ext>
                  </a:extLst>
                </p14:cNvPr>
                <p14:cNvContentPartPr/>
                <p14:nvPr/>
              </p14:nvContentPartPr>
              <p14:xfrm>
                <a:off x="5348627" y="4501133"/>
                <a:ext cx="360" cy="36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13062092-3782-4888-B177-316DD58C1C1F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5344307" y="449681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D2FF41DE-1A15-4943-A7E4-285A29198DA2}"/>
                    </a:ext>
                  </a:extLst>
                </p14:cNvPr>
                <p14:cNvContentPartPr/>
                <p14:nvPr/>
              </p14:nvContentPartPr>
              <p14:xfrm>
                <a:off x="5327747" y="2911013"/>
                <a:ext cx="3393720" cy="15904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D2FF41DE-1A15-4943-A7E4-285A29198DA2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5323427" y="2906693"/>
                  <a:ext cx="3402360" cy="159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C4697409-6B8D-4FDC-BFB1-48374FAD1166}"/>
                    </a:ext>
                  </a:extLst>
                </p14:cNvPr>
                <p14:cNvContentPartPr/>
                <p14:nvPr/>
              </p14:nvContentPartPr>
              <p14:xfrm>
                <a:off x="5299667" y="4210613"/>
                <a:ext cx="617040" cy="35928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C4697409-6B8D-4FDC-BFB1-48374FAD1166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5295347" y="4206293"/>
                  <a:ext cx="625680" cy="367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6">
            <p14:nvContentPartPr>
              <p14:cNvPr id="205" name="Freihand 204">
                <a:extLst>
                  <a:ext uri="{FF2B5EF4-FFF2-40B4-BE49-F238E27FC236}">
                    <a16:creationId xmlns:a16="http://schemas.microsoft.com/office/drawing/2014/main" id="{41566B70-A406-4DDF-A255-9BD5A3E89204}"/>
                  </a:ext>
                </a:extLst>
              </p14:cNvPr>
              <p14:cNvContentPartPr/>
              <p14:nvPr/>
            </p14:nvContentPartPr>
            <p14:xfrm>
              <a:off x="7073747" y="4094693"/>
              <a:ext cx="45720" cy="10800"/>
            </p14:xfrm>
          </p:contentPart>
        </mc:Choice>
        <mc:Fallback>
          <p:pic>
            <p:nvPicPr>
              <p:cNvPr id="205" name="Freihand 204">
                <a:extLst>
                  <a:ext uri="{FF2B5EF4-FFF2-40B4-BE49-F238E27FC236}">
                    <a16:creationId xmlns:a16="http://schemas.microsoft.com/office/drawing/2014/main" id="{41566B70-A406-4DDF-A255-9BD5A3E89204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7069427" y="4090373"/>
                <a:ext cx="5436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8">
            <p14:nvContentPartPr>
              <p14:cNvPr id="202" name="Freihand 201">
                <a:extLst>
                  <a:ext uri="{FF2B5EF4-FFF2-40B4-BE49-F238E27FC236}">
                    <a16:creationId xmlns:a16="http://schemas.microsoft.com/office/drawing/2014/main" id="{484B8E1C-35AB-4808-AA29-387C464A8314}"/>
                  </a:ext>
                </a:extLst>
              </p14:cNvPr>
              <p14:cNvContentPartPr/>
              <p14:nvPr/>
            </p14:nvContentPartPr>
            <p14:xfrm>
              <a:off x="4173947" y="1868093"/>
              <a:ext cx="9720" cy="39960"/>
            </p14:xfrm>
          </p:contentPart>
        </mc:Choice>
        <mc:Fallback>
          <p:pic>
            <p:nvPicPr>
              <p:cNvPr id="202" name="Freihand 201">
                <a:extLst>
                  <a:ext uri="{FF2B5EF4-FFF2-40B4-BE49-F238E27FC236}">
                    <a16:creationId xmlns:a16="http://schemas.microsoft.com/office/drawing/2014/main" id="{484B8E1C-35AB-4808-AA29-387C464A8314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4169627" y="1863773"/>
                <a:ext cx="1836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0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FA8D3674-E27F-4B88-8966-5A292C48F29E}"/>
                  </a:ext>
                </a:extLst>
              </p14:cNvPr>
              <p14:cNvContentPartPr/>
              <p14:nvPr/>
            </p14:nvContentPartPr>
            <p14:xfrm>
              <a:off x="4903667" y="1813373"/>
              <a:ext cx="1969200" cy="2305800"/>
            </p14:xfrm>
          </p:contentPart>
        </mc:Choice>
        <mc:Fallback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FA8D3674-E27F-4B88-8966-5A292C48F29E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4899347" y="1809053"/>
                <a:ext cx="1977840" cy="231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2">
            <p14:nvContentPartPr>
              <p14:cNvPr id="212" name="Freihand 211">
                <a:extLst>
                  <a:ext uri="{FF2B5EF4-FFF2-40B4-BE49-F238E27FC236}">
                    <a16:creationId xmlns:a16="http://schemas.microsoft.com/office/drawing/2014/main" id="{36358222-53BF-4C5E-B61D-B5FBD77A4E9B}"/>
                  </a:ext>
                </a:extLst>
              </p14:cNvPr>
              <p14:cNvContentPartPr/>
              <p14:nvPr/>
            </p14:nvContentPartPr>
            <p14:xfrm>
              <a:off x="4931387" y="1703213"/>
              <a:ext cx="2000160" cy="2287800"/>
            </p14:xfrm>
          </p:contentPart>
        </mc:Choice>
        <mc:Fallback>
          <p:pic>
            <p:nvPicPr>
              <p:cNvPr id="212" name="Freihand 211">
                <a:extLst>
                  <a:ext uri="{FF2B5EF4-FFF2-40B4-BE49-F238E27FC236}">
                    <a16:creationId xmlns:a16="http://schemas.microsoft.com/office/drawing/2014/main" id="{36358222-53BF-4C5E-B61D-B5FBD77A4E9B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4927067" y="1698893"/>
                <a:ext cx="2008800" cy="229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20" name="Gruppieren 219">
            <a:extLst>
              <a:ext uri="{FF2B5EF4-FFF2-40B4-BE49-F238E27FC236}">
                <a16:creationId xmlns:a16="http://schemas.microsoft.com/office/drawing/2014/main" id="{A502A6EA-7D7F-42C5-A199-64F27A90DA02}"/>
              </a:ext>
            </a:extLst>
          </p:cNvPr>
          <p:cNvGrpSpPr/>
          <p:nvPr/>
        </p:nvGrpSpPr>
        <p:grpSpPr>
          <a:xfrm>
            <a:off x="3643307" y="1623653"/>
            <a:ext cx="3014280" cy="2948040"/>
            <a:chOff x="3643307" y="1623653"/>
            <a:chExt cx="3014280" cy="2948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E5526AC5-C393-4B55-8F55-94FE934BA1CE}"/>
                    </a:ext>
                  </a:extLst>
                </p14:cNvPr>
                <p14:cNvContentPartPr/>
                <p14:nvPr/>
              </p14:nvContentPartPr>
              <p14:xfrm>
                <a:off x="5216867" y="4483133"/>
                <a:ext cx="131040" cy="8784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E5526AC5-C393-4B55-8F55-94FE934BA1CE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5212547" y="4478813"/>
                  <a:ext cx="1396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D1EE9037-CBAB-424D-BA34-0F026FF037FD}"/>
                    </a:ext>
                  </a:extLst>
                </p14:cNvPr>
                <p14:cNvContentPartPr/>
                <p14:nvPr/>
              </p14:nvContentPartPr>
              <p14:xfrm>
                <a:off x="4532147" y="2701853"/>
                <a:ext cx="27360" cy="864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D1EE9037-CBAB-424D-BA34-0F026FF037FD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4527827" y="2697533"/>
                  <a:ext cx="3600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7AC27576-D840-4CAC-957A-AC3077B6C4AB}"/>
                    </a:ext>
                  </a:extLst>
                </p14:cNvPr>
                <p14:cNvContentPartPr/>
                <p14:nvPr/>
              </p14:nvContentPartPr>
              <p14:xfrm>
                <a:off x="4104107" y="1978613"/>
                <a:ext cx="90360" cy="27576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7AC27576-D840-4CAC-957A-AC3077B6C4AB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4099787" y="1974293"/>
                  <a:ext cx="99000" cy="28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12478BDD-A82F-4443-BE05-7B1D9C85FAC4}"/>
                    </a:ext>
                  </a:extLst>
                </p14:cNvPr>
                <p14:cNvContentPartPr/>
                <p14:nvPr/>
              </p14:nvContentPartPr>
              <p14:xfrm>
                <a:off x="4277987" y="1939013"/>
                <a:ext cx="30240" cy="17640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12478BDD-A82F-4443-BE05-7B1D9C85FAC4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4273667" y="1934693"/>
                  <a:ext cx="388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B242FA8A-5BA7-4585-9B9C-67AE316D2D07}"/>
                    </a:ext>
                  </a:extLst>
                </p14:cNvPr>
                <p14:cNvContentPartPr/>
                <p14:nvPr/>
              </p14:nvContentPartPr>
              <p14:xfrm>
                <a:off x="4251347" y="1996253"/>
                <a:ext cx="93600" cy="2124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B242FA8A-5BA7-4585-9B9C-67AE316D2D07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4247027" y="1991933"/>
                  <a:ext cx="1022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39B1025C-862C-4B47-B98C-5AAA21FFF0FA}"/>
                    </a:ext>
                  </a:extLst>
                </p14:cNvPr>
                <p14:cNvContentPartPr/>
                <p14:nvPr/>
              </p14:nvContentPartPr>
              <p14:xfrm>
                <a:off x="4093667" y="2052053"/>
                <a:ext cx="259920" cy="16884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39B1025C-862C-4B47-B98C-5AAA21FFF0FA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4089347" y="2047733"/>
                  <a:ext cx="2685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4558BD23-EAAF-43E0-9031-EC2052B2D521}"/>
                    </a:ext>
                  </a:extLst>
                </p14:cNvPr>
                <p14:cNvContentPartPr/>
                <p14:nvPr/>
              </p14:nvContentPartPr>
              <p14:xfrm>
                <a:off x="4236947" y="2167253"/>
                <a:ext cx="98640" cy="26676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4558BD23-EAAF-43E0-9031-EC2052B2D521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4232627" y="2162933"/>
                  <a:ext cx="10728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48A204E6-756A-42B0-9720-9197725A6AB3}"/>
                    </a:ext>
                  </a:extLst>
                </p14:cNvPr>
                <p14:cNvContentPartPr/>
                <p14:nvPr/>
              </p14:nvContentPartPr>
              <p14:xfrm>
                <a:off x="4362587" y="2138813"/>
                <a:ext cx="97920" cy="11736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48A204E6-756A-42B0-9720-9197725A6AB3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4358267" y="2134493"/>
                  <a:ext cx="1065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EDA6968D-3C8A-47A3-A4C9-756DD2BA3E22}"/>
                    </a:ext>
                  </a:extLst>
                </p14:cNvPr>
                <p14:cNvContentPartPr/>
                <p14:nvPr/>
              </p14:nvContentPartPr>
              <p14:xfrm>
                <a:off x="3918707" y="1841813"/>
                <a:ext cx="596520" cy="57060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EDA6968D-3C8A-47A3-A4C9-756DD2BA3E22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3914387" y="1837493"/>
                  <a:ext cx="605160" cy="57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83692372-9DCF-4F8C-9D1E-0EF07363ECC5}"/>
                    </a:ext>
                  </a:extLst>
                </p14:cNvPr>
                <p14:cNvContentPartPr/>
                <p14:nvPr/>
              </p14:nvContentPartPr>
              <p14:xfrm>
                <a:off x="4356827" y="1623653"/>
                <a:ext cx="108720" cy="20700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83692372-9DCF-4F8C-9D1E-0EF07363ECC5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4352507" y="1619333"/>
                  <a:ext cx="11736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8D1EA129-7311-46A3-B7F3-A5B0048C84C6}"/>
                    </a:ext>
                  </a:extLst>
                </p14:cNvPr>
                <p14:cNvContentPartPr/>
                <p14:nvPr/>
              </p14:nvContentPartPr>
              <p14:xfrm>
                <a:off x="3651587" y="1696013"/>
                <a:ext cx="360" cy="36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8D1EA129-7311-46A3-B7F3-A5B0048C84C6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3647267" y="169169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48A80D8E-19CD-49FB-B208-6DD56804652A}"/>
                    </a:ext>
                  </a:extLst>
                </p14:cNvPr>
                <p14:cNvContentPartPr/>
                <p14:nvPr/>
              </p14:nvContentPartPr>
              <p14:xfrm>
                <a:off x="3643307" y="1672613"/>
                <a:ext cx="8640" cy="2376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48A80D8E-19CD-49FB-B208-6DD56804652A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638987" y="1668293"/>
                  <a:ext cx="1728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F3204F8B-94A4-431D-81D9-8E25FCD06005}"/>
                    </a:ext>
                  </a:extLst>
                </p14:cNvPr>
                <p14:cNvContentPartPr/>
                <p14:nvPr/>
              </p14:nvContentPartPr>
              <p14:xfrm>
                <a:off x="6211547" y="3866813"/>
                <a:ext cx="26640" cy="6264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F3204F8B-94A4-431D-81D9-8E25FCD06005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6207227" y="3862493"/>
                  <a:ext cx="352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0E9D0B5E-6616-4725-B3E0-AE96F2880A0F}"/>
                    </a:ext>
                  </a:extLst>
                </p14:cNvPr>
                <p14:cNvContentPartPr/>
                <p14:nvPr/>
              </p14:nvContentPartPr>
              <p14:xfrm>
                <a:off x="6367787" y="3699053"/>
                <a:ext cx="73080" cy="6588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0E9D0B5E-6616-4725-B3E0-AE96F2880A0F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6363467" y="3694733"/>
                  <a:ext cx="817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497AF136-6975-4CC2-9273-FD54D0062BC9}"/>
                    </a:ext>
                  </a:extLst>
                </p14:cNvPr>
                <p14:cNvContentPartPr/>
                <p14:nvPr/>
              </p14:nvContentPartPr>
              <p14:xfrm>
                <a:off x="4797827" y="1804733"/>
                <a:ext cx="1859760" cy="276696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497AF136-6975-4CC2-9273-FD54D0062BC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4793507" y="1800413"/>
                  <a:ext cx="1868400" cy="27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0B60E62D-FDF0-4211-9DB6-69ED48748C78}"/>
                    </a:ext>
                  </a:extLst>
                </p14:cNvPr>
                <p14:cNvContentPartPr/>
                <p14:nvPr/>
              </p14:nvContentPartPr>
              <p14:xfrm>
                <a:off x="5575067" y="2549933"/>
                <a:ext cx="39600" cy="6264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0B60E62D-FDF0-4211-9DB6-69ED48748C78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5570747" y="2545613"/>
                  <a:ext cx="482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F18EA4BF-DB5A-4F81-933B-C7872C3F708A}"/>
                    </a:ext>
                  </a:extLst>
                </p14:cNvPr>
                <p14:cNvContentPartPr/>
                <p14:nvPr/>
              </p14:nvContentPartPr>
              <p14:xfrm>
                <a:off x="5444027" y="2245013"/>
                <a:ext cx="407160" cy="54180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F18EA4BF-DB5A-4F81-933B-C7872C3F708A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5439707" y="2240693"/>
                  <a:ext cx="415800" cy="55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0C559CBD-1DD2-4736-A4AF-9991C5FA4D1C}"/>
                    </a:ext>
                  </a:extLst>
                </p14:cNvPr>
                <p14:cNvContentPartPr/>
                <p14:nvPr/>
              </p14:nvContentPartPr>
              <p14:xfrm>
                <a:off x="5345027" y="2410973"/>
                <a:ext cx="402840" cy="48420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0C559CBD-1DD2-4736-A4AF-9991C5FA4D1C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5340707" y="2406653"/>
                  <a:ext cx="411480" cy="49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DFB92E60-A37B-4DE0-A1AA-90AEBBD73C3F}"/>
                    </a:ext>
                  </a:extLst>
                </p14:cNvPr>
                <p14:cNvContentPartPr/>
                <p14:nvPr/>
              </p14:nvContentPartPr>
              <p14:xfrm>
                <a:off x="5602067" y="2572973"/>
                <a:ext cx="52560" cy="12888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DFB92E60-A37B-4DE0-A1AA-90AEBBD73C3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5597747" y="2568653"/>
                  <a:ext cx="61200" cy="137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2" name="Gruppieren 221">
            <a:extLst>
              <a:ext uri="{FF2B5EF4-FFF2-40B4-BE49-F238E27FC236}">
                <a16:creationId xmlns:a16="http://schemas.microsoft.com/office/drawing/2014/main" id="{449A37BC-AADC-4A29-9FEC-A7659BE0FB26}"/>
              </a:ext>
            </a:extLst>
          </p:cNvPr>
          <p:cNvGrpSpPr/>
          <p:nvPr/>
        </p:nvGrpSpPr>
        <p:grpSpPr>
          <a:xfrm>
            <a:off x="8691947" y="1744253"/>
            <a:ext cx="3652560" cy="2569680"/>
            <a:chOff x="8691947" y="1744253"/>
            <a:chExt cx="3652560" cy="2569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5A327719-A646-4C43-9B19-D7A01FB256CD}"/>
                    </a:ext>
                  </a:extLst>
                </p14:cNvPr>
                <p14:cNvContentPartPr/>
                <p14:nvPr/>
              </p14:nvContentPartPr>
              <p14:xfrm>
                <a:off x="9118547" y="2594213"/>
                <a:ext cx="155880" cy="3780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5A327719-A646-4C43-9B19-D7A01FB256CD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9114227" y="2589893"/>
                  <a:ext cx="16452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05795F97-B2B6-4EA0-8881-9BC0F8B62E62}"/>
                    </a:ext>
                  </a:extLst>
                </p14:cNvPr>
                <p14:cNvContentPartPr/>
                <p14:nvPr/>
              </p14:nvContentPartPr>
              <p14:xfrm>
                <a:off x="9196667" y="2755853"/>
                <a:ext cx="289080" cy="12348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05795F97-B2B6-4EA0-8881-9BC0F8B62E62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9192347" y="2751533"/>
                  <a:ext cx="2977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FE13CDA7-FA8D-40D6-A953-0A6B478CC6D6}"/>
                    </a:ext>
                  </a:extLst>
                </p14:cNvPr>
                <p14:cNvContentPartPr/>
                <p14:nvPr/>
              </p14:nvContentPartPr>
              <p14:xfrm>
                <a:off x="9522827" y="2518253"/>
                <a:ext cx="690120" cy="37296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FE13CDA7-FA8D-40D6-A953-0A6B478CC6D6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9518507" y="2513933"/>
                  <a:ext cx="698760" cy="38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89559B59-92EC-4400-89A8-0CB77742AF60}"/>
                    </a:ext>
                  </a:extLst>
                </p14:cNvPr>
                <p14:cNvContentPartPr/>
                <p14:nvPr/>
              </p14:nvContentPartPr>
              <p14:xfrm>
                <a:off x="10437227" y="2152493"/>
                <a:ext cx="396360" cy="30636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89559B59-92EC-4400-89A8-0CB77742AF60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0432907" y="2148173"/>
                  <a:ext cx="405000" cy="31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9AAB2706-1750-42B4-9934-399E1C929C8F}"/>
                    </a:ext>
                  </a:extLst>
                </p14:cNvPr>
                <p14:cNvContentPartPr/>
                <p14:nvPr/>
              </p14:nvContentPartPr>
              <p14:xfrm>
                <a:off x="9432827" y="3049973"/>
                <a:ext cx="250200" cy="25524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9AAB2706-1750-42B4-9934-399E1C929C8F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428507" y="3045653"/>
                  <a:ext cx="25884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690DDB4A-76E4-47B6-AB6D-FE7C784DC5E9}"/>
                    </a:ext>
                  </a:extLst>
                </p14:cNvPr>
                <p14:cNvContentPartPr/>
                <p14:nvPr/>
              </p14:nvContentPartPr>
              <p14:xfrm>
                <a:off x="9737387" y="2891933"/>
                <a:ext cx="135720" cy="36072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690DDB4A-76E4-47B6-AB6D-FE7C784DC5E9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9733067" y="2887613"/>
                  <a:ext cx="14436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43C3EE89-FBE4-4BEF-85B4-31DA7DE6249D}"/>
                    </a:ext>
                  </a:extLst>
                </p14:cNvPr>
                <p14:cNvContentPartPr/>
                <p14:nvPr/>
              </p14:nvContentPartPr>
              <p14:xfrm>
                <a:off x="9896507" y="2947733"/>
                <a:ext cx="197280" cy="15372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43C3EE89-FBE4-4BEF-85B4-31DA7DE6249D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9892187" y="2943413"/>
                  <a:ext cx="2059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B4A3A02-EE6B-46BD-B0F5-1A36C59071DB}"/>
                    </a:ext>
                  </a:extLst>
                </p14:cNvPr>
                <p14:cNvContentPartPr/>
                <p14:nvPr/>
              </p14:nvContentPartPr>
              <p14:xfrm>
                <a:off x="10147427" y="2920733"/>
                <a:ext cx="94320" cy="24372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B4A3A02-EE6B-46BD-B0F5-1A36C59071DB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10143107" y="2916413"/>
                  <a:ext cx="10296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B40FCDAA-E1BE-4B1B-A6D3-A4FE660D0133}"/>
                    </a:ext>
                  </a:extLst>
                </p14:cNvPr>
                <p14:cNvContentPartPr/>
                <p14:nvPr/>
              </p14:nvContentPartPr>
              <p14:xfrm>
                <a:off x="10250027" y="2824973"/>
                <a:ext cx="98280" cy="14904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B40FCDAA-E1BE-4B1B-A6D3-A4FE660D0133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0245707" y="2820653"/>
                  <a:ext cx="1069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8A3484AE-0CE1-475F-97AF-191A2E11755C}"/>
                    </a:ext>
                  </a:extLst>
                </p14:cNvPr>
                <p14:cNvContentPartPr/>
                <p14:nvPr/>
              </p14:nvContentPartPr>
              <p14:xfrm>
                <a:off x="10389347" y="2727773"/>
                <a:ext cx="267120" cy="1796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8A3484AE-0CE1-475F-97AF-191A2E11755C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0385027" y="2723453"/>
                  <a:ext cx="27576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6619C810-AD83-471F-AFC1-A9ED90E62A4E}"/>
                    </a:ext>
                  </a:extLst>
                </p14:cNvPr>
                <p14:cNvContentPartPr/>
                <p14:nvPr/>
              </p14:nvContentPartPr>
              <p14:xfrm>
                <a:off x="10662227" y="2650013"/>
                <a:ext cx="104040" cy="1281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6619C810-AD83-471F-AFC1-A9ED90E62A4E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0657907" y="2645693"/>
                  <a:ext cx="11268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6B6D20FE-1DFF-40D8-99D6-01B0661CEA15}"/>
                    </a:ext>
                  </a:extLst>
                </p14:cNvPr>
                <p14:cNvContentPartPr/>
                <p14:nvPr/>
              </p14:nvContentPartPr>
              <p14:xfrm>
                <a:off x="10766987" y="2479013"/>
                <a:ext cx="1080" cy="3600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6B6D20FE-1DFF-40D8-99D6-01B0661CEA15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0762667" y="2474693"/>
                  <a:ext cx="97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DF606DDF-3D0C-4A08-81EA-3A47B02CB084}"/>
                    </a:ext>
                  </a:extLst>
                </p14:cNvPr>
                <p14:cNvContentPartPr/>
                <p14:nvPr/>
              </p14:nvContentPartPr>
              <p14:xfrm>
                <a:off x="10768787" y="2560013"/>
                <a:ext cx="108360" cy="16452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DF606DDF-3D0C-4A08-81EA-3A47B02CB084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0764467" y="2555693"/>
                  <a:ext cx="1170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23C85B5E-3EC5-4F82-8094-D4275F9384F6}"/>
                    </a:ext>
                  </a:extLst>
                </p14:cNvPr>
                <p14:cNvContentPartPr/>
                <p14:nvPr/>
              </p14:nvContentPartPr>
              <p14:xfrm>
                <a:off x="10883987" y="2416013"/>
                <a:ext cx="72360" cy="23436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23C85B5E-3EC5-4F82-8094-D4275F9384F6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0879667" y="2411693"/>
                  <a:ext cx="8100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BE7FFAB3-1739-4E99-ABD8-1880885C5E80}"/>
                    </a:ext>
                  </a:extLst>
                </p14:cNvPr>
                <p14:cNvContentPartPr/>
                <p14:nvPr/>
              </p14:nvContentPartPr>
              <p14:xfrm>
                <a:off x="10957427" y="2445893"/>
                <a:ext cx="134280" cy="1569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BE7FFAB3-1739-4E99-ABD8-1880885C5E80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0953107" y="2441573"/>
                  <a:ext cx="1429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D1BCC88-4884-47A6-8E50-74788B53F02A}"/>
                    </a:ext>
                  </a:extLst>
                </p14:cNvPr>
                <p14:cNvContentPartPr/>
                <p14:nvPr/>
              </p14:nvContentPartPr>
              <p14:xfrm>
                <a:off x="11094227" y="2248253"/>
                <a:ext cx="458640" cy="3762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D1BCC88-4884-47A6-8E50-74788B53F02A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1089907" y="2243933"/>
                  <a:ext cx="467280" cy="38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D5FED1EF-2F9F-45B6-AF3E-76F7460982FD}"/>
                    </a:ext>
                  </a:extLst>
                </p14:cNvPr>
                <p14:cNvContentPartPr/>
                <p14:nvPr/>
              </p14:nvContentPartPr>
              <p14:xfrm>
                <a:off x="10028627" y="3226373"/>
                <a:ext cx="477360" cy="27504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D5FED1EF-2F9F-45B6-AF3E-76F7460982FD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0024307" y="3222053"/>
                  <a:ext cx="48600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409BD738-D8CD-474D-B936-D06D9E71271B}"/>
                    </a:ext>
                  </a:extLst>
                </p14:cNvPr>
                <p14:cNvContentPartPr/>
                <p14:nvPr/>
              </p14:nvContentPartPr>
              <p14:xfrm>
                <a:off x="10530827" y="2968973"/>
                <a:ext cx="244800" cy="31752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409BD738-D8CD-474D-B936-D06D9E71271B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0526507" y="2964653"/>
                  <a:ext cx="253440" cy="32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03492B14-C9C9-41D8-9CCC-F89075FB10E9}"/>
                    </a:ext>
                  </a:extLst>
                </p14:cNvPr>
                <p14:cNvContentPartPr/>
                <p14:nvPr/>
              </p14:nvContentPartPr>
              <p14:xfrm>
                <a:off x="10945907" y="2846213"/>
                <a:ext cx="387720" cy="22140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03492B14-C9C9-41D8-9CCC-F89075FB10E9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0941587" y="2841893"/>
                  <a:ext cx="39636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C41E5393-B6DA-4D21-B8CD-28F94255BD6B}"/>
                    </a:ext>
                  </a:extLst>
                </p14:cNvPr>
                <p14:cNvContentPartPr/>
                <p14:nvPr/>
              </p14:nvContentPartPr>
              <p14:xfrm>
                <a:off x="11396267" y="2710133"/>
                <a:ext cx="250920" cy="20736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C41E5393-B6DA-4D21-B8CD-28F94255BD6B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11391947" y="2705813"/>
                  <a:ext cx="25956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9E620A6E-3876-40F2-A458-E0EEA44CAC99}"/>
                    </a:ext>
                  </a:extLst>
                </p14:cNvPr>
                <p14:cNvContentPartPr/>
                <p14:nvPr/>
              </p14:nvContentPartPr>
              <p14:xfrm>
                <a:off x="11629907" y="2534813"/>
                <a:ext cx="200520" cy="2638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9E620A6E-3876-40F2-A458-E0EEA44CAC99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1625587" y="2530493"/>
                  <a:ext cx="20916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E922C21D-E296-4C78-A718-D2FDBFEE23A4}"/>
                    </a:ext>
                  </a:extLst>
                </p14:cNvPr>
                <p14:cNvContentPartPr/>
                <p14:nvPr/>
              </p14:nvContentPartPr>
              <p14:xfrm>
                <a:off x="11777867" y="2465693"/>
                <a:ext cx="12960" cy="5976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E922C21D-E296-4C78-A718-D2FDBFEE23A4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1773547" y="2461373"/>
                  <a:ext cx="2160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78190383-97C5-421C-B0E2-6111ABD6B747}"/>
                    </a:ext>
                  </a:extLst>
                </p14:cNvPr>
                <p14:cNvContentPartPr/>
                <p14:nvPr/>
              </p14:nvContentPartPr>
              <p14:xfrm>
                <a:off x="11821787" y="2407013"/>
                <a:ext cx="230400" cy="4453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78190383-97C5-421C-B0E2-6111ABD6B747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1817467" y="2402693"/>
                  <a:ext cx="239040" cy="45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144A487C-F798-45F0-9C84-63EF3A31759E}"/>
                    </a:ext>
                  </a:extLst>
                </p14:cNvPr>
                <p14:cNvContentPartPr/>
                <p14:nvPr/>
              </p14:nvContentPartPr>
              <p14:xfrm>
                <a:off x="9879587" y="3629213"/>
                <a:ext cx="123120" cy="2818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144A487C-F798-45F0-9C84-63EF3A31759E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9875267" y="3624893"/>
                  <a:ext cx="13176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2E78E36-5E0D-4CAE-BEE7-12680DA7670C}"/>
                    </a:ext>
                  </a:extLst>
                </p14:cNvPr>
                <p14:cNvContentPartPr/>
                <p14:nvPr/>
              </p14:nvContentPartPr>
              <p14:xfrm>
                <a:off x="10028267" y="3588893"/>
                <a:ext cx="126000" cy="2919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2E78E36-5E0D-4CAE-BEE7-12680DA7670C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0023947" y="3584573"/>
                  <a:ext cx="134640" cy="30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87C62CAD-6092-4A6D-B44D-3CD29A394C7F}"/>
                    </a:ext>
                  </a:extLst>
                </p14:cNvPr>
                <p14:cNvContentPartPr/>
                <p14:nvPr/>
              </p14:nvContentPartPr>
              <p14:xfrm>
                <a:off x="10171907" y="3539213"/>
                <a:ext cx="386280" cy="25164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87C62CAD-6092-4A6D-B44D-3CD29A394C7F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0167587" y="3534893"/>
                  <a:ext cx="39492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50BC245-E140-4868-8650-D1890985D8CC}"/>
                    </a:ext>
                  </a:extLst>
                </p14:cNvPr>
                <p14:cNvContentPartPr/>
                <p14:nvPr/>
              </p14:nvContentPartPr>
              <p14:xfrm>
                <a:off x="10624787" y="3504293"/>
                <a:ext cx="135000" cy="936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50BC245-E140-4868-8650-D1890985D8CC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10620467" y="3499973"/>
                  <a:ext cx="14364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6FAE6DC6-1888-4AC7-9950-E9F921230CBF}"/>
                    </a:ext>
                  </a:extLst>
                </p14:cNvPr>
                <p14:cNvContentPartPr/>
                <p14:nvPr/>
              </p14:nvContentPartPr>
              <p14:xfrm>
                <a:off x="10767707" y="3340853"/>
                <a:ext cx="130320" cy="21744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6FAE6DC6-1888-4AC7-9950-E9F921230CBF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0763387" y="3336533"/>
                  <a:ext cx="13896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B85A11BE-26FB-4946-A778-A2F1472F57FD}"/>
                    </a:ext>
                  </a:extLst>
                </p14:cNvPr>
                <p14:cNvContentPartPr/>
                <p14:nvPr/>
              </p14:nvContentPartPr>
              <p14:xfrm>
                <a:off x="10896227" y="3349133"/>
                <a:ext cx="93600" cy="1515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B85A11BE-26FB-4946-A778-A2F1472F57FD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10891907" y="3344813"/>
                  <a:ext cx="1022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BDB4DA3-122D-4428-B612-4F186E54DCD0}"/>
                    </a:ext>
                  </a:extLst>
                </p14:cNvPr>
                <p14:cNvContentPartPr/>
                <p14:nvPr/>
              </p14:nvContentPartPr>
              <p14:xfrm>
                <a:off x="10977947" y="3227813"/>
                <a:ext cx="93240" cy="23076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BDB4DA3-122D-4428-B612-4F186E54DCD0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10973627" y="3223493"/>
                  <a:ext cx="101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1E1798CB-3638-4B8D-800A-7AF5499F55DE}"/>
                    </a:ext>
                  </a:extLst>
                </p14:cNvPr>
                <p14:cNvContentPartPr/>
                <p14:nvPr/>
              </p14:nvContentPartPr>
              <p14:xfrm>
                <a:off x="11088107" y="3101093"/>
                <a:ext cx="346680" cy="33624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1E1798CB-3638-4B8D-800A-7AF5499F55DE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11083787" y="3096773"/>
                  <a:ext cx="35532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42666127-A214-45FB-BFAD-3686EA888512}"/>
                    </a:ext>
                  </a:extLst>
                </p14:cNvPr>
                <p14:cNvContentPartPr/>
                <p14:nvPr/>
              </p14:nvContentPartPr>
              <p14:xfrm>
                <a:off x="11418587" y="3100733"/>
                <a:ext cx="12960" cy="561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42666127-A214-45FB-BFAD-3686EA888512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11414267" y="3096413"/>
                  <a:ext cx="2160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60FE6C9C-D246-4044-B729-CA1E95CCF6FC}"/>
                    </a:ext>
                  </a:extLst>
                </p14:cNvPr>
                <p14:cNvContentPartPr/>
                <p14:nvPr/>
              </p14:nvContentPartPr>
              <p14:xfrm>
                <a:off x="11467907" y="3159773"/>
                <a:ext cx="75960" cy="8424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60FE6C9C-D246-4044-B729-CA1E95CCF6FC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11463587" y="3155453"/>
                  <a:ext cx="846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711F80BD-DEFD-4FE6-8EBD-9E511C104DFB}"/>
                    </a:ext>
                  </a:extLst>
                </p14:cNvPr>
                <p14:cNvContentPartPr/>
                <p14:nvPr/>
              </p14:nvContentPartPr>
              <p14:xfrm>
                <a:off x="11576267" y="3064733"/>
                <a:ext cx="231120" cy="17784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711F80BD-DEFD-4FE6-8EBD-9E511C104DFB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1571947" y="3060413"/>
                  <a:ext cx="23976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4272ADDC-C1E2-4BBB-A757-EA2A33DC43FC}"/>
                    </a:ext>
                  </a:extLst>
                </p14:cNvPr>
                <p14:cNvContentPartPr/>
                <p14:nvPr/>
              </p14:nvContentPartPr>
              <p14:xfrm>
                <a:off x="10606427" y="3799853"/>
                <a:ext cx="195840" cy="14400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4272ADDC-C1E2-4BBB-A757-EA2A33DC43FC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602107" y="3795533"/>
                  <a:ext cx="20448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53820C20-D573-4A72-BF29-00B08CED108C}"/>
                    </a:ext>
                  </a:extLst>
                </p14:cNvPr>
                <p14:cNvContentPartPr/>
                <p14:nvPr/>
              </p14:nvContentPartPr>
              <p14:xfrm>
                <a:off x="10834307" y="3742613"/>
                <a:ext cx="61560" cy="10944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53820C20-D573-4A72-BF29-00B08CED108C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829987" y="3738293"/>
                  <a:ext cx="7020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099A7946-7704-4BE8-81D7-D1403B74CB3E}"/>
                    </a:ext>
                  </a:extLst>
                </p14:cNvPr>
                <p14:cNvContentPartPr/>
                <p14:nvPr/>
              </p14:nvContentPartPr>
              <p14:xfrm>
                <a:off x="10955267" y="3537053"/>
                <a:ext cx="113760" cy="29088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099A7946-7704-4BE8-81D7-D1403B74CB3E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10950947" y="3532733"/>
                  <a:ext cx="122400" cy="29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C993C8BD-C3BA-4B8E-8456-65D45F149964}"/>
                    </a:ext>
                  </a:extLst>
                </p14:cNvPr>
                <p14:cNvContentPartPr/>
                <p14:nvPr/>
              </p14:nvContentPartPr>
              <p14:xfrm>
                <a:off x="11090267" y="3572693"/>
                <a:ext cx="243000" cy="18720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C993C8BD-C3BA-4B8E-8456-65D45F149964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11085947" y="3568373"/>
                  <a:ext cx="25164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96403B4-2D1B-4739-8747-7ADE3A640497}"/>
                    </a:ext>
                  </a:extLst>
                </p14:cNvPr>
                <p14:cNvContentPartPr/>
                <p14:nvPr/>
              </p14:nvContentPartPr>
              <p14:xfrm>
                <a:off x="11334707" y="3458213"/>
                <a:ext cx="24840" cy="8064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96403B4-2D1B-4739-8747-7ADE3A640497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1330387" y="3453893"/>
                  <a:ext cx="3348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7AEF33EC-AC23-44C4-9700-DF63581DC682}"/>
                    </a:ext>
                  </a:extLst>
                </p14:cNvPr>
                <p14:cNvContentPartPr/>
                <p14:nvPr/>
              </p14:nvContentPartPr>
              <p14:xfrm>
                <a:off x="11364227" y="3520853"/>
                <a:ext cx="75240" cy="1227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7AEF33EC-AC23-44C4-9700-DF63581DC682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1359907" y="3516533"/>
                  <a:ext cx="838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5496EED8-6806-4F69-AE08-FA58F824DADB}"/>
                    </a:ext>
                  </a:extLst>
                </p14:cNvPr>
                <p14:cNvContentPartPr/>
                <p14:nvPr/>
              </p14:nvContentPartPr>
              <p14:xfrm>
                <a:off x="11466467" y="3440573"/>
                <a:ext cx="269640" cy="14148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5496EED8-6806-4F69-AE08-FA58F824DADB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1462147" y="3436253"/>
                  <a:ext cx="27828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201A6B60-8942-407A-9A9E-BC0A01746502}"/>
                    </a:ext>
                  </a:extLst>
                </p14:cNvPr>
                <p14:cNvContentPartPr/>
                <p14:nvPr/>
              </p14:nvContentPartPr>
              <p14:xfrm>
                <a:off x="11768507" y="3377573"/>
                <a:ext cx="137160" cy="15228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201A6B60-8942-407A-9A9E-BC0A01746502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1764187" y="3373253"/>
                  <a:ext cx="1458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29CC6A16-1A6E-4D77-8064-3F7B4451941F}"/>
                    </a:ext>
                  </a:extLst>
                </p14:cNvPr>
                <p14:cNvContentPartPr/>
                <p14:nvPr/>
              </p14:nvContentPartPr>
              <p14:xfrm>
                <a:off x="11886947" y="3158333"/>
                <a:ext cx="63000" cy="32760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29CC6A16-1A6E-4D77-8064-3F7B4451941F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1882627" y="3154013"/>
                  <a:ext cx="71640" cy="3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964CA076-C8A4-4057-AC48-9FCC3BED54C1}"/>
                    </a:ext>
                  </a:extLst>
                </p14:cNvPr>
                <p14:cNvContentPartPr/>
                <p14:nvPr/>
              </p14:nvContentPartPr>
              <p14:xfrm>
                <a:off x="11876147" y="3021893"/>
                <a:ext cx="176400" cy="67968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964CA076-C8A4-4057-AC48-9FCC3BED54C1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11871827" y="3017573"/>
                  <a:ext cx="185040" cy="68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9A2FEF65-CC86-479F-978E-36D700682B78}"/>
                    </a:ext>
                  </a:extLst>
                </p14:cNvPr>
                <p14:cNvContentPartPr/>
                <p14:nvPr/>
              </p14:nvContentPartPr>
              <p14:xfrm>
                <a:off x="8691947" y="1744253"/>
                <a:ext cx="3652560" cy="256968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9A2FEF65-CC86-479F-978E-36D700682B78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8687627" y="1739933"/>
                  <a:ext cx="3661200" cy="2578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5078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738C627B-1ACD-4B34-B041-A9F9F5D646EC}"/>
              </a:ext>
            </a:extLst>
          </p:cNvPr>
          <p:cNvCxnSpPr>
            <a:cxnSpLocks/>
          </p:cNvCxnSpPr>
          <p:nvPr/>
        </p:nvCxnSpPr>
        <p:spPr>
          <a:xfrm flipV="1">
            <a:off x="986804" y="1013071"/>
            <a:ext cx="0" cy="407866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B65067A0-FB04-43C1-8CD5-332119E7A1A0}"/>
              </a:ext>
            </a:extLst>
          </p:cNvPr>
          <p:cNvCxnSpPr>
            <a:cxnSpLocks/>
          </p:cNvCxnSpPr>
          <p:nvPr/>
        </p:nvCxnSpPr>
        <p:spPr>
          <a:xfrm>
            <a:off x="986804" y="5091739"/>
            <a:ext cx="7088361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857EF36-B368-4365-A869-ADCF561A6586}"/>
              </a:ext>
            </a:extLst>
          </p:cNvPr>
          <p:cNvCxnSpPr>
            <a:cxnSpLocks/>
          </p:cNvCxnSpPr>
          <p:nvPr/>
        </p:nvCxnSpPr>
        <p:spPr>
          <a:xfrm rot="10800000" flipV="1">
            <a:off x="7693731" y="1495923"/>
            <a:ext cx="0" cy="391751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>
            <a:extLst>
              <a:ext uri="{FF2B5EF4-FFF2-40B4-BE49-F238E27FC236}">
                <a16:creationId xmlns:a16="http://schemas.microsoft.com/office/drawing/2014/main" id="{E2D8E380-B234-4C53-96A8-6419A11B90CE}"/>
              </a:ext>
            </a:extLst>
          </p:cNvPr>
          <p:cNvCxnSpPr>
            <a:cxnSpLocks/>
          </p:cNvCxnSpPr>
          <p:nvPr/>
        </p:nvCxnSpPr>
        <p:spPr>
          <a:xfrm rot="10800000">
            <a:off x="568725" y="1495923"/>
            <a:ext cx="7125006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36EDC127-736B-4CA8-8914-D86A8AD45DB0}"/>
              </a:ext>
            </a:extLst>
          </p:cNvPr>
          <p:cNvSpPr txBox="1"/>
          <p:nvPr/>
        </p:nvSpPr>
        <p:spPr>
          <a:xfrm>
            <a:off x="860520" y="691377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B64F0F5-D098-488C-8071-B8807747135A}"/>
              </a:ext>
            </a:extLst>
          </p:cNvPr>
          <p:cNvSpPr txBox="1"/>
          <p:nvPr/>
        </p:nvSpPr>
        <p:spPr>
          <a:xfrm>
            <a:off x="8075165" y="489469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2FAD9D3-2DE3-4C17-8627-2B15457B3380}"/>
              </a:ext>
            </a:extLst>
          </p:cNvPr>
          <p:cNvSpPr txBox="1"/>
          <p:nvPr/>
        </p:nvSpPr>
        <p:spPr>
          <a:xfrm>
            <a:off x="345305" y="1318848"/>
            <a:ext cx="24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142AD0B-F3E6-4B1F-AAA6-6BC309357221}"/>
              </a:ext>
            </a:extLst>
          </p:cNvPr>
          <p:cNvSpPr txBox="1"/>
          <p:nvPr/>
        </p:nvSpPr>
        <p:spPr>
          <a:xfrm>
            <a:off x="7567447" y="5312073"/>
            <a:ext cx="25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C4E2BF-D17F-45B5-B9F8-951D35D859FD}"/>
              </a:ext>
            </a:extLst>
          </p:cNvPr>
          <p:cNvSpPr txBox="1"/>
          <p:nvPr/>
        </p:nvSpPr>
        <p:spPr>
          <a:xfrm>
            <a:off x="7664582" y="1194628"/>
            <a:ext cx="27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65C73E9-DE18-4599-8B7B-CC2A5E8FD803}"/>
              </a:ext>
            </a:extLst>
          </p:cNvPr>
          <p:cNvSpPr txBox="1"/>
          <p:nvPr/>
        </p:nvSpPr>
        <p:spPr>
          <a:xfrm>
            <a:off x="738442" y="5048130"/>
            <a:ext cx="27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72B8D4CA-6587-48ED-BD60-8D5DF0B350C9}"/>
              </a:ext>
            </a:extLst>
          </p:cNvPr>
          <p:cNvSpPr/>
          <p:nvPr/>
        </p:nvSpPr>
        <p:spPr>
          <a:xfrm>
            <a:off x="983509" y="1494263"/>
            <a:ext cx="6713034" cy="3579542"/>
          </a:xfrm>
          <a:custGeom>
            <a:avLst/>
            <a:gdLst>
              <a:gd name="connsiteX0" fmla="*/ 0 w 6713034"/>
              <a:gd name="connsiteY0" fmla="*/ 3579542 h 3579542"/>
              <a:gd name="connsiteX1" fmla="*/ 2486722 w 6713034"/>
              <a:gd name="connsiteY1" fmla="*/ 2877015 h 3579542"/>
              <a:gd name="connsiteX2" fmla="*/ 4304370 w 6713034"/>
              <a:gd name="connsiteY2" fmla="*/ 758283 h 3579542"/>
              <a:gd name="connsiteX3" fmla="*/ 6713034 w 6713034"/>
              <a:gd name="connsiteY3" fmla="*/ 0 h 357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3034" h="3579542">
                <a:moveTo>
                  <a:pt x="0" y="3579542"/>
                </a:moveTo>
                <a:cubicBezTo>
                  <a:pt x="884663" y="3463383"/>
                  <a:pt x="1769327" y="3347225"/>
                  <a:pt x="2486722" y="2877015"/>
                </a:cubicBezTo>
                <a:cubicBezTo>
                  <a:pt x="3204117" y="2406805"/>
                  <a:pt x="3599985" y="1237785"/>
                  <a:pt x="4304370" y="758283"/>
                </a:cubicBezTo>
                <a:cubicBezTo>
                  <a:pt x="5008755" y="278780"/>
                  <a:pt x="5860894" y="139390"/>
                  <a:pt x="6713034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703A6F3E-8E50-4547-880D-77C93F41ABAE}"/>
              </a:ext>
            </a:extLst>
          </p:cNvPr>
          <p:cNvSpPr/>
          <p:nvPr/>
        </p:nvSpPr>
        <p:spPr>
          <a:xfrm>
            <a:off x="3087367" y="3553524"/>
            <a:ext cx="1616926" cy="1047550"/>
          </a:xfrm>
          <a:custGeom>
            <a:avLst/>
            <a:gdLst>
              <a:gd name="connsiteX0" fmla="*/ 0 w 1616926"/>
              <a:gd name="connsiteY0" fmla="*/ 0 h 903248"/>
              <a:gd name="connsiteX1" fmla="*/ 858644 w 1616926"/>
              <a:gd name="connsiteY1" fmla="*/ 278780 h 903248"/>
              <a:gd name="connsiteX2" fmla="*/ 1616926 w 1616926"/>
              <a:gd name="connsiteY2" fmla="*/ 903248 h 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926" h="903248">
                <a:moveTo>
                  <a:pt x="0" y="0"/>
                </a:moveTo>
                <a:cubicBezTo>
                  <a:pt x="294578" y="64119"/>
                  <a:pt x="589156" y="128239"/>
                  <a:pt x="858644" y="278780"/>
                </a:cubicBezTo>
                <a:cubicBezTo>
                  <a:pt x="1128132" y="429321"/>
                  <a:pt x="1372529" y="666284"/>
                  <a:pt x="1616926" y="90324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DEA34E1E-2DF9-47B3-8E4D-0AB2AACEAC32}"/>
              </a:ext>
            </a:extLst>
          </p:cNvPr>
          <p:cNvSpPr/>
          <p:nvPr/>
        </p:nvSpPr>
        <p:spPr>
          <a:xfrm>
            <a:off x="3444209" y="3104419"/>
            <a:ext cx="1115122" cy="984363"/>
          </a:xfrm>
          <a:custGeom>
            <a:avLst/>
            <a:gdLst>
              <a:gd name="connsiteX0" fmla="*/ 0 w 1115122"/>
              <a:gd name="connsiteY0" fmla="*/ 0 h 702527"/>
              <a:gd name="connsiteX1" fmla="*/ 434897 w 1115122"/>
              <a:gd name="connsiteY1" fmla="*/ 501805 h 702527"/>
              <a:gd name="connsiteX2" fmla="*/ 1115122 w 1115122"/>
              <a:gd name="connsiteY2" fmla="*/ 702527 h 70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122" h="702527">
                <a:moveTo>
                  <a:pt x="0" y="0"/>
                </a:moveTo>
                <a:cubicBezTo>
                  <a:pt x="124521" y="192358"/>
                  <a:pt x="249043" y="384717"/>
                  <a:pt x="434897" y="501805"/>
                </a:cubicBezTo>
                <a:cubicBezTo>
                  <a:pt x="620751" y="618893"/>
                  <a:pt x="867936" y="660710"/>
                  <a:pt x="1115122" y="702527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4E7159B-62E5-4B9F-80CA-A0BD0C9B8233}"/>
              </a:ext>
            </a:extLst>
          </p:cNvPr>
          <p:cNvSpPr txBox="1"/>
          <p:nvPr/>
        </p:nvSpPr>
        <p:spPr>
          <a:xfrm>
            <a:off x="2853433" y="3375101"/>
            <a:ext cx="40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B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089239E-7C33-4523-A200-29E479567EFE}"/>
              </a:ext>
            </a:extLst>
          </p:cNvPr>
          <p:cNvSpPr txBox="1"/>
          <p:nvPr/>
        </p:nvSpPr>
        <p:spPr>
          <a:xfrm>
            <a:off x="4506807" y="3899212"/>
            <a:ext cx="364762" cy="382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I</a:t>
            </a:r>
            <a:r>
              <a:rPr lang="de-DE" baseline="-25000" dirty="0"/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65EED1DB-344B-4B8A-861E-DABAF01A5C34}"/>
                  </a:ext>
                </a:extLst>
              </p:cNvPr>
              <p:cNvSpPr txBox="1"/>
              <p:nvPr/>
            </p:nvSpPr>
            <p:spPr>
              <a:xfrm>
                <a:off x="1225006" y="2442334"/>
                <a:ext cx="2316412" cy="733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Steigung </a:t>
                </a:r>
                <a14:m>
                  <m:oMath xmlns:m="http://schemas.openxmlformats.org/officeDocument/2006/math">
                    <m:r>
                      <a:rPr lang="de-DE" sz="2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de-DE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sub>
                          <m:sup>
                            <m:r>
                              <a:rPr lang="de-DE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bSup>
                      </m:den>
                    </m:f>
                  </m:oMath>
                </a14:m>
                <a:r>
                  <a:rPr lang="de-DE" sz="2400" dirty="0"/>
                  <a:t> </a:t>
                </a:r>
                <a:endParaRPr lang="de-DE" sz="2400" baseline="-25000" dirty="0"/>
              </a:p>
            </p:txBody>
          </p:sp>
        </mc:Choice>
        <mc:Fallback xmlns=""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65EED1DB-344B-4B8A-861E-DABAF01A5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5006" y="2442334"/>
                <a:ext cx="2316412" cy="733727"/>
              </a:xfrm>
              <a:prstGeom prst="rect">
                <a:avLst/>
              </a:prstGeom>
              <a:blipFill>
                <a:blip r:embed="rId2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feld 61">
            <a:extLst>
              <a:ext uri="{FF2B5EF4-FFF2-40B4-BE49-F238E27FC236}">
                <a16:creationId xmlns:a16="http://schemas.microsoft.com/office/drawing/2014/main" id="{0A2DF32F-F7E6-4FDD-BDD6-2955035DD295}"/>
              </a:ext>
            </a:extLst>
          </p:cNvPr>
          <p:cNvSpPr txBox="1"/>
          <p:nvPr/>
        </p:nvSpPr>
        <p:spPr>
          <a:xfrm>
            <a:off x="14020" y="9528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Wettbewerbsgleichgewicht</a:t>
            </a:r>
          </a:p>
        </p:txBody>
      </p: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A2DA1536-4A10-4033-A579-EB1DDB94B9DA}"/>
              </a:ext>
            </a:extLst>
          </p:cNvPr>
          <p:cNvCxnSpPr>
            <a:cxnSpLocks/>
          </p:cNvCxnSpPr>
          <p:nvPr/>
        </p:nvCxnSpPr>
        <p:spPr>
          <a:xfrm>
            <a:off x="2578133" y="2940203"/>
            <a:ext cx="2854712" cy="1915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>
            <a:extLst>
              <a:ext uri="{FF2B5EF4-FFF2-40B4-BE49-F238E27FC236}">
                <a16:creationId xmlns:a16="http://schemas.microsoft.com/office/drawing/2014/main" id="{35B31082-BE7B-4268-BFD4-CFCDBEB1FC28}"/>
              </a:ext>
            </a:extLst>
          </p:cNvPr>
          <p:cNvSpPr txBox="1"/>
          <p:nvPr/>
        </p:nvSpPr>
        <p:spPr>
          <a:xfrm>
            <a:off x="3782467" y="3178093"/>
            <a:ext cx="279896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/>
              <a:t>.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A198B100-FC6A-4E46-96C8-9451C69CA7D9}"/>
              </a:ext>
            </a:extLst>
          </p:cNvPr>
          <p:cNvSpPr txBox="1"/>
          <p:nvPr/>
        </p:nvSpPr>
        <p:spPr>
          <a:xfrm>
            <a:off x="4001770" y="3534853"/>
            <a:ext cx="414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Wettberwerbsgleichgewicht</a:t>
            </a:r>
            <a:endParaRPr lang="de-DE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00FDCD9-5E10-468A-B2EB-46118EF94831}"/>
              </a:ext>
            </a:extLst>
          </p:cNvPr>
          <p:cNvSpPr txBox="1"/>
          <p:nvPr/>
        </p:nvSpPr>
        <p:spPr>
          <a:xfrm>
            <a:off x="3459075" y="3691055"/>
            <a:ext cx="430261" cy="46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M</a:t>
            </a:r>
            <a:endParaRPr lang="de-DE" sz="2400" baseline="-250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5538ACCE-190D-49E9-931A-CDB154A2DBAF}"/>
              </a:ext>
            </a:extLst>
          </p:cNvPr>
          <p:cNvSpPr txBox="1"/>
          <p:nvPr/>
        </p:nvSpPr>
        <p:spPr>
          <a:xfrm>
            <a:off x="4849270" y="3876902"/>
            <a:ext cx="279896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/>
              <a:t>.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3A941B08-E9E3-4332-9E50-032C5C410820}"/>
              </a:ext>
            </a:extLst>
          </p:cNvPr>
          <p:cNvSpPr txBox="1"/>
          <p:nvPr/>
        </p:nvSpPr>
        <p:spPr>
          <a:xfrm>
            <a:off x="5015851" y="4231994"/>
            <a:ext cx="414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Anfangsausstattung</a:t>
            </a:r>
            <a:endParaRPr lang="de-DE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3B20E2E0-108D-4CB3-BE5C-10D9F165B79C}"/>
              </a:ext>
            </a:extLst>
          </p:cNvPr>
          <p:cNvSpPr/>
          <p:nvPr/>
        </p:nvSpPr>
        <p:spPr>
          <a:xfrm>
            <a:off x="8684576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EF074DA-0538-404A-87CB-02D66DB0257D}"/>
              </a:ext>
            </a:extLst>
          </p:cNvPr>
          <p:cNvGrpSpPr/>
          <p:nvPr/>
        </p:nvGrpSpPr>
        <p:grpSpPr>
          <a:xfrm>
            <a:off x="5141267" y="3852413"/>
            <a:ext cx="873360" cy="630720"/>
            <a:chOff x="5141267" y="3852413"/>
            <a:chExt cx="873360" cy="630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74145704-1CA5-4124-A38D-DC2CB392D79E}"/>
                    </a:ext>
                  </a:extLst>
                </p14:cNvPr>
                <p14:cNvContentPartPr/>
                <p14:nvPr/>
              </p14:nvContentPartPr>
              <p14:xfrm>
                <a:off x="5141267" y="3973013"/>
                <a:ext cx="794880" cy="5101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74145704-1CA5-4124-A38D-DC2CB392D79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136947" y="3968693"/>
                  <a:ext cx="803520" cy="51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9A75DE57-8EBA-4CD4-A2F7-2626A153C39B}"/>
                    </a:ext>
                  </a:extLst>
                </p14:cNvPr>
                <p14:cNvContentPartPr/>
                <p14:nvPr/>
              </p14:nvContentPartPr>
              <p14:xfrm>
                <a:off x="5826347" y="3852413"/>
                <a:ext cx="188280" cy="1335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9A75DE57-8EBA-4CD4-A2F7-2626A153C39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822027" y="3848093"/>
                  <a:ext cx="196920" cy="142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C9784AE4-DC99-4C89-A8D7-E04ABC4F09D7}"/>
                  </a:ext>
                </a:extLst>
              </p14:cNvPr>
              <p14:cNvContentPartPr/>
              <p14:nvPr/>
            </p14:nvContentPartPr>
            <p14:xfrm>
              <a:off x="5085827" y="2326733"/>
              <a:ext cx="63360" cy="9036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C9784AE4-DC99-4C89-A8D7-E04ABC4F09D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81507" y="2322413"/>
                <a:ext cx="72000" cy="9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406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4" grpId="0"/>
      <p:bldP spid="26" grpId="0"/>
      <p:bldP spid="29" grpId="0"/>
      <p:bldP spid="34" grpId="0"/>
      <p:bldP spid="37" grpId="0"/>
      <p:bldP spid="38" grpId="0"/>
      <p:bldP spid="25" grpId="0"/>
      <p:bldP spid="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Hauptsatz der Wohlfahrtstheorie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19776"/>
            <a:ext cx="12172951" cy="5016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Achtung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Der Punkt M ist nur </a:t>
            </a:r>
            <a:r>
              <a:rPr lang="de-DE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mögliches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-effizientes Wettbewerbsgleichgewicht, welches ausgehend von den Anfangsausstattungen erreicht wird.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stellt sich die Frage, ob auch andere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-effiziente Wettbewerbsgleichgewichte auf der Kontraktkurve erreicht werden können?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ctr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Allgemein folgt:</a:t>
            </a:r>
          </a:p>
          <a:p>
            <a:pPr lvl="1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Hauptsatz der Wohlfahrtstheorie</a:t>
            </a:r>
          </a:p>
          <a:p>
            <a:endParaRPr lang="de-D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Jede </a:t>
            </a:r>
            <a:r>
              <a:rPr lang="de-DE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-effiziente Allokation kann durch eine</a:t>
            </a:r>
          </a:p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bestimmte Wahl der Anfangsausstattungen erreicht werden,</a:t>
            </a:r>
          </a:p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unter der Voraussetzung,</a:t>
            </a:r>
          </a:p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dass alle Konsumenten konvexe Präferenzen haben.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B94B0F5-9FE2-426B-B32B-E0EEAC0D4D58}"/>
              </a:ext>
            </a:extLst>
          </p:cNvPr>
          <p:cNvSpPr/>
          <p:nvPr/>
        </p:nvSpPr>
        <p:spPr>
          <a:xfrm>
            <a:off x="8684576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E246A7E-874D-40CD-B4C2-4CCCA54D827E}"/>
                  </a:ext>
                </a:extLst>
              </p14:cNvPr>
              <p14:cNvContentPartPr/>
              <p14:nvPr/>
            </p14:nvContentPartPr>
            <p14:xfrm>
              <a:off x="24587" y="3120893"/>
              <a:ext cx="8150400" cy="26395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E246A7E-874D-40CD-B4C2-4CCCA54D827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267" y="3116573"/>
                <a:ext cx="8159040" cy="264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18622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Interpretation der Hauptsätze der Wohlfahrtstheorie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9524" y="1140707"/>
            <a:ext cx="12172951" cy="5456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Unter vollkommener Konkurrenz wird ein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pareto-effizientes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Ergebnis erreicht (1. Hauptsatz).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muss nur eingreifen, wenn die Annahmen der vollkommenen Konkurrenz verletzt sind, also Marktversagen vorliegt.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Auch in einer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-effizienten Allokation kann die Verteilung der Markteinkommen extrem ungleich sein.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 dem 2. Hauptsatz folgt, dass jede beliebige</a:t>
            </a: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pareto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-effiziente Allokation durch eine Pauschalsteuer</a:t>
            </a: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und Subventionen erreicht werden kann.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Aus den beiden Hauptsätzen kann keine Regel</a:t>
            </a: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abgeleitet werden, welche Allokation angestrebt werden sollte!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77DB0D5-9821-4FBF-8834-66A9EC90AF60}"/>
              </a:ext>
            </a:extLst>
          </p:cNvPr>
          <p:cNvSpPr/>
          <p:nvPr/>
        </p:nvSpPr>
        <p:spPr>
          <a:xfrm>
            <a:off x="8684576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918DD485-E13F-4C80-8FC9-1A8D0F373995}"/>
                  </a:ext>
                </a:extLst>
              </p14:cNvPr>
              <p14:cNvContentPartPr/>
              <p14:nvPr/>
            </p14:nvContentPartPr>
            <p14:xfrm>
              <a:off x="330947" y="5262173"/>
              <a:ext cx="7979040" cy="12074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918DD485-E13F-4C80-8FC9-1A8D0F37399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6627" y="5257853"/>
                <a:ext cx="7987680" cy="121608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E0760F58-A92A-463B-96B4-BBCDACA11ECD}"/>
              </a:ext>
            </a:extLst>
          </p:cNvPr>
          <p:cNvGrpSpPr/>
          <p:nvPr/>
        </p:nvGrpSpPr>
        <p:grpSpPr>
          <a:xfrm>
            <a:off x="7273907" y="3435533"/>
            <a:ext cx="4701960" cy="2170800"/>
            <a:chOff x="7273907" y="3435533"/>
            <a:chExt cx="4701960" cy="2170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0F059230-8BDA-4DAB-AFD8-E78BEC0BECB1}"/>
                    </a:ext>
                  </a:extLst>
                </p14:cNvPr>
                <p14:cNvContentPartPr/>
                <p14:nvPr/>
              </p14:nvContentPartPr>
              <p14:xfrm>
                <a:off x="7380467" y="3985253"/>
                <a:ext cx="986040" cy="14968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0F059230-8BDA-4DAB-AFD8-E78BEC0BECB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376147" y="3980933"/>
                  <a:ext cx="994680" cy="150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D41B086E-C555-4875-A373-552ABA968A37}"/>
                    </a:ext>
                  </a:extLst>
                </p14:cNvPr>
                <p14:cNvContentPartPr/>
                <p14:nvPr/>
              </p14:nvContentPartPr>
              <p14:xfrm>
                <a:off x="7273907" y="5129333"/>
                <a:ext cx="380880" cy="4770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D41B086E-C555-4875-A373-552ABA968A3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269587" y="5125013"/>
                  <a:ext cx="389520" cy="48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35B8C332-9E1A-4A03-AAA1-AA84641BA89F}"/>
                    </a:ext>
                  </a:extLst>
                </p14:cNvPr>
                <p14:cNvContentPartPr/>
                <p14:nvPr/>
              </p14:nvContentPartPr>
              <p14:xfrm>
                <a:off x="8530667" y="3559733"/>
                <a:ext cx="619560" cy="2815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35B8C332-9E1A-4A03-AAA1-AA84641BA89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526347" y="3555413"/>
                  <a:ext cx="628200" cy="29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BDDC7038-E35C-4374-8F6B-F549FE8B9787}"/>
                    </a:ext>
                  </a:extLst>
                </p14:cNvPr>
                <p14:cNvContentPartPr/>
                <p14:nvPr/>
              </p14:nvContentPartPr>
              <p14:xfrm>
                <a:off x="9194867" y="3601853"/>
                <a:ext cx="102960" cy="1206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BDDC7038-E35C-4374-8F6B-F549FE8B978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190547" y="3597533"/>
                  <a:ext cx="1116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C2D9869C-47BC-4A4F-BC8F-098F4DCB8DD5}"/>
                    </a:ext>
                  </a:extLst>
                </p14:cNvPr>
                <p14:cNvContentPartPr/>
                <p14:nvPr/>
              </p14:nvContentPartPr>
              <p14:xfrm>
                <a:off x="9492587" y="3485213"/>
                <a:ext cx="232560" cy="2772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C2D9869C-47BC-4A4F-BC8F-098F4DCB8DD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488267" y="3480893"/>
                  <a:ext cx="24120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554F6465-CC16-45B8-B13B-ED0ADD27154E}"/>
                    </a:ext>
                  </a:extLst>
                </p14:cNvPr>
                <p14:cNvContentPartPr/>
                <p14:nvPr/>
              </p14:nvContentPartPr>
              <p14:xfrm>
                <a:off x="9762227" y="3489893"/>
                <a:ext cx="109800" cy="2386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554F6465-CC16-45B8-B13B-ED0ADD27154E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9757907" y="3485573"/>
                  <a:ext cx="11844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0D68DEB-A38B-4891-8D71-3B8FCCE1AD2B}"/>
                    </a:ext>
                  </a:extLst>
                </p14:cNvPr>
                <p14:cNvContentPartPr/>
                <p14:nvPr/>
              </p14:nvContentPartPr>
              <p14:xfrm>
                <a:off x="9931427" y="3607973"/>
                <a:ext cx="59760" cy="972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0D68DEB-A38B-4891-8D71-3B8FCCE1AD2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9927107" y="3603653"/>
                  <a:ext cx="684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D7F76685-C5FF-4F3E-9CEB-97AE0EF4357C}"/>
                    </a:ext>
                  </a:extLst>
                </p14:cNvPr>
                <p14:cNvContentPartPr/>
                <p14:nvPr/>
              </p14:nvContentPartPr>
              <p14:xfrm>
                <a:off x="10090547" y="3470453"/>
                <a:ext cx="143640" cy="1872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D7F76685-C5FF-4F3E-9CEB-97AE0EF4357C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86227" y="3466133"/>
                  <a:ext cx="1522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2BA065F-FCF2-4032-9781-1318C2F1BFC6}"/>
                    </a:ext>
                  </a:extLst>
                </p14:cNvPr>
                <p14:cNvContentPartPr/>
                <p14:nvPr/>
              </p14:nvContentPartPr>
              <p14:xfrm>
                <a:off x="10170107" y="3601133"/>
                <a:ext cx="79560" cy="540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2BA065F-FCF2-4032-9781-1318C2F1BFC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0165787" y="3596813"/>
                  <a:ext cx="8820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0F0F4B3-6C55-4368-B49F-4ABDED2DA298}"/>
                    </a:ext>
                  </a:extLst>
                </p14:cNvPr>
                <p14:cNvContentPartPr/>
                <p14:nvPr/>
              </p14:nvContentPartPr>
              <p14:xfrm>
                <a:off x="10290707" y="3549653"/>
                <a:ext cx="173520" cy="1267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0F0F4B3-6C55-4368-B49F-4ABDED2DA298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0286387" y="3545333"/>
                  <a:ext cx="1821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E7F0B93-D901-48CB-9BA1-89B665C2279B}"/>
                    </a:ext>
                  </a:extLst>
                </p14:cNvPr>
                <p14:cNvContentPartPr/>
                <p14:nvPr/>
              </p14:nvContentPartPr>
              <p14:xfrm>
                <a:off x="10438667" y="3471173"/>
                <a:ext cx="157320" cy="1843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E7F0B93-D901-48CB-9BA1-89B665C2279B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0434347" y="3466853"/>
                  <a:ext cx="1659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3CD11477-1504-4C38-A8F0-EF0E8A3E21F5}"/>
                    </a:ext>
                  </a:extLst>
                </p14:cNvPr>
                <p14:cNvContentPartPr/>
                <p14:nvPr/>
              </p14:nvContentPartPr>
              <p14:xfrm>
                <a:off x="10519307" y="3435533"/>
                <a:ext cx="360" cy="3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3CD11477-1504-4C38-A8F0-EF0E8A3E21F5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514987" y="343121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2918102-9CC5-48A9-B6C8-62E8B52401D2}"/>
                    </a:ext>
                  </a:extLst>
                </p14:cNvPr>
                <p14:cNvContentPartPr/>
                <p14:nvPr/>
              </p14:nvContentPartPr>
              <p14:xfrm>
                <a:off x="10615787" y="3582053"/>
                <a:ext cx="222840" cy="792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2918102-9CC5-48A9-B6C8-62E8B52401D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611467" y="3577733"/>
                  <a:ext cx="2314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4106717-8453-4B90-8E7A-526A51F35911}"/>
                    </a:ext>
                  </a:extLst>
                </p14:cNvPr>
                <p14:cNvContentPartPr/>
                <p14:nvPr/>
              </p14:nvContentPartPr>
              <p14:xfrm>
                <a:off x="11070827" y="3568733"/>
                <a:ext cx="302040" cy="878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4106717-8453-4B90-8E7A-526A51F35911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1066507" y="3564413"/>
                  <a:ext cx="31068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BB08FA94-3BB5-4F11-AA37-CA86DB99C021}"/>
                    </a:ext>
                  </a:extLst>
                </p14:cNvPr>
                <p14:cNvContentPartPr/>
                <p14:nvPr/>
              </p14:nvContentPartPr>
              <p14:xfrm>
                <a:off x="11398787" y="3456773"/>
                <a:ext cx="195120" cy="3114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BB08FA94-3BB5-4F11-AA37-CA86DB99C02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1394467" y="3452453"/>
                  <a:ext cx="203760" cy="32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4F333D3-EE45-4D0F-B5D0-015F0A3F705D}"/>
                    </a:ext>
                  </a:extLst>
                </p14:cNvPr>
                <p14:cNvContentPartPr/>
                <p14:nvPr/>
              </p14:nvContentPartPr>
              <p14:xfrm>
                <a:off x="8741267" y="3913613"/>
                <a:ext cx="349200" cy="1911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4F333D3-EE45-4D0F-B5D0-015F0A3F705D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736947" y="3909293"/>
                  <a:ext cx="35784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12DB8B18-A692-41D7-B890-5862826162AA}"/>
                    </a:ext>
                  </a:extLst>
                </p14:cNvPr>
                <p14:cNvContentPartPr/>
                <p14:nvPr/>
              </p14:nvContentPartPr>
              <p14:xfrm>
                <a:off x="8978867" y="3882653"/>
                <a:ext cx="360" cy="3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12DB8B18-A692-41D7-B890-5862826162A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974547" y="387833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70F4FDC3-BFE8-4977-BEA0-B4259D57752B}"/>
                    </a:ext>
                  </a:extLst>
                </p14:cNvPr>
                <p14:cNvContentPartPr/>
                <p14:nvPr/>
              </p14:nvContentPartPr>
              <p14:xfrm>
                <a:off x="9267947" y="3876893"/>
                <a:ext cx="170280" cy="24768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70F4FDC3-BFE8-4977-BEA0-B4259D57752B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263627" y="3872573"/>
                  <a:ext cx="17892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B9D455DE-F323-4EA3-9EB0-0E1EB3A7E797}"/>
                    </a:ext>
                  </a:extLst>
                </p14:cNvPr>
                <p14:cNvContentPartPr/>
                <p14:nvPr/>
              </p14:nvContentPartPr>
              <p14:xfrm>
                <a:off x="9477467" y="3950693"/>
                <a:ext cx="116640" cy="1299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B9D455DE-F323-4EA3-9EB0-0E1EB3A7E79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473147" y="3946373"/>
                  <a:ext cx="1252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A0B20E32-4AC8-49DD-BDAB-332B8DBF5219}"/>
                    </a:ext>
                  </a:extLst>
                </p14:cNvPr>
                <p14:cNvContentPartPr/>
                <p14:nvPr/>
              </p14:nvContentPartPr>
              <p14:xfrm>
                <a:off x="9596267" y="3928373"/>
                <a:ext cx="100440" cy="16092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A0B20E32-4AC8-49DD-BDAB-332B8DBF521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591947" y="3924053"/>
                  <a:ext cx="1090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C7572BE0-6775-41C4-808F-EF58207DD226}"/>
                    </a:ext>
                  </a:extLst>
                </p14:cNvPr>
                <p14:cNvContentPartPr/>
                <p14:nvPr/>
              </p14:nvContentPartPr>
              <p14:xfrm>
                <a:off x="9756107" y="3839453"/>
                <a:ext cx="345960" cy="2145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C7572BE0-6775-41C4-808F-EF58207DD22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751787" y="3835133"/>
                  <a:ext cx="3546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B234294-1EEB-4685-B3B8-38DDA2A6ED80}"/>
                    </a:ext>
                  </a:extLst>
                </p14:cNvPr>
                <p14:cNvContentPartPr/>
                <p14:nvPr/>
              </p14:nvContentPartPr>
              <p14:xfrm>
                <a:off x="10154987" y="3901733"/>
                <a:ext cx="99360" cy="1375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B234294-1EEB-4685-B3B8-38DDA2A6ED80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150667" y="3897413"/>
                  <a:ext cx="1080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72BD48C9-93A4-4B85-9CE0-0C2D871E369A}"/>
                    </a:ext>
                  </a:extLst>
                </p14:cNvPr>
                <p14:cNvContentPartPr/>
                <p14:nvPr/>
              </p14:nvContentPartPr>
              <p14:xfrm>
                <a:off x="10289987" y="3823973"/>
                <a:ext cx="211680" cy="2088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72BD48C9-93A4-4B85-9CE0-0C2D871E369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0285667" y="3819653"/>
                  <a:ext cx="22032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8B16F82A-944C-498B-902B-7C9D6284556D}"/>
                    </a:ext>
                  </a:extLst>
                </p14:cNvPr>
                <p14:cNvContentPartPr/>
                <p14:nvPr/>
              </p14:nvContentPartPr>
              <p14:xfrm>
                <a:off x="10559987" y="3807413"/>
                <a:ext cx="234000" cy="2718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8B16F82A-944C-498B-902B-7C9D6284556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0555667" y="3803093"/>
                  <a:ext cx="24264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6D1977A1-8419-466F-B779-A8F48654E83B}"/>
                    </a:ext>
                  </a:extLst>
                </p14:cNvPr>
                <p14:cNvContentPartPr/>
                <p14:nvPr/>
              </p14:nvContentPartPr>
              <p14:xfrm>
                <a:off x="10795427" y="3799853"/>
                <a:ext cx="131400" cy="2358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6D1977A1-8419-466F-B779-A8F48654E83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0791107" y="3795533"/>
                  <a:ext cx="1400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B7B5570C-665B-4C4F-B023-C5CDA545DA63}"/>
                    </a:ext>
                  </a:extLst>
                </p14:cNvPr>
                <p14:cNvContentPartPr/>
                <p14:nvPr/>
              </p14:nvContentPartPr>
              <p14:xfrm>
                <a:off x="11048867" y="3789413"/>
                <a:ext cx="342360" cy="2156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B7B5570C-665B-4C4F-B023-C5CDA545DA63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1044547" y="3785093"/>
                  <a:ext cx="35100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480EDF9-C7F8-4E3A-B561-008DBFE904A5}"/>
                    </a:ext>
                  </a:extLst>
                </p14:cNvPr>
                <p14:cNvContentPartPr/>
                <p14:nvPr/>
              </p14:nvContentPartPr>
              <p14:xfrm>
                <a:off x="11384027" y="3858173"/>
                <a:ext cx="56520" cy="12744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480EDF9-C7F8-4E3A-B561-008DBFE904A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1379707" y="3853853"/>
                  <a:ext cx="6516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998CC9A-0E5F-4435-B064-EF11154F4924}"/>
                    </a:ext>
                  </a:extLst>
                </p14:cNvPr>
                <p14:cNvContentPartPr/>
                <p14:nvPr/>
              </p14:nvContentPartPr>
              <p14:xfrm>
                <a:off x="11480867" y="3774293"/>
                <a:ext cx="109080" cy="1918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998CC9A-0E5F-4435-B064-EF11154F492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1476547" y="3769973"/>
                  <a:ext cx="11772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A693B193-846A-4109-95F7-BF577776658A}"/>
                    </a:ext>
                  </a:extLst>
                </p14:cNvPr>
                <p14:cNvContentPartPr/>
                <p14:nvPr/>
              </p14:nvContentPartPr>
              <p14:xfrm>
                <a:off x="11599667" y="3869333"/>
                <a:ext cx="127080" cy="745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A693B193-846A-4109-95F7-BF577776658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595347" y="3865013"/>
                  <a:ext cx="13572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915A532-EA03-463F-90D7-2A7E12D90226}"/>
                    </a:ext>
                  </a:extLst>
                </p14:cNvPr>
                <p14:cNvContentPartPr/>
                <p14:nvPr/>
              </p14:nvContentPartPr>
              <p14:xfrm>
                <a:off x="11747987" y="3790853"/>
                <a:ext cx="227880" cy="1450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915A532-EA03-463F-90D7-2A7E12D90226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743667" y="3786533"/>
                  <a:ext cx="23652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FDD3D9CF-62FB-4EB4-9FD8-6F7DBC70DC05}"/>
                    </a:ext>
                  </a:extLst>
                </p14:cNvPr>
                <p14:cNvContentPartPr/>
                <p14:nvPr/>
              </p14:nvContentPartPr>
              <p14:xfrm>
                <a:off x="9008027" y="4341653"/>
                <a:ext cx="181440" cy="1965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FDD3D9CF-62FB-4EB4-9FD8-6F7DBC70DC05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003707" y="4337333"/>
                  <a:ext cx="1900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2B43052E-FD39-4390-A19D-1C4A4E6FC8CD}"/>
                    </a:ext>
                  </a:extLst>
                </p14:cNvPr>
                <p14:cNvContentPartPr/>
                <p14:nvPr/>
              </p14:nvContentPartPr>
              <p14:xfrm>
                <a:off x="9025307" y="4438133"/>
                <a:ext cx="330480" cy="820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2B43052E-FD39-4390-A19D-1C4A4E6FC8C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020987" y="4433813"/>
                  <a:ext cx="33912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7D98256E-F0F7-48F3-A9B8-37EB02ABF62D}"/>
                    </a:ext>
                  </a:extLst>
                </p14:cNvPr>
                <p14:cNvContentPartPr/>
                <p14:nvPr/>
              </p14:nvContentPartPr>
              <p14:xfrm>
                <a:off x="9502667" y="4320773"/>
                <a:ext cx="15120" cy="1404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7D98256E-F0F7-48F3-A9B8-37EB02ABF62D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498347" y="4316453"/>
                  <a:ext cx="237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BF554182-9200-4991-9C33-EA1A796ED51E}"/>
                    </a:ext>
                  </a:extLst>
                </p14:cNvPr>
                <p14:cNvContentPartPr/>
                <p14:nvPr/>
              </p14:nvContentPartPr>
              <p14:xfrm>
                <a:off x="9378107" y="4280453"/>
                <a:ext cx="210960" cy="2325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BF554182-9200-4991-9C33-EA1A796ED51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373787" y="4276133"/>
                  <a:ext cx="21960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AE871539-784B-4B70-B863-7BBA67375D76}"/>
                    </a:ext>
                  </a:extLst>
                </p14:cNvPr>
                <p14:cNvContentPartPr/>
                <p14:nvPr/>
              </p14:nvContentPartPr>
              <p14:xfrm>
                <a:off x="9665027" y="4455773"/>
                <a:ext cx="360" cy="3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AE871539-784B-4B70-B863-7BBA67375D76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660707" y="445145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E4F26BF7-FF2A-4C1B-AC2D-BBF53EB07950}"/>
                    </a:ext>
                  </a:extLst>
                </p14:cNvPr>
                <p14:cNvContentPartPr/>
                <p14:nvPr/>
              </p14:nvContentPartPr>
              <p14:xfrm>
                <a:off x="9946547" y="4241213"/>
                <a:ext cx="472680" cy="23328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E4F26BF7-FF2A-4C1B-AC2D-BBF53EB07950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9942227" y="4236893"/>
                  <a:ext cx="48132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DFEEC40-EDB3-46EA-B9F7-937A92A99EBA}"/>
                    </a:ext>
                  </a:extLst>
                </p14:cNvPr>
                <p14:cNvContentPartPr/>
                <p14:nvPr/>
              </p14:nvContentPartPr>
              <p14:xfrm>
                <a:off x="10418507" y="4221053"/>
                <a:ext cx="207360" cy="2008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DFEEC40-EDB3-46EA-B9F7-937A92A99EBA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414187" y="4216733"/>
                  <a:ext cx="2160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87BC7EC5-05DF-4DEF-A792-2007FA975E9E}"/>
                    </a:ext>
                  </a:extLst>
                </p14:cNvPr>
                <p14:cNvContentPartPr/>
                <p14:nvPr/>
              </p14:nvContentPartPr>
              <p14:xfrm>
                <a:off x="10811987" y="4212413"/>
                <a:ext cx="289800" cy="1954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87BC7EC5-05DF-4DEF-A792-2007FA975E9E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807667" y="4208093"/>
                  <a:ext cx="29844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0E918A85-DB4D-41E6-BD06-0B798B4D45BB}"/>
                    </a:ext>
                  </a:extLst>
                </p14:cNvPr>
                <p14:cNvContentPartPr/>
                <p14:nvPr/>
              </p14:nvContentPartPr>
              <p14:xfrm>
                <a:off x="11088467" y="4302053"/>
                <a:ext cx="111960" cy="9324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0E918A85-DB4D-41E6-BD06-0B798B4D45BB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1084147" y="4297733"/>
                  <a:ext cx="12060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38C9C20-825C-46ED-B6A2-B34D0A1562F0}"/>
                    </a:ext>
                  </a:extLst>
                </p14:cNvPr>
                <p14:cNvContentPartPr/>
                <p14:nvPr/>
              </p14:nvContentPartPr>
              <p14:xfrm>
                <a:off x="11233907" y="4196213"/>
                <a:ext cx="139680" cy="1882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38C9C20-825C-46ED-B6A2-B34D0A1562F0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1229587" y="4191893"/>
                  <a:ext cx="1483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521D8FF5-CD3A-484E-B754-6D242A30ABF1}"/>
                    </a:ext>
                  </a:extLst>
                </p14:cNvPr>
                <p14:cNvContentPartPr/>
                <p14:nvPr/>
              </p14:nvContentPartPr>
              <p14:xfrm>
                <a:off x="11403827" y="4156973"/>
                <a:ext cx="15120" cy="2358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521D8FF5-CD3A-484E-B754-6D242A30ABF1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1399507" y="4152653"/>
                  <a:ext cx="237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DFA08046-4654-4F9E-BCDA-674F4E151ACF}"/>
                    </a:ext>
                  </a:extLst>
                </p14:cNvPr>
                <p14:cNvContentPartPr/>
                <p14:nvPr/>
              </p14:nvContentPartPr>
              <p14:xfrm>
                <a:off x="11450987" y="4236173"/>
                <a:ext cx="339840" cy="1389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DFA08046-4654-4F9E-BCDA-674F4E151ACF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1446667" y="4231853"/>
                  <a:ext cx="3484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319C45C2-18A0-43C6-8694-00D032843BB7}"/>
                    </a:ext>
                  </a:extLst>
                </p14:cNvPr>
                <p14:cNvContentPartPr/>
                <p14:nvPr/>
              </p14:nvContentPartPr>
              <p14:xfrm>
                <a:off x="11851667" y="4067693"/>
                <a:ext cx="19800" cy="35820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319C45C2-18A0-43C6-8694-00D032843BB7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11847347" y="4063373"/>
                  <a:ext cx="28440" cy="366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69148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Vertikale Staatsstruktur</a:t>
            </a:r>
          </a:p>
        </p:txBody>
      </p:sp>
      <p:sp>
        <p:nvSpPr>
          <p:cNvPr id="2" name="Gleichschenkliges Dreieck 1">
            <a:extLst>
              <a:ext uri="{FF2B5EF4-FFF2-40B4-BE49-F238E27FC236}">
                <a16:creationId xmlns:a16="http://schemas.microsoft.com/office/drawing/2014/main" id="{FFBAFC23-ED3D-4490-8F8D-DDB9EE56399C}"/>
              </a:ext>
            </a:extLst>
          </p:cNvPr>
          <p:cNvSpPr/>
          <p:nvPr/>
        </p:nvSpPr>
        <p:spPr>
          <a:xfrm>
            <a:off x="28867" y="636606"/>
            <a:ext cx="10800000" cy="5760000"/>
          </a:xfrm>
          <a:prstGeom prst="triangl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F2D5E643-50C9-429A-89B3-E24AE6A478FA}"/>
              </a:ext>
            </a:extLst>
          </p:cNvPr>
          <p:cNvCxnSpPr>
            <a:cxnSpLocks/>
          </p:cNvCxnSpPr>
          <p:nvPr/>
        </p:nvCxnSpPr>
        <p:spPr>
          <a:xfrm>
            <a:off x="2667897" y="3608615"/>
            <a:ext cx="300445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36F9793-6836-4591-8298-541F026FDD2B}"/>
              </a:ext>
            </a:extLst>
          </p:cNvPr>
          <p:cNvCxnSpPr/>
          <p:nvPr/>
        </p:nvCxnSpPr>
        <p:spPr>
          <a:xfrm>
            <a:off x="5672354" y="3608615"/>
            <a:ext cx="2661557" cy="278799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D0FE0AA-A77F-4A11-B7AC-AAA70D7B0F21}"/>
              </a:ext>
            </a:extLst>
          </p:cNvPr>
          <p:cNvCxnSpPr>
            <a:cxnSpLocks/>
          </p:cNvCxnSpPr>
          <p:nvPr/>
        </p:nvCxnSpPr>
        <p:spPr>
          <a:xfrm>
            <a:off x="1954882" y="4381501"/>
            <a:ext cx="44400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D141B98-B352-4FE3-A6D5-215065E6BE20}"/>
              </a:ext>
            </a:extLst>
          </p:cNvPr>
          <p:cNvCxnSpPr>
            <a:cxnSpLocks/>
          </p:cNvCxnSpPr>
          <p:nvPr/>
        </p:nvCxnSpPr>
        <p:spPr>
          <a:xfrm>
            <a:off x="5697913" y="4381501"/>
            <a:ext cx="0" cy="201510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82B31677-468F-4E84-AA30-DEFDFE354389}"/>
              </a:ext>
            </a:extLst>
          </p:cNvPr>
          <p:cNvSpPr txBox="1"/>
          <p:nvPr/>
        </p:nvSpPr>
        <p:spPr>
          <a:xfrm>
            <a:off x="2942196" y="3795003"/>
            <a:ext cx="2595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Regierungsbezirke (19)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C9D32A40-E22A-4EF6-AE08-54A4FF21C15E}"/>
              </a:ext>
            </a:extLst>
          </p:cNvPr>
          <p:cNvCxnSpPr>
            <a:cxnSpLocks/>
          </p:cNvCxnSpPr>
          <p:nvPr/>
        </p:nvCxnSpPr>
        <p:spPr>
          <a:xfrm>
            <a:off x="4243388" y="1932215"/>
            <a:ext cx="240868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3CA21539-8E6B-4B8F-BFF7-E96F050DA4F2}"/>
              </a:ext>
            </a:extLst>
          </p:cNvPr>
          <p:cNvSpPr txBox="1"/>
          <p:nvPr/>
        </p:nvSpPr>
        <p:spPr>
          <a:xfrm>
            <a:off x="4984899" y="1289972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E52CBF3-95E0-4520-B312-7FF111403381}"/>
              </a:ext>
            </a:extLst>
          </p:cNvPr>
          <p:cNvSpPr txBox="1"/>
          <p:nvPr/>
        </p:nvSpPr>
        <p:spPr>
          <a:xfrm>
            <a:off x="3986680" y="243562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Bundes(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flächen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(13)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CEE05F4-D379-4E1F-9849-0DAEBB80B2D7}"/>
              </a:ext>
            </a:extLst>
          </p:cNvPr>
          <p:cNvSpPr txBox="1"/>
          <p:nvPr/>
        </p:nvSpPr>
        <p:spPr>
          <a:xfrm>
            <a:off x="6600646" y="3995058"/>
            <a:ext cx="1848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Stadtstaaten (3)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2B51A4F3-A920-4A67-9452-AE72D3C0BF40}"/>
              </a:ext>
            </a:extLst>
          </p:cNvPr>
          <p:cNvCxnSpPr>
            <a:cxnSpLocks/>
          </p:cNvCxnSpPr>
          <p:nvPr/>
        </p:nvCxnSpPr>
        <p:spPr>
          <a:xfrm>
            <a:off x="1322910" y="5028106"/>
            <a:ext cx="437500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ED5AFC49-5EA4-4899-B595-20EB26E38986}"/>
              </a:ext>
            </a:extLst>
          </p:cNvPr>
          <p:cNvSpPr txBox="1"/>
          <p:nvPr/>
        </p:nvSpPr>
        <p:spPr>
          <a:xfrm>
            <a:off x="2630936" y="4490052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 (294)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5880181-15EE-4D85-90F4-543106B1BBC7}"/>
              </a:ext>
            </a:extLst>
          </p:cNvPr>
          <p:cNvSpPr txBox="1"/>
          <p:nvPr/>
        </p:nvSpPr>
        <p:spPr>
          <a:xfrm>
            <a:off x="496100" y="5205731"/>
            <a:ext cx="53074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Gemeinden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Gemeindeverbände/Verwaltungsgemeinschaften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A818C60-EDD7-4227-A8AE-11E1B960A262}"/>
              </a:ext>
            </a:extLst>
          </p:cNvPr>
          <p:cNvSpPr txBox="1"/>
          <p:nvPr/>
        </p:nvSpPr>
        <p:spPr>
          <a:xfrm>
            <a:off x="5814208" y="5181298"/>
            <a:ext cx="1461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Kreisfreie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Städte (107)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4F176E3B-059A-4BC5-A5CA-0934D9109B5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14:cNvPr>
              <p14:cNvContentPartPr/>
              <p14:nvPr/>
            </p14:nvContentPartPr>
            <p14:xfrm>
              <a:off x="4378427" y="753720"/>
              <a:ext cx="1856520" cy="13194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74107" y="749400"/>
                <a:ext cx="1865160" cy="13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14:cNvPr>
              <p14:cNvContentPartPr/>
              <p14:nvPr/>
            </p14:nvContentPartPr>
            <p14:xfrm>
              <a:off x="3347747" y="2229360"/>
              <a:ext cx="4111200" cy="84852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43427" y="2225040"/>
                <a:ext cx="4119840" cy="85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14:cNvPr>
              <p14:cNvContentPartPr/>
              <p14:nvPr/>
            </p14:nvContentPartPr>
            <p14:xfrm>
              <a:off x="2441267" y="3658560"/>
              <a:ext cx="3401280" cy="69048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36947" y="3654240"/>
                <a:ext cx="3409920" cy="69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93CC125-47EC-4DAF-BDB1-4C3A67731C91}"/>
              </a:ext>
            </a:extLst>
          </p:cNvPr>
          <p:cNvGrpSpPr/>
          <p:nvPr/>
        </p:nvGrpSpPr>
        <p:grpSpPr>
          <a:xfrm>
            <a:off x="2429027" y="3174720"/>
            <a:ext cx="379800" cy="690840"/>
            <a:chOff x="2429027" y="3174720"/>
            <a:chExt cx="379800" cy="690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14:cNvPr>
                <p14:cNvContentPartPr/>
                <p14:nvPr/>
              </p14:nvContentPartPr>
              <p14:xfrm>
                <a:off x="2429027" y="3174720"/>
                <a:ext cx="358920" cy="58572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24707" y="3170400"/>
                  <a:ext cx="367560" cy="59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14:cNvPr>
                <p14:cNvContentPartPr/>
                <p14:nvPr/>
              </p14:nvContentPartPr>
              <p14:xfrm>
                <a:off x="2652587" y="3459120"/>
                <a:ext cx="156240" cy="4064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48267" y="3454800"/>
                  <a:ext cx="164880" cy="415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CADA9629-F77F-46F2-BD24-0AA13D365EF6}"/>
              </a:ext>
            </a:extLst>
          </p:cNvPr>
          <p:cNvGrpSpPr/>
          <p:nvPr/>
        </p:nvGrpSpPr>
        <p:grpSpPr>
          <a:xfrm>
            <a:off x="1493027" y="626280"/>
            <a:ext cx="3061440" cy="2238480"/>
            <a:chOff x="1493027" y="626280"/>
            <a:chExt cx="3061440" cy="2238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14:cNvPr>
                <p14:cNvContentPartPr/>
                <p14:nvPr/>
              </p14:nvContentPartPr>
              <p14:xfrm>
                <a:off x="1493027" y="2582520"/>
                <a:ext cx="185760" cy="1958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88707" y="2578200"/>
                  <a:ext cx="194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14:cNvPr>
                <p14:cNvContentPartPr/>
                <p14:nvPr/>
              </p14:nvContentPartPr>
              <p14:xfrm>
                <a:off x="1725587" y="2497560"/>
                <a:ext cx="190440" cy="1623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721267" y="2493240"/>
                  <a:ext cx="1990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14:cNvPr>
                <p14:cNvContentPartPr/>
                <p14:nvPr/>
              </p14:nvContentPartPr>
              <p14:xfrm>
                <a:off x="1976147" y="2344200"/>
                <a:ext cx="171720" cy="1429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971827" y="2339880"/>
                  <a:ext cx="180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14:cNvPr>
                <p14:cNvContentPartPr/>
                <p14:nvPr/>
              </p14:nvContentPartPr>
              <p14:xfrm>
                <a:off x="2142827" y="2253480"/>
                <a:ext cx="113040" cy="1299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38507" y="2249160"/>
                  <a:ext cx="1216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14:cNvPr>
                <p14:cNvContentPartPr/>
                <p14:nvPr/>
              </p14:nvContentPartPr>
              <p14:xfrm>
                <a:off x="2247587" y="2025240"/>
                <a:ext cx="128880" cy="2545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243267" y="2020920"/>
                  <a:ext cx="1375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14:cNvPr>
                <p14:cNvContentPartPr/>
                <p14:nvPr/>
              </p14:nvContentPartPr>
              <p14:xfrm>
                <a:off x="2507147" y="1676040"/>
                <a:ext cx="522000" cy="44460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02467" y="1671720"/>
                  <a:ext cx="530640" cy="45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14:cNvPr>
                <p14:cNvContentPartPr/>
                <p14:nvPr/>
              </p14:nvContentPartPr>
              <p14:xfrm>
                <a:off x="2935547" y="1605120"/>
                <a:ext cx="20880" cy="255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931227" y="1600800"/>
                  <a:ext cx="295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14:cNvPr>
                <p14:cNvContentPartPr/>
                <p14:nvPr/>
              </p14:nvContentPartPr>
              <p14:xfrm>
                <a:off x="2984147" y="1531680"/>
                <a:ext cx="205200" cy="35568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979827" y="1527360"/>
                  <a:ext cx="21384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14:cNvPr>
                <p14:cNvContentPartPr/>
                <p14:nvPr/>
              </p14:nvContentPartPr>
              <p14:xfrm>
                <a:off x="2043107" y="2698440"/>
                <a:ext cx="134280" cy="1029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038787" y="2694120"/>
                  <a:ext cx="14292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14:cNvPr>
                <p14:cNvContentPartPr/>
                <p14:nvPr/>
              </p14:nvContentPartPr>
              <p14:xfrm>
                <a:off x="1970747" y="2562360"/>
                <a:ext cx="290880" cy="3024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966427" y="2558040"/>
                  <a:ext cx="29952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14:cNvPr>
                <p14:cNvContentPartPr/>
                <p14:nvPr/>
              </p14:nvContentPartPr>
              <p14:xfrm>
                <a:off x="2258387" y="2588640"/>
                <a:ext cx="167400" cy="10728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254067" y="2584320"/>
                  <a:ext cx="1760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14:cNvPr>
                <p14:cNvContentPartPr/>
                <p14:nvPr/>
              </p14:nvContentPartPr>
              <p14:xfrm>
                <a:off x="2435147" y="2339160"/>
                <a:ext cx="246240" cy="22788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430827" y="2334840"/>
                  <a:ext cx="25488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14:cNvPr>
                <p14:cNvContentPartPr/>
                <p14:nvPr/>
              </p14:nvContentPartPr>
              <p14:xfrm>
                <a:off x="2637467" y="2272920"/>
                <a:ext cx="115560" cy="1364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633147" y="2268600"/>
                  <a:ext cx="1242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14:cNvPr>
                <p14:cNvContentPartPr/>
                <p14:nvPr/>
              </p14:nvContentPartPr>
              <p14:xfrm>
                <a:off x="2749067" y="2081040"/>
                <a:ext cx="124920" cy="1994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2744747" y="2076720"/>
                  <a:ext cx="1335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14:cNvPr>
                <p14:cNvContentPartPr/>
                <p14:nvPr/>
              </p14:nvContentPartPr>
              <p14:xfrm>
                <a:off x="2868587" y="2031000"/>
                <a:ext cx="219960" cy="18288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2864267" y="2026680"/>
                  <a:ext cx="2286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14:cNvPr>
                <p14:cNvContentPartPr/>
                <p14:nvPr/>
              </p14:nvContentPartPr>
              <p14:xfrm>
                <a:off x="3133907" y="1724640"/>
                <a:ext cx="200880" cy="25632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129587" y="1720320"/>
                  <a:ext cx="2095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14:cNvPr>
                <p14:cNvContentPartPr/>
                <p14:nvPr/>
              </p14:nvContentPartPr>
              <p14:xfrm>
                <a:off x="2892347" y="1858200"/>
                <a:ext cx="93240" cy="907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888027" y="1853880"/>
                  <a:ext cx="1018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14:cNvPr>
                <p14:cNvContentPartPr/>
                <p14:nvPr/>
              </p14:nvContentPartPr>
              <p14:xfrm>
                <a:off x="2501387" y="2649840"/>
                <a:ext cx="181440" cy="1083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497067" y="2645520"/>
                  <a:ext cx="19008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14:cNvPr>
                <p14:cNvContentPartPr/>
                <p14:nvPr/>
              </p14:nvContentPartPr>
              <p14:xfrm>
                <a:off x="2704067" y="2467320"/>
                <a:ext cx="184680" cy="2390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699747" y="2463000"/>
                  <a:ext cx="1933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14:cNvPr>
                <p14:cNvContentPartPr/>
                <p14:nvPr/>
              </p14:nvContentPartPr>
              <p14:xfrm>
                <a:off x="2894507" y="2340960"/>
                <a:ext cx="203400" cy="1864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890187" y="2336640"/>
                  <a:ext cx="2120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14:cNvPr>
                <p14:cNvContentPartPr/>
                <p14:nvPr/>
              </p14:nvContentPartPr>
              <p14:xfrm>
                <a:off x="3253787" y="2069880"/>
                <a:ext cx="114120" cy="15120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3249467" y="2065560"/>
                  <a:ext cx="122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14:cNvPr>
                <p14:cNvContentPartPr/>
                <p14:nvPr/>
              </p14:nvContentPartPr>
              <p14:xfrm>
                <a:off x="3195827" y="1977360"/>
                <a:ext cx="244080" cy="2170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191507" y="1973040"/>
                  <a:ext cx="2527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14:cNvPr>
                <p14:cNvContentPartPr/>
                <p14:nvPr/>
              </p14:nvContentPartPr>
              <p14:xfrm>
                <a:off x="3415427" y="1937760"/>
                <a:ext cx="77040" cy="1378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3411107" y="1933440"/>
                  <a:ext cx="8568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14:cNvPr>
                <p14:cNvContentPartPr/>
                <p14:nvPr/>
              </p14:nvContentPartPr>
              <p14:xfrm>
                <a:off x="3486707" y="1593240"/>
                <a:ext cx="231480" cy="50724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3482387" y="1588920"/>
                  <a:ext cx="240120" cy="51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14:cNvPr>
                <p14:cNvContentPartPr/>
                <p14:nvPr/>
              </p14:nvContentPartPr>
              <p14:xfrm>
                <a:off x="3694067" y="1469040"/>
                <a:ext cx="274680" cy="19260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689747" y="1464720"/>
                  <a:ext cx="283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14:cNvPr>
                <p14:cNvContentPartPr/>
                <p14:nvPr/>
              </p14:nvContentPartPr>
              <p14:xfrm>
                <a:off x="3872627" y="1335120"/>
                <a:ext cx="116280" cy="1123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868307" y="1330800"/>
                  <a:ext cx="1249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14:cNvPr>
                <p14:cNvContentPartPr/>
                <p14:nvPr/>
              </p14:nvContentPartPr>
              <p14:xfrm>
                <a:off x="3903587" y="1094280"/>
                <a:ext cx="199800" cy="2404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899267" y="1089960"/>
                  <a:ext cx="20844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14:cNvPr>
                <p14:cNvContentPartPr/>
                <p14:nvPr/>
              </p14:nvContentPartPr>
              <p14:xfrm>
                <a:off x="4098347" y="1052880"/>
                <a:ext cx="64080" cy="1206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94027" y="1048560"/>
                  <a:ext cx="72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14:cNvPr>
                <p14:cNvContentPartPr/>
                <p14:nvPr/>
              </p14:nvContentPartPr>
              <p14:xfrm>
                <a:off x="4113107" y="987000"/>
                <a:ext cx="126360" cy="15228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108787" y="982680"/>
                  <a:ext cx="1350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14:cNvPr>
                <p14:cNvContentPartPr/>
                <p14:nvPr/>
              </p14:nvContentPartPr>
              <p14:xfrm>
                <a:off x="4142627" y="971520"/>
                <a:ext cx="78120" cy="630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138307" y="967200"/>
                  <a:ext cx="867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14:cNvPr>
                <p14:cNvContentPartPr/>
                <p14:nvPr/>
              </p14:nvContentPartPr>
              <p14:xfrm>
                <a:off x="4204187" y="911400"/>
                <a:ext cx="76320" cy="10980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199867" y="907080"/>
                  <a:ext cx="849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14:cNvPr>
                <p14:cNvContentPartPr/>
                <p14:nvPr/>
              </p14:nvContentPartPr>
              <p14:xfrm>
                <a:off x="4231187" y="797640"/>
                <a:ext cx="93240" cy="17964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226867" y="793320"/>
                  <a:ext cx="10188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14:cNvPr>
                <p14:cNvContentPartPr/>
                <p14:nvPr/>
              </p14:nvContentPartPr>
              <p14:xfrm>
                <a:off x="4243427" y="626280"/>
                <a:ext cx="120240" cy="2379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239107" y="621960"/>
                  <a:ext cx="12888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14:cNvPr>
                <p14:cNvContentPartPr/>
                <p14:nvPr/>
              </p14:nvContentPartPr>
              <p14:xfrm>
                <a:off x="4353227" y="788640"/>
                <a:ext cx="92520" cy="1908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48907" y="784320"/>
                  <a:ext cx="1011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14:cNvPr>
                <p14:cNvContentPartPr/>
                <p14:nvPr/>
              </p14:nvContentPartPr>
              <p14:xfrm>
                <a:off x="4388147" y="633120"/>
                <a:ext cx="166320" cy="1562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83827" y="628800"/>
                  <a:ext cx="1749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14:cNvPr>
                <p14:cNvContentPartPr/>
                <p14:nvPr/>
              </p14:nvContentPartPr>
              <p14:xfrm>
                <a:off x="4094747" y="751560"/>
                <a:ext cx="33480" cy="2124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090427" y="747240"/>
                  <a:ext cx="42120" cy="29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56245462-FD2A-4587-95EB-296754D6A414}"/>
              </a:ext>
            </a:extLst>
          </p:cNvPr>
          <p:cNvGrpSpPr/>
          <p:nvPr/>
        </p:nvGrpSpPr>
        <p:grpSpPr>
          <a:xfrm>
            <a:off x="7198307" y="1055400"/>
            <a:ext cx="3627360" cy="4133880"/>
            <a:chOff x="7198307" y="1055400"/>
            <a:chExt cx="3627360" cy="4133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14:cNvPr>
                <p14:cNvContentPartPr/>
                <p14:nvPr/>
              </p14:nvContentPartPr>
              <p14:xfrm>
                <a:off x="7198307" y="3151320"/>
                <a:ext cx="1452240" cy="203796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193987" y="3147000"/>
                  <a:ext cx="1460880" cy="20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14:cNvPr>
                <p14:cNvContentPartPr/>
                <p14:nvPr/>
              </p14:nvContentPartPr>
              <p14:xfrm>
                <a:off x="8687267" y="2850360"/>
                <a:ext cx="190800" cy="26748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682947" y="2846040"/>
                  <a:ext cx="19944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14:cNvPr>
                <p14:cNvContentPartPr/>
                <p14:nvPr/>
              </p14:nvContentPartPr>
              <p14:xfrm>
                <a:off x="8736587" y="2884560"/>
                <a:ext cx="327240" cy="1360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732267" y="2880240"/>
                  <a:ext cx="3358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14:cNvPr>
                <p14:cNvContentPartPr/>
                <p14:nvPr/>
              </p14:nvContentPartPr>
              <p14:xfrm>
                <a:off x="9085427" y="2527440"/>
                <a:ext cx="158040" cy="2001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081107" y="2523120"/>
                  <a:ext cx="1666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14:cNvPr>
                <p14:cNvContentPartPr/>
                <p14:nvPr/>
              </p14:nvContentPartPr>
              <p14:xfrm>
                <a:off x="8980307" y="2403240"/>
                <a:ext cx="354240" cy="38484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975987" y="2398920"/>
                  <a:ext cx="36288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14:cNvPr>
                <p14:cNvContentPartPr/>
                <p14:nvPr/>
              </p14:nvContentPartPr>
              <p14:xfrm>
                <a:off x="9407987" y="2606640"/>
                <a:ext cx="360" cy="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403667" y="26023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14:cNvPr>
                <p14:cNvContentPartPr/>
                <p14:nvPr/>
              </p14:nvContentPartPr>
              <p14:xfrm>
                <a:off x="9540107" y="1971240"/>
                <a:ext cx="443520" cy="42912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535787" y="1966920"/>
                  <a:ext cx="452160" cy="43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14:cNvPr>
                <p14:cNvContentPartPr/>
                <p14:nvPr/>
              </p14:nvContentPartPr>
              <p14:xfrm>
                <a:off x="10016387" y="1789080"/>
                <a:ext cx="183240" cy="23076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012067" y="1784760"/>
                  <a:ext cx="191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14:cNvPr>
                <p14:cNvContentPartPr/>
                <p14:nvPr/>
              </p14:nvContentPartPr>
              <p14:xfrm>
                <a:off x="10057427" y="1709520"/>
                <a:ext cx="259560" cy="23040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053107" y="1705200"/>
                  <a:ext cx="2682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14:cNvPr>
                <p14:cNvContentPartPr/>
                <p14:nvPr/>
              </p14:nvContentPartPr>
              <p14:xfrm>
                <a:off x="10282427" y="1449240"/>
                <a:ext cx="269280" cy="30960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278107" y="1444920"/>
                  <a:ext cx="27792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14:cNvPr>
                <p14:cNvContentPartPr/>
                <p14:nvPr/>
              </p14:nvContentPartPr>
              <p14:xfrm>
                <a:off x="9159587" y="1055400"/>
                <a:ext cx="1666080" cy="157860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155267" y="1051080"/>
                  <a:ext cx="1674720" cy="1587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154070F5-665A-439C-8231-F0AFD19E4E69}"/>
              </a:ext>
            </a:extLst>
          </p:cNvPr>
          <p:cNvGrpSpPr/>
          <p:nvPr/>
        </p:nvGrpSpPr>
        <p:grpSpPr>
          <a:xfrm>
            <a:off x="299627" y="4429680"/>
            <a:ext cx="7436880" cy="2044440"/>
            <a:chOff x="299627" y="4429680"/>
            <a:chExt cx="7436880" cy="204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14:cNvPr>
                <p14:cNvContentPartPr/>
                <p14:nvPr/>
              </p14:nvContentPartPr>
              <p14:xfrm>
                <a:off x="2213387" y="4429680"/>
                <a:ext cx="2676960" cy="54648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209067" y="4425360"/>
                  <a:ext cx="2685600" cy="55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14:cNvPr>
                <p14:cNvContentPartPr/>
                <p14:nvPr/>
              </p14:nvContentPartPr>
              <p14:xfrm>
                <a:off x="5726267" y="4952040"/>
                <a:ext cx="2010240" cy="12276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721947" y="4947720"/>
                  <a:ext cx="2018880" cy="12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14:cNvPr>
                <p14:cNvContentPartPr/>
                <p14:nvPr/>
              </p14:nvContentPartPr>
              <p14:xfrm>
                <a:off x="299627" y="5024760"/>
                <a:ext cx="5314680" cy="14493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295307" y="5020440"/>
                  <a:ext cx="5323320" cy="1458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1080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746519"/>
            <a:ext cx="9387069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AEUV/EUV + Richtlinien/EU-Verordnungen/(delegierte) Rechtsakte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Verfassung – Grundgesetz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Gesetze (BGB, HGB, GWB, …)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Verordnungen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30EA37F-54BE-4C3E-A169-A1C62C01E5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14:cNvPr>
              <p14:cNvContentPartPr/>
              <p14:nvPr/>
            </p14:nvContentPartPr>
            <p14:xfrm>
              <a:off x="383147" y="1062960"/>
              <a:ext cx="855360" cy="7740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8827" y="1058640"/>
                <a:ext cx="86400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14:cNvPr>
              <p14:cNvContentPartPr/>
              <p14:nvPr/>
            </p14:nvContentPartPr>
            <p14:xfrm>
              <a:off x="1410587" y="1265280"/>
              <a:ext cx="298800" cy="8496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6267" y="1260960"/>
                <a:ext cx="30744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14:cNvPr>
              <p14:cNvContentPartPr/>
              <p14:nvPr/>
            </p14:nvContentPartPr>
            <p14:xfrm>
              <a:off x="2193227" y="1202640"/>
              <a:ext cx="1857960" cy="10188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88907" y="1198320"/>
                <a:ext cx="186660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14:cNvPr>
              <p14:cNvContentPartPr/>
              <p14:nvPr/>
            </p14:nvContentPartPr>
            <p14:xfrm>
              <a:off x="3601907" y="432240"/>
              <a:ext cx="2608920" cy="1029600"/>
            </p14:xfrm>
          </p:contentPart>
        </mc:Choice>
        <mc:Fallback xmlns=""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97587" y="427920"/>
                <a:ext cx="2617560" cy="10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14:cNvPr>
              <p14:cNvContentPartPr/>
              <p14:nvPr/>
            </p14:nvContentPartPr>
            <p14:xfrm>
              <a:off x="1418507" y="3655320"/>
              <a:ext cx="3035880" cy="1281960"/>
            </p14:xfrm>
          </p:contentPart>
        </mc:Choice>
        <mc:Fallback xmlns=""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414187" y="3651000"/>
                <a:ext cx="3044520" cy="129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14:cNvPr>
              <p14:cNvContentPartPr/>
              <p14:nvPr/>
            </p14:nvContentPartPr>
            <p14:xfrm>
              <a:off x="3548627" y="521520"/>
              <a:ext cx="2649600" cy="93600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44307" y="517200"/>
                <a:ext cx="2658240" cy="9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14:cNvPr>
              <p14:cNvContentPartPr/>
              <p14:nvPr/>
            </p14:nvContentPartPr>
            <p14:xfrm>
              <a:off x="5721947" y="689640"/>
              <a:ext cx="3456000" cy="486000"/>
            </p14:xfrm>
          </p:contentPart>
        </mc:Choice>
        <mc:Fallback xmlns=""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17627" y="685320"/>
                <a:ext cx="3464640" cy="49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14:cNvPr>
              <p14:cNvContentPartPr/>
              <p14:nvPr/>
            </p14:nvContentPartPr>
            <p14:xfrm>
              <a:off x="5918867" y="589560"/>
              <a:ext cx="3355560" cy="753840"/>
            </p14:xfrm>
          </p:contentPart>
        </mc:Choice>
        <mc:Fallback xmlns=""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914547" y="585240"/>
                <a:ext cx="3364200" cy="76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14:cNvPr>
              <p14:cNvContentPartPr/>
              <p14:nvPr/>
            </p14:nvContentPartPr>
            <p14:xfrm>
              <a:off x="796427" y="2256720"/>
              <a:ext cx="1615320" cy="8100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92107" y="2252400"/>
                <a:ext cx="162396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14:cNvPr>
              <p14:cNvContentPartPr/>
              <p14:nvPr/>
            </p14:nvContentPartPr>
            <p14:xfrm>
              <a:off x="2520107" y="2253480"/>
              <a:ext cx="1922040" cy="21060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515787" y="2249160"/>
                <a:ext cx="193068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14:cNvPr>
              <p14:cNvContentPartPr/>
              <p14:nvPr/>
            </p14:nvContentPartPr>
            <p14:xfrm>
              <a:off x="1324907" y="3390000"/>
              <a:ext cx="4169880" cy="101520"/>
            </p14:xfrm>
          </p:contentPart>
        </mc:Choice>
        <mc:Fallback xmlns=""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320587" y="3385680"/>
                <a:ext cx="417852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14:cNvPr>
              <p14:cNvContentPartPr/>
              <p14:nvPr/>
            </p14:nvContentPartPr>
            <p14:xfrm>
              <a:off x="2363867" y="2778720"/>
              <a:ext cx="860040" cy="77904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359547" y="2774400"/>
                <a:ext cx="868680" cy="78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14:cNvPr>
              <p14:cNvContentPartPr/>
              <p14:nvPr/>
            </p14:nvContentPartPr>
            <p14:xfrm>
              <a:off x="3108347" y="2775120"/>
              <a:ext cx="2157840" cy="82728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04027" y="2770800"/>
                <a:ext cx="2166480" cy="83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uppieren 120">
            <a:extLst>
              <a:ext uri="{FF2B5EF4-FFF2-40B4-BE49-F238E27FC236}">
                <a16:creationId xmlns:a16="http://schemas.microsoft.com/office/drawing/2014/main" id="{ED277153-0693-4243-902D-5B153AD194D1}"/>
              </a:ext>
            </a:extLst>
          </p:cNvPr>
          <p:cNvGrpSpPr/>
          <p:nvPr/>
        </p:nvGrpSpPr>
        <p:grpSpPr>
          <a:xfrm>
            <a:off x="665027" y="1018680"/>
            <a:ext cx="10965240" cy="4890240"/>
            <a:chOff x="665027" y="1018680"/>
            <a:chExt cx="10965240" cy="489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14:cNvPr>
                <p14:cNvContentPartPr/>
                <p14:nvPr/>
              </p14:nvContentPartPr>
              <p14:xfrm>
                <a:off x="3422627" y="5272080"/>
                <a:ext cx="46440" cy="29088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418307" y="5267760"/>
                  <a:ext cx="55080" cy="29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14:cNvPr>
                <p14:cNvContentPartPr/>
                <p14:nvPr/>
              </p14:nvContentPartPr>
              <p14:xfrm>
                <a:off x="3312827" y="5326800"/>
                <a:ext cx="302400" cy="6264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308507" y="5322480"/>
                  <a:ext cx="3110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14:cNvPr>
                <p14:cNvContentPartPr/>
                <p14:nvPr/>
              </p14:nvContentPartPr>
              <p14:xfrm>
                <a:off x="4084667" y="5241480"/>
                <a:ext cx="29520" cy="28764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080347" y="5237160"/>
                  <a:ext cx="381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14:cNvPr>
                <p14:cNvContentPartPr/>
                <p14:nvPr/>
              </p14:nvContentPartPr>
              <p14:xfrm>
                <a:off x="3886667" y="5336520"/>
                <a:ext cx="439920" cy="216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882347" y="5332200"/>
                  <a:ext cx="44856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14:cNvPr>
                <p14:cNvContentPartPr/>
                <p14:nvPr/>
              </p14:nvContentPartPr>
              <p14:xfrm>
                <a:off x="4038587" y="5144640"/>
                <a:ext cx="290160" cy="3168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034267" y="5140320"/>
                  <a:ext cx="29880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14:cNvPr>
                <p14:cNvContentPartPr/>
                <p14:nvPr/>
              </p14:nvContentPartPr>
              <p14:xfrm>
                <a:off x="4470227" y="5329680"/>
                <a:ext cx="299160" cy="1098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465907" y="5325360"/>
                  <a:ext cx="3078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14:cNvPr>
                <p14:cNvContentPartPr/>
                <p14:nvPr/>
              </p14:nvContentPartPr>
              <p14:xfrm>
                <a:off x="4843907" y="5330760"/>
                <a:ext cx="177840" cy="27612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839587" y="5326440"/>
                  <a:ext cx="18648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14:cNvPr>
                <p14:cNvContentPartPr/>
                <p14:nvPr/>
              </p14:nvContentPartPr>
              <p14:xfrm>
                <a:off x="5104547" y="5141400"/>
                <a:ext cx="62280" cy="2628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100227" y="5137080"/>
                  <a:ext cx="7092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14:cNvPr>
                <p14:cNvContentPartPr/>
                <p14:nvPr/>
              </p14:nvContentPartPr>
              <p14:xfrm>
                <a:off x="5190587" y="5284320"/>
                <a:ext cx="43920" cy="142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186267" y="5280000"/>
                  <a:ext cx="525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14:cNvPr>
                <p14:cNvContentPartPr/>
                <p14:nvPr/>
              </p14:nvContentPartPr>
              <p14:xfrm>
                <a:off x="5254667" y="5201520"/>
                <a:ext cx="111600" cy="316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250347" y="5197200"/>
                  <a:ext cx="12024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14:cNvPr>
                <p14:cNvContentPartPr/>
                <p14:nvPr/>
              </p14:nvContentPartPr>
              <p14:xfrm>
                <a:off x="5304347" y="5245440"/>
                <a:ext cx="156240" cy="1584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300027" y="5241120"/>
                  <a:ext cx="1648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14:cNvPr>
                <p14:cNvContentPartPr/>
                <p14:nvPr/>
              </p14:nvContentPartPr>
              <p14:xfrm>
                <a:off x="5500187" y="5232840"/>
                <a:ext cx="24480" cy="1191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495867" y="5228520"/>
                  <a:ext cx="331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14:cNvPr>
                <p14:cNvContentPartPr/>
                <p14:nvPr/>
              </p14:nvContentPartPr>
              <p14:xfrm>
                <a:off x="5590187" y="5109360"/>
                <a:ext cx="185400" cy="22212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585867" y="5105040"/>
                  <a:ext cx="19404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14:cNvPr>
                <p14:cNvContentPartPr/>
                <p14:nvPr/>
              </p14:nvContentPartPr>
              <p14:xfrm>
                <a:off x="5586947" y="5012520"/>
                <a:ext cx="24840" cy="2916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582627" y="5008200"/>
                  <a:ext cx="334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14:cNvPr>
                <p14:cNvContentPartPr/>
                <p14:nvPr/>
              </p14:nvContentPartPr>
              <p14:xfrm>
                <a:off x="6270947" y="5188920"/>
                <a:ext cx="57240" cy="1857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266627" y="5184600"/>
                  <a:ext cx="658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14:cNvPr>
                <p14:cNvContentPartPr/>
                <p14:nvPr/>
              </p14:nvContentPartPr>
              <p14:xfrm>
                <a:off x="6203627" y="5103600"/>
                <a:ext cx="305280" cy="22716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199307" y="5099280"/>
                  <a:ext cx="31392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14:cNvPr>
                <p14:cNvContentPartPr/>
                <p14:nvPr/>
              </p14:nvContentPartPr>
              <p14:xfrm>
                <a:off x="6507827" y="5200800"/>
                <a:ext cx="135000" cy="110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503507" y="5196480"/>
                  <a:ext cx="143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14:cNvPr>
                <p14:cNvContentPartPr/>
                <p14:nvPr/>
              </p14:nvContentPartPr>
              <p14:xfrm>
                <a:off x="6644627" y="5165880"/>
                <a:ext cx="224640" cy="3765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640307" y="5161560"/>
                  <a:ext cx="23328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14:cNvPr>
                <p14:cNvContentPartPr/>
                <p14:nvPr/>
              </p14:nvContentPartPr>
              <p14:xfrm>
                <a:off x="6893747" y="5040240"/>
                <a:ext cx="292320" cy="2404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889427" y="5035920"/>
                  <a:ext cx="3009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14:cNvPr>
                <p14:cNvContentPartPr/>
                <p14:nvPr/>
              </p14:nvContentPartPr>
              <p14:xfrm>
                <a:off x="5903027" y="5740800"/>
                <a:ext cx="335160" cy="1393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898707" y="5736480"/>
                  <a:ext cx="3438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14:cNvPr>
                <p14:cNvContentPartPr/>
                <p14:nvPr/>
              </p14:nvContentPartPr>
              <p14:xfrm>
                <a:off x="6239987" y="5666640"/>
                <a:ext cx="215640" cy="2113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235667" y="5662320"/>
                  <a:ext cx="22428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14:cNvPr>
                <p14:cNvContentPartPr/>
                <p14:nvPr/>
              </p14:nvContentPartPr>
              <p14:xfrm>
                <a:off x="6705827" y="5653320"/>
                <a:ext cx="45000" cy="2253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01507" y="5649000"/>
                  <a:ext cx="536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14:cNvPr>
                <p14:cNvContentPartPr/>
                <p14:nvPr/>
              </p14:nvContentPartPr>
              <p14:xfrm>
                <a:off x="6717347" y="5637120"/>
                <a:ext cx="153720" cy="22860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713027" y="5632800"/>
                  <a:ext cx="16236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14:cNvPr>
                <p14:cNvContentPartPr/>
                <p14:nvPr/>
              </p14:nvContentPartPr>
              <p14:xfrm>
                <a:off x="6884027" y="5770320"/>
                <a:ext cx="661680" cy="828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879707" y="5766000"/>
                  <a:ext cx="6703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14:cNvPr>
                <p14:cNvContentPartPr/>
                <p14:nvPr/>
              </p14:nvContentPartPr>
              <p14:xfrm>
                <a:off x="7626707" y="5732520"/>
                <a:ext cx="427680" cy="1764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622387" y="5728200"/>
                  <a:ext cx="43632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14:cNvPr>
                <p14:cNvContentPartPr/>
                <p14:nvPr/>
              </p14:nvContentPartPr>
              <p14:xfrm>
                <a:off x="3988187" y="1223160"/>
                <a:ext cx="306000" cy="37692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983867" y="1218840"/>
                  <a:ext cx="31464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14:cNvPr>
                <p14:cNvContentPartPr/>
                <p14:nvPr/>
              </p14:nvContentPartPr>
              <p14:xfrm>
                <a:off x="4347827" y="1397760"/>
                <a:ext cx="160200" cy="1724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43507" y="1393440"/>
                  <a:ext cx="1688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14:cNvPr>
                <p14:cNvContentPartPr/>
                <p14:nvPr/>
              </p14:nvContentPartPr>
              <p14:xfrm>
                <a:off x="4502987" y="1410000"/>
                <a:ext cx="142920" cy="1746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98667" y="1405680"/>
                  <a:ext cx="15156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14:cNvPr>
                <p14:cNvContentPartPr/>
                <p14:nvPr/>
              </p14:nvContentPartPr>
              <p14:xfrm>
                <a:off x="4658147" y="1382640"/>
                <a:ext cx="182520" cy="1612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653827" y="1378320"/>
                  <a:ext cx="1911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14:cNvPr>
                <p14:cNvContentPartPr/>
                <p14:nvPr/>
              </p14:nvContentPartPr>
              <p14:xfrm>
                <a:off x="4824107" y="1270320"/>
                <a:ext cx="197640" cy="2498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819787" y="1266000"/>
                  <a:ext cx="20628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14:cNvPr>
                <p14:cNvContentPartPr/>
                <p14:nvPr/>
              </p14:nvContentPartPr>
              <p14:xfrm>
                <a:off x="4771547" y="1311000"/>
                <a:ext cx="144000" cy="136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4767227" y="1306680"/>
                  <a:ext cx="152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14:cNvPr>
                <p14:cNvContentPartPr/>
                <p14:nvPr/>
              </p14:nvContentPartPr>
              <p14:xfrm>
                <a:off x="5055227" y="1364280"/>
                <a:ext cx="209880" cy="17424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050907" y="1359960"/>
                  <a:ext cx="218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14:cNvPr>
                <p14:cNvContentPartPr/>
                <p14:nvPr/>
              </p14:nvContentPartPr>
              <p14:xfrm>
                <a:off x="5226947" y="1362120"/>
                <a:ext cx="132120" cy="17676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222627" y="1357800"/>
                  <a:ext cx="1407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14:cNvPr>
                <p14:cNvContentPartPr/>
                <p14:nvPr/>
              </p14:nvContentPartPr>
              <p14:xfrm>
                <a:off x="5387147" y="1244040"/>
                <a:ext cx="277560" cy="29772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382827" y="1239720"/>
                  <a:ext cx="28620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14:cNvPr>
                <p14:cNvContentPartPr/>
                <p14:nvPr/>
              </p14:nvContentPartPr>
              <p14:xfrm>
                <a:off x="5640227" y="1411800"/>
                <a:ext cx="288360" cy="93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635907" y="1407480"/>
                  <a:ext cx="2970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14:cNvPr>
                <p14:cNvContentPartPr/>
                <p14:nvPr/>
              </p14:nvContentPartPr>
              <p14:xfrm>
                <a:off x="5872427" y="1244760"/>
                <a:ext cx="310320" cy="2509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868107" y="1240440"/>
                  <a:ext cx="3189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14:cNvPr>
                <p14:cNvContentPartPr/>
                <p14:nvPr/>
              </p14:nvContentPartPr>
              <p14:xfrm>
                <a:off x="6109307" y="1417560"/>
                <a:ext cx="57960" cy="349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104987" y="1413240"/>
                  <a:ext cx="6660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14:cNvPr>
                <p14:cNvContentPartPr/>
                <p14:nvPr/>
              </p14:nvContentPartPr>
              <p14:xfrm>
                <a:off x="6202547" y="1244040"/>
                <a:ext cx="399600" cy="2466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198227" y="1239720"/>
                  <a:ext cx="408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14:cNvPr>
                <p14:cNvContentPartPr/>
                <p14:nvPr/>
              </p14:nvContentPartPr>
              <p14:xfrm>
                <a:off x="6590267" y="1170960"/>
                <a:ext cx="39960" cy="2692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585947" y="1166640"/>
                  <a:ext cx="4860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14:cNvPr>
                <p14:cNvContentPartPr/>
                <p14:nvPr/>
              </p14:nvContentPartPr>
              <p14:xfrm>
                <a:off x="7015427" y="1201560"/>
                <a:ext cx="198000" cy="986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011107" y="1197240"/>
                  <a:ext cx="2066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14:cNvPr>
                <p14:cNvContentPartPr/>
                <p14:nvPr/>
              </p14:nvContentPartPr>
              <p14:xfrm>
                <a:off x="7036667" y="1326480"/>
                <a:ext cx="213840" cy="3636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7032347" y="1322160"/>
                  <a:ext cx="2224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14:cNvPr>
                <p14:cNvContentPartPr/>
                <p14:nvPr/>
              </p14:nvContentPartPr>
              <p14:xfrm>
                <a:off x="7075547" y="1409280"/>
                <a:ext cx="107280" cy="16560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071227" y="1404960"/>
                  <a:ext cx="1159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14:cNvPr>
                <p14:cNvContentPartPr/>
                <p14:nvPr/>
              </p14:nvContentPartPr>
              <p14:xfrm>
                <a:off x="7381907" y="1331160"/>
                <a:ext cx="129600" cy="205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377587" y="1326840"/>
                  <a:ext cx="1382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14:cNvPr>
                <p14:cNvContentPartPr/>
                <p14:nvPr/>
              </p14:nvContentPartPr>
              <p14:xfrm>
                <a:off x="7642907" y="1132800"/>
                <a:ext cx="126720" cy="1587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638587" y="1128480"/>
                  <a:ext cx="13536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14:cNvPr>
                <p14:cNvContentPartPr/>
                <p14:nvPr/>
              </p14:nvContentPartPr>
              <p14:xfrm>
                <a:off x="7645427" y="1294800"/>
                <a:ext cx="164880" cy="4860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641107" y="1290480"/>
                  <a:ext cx="1735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14:cNvPr>
                <p14:cNvContentPartPr/>
                <p14:nvPr/>
              </p14:nvContentPartPr>
              <p14:xfrm>
                <a:off x="7686107" y="1357800"/>
                <a:ext cx="100440" cy="1400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681787" y="1353480"/>
                  <a:ext cx="10908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14:cNvPr>
                <p14:cNvContentPartPr/>
                <p14:nvPr/>
              </p14:nvContentPartPr>
              <p14:xfrm>
                <a:off x="8054387" y="1269240"/>
                <a:ext cx="405000" cy="1411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050067" y="1264920"/>
                  <a:ext cx="4136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14:cNvPr>
                <p14:cNvContentPartPr/>
                <p14:nvPr/>
              </p14:nvContentPartPr>
              <p14:xfrm>
                <a:off x="8633627" y="1297680"/>
                <a:ext cx="153720" cy="9576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629307" y="1293360"/>
                  <a:ext cx="1623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14:cNvPr>
                <p14:cNvContentPartPr/>
                <p14:nvPr/>
              </p14:nvContentPartPr>
              <p14:xfrm>
                <a:off x="8784467" y="1174200"/>
                <a:ext cx="270720" cy="18612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780147" y="1169880"/>
                  <a:ext cx="2793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14:cNvPr>
                <p14:cNvContentPartPr/>
                <p14:nvPr/>
              </p14:nvContentPartPr>
              <p14:xfrm>
                <a:off x="9053387" y="1163400"/>
                <a:ext cx="17640" cy="406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049067" y="1159080"/>
                  <a:ext cx="2628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14:cNvPr>
                <p14:cNvContentPartPr/>
                <p14:nvPr/>
              </p14:nvContentPartPr>
              <p14:xfrm>
                <a:off x="9107027" y="1260600"/>
                <a:ext cx="192240" cy="615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102707" y="1256280"/>
                  <a:ext cx="20088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14:cNvPr>
                <p14:cNvContentPartPr/>
                <p14:nvPr/>
              </p14:nvContentPartPr>
              <p14:xfrm>
                <a:off x="9321227" y="1158360"/>
                <a:ext cx="348480" cy="15444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316907" y="1154040"/>
                  <a:ext cx="3571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14:cNvPr>
                <p14:cNvContentPartPr/>
                <p14:nvPr/>
              </p14:nvContentPartPr>
              <p14:xfrm>
                <a:off x="9921707" y="1074840"/>
                <a:ext cx="168480" cy="2401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917387" y="1070520"/>
                  <a:ext cx="1771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14:cNvPr>
                <p14:cNvContentPartPr/>
                <p14:nvPr/>
              </p14:nvContentPartPr>
              <p14:xfrm>
                <a:off x="10146707" y="1164120"/>
                <a:ext cx="97920" cy="10620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142387" y="1159800"/>
                  <a:ext cx="10656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14:cNvPr>
                <p14:cNvContentPartPr/>
                <p14:nvPr/>
              </p14:nvContentPartPr>
              <p14:xfrm>
                <a:off x="10249667" y="1151520"/>
                <a:ext cx="104040" cy="15480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0245347" y="1147200"/>
                  <a:ext cx="112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14:cNvPr>
                <p14:cNvContentPartPr/>
                <p14:nvPr/>
              </p14:nvContentPartPr>
              <p14:xfrm>
                <a:off x="10363787" y="1180680"/>
                <a:ext cx="181080" cy="928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0359467" y="1176360"/>
                  <a:ext cx="1897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14:cNvPr>
                <p14:cNvContentPartPr/>
                <p14:nvPr/>
              </p14:nvContentPartPr>
              <p14:xfrm>
                <a:off x="10514987" y="1050720"/>
                <a:ext cx="153000" cy="207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510667" y="1046400"/>
                  <a:ext cx="1616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14:cNvPr>
                <p14:cNvContentPartPr/>
                <p14:nvPr/>
              </p14:nvContentPartPr>
              <p14:xfrm>
                <a:off x="10469267" y="1110480"/>
                <a:ext cx="152280" cy="936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10464947" y="1106160"/>
                  <a:ext cx="16092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14:cNvPr>
                <p14:cNvContentPartPr/>
                <p14:nvPr/>
              </p14:nvContentPartPr>
              <p14:xfrm>
                <a:off x="10700387" y="1134240"/>
                <a:ext cx="93960" cy="1036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10696067" y="1129920"/>
                  <a:ext cx="10260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14:cNvPr>
                <p14:cNvContentPartPr/>
                <p14:nvPr/>
              </p14:nvContentPartPr>
              <p14:xfrm>
                <a:off x="10992347" y="1131000"/>
                <a:ext cx="228960" cy="2473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10988027" y="1126680"/>
                  <a:ext cx="23760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14:cNvPr>
                <p14:cNvContentPartPr/>
                <p14:nvPr/>
              </p14:nvContentPartPr>
              <p14:xfrm>
                <a:off x="11237867" y="1018680"/>
                <a:ext cx="106560" cy="18864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11233547" y="1014360"/>
                  <a:ext cx="115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14:cNvPr>
                <p14:cNvContentPartPr/>
                <p14:nvPr/>
              </p14:nvContentPartPr>
              <p14:xfrm>
                <a:off x="11367467" y="1119120"/>
                <a:ext cx="262800" cy="9216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1363147" y="1114800"/>
                  <a:ext cx="271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14:cNvPr>
                <p14:cNvContentPartPr/>
                <p14:nvPr/>
              </p14:nvContentPartPr>
              <p14:xfrm>
                <a:off x="8083187" y="1560120"/>
                <a:ext cx="450720" cy="3207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078867" y="1555800"/>
                  <a:ext cx="45936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14:cNvPr>
                <p14:cNvContentPartPr/>
                <p14:nvPr/>
              </p14:nvContentPartPr>
              <p14:xfrm>
                <a:off x="8762147" y="1585320"/>
                <a:ext cx="33840" cy="9900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757827" y="1581000"/>
                  <a:ext cx="424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14:cNvPr>
                <p14:cNvContentPartPr/>
                <p14:nvPr/>
              </p14:nvContentPartPr>
              <p14:xfrm>
                <a:off x="8777267" y="1551840"/>
                <a:ext cx="154800" cy="8964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772947" y="1547520"/>
                  <a:ext cx="1634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14:cNvPr>
                <p14:cNvContentPartPr/>
                <p14:nvPr/>
              </p14:nvContentPartPr>
              <p14:xfrm>
                <a:off x="8758187" y="1683600"/>
                <a:ext cx="158040" cy="2916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753867" y="1679280"/>
                  <a:ext cx="1666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14:cNvPr>
                <p14:cNvContentPartPr/>
                <p14:nvPr/>
              </p14:nvContentPartPr>
              <p14:xfrm>
                <a:off x="8955467" y="1545720"/>
                <a:ext cx="168120" cy="13716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951147" y="1541400"/>
                  <a:ext cx="17676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14:cNvPr>
                <p14:cNvContentPartPr/>
                <p14:nvPr/>
              </p14:nvContentPartPr>
              <p14:xfrm>
                <a:off x="9182987" y="1607640"/>
                <a:ext cx="145080" cy="360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178667" y="1603320"/>
                  <a:ext cx="1537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14:cNvPr>
                <p14:cNvContentPartPr/>
                <p14:nvPr/>
              </p14:nvContentPartPr>
              <p14:xfrm>
                <a:off x="9449747" y="1537800"/>
                <a:ext cx="21960" cy="16416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45427" y="1533480"/>
                  <a:ext cx="30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14:cNvPr>
                <p14:cNvContentPartPr/>
                <p14:nvPr/>
              </p14:nvContentPartPr>
              <p14:xfrm>
                <a:off x="9369827" y="1519080"/>
                <a:ext cx="154800" cy="18792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365507" y="1514760"/>
                  <a:ext cx="163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14:cNvPr>
                <p14:cNvContentPartPr/>
                <p14:nvPr/>
              </p14:nvContentPartPr>
              <p14:xfrm>
                <a:off x="9531467" y="1580280"/>
                <a:ext cx="176040" cy="950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527147" y="1575960"/>
                  <a:ext cx="1846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14:cNvPr>
                <p14:cNvContentPartPr/>
                <p14:nvPr/>
              </p14:nvContentPartPr>
              <p14:xfrm>
                <a:off x="9771227" y="1474080"/>
                <a:ext cx="156600" cy="21132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766907" y="1469760"/>
                  <a:ext cx="165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14:cNvPr>
                <p14:cNvContentPartPr/>
                <p14:nvPr/>
              </p14:nvContentPartPr>
              <p14:xfrm>
                <a:off x="9908747" y="1473000"/>
                <a:ext cx="107280" cy="12456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904427" y="1468680"/>
                  <a:ext cx="1159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14:cNvPr>
                <p14:cNvContentPartPr/>
                <p14:nvPr/>
              </p14:nvContentPartPr>
              <p14:xfrm>
                <a:off x="9952307" y="1428720"/>
                <a:ext cx="597960" cy="23184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947987" y="1424400"/>
                  <a:ext cx="60660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14:cNvPr>
                <p14:cNvContentPartPr/>
                <p14:nvPr/>
              </p14:nvContentPartPr>
              <p14:xfrm>
                <a:off x="10478627" y="1419360"/>
                <a:ext cx="7920" cy="1404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474307" y="1415040"/>
                  <a:ext cx="165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14:cNvPr>
                <p14:cNvContentPartPr/>
                <p14:nvPr/>
              </p14:nvContentPartPr>
              <p14:xfrm>
                <a:off x="10740707" y="1473000"/>
                <a:ext cx="481320" cy="10872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736387" y="1468680"/>
                  <a:ext cx="4899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14:cNvPr>
                <p14:cNvContentPartPr/>
                <p14:nvPr/>
              </p14:nvContentPartPr>
              <p14:xfrm>
                <a:off x="11311307" y="1329000"/>
                <a:ext cx="159840" cy="20988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1306987" y="1324680"/>
                  <a:ext cx="1684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14:cNvPr>
                <p14:cNvContentPartPr/>
                <p14:nvPr/>
              </p14:nvContentPartPr>
              <p14:xfrm>
                <a:off x="11127707" y="1367520"/>
                <a:ext cx="188640" cy="147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1123387" y="1363200"/>
                  <a:ext cx="1972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14:cNvPr>
                <p14:cNvContentPartPr/>
                <p14:nvPr/>
              </p14:nvContentPartPr>
              <p14:xfrm>
                <a:off x="11566907" y="1305240"/>
                <a:ext cx="39240" cy="28764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1562587" y="1300920"/>
                  <a:ext cx="4788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14:cNvPr>
                <p14:cNvContentPartPr/>
                <p14:nvPr/>
              </p14:nvContentPartPr>
              <p14:xfrm>
                <a:off x="816227" y="1648320"/>
                <a:ext cx="21600" cy="24804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11907" y="1644000"/>
                  <a:ext cx="3024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14:cNvPr>
                <p14:cNvContentPartPr/>
                <p14:nvPr/>
              </p14:nvContentPartPr>
              <p14:xfrm>
                <a:off x="665027" y="1636080"/>
                <a:ext cx="279360" cy="2293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660707" y="1631760"/>
                  <a:ext cx="2880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14:cNvPr>
                <p14:cNvContentPartPr/>
                <p14:nvPr/>
              </p14:nvContentPartPr>
              <p14:xfrm>
                <a:off x="961667" y="1737960"/>
                <a:ext cx="378360" cy="12672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957347" y="1733640"/>
                  <a:ext cx="387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14:cNvPr>
                <p14:cNvContentPartPr/>
                <p14:nvPr/>
              </p14:nvContentPartPr>
              <p14:xfrm>
                <a:off x="1320587" y="1627080"/>
                <a:ext cx="124920" cy="23076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316267" y="1622760"/>
                  <a:ext cx="133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14:cNvPr>
                <p14:cNvContentPartPr/>
                <p14:nvPr/>
              </p14:nvContentPartPr>
              <p14:xfrm>
                <a:off x="1438307" y="1721040"/>
                <a:ext cx="130320" cy="1144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433987" y="1716720"/>
                  <a:ext cx="1389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14:cNvPr>
                <p14:cNvContentPartPr/>
                <p14:nvPr/>
              </p14:nvContentPartPr>
              <p14:xfrm>
                <a:off x="1647467" y="1597200"/>
                <a:ext cx="179280" cy="22896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43147" y="1592880"/>
                  <a:ext cx="1879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14:cNvPr>
                <p14:cNvContentPartPr/>
                <p14:nvPr/>
              </p14:nvContentPartPr>
              <p14:xfrm>
                <a:off x="1912427" y="1619160"/>
                <a:ext cx="26640" cy="18648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908107" y="1614840"/>
                  <a:ext cx="352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14:cNvPr>
                <p14:cNvContentPartPr/>
                <p14:nvPr/>
              </p14:nvContentPartPr>
              <p14:xfrm>
                <a:off x="1954907" y="1638600"/>
                <a:ext cx="471600" cy="19692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950587" y="1634280"/>
                  <a:ext cx="4802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14:cNvPr>
                <p14:cNvContentPartPr/>
                <p14:nvPr/>
              </p14:nvContentPartPr>
              <p14:xfrm>
                <a:off x="2247587" y="1637160"/>
                <a:ext cx="123480" cy="2091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2243267" y="1632840"/>
                  <a:ext cx="1321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14:cNvPr>
                <p14:cNvContentPartPr/>
                <p14:nvPr/>
              </p14:nvContentPartPr>
              <p14:xfrm>
                <a:off x="1275227" y="4012800"/>
                <a:ext cx="3253680" cy="104112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270907" y="4008480"/>
                  <a:ext cx="3262320" cy="10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14:cNvPr>
                <p14:cNvContentPartPr/>
                <p14:nvPr/>
              </p14:nvContentPartPr>
              <p14:xfrm>
                <a:off x="3500027" y="1578480"/>
                <a:ext cx="2842920" cy="282024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495707" y="1574160"/>
                  <a:ext cx="2851560" cy="28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14:cNvPr>
                <p14:cNvContentPartPr/>
                <p14:nvPr/>
              </p14:nvContentPartPr>
              <p14:xfrm>
                <a:off x="4989707" y="1135680"/>
                <a:ext cx="558000" cy="62496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4985387" y="1131360"/>
                  <a:ext cx="566640" cy="63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14:cNvPr>
                <p14:cNvContentPartPr/>
                <p14:nvPr/>
              </p14:nvContentPartPr>
              <p14:xfrm>
                <a:off x="3319307" y="3892560"/>
                <a:ext cx="640800" cy="62172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314987" y="3888240"/>
                  <a:ext cx="649440" cy="630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9776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Gesetzliche Sozialversicherungen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197334" y="1148112"/>
            <a:ext cx="4138843" cy="37504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Krankenversicherung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Unfallversicherung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Pflegeversicherung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53309A-57A4-4B38-8B24-3C4E62DC2DA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14:cNvPr>
              <p14:cNvContentPartPr/>
              <p14:nvPr/>
            </p14:nvContentPartPr>
            <p14:xfrm>
              <a:off x="1170827" y="3915960"/>
              <a:ext cx="3713040" cy="16268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6507" y="3911640"/>
                <a:ext cx="3721680" cy="163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14:cNvPr>
              <p14:cNvContentPartPr/>
              <p14:nvPr/>
            </p14:nvContentPartPr>
            <p14:xfrm>
              <a:off x="5450507" y="1146840"/>
              <a:ext cx="817560" cy="39632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46187" y="1142520"/>
                <a:ext cx="826200" cy="397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14:cNvPr>
              <p14:cNvContentPartPr/>
              <p14:nvPr/>
            </p14:nvContentPartPr>
            <p14:xfrm>
              <a:off x="1219067" y="1523760"/>
              <a:ext cx="3878640" cy="1634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14747" y="1519440"/>
                <a:ext cx="388728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14:cNvPr>
              <p14:cNvContentPartPr/>
              <p14:nvPr/>
            </p14:nvContentPartPr>
            <p14:xfrm>
              <a:off x="1149227" y="3901200"/>
              <a:ext cx="3711960" cy="11678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44907" y="3896880"/>
                <a:ext cx="3720600" cy="117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14:cNvPr>
              <p14:cNvContentPartPr/>
              <p14:nvPr/>
            </p14:nvContentPartPr>
            <p14:xfrm>
              <a:off x="845027" y="951000"/>
              <a:ext cx="4569480" cy="12571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0707" y="946680"/>
                <a:ext cx="457812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14:cNvPr>
              <p14:cNvContentPartPr/>
              <p14:nvPr/>
            </p14:nvContentPartPr>
            <p14:xfrm>
              <a:off x="1257227" y="769200"/>
              <a:ext cx="3599640" cy="119052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52907" y="764880"/>
                <a:ext cx="3608280" cy="119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324A0AF7-7159-452D-8DF0-85333E7A3DAE}"/>
              </a:ext>
            </a:extLst>
          </p:cNvPr>
          <p:cNvGrpSpPr/>
          <p:nvPr/>
        </p:nvGrpSpPr>
        <p:grpSpPr>
          <a:xfrm>
            <a:off x="6316307" y="843000"/>
            <a:ext cx="4962960" cy="4150440"/>
            <a:chOff x="6316307" y="843000"/>
            <a:chExt cx="4962960" cy="4150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14:cNvPr>
                <p14:cNvContentPartPr/>
                <p14:nvPr/>
              </p14:nvContentPartPr>
              <p14:xfrm>
                <a:off x="6755147" y="2328000"/>
                <a:ext cx="251280" cy="53208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750827" y="2323680"/>
                  <a:ext cx="259920" cy="54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14:cNvPr>
                <p14:cNvContentPartPr/>
                <p14:nvPr/>
              </p14:nvContentPartPr>
              <p14:xfrm>
                <a:off x="6867107" y="2533920"/>
                <a:ext cx="158040" cy="1134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862787" y="2529600"/>
                  <a:ext cx="1666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14:cNvPr>
                <p14:cNvContentPartPr/>
                <p14:nvPr/>
              </p14:nvContentPartPr>
              <p14:xfrm>
                <a:off x="7054307" y="2441400"/>
                <a:ext cx="154440" cy="206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049987" y="2437080"/>
                  <a:ext cx="1630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14:cNvPr>
                <p14:cNvContentPartPr/>
                <p14:nvPr/>
              </p14:nvContentPartPr>
              <p14:xfrm>
                <a:off x="7282187" y="2323680"/>
                <a:ext cx="390600" cy="4042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277867" y="2319360"/>
                  <a:ext cx="399240" cy="41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14:cNvPr>
                <p14:cNvContentPartPr/>
                <p14:nvPr/>
              </p14:nvContentPartPr>
              <p14:xfrm>
                <a:off x="7749827" y="2209920"/>
                <a:ext cx="257040" cy="13248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745507" y="2205600"/>
                  <a:ext cx="2656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14:cNvPr>
                <p14:cNvContentPartPr/>
                <p14:nvPr/>
              </p14:nvContentPartPr>
              <p14:xfrm>
                <a:off x="8041427" y="2115240"/>
                <a:ext cx="111960" cy="1256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37107" y="2110920"/>
                  <a:ext cx="1206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14:cNvPr>
                <p14:cNvContentPartPr/>
                <p14:nvPr/>
              </p14:nvContentPartPr>
              <p14:xfrm>
                <a:off x="8142947" y="1966560"/>
                <a:ext cx="226800" cy="18000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138627" y="1962240"/>
                  <a:ext cx="2354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14:cNvPr>
                <p14:cNvContentPartPr/>
                <p14:nvPr/>
              </p14:nvContentPartPr>
              <p14:xfrm>
                <a:off x="8336267" y="1909680"/>
                <a:ext cx="58680" cy="3348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331947" y="1905360"/>
                  <a:ext cx="6732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14:cNvPr>
                <p14:cNvContentPartPr/>
                <p14:nvPr/>
              </p14:nvContentPartPr>
              <p14:xfrm>
                <a:off x="8389547" y="1948200"/>
                <a:ext cx="130680" cy="1393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385227" y="1943880"/>
                  <a:ext cx="1393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14:cNvPr>
                <p14:cNvContentPartPr/>
                <p14:nvPr/>
              </p14:nvContentPartPr>
              <p14:xfrm>
                <a:off x="8522387" y="1723560"/>
                <a:ext cx="187200" cy="2718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518067" y="1719240"/>
                  <a:ext cx="19584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14:cNvPr>
                <p14:cNvContentPartPr/>
                <p14:nvPr/>
              </p14:nvContentPartPr>
              <p14:xfrm>
                <a:off x="8760347" y="1767480"/>
                <a:ext cx="152640" cy="1274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756027" y="1763160"/>
                  <a:ext cx="1612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14:cNvPr>
                <p14:cNvContentPartPr/>
                <p14:nvPr/>
              </p14:nvContentPartPr>
              <p14:xfrm>
                <a:off x="9184067" y="1476240"/>
                <a:ext cx="52920" cy="2307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179747" y="1471920"/>
                  <a:ext cx="61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14:cNvPr>
                <p14:cNvContentPartPr/>
                <p14:nvPr/>
              </p14:nvContentPartPr>
              <p14:xfrm>
                <a:off x="9118547" y="1610520"/>
                <a:ext cx="264600" cy="1756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9114227" y="1606200"/>
                  <a:ext cx="2732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14:cNvPr>
                <p14:cNvContentPartPr/>
                <p14:nvPr/>
              </p14:nvContentPartPr>
              <p14:xfrm>
                <a:off x="9034667" y="1338720"/>
                <a:ext cx="223560" cy="13896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030347" y="1334400"/>
                  <a:ext cx="232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14:cNvPr>
                <p14:cNvContentPartPr/>
                <p14:nvPr/>
              </p14:nvContentPartPr>
              <p14:xfrm>
                <a:off x="9346427" y="1457520"/>
                <a:ext cx="222120" cy="1512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342107" y="1453200"/>
                  <a:ext cx="230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14:cNvPr>
                <p14:cNvContentPartPr/>
                <p14:nvPr/>
              </p14:nvContentPartPr>
              <p14:xfrm>
                <a:off x="9540467" y="1244040"/>
                <a:ext cx="110160" cy="3387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9536147" y="1239720"/>
                  <a:ext cx="118800" cy="34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14:cNvPr>
                <p14:cNvContentPartPr/>
                <p14:nvPr/>
              </p14:nvContentPartPr>
              <p14:xfrm>
                <a:off x="9730907" y="1222800"/>
                <a:ext cx="329400" cy="184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26587" y="1218480"/>
                  <a:ext cx="3380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14:cNvPr>
                <p14:cNvContentPartPr/>
                <p14:nvPr/>
              </p14:nvContentPartPr>
              <p14:xfrm>
                <a:off x="10109627" y="1097160"/>
                <a:ext cx="171360" cy="151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105307" y="1092840"/>
                  <a:ext cx="1800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14:cNvPr>
                <p14:cNvContentPartPr/>
                <p14:nvPr/>
              </p14:nvContentPartPr>
              <p14:xfrm>
                <a:off x="10278827" y="879720"/>
                <a:ext cx="199440" cy="271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274507" y="875400"/>
                  <a:ext cx="20808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14:cNvPr>
                <p14:cNvContentPartPr/>
                <p14:nvPr/>
              </p14:nvContentPartPr>
              <p14:xfrm>
                <a:off x="10438307" y="843000"/>
                <a:ext cx="48600" cy="741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433987" y="838680"/>
                  <a:ext cx="572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14:cNvPr>
                <p14:cNvContentPartPr/>
                <p14:nvPr/>
              </p14:nvContentPartPr>
              <p14:xfrm>
                <a:off x="10522907" y="927960"/>
                <a:ext cx="226080" cy="1040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518587" y="923640"/>
                  <a:ext cx="2347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14:cNvPr>
                <p14:cNvContentPartPr/>
                <p14:nvPr/>
              </p14:nvContentPartPr>
              <p14:xfrm>
                <a:off x="6428627" y="1894560"/>
                <a:ext cx="124920" cy="2487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424307" y="1890240"/>
                  <a:ext cx="13356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14:cNvPr>
                <p14:cNvContentPartPr/>
                <p14:nvPr/>
              </p14:nvContentPartPr>
              <p14:xfrm>
                <a:off x="6316307" y="1769640"/>
                <a:ext cx="231480" cy="25164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311987" y="1765320"/>
                  <a:ext cx="24012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14:cNvPr>
                <p14:cNvContentPartPr/>
                <p14:nvPr/>
              </p14:nvContentPartPr>
              <p14:xfrm>
                <a:off x="6656507" y="1784760"/>
                <a:ext cx="183960" cy="2365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652187" y="1780440"/>
                  <a:ext cx="192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14:cNvPr>
                <p14:cNvContentPartPr/>
                <p14:nvPr/>
              </p14:nvContentPartPr>
              <p14:xfrm>
                <a:off x="6878627" y="1641840"/>
                <a:ext cx="125280" cy="25452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874307" y="1637520"/>
                  <a:ext cx="1339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14:cNvPr>
                <p14:cNvContentPartPr/>
                <p14:nvPr/>
              </p14:nvContentPartPr>
              <p14:xfrm>
                <a:off x="7008227" y="1540680"/>
                <a:ext cx="39240" cy="2588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003907" y="1536360"/>
                  <a:ext cx="4788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14:cNvPr>
                <p14:cNvContentPartPr/>
                <p14:nvPr/>
              </p14:nvContentPartPr>
              <p14:xfrm>
                <a:off x="7088867" y="1545720"/>
                <a:ext cx="471960" cy="1706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084547" y="1541400"/>
                  <a:ext cx="480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14:cNvPr>
                <p14:cNvContentPartPr/>
                <p14:nvPr/>
              </p14:nvContentPartPr>
              <p14:xfrm>
                <a:off x="7774307" y="1159800"/>
                <a:ext cx="521280" cy="2682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769987" y="1155480"/>
                  <a:ext cx="5299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14:cNvPr>
                <p14:cNvContentPartPr/>
                <p14:nvPr/>
              </p14:nvContentPartPr>
              <p14:xfrm>
                <a:off x="8141867" y="2385960"/>
                <a:ext cx="317520" cy="3466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137547" y="2381640"/>
                  <a:ext cx="32616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14:cNvPr>
                <p14:cNvContentPartPr/>
                <p14:nvPr/>
              </p14:nvContentPartPr>
              <p14:xfrm>
                <a:off x="8466227" y="2384880"/>
                <a:ext cx="127080" cy="1753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461907" y="2380560"/>
                  <a:ext cx="135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14:cNvPr>
                <p14:cNvContentPartPr/>
                <p14:nvPr/>
              </p14:nvContentPartPr>
              <p14:xfrm>
                <a:off x="8818667" y="2468400"/>
                <a:ext cx="360" cy="36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814347" y="24640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14:cNvPr>
                <p14:cNvContentPartPr/>
                <p14:nvPr/>
              </p14:nvContentPartPr>
              <p14:xfrm>
                <a:off x="8845667" y="2203080"/>
                <a:ext cx="45360" cy="22104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841347" y="2198760"/>
                  <a:ext cx="540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14:cNvPr>
                <p14:cNvContentPartPr/>
                <p14:nvPr/>
              </p14:nvContentPartPr>
              <p14:xfrm>
                <a:off x="8798867" y="2169240"/>
                <a:ext cx="201240" cy="29484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794547" y="2164920"/>
                  <a:ext cx="20988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14:cNvPr>
                <p14:cNvContentPartPr/>
                <p14:nvPr/>
              </p14:nvContentPartPr>
              <p14:xfrm>
                <a:off x="9029987" y="2146560"/>
                <a:ext cx="121680" cy="18036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025667" y="2142240"/>
                  <a:ext cx="130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14:cNvPr>
                <p14:cNvContentPartPr/>
                <p14:nvPr/>
              </p14:nvContentPartPr>
              <p14:xfrm>
                <a:off x="9165347" y="2039640"/>
                <a:ext cx="140040" cy="4647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161027" y="2035320"/>
                  <a:ext cx="148680" cy="47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14:cNvPr>
                <p14:cNvContentPartPr/>
                <p14:nvPr/>
              </p14:nvContentPartPr>
              <p14:xfrm>
                <a:off x="9249227" y="1754160"/>
                <a:ext cx="667080" cy="4705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244907" y="1749840"/>
                  <a:ext cx="675720" cy="47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14:cNvPr>
                <p14:cNvContentPartPr/>
                <p14:nvPr/>
              </p14:nvContentPartPr>
              <p14:xfrm>
                <a:off x="9407267" y="1800240"/>
                <a:ext cx="89280" cy="4788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402947" y="1795920"/>
                  <a:ext cx="9792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14:cNvPr>
                <p14:cNvContentPartPr/>
                <p14:nvPr/>
              </p14:nvContentPartPr>
              <p14:xfrm>
                <a:off x="10174427" y="1395240"/>
                <a:ext cx="280080" cy="42372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170107" y="1390920"/>
                  <a:ext cx="288720" cy="43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14:cNvPr>
                <p14:cNvContentPartPr/>
                <p14:nvPr/>
              </p14:nvContentPartPr>
              <p14:xfrm>
                <a:off x="10312667" y="1317480"/>
                <a:ext cx="114840" cy="475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0308347" y="1313160"/>
                  <a:ext cx="12348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14:cNvPr>
                <p14:cNvContentPartPr/>
                <p14:nvPr/>
              </p14:nvContentPartPr>
              <p14:xfrm>
                <a:off x="8186147" y="2978880"/>
                <a:ext cx="126000" cy="2289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181827" y="2974560"/>
                  <a:ext cx="13464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14:cNvPr>
                <p14:cNvContentPartPr/>
                <p14:nvPr/>
              </p14:nvContentPartPr>
              <p14:xfrm>
                <a:off x="8369387" y="2676840"/>
                <a:ext cx="358920" cy="51948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365067" y="2672520"/>
                  <a:ext cx="367560" cy="52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14:cNvPr>
                <p14:cNvContentPartPr/>
                <p14:nvPr/>
              </p14:nvContentPartPr>
              <p14:xfrm>
                <a:off x="8188307" y="2820120"/>
                <a:ext cx="97200" cy="8208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183987" y="2815800"/>
                  <a:ext cx="105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14:cNvPr>
                <p14:cNvContentPartPr/>
                <p14:nvPr/>
              </p14:nvContentPartPr>
              <p14:xfrm>
                <a:off x="8756747" y="2627160"/>
                <a:ext cx="263520" cy="30348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752427" y="2622840"/>
                  <a:ext cx="27216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14:cNvPr>
                <p14:cNvContentPartPr/>
                <p14:nvPr/>
              </p14:nvContentPartPr>
              <p14:xfrm>
                <a:off x="8983187" y="2599080"/>
                <a:ext cx="37080" cy="651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8978867" y="2594760"/>
                  <a:ext cx="45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14:cNvPr>
                <p14:cNvContentPartPr/>
                <p14:nvPr/>
              </p14:nvContentPartPr>
              <p14:xfrm>
                <a:off x="9092627" y="2478120"/>
                <a:ext cx="156960" cy="28008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088307" y="2473800"/>
                  <a:ext cx="1656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14:cNvPr>
                <p14:cNvContentPartPr/>
                <p14:nvPr/>
              </p14:nvContentPartPr>
              <p14:xfrm>
                <a:off x="9271547" y="2540040"/>
                <a:ext cx="96840" cy="1263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267227" y="2535720"/>
                  <a:ext cx="10548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14:cNvPr>
                <p14:cNvContentPartPr/>
                <p14:nvPr/>
              </p14:nvContentPartPr>
              <p14:xfrm>
                <a:off x="9638027" y="2171400"/>
                <a:ext cx="145800" cy="3002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633707" y="2167080"/>
                  <a:ext cx="15444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14:cNvPr>
                <p14:cNvContentPartPr/>
                <p14:nvPr/>
              </p14:nvContentPartPr>
              <p14:xfrm>
                <a:off x="9808667" y="2196600"/>
                <a:ext cx="185040" cy="1879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804347" y="2192280"/>
                  <a:ext cx="1936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14:cNvPr>
                <p14:cNvContentPartPr/>
                <p14:nvPr/>
              </p14:nvContentPartPr>
              <p14:xfrm>
                <a:off x="9991907" y="2119920"/>
                <a:ext cx="123840" cy="2008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987587" y="2115600"/>
                  <a:ext cx="1324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14:cNvPr>
                <p14:cNvContentPartPr/>
                <p14:nvPr/>
              </p14:nvContentPartPr>
              <p14:xfrm>
                <a:off x="10137707" y="2000040"/>
                <a:ext cx="73080" cy="22536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133387" y="1995720"/>
                  <a:ext cx="8172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14:cNvPr>
                <p14:cNvContentPartPr/>
                <p14:nvPr/>
              </p14:nvContentPartPr>
              <p14:xfrm>
                <a:off x="10244267" y="1880160"/>
                <a:ext cx="153000" cy="28476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239947" y="1875840"/>
                  <a:ext cx="16164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14:cNvPr>
                <p14:cNvContentPartPr/>
                <p14:nvPr/>
              </p14:nvContentPartPr>
              <p14:xfrm>
                <a:off x="10420667" y="1602240"/>
                <a:ext cx="858600" cy="4586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416347" y="1597920"/>
                  <a:ext cx="867240" cy="46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14:cNvPr>
                <p14:cNvContentPartPr/>
                <p14:nvPr/>
              </p14:nvContentPartPr>
              <p14:xfrm>
                <a:off x="6894467" y="3605640"/>
                <a:ext cx="27360" cy="29556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890147" y="3601320"/>
                  <a:ext cx="36000" cy="30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14:cNvPr>
                <p14:cNvContentPartPr/>
                <p14:nvPr/>
              </p14:nvContentPartPr>
              <p14:xfrm>
                <a:off x="6693227" y="3562080"/>
                <a:ext cx="319680" cy="17100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688907" y="3557760"/>
                  <a:ext cx="3283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14:cNvPr>
                <p14:cNvContentPartPr/>
                <p14:nvPr/>
              </p14:nvContentPartPr>
              <p14:xfrm>
                <a:off x="6421427" y="3765840"/>
                <a:ext cx="254880" cy="7092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417107" y="3761520"/>
                  <a:ext cx="26352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14:cNvPr>
                <p14:cNvContentPartPr/>
                <p14:nvPr/>
              </p14:nvContentPartPr>
              <p14:xfrm>
                <a:off x="7082027" y="3695280"/>
                <a:ext cx="132840" cy="1800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077707" y="3690960"/>
                  <a:ext cx="1414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14:cNvPr>
                <p14:cNvContentPartPr/>
                <p14:nvPr/>
              </p14:nvContentPartPr>
              <p14:xfrm>
                <a:off x="7237187" y="3659640"/>
                <a:ext cx="145440" cy="16740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232867" y="3655320"/>
                  <a:ext cx="15408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14:cNvPr>
                <p14:cNvContentPartPr/>
                <p14:nvPr/>
              </p14:nvContentPartPr>
              <p14:xfrm>
                <a:off x="7399547" y="3502320"/>
                <a:ext cx="448920" cy="25020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395227" y="3498000"/>
                  <a:ext cx="45756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14:cNvPr>
                <p14:cNvContentPartPr/>
                <p14:nvPr/>
              </p14:nvContentPartPr>
              <p14:xfrm>
                <a:off x="7695107" y="3530040"/>
                <a:ext cx="83160" cy="1512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690787" y="3525720"/>
                  <a:ext cx="918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14:cNvPr>
                <p14:cNvContentPartPr/>
                <p14:nvPr/>
              </p14:nvContentPartPr>
              <p14:xfrm>
                <a:off x="7841627" y="3587640"/>
                <a:ext cx="172440" cy="4327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837307" y="3583320"/>
                  <a:ext cx="18108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14:cNvPr>
                <p14:cNvContentPartPr/>
                <p14:nvPr/>
              </p14:nvContentPartPr>
              <p14:xfrm>
                <a:off x="8130707" y="3536880"/>
                <a:ext cx="225720" cy="7308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126387" y="3532560"/>
                  <a:ext cx="2343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14:cNvPr>
                <p14:cNvContentPartPr/>
                <p14:nvPr/>
              </p14:nvContentPartPr>
              <p14:xfrm>
                <a:off x="8524907" y="3295680"/>
                <a:ext cx="254880" cy="28260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520587" y="3291360"/>
                  <a:ext cx="26352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14:cNvPr>
                <p14:cNvContentPartPr/>
                <p14:nvPr/>
              </p14:nvContentPartPr>
              <p14:xfrm>
                <a:off x="8827667" y="3234120"/>
                <a:ext cx="41400" cy="2505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823347" y="3229800"/>
                  <a:ext cx="5004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14:cNvPr>
                <p14:cNvContentPartPr/>
                <p14:nvPr/>
              </p14:nvContentPartPr>
              <p14:xfrm>
                <a:off x="8862947" y="3262920"/>
                <a:ext cx="290880" cy="16452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858627" y="3258600"/>
                  <a:ext cx="2995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14:cNvPr>
                <p14:cNvContentPartPr/>
                <p14:nvPr/>
              </p14:nvContentPartPr>
              <p14:xfrm>
                <a:off x="9067067" y="3155280"/>
                <a:ext cx="26280" cy="2088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062747" y="3150960"/>
                  <a:ext cx="34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14:cNvPr>
                <p14:cNvContentPartPr/>
                <p14:nvPr/>
              </p14:nvContentPartPr>
              <p14:xfrm>
                <a:off x="9206027" y="3036840"/>
                <a:ext cx="200520" cy="32508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201707" y="3032520"/>
                  <a:ext cx="209160" cy="33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14:cNvPr>
                <p14:cNvContentPartPr/>
                <p14:nvPr/>
              </p14:nvContentPartPr>
              <p14:xfrm>
                <a:off x="9463067" y="2837040"/>
                <a:ext cx="546120" cy="65484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458747" y="2832720"/>
                  <a:ext cx="554760" cy="66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14:cNvPr>
                <p14:cNvContentPartPr/>
                <p14:nvPr/>
              </p14:nvContentPartPr>
              <p14:xfrm>
                <a:off x="9898667" y="2751000"/>
                <a:ext cx="25920" cy="5184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894347" y="2746680"/>
                  <a:ext cx="3456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14:cNvPr>
                <p14:cNvContentPartPr/>
                <p14:nvPr/>
              </p14:nvContentPartPr>
              <p14:xfrm>
                <a:off x="10004867" y="2683320"/>
                <a:ext cx="175680" cy="29412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0000547" y="2679000"/>
                  <a:ext cx="18432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14:cNvPr>
                <p14:cNvContentPartPr/>
                <p14:nvPr/>
              </p14:nvContentPartPr>
              <p14:xfrm>
                <a:off x="10192427" y="2644800"/>
                <a:ext cx="33120" cy="22212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188107" y="2640480"/>
                  <a:ext cx="4176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14:cNvPr>
                <p14:cNvContentPartPr/>
                <p14:nvPr/>
              </p14:nvContentPartPr>
              <p14:xfrm>
                <a:off x="10235267" y="2708520"/>
                <a:ext cx="148320" cy="17928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230947" y="2704200"/>
                  <a:ext cx="1569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14:cNvPr>
                <p14:cNvContentPartPr/>
                <p14:nvPr/>
              </p14:nvContentPartPr>
              <p14:xfrm>
                <a:off x="6575867" y="4415640"/>
                <a:ext cx="417960" cy="17388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571547" y="4411320"/>
                  <a:ext cx="4266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14:cNvPr>
                <p14:cNvContentPartPr/>
                <p14:nvPr/>
              </p14:nvContentPartPr>
              <p14:xfrm>
                <a:off x="7285787" y="4245000"/>
                <a:ext cx="71640" cy="27288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7281467" y="4240680"/>
                  <a:ext cx="8028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14:cNvPr>
                <p14:cNvContentPartPr/>
                <p14:nvPr/>
              </p14:nvContentPartPr>
              <p14:xfrm>
                <a:off x="7092107" y="4132680"/>
                <a:ext cx="333720" cy="14544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087787" y="4128360"/>
                  <a:ext cx="342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14:cNvPr>
                <p14:cNvContentPartPr/>
                <p14:nvPr/>
              </p14:nvContentPartPr>
              <p14:xfrm>
                <a:off x="7458587" y="4200720"/>
                <a:ext cx="414720" cy="21600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454267" y="4196400"/>
                  <a:ext cx="4233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14:cNvPr>
                <p14:cNvContentPartPr/>
                <p14:nvPr/>
              </p14:nvContentPartPr>
              <p14:xfrm>
                <a:off x="7897787" y="4121520"/>
                <a:ext cx="162000" cy="14004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893467" y="4117200"/>
                  <a:ext cx="17064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14:cNvPr>
                <p14:cNvContentPartPr/>
                <p14:nvPr/>
              </p14:nvContentPartPr>
              <p14:xfrm>
                <a:off x="8167427" y="3881040"/>
                <a:ext cx="379800" cy="55404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163107" y="3876720"/>
                  <a:ext cx="388440" cy="56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14:cNvPr>
                <p14:cNvContentPartPr/>
                <p14:nvPr/>
              </p14:nvContentPartPr>
              <p14:xfrm>
                <a:off x="8514107" y="3805440"/>
                <a:ext cx="42480" cy="3312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509787" y="3801120"/>
                  <a:ext cx="5112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14:cNvPr>
                <p14:cNvContentPartPr/>
                <p14:nvPr/>
              </p14:nvContentPartPr>
              <p14:xfrm>
                <a:off x="8618867" y="3680880"/>
                <a:ext cx="146880" cy="33300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614547" y="3676560"/>
                  <a:ext cx="155520" cy="34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14:cNvPr>
                <p14:cNvContentPartPr/>
                <p14:nvPr/>
              </p14:nvContentPartPr>
              <p14:xfrm>
                <a:off x="8851067" y="3605640"/>
                <a:ext cx="508320" cy="55152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8846747" y="3601320"/>
                  <a:ext cx="516960" cy="56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14:cNvPr>
                <p14:cNvContentPartPr/>
                <p14:nvPr/>
              </p14:nvContentPartPr>
              <p14:xfrm>
                <a:off x="9321587" y="3506280"/>
                <a:ext cx="33120" cy="5472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317267" y="3501960"/>
                  <a:ext cx="417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14:cNvPr>
                <p14:cNvContentPartPr/>
                <p14:nvPr/>
              </p14:nvContentPartPr>
              <p14:xfrm>
                <a:off x="9433907" y="3289560"/>
                <a:ext cx="480600" cy="39132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429587" y="3285240"/>
                  <a:ext cx="489240" cy="39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14:cNvPr>
                <p14:cNvContentPartPr/>
                <p14:nvPr/>
              </p14:nvContentPartPr>
              <p14:xfrm>
                <a:off x="6818147" y="3487200"/>
                <a:ext cx="2328840" cy="144540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813827" y="3482880"/>
                  <a:ext cx="2337480" cy="145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14:cNvPr>
                <p14:cNvContentPartPr/>
                <p14:nvPr/>
              </p14:nvContentPartPr>
              <p14:xfrm>
                <a:off x="6589187" y="3481440"/>
                <a:ext cx="2923200" cy="151200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584867" y="3477120"/>
                  <a:ext cx="2931840" cy="1520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7765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DCF737CB-0BA4-415C-BA1D-91FAA8B2DFFC}"/>
              </a:ext>
            </a:extLst>
          </p:cNvPr>
          <p:cNvGraphicFramePr>
            <a:graphicFrameLocks noGrp="1"/>
          </p:cNvGraphicFramePr>
          <p:nvPr/>
        </p:nvGraphicFramePr>
        <p:xfrm>
          <a:off x="106102" y="552450"/>
          <a:ext cx="8339036" cy="6300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01562">
                  <a:extLst>
                    <a:ext uri="{9D8B030D-6E8A-4147-A177-3AD203B41FA5}">
                      <a16:colId xmlns:a16="http://schemas.microsoft.com/office/drawing/2014/main" val="1936885865"/>
                    </a:ext>
                  </a:extLst>
                </a:gridCol>
                <a:gridCol w="4337474">
                  <a:extLst>
                    <a:ext uri="{9D8B030D-6E8A-4147-A177-3AD203B41FA5}">
                      <a16:colId xmlns:a16="http://schemas.microsoft.com/office/drawing/2014/main" val="645321649"/>
                    </a:ext>
                  </a:extLst>
                </a:gridCol>
              </a:tblGrid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Unternehmen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Eigentümerstruktur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9551192"/>
                  </a:ext>
                </a:extLst>
              </a:tr>
              <a:tr h="83865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Zentralbank (EZB)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des Kapitalschlüssels der Mitglieder Eurozone (marginale Anteile der übrigen EU-Mitglieder)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1410314"/>
                  </a:ext>
                </a:extLst>
              </a:tr>
              <a:tr h="8089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Investitionsbank (EIB)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der wirtschaftlichen Leistungsfähigkeit (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∽ BIP) 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EU-Mitglieder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848377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Bundesbank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Mittelbares Organ der öffentlichen Verwaltung (Bundesbankgesetz)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3012507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Kreditanstalt für Wiederaufbau (KfW)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Bund 80% Länder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6343486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Landesbanken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Sparkassenverbände, Länder, Städte, Gemeinden, Landesbanken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4911534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Meist in kommunaler Trägerschaft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387404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Kommunale Versorgungsunternehmen (z.B. Energie, Wasser)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Städte und Gemeinden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15630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Bahn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 Bundesbesitz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64032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Post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20,55% KfW 70,4%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2759551"/>
                  </a:ext>
                </a:extLst>
              </a:tr>
              <a:tr h="56768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Telekom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17,4% KfW 14,5% Bund 68,1%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2533023"/>
                  </a:ext>
                </a:extLst>
              </a:tr>
            </a:tbl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6A37D4F5-A27F-4DE3-8AE3-1A4E86BCC0D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14:cNvPr>
              <p14:cNvContentPartPr/>
              <p14:nvPr/>
            </p14:nvContentPartPr>
            <p14:xfrm>
              <a:off x="362267" y="987360"/>
              <a:ext cx="3758760" cy="8269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947" y="983040"/>
                <a:ext cx="3767400" cy="835560"/>
              </a:xfrm>
              <a:prstGeom prst="rect">
                <a:avLst/>
              </a:prstGeom>
            </p:spPr>
          </p:pic>
        </mc:Fallback>
      </mc:AlternateContent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0F2AB2E-721A-4BC2-BB85-9C59FDF7DBB3}"/>
              </a:ext>
            </a:extLst>
          </p:cNvPr>
          <p:cNvGrpSpPr/>
          <p:nvPr/>
        </p:nvGrpSpPr>
        <p:grpSpPr>
          <a:xfrm>
            <a:off x="4904027" y="1286880"/>
            <a:ext cx="3325320" cy="579600"/>
            <a:chOff x="4904027" y="1286880"/>
            <a:chExt cx="3325320" cy="579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14:cNvPr>
                <p14:cNvContentPartPr/>
                <p14:nvPr/>
              </p14:nvContentPartPr>
              <p14:xfrm>
                <a:off x="6140627" y="1286880"/>
                <a:ext cx="2088720" cy="32868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36307" y="1282560"/>
                  <a:ext cx="209736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14:cNvPr>
                <p14:cNvContentPartPr/>
                <p14:nvPr/>
              </p14:nvContentPartPr>
              <p14:xfrm>
                <a:off x="4904027" y="1516560"/>
                <a:ext cx="2691360" cy="34992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899707" y="1512240"/>
                  <a:ext cx="2700000" cy="35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14:cNvPr>
              <p14:cNvContentPartPr/>
              <p14:nvPr/>
            </p14:nvContentPartPr>
            <p14:xfrm>
              <a:off x="269387" y="2029560"/>
              <a:ext cx="3598200" cy="6519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5067" y="2025240"/>
                <a:ext cx="3606840" cy="66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14:cNvPr>
              <p14:cNvContentPartPr/>
              <p14:nvPr/>
            </p14:nvContentPartPr>
            <p14:xfrm>
              <a:off x="960947" y="2682600"/>
              <a:ext cx="2370240" cy="5850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56627" y="2678280"/>
                <a:ext cx="237888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14:cNvPr>
              <p14:cNvContentPartPr/>
              <p14:nvPr/>
            </p14:nvContentPartPr>
            <p14:xfrm>
              <a:off x="123947" y="3285240"/>
              <a:ext cx="3689280" cy="58608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9627" y="3280920"/>
                <a:ext cx="3697920" cy="59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14:cNvPr>
              <p14:cNvContentPartPr/>
              <p14:nvPr/>
            </p14:nvContentPartPr>
            <p14:xfrm>
              <a:off x="995147" y="3751800"/>
              <a:ext cx="2323800" cy="60840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90827" y="3747480"/>
                <a:ext cx="2332440" cy="61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14AAFEC-14A4-4CDC-9D6A-B0E4ED612653}"/>
              </a:ext>
            </a:extLst>
          </p:cNvPr>
          <p:cNvGrpSpPr/>
          <p:nvPr/>
        </p:nvGrpSpPr>
        <p:grpSpPr>
          <a:xfrm>
            <a:off x="-150373" y="4278840"/>
            <a:ext cx="8371800" cy="1270800"/>
            <a:chOff x="-150373" y="4278840"/>
            <a:chExt cx="8371800" cy="127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14:cNvPr>
                <p14:cNvContentPartPr/>
                <p14:nvPr/>
              </p14:nvContentPartPr>
              <p14:xfrm>
                <a:off x="1264067" y="4278840"/>
                <a:ext cx="1703520" cy="547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59747" y="4274520"/>
                  <a:ext cx="1712160" cy="55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14:cNvPr>
                <p14:cNvContentPartPr/>
                <p14:nvPr/>
              </p14:nvContentPartPr>
              <p14:xfrm>
                <a:off x="4361507" y="4409160"/>
                <a:ext cx="3859920" cy="438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357187" y="4404840"/>
                  <a:ext cx="3868560" cy="44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14:cNvPr>
                <p14:cNvContentPartPr/>
                <p14:nvPr/>
              </p14:nvContentPartPr>
              <p14:xfrm>
                <a:off x="-150373" y="4742520"/>
                <a:ext cx="4088880" cy="807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154693" y="4738200"/>
                  <a:ext cx="4097520" cy="815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14:cNvPr>
              <p14:cNvContentPartPr/>
              <p14:nvPr/>
            </p14:nvContentPartPr>
            <p14:xfrm>
              <a:off x="805067" y="6226800"/>
              <a:ext cx="2590920" cy="53460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00747" y="6222480"/>
                <a:ext cx="2599560" cy="54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CA37F06-8470-48BC-9CF4-86C007D77D59}"/>
              </a:ext>
            </a:extLst>
          </p:cNvPr>
          <p:cNvGrpSpPr/>
          <p:nvPr/>
        </p:nvGrpSpPr>
        <p:grpSpPr>
          <a:xfrm>
            <a:off x="972107" y="5327520"/>
            <a:ext cx="5038920" cy="1541880"/>
            <a:chOff x="972107" y="5327520"/>
            <a:chExt cx="5038920" cy="154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14:cNvPr>
                <p14:cNvContentPartPr/>
                <p14:nvPr/>
              </p14:nvContentPartPr>
              <p14:xfrm>
                <a:off x="984707" y="5327520"/>
                <a:ext cx="2085120" cy="5360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980387" y="5323200"/>
                  <a:ext cx="2093760" cy="54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14:cNvPr>
                <p14:cNvContentPartPr/>
                <p14:nvPr/>
              </p14:nvContentPartPr>
              <p14:xfrm>
                <a:off x="972107" y="5854920"/>
                <a:ext cx="1991880" cy="5821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67787" y="5850600"/>
                  <a:ext cx="2000520" cy="59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14:cNvPr>
                <p14:cNvContentPartPr/>
                <p14:nvPr/>
              </p14:nvContentPartPr>
              <p14:xfrm>
                <a:off x="4633307" y="5837280"/>
                <a:ext cx="1106640" cy="47340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628987" y="5832960"/>
                  <a:ext cx="1115280" cy="48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14:cNvPr>
                <p14:cNvContentPartPr/>
                <p14:nvPr/>
              </p14:nvContentPartPr>
              <p14:xfrm>
                <a:off x="4194467" y="6318960"/>
                <a:ext cx="1816560" cy="55044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190147" y="6314640"/>
                  <a:ext cx="1825200" cy="559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9038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681502" y="720134"/>
            <a:ext cx="7606882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staatliche Akteure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Wähler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Mitglieder der Sozialversicherungen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Interessengruppen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Adressaten staatlichen Handelns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Begünstigung oder Belastung durch Gesetze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Nutzung öffentlicher Einrichtungen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Abgaben – und Steuerzahlungen/Erhalt von Transfers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die staatlich handeln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Öffentlicher Dienst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8FAC6E0-1F4F-4999-A060-491835414227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14:cNvPr>
              <p14:cNvContentPartPr/>
              <p14:nvPr/>
            </p14:nvContentPartPr>
            <p14:xfrm>
              <a:off x="1510667" y="1473360"/>
              <a:ext cx="1218960" cy="496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6347" y="1469040"/>
                <a:ext cx="122760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14:cNvPr>
              <p14:cNvContentPartPr/>
              <p14:nvPr/>
            </p14:nvContentPartPr>
            <p14:xfrm>
              <a:off x="1513187" y="1826520"/>
              <a:ext cx="4466160" cy="15048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08867" y="1822200"/>
                <a:ext cx="447480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14:cNvPr>
              <p14:cNvContentPartPr/>
              <p14:nvPr/>
            </p14:nvContentPartPr>
            <p14:xfrm>
              <a:off x="794627" y="1748760"/>
              <a:ext cx="3487320" cy="68616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0307" y="1744440"/>
                <a:ext cx="34959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14:cNvPr>
              <p14:cNvContentPartPr/>
              <p14:nvPr/>
            </p14:nvContentPartPr>
            <p14:xfrm>
              <a:off x="1080827" y="2949000"/>
              <a:ext cx="5667120" cy="1112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6507" y="2944680"/>
                <a:ext cx="56757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14:cNvPr>
              <p14:cNvContentPartPr/>
              <p14:nvPr/>
            </p14:nvContentPartPr>
            <p14:xfrm>
              <a:off x="1677707" y="3259320"/>
              <a:ext cx="5621040" cy="15228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73387" y="3255000"/>
                <a:ext cx="56296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14:cNvPr>
              <p14:cNvContentPartPr/>
              <p14:nvPr/>
            </p14:nvContentPartPr>
            <p14:xfrm>
              <a:off x="1425707" y="3600600"/>
              <a:ext cx="4489920" cy="1126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21387" y="3596280"/>
                <a:ext cx="449856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14:cNvPr>
              <p14:cNvContentPartPr/>
              <p14:nvPr/>
            </p14:nvContentPartPr>
            <p14:xfrm>
              <a:off x="1445147" y="3963840"/>
              <a:ext cx="7234560" cy="16416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40827" y="3959520"/>
                <a:ext cx="724320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14:cNvPr>
              <p14:cNvContentPartPr/>
              <p14:nvPr/>
            </p14:nvContentPartPr>
            <p14:xfrm>
              <a:off x="1250387" y="4811280"/>
              <a:ext cx="3418560" cy="12060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6067" y="4806960"/>
                <a:ext cx="342720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14:cNvPr>
              <p14:cNvContentPartPr/>
              <p14:nvPr/>
            </p14:nvContentPartPr>
            <p14:xfrm>
              <a:off x="1268027" y="4627320"/>
              <a:ext cx="1791000" cy="54504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263707" y="4623000"/>
                <a:ext cx="1799640" cy="55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14:cNvPr>
              <p14:cNvContentPartPr/>
              <p14:nvPr/>
            </p14:nvContentPartPr>
            <p14:xfrm>
              <a:off x="938987" y="5124480"/>
              <a:ext cx="3502440" cy="66924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34667" y="5120160"/>
                <a:ext cx="3511080" cy="67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948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DE98AEB-8154-5A84-E162-B2080874E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0000"/>
            <a:ext cx="7728146" cy="360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Einnahmen und Ausgaben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349497"/>
            <a:ext cx="8048910" cy="4271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Finanzstatistik, Rechnungsergebnisse der öffentlichen Haushalte, Vierteljährliche Kassenergebnisse des Öffentlichen 	Gesamthaushalts, Schulden des Öffentlichen Gesamthaushalts,</a:t>
            </a:r>
          </a:p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Einnahmen und Ausgaben sind bereinigt und ergeben sich damit als die Summe der Einzelpositionen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2A47D9E-1CA4-4B0B-A02A-09015E24A144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29B0644-6A2D-491B-7D98-28CF9FEBC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69" y="516074"/>
            <a:ext cx="5970829" cy="103840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099B172-83F5-DC10-EF0B-B99F74E33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918" y="516074"/>
            <a:ext cx="5647252" cy="263065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2F76D097-94FF-4EA3-BE54-46B3B74A461D}"/>
                  </a:ext>
                </a:extLst>
              </p14:cNvPr>
              <p14:cNvContentPartPr/>
              <p14:nvPr/>
            </p14:nvContentPartPr>
            <p14:xfrm>
              <a:off x="3390587" y="476160"/>
              <a:ext cx="581400" cy="3114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2F76D097-94FF-4EA3-BE54-46B3B74A461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86267" y="471840"/>
                <a:ext cx="590040" cy="32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AAD4D43C-3956-44F6-AC55-850F969CE48F}"/>
                  </a:ext>
                </a:extLst>
              </p14:cNvPr>
              <p14:cNvContentPartPr/>
              <p14:nvPr/>
            </p14:nvContentPartPr>
            <p14:xfrm>
              <a:off x="3852467" y="776760"/>
              <a:ext cx="662040" cy="1080720"/>
            </p14:xfrm>
          </p:contentPart>
        </mc:Choice>
        <mc:Fallback xmlns=""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AAD4D43C-3956-44F6-AC55-850F969CE4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48147" y="772440"/>
                <a:ext cx="670680" cy="10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D93EBBD3-189F-447F-861C-7C10A1928E82}"/>
                  </a:ext>
                </a:extLst>
              </p14:cNvPr>
              <p14:cNvContentPartPr/>
              <p14:nvPr/>
            </p14:nvContentPartPr>
            <p14:xfrm>
              <a:off x="5044787" y="561120"/>
              <a:ext cx="786960" cy="130860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D93EBBD3-189F-447F-861C-7C10A1928E8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40467" y="556800"/>
                <a:ext cx="795600" cy="1317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47E63664-11FF-482E-B0A9-663973C1087B}"/>
              </a:ext>
            </a:extLst>
          </p:cNvPr>
          <p:cNvGrpSpPr/>
          <p:nvPr/>
        </p:nvGrpSpPr>
        <p:grpSpPr>
          <a:xfrm>
            <a:off x="4785947" y="1797720"/>
            <a:ext cx="1676520" cy="1511640"/>
            <a:chOff x="4785947" y="1797720"/>
            <a:chExt cx="1676520" cy="1511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3DA9A0D0-04D0-4B6C-A0A9-77B1B36E3B38}"/>
                    </a:ext>
                  </a:extLst>
                </p14:cNvPr>
                <p14:cNvContentPartPr/>
                <p14:nvPr/>
              </p14:nvContentPartPr>
              <p14:xfrm>
                <a:off x="4860107" y="2271120"/>
                <a:ext cx="181080" cy="20844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3DA9A0D0-04D0-4B6C-A0A9-77B1B36E3B3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855787" y="2266800"/>
                  <a:ext cx="189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BD44A487-03A7-4472-BF75-B2C7FB34C1B3}"/>
                    </a:ext>
                  </a:extLst>
                </p14:cNvPr>
                <p14:cNvContentPartPr/>
                <p14:nvPr/>
              </p14:nvContentPartPr>
              <p14:xfrm>
                <a:off x="5087627" y="2328360"/>
                <a:ext cx="109080" cy="1270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BD44A487-03A7-4472-BF75-B2C7FB34C1B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083307" y="2324040"/>
                  <a:ext cx="1177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F47E7E9-7582-4A81-B12F-337C0D9A4757}"/>
                    </a:ext>
                  </a:extLst>
                </p14:cNvPr>
                <p14:cNvContentPartPr/>
                <p14:nvPr/>
              </p14:nvContentPartPr>
              <p14:xfrm>
                <a:off x="5187707" y="2329440"/>
                <a:ext cx="108000" cy="1368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F47E7E9-7582-4A81-B12F-337C0D9A475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183387" y="2325120"/>
                  <a:ext cx="1166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680A3D2-3C8C-4F61-ABCA-0F125D74AA07}"/>
                    </a:ext>
                  </a:extLst>
                </p14:cNvPr>
                <p14:cNvContentPartPr/>
                <p14:nvPr/>
              </p14:nvContentPartPr>
              <p14:xfrm>
                <a:off x="5442587" y="2250240"/>
                <a:ext cx="130680" cy="23184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680A3D2-3C8C-4F61-ABCA-0F125D74AA0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38267" y="2245920"/>
                  <a:ext cx="1393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B651626-38B6-463F-88E1-9C029F49504E}"/>
                    </a:ext>
                  </a:extLst>
                </p14:cNvPr>
                <p14:cNvContentPartPr/>
                <p14:nvPr/>
              </p14:nvContentPartPr>
              <p14:xfrm>
                <a:off x="5527907" y="2246640"/>
                <a:ext cx="135720" cy="19872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B651626-38B6-463F-88E1-9C029F49504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523587" y="2242320"/>
                  <a:ext cx="1443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990065B0-172A-4677-B7EF-2C9E30B51A0B}"/>
                    </a:ext>
                  </a:extLst>
                </p14:cNvPr>
                <p14:cNvContentPartPr/>
                <p14:nvPr/>
              </p14:nvContentPartPr>
              <p14:xfrm>
                <a:off x="5001947" y="1952520"/>
                <a:ext cx="138600" cy="12024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990065B0-172A-4677-B7EF-2C9E30B51A0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997627" y="1948200"/>
                  <a:ext cx="14724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78D43C4-E754-4BE4-BBE6-DB2E887FA232}"/>
                    </a:ext>
                  </a:extLst>
                </p14:cNvPr>
                <p14:cNvContentPartPr/>
                <p14:nvPr/>
              </p14:nvContentPartPr>
              <p14:xfrm>
                <a:off x="5159627" y="1979880"/>
                <a:ext cx="144360" cy="7200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78D43C4-E754-4BE4-BBE6-DB2E887FA23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155307" y="1975560"/>
                  <a:ext cx="1530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AAD7810-3A60-42D9-AE58-F9DFC4C7DC3C}"/>
                    </a:ext>
                  </a:extLst>
                </p14:cNvPr>
                <p14:cNvContentPartPr/>
                <p14:nvPr/>
              </p14:nvContentPartPr>
              <p14:xfrm>
                <a:off x="5497667" y="1797720"/>
                <a:ext cx="147960" cy="14220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AAD7810-3A60-42D9-AE58-F9DFC4C7DC3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493347" y="1793400"/>
                  <a:ext cx="1566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57EB16F4-544C-4805-9B7E-71FE9E3FE90F}"/>
                    </a:ext>
                  </a:extLst>
                </p14:cNvPr>
                <p14:cNvContentPartPr/>
                <p14:nvPr/>
              </p14:nvContentPartPr>
              <p14:xfrm>
                <a:off x="5548427" y="1890960"/>
                <a:ext cx="240840" cy="1080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57EB16F4-544C-4805-9B7E-71FE9E3FE90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544107" y="1886640"/>
                  <a:ext cx="2494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9747AD1-7D8C-49F8-AFD4-3BED42AEA235}"/>
                    </a:ext>
                  </a:extLst>
                </p14:cNvPr>
                <p14:cNvContentPartPr/>
                <p14:nvPr/>
              </p14:nvContentPartPr>
              <p14:xfrm>
                <a:off x="5612507" y="1986000"/>
                <a:ext cx="140760" cy="14256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9747AD1-7D8C-49F8-AFD4-3BED42AEA235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608187" y="1981680"/>
                  <a:ext cx="1494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2733C9BC-C00E-4B59-BD59-85F03A7565C0}"/>
                    </a:ext>
                  </a:extLst>
                </p14:cNvPr>
                <p14:cNvContentPartPr/>
                <p14:nvPr/>
              </p14:nvContentPartPr>
              <p14:xfrm>
                <a:off x="5663987" y="2349960"/>
                <a:ext cx="122400" cy="9864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2733C9BC-C00E-4B59-BD59-85F03A7565C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659667" y="2345640"/>
                  <a:ext cx="1310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18E10CB-B822-4D61-B27E-FCD1E26C11BA}"/>
                    </a:ext>
                  </a:extLst>
                </p14:cNvPr>
                <p14:cNvContentPartPr/>
                <p14:nvPr/>
              </p14:nvContentPartPr>
              <p14:xfrm>
                <a:off x="5793587" y="2227200"/>
                <a:ext cx="187560" cy="22068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18E10CB-B822-4D61-B27E-FCD1E26C11B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789267" y="2222880"/>
                  <a:ext cx="19620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5870413-85E4-43E1-8F15-3292B82D276B}"/>
                    </a:ext>
                  </a:extLst>
                </p14:cNvPr>
                <p14:cNvContentPartPr/>
                <p14:nvPr/>
              </p14:nvContentPartPr>
              <p14:xfrm>
                <a:off x="5983307" y="2316480"/>
                <a:ext cx="90000" cy="1303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5870413-85E4-43E1-8F15-3292B82D276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978987" y="2312160"/>
                  <a:ext cx="986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4F155F56-BBDE-443B-A202-2B1C3EB86ED9}"/>
                    </a:ext>
                  </a:extLst>
                </p14:cNvPr>
                <p14:cNvContentPartPr/>
                <p14:nvPr/>
              </p14:nvContentPartPr>
              <p14:xfrm>
                <a:off x="6143507" y="2340960"/>
                <a:ext cx="63000" cy="280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4F155F56-BBDE-443B-A202-2B1C3EB86ED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139187" y="2336640"/>
                  <a:ext cx="716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8369795-115B-4896-8259-C4EAF0A4AC5E}"/>
                    </a:ext>
                  </a:extLst>
                </p14:cNvPr>
                <p14:cNvContentPartPr/>
                <p14:nvPr/>
              </p14:nvContentPartPr>
              <p14:xfrm>
                <a:off x="4967747" y="2635440"/>
                <a:ext cx="146160" cy="1879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8369795-115B-4896-8259-C4EAF0A4AC5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963427" y="2631120"/>
                  <a:ext cx="15480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F06BB00-CCB0-4CF1-B054-28A32E6C4898}"/>
                    </a:ext>
                  </a:extLst>
                </p14:cNvPr>
                <p14:cNvContentPartPr/>
                <p14:nvPr/>
              </p14:nvContentPartPr>
              <p14:xfrm>
                <a:off x="5124707" y="2681880"/>
                <a:ext cx="268200" cy="10980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F06BB00-CCB0-4CF1-B054-28A32E6C489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120387" y="2677560"/>
                  <a:ext cx="27684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5A784B7D-387F-4C2A-9AD1-2412C20166DC}"/>
                    </a:ext>
                  </a:extLst>
                </p14:cNvPr>
                <p14:cNvContentPartPr/>
                <p14:nvPr/>
              </p14:nvContentPartPr>
              <p14:xfrm>
                <a:off x="5368067" y="2652720"/>
                <a:ext cx="76320" cy="16812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5A784B7D-387F-4C2A-9AD1-2412C20166D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363747" y="2648400"/>
                  <a:ext cx="8496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EC318EB-1434-457E-BF1E-8F69894DF323}"/>
                    </a:ext>
                  </a:extLst>
                </p14:cNvPr>
                <p14:cNvContentPartPr/>
                <p14:nvPr/>
              </p14:nvContentPartPr>
              <p14:xfrm>
                <a:off x="5449787" y="2582520"/>
                <a:ext cx="140400" cy="19512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EC318EB-1434-457E-BF1E-8F69894DF32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445467" y="2578200"/>
                  <a:ext cx="1490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F182E0F1-CC22-43F1-9C6F-DD114AAE7989}"/>
                    </a:ext>
                  </a:extLst>
                </p14:cNvPr>
                <p14:cNvContentPartPr/>
                <p14:nvPr/>
              </p14:nvContentPartPr>
              <p14:xfrm>
                <a:off x="5581547" y="2556240"/>
                <a:ext cx="311400" cy="19620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F182E0F1-CC22-43F1-9C6F-DD114AAE798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577227" y="2551920"/>
                  <a:ext cx="32004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A9682C44-1189-4CA8-BDE0-44194287611C}"/>
                    </a:ext>
                  </a:extLst>
                </p14:cNvPr>
                <p14:cNvContentPartPr/>
                <p14:nvPr/>
              </p14:nvContentPartPr>
              <p14:xfrm>
                <a:off x="5903387" y="2607360"/>
                <a:ext cx="109800" cy="1062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A9682C44-1189-4CA8-BDE0-44194287611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899067" y="2603040"/>
                  <a:ext cx="1184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7A3F5125-F393-4253-B2C5-5BB096F6C952}"/>
                    </a:ext>
                  </a:extLst>
                </p14:cNvPr>
                <p14:cNvContentPartPr/>
                <p14:nvPr/>
              </p14:nvContentPartPr>
              <p14:xfrm>
                <a:off x="5991587" y="2569920"/>
                <a:ext cx="168120" cy="15048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7A3F5125-F393-4253-B2C5-5BB096F6C95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987267" y="2565600"/>
                  <a:ext cx="1767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EBD3359-D81F-466A-921C-B3FA0E6B4850}"/>
                    </a:ext>
                  </a:extLst>
                </p14:cNvPr>
                <p14:cNvContentPartPr/>
                <p14:nvPr/>
              </p14:nvContentPartPr>
              <p14:xfrm>
                <a:off x="4817987" y="2932440"/>
                <a:ext cx="9360" cy="928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EBD3359-D81F-466A-921C-B3FA0E6B485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813667" y="2928120"/>
                  <a:ext cx="180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734DFB4-4981-4895-99DB-9A862D32CE81}"/>
                    </a:ext>
                  </a:extLst>
                </p14:cNvPr>
                <p14:cNvContentPartPr/>
                <p14:nvPr/>
              </p14:nvContentPartPr>
              <p14:xfrm>
                <a:off x="4785947" y="2852520"/>
                <a:ext cx="51480" cy="169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734DFB4-4981-4895-99DB-9A862D32CE8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781627" y="2848200"/>
                  <a:ext cx="6012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05C3611A-568E-4BAA-9078-EB55225FEB47}"/>
                    </a:ext>
                  </a:extLst>
                </p14:cNvPr>
                <p14:cNvContentPartPr/>
                <p14:nvPr/>
              </p14:nvContentPartPr>
              <p14:xfrm>
                <a:off x="4871987" y="2934960"/>
                <a:ext cx="66600" cy="12492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05C3611A-568E-4BAA-9078-EB55225FEB47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867667" y="2930640"/>
                  <a:ext cx="752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C7C1DC15-09A1-46A3-A7F1-2823C411CB78}"/>
                    </a:ext>
                  </a:extLst>
                </p14:cNvPr>
                <p14:cNvContentPartPr/>
                <p14:nvPr/>
              </p14:nvContentPartPr>
              <p14:xfrm>
                <a:off x="4939307" y="2860800"/>
                <a:ext cx="105120" cy="1944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C7C1DC15-09A1-46A3-A7F1-2823C411CB7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934987" y="2856480"/>
                  <a:ext cx="11376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DBA59A2-D198-46ED-A8BB-60F4652386FB}"/>
                    </a:ext>
                  </a:extLst>
                </p14:cNvPr>
                <p14:cNvContentPartPr/>
                <p14:nvPr/>
              </p14:nvContentPartPr>
              <p14:xfrm>
                <a:off x="5184107" y="2862240"/>
                <a:ext cx="46800" cy="15300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DBA59A2-D198-46ED-A8BB-60F4652386F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179787" y="2857920"/>
                  <a:ext cx="554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B84BB6F-9611-4EF5-AF90-84B6F7E91D08}"/>
                    </a:ext>
                  </a:extLst>
                </p14:cNvPr>
                <p14:cNvContentPartPr/>
                <p14:nvPr/>
              </p14:nvContentPartPr>
              <p14:xfrm>
                <a:off x="5224787" y="2947560"/>
                <a:ext cx="186120" cy="7344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B84BB6F-9611-4EF5-AF90-84B6F7E91D08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220467" y="2943240"/>
                  <a:ext cx="19476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DDE6AF2-2B56-48E0-A190-E033EB2CD6C4}"/>
                    </a:ext>
                  </a:extLst>
                </p14:cNvPr>
                <p14:cNvContentPartPr/>
                <p14:nvPr/>
              </p14:nvContentPartPr>
              <p14:xfrm>
                <a:off x="5422427" y="2973480"/>
                <a:ext cx="61560" cy="18180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DDE6AF2-2B56-48E0-A190-E033EB2CD6C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418107" y="2969160"/>
                  <a:ext cx="702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DB5E726-5437-4B2B-99F3-FA638A0DEE19}"/>
                    </a:ext>
                  </a:extLst>
                </p14:cNvPr>
                <p14:cNvContentPartPr/>
                <p14:nvPr/>
              </p14:nvContentPartPr>
              <p14:xfrm>
                <a:off x="5531507" y="2856480"/>
                <a:ext cx="136800" cy="27648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DB5E726-5437-4B2B-99F3-FA638A0DEE19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527187" y="2852160"/>
                  <a:ext cx="14544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678A2B88-16D7-419F-931A-3BF731DA9683}"/>
                    </a:ext>
                  </a:extLst>
                </p14:cNvPr>
                <p14:cNvContentPartPr/>
                <p14:nvPr/>
              </p14:nvContentPartPr>
              <p14:xfrm>
                <a:off x="5627627" y="2870520"/>
                <a:ext cx="48240" cy="219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678A2B88-16D7-419F-931A-3BF731DA968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623307" y="2866200"/>
                  <a:ext cx="56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843F79C-0F7C-44B8-9893-7720B595C82B}"/>
                    </a:ext>
                  </a:extLst>
                </p14:cNvPr>
                <p14:cNvContentPartPr/>
                <p14:nvPr/>
              </p14:nvContentPartPr>
              <p14:xfrm>
                <a:off x="5687027" y="2907960"/>
                <a:ext cx="66600" cy="1155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843F79C-0F7C-44B8-9893-7720B595C82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682707" y="2903640"/>
                  <a:ext cx="752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E608F824-272F-4455-AB7C-871E85051CEB}"/>
                    </a:ext>
                  </a:extLst>
                </p14:cNvPr>
                <p14:cNvContentPartPr/>
                <p14:nvPr/>
              </p14:nvContentPartPr>
              <p14:xfrm>
                <a:off x="5748947" y="2840280"/>
                <a:ext cx="126720" cy="16668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E608F824-272F-4455-AB7C-871E85051CEB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744627" y="2835960"/>
                  <a:ext cx="13536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C0EBB22-75E7-4C2E-92CA-A1D3FE2F8AF7}"/>
                    </a:ext>
                  </a:extLst>
                </p14:cNvPr>
                <p14:cNvContentPartPr/>
                <p14:nvPr/>
              </p14:nvContentPartPr>
              <p14:xfrm>
                <a:off x="5850107" y="2822640"/>
                <a:ext cx="48600" cy="7956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C0EBB22-75E7-4C2E-92CA-A1D3FE2F8AF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845787" y="2818320"/>
                  <a:ext cx="572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DC9DD10-D905-4763-B34A-391606D8F015}"/>
                    </a:ext>
                  </a:extLst>
                </p14:cNvPr>
                <p14:cNvContentPartPr/>
                <p14:nvPr/>
              </p14:nvContentPartPr>
              <p14:xfrm>
                <a:off x="5922467" y="2906520"/>
                <a:ext cx="75600" cy="20844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DC9DD10-D905-4763-B34A-391606D8F01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918147" y="2902200"/>
                  <a:ext cx="8424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12AF0EA0-A074-4777-8819-280B637F0776}"/>
                    </a:ext>
                  </a:extLst>
                </p14:cNvPr>
                <p14:cNvContentPartPr/>
                <p14:nvPr/>
              </p14:nvContentPartPr>
              <p14:xfrm>
                <a:off x="5707907" y="3087960"/>
                <a:ext cx="167040" cy="2214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12AF0EA0-A074-4777-8819-280B637F077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703587" y="3083640"/>
                  <a:ext cx="1756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7C33B4B9-7AD4-4330-B099-14EF198D5099}"/>
                    </a:ext>
                  </a:extLst>
                </p14:cNvPr>
                <p14:cNvContentPartPr/>
                <p14:nvPr/>
              </p14:nvContentPartPr>
              <p14:xfrm>
                <a:off x="5878907" y="3137640"/>
                <a:ext cx="96480" cy="759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7C33B4B9-7AD4-4330-B099-14EF198D5099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874587" y="3133320"/>
                  <a:ext cx="1051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A085C16-92A9-4D72-9077-574DB521C4BC}"/>
                    </a:ext>
                  </a:extLst>
                </p14:cNvPr>
                <p14:cNvContentPartPr/>
                <p14:nvPr/>
              </p14:nvContentPartPr>
              <p14:xfrm>
                <a:off x="5953427" y="3038640"/>
                <a:ext cx="97200" cy="14616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A085C16-92A9-4D72-9077-574DB521C4BC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949107" y="3034320"/>
                  <a:ext cx="1058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16E152B5-A411-4C20-89D4-88479DFC457F}"/>
                    </a:ext>
                  </a:extLst>
                </p14:cNvPr>
                <p14:cNvContentPartPr/>
                <p14:nvPr/>
              </p14:nvContentPartPr>
              <p14:xfrm>
                <a:off x="6061067" y="2917320"/>
                <a:ext cx="201600" cy="33948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16E152B5-A411-4C20-89D4-88479DFC457F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056747" y="2913000"/>
                  <a:ext cx="210240" cy="34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1806A327-A5A5-4D32-B841-45725F378467}"/>
                    </a:ext>
                  </a:extLst>
                </p14:cNvPr>
                <p14:cNvContentPartPr/>
                <p14:nvPr/>
              </p14:nvContentPartPr>
              <p14:xfrm>
                <a:off x="6266987" y="2976720"/>
                <a:ext cx="73800" cy="1054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1806A327-A5A5-4D32-B841-45725F37846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262667" y="2972400"/>
                  <a:ext cx="8244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E207EA2-F286-4D54-B95A-D9D9B1678F9C}"/>
                    </a:ext>
                  </a:extLst>
                </p14:cNvPr>
                <p14:cNvContentPartPr/>
                <p14:nvPr/>
              </p14:nvContentPartPr>
              <p14:xfrm>
                <a:off x="6334667" y="2861160"/>
                <a:ext cx="127800" cy="2919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E207EA2-F286-4D54-B95A-D9D9B1678F9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330347" y="2856840"/>
                  <a:ext cx="136440" cy="300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590A7BA4-6150-4E1C-BEF4-928862C4A8EE}"/>
                  </a:ext>
                </a:extLst>
              </p14:cNvPr>
              <p14:cNvContentPartPr/>
              <p14:nvPr/>
            </p14:nvContentPartPr>
            <p14:xfrm>
              <a:off x="1121147" y="807360"/>
              <a:ext cx="2571120" cy="1123200"/>
            </p14:xfrm>
          </p:contentPart>
        </mc:Choice>
        <mc:Fallback xmlns=""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590A7BA4-6150-4E1C-BEF4-928862C4A8EE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1116827" y="803040"/>
                <a:ext cx="2579760" cy="113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98" name="Gruppieren 97">
            <a:extLst>
              <a:ext uri="{FF2B5EF4-FFF2-40B4-BE49-F238E27FC236}">
                <a16:creationId xmlns:a16="http://schemas.microsoft.com/office/drawing/2014/main" id="{8FC587C9-EB38-43BE-B827-63E9CD99E300}"/>
              </a:ext>
            </a:extLst>
          </p:cNvPr>
          <p:cNvGrpSpPr/>
          <p:nvPr/>
        </p:nvGrpSpPr>
        <p:grpSpPr>
          <a:xfrm>
            <a:off x="1257587" y="535200"/>
            <a:ext cx="2523960" cy="2292480"/>
            <a:chOff x="1257587" y="535200"/>
            <a:chExt cx="2523960" cy="229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EE04BBD2-2627-49E8-BA0D-5C83D5E897D8}"/>
                    </a:ext>
                  </a:extLst>
                </p14:cNvPr>
                <p14:cNvContentPartPr/>
                <p14:nvPr/>
              </p14:nvContentPartPr>
              <p14:xfrm>
                <a:off x="1500587" y="634560"/>
                <a:ext cx="38160" cy="32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EE04BBD2-2627-49E8-BA0D-5C83D5E897D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496267" y="630240"/>
                  <a:ext cx="4680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EB42E606-C998-44B1-B603-2F09084CC7C7}"/>
                    </a:ext>
                  </a:extLst>
                </p14:cNvPr>
                <p14:cNvContentPartPr/>
                <p14:nvPr/>
              </p14:nvContentPartPr>
              <p14:xfrm>
                <a:off x="1257587" y="695760"/>
                <a:ext cx="616320" cy="128340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EB42E606-C998-44B1-B603-2F09084CC7C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253267" y="691440"/>
                  <a:ext cx="624960" cy="12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D3E4FDF4-D7B2-4AA2-BF97-E60D377CAC05}"/>
                    </a:ext>
                  </a:extLst>
                </p14:cNvPr>
                <p14:cNvContentPartPr/>
                <p14:nvPr/>
              </p14:nvContentPartPr>
              <p14:xfrm>
                <a:off x="1977227" y="535200"/>
                <a:ext cx="684720" cy="129816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D3E4FDF4-D7B2-4AA2-BF97-E60D377CAC05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972907" y="530880"/>
                  <a:ext cx="693360" cy="130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A746EDE-23EB-413B-917C-63A060E5CF79}"/>
                    </a:ext>
                  </a:extLst>
                </p14:cNvPr>
                <p14:cNvContentPartPr/>
                <p14:nvPr/>
              </p14:nvContentPartPr>
              <p14:xfrm>
                <a:off x="2832587" y="586680"/>
                <a:ext cx="891000" cy="13298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A746EDE-23EB-413B-917C-63A060E5CF79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828267" y="582360"/>
                  <a:ext cx="899640" cy="133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37E00514-AA45-40C0-99C7-F6604AAD17D1}"/>
                    </a:ext>
                  </a:extLst>
                </p14:cNvPr>
                <p14:cNvContentPartPr/>
                <p14:nvPr/>
              </p14:nvContentPartPr>
              <p14:xfrm>
                <a:off x="1757987" y="1237920"/>
                <a:ext cx="170640" cy="11124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37E00514-AA45-40C0-99C7-F6604AAD17D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753667" y="1233600"/>
                  <a:ext cx="17928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B97175E-3EFC-46C1-8A7C-6A07FB450058}"/>
                    </a:ext>
                  </a:extLst>
                </p14:cNvPr>
                <p14:cNvContentPartPr/>
                <p14:nvPr/>
              </p14:nvContentPartPr>
              <p14:xfrm>
                <a:off x="2573027" y="1206600"/>
                <a:ext cx="166680" cy="1198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B97175E-3EFC-46C1-8A7C-6A07FB45005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568707" y="1202280"/>
                  <a:ext cx="1753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590551C-06C9-443F-B3E0-1B491A871213}"/>
                    </a:ext>
                  </a:extLst>
                </p14:cNvPr>
                <p14:cNvContentPartPr/>
                <p14:nvPr/>
              </p14:nvContentPartPr>
              <p14:xfrm>
                <a:off x="3445667" y="1256640"/>
                <a:ext cx="142200" cy="1317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590551C-06C9-443F-B3E0-1B491A871213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441347" y="1252320"/>
                  <a:ext cx="1508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B9987BBB-3109-490E-B8CC-1A7D19EEF3F5}"/>
                    </a:ext>
                  </a:extLst>
                </p14:cNvPr>
                <p14:cNvContentPartPr/>
                <p14:nvPr/>
              </p14:nvContentPartPr>
              <p14:xfrm>
                <a:off x="1419587" y="1888440"/>
                <a:ext cx="936360" cy="21996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B9987BBB-3109-490E-B8CC-1A7D19EEF3F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415267" y="1884120"/>
                  <a:ext cx="94500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D5FA6D1-9EB0-4AB4-8199-F3965B5388F0}"/>
                    </a:ext>
                  </a:extLst>
                </p14:cNvPr>
                <p14:cNvContentPartPr/>
                <p14:nvPr/>
              </p14:nvContentPartPr>
              <p14:xfrm>
                <a:off x="2484107" y="1923720"/>
                <a:ext cx="695160" cy="1303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D5FA6D1-9EB0-4AB4-8199-F3965B5388F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2479787" y="1919400"/>
                  <a:ext cx="7038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1CDD6737-0853-4653-A6FA-FBB46508B80D}"/>
                    </a:ext>
                  </a:extLst>
                </p14:cNvPr>
                <p14:cNvContentPartPr/>
                <p14:nvPr/>
              </p14:nvContentPartPr>
              <p14:xfrm>
                <a:off x="1806227" y="2175360"/>
                <a:ext cx="318240" cy="10908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1CDD6737-0853-4653-A6FA-FBB46508B80D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801907" y="2171040"/>
                  <a:ext cx="32688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4D345D63-878E-43FC-813A-3799FD24BEED}"/>
                    </a:ext>
                  </a:extLst>
                </p14:cNvPr>
                <p14:cNvContentPartPr/>
                <p14:nvPr/>
              </p14:nvContentPartPr>
              <p14:xfrm>
                <a:off x="2123027" y="2101200"/>
                <a:ext cx="172080" cy="19116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4D345D63-878E-43FC-813A-3799FD24BEE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118707" y="2096880"/>
                  <a:ext cx="1807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08B4232A-EF6C-4641-8379-69EA51C2D341}"/>
                    </a:ext>
                  </a:extLst>
                </p14:cNvPr>
                <p14:cNvContentPartPr/>
                <p14:nvPr/>
              </p14:nvContentPartPr>
              <p14:xfrm>
                <a:off x="2457827" y="2075640"/>
                <a:ext cx="316440" cy="18324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08B4232A-EF6C-4641-8379-69EA51C2D341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453507" y="2071320"/>
                  <a:ext cx="32508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60357DE5-5551-40DA-9C23-B6F502874EF5}"/>
                    </a:ext>
                  </a:extLst>
                </p14:cNvPr>
                <p14:cNvContentPartPr/>
                <p14:nvPr/>
              </p14:nvContentPartPr>
              <p14:xfrm>
                <a:off x="2709467" y="2074920"/>
                <a:ext cx="74160" cy="684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60357DE5-5551-40DA-9C23-B6F502874EF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2705147" y="2070600"/>
                  <a:ext cx="828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3C7E2B99-31AE-4768-8E08-3CFF3CFDE4ED}"/>
                    </a:ext>
                  </a:extLst>
                </p14:cNvPr>
                <p14:cNvContentPartPr/>
                <p14:nvPr/>
              </p14:nvContentPartPr>
              <p14:xfrm>
                <a:off x="2895587" y="2142600"/>
                <a:ext cx="91080" cy="7560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3C7E2B99-31AE-4768-8E08-3CFF3CFDE4ED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2891267" y="2138280"/>
                  <a:ext cx="997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0F97AE22-AE45-4691-9728-9DB2673E06EE}"/>
                    </a:ext>
                  </a:extLst>
                </p14:cNvPr>
                <p14:cNvContentPartPr/>
                <p14:nvPr/>
              </p14:nvContentPartPr>
              <p14:xfrm>
                <a:off x="2994947" y="2112360"/>
                <a:ext cx="234000" cy="9792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0F97AE22-AE45-4691-9728-9DB2673E06EE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2990627" y="2108040"/>
                  <a:ext cx="2426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685864E5-61E0-47C1-99DB-E2DD5B8932C1}"/>
                    </a:ext>
                  </a:extLst>
                </p14:cNvPr>
                <p14:cNvContentPartPr/>
                <p14:nvPr/>
              </p14:nvContentPartPr>
              <p14:xfrm>
                <a:off x="3213827" y="2048280"/>
                <a:ext cx="119520" cy="15444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685864E5-61E0-47C1-99DB-E2DD5B8932C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09507" y="2043960"/>
                  <a:ext cx="12816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A7256CA9-2B37-4010-8B9E-A0D7F70B5030}"/>
                    </a:ext>
                  </a:extLst>
                </p14:cNvPr>
                <p14:cNvContentPartPr/>
                <p14:nvPr/>
              </p14:nvContentPartPr>
              <p14:xfrm>
                <a:off x="1825307" y="2326920"/>
                <a:ext cx="395640" cy="18864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A7256CA9-2B37-4010-8B9E-A0D7F70B5030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820987" y="2322600"/>
                  <a:ext cx="40428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B3B839EA-C378-4B7C-9759-D2AC919AD1F5}"/>
                    </a:ext>
                  </a:extLst>
                </p14:cNvPr>
                <p14:cNvContentPartPr/>
                <p14:nvPr/>
              </p14:nvContentPartPr>
              <p14:xfrm>
                <a:off x="2039507" y="2329800"/>
                <a:ext cx="32040" cy="1116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B3B839EA-C378-4B7C-9759-D2AC919AD1F5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2035187" y="2325480"/>
                  <a:ext cx="406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ECF6F02B-64BE-457C-803B-2FCA54301822}"/>
                    </a:ext>
                  </a:extLst>
                </p14:cNvPr>
                <p14:cNvContentPartPr/>
                <p14:nvPr/>
              </p14:nvContentPartPr>
              <p14:xfrm>
                <a:off x="2339747" y="2338800"/>
                <a:ext cx="109440" cy="11772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ECF6F02B-64BE-457C-803B-2FCA5430182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2335427" y="2334480"/>
                  <a:ext cx="1180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E3F85521-74E1-4F17-A5F4-CB8449BE8402}"/>
                    </a:ext>
                  </a:extLst>
                </p14:cNvPr>
                <p14:cNvContentPartPr/>
                <p14:nvPr/>
              </p14:nvContentPartPr>
              <p14:xfrm>
                <a:off x="2355587" y="2387760"/>
                <a:ext cx="51480" cy="1512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E3F85521-74E1-4F17-A5F4-CB8449BE840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2351267" y="2383440"/>
                  <a:ext cx="601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CCFBD162-5596-435C-A9D6-312216173B10}"/>
                    </a:ext>
                  </a:extLst>
                </p14:cNvPr>
                <p14:cNvContentPartPr/>
                <p14:nvPr/>
              </p14:nvContentPartPr>
              <p14:xfrm>
                <a:off x="2448467" y="2302080"/>
                <a:ext cx="180360" cy="15192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CCFBD162-5596-435C-A9D6-312216173B10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2444147" y="2297760"/>
                  <a:ext cx="18900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37D9234-6607-4E43-A67C-41A23A69D4DB}"/>
                    </a:ext>
                  </a:extLst>
                </p14:cNvPr>
                <p14:cNvContentPartPr/>
                <p14:nvPr/>
              </p14:nvContentPartPr>
              <p14:xfrm>
                <a:off x="2681387" y="2262120"/>
                <a:ext cx="327600" cy="28440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37D9234-6607-4E43-A67C-41A23A69D4DB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2677067" y="2257800"/>
                  <a:ext cx="33624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884331E5-BD6B-4BDB-A47C-D2A5AD2BC71F}"/>
                    </a:ext>
                  </a:extLst>
                </p14:cNvPr>
                <p14:cNvContentPartPr/>
                <p14:nvPr/>
              </p14:nvContentPartPr>
              <p14:xfrm>
                <a:off x="3141107" y="2222520"/>
                <a:ext cx="83880" cy="14436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884331E5-BD6B-4BDB-A47C-D2A5AD2BC71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136787" y="2218200"/>
                  <a:ext cx="925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3080AF87-B937-41FC-AA84-0C71D60258E3}"/>
                    </a:ext>
                  </a:extLst>
                </p14:cNvPr>
                <p14:cNvContentPartPr/>
                <p14:nvPr/>
              </p14:nvContentPartPr>
              <p14:xfrm>
                <a:off x="3219947" y="2316840"/>
                <a:ext cx="184680" cy="19152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3080AF87-B937-41FC-AA84-0C71D60258E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215627" y="2312520"/>
                  <a:ext cx="1933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5CB71AEC-5BD9-4545-92DD-2603845D9FDC}"/>
                    </a:ext>
                  </a:extLst>
                </p14:cNvPr>
                <p14:cNvContentPartPr/>
                <p14:nvPr/>
              </p14:nvContentPartPr>
              <p14:xfrm>
                <a:off x="3434507" y="2199840"/>
                <a:ext cx="113040" cy="22500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5CB71AEC-5BD9-4545-92DD-2603845D9FDC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3430187" y="2195520"/>
                  <a:ext cx="12168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2F9E2B72-0BE9-4971-860A-6188AB83CDF8}"/>
                    </a:ext>
                  </a:extLst>
                </p14:cNvPr>
                <p14:cNvContentPartPr/>
                <p14:nvPr/>
              </p14:nvContentPartPr>
              <p14:xfrm>
                <a:off x="3530267" y="2219280"/>
                <a:ext cx="73080" cy="10836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2F9E2B72-0BE9-4971-860A-6188AB83CDF8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525947" y="2214960"/>
                  <a:ext cx="817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A740F5BB-7E35-4E72-B60F-AE17256FDF2F}"/>
                    </a:ext>
                  </a:extLst>
                </p14:cNvPr>
                <p14:cNvContentPartPr/>
                <p14:nvPr/>
              </p14:nvContentPartPr>
              <p14:xfrm>
                <a:off x="3633947" y="2154840"/>
                <a:ext cx="92520" cy="20772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A740F5BB-7E35-4E72-B60F-AE17256FDF2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629627" y="2150520"/>
                  <a:ext cx="1011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D9E1B1E2-0F45-48B6-A4EF-F4200D309988}"/>
                    </a:ext>
                  </a:extLst>
                </p14:cNvPr>
                <p14:cNvContentPartPr/>
                <p14:nvPr/>
              </p14:nvContentPartPr>
              <p14:xfrm>
                <a:off x="3713867" y="2178240"/>
                <a:ext cx="67680" cy="30600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D9E1B1E2-0F45-48B6-A4EF-F4200D30998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709547" y="2173920"/>
                  <a:ext cx="7632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56693C6-5D01-491A-AC9C-2376DA19509E}"/>
                    </a:ext>
                  </a:extLst>
                </p14:cNvPr>
                <p14:cNvContentPartPr/>
                <p14:nvPr/>
              </p14:nvContentPartPr>
              <p14:xfrm>
                <a:off x="2340467" y="2545800"/>
                <a:ext cx="145080" cy="26388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56693C6-5D01-491A-AC9C-2376DA19509E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2336147" y="2541480"/>
                  <a:ext cx="15372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6FAE0E3-31BA-4740-A1D2-173721F64A32}"/>
                    </a:ext>
                  </a:extLst>
                </p14:cNvPr>
                <p14:cNvContentPartPr/>
                <p14:nvPr/>
              </p14:nvContentPartPr>
              <p14:xfrm>
                <a:off x="2474387" y="2562720"/>
                <a:ext cx="159120" cy="16164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6FAE0E3-31BA-4740-A1D2-173721F64A3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470067" y="2558400"/>
                  <a:ext cx="1677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5D39627-5678-4664-9DFA-6FC4D1CAAF05}"/>
                    </a:ext>
                  </a:extLst>
                </p14:cNvPr>
                <p14:cNvContentPartPr/>
                <p14:nvPr/>
              </p14:nvContentPartPr>
              <p14:xfrm>
                <a:off x="2647187" y="2595840"/>
                <a:ext cx="116280" cy="23184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5D39627-5678-4664-9DFA-6FC4D1CAAF05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642867" y="2591520"/>
                  <a:ext cx="1249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A60F20FF-2B81-48AC-A736-EFE12AD79D87}"/>
                    </a:ext>
                  </a:extLst>
                </p14:cNvPr>
                <p14:cNvContentPartPr/>
                <p14:nvPr/>
              </p14:nvContentPartPr>
              <p14:xfrm>
                <a:off x="2817827" y="2544360"/>
                <a:ext cx="126360" cy="11952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A60F20FF-2B81-48AC-A736-EFE12AD79D8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813507" y="2540040"/>
                  <a:ext cx="1350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69E1FF9B-9D6A-45A5-A886-E5DB1ACBC7C8}"/>
                    </a:ext>
                  </a:extLst>
                </p14:cNvPr>
                <p14:cNvContentPartPr/>
                <p14:nvPr/>
              </p14:nvContentPartPr>
              <p14:xfrm>
                <a:off x="2954627" y="2481000"/>
                <a:ext cx="176760" cy="28512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69E1FF9B-9D6A-45A5-A886-E5DB1ACBC7C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950307" y="2476680"/>
                  <a:ext cx="185400" cy="293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D594C7CA-C5A5-494B-8AB6-7A44A744A0BD}"/>
                  </a:ext>
                </a:extLst>
              </p14:cNvPr>
              <p14:cNvContentPartPr/>
              <p14:nvPr/>
            </p14:nvContentPartPr>
            <p14:xfrm>
              <a:off x="7101827" y="1471560"/>
              <a:ext cx="3478680" cy="702360"/>
            </p14:xfrm>
          </p:contentPart>
        </mc:Choice>
        <mc:Fallback xmlns=""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D594C7CA-C5A5-494B-8AB6-7A44A744A0BD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7507" y="1467240"/>
                <a:ext cx="3487320" cy="71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2DA56830-1AC7-4359-8F43-3791DC762AEB}"/>
                  </a:ext>
                </a:extLst>
              </p14:cNvPr>
              <p14:cNvContentPartPr/>
              <p14:nvPr/>
            </p14:nvContentPartPr>
            <p14:xfrm>
              <a:off x="8645867" y="1603320"/>
              <a:ext cx="1869480" cy="44712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2DA56830-1AC7-4359-8F43-3791DC762AEB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8641547" y="1599000"/>
                <a:ext cx="1878120" cy="455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9" name="Gruppieren 118">
            <a:extLst>
              <a:ext uri="{FF2B5EF4-FFF2-40B4-BE49-F238E27FC236}">
                <a16:creationId xmlns:a16="http://schemas.microsoft.com/office/drawing/2014/main" id="{80BC57DF-ADC9-4341-A2C0-3278744E6F70}"/>
              </a:ext>
            </a:extLst>
          </p:cNvPr>
          <p:cNvGrpSpPr/>
          <p:nvPr/>
        </p:nvGrpSpPr>
        <p:grpSpPr>
          <a:xfrm>
            <a:off x="8716427" y="2457240"/>
            <a:ext cx="1416240" cy="724680"/>
            <a:chOff x="8716427" y="2457240"/>
            <a:chExt cx="1416240" cy="72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BB18912C-46F0-4C9D-AE3F-79A85627A90F}"/>
                    </a:ext>
                  </a:extLst>
                </p14:cNvPr>
                <p14:cNvContentPartPr/>
                <p14:nvPr/>
              </p14:nvContentPartPr>
              <p14:xfrm>
                <a:off x="8716427" y="2567040"/>
                <a:ext cx="483840" cy="4176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BB18912C-46F0-4C9D-AE3F-79A85627A90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712107" y="2562720"/>
                  <a:ext cx="49248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75F4C57B-C5FC-49B0-B8D5-1761306EBFC4}"/>
                    </a:ext>
                  </a:extLst>
                </p14:cNvPr>
                <p14:cNvContentPartPr/>
                <p14:nvPr/>
              </p14:nvContentPartPr>
              <p14:xfrm>
                <a:off x="9197027" y="2457240"/>
                <a:ext cx="815400" cy="17208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75F4C57B-C5FC-49B0-B8D5-1761306EBFC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192707" y="2452920"/>
                  <a:ext cx="8240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CBB5E41F-2A24-46B1-B17A-C9908253902E}"/>
                    </a:ext>
                  </a:extLst>
                </p14:cNvPr>
                <p14:cNvContentPartPr/>
                <p14:nvPr/>
              </p14:nvContentPartPr>
              <p14:xfrm>
                <a:off x="8871947" y="2694480"/>
                <a:ext cx="13680" cy="11376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CBB5E41F-2A24-46B1-B17A-C9908253902E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867627" y="2690160"/>
                  <a:ext cx="223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FE8D20EC-D210-4F71-9184-5E91B40F1FB4}"/>
                    </a:ext>
                  </a:extLst>
                </p14:cNvPr>
                <p14:cNvContentPartPr/>
                <p14:nvPr/>
              </p14:nvContentPartPr>
              <p14:xfrm>
                <a:off x="8765027" y="2665320"/>
                <a:ext cx="162000" cy="13320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FE8D20EC-D210-4F71-9184-5E91B40F1FB4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760707" y="2661000"/>
                  <a:ext cx="1706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B2FB8253-7BBE-4902-9FA6-D15A58193D64}"/>
                    </a:ext>
                  </a:extLst>
                </p14:cNvPr>
                <p14:cNvContentPartPr/>
                <p14:nvPr/>
              </p14:nvContentPartPr>
              <p14:xfrm>
                <a:off x="8977787" y="2722560"/>
                <a:ext cx="292680" cy="8244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B2FB8253-7BBE-4902-9FA6-D15A58193D64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973467" y="2718240"/>
                  <a:ext cx="301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76881BC6-4237-4788-B4DB-32F838532D1B}"/>
                    </a:ext>
                  </a:extLst>
                </p14:cNvPr>
                <p14:cNvContentPartPr/>
                <p14:nvPr/>
              </p14:nvContentPartPr>
              <p14:xfrm>
                <a:off x="9263987" y="2672520"/>
                <a:ext cx="150480" cy="11052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76881BC6-4237-4788-B4DB-32F838532D1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259667" y="2668200"/>
                  <a:ext cx="1591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A8A32A7A-8B11-47D9-BF6C-2BABAF83D59E}"/>
                    </a:ext>
                  </a:extLst>
                </p14:cNvPr>
                <p14:cNvContentPartPr/>
                <p14:nvPr/>
              </p14:nvContentPartPr>
              <p14:xfrm>
                <a:off x="9405467" y="2595840"/>
                <a:ext cx="146160" cy="17928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A8A32A7A-8B11-47D9-BF6C-2BABAF83D59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401147" y="2591520"/>
                  <a:ext cx="15480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7682FE4-2D99-41CB-AD5D-EA000C289430}"/>
                    </a:ext>
                  </a:extLst>
                </p14:cNvPr>
                <p14:cNvContentPartPr/>
                <p14:nvPr/>
              </p14:nvContentPartPr>
              <p14:xfrm>
                <a:off x="9553067" y="2557680"/>
                <a:ext cx="285840" cy="28008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7682FE4-2D99-41CB-AD5D-EA000C289430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9548747" y="2553360"/>
                  <a:ext cx="29448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21FEC7BB-DFCF-4111-B9B6-720C04474E8D}"/>
                    </a:ext>
                  </a:extLst>
                </p14:cNvPr>
                <p14:cNvContentPartPr/>
                <p14:nvPr/>
              </p14:nvContentPartPr>
              <p14:xfrm>
                <a:off x="9069947" y="3018840"/>
                <a:ext cx="175680" cy="16308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21FEC7BB-DFCF-4111-B9B6-720C04474E8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9065627" y="3014520"/>
                  <a:ext cx="1843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ABE3E4EF-7BAB-4E00-95A9-8A1B6BFE1ED7}"/>
                    </a:ext>
                  </a:extLst>
                </p14:cNvPr>
                <p14:cNvContentPartPr/>
                <p14:nvPr/>
              </p14:nvContentPartPr>
              <p14:xfrm>
                <a:off x="9245987" y="3023880"/>
                <a:ext cx="84240" cy="11700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ABE3E4EF-7BAB-4E00-95A9-8A1B6BFE1ED7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241667" y="3019560"/>
                  <a:ext cx="928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E8C24D2-BEA0-477E-8D39-E611321620A9}"/>
                    </a:ext>
                  </a:extLst>
                </p14:cNvPr>
                <p14:cNvContentPartPr/>
                <p14:nvPr/>
              </p14:nvContentPartPr>
              <p14:xfrm>
                <a:off x="9356867" y="3038280"/>
                <a:ext cx="127440" cy="7632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E8C24D2-BEA0-477E-8D39-E611321620A9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352547" y="3033960"/>
                  <a:ext cx="13608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F323D59-8377-4105-8A42-CE09AE31FE02}"/>
                    </a:ext>
                  </a:extLst>
                </p14:cNvPr>
                <p14:cNvContentPartPr/>
                <p14:nvPr/>
              </p14:nvContentPartPr>
              <p14:xfrm>
                <a:off x="9498347" y="3016320"/>
                <a:ext cx="82080" cy="7524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F323D59-8377-4105-8A42-CE09AE31FE02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494027" y="3012000"/>
                  <a:ext cx="9072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2908E374-EA89-41AE-9FAC-AF5ACA475305}"/>
                    </a:ext>
                  </a:extLst>
                </p14:cNvPr>
                <p14:cNvContentPartPr/>
                <p14:nvPr/>
              </p14:nvContentPartPr>
              <p14:xfrm>
                <a:off x="9605987" y="2906520"/>
                <a:ext cx="276480" cy="16776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2908E374-EA89-41AE-9FAC-AF5ACA475305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601667" y="2902200"/>
                  <a:ext cx="2851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AAC783B7-F1AA-4C74-9E5F-1187E55E4CC1}"/>
                    </a:ext>
                  </a:extLst>
                </p14:cNvPr>
                <p14:cNvContentPartPr/>
                <p14:nvPr/>
              </p14:nvContentPartPr>
              <p14:xfrm>
                <a:off x="9896507" y="2900040"/>
                <a:ext cx="62640" cy="10260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AAC783B7-F1AA-4C74-9E5F-1187E55E4CC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892187" y="2895720"/>
                  <a:ext cx="712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B517B11-45FB-4707-8A2C-DBC7059B5D3D}"/>
                    </a:ext>
                  </a:extLst>
                </p14:cNvPr>
                <p14:cNvContentPartPr/>
                <p14:nvPr/>
              </p14:nvContentPartPr>
              <p14:xfrm>
                <a:off x="9963107" y="2896800"/>
                <a:ext cx="68400" cy="8100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B517B11-45FB-4707-8A2C-DBC7059B5D3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958787" y="2892480"/>
                  <a:ext cx="7704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32E31515-1464-4B37-9CEF-A56A7D5767B2}"/>
                    </a:ext>
                  </a:extLst>
                </p14:cNvPr>
                <p14:cNvContentPartPr/>
                <p14:nvPr/>
              </p14:nvContentPartPr>
              <p14:xfrm>
                <a:off x="10055627" y="2858280"/>
                <a:ext cx="77040" cy="6840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32E31515-1464-4B37-9CEF-A56A7D5767B2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051307" y="2853960"/>
                  <a:ext cx="856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D3291E62-D45F-4554-8B6E-E563EB7A57B4}"/>
                    </a:ext>
                  </a:extLst>
                </p14:cNvPr>
                <p14:cNvContentPartPr/>
                <p14:nvPr/>
              </p14:nvContentPartPr>
              <p14:xfrm>
                <a:off x="9796067" y="2825520"/>
                <a:ext cx="122040" cy="5940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D3291E62-D45F-4554-8B6E-E563EB7A57B4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9791747" y="2821200"/>
                  <a:ext cx="130680" cy="68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25454169-6D27-47FC-B994-7D049C9558AE}"/>
                  </a:ext>
                </a:extLst>
              </p14:cNvPr>
              <p14:cNvContentPartPr/>
              <p14:nvPr/>
            </p14:nvContentPartPr>
            <p14:xfrm>
              <a:off x="10582667" y="951000"/>
              <a:ext cx="668880" cy="1229760"/>
            </p14:xfrm>
          </p:contentPart>
        </mc:Choice>
        <mc:Fallback xmlns=""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25454169-6D27-47FC-B994-7D049C9558AE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0578347" y="946680"/>
                <a:ext cx="677520" cy="1238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3" name="Gruppieren 122">
            <a:extLst>
              <a:ext uri="{FF2B5EF4-FFF2-40B4-BE49-F238E27FC236}">
                <a16:creationId xmlns:a16="http://schemas.microsoft.com/office/drawing/2014/main" id="{00F2FDA9-AE6C-43CE-8B1D-A0B6D3831936}"/>
              </a:ext>
            </a:extLst>
          </p:cNvPr>
          <p:cNvGrpSpPr/>
          <p:nvPr/>
        </p:nvGrpSpPr>
        <p:grpSpPr>
          <a:xfrm>
            <a:off x="10820627" y="590640"/>
            <a:ext cx="179640" cy="374400"/>
            <a:chOff x="10820627" y="590640"/>
            <a:chExt cx="179640" cy="374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9132D3CB-6939-4C86-B3C6-6C1CD1DCC447}"/>
                    </a:ext>
                  </a:extLst>
                </p14:cNvPr>
                <p14:cNvContentPartPr/>
                <p14:nvPr/>
              </p14:nvContentPartPr>
              <p14:xfrm>
                <a:off x="10883267" y="590640"/>
                <a:ext cx="56520" cy="31464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9132D3CB-6939-4C86-B3C6-6C1CD1DCC447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878947" y="586320"/>
                  <a:ext cx="6516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45364398-3364-4A20-A9B7-C680B419BA1B}"/>
                    </a:ext>
                  </a:extLst>
                </p14:cNvPr>
                <p14:cNvContentPartPr/>
                <p14:nvPr/>
              </p14:nvContentPartPr>
              <p14:xfrm>
                <a:off x="10820627" y="736800"/>
                <a:ext cx="179640" cy="22824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45364398-3364-4A20-A9B7-C680B419BA1B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0816307" y="732480"/>
                  <a:ext cx="188280" cy="236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60064413-6127-4316-825C-A12612AFC536}"/>
              </a:ext>
            </a:extLst>
          </p:cNvPr>
          <p:cNvGrpSpPr/>
          <p:nvPr/>
        </p:nvGrpSpPr>
        <p:grpSpPr>
          <a:xfrm>
            <a:off x="10668707" y="277080"/>
            <a:ext cx="698760" cy="183960"/>
            <a:chOff x="10668707" y="277080"/>
            <a:chExt cx="698760" cy="183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FD06E8AD-66C2-4850-9E7B-2159CCD62E65}"/>
                    </a:ext>
                  </a:extLst>
                </p14:cNvPr>
                <p14:cNvContentPartPr/>
                <p14:nvPr/>
              </p14:nvContentPartPr>
              <p14:xfrm>
                <a:off x="10668707" y="277080"/>
                <a:ext cx="131040" cy="18396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FD06E8AD-66C2-4850-9E7B-2159CCD62E65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0664387" y="272760"/>
                  <a:ext cx="1396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6D6D4A9D-2E28-4CFF-8030-C16D8B1087D4}"/>
                    </a:ext>
                  </a:extLst>
                </p14:cNvPr>
                <p14:cNvContentPartPr/>
                <p14:nvPr/>
              </p14:nvContentPartPr>
              <p14:xfrm>
                <a:off x="10807307" y="367440"/>
                <a:ext cx="171360" cy="60480"/>
              </p14:xfrm>
            </p:contentPart>
          </mc:Choice>
          <mc:Fallback xmlns=""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6D6D4A9D-2E28-4CFF-8030-C16D8B1087D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0802987" y="363120"/>
                  <a:ext cx="18000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15FA3A88-29E4-47E3-858B-AD32D159F1F0}"/>
                    </a:ext>
                  </a:extLst>
                </p14:cNvPr>
                <p14:cNvContentPartPr/>
                <p14:nvPr/>
              </p14:nvContentPartPr>
              <p14:xfrm>
                <a:off x="10967147" y="300840"/>
                <a:ext cx="400320" cy="9540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15FA3A88-29E4-47E3-858B-AD32D159F1F0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962827" y="296520"/>
                  <a:ext cx="408960" cy="104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9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3B72E058-393E-45E7-A363-DD295D9910A7}"/>
                  </a:ext>
                </a:extLst>
              </p14:cNvPr>
              <p14:cNvContentPartPr/>
              <p14:nvPr/>
            </p14:nvContentPartPr>
            <p14:xfrm>
              <a:off x="11234987" y="1145400"/>
              <a:ext cx="523080" cy="88560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3B72E058-393E-45E7-A363-DD295D9910A7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11230667" y="1141080"/>
                <a:ext cx="531720" cy="89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18CA21BE-EE17-435E-A58E-CDE8A827E4A0}"/>
              </a:ext>
            </a:extLst>
          </p:cNvPr>
          <p:cNvGrpSpPr/>
          <p:nvPr/>
        </p:nvGrpSpPr>
        <p:grpSpPr>
          <a:xfrm>
            <a:off x="11164427" y="1141440"/>
            <a:ext cx="876240" cy="972000"/>
            <a:chOff x="11164427" y="1141440"/>
            <a:chExt cx="876240" cy="97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B69C45CB-3D5E-48F1-AEE7-79BD1965D9A5}"/>
                    </a:ext>
                  </a:extLst>
                </p14:cNvPr>
                <p14:cNvContentPartPr/>
                <p14:nvPr/>
              </p14:nvContentPartPr>
              <p14:xfrm>
                <a:off x="11692187" y="1265640"/>
                <a:ext cx="72360" cy="56124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B69C45CB-3D5E-48F1-AEE7-79BD1965D9A5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1687867" y="1261320"/>
                  <a:ext cx="81000" cy="56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0B8AC8E0-97AB-4A52-B3C3-A5F47161D79D}"/>
                    </a:ext>
                  </a:extLst>
                </p14:cNvPr>
                <p14:cNvContentPartPr/>
                <p14:nvPr/>
              </p14:nvContentPartPr>
              <p14:xfrm>
                <a:off x="11738627" y="1261680"/>
                <a:ext cx="143640" cy="56700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0B8AC8E0-97AB-4A52-B3C3-A5F47161D79D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1734307" y="1257360"/>
                  <a:ext cx="152280" cy="57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00138FD2-6DE1-454F-982B-B89403AAD047}"/>
                    </a:ext>
                  </a:extLst>
                </p14:cNvPr>
                <p14:cNvContentPartPr/>
                <p14:nvPr/>
              </p14:nvContentPartPr>
              <p14:xfrm>
                <a:off x="11671307" y="1842360"/>
                <a:ext cx="154440" cy="1872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00138FD2-6DE1-454F-982B-B89403AAD047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1666987" y="1838040"/>
                  <a:ext cx="1630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15BBA20D-401C-4B37-8E22-F315F74E09B7}"/>
                    </a:ext>
                  </a:extLst>
                </p14:cNvPr>
                <p14:cNvContentPartPr/>
                <p14:nvPr/>
              </p14:nvContentPartPr>
              <p14:xfrm>
                <a:off x="11600387" y="1983480"/>
                <a:ext cx="90720" cy="9756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15BBA20D-401C-4B37-8E22-F315F74E09B7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1596067" y="1979160"/>
                  <a:ext cx="9936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B51D36FB-D81E-4791-AB82-8B46EE402A6F}"/>
                    </a:ext>
                  </a:extLst>
                </p14:cNvPr>
                <p14:cNvContentPartPr/>
                <p14:nvPr/>
              </p14:nvContentPartPr>
              <p14:xfrm>
                <a:off x="11732147" y="2005080"/>
                <a:ext cx="40680" cy="3420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B51D36FB-D81E-4791-AB82-8B46EE402A6F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1727827" y="2000760"/>
                  <a:ext cx="4932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EE17221-0913-4D97-B0C0-862F3B1AF667}"/>
                    </a:ext>
                  </a:extLst>
                </p14:cNvPr>
                <p14:cNvContentPartPr/>
                <p14:nvPr/>
              </p14:nvContentPartPr>
              <p14:xfrm>
                <a:off x="11714867" y="1987080"/>
                <a:ext cx="79560" cy="11340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EE17221-0913-4D97-B0C0-862F3B1AF667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1710547" y="1982760"/>
                  <a:ext cx="8820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0BAECA1A-A319-497D-95A4-0060E708D18A}"/>
                    </a:ext>
                  </a:extLst>
                </p14:cNvPr>
                <p14:cNvContentPartPr/>
                <p14:nvPr/>
              </p14:nvContentPartPr>
              <p14:xfrm>
                <a:off x="11808467" y="1978080"/>
                <a:ext cx="78480" cy="10800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0BAECA1A-A319-497D-95A4-0060E708D18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1804147" y="1973760"/>
                  <a:ext cx="871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AD03D0B-3505-4464-8856-F380C0273E51}"/>
                    </a:ext>
                  </a:extLst>
                </p14:cNvPr>
                <p14:cNvContentPartPr/>
                <p14:nvPr/>
              </p14:nvContentPartPr>
              <p14:xfrm>
                <a:off x="11899187" y="1988160"/>
                <a:ext cx="69480" cy="12528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AD03D0B-3505-4464-8856-F380C0273E51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894867" y="1983840"/>
                  <a:ext cx="781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DABCB30D-C0A1-4AC7-B80C-3E4E070AD88A}"/>
                    </a:ext>
                  </a:extLst>
                </p14:cNvPr>
                <p14:cNvContentPartPr/>
                <p14:nvPr/>
              </p14:nvContentPartPr>
              <p14:xfrm>
                <a:off x="11929427" y="1959000"/>
                <a:ext cx="77400" cy="1368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DABCB30D-C0A1-4AC7-B80C-3E4E070AD88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925107" y="1954680"/>
                  <a:ext cx="860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CDD5346B-D51C-473D-AD55-7D4B71EF7CFA}"/>
                    </a:ext>
                  </a:extLst>
                </p14:cNvPr>
                <p14:cNvContentPartPr/>
                <p14:nvPr/>
              </p14:nvContentPartPr>
              <p14:xfrm>
                <a:off x="11164427" y="1141440"/>
                <a:ext cx="876240" cy="9651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CDD5346B-D51C-473D-AD55-7D4B71EF7CFA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1160107" y="1137120"/>
                  <a:ext cx="884880" cy="973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31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9528C883-2CA3-49BE-BBBA-F07E3CF802A6}"/>
                  </a:ext>
                </a:extLst>
              </p14:cNvPr>
              <p14:cNvContentPartPr/>
              <p14:nvPr/>
            </p14:nvContentPartPr>
            <p14:xfrm>
              <a:off x="8737667" y="1507920"/>
              <a:ext cx="1964520" cy="651600"/>
            </p14:xfrm>
          </p:contentPart>
        </mc:Choice>
        <mc:Fallback xmlns=""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9528C883-2CA3-49BE-BBBA-F07E3CF802A6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8733347" y="1503600"/>
                <a:ext cx="1973160" cy="660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65FC7AD9-88BD-410D-A565-CF488A04B1C0}"/>
              </a:ext>
            </a:extLst>
          </p:cNvPr>
          <p:cNvGrpSpPr/>
          <p:nvPr/>
        </p:nvGrpSpPr>
        <p:grpSpPr>
          <a:xfrm>
            <a:off x="10818107" y="2379480"/>
            <a:ext cx="959040" cy="780120"/>
            <a:chOff x="10818107" y="2379480"/>
            <a:chExt cx="959040" cy="780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383B48C4-9FEA-4B32-A3D3-67A8F7A9B216}"/>
                    </a:ext>
                  </a:extLst>
                </p14:cNvPr>
                <p14:cNvContentPartPr/>
                <p14:nvPr/>
              </p14:nvContentPartPr>
              <p14:xfrm>
                <a:off x="11310227" y="2379480"/>
                <a:ext cx="466920" cy="8928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383B48C4-9FEA-4B32-A3D3-67A8F7A9B216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1305907" y="2375160"/>
                  <a:ext cx="47556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B94D900-1887-4340-AAF2-A95C6C06BE5C}"/>
                    </a:ext>
                  </a:extLst>
                </p14:cNvPr>
                <p14:cNvContentPartPr/>
                <p14:nvPr/>
              </p14:nvContentPartPr>
              <p14:xfrm>
                <a:off x="11252267" y="2684760"/>
                <a:ext cx="118440" cy="31644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B94D900-1887-4340-AAF2-A95C6C06BE5C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247947" y="2680440"/>
                  <a:ext cx="12708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65AAD1A6-ABCF-4B0B-A6D0-F92C632E237E}"/>
                    </a:ext>
                  </a:extLst>
                </p14:cNvPr>
                <p14:cNvContentPartPr/>
                <p14:nvPr/>
              </p14:nvContentPartPr>
              <p14:xfrm>
                <a:off x="11229227" y="2531040"/>
                <a:ext cx="280800" cy="21564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65AAD1A6-ABCF-4B0B-A6D0-F92C632E237E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1224907" y="2526720"/>
                  <a:ext cx="28944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0C654491-9F54-4D43-BFAC-8FDC79935E51}"/>
                    </a:ext>
                  </a:extLst>
                </p14:cNvPr>
                <p14:cNvContentPartPr/>
                <p14:nvPr/>
              </p14:nvContentPartPr>
              <p14:xfrm>
                <a:off x="10818107" y="3027120"/>
                <a:ext cx="208440" cy="13248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0C654491-9F54-4D43-BFAC-8FDC79935E51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0813787" y="3022800"/>
                  <a:ext cx="2170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0FB73F3-7313-4A0D-8969-C5D9D57F28F0}"/>
                    </a:ext>
                  </a:extLst>
                </p14:cNvPr>
                <p14:cNvContentPartPr/>
                <p14:nvPr/>
              </p14:nvContentPartPr>
              <p14:xfrm>
                <a:off x="11003147" y="3002280"/>
                <a:ext cx="51840" cy="540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0FB73F3-7313-4A0D-8969-C5D9D57F28F0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0998827" y="2997960"/>
                  <a:ext cx="60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557B3EB1-F595-4F03-8117-8BBD7B0E735E}"/>
                    </a:ext>
                  </a:extLst>
                </p14:cNvPr>
                <p14:cNvContentPartPr/>
                <p14:nvPr/>
              </p14:nvContentPartPr>
              <p14:xfrm>
                <a:off x="11183507" y="2978880"/>
                <a:ext cx="300240" cy="14688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557B3EB1-F595-4F03-8117-8BBD7B0E735E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1179187" y="2974560"/>
                  <a:ext cx="308880" cy="155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32967596-230C-4D95-A1C4-FB63CD4A94C3}"/>
              </a:ext>
            </a:extLst>
          </p:cNvPr>
          <p:cNvGrpSpPr/>
          <p:nvPr/>
        </p:nvGrpSpPr>
        <p:grpSpPr>
          <a:xfrm>
            <a:off x="10487627" y="3289200"/>
            <a:ext cx="1197720" cy="1174680"/>
            <a:chOff x="10487627" y="3289200"/>
            <a:chExt cx="1197720" cy="117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D92DEFB0-5B96-4E64-8A64-386A03E3FC53}"/>
                    </a:ext>
                  </a:extLst>
                </p14:cNvPr>
                <p14:cNvContentPartPr/>
                <p14:nvPr/>
              </p14:nvContentPartPr>
              <p14:xfrm>
                <a:off x="10673747" y="3299640"/>
                <a:ext cx="279720" cy="12384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D92DEFB0-5B96-4E64-8A64-386A03E3FC53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0669427" y="3295320"/>
                  <a:ext cx="2883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3A948A3F-F269-44C7-8A38-67146E89B099}"/>
                    </a:ext>
                  </a:extLst>
                </p14:cNvPr>
                <p14:cNvContentPartPr/>
                <p14:nvPr/>
              </p14:nvContentPartPr>
              <p14:xfrm>
                <a:off x="10927187" y="3310080"/>
                <a:ext cx="94680" cy="19764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3A948A3F-F269-44C7-8A38-67146E89B09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0922867" y="3305760"/>
                  <a:ext cx="1033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8C3D8E23-407C-4686-964A-0A3451D71F58}"/>
                    </a:ext>
                  </a:extLst>
                </p14:cNvPr>
                <p14:cNvContentPartPr/>
                <p14:nvPr/>
              </p14:nvContentPartPr>
              <p14:xfrm>
                <a:off x="11023307" y="3296040"/>
                <a:ext cx="452160" cy="20160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8C3D8E23-407C-4686-964A-0A3451D71F58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018987" y="3291720"/>
                  <a:ext cx="46080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893C4149-F45E-4F61-953E-84F95E7C145B}"/>
                    </a:ext>
                  </a:extLst>
                </p14:cNvPr>
                <p14:cNvContentPartPr/>
                <p14:nvPr/>
              </p14:nvContentPartPr>
              <p14:xfrm>
                <a:off x="11521547" y="3289200"/>
                <a:ext cx="163800" cy="5796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893C4149-F45E-4F61-953E-84F95E7C145B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517227" y="3284880"/>
                  <a:ext cx="17244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A6627F15-DB7D-4DFA-B0C2-3F0DEC745C03}"/>
                    </a:ext>
                  </a:extLst>
                </p14:cNvPr>
                <p14:cNvContentPartPr/>
                <p14:nvPr/>
              </p14:nvContentPartPr>
              <p14:xfrm>
                <a:off x="10642067" y="3611760"/>
                <a:ext cx="71640" cy="17712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A6627F15-DB7D-4DFA-B0C2-3F0DEC745C03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0637747" y="3607440"/>
                  <a:ext cx="802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E771CBA8-28EF-4867-A122-5FDE010E6DD3}"/>
                    </a:ext>
                  </a:extLst>
                </p14:cNvPr>
                <p14:cNvContentPartPr/>
                <p14:nvPr/>
              </p14:nvContentPartPr>
              <p14:xfrm>
                <a:off x="10854467" y="3600960"/>
                <a:ext cx="104400" cy="27252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E771CBA8-28EF-4867-A122-5FDE010E6DD3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0850147" y="3596640"/>
                  <a:ext cx="11304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AAC1F46E-64B2-418D-AE49-DCF724B5B3E0}"/>
                    </a:ext>
                  </a:extLst>
                </p14:cNvPr>
                <p14:cNvContentPartPr/>
                <p14:nvPr/>
              </p14:nvContentPartPr>
              <p14:xfrm>
                <a:off x="11006027" y="3695640"/>
                <a:ext cx="147240" cy="8100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AAC1F46E-64B2-418D-AE49-DCF724B5B3E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001707" y="3690960"/>
                  <a:ext cx="15588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570C258-75F9-485D-8232-0341C76254DB}"/>
                    </a:ext>
                  </a:extLst>
                </p14:cNvPr>
                <p14:cNvContentPartPr/>
                <p14:nvPr/>
              </p14:nvContentPartPr>
              <p14:xfrm>
                <a:off x="11123387" y="3579720"/>
                <a:ext cx="263160" cy="19692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570C258-75F9-485D-8232-0341C76254DB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1119067" y="3575400"/>
                  <a:ext cx="2718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7FAED397-B411-4E4D-8614-C33229307420}"/>
                    </a:ext>
                  </a:extLst>
                </p14:cNvPr>
                <p14:cNvContentPartPr/>
                <p14:nvPr/>
              </p14:nvContentPartPr>
              <p14:xfrm>
                <a:off x="11409227" y="3674040"/>
                <a:ext cx="113040" cy="9864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7FAED397-B411-4E4D-8614-C3322930742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404907" y="3669720"/>
                  <a:ext cx="12168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30B7628F-E52C-4724-B612-2A5D75E65F0E}"/>
                    </a:ext>
                  </a:extLst>
                </p14:cNvPr>
                <p14:cNvContentPartPr/>
                <p14:nvPr/>
              </p14:nvContentPartPr>
              <p14:xfrm>
                <a:off x="10601747" y="3992280"/>
                <a:ext cx="77400" cy="15480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30B7628F-E52C-4724-B612-2A5D75E65F0E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0597427" y="3987960"/>
                  <a:ext cx="8604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F42403C-4974-4299-83F4-00727C84F497}"/>
                    </a:ext>
                  </a:extLst>
                </p14:cNvPr>
                <p14:cNvContentPartPr/>
                <p14:nvPr/>
              </p14:nvContentPartPr>
              <p14:xfrm>
                <a:off x="10745747" y="3940800"/>
                <a:ext cx="313200" cy="19656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F42403C-4974-4299-83F4-00727C84F497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741427" y="3936480"/>
                  <a:ext cx="3218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F7E39EE9-9CC3-4FEE-9CE2-D262180CEC3E}"/>
                    </a:ext>
                  </a:extLst>
                </p14:cNvPr>
                <p14:cNvContentPartPr/>
                <p14:nvPr/>
              </p14:nvContentPartPr>
              <p14:xfrm>
                <a:off x="11138867" y="3949800"/>
                <a:ext cx="123120" cy="21852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F7E39EE9-9CC3-4FEE-9CE2-D262180CEC3E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134547" y="3945480"/>
                  <a:ext cx="131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29F5748A-0498-4BD1-A353-9BBDD6AD9102}"/>
                    </a:ext>
                  </a:extLst>
                </p14:cNvPr>
                <p14:cNvContentPartPr/>
                <p14:nvPr/>
              </p14:nvContentPartPr>
              <p14:xfrm>
                <a:off x="11265227" y="4069680"/>
                <a:ext cx="79560" cy="8532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29F5748A-0498-4BD1-A353-9BBDD6AD9102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1260907" y="4065360"/>
                  <a:ext cx="882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97E62C41-B0B8-4CA9-ADDF-2515C3302A56}"/>
                    </a:ext>
                  </a:extLst>
                </p14:cNvPr>
                <p14:cNvContentPartPr/>
                <p14:nvPr/>
              </p14:nvContentPartPr>
              <p14:xfrm>
                <a:off x="11364947" y="3964920"/>
                <a:ext cx="107640" cy="18504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97E62C41-B0B8-4CA9-ADDF-2515C3302A56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1360627" y="3960600"/>
                  <a:ext cx="11628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C198E29F-83CB-441B-A9FB-A92CFA1CA13D}"/>
                    </a:ext>
                  </a:extLst>
                </p14:cNvPr>
                <p14:cNvContentPartPr/>
                <p14:nvPr/>
              </p14:nvContentPartPr>
              <p14:xfrm>
                <a:off x="11504987" y="4013160"/>
                <a:ext cx="112320" cy="13896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C198E29F-83CB-441B-A9FB-A92CFA1CA13D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500667" y="4008840"/>
                  <a:ext cx="1209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CCF1C822-B3D5-4E36-A992-0578523DAD39}"/>
                    </a:ext>
                  </a:extLst>
                </p14:cNvPr>
                <p14:cNvContentPartPr/>
                <p14:nvPr/>
              </p14:nvContentPartPr>
              <p14:xfrm>
                <a:off x="10612547" y="4314840"/>
                <a:ext cx="14760" cy="14004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CCF1C822-B3D5-4E36-A992-0578523DAD3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0608227" y="4310520"/>
                  <a:ext cx="234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6A5DC819-BF87-4701-82AE-4C591A0EBCD7}"/>
                    </a:ext>
                  </a:extLst>
                </p14:cNvPr>
                <p14:cNvContentPartPr/>
                <p14:nvPr/>
              </p14:nvContentPartPr>
              <p14:xfrm>
                <a:off x="10487627" y="4276680"/>
                <a:ext cx="178920" cy="17820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6A5DC819-BF87-4701-82AE-4C591A0EBCD7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0483307" y="4272360"/>
                  <a:ext cx="1875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62FCE52-B3FF-4E47-B98E-5EA5BBD8A979}"/>
                    </a:ext>
                  </a:extLst>
                </p14:cNvPr>
                <p14:cNvContentPartPr/>
                <p14:nvPr/>
              </p14:nvContentPartPr>
              <p14:xfrm>
                <a:off x="10713707" y="4233120"/>
                <a:ext cx="219960" cy="23076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62FCE52-B3FF-4E47-B98E-5EA5BBD8A97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0709387" y="4228800"/>
                  <a:ext cx="22860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353466B9-3ED2-4A01-8E7B-7BA678A9CD28}"/>
                    </a:ext>
                  </a:extLst>
                </p14:cNvPr>
                <p14:cNvContentPartPr/>
                <p14:nvPr/>
              </p14:nvContentPartPr>
              <p14:xfrm>
                <a:off x="10924667" y="4258320"/>
                <a:ext cx="23040" cy="504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353466B9-3ED2-4A01-8E7B-7BA678A9CD28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0920347" y="4254000"/>
                  <a:ext cx="316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D8FD2AD7-F67C-4847-B087-C41BA0A4F63C}"/>
                    </a:ext>
                  </a:extLst>
                </p14:cNvPr>
                <p14:cNvContentPartPr/>
                <p14:nvPr/>
              </p14:nvContentPartPr>
              <p14:xfrm>
                <a:off x="10993787" y="4282080"/>
                <a:ext cx="99720" cy="12132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D8FD2AD7-F67C-4847-B087-C41BA0A4F63C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0989467" y="4277760"/>
                  <a:ext cx="1083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CDEE2250-3FB7-4BEF-AB11-33616365715D}"/>
                    </a:ext>
                  </a:extLst>
                </p14:cNvPr>
                <p14:cNvContentPartPr/>
                <p14:nvPr/>
              </p14:nvContentPartPr>
              <p14:xfrm>
                <a:off x="11126987" y="4285320"/>
                <a:ext cx="41040" cy="9684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CDEE2250-3FB7-4BEF-AB11-33616365715D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1122667" y="4281000"/>
                  <a:ext cx="496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17AFD03F-1ED0-41C2-A5B3-FC708550891E}"/>
                    </a:ext>
                  </a:extLst>
                </p14:cNvPr>
                <p14:cNvContentPartPr/>
                <p14:nvPr/>
              </p14:nvContentPartPr>
              <p14:xfrm>
                <a:off x="11188547" y="4198200"/>
                <a:ext cx="183600" cy="18324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17AFD03F-1ED0-41C2-A5B3-FC708550891E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184227" y="4193880"/>
                  <a:ext cx="19224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3E6EE787-3F89-419F-BA9B-8F9530DFBFDA}"/>
                    </a:ext>
                  </a:extLst>
                </p14:cNvPr>
                <p14:cNvContentPartPr/>
                <p14:nvPr/>
              </p14:nvContentPartPr>
              <p14:xfrm>
                <a:off x="11459987" y="4164360"/>
                <a:ext cx="7560" cy="13176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3E6EE787-3F89-419F-BA9B-8F9530DFBFDA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455667" y="4160040"/>
                  <a:ext cx="162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EBB28821-9493-4428-95DE-DC178D2A62DD}"/>
                    </a:ext>
                  </a:extLst>
                </p14:cNvPr>
                <p14:cNvContentPartPr/>
                <p14:nvPr/>
              </p14:nvContentPartPr>
              <p14:xfrm>
                <a:off x="11479427" y="4399440"/>
                <a:ext cx="360" cy="36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EBB28821-9493-4428-95DE-DC178D2A62DD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1475107" y="43951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5660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1994</Words>
  <Application>Microsoft Office PowerPoint</Application>
  <PresentationFormat>Breitbild</PresentationFormat>
  <Paragraphs>436</Paragraphs>
  <Slides>38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47" baseType="lpstr">
      <vt:lpstr>Arial</vt:lpstr>
      <vt:lpstr>Calibri</vt:lpstr>
      <vt:lpstr>Calibri Light</vt:lpstr>
      <vt:lpstr>Cambria Math</vt:lpstr>
      <vt:lpstr>Sparkasse Rg</vt:lpstr>
      <vt:lpstr>Symbol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550</cp:revision>
  <dcterms:created xsi:type="dcterms:W3CDTF">2019-02-11T10:45:01Z</dcterms:created>
  <dcterms:modified xsi:type="dcterms:W3CDTF">2026-04-01T09:29:30Z</dcterms:modified>
</cp:coreProperties>
</file>