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notesSlides/notesSlide1.xml" ContentType="application/vnd.openxmlformats-officedocument.presentationml.notesSlide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66" r:id="rId3"/>
    <p:sldId id="267" r:id="rId4"/>
    <p:sldId id="268" r:id="rId5"/>
    <p:sldId id="269" r:id="rId6"/>
    <p:sldId id="277" r:id="rId7"/>
    <p:sldId id="271" r:id="rId8"/>
    <p:sldId id="270" r:id="rId9"/>
    <p:sldId id="260" r:id="rId10"/>
    <p:sldId id="273" r:id="rId11"/>
    <p:sldId id="274" r:id="rId12"/>
    <p:sldId id="278" r:id="rId13"/>
    <p:sldId id="899" r:id="rId14"/>
    <p:sldId id="900" r:id="rId15"/>
    <p:sldId id="901" r:id="rId16"/>
    <p:sldId id="902" r:id="rId17"/>
    <p:sldId id="903" r:id="rId18"/>
    <p:sldId id="1402" r:id="rId19"/>
    <p:sldId id="1403" r:id="rId20"/>
    <p:sldId id="1530" r:id="rId21"/>
    <p:sldId id="904" r:id="rId22"/>
    <p:sldId id="905" r:id="rId23"/>
    <p:sldId id="906" r:id="rId24"/>
    <p:sldId id="907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27:17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1 240 13229,'268'0'3463,"784"-4"-2149,-251-38 208,-205 7 320,2469-32-641,-434 39 753,-716-35-1527,-542 86-342,-1263-13-100,1222 67-888,-1026-78 1077,373 14 154,-690-23-4476,-14-16-2456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8:24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1 428 10890,'0'0'6657,"11"0"-6278,24-3-168,0-2 0,-1-2 0,58-17-1,-49 11-142,0 2 0,72-8 0,-10 17 188,193 20 0,-13 3 844,365-62 1590,-137 0-1456,185 41-1116,341-18 41,-890 5-139,1083-62 280,118 20-97,-962 29-144,662-57 64,-483 52 3176,-544 34-2999,-23-3-292,1 1 0,-1-1 0,0 0 0,0 0 0,0 0 0,0 0 0,0 0 0,0 1 0,0-1 0,0 0 0,0 0 0,0 0 0,0 0 0,0 1 0,0-1 0,0 0 0,0 0 0,0 0 0,0 1 0,0-1 0,0 0 0,0 0 0,0 0 0,0 0 0,0 1 0,0-1 0,0 0 0,0 0 0,0 0 0,0 0 0,0 0 0,0 1 0,0-1 0,-1 0 0,1 0 0,0 0 0,0 0 0,0 0 0,0 0 0,0 1 0,-1-1 0,1 0 0,0 0 0,0 0 0,0 0 0,0 0 0,0 0 0,-1 0 0,1 0 0,0 0 0,0 0 0,-1 0 0,-3 2-150,-1 0-1,1 0 1,-1 0 0,0-1-1,0 0 1,-8 1 0,7-1-1007,-1-1 0,0 0 1,0 0-1,0-1 0,-13-2 1,-17-11-6449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14574,'0'0'11515,"-7"14"-8601,-1 3-2396,0 1 0,2 0 0,0 1 0,1-1 0,0 1-1,-2 33 1,5-30-389,1-11-127,0 0-1,1 0 1,0 0 0,1 0-1,2 13 1,-3-23-2,0 0 0,1-1 0,-1 1 0,0 0 0,1 0 0,-1-1 0,1 1 0,-1 0 0,1 0 0,-1-1 0,1 1 0,0 0 0,-1-1 0,1 1 0,0-1 0,-1 1 0,1-1 0,0 1 0,0-1 0,-1 0 0,1 1 0,0-1 0,0 0 0,0 0 0,0 1 0,0-1 0,-1 0 0,1 0 0,0 0 0,0 0 0,0 0 0,0 0 0,0 0 0,-1-1 0,1 1 0,0 0 0,0 0 0,1-1 0,1 0 0,0 0 0,0 0 0,0 0 0,-1-1 0,1 1 0,0-1 0,0 0 0,-1 0 0,4-3 0,54-66-49,-47 52 24,2 1 0,0 1 0,1 0 0,0 1 0,1 1 0,32-22 0,-47 36 26,-1 0 0,1 0 1,0 0-1,-1 0 0,1 1 0,0-1 0,-1 0 1,1 1-1,0-1 0,0 1 0,-1 0 1,1-1-1,0 1 0,0 0 0,0 0 1,-1 0-1,1 0 0,0 1 0,0-1 1,3 1-1,-4 0 3,0 0 0,0 0 0,0 0-1,0 0 1,0 0 0,0 0 0,0 1 0,0-1 0,0 0 0,0 0 0,0 1 0,-1-1 0,1 1-1,-1-1 1,1 0 0,-1 1 0,0-1 0,1 1 0,-1 1 0,1 8 16,-1-1 0,0 1 0,-1-1 0,0 1 0,-4 18 0,0-9-386,-1 0-1,-1 0 1,-1-1-1,-16 29 1,21-41-166,-1-1 0,1 0 0,-1 0 0,-1-1 0,1 1 0,-1-1 0,0 0 0,0 0 0,0 0 0,-1-1 0,1 1 0,-1-2 0,0 1 0,0 0 0,-1-1 0,1-1 0,-9 4 0,-17-4-20090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4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8936,'0'0'17601,"2"8"-16320,17 41 107,3 0 1,30 50-1,-3-7-689,-28-48-627,77 138-59,-97-180-103,0 0-1,1 0 1,-1 1 0,1-1-1,-1-1 1,1 1 0,0 0 0,0 0-1,0-1 1,0 1 0,0-1-1,0 1 1,0-1 0,0 0-1,1 0 1,-1 0 0,3 1-1,-3-2-19,-1-1-1,0 1 0,1 0 0,-1-1 0,0 1 1,1-1-1,-1 0 0,0 1 0,0-1 0,0 0 1,0 0-1,1 1 0,-1-1 0,0 0 0,0 0 0,-1 0 1,1 0-1,0-1 0,0 1 0,0 0 0,-1 0 1,1 0-1,-1-1 0,1 1 0,-1 0 0,1-1 0,-1 1 1,0 0-1,1-1 0,-1-1 0,5-21-3620,-1 0-1,1-28 1,-1-9-5574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29 208 11435,'0'0'5322,"0"9"-1814,-13 76 1697,7-57-4339,2 1 0,0-1-1,2 1 1,3 48 0,-1-76-868,0-1 1,0 1-1,0-1 1,0 1-1,0-1 1,0 1-1,0-1 1,0 1-1,0-1 1,0 1-1,0-1 1,1 1-1,-1-1 1,0 1-1,0-1 1,1 1-1,-1-1 0,0 1 1,0-1-1,1 0 1,-1 1-1,1-1 1,-1 0-1,0 1 1,1-1-1,-1 0 1,1 1-1,-1-1 1,1 0-1,-1 0 1,0 1-1,1-1 1,-1 0-1,1 0 1,-1 0-1,1 0 1,-1 0-1,1 0 1,0 0-1,-1 0 0,1 0 1,-1 0-1,1 0 1,-1 0-1,1 0 1,-1 0-1,1 0 1,-1 0-1,1-1 1,-1 1-1,1 0 1,-1 0-1,0-1 1,1 1-1,-1 0 1,1-1-1,-1 1 1,0 0-1,1-1 1,-1 0-1,22-25 106,-15 8-74,-2 0 1,0-1 0,-1 0 0,2-20 0,-3 19-11,0-1 0,2 1 0,7-24 0,-11 43-22,-1 0 0,0-1-1,1 1 1,-1 0-1,1 0 1,-1 0-1,1 0 1,0-1-1,-1 1 1,1 0 0,0 0-1,0 0 1,0 1-1,-1-1 1,1 0-1,0 0 1,0 0-1,0 1 1,1-1-1,-1 0 1,0 1 0,0-1-1,2 0 1,-1 1-5,-1 0 1,0 1 0,1-1 0,-1 0-1,0 1 1,1-1 0,-1 1 0,0 0-1,0-1 1,0 1 0,1 0 0,-1-1-1,0 1 1,0 0 0,0 0 0,0 0-1,-1 0 1,2 1 0,5 7-12,-1 1-1,0-1 1,8 19 0,-6-8 151,23 43 726,-30-61-790,1 0-1,-1 1 1,0-1-1,1 0 1,0 0-1,-1 0 0,1-1 1,0 1-1,0 0 1,0-1-1,0 1 1,0-1-1,0 1 0,1-1 1,-1 0-1,0 0 1,1 0-1,-1 0 1,1-1-1,-1 1 0,5 0 1,-5-1-57,0-1 0,0 1 0,0-1 0,-1 0 0,1 1 0,0-1 0,-1 0 0,1 0 0,-1 0 0,1 0 0,-1 0 0,1 0 0,-1 0 0,0-1-1,1 1 1,-1-1 0,0 1 0,0 0 0,0-1 0,0 0 0,1-1 0,16-42 189,-15 35-190,35-135-11,-14 49 0,-24 94-4,0 0 1,1 0-1,0 0 1,-1 0-1,1 0 0,0 0 1,0 0-1,0 0 1,1 0-1,-1 0 0,0 1 1,1-1-1,-1 1 0,1-1 1,-1 1-1,3-2 1,-3 2-1,0 1 0,1 0 0,-1-1 1,0 1-1,0 0 0,1 0 0,-1 0 0,0 0 1,0 0-1,1 1 0,-1-1 0,0 0 1,0 0-1,1 1 0,-1-1 0,0 1 0,0-1 1,0 1-1,0 0 0,0-1 0,0 1 1,0 0-1,0 0 0,0-1 0,0 1 0,0 0 1,0 0-1,0 2 0,3 1 34,3 4-340,1-1 0,-1 1 0,2-1-1,-1-1 1,12 8 0,-19-13 74,1 0 1,0-1-1,-1 1 1,1 0 0,0 0-1,0-1 1,0 1-1,-1-1 1,1 0-1,0 1 1,0-1-1,0 0 1,0 0 0,0 0-1,0 0 1,0-1-1,0 1 1,-1 0-1,1-1 1,0 0-1,0 1 1,0-1 0,-1 0-1,1 0 1,0 0-1,-1 0 1,1 0-1,-1 0 1,1 0-1,-1 0 1,1-1 0,-1 1-1,0-1 1,0 1-1,0-1 1,0 1-1,1-3 1,34-65-8792,-15 23 304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42 521 5637,'0'0'14937,"-6"9"-11707,1 2-2752,-1 1 0,1 0 1,1-1-1,0 2 0,1-1 0,0 0 0,1 1 1,1-1-1,-1 1 0,2 0 0,1 15 1,-1-27-479,0 0 0,0 0 0,0-1 0,0 1 0,0 0 0,0-1 0,0 1 0,0 0 0,0-1-1,0 1 1,1 0 0,-1-1 0,0 1 0,0 0 0,1-1 0,-1 1 0,1-1 0,-1 1 0,0-1 0,1 1 0,-1 0 0,1-1 0,-1 0 0,1 1 0,0-1 0,-1 1 0,1-1 0,-1 0 0,1 1 0,0-1 0,-1 0 0,1 0 0,0 1 0,-1-1 0,1 0 0,0 0 0,-1 0 0,1 0 0,0 0 0,-1 0 0,1 0 0,0 0 0,-1 0 0,1 0 0,0 0 0,0-1 0,-1 1 0,2-1 0,0 0 0,0 0 0,1 0 0,-1-1 0,0 1 0,0-1 0,0 1 0,0-1 0,-1 0 0,1 0 0,0 0 1,-1 0-1,3-3 0,4-11 7,0-2 0,-2 1 0,0-1 0,0 0 0,-2 0 0,0 0 0,1-20 0,0-132 38,-5 149-24,0 13-11,0 1-1,-1-1 1,1 0-1,-1 1 1,-1-1-1,0 1 1,0-1-1,-5-11 1,6 59-282,4-7 460,0-1 1,12 44-1,-11-61 69,0 0 0,1-1 0,1 1 0,0-2 0,0 1 0,2 0 0,12 16 0,-19-28-247,0 0 0,1 0 0,0 0 0,0 0 0,-1 0 0,1 0 0,0 0 0,1-1 0,-1 1 1,0-1-1,0 0 0,1 1 0,-1-1 0,0 0 0,1 0 0,-1-1 0,1 1 0,-1-1 0,1 1 0,0-1 0,-1 0 1,1 1-1,0-1 0,-1-1 0,1 1 0,-1 0 0,1-1 0,0 1 0,-1-1 0,1 0 0,-1 0 0,0 0 1,1 0-1,-1 0 0,4-3 0,0 0 7,0-1 0,-1 0-1,1 0 1,-1 0 0,-1-1 0,1 1 0,-1-1 0,1 0 0,-2-1 0,1 1 0,4-12 0,-2-8 3,0-1 0,-2 0 0,-2 1 1,1-42-1,-3 68-20,0 5 0,0 0 0,1 0 0,0 0 0,0 0 0,0 0 0,0 0 0,1 0 0,0 0 0,0-1 0,0 1 0,1-1 0,0 1 0,0-1 0,0 0 0,0 0 0,0 0 0,1-1 0,0 1 0,0-1 0,0 0 0,0 0 0,0 0 0,0 0 0,1-1 0,0 0 0,-1 0 0,1 0 0,0 0 0,0-1 0,0 0 0,0 0 0,0 0 0,0-1 0,0 1 0,0-1 0,0-1 0,1 1 0,-1-1 0,0 1 0,0-2 0,0 1 0,0 0 0,-1-1 0,1 0 0,0 0 0,-1 0 0,1-1 0,-1 0 0,0 1 0,0-2 0,0 1 0,7-7 0,-10 9 0,1 0 0,-1 0 0,0-1 0,1 1 0,-1 0 0,0-1 0,0 1 0,0 0 0,0-1 0,0 0 0,0 1 0,-1-1 0,1 1 0,0-1 0,-1 0 0,0 1 0,1-1 0,-1 0 0,0 0 0,0 1 0,0-1 0,0 0 0,0 0 0,0 1 0,0-1 0,0 0 0,-1 0 0,1 1 0,-1-1 0,0 0 0,1 1 0,-1-1 0,0 1 0,0-1 0,0 1 0,0-1 0,0 1 0,0 0 0,0-1 0,0 1 0,-1 0 0,-1-1 0,-6-5 0,-1 1 0,-1 0 0,1 0 0,-1 1 0,-14-4 0,7 1 0,7 4 0,0-1 0,0 0 0,1-1 0,0 0 0,0-1 0,-11-9 0,19 14 0,0 0 0,0 0 0,1 0 0,-1 0 0,0 0 0,1 0 0,0 0 0,-1-1 0,1 1 0,0 0 0,0-1 0,0 1 0,1-1 0,-1 1 0,1-1 0,-1 0 0,1 1 0,0-1 0,0 0 0,0 1 0,0-1 0,0 1 0,1-1 0,-1 0 0,1 1 0,0-1 0,0 1 0,0-1 0,0 1 0,0 0 0,0-1 0,1 1 0,-1 0 0,4-4 0,9-10 19,0 0-1,1 1 1,1 1 0,35-24-1,8-8-720,-51 37-1479,-24 6-10275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5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0 252 18289,'0'0'5125,"3"-74"-3331,30 41-577,10-3-737,5 5-383,3 0-642,-6 5-2722,-10 6-7623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6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42 7591,'0'0'8584,"-7"-8"-4649,-22-25-1421,52 58 378,44 48 793,113 101-2874,-176-170-806,1 0 0,0 0 0,1-1 0,-1 0 0,11 5 0,-15-8-1,0 1 0,0-1 0,0 0 0,0 1 0,0-1 0,0 0 0,-1 0 0,1 0 0,0 0 0,0 0 0,0 0 0,0 0 0,0 0 0,0-1 0,0 1 0,0 0 0,-1-1 0,1 1 0,0 0 0,0-1 0,0 1 0,0-1 0,-1 1 0,1-1 0,0 1 0,-1-1 0,1 0 0,0 1 0,-1-1 0,1 0 0,-1 1 0,1-1 0,-1 0 0,1 0 0,-1 0 0,1 0 0,-1 1 0,0-1 0,0 0 0,1 0 0,-1 0 0,0 0 0,0 0 0,0 0 0,0-1 0,3-25 194,-2 0 0,0-1 0,-2 1 0,-5-36-1,1 9-182,5 54-21,-1 0 0,1 0 1,0-1-1,0 1 0,0 0 1,0-1-1,0 1 1,-1 0-1,1-1 0,0 1 1,0 0-1,0-1 1,0 1-1,0 0 0,0 0 1,0-1-1,0 1 1,0 0-1,1-1 0,-1 1 1,0 0-1,0-1 1,0 1-1,0 0 0,0-1 1,0 1-1,1 0 0,-1 0 1,0-1-1,0 1 1,0 0-1,1 0 0,-1-1 1,0 1-1,0 0 1,1 0-1,-1 0 0,0-1 1,1 1-1,-1 0 1,0 0-1,0 0 0,1 0 1,-1 0-1,0 0 1,1 0-1,-1 0 0,0 0 1,1 0-1,17 13-96,14 28 154,9 30 2,12 16-226,-53-86 122,0-1 0,1 0 0,-1 1 0,0-1 0,0 0 0,0 1 0,0-1 0,1 0 0,-1 1 0,0-1 0,0 0 0,1 0 0,-1 1 1,0-1-1,0 0 0,1 0 0,-1 0 0,0 1 0,1-1 0,-1 0 0,0 0 0,1 0 0,-1 0 0,0 0 0,1 0 0,-1 0 0,1 0 0,-1 0 0,0 0 0,1 0 0,-1 0 0,0 0 0,1 0 0,-1 0 0,0 0 0,1 0 0,5-14-1610,-4-25-1370,-2 37 2704,0-42-4815,0-7-2680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6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5 375 17040,'0'14'2936,"-2"39"-312,0-8-431,1 0 1,8 57-1,-7-100-2170,0-1 1,0 0 0,0 1 0,0-1 0,0 0 0,1 0 0,-1 0 0,0 1 0,1-1 0,-1 0-1,1 0 1,-1 0 0,1 0 0,0 0 0,0 0 0,-1 0 0,1 0 0,0 0 0,0 0 0,0 0-1,0 0 1,0 0 0,0-1 0,0 1 0,0 0 0,0-1 0,0 1 0,1-1 0,-1 1 0,2-1-1,-2 0-15,1 0 0,-1-1 0,1 1-1,-1-1 1,1 0 0,-1 1-1,1-1 1,-1 0 0,1 0 0,-1 0-1,0 0 1,0 0 0,1 0-1,-1 0 1,0 0 0,0-1 0,0 1-1,0 0 1,0-1 0,-1 1-1,1 0 1,1-4 0,5-12 163,-1 0 0,0-1 1,-1 1-1,-1-1 0,0-1 1,0-26-1,-3-113 50,1 175-627,1-1 0,0 0-1,1 0 1,1 0 0,0-1 0,2 0 0,-1 0 0,2 0 0,0-1 0,0 0-1,2 0 1,11 12 0,-21-25 253,1 0 0,0 0 0,-1 0 0,1-1 0,0 1 0,0 0 0,0-1 0,0 1 0,0 0 0,-1-1 0,1 1 0,0-1 0,0 1 0,1-1 0,-1 0 0,0 0 0,0 1 0,0-1 0,0 0 0,0 0 0,0 0 0,0 0 0,0 0 0,0 0 0,0 0 0,0-1 0,2 1 1,-2-1-28,1 0 0,-1-1 0,0 1 1,0 0-1,0-1 0,0 1 1,0 0-1,0-1 0,0 1 0,0-1 1,-1 0-1,1 1 0,0-1 1,-1 0-1,1-2 0,1-11-609,0 0-1,0 0 0,-2-17 0,0 25 453,0-30-396,-1 0-1,-2 0 1,-2 0 0,-11-40 0,9 51 1193,-1 0 0,-15-30 0,14 38 707,-1-1 0,0 1-1,-19-22 1,17 30 799,7 17 257,8 22-588,5 0-1045,2-1 0,1 0 0,1 0-1,1-1 1,1-1 0,2 0 0,24 32 0,-38-57-563,-1 1 1,0-1-1,0 1 0,0-1 1,1 1-1,-1-1 1,1 1-1,-1-1 0,1 0 1,-1 0-1,1 0 0,0 0 1,0 0-1,-1 0 1,1-1-1,0 1 0,0 0 1,0-1-1,0 0 0,0 1 1,0-1-1,0 0 0,0 0 1,0 0-1,0 0 1,0 0-1,0-1 0,0 1 1,0-1-1,-1 1 0,1-1 1,0 1-1,0-1 1,0 0-1,-1 0 0,1 0 1,0 0-1,1-2 0,6-5 170,-1-1 0,0 0 0,-1 0 0,0 0-1,9-17 1,11-13 75,-27 39-272,54-52-495,-52 50 475,0 0-1,0 0 1,0 0 0,0 1-1,1-1 1,-1 1-1,1-1 1,-1 1 0,1 0-1,0 0 1,-1 0 0,1 0-1,0 1 1,0-1 0,0 1-1,-1 0 1,1 0 0,0-1-1,0 2 1,0-1-1,0 0 1,-1 1 0,1-1-1,3 2 1,-5 0 55,1 0 0,-1 0 0,1 0 0,-1 0 0,0 0 0,1 0 0,-1 0 0,0 1 0,-1-1 0,1 0 0,0 1 0,-1-1 0,1 1 0,-1-1 0,0 1 0,0-1 0,0 1 0,0 3 0,-5 48 1409,2-43-1397,-1 1 1,0-1-1,-1 0 0,0 0 1,-1-1-1,0 0 1,-1 0-1,0 0 1,0-1-1,-12 12 1,15-17-43,0 1 0,-1-1 0,1 0 0,-1 0 0,0-1 0,0 1 1,0-1-1,0 0 0,-1 0 0,1-1 0,-1 1 0,0-1 1,0-1-1,0 1 0,0-1 0,0 0 0,0 0 0,0-1 1,0 0-1,0 0 0,-11-1 0,16 0-72,0 1 1,-1 0-1,1-1 0,0 1 1,0-1-1,0 1 1,0-1-1,-1 0 0,1 1 1,0-1-1,0 0 0,0 0 1,1 0-1,-1 0 0,0 0 1,0 0-1,0 0 1,1 0-1,-1 0 0,0 0 1,1 0-1,-1 0 0,1-1 1,-1-1-1,1 0-324,-1 0 0,1-1 0,0 1 0,0 0 0,0 0 0,1-1 0,-1 1 0,1 0 0,2-5 0,0-3-1214,2 1 0,-1 0-1,1 0 1,12-16 0,14-12-4209,4 0-2156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7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79 329 17681,'0'0'13869,"-9"-4"-13810,6 3-58,1 0 1,-1-1 1,0 1 0,0 0 0,0 0-1,0 0 1,0 1 0,0-1 0,0 1-1,-4-1 1,6 2-9,-1-1 0,1 1 0,-1-1 0,1 1 0,0-1-1,-1 1 1,1 0 0,0 0 0,0-1 0,-1 1 0,1 0 0,0 0-1,0 0 1,0 0 0,0 1 0,0-1 0,0 0 0,0 0 0,1 0-1,-1 1 1,0-1 0,1 1 0,-1-1 0,1 0 0,-1 1 0,1-1-1,0 1 1,-1 1 0,-1 6-89,1 0 0,-1 1 0,2-1 0,-1 0 0,1 1 0,0-1 0,1 1 0,0-1 0,4 12 0,-5-18 64,1 0-1,0 1 1,0-1-1,0 0 1,1 0-1,-1 1 1,1-1-1,-1 0 1,1-1-1,0 1 1,1 0-1,-1 0 1,0-1-1,1 1 1,-1-1 0,1 0-1,0 0 1,0 0-1,-1 0 1,2 0-1,-1-1 1,0 1-1,0-1 1,0 0-1,1 0 1,-1 0-1,6 1 1,-6-3 20,0 1-1,0 0 1,0-1-1,-1 0 1,1 0-1,0 1 1,0-2-1,0 1 1,-1 0-1,1 0 1,-1-1-1,1 0 1,-1 1-1,1-1 1,-1 0-1,0 0 1,0 0-1,0-1 1,0 1-1,0 0 1,-1-1-1,1 1 0,-1-1 1,1 0-1,1-5 1,3-7-82,0 0-1,-1 0 1,5-22-1,-6 17-1,-1 0 0,2-34-1,-5 48 138,0 0 0,0 0 0,0 0 0,-1 0-1,0 0 1,0 1 0,-1-1 0,1 0-1,-1 0 1,0 1 0,-1-1 0,1 1 0,-5-7-1,7 12-33,-1-1-1,1 1 1,0 0-1,0 0 1,0-1-1,0 1 1,0 0-1,0 0 0,0 0 1,0-1-1,0 1 1,0 0-1,-1 0 1,1 0-1,0-1 1,0 1-1,0 0 1,0 0-1,-1 0 0,1 0 1,0 0-1,0-1 1,0 1-1,-1 0 1,1 0-1,0 0 1,0 0-1,-1 0 1,1 0-1,0 0 1,0 0-1,0 0 0,-1 0 1,1 0-1,0 0 1,0 0-1,-1 0 1,1 0-1,0 0 1,0 0-1,-1 0 1,1 0-1,0 0 0,0 0 1,0 0-1,-1 1 1,1-1-1,0 0 1,0 0-1,0 0 1,-1 0-1,1 0 1,0 1-1,0-1 0,0 0 1,0 0-1,0 0 1,-1 1-1,1-1 1,0 0-1,0 0 1,0 1-1,-1 24 114,8 28 94,-4-43-90,9 29 598,-11-37-628,-1 0-1,1-1 1,0 1-1,0 0 1,0-1 0,0 1-1,0-1 1,0 1-1,0-1 1,0 1 0,0-1-1,1 0 1,-1 1-1,1-1 1,-1 0 0,4 1-1,-5-2-88,1 0 1,-1 0-1,1 0 0,-1 0 0,1 0 1,-1 0-1,1-1 0,-1 1 0,1 0 1,0 0-1,-1-1 0,0 1 0,1 0 1,-1-1-1,1 1 0,-1 0 1,1-1-1,-1 1 0,0-1 0,1 1 1,-1-1-1,0 1 0,1 0 0,-1-1 1,0 1-1,0-1 0,0 0 0,1 1 1,-1-2-1,7-20 55,-6 18-59,32-131-573,-33 134 567,1 0 0,-1 0 0,0 0 1,0 0-1,1 1 0,-1-1 0,0 0 0,1 0 0,-1 0 1,1 0-1,-1 0 0,1 1 0,0-1 0,-1 0 0,1 0 1,0 1-1,0-1 0,-1 0 0,1 1 0,0-1 1,0 1-1,0-1 0,0 1 0,-1 0 0,1-1 0,0 1 1,0 0-1,0 0 0,0-1 0,0 1 0,0 0 1,0 0-1,0 0 0,0 0 0,0 0 0,0 0 0,0 1 1,0-1-1,0 0 0,0 0 0,0 1 0,0-1 1,0 0-1,-1 1 0,1-1 0,0 1 0,0-1 0,0 1 1,-1 0-1,1-1 0,0 1 0,0 0 0,-1-1 1,1 2-1,7 6 27,0 0 0,-1 1 0,10 16 1,-12-18 61,6 11 65,-9-14-118,0-1 1,0 1-1,0-1 1,0 0-1,0 1 0,1-1 1,-1 0-1,1 0 0,0-1 1,0 1-1,0 0 0,0-1 1,6 3-1,-8-5-32,1 0 0,-1-1 0,0 1 0,0-1 0,0 1 0,0-1 0,0 1 0,0-1 0,0 0 0,0 1 0,0-1 0,0 0 0,0 0 0,0 0 0,-1 0 0,1 0 0,0 0 0,-1 0 0,1 0 0,-1 0 0,1 0 0,-1 0 0,1 0 0,-1 0 0,0-1 0,1 1 0,-1 0 0,0 0 0,0 0 0,0-3 0,1 0 0,19-83 0,-14 56 0,1 1 0,21-57 0,-28 86 0,0-1 0,1 0 1,0 1-1,-1-1 0,1 0 0,0 1 0,0-1 1,0 1-1,0 0 0,0-1 0,0 1 0,0 0 1,1-1-1,-1 1 0,0 0 0,1 0 1,-1 0-1,1 0 0,-1 0 0,3 0 0,-3 1 1,1 0-1,-1 0 0,0 1 0,0-1 1,0 0-1,0 1 0,0-1 0,0 1 1,0-1-1,0 1 0,0 0 0,0-1 1,0 1-1,0 0 0,0 0 0,-1 0 1,1 0-1,0 0 0,0 0 0,-1 0 1,1 0-1,0 1 0,6 13-7,0-1 1,-2 1-1,7 22 0,-8-22-19,8 17-768,-3-11-6387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8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13036,'0'0'11948,"2"54"-11212,22-4-447,8 4-1,10 5-224,2-1-448,1-8-962,-3-12-1152,-4-11-321,-8-8-1665,-14-9-3652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8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38 554 17360,'-6'-16'1517,"-1"-5"-822,0 0 0,2-1 0,0 1 1,2-1-1,0 0 0,1-1 1,3-42-1,2 46-259,1-1 0,1 1-1,0 0 1,2 0 0,0 1 0,1 0 0,1 0-1,19-28 1,-21 36-391,0 0 0,0 1 0,1 0-1,1 0 1,-1 0 0,1 1 0,0 1 0,1-1-1,0 1 1,0 1 0,1 0 0,0 1 0,0 0 0,0 0-1,16-4 1,-22 9-45,-1-1 0,0 0 0,1 1 0,-1 0 0,1 0 0,-1 0 0,1 1 0,-1-1 0,0 1 0,1 0 0,-1 0 0,0 1 0,0-1 0,0 1 0,0 0 0,0 0-1,0 0 1,0 1 0,-1-1 0,1 1 0,-1 0 0,0 0 0,1 0 0,-1 1 0,-1-1 0,1 1 0,-1-1 0,1 1 0,-1 0 0,3 7 0,4 12 78,0-1 0,-2 2 0,-1-1 0,6 36 0,-7-27 72,7 29 170,17 78 182,-25-124-471,1-1-1,0 0 1,1 0-1,1 0 1,0-1-1,17 24 1,-22-34-39,0-1 1,0 1-1,0-1 0,0 0 0,0 0 1,0 0-1,1 0 0,-1 0 0,1 0 1,0 0-1,-1-1 0,1 0 0,0 1 1,0-1-1,0 0 0,0 0 0,0-1 1,0 1-1,3 0 0,-3-1-97,0-1 0,0 1-1,0-1 1,0 0 0,0 0-1,0 0 1,-1 0 0,1 0-1,0-1 1,-1 1 0,1-1-1,-1 0 1,1 1 0,-1-1-1,0 0 1,3-3-1,2-5-1172,0 1-1,0-1 1,-1 0-1,0 0 1,-1 0-1,0-1 0,-1 0 1,5-18-1,3-30-10572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9:2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14734,'10'3'961,"48"15"-598,1-4 0,0-2 0,88 7 0,503 2 1681,-232-10-389,1344-34 1372,760-48-1986,-2286 71-950,2221-26 2274,-919 34 656,-1479-6-3128,44 1 88,-34-2-2839,-56-2-1194,-10-5-2487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9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0 278 16303,'0'0'2547,"9"3"-1704,-7-2-816,0-1-1,0 1 0,0 0 1,0-1-1,0 1 0,0-1 1,0 0-1,0 0 0,0 0 1,0 0-1,1 0 0,-1 0 1,0 0-1,0-1 1,0 1-1,0-1 0,0 1 1,0-1-1,0 0 0,0 0 1,0 0-1,0 0 0,2-2 1,0-2 179,0 0 1,1 0 0,-2 0 0,1-1-1,0 0 1,-1 1 0,0-1 0,3-10-1,3-7 748,-1-1 0,6-26-1,-12 39-401,0 1 0,0 0 0,-1-1 0,-1 1 0,0-1 0,0 1 0,-3-19 0,2 28-500,1 0 1,0 0-1,-1 0 1,1 0 0,-1 0-1,1 1 1,-1-1 0,1 0-1,-1 0 1,1 1 0,-1-1-1,0 0 1,0 1 0,1-1-1,-1 0 1,0 1 0,0-1-1,0 1 1,1-1-1,-1 1 1,0 0 0,0-1-1,0 1 1,0 0 0,0 0-1,0 0 1,0-1 0,0 1-1,0 0 1,0 0 0,0 0-1,0 1 1,0-1 0,0 0-1,0 0 1,0 0-1,-1 1 1,-1 0 77,0 0 1,0 0-1,-1 0 1,1 1-1,0-1 0,0 1 1,1 0-1,-1-1 1,-5 6-1,2 1-167,1 0-1,-1 0 1,1 1-1,1 0 1,0 0-1,0 0 1,1 1-1,0-1 1,0 1-1,1-1 1,1 1 0,-1 0-1,2 0 1,-1 0-1,2 12 1,-1-8-51,1 1 0,1 0 0,0-1 0,1 1 0,1-1 0,0 0 0,1 0 0,0 0 0,12 20 0,-15-30-35,0-1-1,0 0 0,0 0 0,1-1 1,-1 1-1,1 0 0,0-1 1,0 1-1,-1-1 0,1 0 0,1 0 1,-1 0-1,4 1 0,-5-2-19,-1-1-1,1 0 1,0 0-1,0 1 1,0-1-1,-1 0 1,1 0-1,0-1 1,0 1-1,0 0 1,-1 0-1,1-1 1,0 1-1,0-1 1,-1 0-1,1 0 1,0 1-1,-1-1 1,1 0-1,-1 0 1,1 0-1,-1-1 1,1 1-1,-1 0 1,0 0-1,0-1 1,0 1-1,2-3 1,5-8-1095,-1-1 0,0 0 1,0 0-1,-2 0 1,6-19-1,8-34-4463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9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12 755 6822,'0'0'13176,"-2"14"-10977,-2 1-2058,2 1 0,0-1 1,1 1-1,0 0 0,2 0 0,0-1 0,0 1 0,5 18 1,-4-29-132,0 6 97,1 0 1,1-1-1,0 1 0,0-1 1,1 1-1,1-1 1,-1-1-1,12 15 0,-17-24-101,1 1-1,-1-1 0,1 0 1,0 1-1,0-1 0,-1 0 1,1 1-1,0-1 0,0 0 0,-1 1 1,1-1-1,0 0 0,0 0 1,-1 0-1,1 0 0,0 0 1,0 0-1,0 0 0,-1 0 0,1 0 1,0-1-1,0 1 0,0 0 1,-1 0-1,1-1 0,0 1 1,-1 0-1,1-1 0,0 1 0,-1-1 1,1 1-1,0-1 0,-1 1 1,2-1-1,23-28 393,-8 10-416,-13 16-5,1 0 0,0 0 0,-1 0 0,1 1 0,0 0-1,0 0 1,1 0 0,-1 0 0,0 1 0,1 0 0,-1 0-1,0 0 1,1 1 0,-1 0 0,1 0 0,-1 0 0,1 1 0,-1-1-1,1 1 1,-1 1 0,0-1 0,0 1 0,1 0 0,-1 0-1,0 0 1,7 5 0,-1 1 25,-1-1-1,1 2 1,-1-1 0,0 1-1,-1 1 1,0 0 0,-1 0-1,0 1 1,13 22 0,-11-13 143,0 0 0,-1 1 0,-2 0 0,0 1 0,6 35 0,-10-41 534,-2 0 0,0 0 0,0 0-1,-2 0 1,-1 16 0,2-30-646,0-1 0,0 0 1,0 1-1,-1-1 0,1 1 0,0-1 0,0 0 0,-1 1 1,1-1-1,-1 0 0,1 1 0,-1-1 0,1 0 0,-1 0 0,0 1 1,0-1-1,0 0 0,0 0 0,0 0 0,0 0 0,0 0 1,0 0-1,0 0 0,0 0 0,0-1 0,0 1 0,-1 0 1,1-1-1,0 1 0,-1-1 0,1 1 0,0-1 0,-1 0 1,1 0-1,-1 1 0,1-1 0,0 0 0,-1 0 0,1 0 0,-1 0 1,1-1-1,-2 1 0,-1-2-48,0 1 0,0-1 0,0 1 0,1-1 0,-1-1 1,1 1-1,-1 0 0,1-1 0,0 1 0,0-1 0,0 0 0,0 0 0,-3-5 0,-7-12-55,2-1 0,0 0-1,1 0 1,1-2 0,0 1 0,-8-42-1,-16-151-547,21 112 506,8 74 94,-6-40-243,-28-108 1,33 164 358,2 16 196,6 21-105,2-3-193,2 0-1,1-1 0,0 0 1,1 0-1,1-1 0,1 0 1,18 24-1,-28-41 1,1 0-1,-1-1 1,0 1-1,1 0 1,-1-1 0,1 1-1,-1-1 1,1 0-1,0 1 1,-1-1 0,1 0-1,0 0 1,0 0-1,0 0 1,0-1 0,0 1-1,0 0 1,4 0-1,-5-1 22,0-1 0,0 1 0,0-1 0,1 1 0,-1-1 0,0 1-1,0-1 1,0 0 0,0 1 0,0-1 0,0 0 0,-1 0 0,1 0 0,0 1-1,0-1 1,0 0 0,-1 0 0,1 0 0,0-1 0,-1 1 0,1 0-1,-1 0 1,1-1 0,2-9 146,0 1 0,-1 0-1,0-1 1,-1 0 0,1-17-1,-2 23-139,1-41 114,-6-58 0,3 92-117,0-1-1,0 1 0,-1-1 1,-1 1-1,0 0 1,0 0-1,-1 0 1,-1 1-1,-11-18 0,17 29-19,0 0 0,0-1 0,0 1 0,0-1 0,-1 1 0,1 0 0,0-1 0,0 1 0,0 0-1,-1-1 1,1 1 0,0 0 0,0-1 0,-1 1 0,1 0 0,0 0 0,-1-1 0,1 1 0,0 0 0,-1 0-1,1-1 1,0 1 0,-1 0 0,1 0 0,-1 0 0,1 0 0,0 0 0,-1 0 0,1 0 0,-1 0-1,1 0 1,0 0 0,-1 0 0,1 0 0,-1 0 0,1 0 0,0 0 0,-1 0 0,1 0 0,-1 0-1,1 1 1,-5 18-117,6 30 9,2-25 165,12 45 0,-12-60-15,-1 0 1,2-1-1,-1 1 1,1-1-1,0 0 1,1 0-1,-1 0 1,9 9-1,-12-16-42,0 0-1,0 0 0,0-1 1,-1 1-1,1 0 0,1 0 0,-1-1 1,0 1-1,0-1 0,0 1 1,0-1-1,0 1 0,1-1 1,-1 0-1,0 1 0,0-1 1,0 0-1,1 0 0,-1 0 0,0 0 1,0 0-1,1 0 0,-1 0 1,0-1-1,0 1 0,0 0 1,1-1-1,-1 1 0,0-1 0,0 1 1,0-1-1,0 0 0,0 1 1,0-1-1,0 0 0,0 0 1,0 0-1,0 1 0,0-1 0,-1 0 1,1 0-1,1-2 0,5-6 33,-1-1 0,0 1 0,8-20 0,-7 15-12,2-3 25,51-84-160,-54 93 94,0 0 0,0 0-1,1 0 1,0 1 0,0 0-1,1 0 1,0 1 0,0 0-1,10-6 1,-15 11 24,0 0-1,0 0 1,1 0 0,-1 0 0,0 1 0,0-1-1,0 1 1,0 0 0,1 0 0,-1 0 0,0 0-1,0 1 1,0-1 0,0 1 0,0 0 0,0 0-1,0 0 1,0 0 0,0 0 0,0 1 0,4 2-1,11 4 118,-39-48 1231,8 22-1349,-80-103 38,83 110-67,-1 0 1,0 1-1,-1 0 1,0 1-1,0 0 0,-1 1 1,-26-13-1,8 11-3709,-3-3-7201,11-4 7406,-23-19 276,8 6 2742,14 9 6230,60 22-4829,0 1-5123,-15-2-2481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0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17 363 24311,'-17'-5'6187,"34"20"-4814,4 3-1523,-15-13 207,-2 1-114,1-1 0,0 0 0,0 0 0,0 0 0,1-1 0,-1 0 0,1 0 0,0 0 0,0-1 0,1 0 0,-1 0 0,1 0 0,-1-1 0,1 0 0,8 1 1,-13-3 54,0-1 1,0 0 0,0 0 0,0 0-1,0 0 1,0 0 0,0 0 0,0-1 0,0 1-1,-1-1 1,1 1 0,-1-1 0,1 0 0,-1 1-1,1-1 1,-1 0 0,0 0 0,0 0 0,0 0-1,0 0 1,0 0 0,0 0 0,-1-1 0,1 1-1,-1 0 1,0 0 0,1-3 0,10-71 155,-10 68-152,2-143 751,-3 151-756,0-1 1,-1 1-1,1 0 1,0 0-1,0 0 0,0 0 1,0-1-1,0 1 0,0 0 1,0 0-1,0 0 1,0 0-1,0-1 0,0 1 1,0 0-1,0 0 0,0 0 1,0 0-1,1-1 1,-1 1-1,0 0 0,0 0 1,0 0-1,0 0 1,0 0-1,0-1 0,0 1 1,0 0-1,0 0 0,1 0 1,-1 0-1,0 0 1,0 0-1,0 0 0,0 0 1,0-1-1,1 1 0,-1 0 1,0 0-1,0 0 1,0 0-1,0 0 0,1 0 1,-1 0-1,0 0 0,0 0 1,0 0-1,0 0 1,1 0-1,-1 0 0,9 8-207,7 10 58,-10-9 30,0-1 0,1 0 1,0 0-1,0-1 0,1 0 1,10 7-1,-17-13 57,1 0-1,-1 1 1,1-1-1,0-1 1,-1 1-1,1 0 1,0 0 0,-1 0-1,1-1 1,0 1-1,0-1 1,0 0-1,0 1 1,0-1 0,-1 0-1,1 0 1,0 0-1,0 0 1,0-1 0,0 1-1,0 0 1,-1-1-1,1 0 1,0 1-1,0-1 1,-1 0 0,1 0-1,0 1 1,-1-2-1,1 1 1,-1 0-1,1 0 1,-1 0 0,1-1-1,-1 1 1,0 0-1,0-1 1,0 1-1,0-1 1,2-3 0,4-9-267,-1-1 0,0 0 0,-1 0 0,-1-1 0,-1 0 0,0 1 0,-1-1 1,1-30-1,4-25-2917,-1 91 586,2 4 3255,-2-3 107,0 0 0,2-1-1,0 0 1,1 0 0,1-1 0,1 0-1,0-1 1,23 27 0,-19-27-540,2-1 0,0-1 0,2 0 0,30 20 0,-31-25-90,-4-2-23,0 0-1,0 1 1,24 24 0,-35-31 164,0 0 0,0 1 0,0 0 0,-1 0 0,1 0 0,-1 0 0,0 0 0,0 0 0,-1 0 0,1 1 0,-1-1 0,0 1 0,0-1 0,0 1 0,-1-1 0,0 1 0,1 0 0,-2-1 0,0 7 0,1-9-171,-1-1 0,1 0 0,-1 0 0,0 1 0,0-1 0,0 0 0,0 0 0,0 0 0,0 0 0,0 0 0,0 0-1,0 0 1,0-1 0,0 1 0,0 0 0,-1-1 0,1 1 0,0 0 0,-1-1 0,1 0 0,0 1 0,-1-1 0,1 0 0,0 1 0,-1-1 0,1 0-1,-1 0 1,-1-1 0,-45-3 658,37 1-697,1-1 0,0 0 0,0-1 0,0 0 0,0-1 0,1 0 0,0 0 0,0-1 0,0 0 0,1-1 0,0 0 0,-11-16 0,11 15 0,1-1 0,0-1 0,1 1 0,0-1 0,0 0 0,1-1 0,1 1 0,0-1 0,1 0 0,0 0 0,-2-17 0,8-44-2914,1 52-619,0 0 1,16-40 0,-3 16-7780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1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24759,'0'0'4047,"-9"3"-1063,8-2-2922,-2-1-27,0 1 0,0 1 1,-1-1-1,1 0 0,0 1 0,1-1 0,-1 1 1,0 0-1,0 0 0,1 0 0,-1 0 0,1 0 1,0 1-1,-1-1 0,1 1 0,0 0 0,1 0 0,-1-1 1,0 1-1,1 0 0,0 0 0,-1 0 0,1 1 1,0-1-1,0 5 0,0 0-87,0-1 0,0 1 1,1-1-1,0 1 0,1-1 0,-1 1 0,2-1 1,-1 1-1,1-1 0,4 12 0,-5-17 28,1 1 0,-1-1-1,1 0 1,0 0 0,-1 0-1,1 0 1,0 0 0,0 0-1,1 0 1,-1-1 0,0 1-1,1-1 1,-1 1 0,0-1 0,1 0-1,0 0 1,-1 0 0,1 0-1,0-1 1,-1 1 0,1-1-1,0 1 1,0-1 0,-1 0-1,1 0 1,0 0 0,0-1 0,-1 1-1,1-1 1,0 1 0,-1-1-1,5-1 1,4-3-284,0 1-1,0-1 1,-1-1-1,1 0 0,-1-1 1,-1 1-1,11-11 1,-13 11 35,-1 0 0,1 1 0,1-1 0,-1 1 0,1 1 1,0-1-1,0 2 0,0-1 0,0 1 0,1 0 0,-1 0 0,1 1 0,11-1 0,-19 3 293,-1 0 0,1 1 0,0-1 0,0 0 0,-1 1 0,1-1 0,0 0-1,0 1 1,-1-1 0,1 1 0,-1 0 0,1-1 0,0 1 0,-1-1 0,1 1 0,-1 0-1,1-1 1,-1 1 0,0 0 0,1 0 0,-1-1 0,0 1 0,1 0 0,-1 0-1,0-1 1,0 1 0,0 0 0,0 0 0,0 0 0,0 0 0,0 1 0,-1 33 632,1-28-489,-1 4-121,-1 1-1,0-1 0,0 1 1,-1-1-1,-6 14 0,-17 26-3139,0-12-3890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1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6278,'0'0'17200,"4"14"-15748,26 67 217,4-2 0,47 81 0,-53-106-1332,-16-30-146,-7-13-156,0-1 1,0 1-1,1-1 0,1 0 0,-1-1 0,15 16 1,-20-24-37,0 0-1,0-1 1,0 1 0,-1 0 0,1-1 0,0 1-1,0-1 1,0 0 0,0 1 0,0-1 0,0 1 0,0-1-1,0 0 1,0 0 0,0 0 0,0 0 0,0 0-1,1 0 1,-1 0 0,0 0 0,0 0 0,0 0 0,0 0-1,0-1 1,0 1 0,0 0 0,0-1 0,0 1 0,0-1-1,-1 1 1,1-1 0,0 1 0,0-1 0,0 0-1,0 0 1,-1 1 0,1-1 0,0 0 0,-1 0 0,1 0-1,0-1 1,24-45 106,-20 35-43,3-4 19,3-10-110,2 1 0,1 0-1,18-24 1,-29 44-11,0 1 0,0-1 0,1 1 0,-1 0 0,1 0 1,0 1-1,0-1 0,0 1 0,1 0 0,-1 0 0,1 0 0,0 1 1,0-1-1,0 1 0,0 0 0,0 1 0,0-1 0,1 1 0,-1 0 1,0 0-1,1 1 0,-1 0 0,6 0 0,-9 0 47,1 1 0,-1 0-1,0 0 1,1 0 0,-1 0 0,0 1-1,0-1 1,0 0 0,0 1 0,0-1-1,0 1 1,0 0 0,-1 0 0,1 0-1,0 0 1,-1 0 0,0 0 0,1 0-1,-1 0 1,0 0 0,0 1 0,0-1-1,-1 0 1,1 1 0,0-1 0,-1 5-1,3 7 242,-1 1 0,-1 0 0,-1 19 0,0-26-66,-1 10-77,-2 0 0,0 0 0,-1-1 0,-1 1 0,-1-1 0,0 0 0,-1-1 0,-1 1 0,0-1 0,-1-1 0,-1 0 0,-1 0 0,0-1 0,-17 18 0,24-28-98,1-1 0,-1 0 0,0 0 0,0 0 0,0 0 1,0 0-1,0-1 0,-1 0 0,1 0 0,-1 0 0,1 0 0,-7 1 0,10-3-19,-1 0-1,0 0 1,0 0-1,1 0 1,-1 0-1,0-1 1,0 1 0,1 0-1,-1-1 1,0 1-1,1-1 1,-1 0-1,1 1 1,-1-1-1,1 0 1,-1 0 0,1 0-1,-1 0 1,1 0-1,0-1 1,0 1-1,-1 0 1,1-1-1,0 1 1,0 0 0,0-1-1,1 1 1,-1-1-1,0 0 1,1 1-1,-1-1 1,1 0-1,-1 1 1,1-1 0,-1 0-1,1-2 1,-3-13-1970,1 0 1,0-1-1,2 1 1,0-1 0,4-27-1,7-7-6164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28 195 19186,'0'0'10922,"6"-11"-10425,-1 3-371,-1-1-1,0 0 1,0-1-1,-1 1 1,-1-1-1,0 1 1,2-12-1,-4 17-77,1 0 0,-1-1 0,0 1-1,0 0 1,-1-1 0,1 1 0,-1 0 0,0-1-1,0 1 1,0 0 0,-1 0 0,1 0-1,-1 0 1,0 0 0,0 0 0,-1 1 0,1-1-1,-1 0 1,0 1 0,1 0 0,-2 0-1,-2-3 1,5 5-46,1 1 0,-1-1 0,1 1 0,-1 0 0,1-1-1,-1 1 1,1-1 0,-1 1 0,1 0 0,-1 0 0,1-1 0,-1 1-1,0 0 1,1 0 0,-1 0 0,1-1 0,-1 1 0,0 0 0,1 0-1,-1 0 1,0 0 0,1 0 0,-1 0 0,1 1 0,-1-1 0,0 0 0,1 0-1,-1 0 1,0 1 0,-7 17 15,10 33-30,-2-45 12,3 19-28,1 0 1,2 0-1,0 0 0,2-1 1,0 0-1,2 0 0,14 26 0,-23-48-42,0 1-1,0-1 0,1 0 0,-1 0 0,0 0 0,1 0 0,0 0 0,-1 0 0,1 0 0,0-1 0,0 1 0,0-1 0,0 1 0,0-1 0,1 0 1,-1 0-1,0 0 0,0 0 0,1 0 0,-1 0 0,1 0 0,2-1 0,-3 0-139,0 0-1,0-1 1,1 1-1,-1-1 1,0 0-1,0 0 1,-1 1-1,1-1 1,0-1-1,0 1 1,0 0-1,-1 0 1,1-1-1,0 1 1,-1-1-1,0 1 1,1-1-1,-1 0 1,0 1-1,0-1 1,1 0-1,-2 0 1,1 0-1,0 0 1,1-3-1,9-32-5692,-4-5-3711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14478,'0'0'13207,"12"-7"-12748,-11 7-458,7-6 38,0 1 1,1 1 0,0 0-1,0 0 1,1 1 0,11-4 0,-17 7-31,-1-1 1,0 1 0,1 0 0,-1 0 0,0 0 0,1 0 0,-1 0 0,0 1-1,1 0 1,-1-1 0,0 1 0,0 1 0,0-1 0,0 0 0,0 1 0,0-1-1,0 1 1,0 0 0,0 0 0,-1 0 0,1 0 0,-1 1 0,1-1 0,-1 1-1,0-1 1,0 1 0,2 4 0,2 4 116,-1 1 0,0 0 0,-1 0 0,0 0 1,-1 0-1,0 1 0,-1-1 0,0 1 0,-1 20 0,-7 116 175,5-147-299,-11 87-60,32-119-6,-6 6 174,64-115 714,-34 44-3712,-37 70-296,-6 10-2585,-3 7-2383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0 175 19891,'0'0'7495,"75"-52"-7207,-42 27-160,-2-1-128,0 0-1889,-5 0-2500,-6 7-3202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3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15246,'0'0'6198,"4"10"-4788,10 22 339,2-1 0,1 0 1,31 40-1,33 34-1048,-59-84-688,-13-18-111,-10-17-63,-1 10-147,-1-1 0,1 1 0,0 0-1,-1 0 1,0 0 0,0 1 0,0-1 0,-1 1 0,1-1 0,-6-3-1,-8-5-3988,1 2-3433,8 5-1073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4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24 349 12204,'-1'0'353,"0"0"0,0 0 1,0 0-1,0 0 1,0 0-1,0 0 1,0 0-1,0 0 1,0 0-1,0 0 1,1-1-1,-1 1 1,0 0-1,0-1 1,0 1-1,0-1 0,0 1 1,1-1-1,-1 1 1,0-1-1,0 1 1,1-1-1,-2-1 1,1-23 1589,1 21-1890,0-1 224,1 0 0,-1 0 0,1 1 0,0-1 0,1 0 0,-1 1 0,1-1 1,0 1-1,0-1 0,0 1 0,1 0 0,0 0 0,0 0 0,0 0 0,0 0 0,0 1 0,7-6 0,-8 7-230,1 1-1,-1 0 0,1 0 1,0-1-1,-1 2 0,1-1 1,0 0-1,0 0 0,-1 1 1,1-1-1,0 1 0,0 0 1,0 0-1,0 0 0,-1 1 1,1-1-1,0 0 0,0 1 1,0 0-1,-1 0 0,1 0 1,0 0-1,-1 0 0,1 0 1,-1 1-1,1-1 0,-1 1 1,0 0-1,0-1 0,0 1 1,3 4-1,7 5 55,-1 1 0,-1 1-1,0 0 1,0 0 0,-2 1 0,14 28 0,-8-10 500,-3 0 0,11 43 0,-27-96-226,1 5-132,0 0 1,-12-28-1,-87-141-243,37 73 0,66 112 1,0-1 0,0 1 0,0 0 0,0-1 0,0 1 0,0 0 0,0-1 0,0 1 0,1 0 0,-1-1 0,0 1 0,0 0 0,0 0 0,0-1 0,0 1 0,0 0 0,1 0 0,-1-1 0,0 1 0,0 0 0,1 0 0,-1-1 0,0 1 0,0 0 0,0 0 0,1 0 0,-1 0 0,0-1 0,1 1 0,-1 0 0,0 0 0,0 0 0,1 0 0,-1 0 0,0 0 0,1 0 0,-1 0 0,0 0 0,1 0 0,-1 0 0,0 0 0,1 0 0,-1 0 0,0 0 0,0 0 0,1 0 0,-1 0 0,0 0 0,1 0 0,-1 1 0,17 0-545,-17-1 460,3 1-286,-1-1 0,1 0 0,-1 0 0,1 0 0,-1-1 0,0 1 0,1 0 0,-1-1 0,0 0 0,1 1 0,-1-1 0,0 0 0,0 0 0,1-1 0,-1 1 0,0 0 0,0-1 0,2-1 0,-1-1-506,0 0 0,0 0 0,0 0 0,-1 0-1,1 0 1,-1-1 0,0 1 0,2-8 0,8-27-5477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46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14350,'0'0'7399,"15"52"-7111,-4-24-128,1 8-96,3-1-32,1 3-32,-1-3-1057,-2 1-801,-7-3-128,-5-4 129,-1-10-321,0-4-1666,-10-12-4228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4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89 10186,'-7'-11'3128,"-2"-5"-1914,-9-14 329,-3-2 2613,27 45-726,1 10-2526,2 4-503,31 69 1707,22 54 399,99 170 0,-160-318-2475,0 1 0,0-1 1,1 0-1,-1 1 1,1-1-1,-1 0 0,1 0 1,0 0-1,0 0 1,0-1-1,0 1 0,0 0 1,0-1-1,5 2 0,-7-3-27,1 0 0,-1 0 0,0 0 0,1 0 0,-1 0 0,1 0 0,-1 0 0,1 0 0,-1 0 0,0 0 0,1 0 0,-1-1 0,1 1 0,-1 0 0,0 0 0,1-1 0,-1 1 0,1 0 0,-1 0 0,0-1 0,1 1 0,-1 0 0,0-1 0,0 1 0,1-1 0,-1 1 0,0 0 0,0-1 0,6-26 48,-4-34-53,-2 0 0,-16-114 0,-42-115 0,57 287-18,-5-19-3098,4 43-3541,2 10-1873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19603,'0'0'5188,"61"27"-2945,-31-27-994,-3 0-224,4 0-801,-2 0-128,0 5-673,-7 4-1472,-5-2-1219,-7-2-3490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1 340 16111,'0'0'2728,"8"0"-721,4-1-1745,0-1 0,-1 0-1,1 0 1,-1-1-1,0 0 1,0-1-1,0-1 1,0 0 0,-1 0-1,0-1 1,0 0-1,16-13 1,-16 11-351,-1-2 0,0 1 0,0-1 0,-1-1 0,0 1 0,0-2 0,-1 1 0,6-15 0,-10 19 118,0 0 1,0 0 0,-1-1 0,0 0-1,0 1 1,-1-1 0,0 0-1,0 0 1,-1 0 0,0 0 0,-1 0-1,1 1 1,-1-1 0,-1 0 0,-2-8-1,3 13 132,0 1 0,0 0-1,0-1 1,0 1 0,0 0 0,-1 0-1,1 0 1,-1 0 0,1 0-1,-1 0 1,0 0 0,0 1 0,0-1-1,0 1 1,0-1 0,0 1-1,0 0 1,-1 0 0,-2-2 0,3 3-94,1 0 1,0-1-1,-1 1 1,1 0-1,-1 0 1,1 0-1,0 0 1,-1 1-1,1-1 1,0 0-1,-1 1 1,1-1-1,0 0 1,-1 1-1,1 0 1,0-1-1,0 1 1,0 0-1,-1-1 1,1 1-1,0 0 1,0 0-1,0 0 1,0 0-1,1 0 1,-1 0-1,0 0 1,0 1-1,0-1 1,1 0-1,-1 0 1,1 0-1,-1 1 1,1-1-1,-1 0 1,1 3-1,-10 37 345,2 0 0,2 1-1,2 0 1,2 84 0,2-118-282,0-2-80,0 0-1,1-1 1,-1 1-1,1 0 1,0 0 0,0-1-1,1 1 1,0 0-1,0-1 1,0 1 0,1-1-1,5 9 1,-6-12-40,0 0 1,0 0 0,0 0 0,1 0-1,-1 0 1,1-1 0,-1 1 0,1-1-1,-1 1 1,1-1 0,0 0-1,-1 0 1,1 0 0,0-1 0,0 1-1,0-1 1,0 1 0,0-1-1,0 0 1,0 0 0,0-1 0,0 1-1,-1 0 1,1-1 0,0 0 0,0 1-1,5-3 1,3-2-2,-1 0-1,0-1 1,0 0-1,0 0 1,0-1-1,-1 0 1,0-1-1,-1 0 1,15-17-1,-3 1-150,-1-1 0,24-42-1,-32 41-2037,-9 8-4416,-2 8-6963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18417,'0'0'13357,"-62"31"-12524,39-13-673,16-9-160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1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5660 16239,'0'0'1191,"12"-16"-1463,41-64 787,-4-2 1,42-95-1,-26 47 394,450-769 2040,43 18-2974,-446 707 171,593-877 517,73 58 2982,244-80-3389,-1006 1058-390,23-22-939,-38 36 936,1-1 0,0 0 0,-1 0 0,1 0 0,-1 0 0,0 0 0,0 0 0,0 0-1,0 0 1,0-1 0,0 1 0,0 0 0,-1-1 0,1 1 0,-1-5 0,0 7-64,0 0 1,0-1 0,0 1 0,0-1 0,0 1 0,0-1 0,0 1 0,-1 0 0,1-1 0,0 1-1,0 0 1,0-1 0,-1 1 0,1 0 0,0-1 0,-1 1 0,1 0 0,0-1 0,-1 1 0,1 0 0,0 0-1,-1-1 1,1 1 0,-1 0 0,1 0 0,0 0 0,-1 0 0,0-1 0,-27-4-12111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1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14542,'0'0'2995,"4"-10"-961,0 2-1596,-1 1 1,1 0 0,0 0 0,1 0 0,5-7 0,-8 12-353,-1 1 1,0-1 0,1 0-1,-1 1 1,0 0 0,1-1-1,0 1 1,-1 0-1,1 0 1,0 0 0,0 0-1,-1 0 1,1 0 0,0 1-1,0-1 1,0 0-1,0 1 1,0 0 0,0-1-1,0 1 1,0 0 0,0 0-1,0 0 1,0 0-1,0 1 1,0-1 0,0 1-1,0-1 1,0 1 0,0-1-1,0 1 1,0 0 0,3 2-1,-3-1-67,1 0 1,-1 1-1,1-1 0,-1 1 0,0 0 0,0 0 0,0 0 1,0 0-1,-1 0 0,1 0 0,-1 0 0,0 0 1,0 1-1,0-1 0,0 0 0,0 5 0,5 62 40,-6-59-22,-1 81 102,-16 121 0,-2 14 651,19-222-678,-1 0 0,2-1 0,-1 1 0,0-1 0,1 1 1,0-1-1,0 1 0,0-1 0,3 7 0,-3-10-94,0 0 0,-1 0-1,1 0 1,0 0-1,0 0 1,0 0-1,0 0 1,1 0-1,-1 0 1,0-1 0,0 1-1,0 0 1,1-1-1,-1 1 1,0-1-1,1 1 1,-1-1 0,0 0-1,1 0 1,-1 1-1,0-1 1,1 0-1,-1 0 1,1 0-1,-1-1 1,0 1 0,1 0-1,-1 0 1,0-1-1,1 1 1,-1-1-1,0 1 1,3-2-1,7-3 102,0 0 0,-1-1 0,1 0-1,-1-1 1,0 0 0,-1 0 0,10-11-1,63-69 555,-47 48-555,2-2-98,-21 21-339,0 1 0,2 1 0,0 1 0,39-28 0,-46 41-1820,-19 14-13227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1 378 19090,'0'0'8232,"0"-55"-7015,30 20-64,11-7-640,8-5-449,7 3-321,3 6-1985,-6 7-3171,-3 7-3940</inkml:trace>
  <inkml:trace contextRef="#ctx0" brushRef="#br0" timeOffset="1">853 81 24311,'0'0'3876,"56"-80"-21269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22325,'0'0'1474,"-8"71"-1218,19-27 288,19 4-480,13 4-128,8 3-352,9 0-513,6-1-705,0 4-608,-6 3-833,-9-4-6502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164 781 11339,'-24'-27'1701,"1"-1"0,2-1 0,0-1 0,-24-52 0,39 70-1413,1 0 1,1 0-1,0-1 1,1 1-1,0-1 1,1 0 0,1 0-1,0 0 1,0-1-1,1 1 1,1 0-1,0 0 1,1 0-1,1 0 1,0 0-1,5-15 1,4 4-54,0 0 1,1 0-1,1 1 1,2 1-1,0 0 1,1 1-1,1 1 1,1 1-1,1 0 1,0 2-1,1 0 1,1 1-1,1 2 1,0 0-1,1 1 1,39-15 0,-55 25-227,1 1 0,-1-1 0,1 1 0,-1 0 0,1 1 0,-1 0 0,1 1 0,0-1 0,11 3 0,-17-2-5,0 1 1,0 0-1,0 0 1,0 0-1,0 0 1,-1 0-1,1 1 1,-1-1-1,1 1 0,-1 0 1,1 0-1,-1 0 1,0 0-1,0 0 1,0 0-1,0 1 1,0-1-1,-1 1 1,1-1-1,-1 1 1,0-1-1,1 1 0,-1 0 1,0 0-1,-1 0 1,1 0-1,0 0 1,-1-1-1,1 7 1,0 11 80,0 1-1,-2 0 1,0-1 0,-1 1 0,-1-1-1,-1 0 1,-10 32 0,-61 138 321,41-113-17,32-73-345,0 1-1,0-1 1,1 1-1,0 0 1,-1-1-1,2 1 1,-1 0-1,0 6 1,1-11-45,0 1 1,0-1-1,0 1 1,1 0 0,-1-1-1,0 1 1,0-1-1,0 1 1,1-1-1,-1 1 1,0-1-1,1 1 1,-1-1-1,0 1 1,1-1-1,-1 0 1,0 1-1,1-1 1,-1 1-1,1-1 1,-1 0-1,1 1 1,-1-1-1,1 0 1,0 1-1,25-4-95,-2-6 59,0-2 0,41-24 0,-43 21-69,1 2 1,0 1-1,40-14 0,-43 19 21,1 1-1,0 1 0,0 1 1,0 1-1,0 0 0,0 2 1,29 3-1,-44-3 67,0 1 0,0 0 0,-1 0 0,1 1 1,0 0-1,-1 0 0,1 0 0,-1 0 0,0 1 0,0 0 0,0 0 0,0 1 1,0-1-1,-1 1 0,1 0 0,-1 0 0,0 0 0,0 1 0,-1-1 0,1 1 0,-1 0 1,0 0-1,0 1 0,-1-1 0,0 0 0,0 1 0,0-1 0,0 1 0,-1 0 1,1 10-1,-1 3 155,0 0 1,-2 0 0,0-1 0,-2 1 0,0 0-1,-1-1 1,0 1 0,-2-1 0,0 0 0,-1-1-1,-1 0 1,0 0 0,-13 18 0,6-12 77,0-1-1,-2-1 1,0-1 0,-1 0-1,-1-1 1,-1-1 0,-1-1-1,-40 26 1,57-41-214,0 1 0,-1-1 0,1 0 0,-1 0 0,1-1 0,-1 1 0,0-1 0,0 0 0,1 0 0,-9 0 0,11-1 0,1-1 0,-1 1 0,0 0 0,1 0 0,-1-1 0,1 1 0,-1-1 0,0 1 0,1-1 0,-1 0 0,1 0 0,-1 1 0,1-1 0,0 0 0,-1 0 0,1-1 0,0 1 0,0 0 0,0 0 0,0 0 0,0-1 0,0 1 0,0-1 0,0 1 0,0-1 0,1 1 0,-1-1 0,1 1 0,-1-1 0,1 0 0,-1 1 0,1-3 0,-2-10-680,1 0 0,0 0 0,2-22 0,11-42-6796,7 19-3916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3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27482,'0'0'5285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47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1 270 11339,'0'0'2589,"3"-11"-918,1 1-1423,0 0 0,1 1 0,0-1 0,1 1 0,0 0 0,0 1 0,1-1 0,0 1 0,0 1 0,1-1 0,0 1 0,14-9 0,7-4 108,1 1 1,2 1-1,0 2 0,47-18 1,-58 27-313,-1 1 1,1 0 0,0 2-1,0 0 1,0 2 0,0 0-1,1 1 1,36 4 0,-54-3-40,-1 0 1,1 1 0,-1 0-1,0 0 1,1 0 0,-1 0-1,0 1 1,1-1 0,-1 1-1,0 0 1,0 0 0,-1 0-1,1 0 1,0 0 0,-1 1-1,1-1 1,-1 1 0,4 5-1,-3-3 91,-1 0 0,0-1 0,0 1 0,0 0 0,-1 1 0,0-1 0,0 0 0,0 0 0,0 1 0,-1-1-1,0 8 1,-1 0 230,-1-1 0,0 1 0,-1-1-1,0 1 1,-1-1 0,0 0 0,0 0-1,-2-1 1,-11 20 0,3-12 201,0-1 0,-1 0 1,-1-1-1,-1-1 0,0-1 0,-1 0 1,-1-1-1,-20 12 0,25-18-380,0-1-1,0 0 1,-1-1 0,1-1-1,-1 0 1,-1-1 0,1 0-1,0-2 1,-1 1 0,0-2-1,1 0 1,-29-3-1,44 3-164,-1-1 0,0 0 0,1 0 0,-1 0 0,1 0 0,-1 0-1,0 0 1,1 0 0,-1 0 0,0 0 0,1 0 0,-1 0 0,0 0 0,1 0-1,-1-1 1,1 1 0,-1 0 0,0 0 0,1-1 0,-1 1 0,1 0-1,-1-1 1,1 1 0,-1-1 0,1 1 0,-1-1 0,1 1 0,0 0-1,-1-1 1,1 0 0,-1 1 0,1-1 0,0 1 0,0-1 0,-1 1-1,1-1 1,0 0 0,0 1 0,0-1 0,0 0 0,0 1 0,0-1 0,-1 1-1,2-1 1,-1 0 0,0 1 0,0-1 0,0 0 0,0 1 0,0-1-1,0 1 1,1-1 0,-1 0 0,0 1 0,0-1 0,1 1 0,-1-1-1,1 1 1,-1-1 0,0 1 0,1-1 0,-1 1 0,1-1 0,-1 1-1,2-1 1,34-29-3504,6 5-401,5-5-1095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3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1 674 15086,'0'16'1121,"0"16"-687,2 98 1959,0-111-1958,0 0 0,1 0-1,1 0 1,0-1-1,9 22 1,-7-26-286,1-1 1,1 1-1,0-1 1,0-1-1,1 1 0,1-2 1,0 1-1,1-1 1,0-1-1,0 0 1,1 0-1,0-1 0,1-1 1,26 13-1,-29-16-137,0-1 0,1-1-1,-1 0 1,1 0 0,-1-1-1,1 0 1,0-1 0,0 0-1,0-1 1,0 0 0,0-1-1,0 0 1,-1-1 0,1 0-1,0 0 1,-1-1 0,1-1-1,-1 0 1,0 0 0,0-1-1,15-10 1,-5-1 156,0 0 1,-1-1-1,0-1 0,-2-1 1,0-1-1,-1 0 0,-2-1 1,0 0-1,-1-2 0,15-32 0,-11 17 172,-2-2 1,-1 0-1,-3-1 0,-1-1 0,8-62 0,-16 83-158,4-80 380,-6 94-537,0 0 0,-1 0 0,1 1 1,-2-1-1,1 0 0,-1 0 0,0 1 0,0 0 1,-1-1-1,0 1 0,-6-10 0,9 15-19,-1-1-1,0 1 0,0 0 1,0 0-1,0-1 0,0 1 1,0 0-1,0 0 0,0 0 1,0 0-1,0 0 1,-1 0-1,1 0 0,0 1 1,-1-1-1,1 0 0,-1 1 1,1-1-1,-1 1 1,1-1-1,-1 1 0,1 0 1,-1 0-1,1 0 0,-1 0 1,1 0-1,-3 0 1,2 1-1,0 0 0,-1 1 1,1-1-1,0 1 1,0-1-1,0 1 1,0 0-1,1-1 1,-1 1-1,0 0 1,1 0-1,-1 0 1,1 1-1,-2 3 1,-4 8 6,1 1 0,1 0 0,0 0 1,-3 18-1,2-5-10,2 0 1,2 0-1,0 0 1,1 0-1,2 0 0,6 39 1,-5-56-3,1 0-1,0-1 1,0 1 0,1-1 0,0 0 0,1 0 0,0 0-1,10 12 1,-10-16 2,0 0-1,0-1 1,0 1-1,1-2 1,0 1 0,0 0-1,0-1 1,0 0-1,1-1 1,-1 1-1,1-1 1,0-1 0,12 4-1,-9-3 2,1-1-1,0-1 0,-1 1 1,1-2-1,0 0 0,-1 0 1,1-1-1,0 0 0,0 0 1,-1-2-1,0 1 1,18-8-1,-12 4 15,-2-2 0,1 0 1,-1-1-1,0 0 0,-1-1 0,0 0 1,19-20-1,-10 5 95,-2 0 1,0-1-1,-2-1 0,-1 0 1,-1-2-1,-1 0 0,21-60 1,-29 68-22,-2-1 1,0 0-1,-1 0 0,-1 0 1,-1-1-1,0 1 0,-2-1 1,-1 1-1,-1 0 0,-9-42 1,8 53-59,0 0 1,-1 0-1,0 1 1,-1 0-1,0 0 1,0 0 0,-1 0-1,-1 1 1,1 0-1,-2 0 1,1 1-1,-1 0 1,0 0-1,-1 1 1,0 0-1,0 0 1,0 1-1,-1 0 1,0 1-1,0 0 1,0 1 0,-1 0-1,-12-3 1,7 4-243,0 0 1,0 1 0,0 1 0,0 1 0,-24 2-1,-11-1-954,57-9-5685,-4 4 4909,11-15-4798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21620,'0'0'2824,"-3"8"-1318,0 11-966,0 1 1,1-1-1,1 1 0,1-1 1,1 1-1,0-1 1,2 1-1,9 35 0,-2-17-246,1-1-1,2-1 1,32 61 0,-34-78-280,0-1 1,2 0 0,0-1-1,1 0 1,1-1-1,0 0 1,25 18 0,-32-28-130,0 1 0,1-1 0,0-1 0,0 0-1,0 0 1,0-1 0,1 0 0,-1 0 0,1-1 0,0-1 0,0 0 0,1 0 0,-1-1 0,0 0 0,1 0 0,-1-1 0,17-3 0,-23 2 51,0 0 1,0 0 0,0 0-1,-1-1 1,1 0-1,0 1 1,-1-1 0,0-1-1,1 1 1,-1 0-1,0-1 1,0 0 0,0 0-1,-1 1 1,5-7 0,-3 3-87,0-1 1,-1 1-1,0-1 1,0 0 0,0 0-1,-1-1 1,2-12 0,0-8-592,-2 0-1,-1 0 1,-4-41 0,3 60 486,-4-34-1881,-2 1 1,-18-66 0,-5 9-3796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 20 7591,'0'0'7597,"-1"8"-5916,0-2-1583,0 0-1,1 0 1,0-1-1,0 1 1,1 0-1,-1 0 1,1-1-1,0 1 1,1 0-1,-1-1 1,1 1-1,0-1 1,1 0-1,-1 0 1,1 1-1,0-2 1,1 1-1,4 6 1,44 46 3,82 72 0,-59-60-245,-24-26-1448,3 2-5912,-42-31 126</inkml:trace>
  <inkml:trace contextRef="#ctx0" brushRef="#br0" timeOffset="1">26 640 16976,'0'0'5862,"-26"-76"-5254,74 32 353,17-8 352,18-9-352,8-6-672,9-5-257,-1 2-481,-6 0-1537,-13 5-1729,-19 3-2499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1 438 16624,'0'0'1804,"5"11"70,2 1-1342,0 0 0,0-1 1,1 0-1,1 0 0,0-1 0,0 0 1,1 0-1,1-1 0,16 11 0,373 219 2095,-393-235-2590,72 33-77,-71-34 149,0 0 0,-1-1 0,1 0 0,0-1-1,0 1 1,0-1 0,0-1 0,12 0 0,-16-1-37,-1 0 1,0 0 0,0-1 0,0 1 0,0-1-1,0 1 1,0-1 0,0 0 0,-1 0 0,1 0-1,-1-1 1,1 1 0,-1 0 0,0-1 0,0 0-1,0 0 1,0 1 0,0-1 0,-1 0 0,1 0-1,-1 0 1,0-1 0,0 1 0,0 0 0,0 0-1,0-7 1,3-11 450,-1-1-1,0-40 1,-3 58-517,-1-21-6,-1-1 0,-1 1 0,-2-1 0,0 1 0,-2 1 0,0-1 0,-2 1 0,-1 0 0,0 1 0,-2 0 0,-16-23 0,-1 4 0,-1 0 0,-3 2 0,-1 2 0,-61-54 0,69 70-65,18 16-118,-1-1-1,1 0 1,0-1 0,0 0 0,1 0 0,0 0 0,0-1 0,-9-18-1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5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3674 475 9513,'3'-14'1618,"8"-50"-161,-11 61-1350,1 1-1,-1-1 1,0 0 0,0 0-1,0 1 1,0-1 0,0 0-1,-1 0 1,1 1 0,-1-1-1,0 0 1,0 1 0,0-1-1,0 1 1,0-1 0,-1 1-1,1-1 1,-1 1 0,1 0-1,-1 0 1,0 0 0,0 0-1,0 0 1,0 0 0,0 0-1,-1 1 1,1-1 0,0 1-1,-1-1 1,1 1 0,-1 0-1,1 0 1,-1 0 0,-3 0-1,-8-2 205,-1 0 0,1 2 0,0 0 0,-1 0-1,-16 2 1,24-1-352,-35 3 138,1 2-1,-1 2 0,-71 21 1,-123 54 50,156-52-93,-1024 444 1922,939-385-1955,4 8 0,4 7 1,5 7-1,5 6 0,5 6 1,6 7-1,6 5 0,-113 153 1,182-208 87,3 4 0,4 1 0,4 3 0,4 3 1,-56 153-1,86-191-17,1 2 1,3-1-1,3 2 1,-5 99-1,14-112-134,2-1-1,2 1 0,1-1 0,2 0 0,2-1 0,2 1 0,17 39 0,-5-28-326,2-1-1,2-1 1,2-2 0,3-1-1,2-1 1,1-2 0,3-1-1,1-2 1,78 63 0,-73-70 325,1-2-1,2-3 1,1-1 0,1-3-1,1-1 1,1-3 0,2-2 0,0-3-1,0-2 1,63 10 0,-49-18 92,1-2-1,-1-4 1,1-3 0,-1-2-1,0-4 1,0-2 0,114-34-1,-43-1 597,-1-6-1,197-104 0,-104 31 469,-5-9 0,-7-10 0,256-219-1,-372 273-885,-5-4 1,-3-4-1,-5-5 0,-4-3 0,-5-4 1,-5-3-1,110-222 0,-122 193-183,-6-3 1,-6-3-1,-7-1 1,-7-2-1,-5-2 1,16-227-1,-43 310-51,-4-1 0,-2 1 0,-3-1 0,-3 1 0,-18-78-1,18 121 24,0 0 0,-2 0 0,0 1 0,-2 1-1,-1 0 1,-1 0 0,-1 1 0,0 1 0,-2 0-1,-1 1 1,-1 1 0,0 0 0,-1 1 0,-2 2 0,0 0-1,-29-18 1,20 18-8,0 1-1,-2 2 0,1 1 1,-2 1-1,0 2 1,-49-8-1,34 10-11,-2 3 0,1 2 0,-99 7 0,63 7-310,0 3 1,1 4-1,0 4 1,-154 62-1,89-16-1745,-269 165 1,-112 141-4397,170-92-14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54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6534 200 15214,'-122'-27'395,"-1"5"0,0 6 1,-126-1-1,-611 22-2609,158 3 2438,2-40 1766,382-1-899,-387-28 347,544 56-1336,0 7 0,-222 31-1,143 8-277,3 11 0,2 10 0,-259 105 0,393-125 228,-120 67 0,173-82 74,2 3-1,1 1 0,2 3 1,-57 55-1,88-76-91,0 1 1,1-1-1,0 2 0,1 0 1,0 0-1,1 0 0,1 1 1,1 1-1,0-1 0,-6 26 1,11-32-33,0-1 1,1 1 0,0 0-1,1 0 1,0 0-1,0-1 1,1 1 0,1 0-1,-1 0 1,1-1-1,1 1 1,0-1 0,0 0-1,1 1 1,0-2-1,1 1 1,0 0 0,0-1-1,1 0 1,8 9-1,10 8 23,1-1 0,0-2 1,2-1-1,1-1 0,0-1 0,2-1 0,0-2 0,53 21 0,9-4 81,170 39 0,-75-36-19,1-8 1,209 3-1,385-30-45,859-95 621,-782 34-210,-430 38-366,199-13-22,-4-37-35,-222-14 9,-334 67 6,-2-4 0,0-3 0,109-59-1,-155 73-14,-1 0 0,-1-1 0,1-1 0,-2-1 0,0-1 0,-1 0-1,25-33 1,-35 41 31,-1 0 0,0 0-1,-1-1 1,1 0 0,-2 0 0,1 0-1,-1 0 1,-1 0 0,0 0 0,0-1-1,0 0 1,-1 1 0,-1-1-1,0 1 1,0-1 0,-1 0 0,0 1-1,-1-1 1,0 1 0,0-1 0,-4-8-1,0 4-26,-1 1-1,0 0 0,0 1 0,-1 0 1,-1 0-1,0 0 0,-1 1 1,0 1-1,-1 0 0,-14-11 0,-4-1-31,-2 2 0,0 0 0,-35-14 0,-6 2-532,-1 3-1,-136-35 1,-166-12-5081,273 57 3118,-161-29-7334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56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3639 318 10698,'-118'-63'2031,"-170"-62"-1,204 95-1795,-2 5 1,0 3-1,-92-11 0,64 22-266,-1 4-1,1 5 1,-1 6-1,0 4 1,-167 34-1,97 0 42,1 8-1,-267 112 1,322-107 170,3 5 0,-142 93 0,204-111 181,2 3 0,1 2 0,3 3 0,2 3 0,-79 96 1,115-121-327,0 1-1,2 0 1,2 2 0,0 0 0,2 0 0,2 2 0,1-1 0,1 2 0,2-1 0,1 1 0,2 0 0,1 1 0,2-1 0,1 1-1,2-1 1,1 1 0,2-1 0,1 1 0,2-1 0,1-1 0,2 0 0,1 0 0,20 41 0,2-12-57,2-1 0,4-1 1,2-2-1,2-2 0,3-2 1,92 83-1,350 249 19,-331-276-4,5-8 0,4-6 1,202 84-1,-240-128 34,2-6 0,2-6-1,2-5 1,1-6 0,157 13-1,-159-33 84,0-5-1,1-6 1,-1-5-1,0-7 1,-1-5-1,-1-6 0,196-65 1,-194 45-22,-3-7 0,-2-5-1,-3-6 1,-2-5 0,173-127 0,-230 143-25,-2-4 1,-3-2-1,-2-3 0,61-82 1,-83 92-13,-3-1 0,-1-2 0,-3-2 0,-3 0 0,-2-2 0,23-79 0,-37 98 18,-2 0 0,-1 0 0,-2-1 1,-2 0-1,-1 0 0,-2 0 0,-2-1 0,-2 1 0,-2 0 0,-1 1 0,-2-1 1,-2 1-1,-1 0 0,-2 1 0,-2 1 0,-1 0 0,-2 1 0,-2 1 1,-32-46-1,9 29-24,-1 2 1,-3 2 0,-1 1 0,-3 3 0,-1 3 0,-3 1 0,-1 3-1,-1 3 1,-87-39 0,22 21-59,-2 6 0,-2 5 0,-239-44-1,-200 18-625,-8 42-2549,157 13-1179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4:59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9348 841 6854,'-311'-53'9216,"-612"-92"-5465,442 80-3003,-818-88-291,989 133-406,0 14-1,-377 40 0,-1015 257-298,1283-182 268,-798 323 0,994-331 279,-301 186 0,406-211-186,4 5 1,3 5-1,-196 198 1,270-244-125,2 1 1,1 2 0,3 1-1,1 1 1,2 2-1,-25 60 1,44-87-2,2 0 0,0 1-1,1 0 1,1 0 0,1 0 0,1 1 0,1-1-1,1 1 1,1 0 0,1-1 0,1 1 0,1 0 0,0-1-1,2 0 1,0 0 0,2 0 0,0-1 0,13 25 0,3-3 8,3-1-1,2-1 1,1-1 0,1-2 0,3-1 0,1-2 0,1-1 0,50 36 0,5-5 15,3-5-1,155 75 0,-96-67-14,3-7 0,2-6 0,3-7 1,324 50-1,678-13 130,210-70 70,-819-12-120,2103-29-54,-1748 17-110,432-11-245,-6-84-31,-265-68-331,-23-93 755,-503 67 291,-388 130 69,200-122-1,-312 166-269,-1-3 1,-1-1-1,-2-2 0,59-60 1,-87 79-122,-1 0 0,0-2 1,-1 1-1,-1-1 0,0 0 0,-1-1 1,10-29-1,-14 33-18,0-1 0,-1 1-1,-1-1 1,0 0 0,0 1 0,-1-1 0,-1 0-1,0 0 1,0 1 0,-1-1 0,-1 1 0,-4-14-1,-1 3-25,-2 2 0,0-1-1,-1 1 1,-1 1 0,0 0-1,-28-31 1,-2 4-41,-62-52 1,4 16 17,-4 5 0,-185-105 0,-251-90 98,-207-53 367,-1060-308 0,1216 466 571,-1071-160 1,510 249-1214,811 83-1100,-469 66 0,265 20-2059,2 15-1452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8:33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378 174 5285,'-11'1'3459,"-54"6"-495,10-4 2966,75-8-3209,10-2-2901,512-2 906,-319 12-432,153-5 63,378 4 610,-570 9 1200,-273-18-1668,-432-24-795,-869 69-697,1279-31 989,-129 13-29,215-14-120,48-2-239,944-35 294,-264 1 196,-624 29-95,319-20 58,-388 20-53,-1 0 1,1-1-1,-1 0 0,1 0 1,-1-1-1,0 0 0,0 0 1,15-9-1,-24 12-3,1-1 0,0 1-1,-1-1 1,1 1 0,-1-1 0,1 1 0,-1-1 0,1 1 0,-1-1-1,1 0 1,-1 1 0,1-1 0,-1 0 0,0 1 0,1-1-1,-1 0 1,0 1 0,0-1 0,0 0 0,1 0 0,-1 1 0,0-1-1,0 0 1,0 0 0,0 1 0,0-1 0,0 0 0,0 0-1,-1 1 1,1-2 0,-1 0 12,0 1 0,0-1-1,0 1 1,0 0 0,0-1-1,-1 1 1,1 0 0,0 0-1,-1 0 1,1 0 0,-1 0-1,1 0 1,-1 0 0,-1-1-1,-22-6 69,0 0-1,0 2 0,-1 1 1,-41-4-1,55 7-73,-180-14 67,-2 8 0,-221 19 1,191 10-838,-408 91 1,482-80-2236,26-11-2190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8:55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0 235 11082,'183'-41'1128,"331"-93"1086,-491 125-910,42-23 0,-31 14 952,-34 18-2334,1 0 0,-1 0 1,0 0-1,0 0 0,1 0 1,-1 0-1,0-1 0,0 1 1,1 0-1,-1 0 0,0 0 1,0 0-1,1 0 0,-1 0 1,0 0-1,1 0 0,-1 0 1,0 0-1,0 0 0,1 0 1,-1 1-1,0-1 0,0 0 1,1 0-1,-1 0 0,0 0 1,0 0-1,1 0 0,-1 1 1,0-1-1,0 0 0,0 0 1,1 0-1,-1 0 0,0 1 1,0-1-1,0 0 0,0 0 1,1 1-1,-1-1 0,0 0 1,0 0-1,0 1 0,0-1 1,0 0-1,0 0 0,0 1 1,0-1-1,0 0 0,0 1 1,0-1-1,0 0 0,0 0 1,0 1-1,0-1 0,0 0 1,0 1-1,0-1 0,0 0 1,0 0-1,-1 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 20435,'0'0'9359,"4"9"-8543,-1-1-739,0-1-1,0 1 0,-1 0 1,0 0-1,0 0 0,-1 0 0,0 0 1,-1 1-1,0-1 0,0 0 1,-1 0-1,0 0 0,0 1 1,-1-1-1,0 0 0,-4 11 1,-50 121 175,-9 26 148,58-143-365,1 1-1,0-1 1,2 1-1,1 0 1,0 27-1,3-48-109,0 0 0,0 0 0,1 0 0,-1 0 0,1 0 0,0 0 0,0-1 0,0 1 0,0 0 0,0 0 0,1-1 0,-1 1 0,1-1 0,0 1 0,0-1 0,0 0 0,0 1 0,0-1 0,0 0 0,1 0 0,-1-1 0,1 1 0,-1 0 0,1-1 0,0 0 0,-1 1 0,1-1 0,0 0 0,0-1 0,0 1 0,0 0 0,0-1 0,0 1 0,3-1 0,4 1-458,1-1 1,-1 0 0,1 0-1,-1-1 1,1 0 0,-1-1-1,0 0 1,0-1 0,11-4-1,26-17-6407,0-4-4116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9:05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88 142 8488,'0'0'2824,"-10"0"37,-52 1-133,60-2-2654,1 0-1,0 0 1,0 1 0,0-1-1,0 0 1,0-1-1,0 1 1,0 0-1,1 0 1,-1 0-1,0-1 1,1 1 0,-1 0-1,0 0 1,1-1-1,0 1 1,-1-1-1,1 1 1,0 0 0,0-1-1,0 1 1,0-1-1,0 1 1,0-1-1,0 1 1,0 0-1,0-1 1,2-2 0,7-43-174,-8 44 142,1 0-1,0 1 1,-1 0-1,1-1 1,1 1-1,-1 0 1,0 0-1,0 0 0,1 0 1,-1 0-1,1 1 1,0-1-1,-1 1 1,1 0-1,0-1 1,0 1-1,0 0 1,0 1-1,4-2 1,7 1 236,1-1 1,0 2 0,15 0 0,24 0 328,-52-1-589,176-15 2044,-151 16-1843,0 0 0,0 2 1,0 1-1,42 11 0,3 5-52,1-2-1,1-4 1,0-3 0,88 1-1,279-31 974,-61 0-812,-44 5-295,224 3 116,-307 42 357,-160-16-402,113 4 1,309-23 7,-490 7 257,0 0 0,45 13 0,-47-10 20,0 0 0,1-1 1,25 0-1,-78-2-386,-57 10 0,-1 1-308,-103 5-81,-526 27 228,-1014-133-654,1568 73 742,-100-11 62,-305 11 1,563 15 3,-5 0-13,1 0 1,-1 1-1,1 0 0,-1 0 1,1 1-1,-1 0 0,1 0 0,0 1 1,-10 4-1,18-6 0,-1-1 0,1 1 0,-1-1 0,0 1 0,1 0 0,0-1 0,-1 1 0,1 0 0,-1-1 0,1 1 0,0 0 0,-1 0 0,1-1 0,0 1 0,0 0 0,0 0 0,0-1 0,-1 1 0,1 0 0,0 0 0,0 0 0,0-1 0,1 1 0,-1 0 0,0 0 1,0 0-1,0-1 0,1 1 0,-1 0 0,0 0 0,1-1 0,-1 1 0,0 0 0,1-1 0,-1 1 0,1 0 0,-1-1 0,1 1 0,0-1 0,-1 1 0,1-1 0,-1 1 0,1-1 0,1 1 0,33 24-168,-33-23 184,28 14-18,1-1 0,0-1 0,1-2 0,1-1 1,-1-2-1,37 6 0,209 20 48,-251-33-28,186 12-18,236-17 1,212-49-154,507-22 0,0 65 31,-629 29 133,-399-13-47,-124-7-108,39 4-397,-52-3 304,1-1 1,-1 1-1,0 0 0,0 0 0,0 0 1,0 0-1,0 0 0,0 1 1,0-1-1,-1 1 0,1 0 1,0 0-1,2 2 0,-2 11-3856,-9 1-2344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0:55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1890 357 8008,'-13'1'998,"-6"-1"-769,-86 0 298,94-1-455,-1 0-1,0-1 1,1 0 0,-1-1-1,1-1 1,0 1-1,-16-9 1,9 2 136,0 1-1,-1 0 1,0 1 0,0 2-1,-1 0 1,0 0 0,0 2-1,0 1 1,0 0-1,-1 2 1,1 0 0,-1 1-1,1 1 1,-1 1 0,1 1-1,0 1 1,0 0 0,-30 12-1,-16 12 119,2 3-1,1 3 1,1 3 0,2 2-1,-74 65 1,98-72-309,1 1 0,2 2 1,2 2-1,1 1 0,2 1 0,-36 65 1,35-49 144,3 2 1,2 1 0,3 0 0,-22 98-1,35-119-159,2 0 0,1 0 1,2 1-1,1-1 0,3 1 0,0 0 0,3-1 0,1 1 0,2-1 0,1-1 0,26 70 1,-9-44 3,3-2 0,3 0 0,67 96 0,-74-123-6,1-2 0,2-1 0,2-2 0,0 0 1,2-2-1,1-1 0,53 32 0,8-8 124,1-3 1,196 64-1,215 16-37,-165-69 35,349 13-1,350-50-36,-277-67-22,-2-45 58,-548 65-19,280-60 30,-374 56-83,-2-4 0,122-56 0,-164 60 18,-2-3 1,-2-4-1,98-68 1,-149 93-13,-1-2 1,-1 0 0,0-1 0,-2 0-1,1-1 1,-2-1 0,0-1 0,-2 0-1,0 0 1,-1-2 0,-1 1-1,0-1 1,-2-1 0,-1 1 0,0-1-1,6-46 1,-11 45-10,0-1-1,-2 1 1,-1-1-1,-1 1 1,-1-1-1,-1 1 1,-1 0-1,-1 0 1,-11-28-1,4 20 115,-2 0 0,-1 2 0,-2 0 0,0 1 0,-44-50 0,-25-16 314,-133-111 0,-118-61-208,196 166-196,-5 5 1,-3 7 0,-5 7-1,-2 7 1,-265-86-1,216 99 73,-3 10 0,-2 8-1,-1 10 1,-251-7 0,-740 61-64,4 101-48,684-41-333,433-62-340,0 3 0,2 4-1,1 3 1,-89 46-1,81-25-2043,2 3 0,-97 79 0,-4 23-5152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1:02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3123 620 13741,'-848'37'4383,"620"-9"-4364,2 10 1,2 10 0,2 9-1,2 11 1,-311 140-1,443-166 186,-137 89-1,191-108-72,1 1-1,2 2 1,0 1-1,2 2 1,0 1-1,-39 55 1,61-74-133,-1 1 1,2 1 0,0-1-1,0 1 1,1 0 0,1 0 0,0 1-1,1-1 1,0 1 0,-1 25-1,4-20-11,1-1 0,1 1-1,0-1 1,1 1-1,1-1 1,1 0-1,9 21 1,8 11-20,3-2 0,2-1 1,2-1-1,54 66 0,-13-26-9,3-2 0,3-4 0,4-4 0,3-3-1,4-4 1,2-3 0,3-5 0,2-4 0,120 53 0,18-11 139,315 88 0,262 10 122,-443-133-53,2-16 0,2-16 0,508-20 0,-672-25-18,0-10 0,-1-8 0,-2-9 0,-2-9 0,273-104 0,-198 41-21,-5-13 1,-6-11 0,281-193 0,-408 237-155,137-120 0,-227 170 16,-1-3 0,-3-1 0,-1-2 0,-3-3 0,64-104 0,-89 128 33,-1-2 1,-1 0 0,-2-1-1,-1 0 1,-1 0-1,-2-1 1,-1 0-1,4-53 1,-10 62-5,0-1 1,-1 1-1,-1-1 1,-2 1-1,0 0 0,-1 0 1,-1 1-1,-1 0 1,-1 0-1,-1 0 0,-1 1 1,-24-38-1,6 23 13,-1 0 0,-1 2-1,-2 1 1,-1 1 0,-2 2 0,-55-35-1,-3 6 176,-149-69 0,45 42 374,-307-89 0,-223-14-222,582 153-322,-718-154 164,601 145 94,-354-13-1,356 54-476,-1 11-1,2 12 0,0 11 1,2 11-1,2 11 0,3 11 1,3 11-1,-248 112 0,-84 91-5502,287-122-823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1:31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6341 828 6054,'0'0'2653,"-12"-8"-1425,9 6-1157,-51-36 491,-108-58 1,-227-39-1047,187 72 508,133 40-39,-761-245 4114,632 217-3940,-3 8 1,-344-28-1,-417 42-658,753 34 646,-371 59 0,-190 116 34,315-19 58,381-128 174,1 4 0,2 2-1,-126 93 1,171-111-364,0 2 0,1 1 0,2 0 0,0 2 0,2 1 0,1 1-1,1 0 1,2 1 0,-27 59 0,36-67-57,0 1-1,2 0 1,0 0-1,2 0 0,0 1 1,2 0-1,0-1 1,2 1-1,0 0 1,1 0-1,2 0 0,0-1 1,2 1-1,0-1 1,14 36-1,-1-17 12,1-2 0,2 0 0,1-1 0,2-1 0,2-2 0,33 36 0,-17-26 17,3-3 1,1-1 0,94 63 0,-42-45 13,3-5 1,1-4 0,3-4 0,143 41 0,145 21 214,4-16 0,464 44 0,-408-90-265,695-20 0,-919-38-78,-1-9 0,-2-11-1,305-82 1,-362 65 315,-3-8 1,-2-6-1,-4-8 0,-2-6 0,147-100 0,20-54-82,-293 205-162,-2-2-1,-1-1 1,-1-1 0,-2-1-1,-1-2 1,-1 0 0,31-61-1,-47 78 109,-1 0 0,-1-1 0,0 1 0,-1-1-1,-1 0 1,-1-1 0,0 1 0,-1-1 0,-1 1 0,-1-1-1,-1 1 1,0-1 0,-1 1 0,-1-1 0,0 1-1,-1 0 1,-1 0 0,-1 1 0,-1-1 0,0 1 0,-1 0-1,0 1 1,-1 0 0,-1 1 0,-1-1 0,-23-23-1,-5 0 173,-1 2 0,-3 2-1,0 2 1,-2 2-1,-2 1 1,0 3 0,-2 2-1,-64-23 1,0 8-48,-1 6 0,-204-33 0,-137 23-1123,-3 35-2971,352 7 2411,-184-1-3662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4:25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8569 570 11211,'-139'-69'7483,"74"34"-7282,-103-37-1,58 38-279,-2 4-1,-184-22 0,-237 5-403,361 35 591,-791-86 506,-427-23 657,-230 156-1239,1447-22-34,-1223 121 121,1253-113 391,1 7-1,-265 89 0,342-92-494,2 2-1,1 3 0,2 2 0,0 3 0,3 3 0,1 2 0,2 3 0,-64 64 0,99-87-140,2 0-1,0 1 0,2 0 0,0 2 1,1 0-1,-13 30 0,24-46 116,0 0 0,0 1 0,0-1 0,1 1 0,0 0 0,0 0 0,1-1 0,0 1 0,1 0 0,0 0 0,0 0-1,0 0 1,1 0 0,0 0 0,1 0 0,0-1 0,0 1 0,1 0 0,0-1 0,0 0 0,0 0 0,1 0 0,0 0 0,10 12 0,2-4 44,-1 0 1,2-2-1,0 0 1,1 0-1,0-2 1,1 0 0,0-2-1,38 15 1,5-4 100,105 21 1,-37-18-99,233 9 0,138-30 59,-368-4-38,606-17-106,20-2-25,184 18 292,1029-21-281,461-98 656,-2374 118-524,361-27 342,-289 16-317,149-38-1,-250 46-70,0-2 1,-1 0-1,0-2 1,37-20-1,-59 26-4,0 1 0,0-1-1,0 0 1,-1-1-1,1 1 1,-1-1 0,-1 0-1,1-1 1,5-8 0,-9 11 2,0-1 1,0 1 0,0-1 0,0 1 0,-1-1 0,1 0 0,-1 0 0,0 1 0,-1-1 0,1 0 0,-1 0 0,0 0 0,-1 0 0,1 0 0,-1 0 0,0 1 0,-1-7 0,-1 2 4,-1 1 1,1-1-1,-2 0 0,1 1 0,-1 0 0,-1 0 0,1 0 0,-1 1 1,0 0-1,-1 0 0,-10-9 0,-8-3 172,0 0 0,-34-18 0,-10-1 292,-2 4 0,-1 2 1,-119-34-1,-239-36 373,-231 5-541,-6 36-569,246 25-1371,77-3-2567,-5-15-2942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5:37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2628 272 3812,'-291'-72'2233,"-28"-5"-2238,238 62 282,-163-10-1,167 24 459,0 3 0,0 4 1,-75 15-1,97-9-218,2 2-1,0 2 1,0 2 0,-96 50 0,59-19-391,3 5 0,1 3 0,4 3-1,2 5 1,3 2 0,-136 156 0,182-184-114,2 1 0,2 2 0,1 1 0,2 1 0,-33 89 0,48-107-8,1 0 1,2 0-1,1 1 0,0 0 1,2 0-1,2 0 0,0 0 1,2 0-1,1 0 0,1 0 0,1 0 1,11 38-1,-3-24 16,3-1-1,1-1 1,1 0-1,3-2 1,25 39 0,-31-56-12,0-2 0,2 1 0,0-2 1,0 0-1,2-1 0,0-1 0,1-1 1,0 0-1,1-2 0,37 18 0,-14-13 10,2-1 0,-1-3 0,2-2-1,-1-1 1,77 5 0,238-9 11,-274-7-21,1117-69-39,-1191 69 30,128-10 23,1213-68 181,861 92-219,-1816-7-22,-368-6 39,644-2 16,-481-8 9,282-51 0,10-59 43,-375 83-89,-2-4 1,134-71-1,-183 79 41,-2-2-1,-2-2 1,57-51 0,-85 64-4,-1-1 0,-1-1 0,-1-2 0,-1 0 0,-2-2 0,-1 0 0,22-44 0,-38 66 22,0-1-1,-1 0 1,0 0-1,0 0 1,-1-1 0,0 1-1,0-1 1,-1 1-1,-1-1 1,0 1-1,0-1 1,-1 0-1,0 1 1,-2-10 0,-1 7 27,0 0 0,0 1 1,-1 0-1,-1 0 1,0 0-1,0 1 1,-1 0-1,0 0 1,-16-16-1,-6-1 78,-2 2 1,0 1-1,-2 1 0,0 1 1,-64-29-1,-44-14 296,-173-54 0,-161-25 214,430 131-592,-276-73 278,-4 14 0,-484-43 0,-284 66-360,-4 53-975,-52 44-1690,798-14-833,-435 100 0,490-63-801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0:49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6054,'0'0'7276,"-9"6"-6443,-24 19-390,33-25-433,-1 0 1,1 0-1,-1 1 1,1-1 0,0 0-1,-1 1 1,1-1-1,-1 0 1,1 1-1,0-1 1,0 1-1,-1-1 1,1 1 0,0-1-1,0 1 1,-1-1-1,1 0 1,0 1-1,0-1 1,0 1-1,0-1 1,0 1-1,0 0 1,0-1 0,0 1-1,0-1 1,0 1-1,0-1 1,0 1-1,0-1 1,0 1-1,0-1 1,0 1 0,1-1-1,-1 1 1,0-1-1,0 0 1,0 1-1,1-1 1,-1 1-1,1 0 1,19 9 253,-17-9-186,41 13 587,0-3 0,1-2 0,1-1 0,56 1 0,-50-4-499,1969 53 2076,-712-35-1874,-1140-15-299,373 10 145,-538-18-153,1 1-1,-1-2 1,0 1-1,0 0 1,0-1-1,1 0 1,-1 0 0,0 0-1,0 0 1,0-1-1,-1 1 1,1-1-1,0 0 1,0 0-1,-1-1 1,4-2-1,-5 3-115,-1 0-1,1 1 0,-1-1 0,0 0 0,0 0 1,0 0-1,0 0 0,0 0 0,0 0 1,-1 0-1,1 0 0,0-5 0,-1 3-479,0-1 0,0 1 0,0-1 0,-1 0 0,1 1-1,-1 0 1,-2-9 0,-15-28-8295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1:3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437 378 15278,'139'-4'1382,"155"13"-1,-12 2-738,2478-117 5774,-2104 51-6306,-451 28 242,234-62 0,-418 84-185,-13 4-105,0 0 0,0-1 0,0 0 0,0-1 0,0 0 0,-1 0 0,1 0 0,-1-1 0,0-1 0,0 1-1,11-9 1,-18 12-55,1 0 0,-1 1 0,0-1 0,1 0 0,-1 1 0,0-1 0,1 0-1,-1 1 1,0-1 0,0 0 0,0 0 0,0 1 0,0-1 0,0 0 0,0 0 0,0 1-1,0-1 1,0 0 0,0 0 0,0 1 0,-1-1 0,1 0 0,0 0 0,0 1-1,-1-1 1,1 0 0,0 1 0,-1-1 0,1 1 0,-1-1 0,1 0 0,-1 1 0,1-1-1,-1 1 1,0-1 0,1 1 0,-1 0 0,1-1 0,-1 1 0,0-1 0,0 1 0,1 0-1,-1 0 1,0-1 0,0 1 0,-38-12 42,37 11-57,-79-11-50,-1 3 0,0 3 1,-125 9-1,120-1 103,-861 69 134,732-49-168,-214 21-19,-1333 117-50,1477-143 87,-597 61 901,850-74-865,15-2-45,-1 1 0,1 0 0,0 1 0,1 0 0,-1 2 0,-32 15 0,49-21-33,-1 1 0,0 0 1,1 0-1,-1 0 0,1 0 0,-1 0 0,1 0 0,0 0 0,-1 0 0,1 0 0,0 1 1,0-1-1,0 1 0,0-1 0,0 1 0,0-1 0,0 1 0,1 0 0,-1-1 0,0 1 1,1 0-1,-1-1 0,1 5 0,0-4-34,1 0 1,-1 0-1,1 0 1,0 0-1,0 0 1,0 0-1,0 0 1,0 0-1,0-1 1,0 1-1,1 0 1,-1-1-1,1 1 1,-1 0-1,1-1 1,3 2-1,5 4-147,0 0 1,1-1-1,0 0 0,1-1 0,19 6 1,6-1 77,1-2 1,0-2 0,75 2-1,122-14 60,389-75 184,-426 48-23,2481-319 2056,-2280 306-6705,-241 18-3224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0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101 151 3940,'0'0'1489,"-8"-9"-1468,-51-68 3818,58 76-3704,1 0 1,-1 0-1,0 0 1,0 0-1,0 0 1,0 1 0,0-1-1,0 0 1,0 0-1,0 1 1,-1-1-1,1 1 1,0-1-1,0 1 1,0-1-1,-1 1 1,0-1 0,1 2-88,0-1 1,1 0-1,-1 0 1,1 0-1,-1 0 1,1 0-1,-1 1 1,1-1-1,-1 0 1,1 0-1,-1 1 1,1-1-1,-1 0 1,1 1-1,-1-1 1,1 0-1,0 1 1,-1-1-1,1 1 1,0-1-1,-1 1 1,1-1-1,0 1 1,0-1-1,-1 1 1,1 0-1,-1 1-27,1-1 0,0 1-1,0 0 1,-1-1 0,1 1-1,0 0 1,0-1 0,1 1-1,-1 0 1,0-1 0,1 1-1,-1 0 1,1-1 0,-1 1-1,1-1 1,-1 1 0,1-1-1,0 1 1,0-1 0,0 1-1,0-1 1,0 0 0,0 1-1,1-1 1,1 1 0,7 5 2,1 0 0,-1-1 0,2-1 0,-1 0 0,0-1 0,1 0 1,0 0-1,0-1 0,22 2 0,17 0 238,52-2 1,-71-3-50,561 3 4762,484 16-1247,2006 80-3337,-1506-135-208,754-27 1281,-1117 36-946,-566 20-476,-100 2-2,-507 5-34,-26 1-3,0-1-1,0 0 1,0-2-1,0 1 1,0-2 0,20-5-1,-35 8 1,1 0 0,-1 0 0,0 0 0,1 0 0,-1 0 0,0-1 0,1 1 0,-1 0 0,1 0 0,-1 0 0,0 0 0,1-1 0,-1 1 0,0 0 0,0 0 0,1-1 0,-1 1 0,0 0 0,1-1 0,-1 1 0,0 0 0,0-1 0,0 1 0,1 0 0,-1-1 0,0 1 0,0-1 0,0 1-1,0 0 1,0-1 0,0 1 0,0-1 0,0 0 0,-10-10-59,-22-3-348,-192-49-6124,119 31 470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10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722 230 4452,'-51'35'503,"-48"32"1335,2 5 0,-108 104 0,178-150-1564,2 1 0,1 2 0,1 0 0,2 1 0,0 2 0,3 0 0,0 1 0,3 1 0,0 0 0,2 1 0,-13 60 0,17-49-43,2 1 0,3-1 0,1 1 1,3 0-1,2 0 0,1 0 0,3-1 0,1 1 0,25 77 0,-21-90-214,3 0-1,0-1 0,2-1 1,2 0-1,1-1 1,1-1-1,1-1 1,2-1-1,1-1 0,1 0 1,1-2-1,1-2 1,36 25-1,-27-25-13,1-2 0,2-2 0,0-1-1,0-2 1,2-2 0,0-1 0,0-2 0,52 6-1,-8-7 7,0-3-1,1-5 0,96-9 1,-115 2 1,0-4 0,0-2 0,-1-3 0,-1-3 0,0-3 0,62-29 1,-86 30 14,0-1 1,-2-3-1,0-1 1,-2-2-1,0-2 0,-2-1 1,-1-1-1,-2-2 1,51-66-1,-53 56 330,-2-2 0,-2-1 0,-2-1-1,-2-1 1,-2-1 0,-2-1 0,-3 0-1,-1-1 1,-3-1 0,-2 0-1,4-88 1,-12 81-185,-2 1 0,-3 0-1,-3 0 1,-2 0 0,-2 1-1,-3 0 1,-2 1 0,-3 1-1,-2 1 1,-38-70 0,44 96-152,-1 1 0,-1 1 0,-1 1 0,-1 0 0,-1 1 0,-1 1 1,-2 1-1,1 1 0,-2 1 0,-1 2 0,-32-19 0,33 24-17,-1 0 0,0 2 0,-1 1 0,0 1 0,-1 1 0,1 2 0,-1 0 0,0 2-1,0 1 1,-1 1 0,1 1 0,-48 7 0,32 1-224,1 1-1,0 2 1,0 3 0,-70 32-1,-150 96-3056,-11 5-3838,181-113-686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9513,'0'0'13186,"-10"1"-10352,5 0-2665,0 0-1,1 0 0,-1 1 0,0-1 0,1 1 0,-1 0 1,1 0-1,0 1 0,0-1 0,0 1 0,0 0 0,0 0 1,1 0-1,-1 1 0,1-1 0,0 1 0,0 0 0,0 0 1,0 0-1,1 0 0,-1 1 0,1-1 0,0 1 0,1-1 0,-1 1 1,1 0-1,-2 8 0,2-9-135,0 0-1,0 0 1,0 0 0,1 0 0,-1 0 0,1 0-1,0 0 1,0 0 0,0 0 0,1 0-1,0 0 1,-1 0 0,1 0 0,2 5-1,-1-7-30,0 0 0,-1 0-1,1-1 1,0 1-1,0 0 1,0-1 0,0 1-1,0-1 1,1 0 0,-1 0-1,0 0 1,1 0-1,-1 0 1,1 0 0,-1-1-1,1 1 1,-1-1-1,1 1 1,-1-1 0,1 0-1,-1 0 1,5-1-1,6 0 27,-1 0-1,1 0 1,-1-2-1,0 1 1,0-2-1,0 1 0,0-2 1,-1 0-1,0 0 1,17-10-1,-2-3-37,0-1 1,45-42-1,-71 61 8,0 0 0,0 0 0,0 0 1,0 0-1,0-1 0,0 1 0,0 0 1,1 0-1,-1 0 0,0 0 1,0 0-1,0 0 0,0 0 0,0 0 1,1 0-1,-1 0 0,0 0 0,0 0 1,0 0-1,0 0 0,0 0 0,1 0 1,-1 0-1,0 0 0,0 0 0,0 0 1,0 0-1,0 0 0,1 0 0,-1 0 1,0 0-1,0 1 0,0-1 0,0 0 1,0 0-1,0 0 0,1 0 0,-1 0 1,0 0-1,0 0 0,0 0 0,0 1 1,0-1-1,0 0 0,0 0 0,0 0 1,0 0-1,0 0 0,0 1 0,0-1 1,0 0-1,0 0 0,0 0 0,0 0 1,0 0-1,0 1 0,3 16 280,-3 31 786,0-37-705,0-10-355,0 0 0,0 1 0,0-1 0,0 1 0,0-1 0,0 1 0,1-1 0,-1 0 0,1 1 0,-1-1 0,1 0 0,-1 1 0,1-1 0,0 0 0,-1 0 0,1 0 0,0 1 0,0-1 0,0 0 0,0 0 0,0 0 0,0 0 0,0-1 0,1 1 0,-1 0 0,2 1 0,1-1 0,0 0-1,-1 0 0,1 0 0,0-1 0,-1 0 1,1 1-1,0-1 0,0-1 0,0 1 0,4-1 1,11-3-36,0-1 0,0 0 0,18-9 0,-36 13 27,84-35-3942,-29 10-6423,-44 21 6777,15-7-11152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30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4612 343 12236,'-106'-51'3230,"-2"5"0,-193-56 0,145 64-2974,-230-28 0,-278 26-3026,223 42 3831,243 6-813,1 8-1,1 9 1,0 9-1,3 7 1,1 10-1,3 7 1,-299 138-1,431-170-162,2 3 0,1 1 0,2 4-1,1 1 1,-80 74 0,111-90-50,1 1 1,1 1-1,1 1 0,1 0 0,1 2 1,1-1-1,1 2 0,1 0 1,1 0-1,1 1 0,1 0 0,2 1 1,1 0-1,0 0 0,-1 36 1,6-37-15,2 0 1,0-1 0,1 1 0,2-1-1,1 0 1,0 0 0,2 0 0,1-1 0,1 0-1,1 0 1,22 36 0,-12-28-14,2-1 0,1-1 0,2-1 0,1-1 0,1-2 0,1 0 0,40 27 0,3-5 20,1-3 0,2-4 0,3-3 0,116 41 0,338 76-120,-256-95 231,479 41-1,289-77 188,-807-34-308,413-72-1,-460 42 185,-2-8 0,289-114 0,-373 118 216,-1-5 1,103-66-1,-161 86-149,-1-1 0,-1-2 0,-2-2 1,-1-2-1,-2-1 0,53-70 0,-77 89-183,-1-2 0,0 0 1,-2 0-1,0-1 0,-1 0 0,-2 0 0,0-1 0,7-43 1,-11 49-52,-2 0 0,0 1 1,-1-1-1,-1 0 0,0 0 1,-1 0-1,-1 1 0,-1-1 1,0 1-1,-1 0 0,0 0 1,-1 0-1,-13-23 1,0 10-6,-1 1 0,-2 1 1,0 1-1,-2 1 1,0 1-1,-2 1 1,0 2-1,-1 0 0,-48-25 1,-11 0 29,-2 3 1,-103-33-1,-7 12-123,-2 9 1,-2 8-1,-354-33 0,-627 43-5889,847 45 1516,21 6-3337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5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 14798,'0'0'8707,"0"13"-7543,-20 161 2491,0 0-2527,15-82-1609,5 1 1,19 155 0,-18-248 365,-1 0 0,0 1 0,0-1 0,0 0 0,0 0 0,1 1 0,-1-1 0,0 1 0,0-1 0,0 0 0,0 1 0,0-1 0,0 0 0,0 1 0,0-1 0,0 0 0,0 1 0,0-1 0,0 0 0,0 1 1,0-1-1,0 1 0,0-1 0,-1 0 0,1 1 0,0-1 0,0 0 0,0 1 0,0-1 0,-1 0 0,1 0 0,0 1 0,0-1 0,-1 0 0,1 0 0,0 1 0,-1-1 0,1 0 0,0 0 0,0 0 0,-1 1 1,1-1-1,-1 0 0,-15-12-2758,-24-39-1195,34 43 2587,-30-39-3473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5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1 173 17424,'0'0'8489,"87"-22"-5863,-14 8-448,18-1-256,5-3-1794,5 1-128,-6-1 0,-11 7 0,-11 2 0,-14-2-2114,-15-5-4805,-9-6-9896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6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19859,'0'0'4004,"34"81"-2595,-34-18-640,-5 13-449,-9 13-192,-2 12-320,3 7-1346,-1-4-1440,3-9-2339,3-14-5958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6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0 600 17905,'0'0'3465,"11"-5"-2008,14-8-539,2 2 0,-1 1 0,54-12 1,101-13 1392,-71 15-2028,-101 18-270,316-73 455,-282 62-552,-1-2 1,0-2-1,0-2 0,-2-1 1,50-35-1,-79 48-344,0-2 0,-1 1 0,0-1 0,0-1-1,-1 0 1,0 0 0,-1-1 0,0 0 0,7-14 0,-10 16-632,-1-1-1,-1 0 1,1 0-1,-1 0 1,-1-1 0,0 1-1,1-17 1,-2-34-7690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7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18481,'0'0'2050,"-57"17"1185,57 3-1441,20-1-320,36-5 255,19-2 257,23-7-897,17-5-737,7 0-223,-1-8-706,-15-6-2754,-14-5-5894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7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15471,'0'0'9769,"1"10"-7639,2 69 929,-3-43-1903,7 54-1,-6-87-1154,-1 1 0,1-1 0,0 1 0,0-1-1,0 1 1,0-1 0,1 0 0,-1 0 0,1 0 0,0 0-1,0 0 1,0 0 0,0 0 0,1-1 0,-1 1 0,1-1-1,-1 1 1,1-1 0,0 0 0,0 0 0,0 0 0,0-1-1,0 1 1,0-1 0,1 1 0,-1-1 0,0 0 0,1 0-1,-1-1 1,1 1 0,-1-1 0,1 0 0,-1 0 0,1 0-1,-1 0 1,1 0 0,-1-1 0,1 1 0,3-2 0,9-2-2,0-1 0,1 0 0,-2-1 0,1-1 0,-1 0 0,27-18 0,58-54 1,-71 54 0,1 2 0,42-26 0,-72 48 0,1 1 0,-1-1 0,1 1 0,-1-1 0,1 1 0,-1 0 0,1-1 0,0 1 0,-1 0 0,1 0 0,-1 0 0,1-1 0,0 1 0,-1 0 0,1 0 0,-1 0 0,1 0 0,0 0 0,-1 0 0,1 0 0,0 0 0,-1 0 0,1 0 0,-1 0 0,1 0 0,0 1 0,-1-1 0,1 0 0,-1 0 0,1 1 0,-1-1 0,1 0 0,-1 1 0,1-1 0,0 1 0,1 25 0,-19 32 0,2-22 0,9-22 0,0 0 0,0 1 0,1-1 0,1 1 0,1 0 0,-3 21 0,6-36 0,0 1 0,0-1 0,0 1 0,0-1 0,0 1 0,0-1 0,0 0 0,0 1 0,0-1 0,0 1 0,0-1 0,0 0 0,0 1 0,1-1 0,-1 0 0,0 1 0,0-1 0,0 1 0,1-1 0,-1 0 0,0 0 0,1 1 0,-1-1 0,0 0 0,0 1 0,1-1 0,-1 0 0,1 0 0,-1 0 0,0 1 0,1-1 0,-1 0 0,0 0 0,1 0 0,17-3 0,17-16 0,42-39 0,-44 32 0,0 1 0,50-27 0,-82 51 0,0 0 0,0 0 0,0 1 0,1-1 0,-1 0 0,0 1 0,0-1 0,0 0 0,1 1 0,-1 0 0,0-1 0,1 1 0,-1 0 0,0-1 0,1 1 0,-1 0 0,0 0 0,1 0 0,-1 0 0,0 1 0,1-1 0,-1 0 0,0 0 0,1 1 0,-1-1 0,0 1 0,0-1 0,1 1 0,-1 0 0,0-1 0,0 1 0,1 1 0,0 2 0,0-1 0,-1 1 0,1 0 0,-1 0 0,0 0 0,0-1 0,-1 1 0,1 0 0,-1 5 0,0-5 0,0 1 0,1-1 0,-1 0 0,1 1 0,0-1 0,0 0 0,1 0 0,-1 0 0,1 0 0,0 0 0,0 0 0,4 6 0,10 15-778,0-1-4807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8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15855,'0'0'3630,"0"11"-1334,-5 70 2242,-23 126 0,0-8-2713,2 70-1740,29-282-85,1 0 0,0 0 0,1 1 0,11-21 0,7-16 0,9-34 0,14-34 0,82-154 0,-117 253 0,-1 1 0,2 0 0,1 0 0,24-24 0,-33 37 0,0 0 0,0 1 0,0-1 0,1 1 0,-1 0 0,1 0 0,0 0 0,-1 1 0,1-1 0,1 1 0,-1 0 0,0 1 0,0-1 0,1 1 0,-1 0 0,1 1 0,-1-1 0,1 1 0,-1 0 0,1 0 0,-1 1 0,10 2 0,-14-3 0,1 1 0,-1 0 0,1-1 0,-1 1 0,1 0 0,-1 0 0,0 0 0,0 0 0,1 1 0,-1-1 0,0 0 0,0 0 0,0 1 0,0-1 0,0 0 0,-1 1 0,1-1 0,0 1 0,-1-1 0,1 1 0,-1 0 0,1-1 0,-1 1 0,0 0 0,0-1 0,0 1 0,0-1 0,0 1 0,0 3 0,0-1 0,-1 1 0,0 0 0,0-1 0,0 1 0,0 0 0,-1-1 0,1 1 0,-1-1 0,-4 7 0,-5 3 0,0-1 0,-1 0 0,0-1 0,-1 0 0,0-1 0,-1-1 0,-24 15 0,12-9 0,-1-2 0,-1-1 0,-43 14 0,65-25 0,2 0 0,-1 0 0,1-1 0,0 0 0,-1 0 0,1 0 0,0 0 0,-1-1 0,0 1 0,1-1 0,-1 0 0,-7-2 0,13 1-194,-1-1 1,0 1-1,1 0 1,-1-1-1,1 1 1,-1-1-1,1 1 1,-1 0-1,1-1 1,0 1-1,0 0 1,0 0-1,0 0 1,0 0-1,2-2 1,22-20-7617,9-6-6043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8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10122,'0'0'17317,"-1"16"-15384,-10 42-801,-3 0-1,-40 106 1,44-136-1132,-50 155 0,54-157 0,0 1 0,2 0 0,1 1 0,0 53 0,14-56-6410,-10-24 6145,-1-1 0,0 1 0,1-1 0,-1 1 0,0-1 0,1 1 1,-1-1-1,1 1 0,-1-1 0,1 0 0,-1 1 0,1-1 0,-1 0 0,1 1 0,-1-1 0,1 0 0,0 0 0,-1 1 1,1-1-1,0 0 0,-1 0 0,1 0 0,-1 0 0,1 0 0,0 0 0,-1 0 0,1 0 0,0 0 0,-1 0 0,1 0 0,-1 0 1,1-1-1,0 1 0,-1 0 0,1 0 0,-1-1 0,1 1 0,-1 0 0,1-1 0,-1 1 0,2-1 0,4-10-11121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37 18802,'0'0'5989,"3"-9"-3036,10-18-651,-13 27-2259,0 0 0,0 0 0,0 0 0,0 0 1,0 0-1,0 0 0,0 0 0,0 0 0,0 0 0,1 0 1,-1 0-1,0 0 0,0 0 0,0 0 0,0 0 1,0 0-1,0 1 0,0-1 0,0 0 0,0 0 0,0 0 1,0 0-1,0 0 0,0 0 0,0 0 0,0 0 1,1 0-1,-1 0 0,0 0 0,0 0 0,0 0 0,0 0 1,0 0-1,0 0 0,0-1 0,-7 25 505,-33 77-337,22-61-109,3 1 0,1 1 0,-12 61 0,26-72-2919,0-30 2664,0-1 0,0 1 0,1 0 0,-1-1 0,0 1 0,1 0 0,-1-1 0,0 1 0,1-1 0,-1 1 0,1-1 0,-1 1 1,1-1-1,-1 1 0,1-1 0,-1 0 0,1 1 0,0-1 0,-1 0 0,1 1 0,0-1 0,-1 0 0,1 0 0,0 0 0,-1 1 0,1-1 1,0 0-1,-1 0 0,1 0 0,0 0 0,-1 0 0,1 0 0,0-1 0,0 1 0,-1 0 0,1 0 0,0 0 0,0-1 0,16-6-7048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74 339 5189,'0'0'9967,"-9"10"-6246,3-4-3046,-3 2 81,1 0 0,0 1 0,-10 15 0,16-21-295,0 1 1,0-1 0,0 1-1,1-1 1,0 1-1,-1-1 1,1 1-1,0 0 1,1 0-1,-1 6 1,1-10-411,0 1 0,0 0 0,1-1 0,-1 1-1,1-1 1,-1 1 0,0-1 0,1 1 0,-1-1 0,1 0 0,-1 1 0,1-1 0,-1 1 0,1-1 0,-1 0 0,1 1 0,-1-1 0,1 0-1,0 0 1,-1 1 0,1-1 0,-1 0 0,1 0 0,0 0 0,-1 0 0,1 0 0,0 0 0,-1 0 0,1 0 0,0 0 0,-1 0-1,1 0 1,-1 0 0,1-1 0,1 1 0,26-7 593,-13-1-452,0 0 0,0 0-1,-1-2 1,0 0 0,-1 0 0,0-1 0,12-14 0,7-10 359,36-48 0,-47 55-551,-1 0 0,-1-1 0,-2-2 0,-1 1 0,24-65 0,-40 95 0,0 0 0,0 0 0,0 1 0,0-1 0,-1 0 0,1 0 0,0 0 0,0 0 0,0 0 0,0 1 0,0-1 0,-1 0 0,1 0 0,0 0 0,0 0 0,0 0 0,0 0 0,-1 0 0,1 0 0,0 0 0,0 0 0,0 0 0,0 0 0,-1 1 0,1-1 0,0 0 0,0 0 0,0-1 0,-1 1 0,1 0 0,0 0 0,0 0 0,0 0 0,0 0 0,-1 0 0,1 0 0,0 0 0,0 0 0,0 0 0,0 0 0,-1 0 0,1-1 0,0 1 0,0 0 0,0 0 0,0 0 0,0 0 0,0 0 0,-1-1 0,1 1 0,0 0 0,0 0 0,0 0 0,0 0 0,0-1 0,0 1 0,0 0 0,0 0 0,0 0 0,0-1 0,-14 13 0,-10 18 0,2 1 0,0 1 0,2 1 0,2 1 0,1 0 0,-25 74 0,29-45 0,13-61 0,-1-1 0,1 1 0,0 0 0,0-1 0,0 1 0,0 0 0,0 0 0,0-1 0,0 1 0,1 0 0,-1-1 0,0 1 0,1 0 0,0-1 0,-1 1 0,1-1 0,0 1 0,0-1 0,0 1 0,0-1 0,0 1 0,0-1 0,0 0 0,0 0 0,0 0 0,1 1 0,-1-1 0,1 0 0,-1-1 0,1 1 0,1 1 0,3-1 0,0 0 0,0 0 0,0-1 0,0 0 0,-1 0 0,1 0 0,0-1 0,0 0 0,0 0 0,0-1 0,-1 1 0,10-5 0,-4 1 0,-1-1 0,0 0 0,0 0 0,-1-1 0,0 0 0,9-10 0,2-4 0,-1 0 0,-1-2 0,-1 0 0,19-36 0,-8-1 0,-27 47 0,-6 11 0,-4 7 0,-3 7 0,1-1 0,0 2 0,0-1 0,1 1 0,1 1 0,0 0 0,1 0 0,0 1 0,1 0 0,1 0 0,1 1 0,0 0 0,1 0 0,-4 30 0,8-44 0,0 0 0,0 0 0,0 0 0,0 0 0,0 0 0,1 0 0,-1 0 0,1 0 0,0-1 0,-1 1 0,1 0 0,0 0 0,0-1 0,0 1 0,0 0 0,0-1 0,1 1 0,-1-1 0,0 0 0,1 1 0,2 1 0,-1-1 0,0-1 0,0 1 0,1-1 0,-1 0 0,0 0 0,1 0 0,-1 0 0,1-1 0,-1 1 0,1-1 0,4 0 0,1-1 0,-1 0 0,1 0 0,-1 0 0,1-1 0,-1 0 0,0-1 0,0 0 0,0 0 0,11-7 0,17-18-2453,11-20-6054,-22 19 1178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18514,'0'0'10537,"26"-63"-8999,-6 50-481,6 6-513,5 3-447,3 4-129,4 0-449,-2 5-1569,-3 8-1922,-4 2-1569,-7 2-1409,-8-2-1859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 9449,'0'0'12470,"-3"9"-10142,-2 3-1647,2 1-1,0 0 1,0-1 0,1 1-1,0 20 1,0-22-444,0 1 0,-1-1 0,0 0 0,0-1 0,-2 1 0,1 0 0,-1-1 0,-1 0 0,0 0 0,0-1 0,-15 17 0,9-11 210,1 2 0,-17 33 0,25-45-430,1 0 0,0 1 0,0-1 0,1 1-1,-1-1 1,1 1 0,0 0 0,1-1 0,-1 1 0,1 7 0,1-10-15,0-1 0,-1 0 0,1 0 0,0 0 1,0 0-1,0 0 0,0 0 0,1-1 0,-1 1 0,0 0 1,1-1-1,-1 1 0,1 0 0,0-1 0,-1 0 0,1 1 1,0-1-1,0 0 0,0 0 0,0 0 0,0 0 1,0-1-1,0 1 0,0 0 0,0-1 0,1 1 0,-1-1 1,0 0-1,3 0 0,17 2-2,1-1 0,-1-1 0,0-1 0,1-1 0,-1-1 0,0-1 0,-1-1 0,1 0 0,-1-2 0,0-1 0,0 0 0,27-17 0,-46 24-322,1 0 0,-1-1 0,0 1 0,0-1 0,0 1 0,0-1 0,0 0 0,-1 0 0,1 0 0,0 0 0,0-2 0,-1 3 68,-1 0 0,1 0 0,-1 0 0,0 0 0,0 0 0,1 0 0,-1 0-1,0 0 1,0 0 0,0 0 0,0 0 0,0 0 0,0 0 0,0 0 0,-1 0-1,1 0 1,0 0 0,0 0 0,-1 0 0,1 1 0,-1-1 0,1 0 0,-1 0 0,1 0-1,-1 0 1,1 1 0,-1-1 0,0 0 0,0 0 0,1 1 0,-2-2 0,-20-13-9660</inkml:trace>
  <inkml:trace contextRef="#ctx0" brushRef="#br0" timeOffset="1">1 165 14574,'0'0'9417,"54"-16"-7239,-8 7-96,7 1-737,6-1-833,-2 2-447,-3 2-322,-8-1-2305,-10 1-3236,-8-3-3619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0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20019,'0'0'10025,"-35"73"-8871,23-38-482,6 0-448,0 3-192,4 0-64,2-1-961,0-4-928,-1-7-2019,-3-12-2851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0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20403,'0'0'919,"-4"15"522,-41 111 2663,-21 65 50,57-158-3831,2-1-1,1 1 1,2 0-1,-1 40 1,4-50-281,0-16-31,0-1 0,1 0 1,0 0-1,0 1 1,1-1-1,0 0 1,1 8-1,12-56-11,-8 10-13,-2 8-43,1-1 1,2 1 0,11-30-1,-17 53 50,-1 0-1,1 0 1,-1 0 0,1 0 0,-1 0-1,1 0 1,0 0 0,-1 1-1,1-1 1,0 0 0,0 0-1,-1 1 1,1-1 0,0 0-1,0 1 1,0-1 0,0 1-1,0-1 1,0 1 0,0 0-1,0-1 1,0 1 0,0 0-1,0 0 1,1 0 0,-1 0 0,0 0-1,0 0 1,0 0 0,0 0-1,0 0 1,0 0 0,0 0-1,0 1 1,0-1 0,0 1-1,0-1 1,0 0 0,0 1-1,0 0 1,1 0 0,45 36 218,-27-20 12,-6-7-220,1-2 0,-1 0 1,1 0-1,1-2 0,0 0 1,-1 0-1,2-2 0,-1 0 0,0-1 1,1 0-1,0-1 0,-1-1 0,1-1 1,32-3-1,-45 2-4,1 0 0,-1-1 0,0 1 0,0-1 0,0 0 0,0 0 0,0 0 0,0 0 0,-1-1 0,1 1 0,-1-1 0,1 0 0,-1 0 0,0-1 0,0 1 0,-1 0 0,1-1 0,-1 0 0,4-7 0,-5 9 0,0 0 0,0 0 0,0-1 0,0 1 0,-1 0 0,1-1 0,-1 1 0,1-1 0,-1 1 0,0-1 0,0 1 0,0-1 0,-1 1 0,1 0 0,0-1 0,-1 1 0,0-1 0,1 1 0,-1 0 0,0-1 0,0 1 0,-1 0 0,1 0 0,0 0 0,-1 0 0,1 0 0,-1 0 0,1 0 0,-1 1 0,0-1 0,0 0 0,0 1 0,0 0 0,0-1 0,0 1 0,-3-1 0,-6-3 0,0 1 0,0 0 0,0 1 0,0 0 0,-1 1 0,1 0 0,-1 1 0,0 0 0,1 1 0,-1 1 0,0-1 0,-12 4 0,17-4 0,1 1 0,-1 1 0,0 0 0,1 0 0,-1 0 0,1 0 0,-1 1 0,1 0 0,0 1 0,0-1 0,1 1 0,-1 0 0,1 0 0,0 1 0,0 0 0,0 0 0,0 0 0,1 0 0,0 1 0,0 0 0,-4 9 0,7-13 0,0 0 0,0 0 0,0 0 0,1 1 0,-1-1 0,1 0 0,0 0 0,-1 0 0,1 1 0,0-1 0,0 0 0,0 1 0,1-1 0,-1 0 0,0 0 0,1 0 0,0 1 0,-1-1 0,1 0 0,0 0 0,0 0 0,0 0 0,2 3 0,0-2 0,1 0 0,-1 0 0,0-1 0,1 1 0,-1-1 0,1 0 0,0 1 0,0-2 0,0 1 0,0 0 0,6 1 0,11 2 0,-1-2 0,1 0 0,42 0 0,-55-2-106,34-4-2576,-41 3 2434,1-1 1,-1 1-1,1-1 1,0 1 0,-1-1-1,1 1 1,-1-1-1,0 0 1,1 0-1,-1 0 1,0 0 0,1 0-1,-1 0 1,0 0-1,0-1 1,0 1-1,0 0 1,0-1-1,0 1 1,0-1 0,1-2-1,2-23-7823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80 22133,'0'0'1441,"-43"-65"-31,43 55-481,4 8-962,14 2-1952,4 0-2500,2-2-14573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0 20147,'0'0'2178,"-27"60"-256,13-17-96,4 7-1090,-3 4-608,-1 2 129,2 2 159,2-3-224,5-7-128,2-6-256,3-12-1121,0-13-1153,0-15-513,-10-2-769,-6-27 385,-9-13-2851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25 336 9289,'-2'-10'478,"-4"-11"894,1 0 1,1 0 0,1-1-1,-1-25 1,4 42-1109,0-1 0,0 0 1,1 1-1,0-1 0,0 1 0,0-1 0,1 1 1,0 0-1,0 0 0,0-1 0,1 1 1,-1 1-1,1-1 0,0 0 0,1 1 0,-1-1 1,1 1-1,0 0 0,0 0 0,0 0 0,8-4 1,6-3 430,1 1 0,1 1 0,-1 0 0,2 2 0,-1 0 0,1 2 0,26-5 0,5 4 601,95-2-1,-127 8-1181,1 1-1,-1 1 1,0 1 0,0 0-1,0 1 1,0 2-1,24 9 1,-38-13-103,-1 0 0,0 1 0,0-1 0,0 1 1,0 0-1,0 1 0,-1-1 0,0 1 0,1 0 0,-1 0 1,-1 0-1,1 1 0,-1-1 0,1 1 0,-1 0 0,-1 0 1,1 0-1,-1 0 0,1 0 0,-2 1 0,1-1 0,-1 1 1,1-1-1,-1 1 0,-1 0 0,1-1 0,-1 1 0,0 0 0,0 0 1,-2 8-1,-1-2 33,0-1 1,0 0-1,-1 0 1,-1 0-1,0 0 1,0-1-1,-1 0 1,-9 13 0,-67 76 325,11-13-223,64-76-147,0 1 0,1-1 0,0 1 0,1 0 0,-4 13 0,8-23 0,1 1 0,-1 0 0,0 0 0,1 0 0,-1 0 0,1 0 0,-1 0 0,1 0 0,0 0 0,0 0 0,0 0 0,0 0 0,0 0 0,1 0 0,-1 0 0,1 0 0,-1 0 0,1-1 0,0 1 0,-1 0 0,1 0 0,0 0 0,0-1 0,0 1 0,1 0 0,-1-1 0,0 1 0,0-1 0,1 0 0,-1 1 0,1-1 0,0 0 0,-1 0 0,1 0 0,0 0 0,0 0 0,-1 0 0,5 1 0,7 1-319,1 0-1,1-1 1,-1 0 0,0-1-1,0-1 1,1 0-1,-1-1 1,0-1 0,19-4-1,-16 2-702,-1 0-1,0-2 0,0 0 0,-1 0 0,1-2 1,-1 0-1,21-15 0,4-11-10567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2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54 19538,'0'0'6273,"-6"9"-3662,-18 31-1159,24-39-1413,-1-1 1,1 1 0,-1 0-1,1 0 1,0 0 0,-1 0-1,1 0 1,0 1-1,0-1 1,0 0 0,0 0-1,0 0 1,0 0 0,0 0-1,0 0 1,0 0 0,0 0-1,1 0 1,-1 0 0,0 0-1,1 0 1,-1 0 0,1 0-1,-1 0 1,1 0 0,-1 0-1,1 0 1,0-1 0,-1 1-1,1 0 1,0 0 0,0-1-1,-1 1 1,1 0 0,0-1-1,0 1 1,0-1-1,1 1 1,39 11 427,-39-12-425,19 4 39,0-2-1,0 0 1,1-2 0,32-3-1,-44 2-60,-1 0 0,1-1 0,-1 0 0,1 0 0,-1-1 0,0-1-1,0 0 1,0 0 0,-1 0 0,0-1 0,1-1 0,8-7 0,-15 12-16,0 0-1,-1-1 1,1 1 0,0-1 0,-1 0-1,1 1 1,-1-1 0,1 0 0,-1 0-1,0 0 1,0 0 0,0 0 0,0 0-1,0 0 1,0-1 0,0 1 0,-1 0 0,1 0-1,-1-1 1,0 1 0,0 0 0,0-1-1,0 1 1,0 0 0,0-1 0,0 1-1,-1 0 1,1 0 0,-1-1 0,0 1-1,0 0 1,-1-3 0,0 2-1,-1 0-1,1 1 1,-1-1 0,0 1 0,0-1-1,0 1 1,0 0 0,0 0 0,0 0-1,-1 1 1,1-1 0,-1 1 0,1 0-1,-1 0 1,1 0 0,-1 0 0,0 0-1,-7 1 1,1 0-3,-1 1 0,0 1 0,0 0 0,1 0 0,-1 1 0,1 1 0,0-1 0,0 2 0,0-1 0,0 2 0,1-1 0,0 1 0,0 0 0,1 1 0,-13 12 0,14-13 0,0 1 0,0 0 0,1 0 0,0 1 0,0 0 0,0 0 0,1 0 0,1 1 0,-1-1 0,1 1 0,1 0 0,0 0 0,0 1 0,1-1 0,0 1 0,0-1 0,0 16 0,3-22-32,-1 0 1,1-1-1,-1 1 1,1-1-1,0 1 0,0 0 1,0-1-1,0 1 1,0-1-1,1 0 0,-1 1 1,1-1-1,-1 0 1,1 0-1,0 0 0,0 0 1,0 0-1,0 0 1,0-1-1,1 1 0,-1-1 1,0 1-1,1-1 1,-1 0-1,1 0 0,-1 0 1,1 0-1,3 0 1,8 2-378,0-1 1,0 0-1,1-1 1,16-1 0,-25 0 238,10 0-1066,1-1 1,-1 0-1,1-2 1,-1 0-1,0 0 1,23-10 0,28-15-6399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2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212 97 13004,'0'0'10293,"-11"0"-8313,3 1-1603,-1 0 0,1 1 0,-1 0-1,1 0 1,0 1 0,0 0 0,0 1-1,0-1 1,-8 6 0,11-6-214,1 0 0,-1 0 1,1 0-1,0 0 0,0 1 1,0-1-1,0 1 0,1 0 1,-1 0-1,1 1 0,0-1 1,0 1-1,1-1 0,-1 1 0,1 0 1,0 0-1,0 0 0,-1 10 1,3-14-164,0 0 1,0 0 0,1-1-1,-1 1 1,0 0 0,1 0-1,-1 0 1,1-1-1,-1 1 1,1 0 0,-1-1-1,1 1 1,0 0 0,-1-1-1,1 1 1,0-1-1,0 1 1,-1-1 0,1 1-1,0-1 1,0 0 0,0 1-1,-1-1 1,1 0-1,0 1 1,0-1 0,0 0-1,0 0 1,0 0 0,0 0-1,-1 0 1,1 0-1,0 0 1,0 0 0,1-1-1,38-1-28,-1-12-265,-35 11 201,0 1 0,0 0 0,1 0 1,-1 0-1,1 1 0,0 0 0,-1 0 0,1 0 0,0 0 1,0 1-1,0-1 0,0 1 0,-1 1 0,10 0 1,-13 0 68,0 0 1,0-1 0,0 1-1,0 0 1,0 0 0,0 0 0,-1 0-1,1 0 1,0 0 0,0 0 0,-1 0-1,1 0 1,0 1 0,-1-1-1,1 0 1,-1 0 0,0 1 0,1-1-1,-1 0 1,0 3 0,2 30-139,-2-24 154,0 70 494,-4 0 0,-16 97 1,11-127-195,-3 0 1,-2-1 0,-2-1 0,-36 76 0,42-101-294,7-14 0,-1-1 0,1 0 0,-1 0 0,-1 0 0,0 0 0,0-1 0,0 0 0,-1 0 0,0 0 0,0 0 0,-8 5 0,13-11 0,1-1 0,-1 0 0,0 0 0,0 1 0,1-1 0,-1 0 0,0 0 0,0 0 0,0 0 0,1 0 0,-1 0 0,0 0 0,0 0 0,1 0 0,-1 0 0,0 0 0,0 0 0,0-1 0,1 1 0,-1 0 0,0 0 0,1-1 0,-1 1 0,0-1 0,1 1 0,-1-1 0,0 1 0,1-1 0,-1 1 0,1-1 0,-1 1 0,1-1 0,-1 0 0,1 1 0,-1-1 0,1 0 0,0 1 0,-1-1 0,1 0 0,0 0 0,0 1 0,0-1 0,-1 0 0,1-1 0,-7-41 0,7 35 0,-4-24-50,2 0 0,1 0 0,1 0 0,2 0 0,1 0 0,2 0 0,1 1 0,1-1 0,2 2 0,1-1-1,2 1 1,0 1 0,2 0 0,2 1 0,19-29 0,9 1 46,3 3 0,69-64 0,50-56 112,-162 168-98,0 0 0,-1 0 0,1-1 0,-1 1 0,4-11 0,-7 15-10,1 1 1,-1-1-1,0 1 0,0 0 1,0-1-1,0 1 1,1-1-1,-1 1 0,0-1 1,0 1-1,0-1 1,0 1-1,0-1 0,0 1 1,-1-1-1,1 1 0,0-1 1,0 1-1,0-1 1,0 1-1,0-1 0,-1 1 1,1 0-1,0-1 1,0 1-1,-1-1 0,1 1 1,-1-1-1,0 1-5,-1-1 1,1 1-1,0 0 0,-1 0 0,1 0 0,0 0 1,-1 0-1,1 0 0,0 0 0,-1 1 0,1-1 1,0 0-1,-1 1 0,1-1 0,0 1 0,-2 0 1,-11 7 31,-1 0 0,2 0 0,-1 2 0,1-1 1,1 2-1,-1 0 0,2 0 0,0 1 0,0 0 0,-13 21 1,23-31-13,-1 1 0,0 0-1,1-1 1,0 1 0,0 0 0,0 0 0,0 0 0,0 0 0,0 0 0,1 0 0,-1 0 0,1 0 0,0 0 0,0 6 0,1-8-7,-1 1 1,1 0-1,0 0 0,0 0 1,0-1-1,0 1 0,0 0 1,0-1-1,0 1 0,0-1 1,1 1-1,-1-1 0,0 0 1,1 1-1,-1-1 1,1 0-1,0 0 0,-1 0 1,1 0-1,0 0 0,0-1 1,3 2-1,-4-1-8,0 0 0,0 1 0,0-1 0,0 0 0,0 1 0,0-1 0,0 0 0,0 1 0,-1-1 0,1 1 0,-1 0 0,1-1 0,-1 1 0,0-1 0,1 1 0,-1 0 0,0-1 0,0 1 0,0 0 0,-1 2 0,-1 43 0,1-42 0,1-1 0,-1-1 0,1 1 0,0-1 0,0 1 0,0 0 0,0-1 0,1 1 0,-1 0 0,1-1 0,0 1 0,0-1 0,1 1 0,-1-1 0,0 0 0,1 0 0,3 5 0,-2-5 0,-1-1 0,1 0 0,0 0 0,0 0 0,0-1 0,0 1 0,1-1 0,-1 1 0,0-1 0,1 0 0,-1 0 0,0-1 0,1 1 0,-1-1 0,1 1 0,-1-1 0,7-1 0,-5 1-197,-1 1-1,1-1 1,0-1 0,0 1-1,0-1 1,-1 0 0,1 0-1,0 0 1,-1 0 0,1-1-1,-1 0 1,0 0 0,1 0-1,-1-1 1,0 1 0,0-1-1,-1 0 1,1 0 0,0 0-1,-1-1 1,0 1 0,0-1-1,0 0 1,0 0 0,-1 0-1,1 0 1,2-7 0,4-4-3894,-1-1 0,10-28 0,-1-7-9757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3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0 17360,'0'0'9033,"-10"7"-7501,3-1-1296,-1 0-1,1 0 1,1 0 0,-1 1-1,1 0 1,0 1 0,1-1-1,0 1 1,0 0 0,1 1-1,0-1 1,0 1 0,-4 13-1,-10 40 74,3 1-1,3 0 1,2 1-1,-2 117 1,12-176-309,0 0 0,0 0 0,1 0 0,-1 0 0,1 0 0,0 0 0,0 0 0,1 0 0,-1 0 0,1-1 0,0 1 0,1-1 0,2 6 0,-2-8 0,-1 0 0,0 0 0,0 0 0,1 0 0,-1 0 0,1-1 0,0 1 0,0-1 0,-1 0 0,1 0 0,0 0 0,0 0 0,0 0 0,0-1 0,0 1 0,0-1 0,0 0 0,0 0 0,0 0 0,0 0 0,0-1 0,0 1 0,4-2 0,3 0 0,0-1 0,-1-1 0,1 1 0,-1-2 0,0 1 0,0-1 0,0 0 0,-1-1 0,1 0 0,9-10 0,13-13 0,30-38 0,-38 42 0,-8 7 0,-11 13 0,0 0 0,0 0 0,1 0 0,-1 1 0,1-1 0,0 1 0,11-7 0,-16 11 0,1 0 0,-1 0 0,0 0 0,0 0 0,1 0 0,-1 0 0,0 0 0,1 0 0,-1 0 0,0 0 0,1 0 0,-1 0 0,0 0 0,0 0 0,1 0 0,-1 0 0,0 0 0,1 0 0,-1 1 0,0-1 0,0 0 0,1 0 0,-1 0 0,0 0 0,0 1 0,1-1 0,-1 0 0,0 0 0,0 0 0,0 1 0,0-1 0,1 0 0,-1 0 0,0 1 0,0-1 0,0 0 0,0 1 0,0-1 0,0 0 0,0 0 0,1 1 0,-1-1 0,0 0 0,0 1 0,0-1 0,0 0 0,-1 1 0,2 19 0,-1-16 0,-1 22 0,0-15 0,1 0 0,0 1 0,1-1 0,0 0 0,4 15 0,-4-23 0,0 0 0,0 0 0,0 0 0,0-1 0,1 1 0,-1-1 0,1 1 0,0-1 0,-1 1 0,1-1 0,0 0 0,1 0 0,-1 0 0,0 0 0,1 0 0,-1-1 0,1 1 0,-1-1 0,1 1 0,0-1 0,-1 0 0,1 0 0,0 0 0,0 0 0,4 0 0,19 1 0,-1 0 0,0-2 0,1-1 0,-1-1 0,50-10 0,-39 6 0,68-3 0,-103 9-20,0 0 1,0 1-1,0-1 1,0 1-1,0 0 1,0-1-1,0 1 1,0 0-1,0 0 1,0 0-1,0 0 1,0-1-1,0 1 1,-1 0-1,1 0 1,0 1-1,-1-1 1,1 0-1,-1 0 1,1 0-1,-1 0 0,0 0 1,1 1-1,-1-1 1,0 0-1,0 0 1,0 1-1,0-1 1,0 0-1,0 0 1,0 1-1,0-1 1,0 0-1,-1 2 1,0 3-610,1 0 1,-1 0-1,0-1 1,0 1 0,-1 0-1,-3 8 1,-1-4-9152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9641,'0'0'10826,"-10"0"-4921,1 0-5285,0 1 0,0 0 1,0 0-1,0 1 1,1 1-1,-16 5 0,21-7-541,0 0 0,0 1 0,0-1 0,0 1 0,0 0 0,0-1 0,1 1 0,-1 1 0,1-1 0,-1 0 0,1 1 0,0-1 0,0 1 0,0-1 0,0 1 0,0 0-1,1 0 1,-1 0 0,1 0 0,0 0 0,0 0 0,0 0 0,0 1 0,1-1 0,-1 7 0,1-9-79,0 0 0,1 1 0,-1-1 0,1 1 0,0-1 0,-1 0 0,1 0 0,0 1 0,0-1 0,0 0 0,-1 0 0,1 0 0,1 0 0,-1 0 0,0 0 0,0 0 0,0 0 0,0 0 0,1-1 0,-1 1 0,0 0 0,1-1 0,-1 1 0,0-1 0,1 0 0,-1 1 0,1-1 0,2 0 0,51 7 0,-42-7 0,2 1-5,36 4-30,-49-4 34,-1-1 0,0 0 1,0 0-1,1 0 0,-1 1 0,0-1 0,0 0 1,1 1-1,-1 0 0,0-1 0,0 1 0,0-1 1,0 1-1,0 0 0,0 0 0,0 0 0,0 0 1,0 0-1,0 0 0,0 0 0,-1 0 0,1 0 1,0 0-1,-1 0 0,1 0 0,-1 0 0,1 1 1,-1-1-1,1 2 0,-2-1 2,1-1 0,-1 1 1,1 0-1,-1-1 0,0 1 1,1 0-1,-1-1 0,0 1 0,0-1 1,0 1-1,-1-1 0,1 0 0,0 1 1,0-1-1,-1 0 0,1 0 0,-1 0 1,-1 1-1,-35 21 34,26-17-30,-52 27-1179,17-23-3321,23-9-7196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3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15503,'0'0'8957,"-5"12"-7601,-8 19-354,2 0 0,-12 51 1,20-69-837,0 1 0,1 0 1,0 0-1,1 0 1,1 0-1,0 0 0,1-1 1,1 1-1,0 0 1,5 15-1,-6-25-135,0 0 1,1-1-1,-1 1 1,1-1-1,0 0 1,0 0-1,1 1 0,-1-1 1,1 0-1,-1-1 1,1 1-1,0 0 0,0-1 1,0 0-1,0 0 1,0 0-1,1 0 1,-1 0-1,1 0 0,-1-1 1,1 0-1,0 0 1,-1 0-1,1 0 1,0 0-1,0-1 0,0 1 1,0-1-1,-1 0 1,1-1-1,0 1 0,7-2 1,0 0 27,1-1 0,-1-1 0,0 0 0,0 0 1,0-1-1,-1-1 0,0 1 0,0-2 0,15-11 0,11-15 18,-3-2-1,0-1 1,36-54 0,-41 53 1,-28 37-83,0 0 1,0 0-1,0 0 1,0-1 0,0 1-1,1 0 1,-1 0-1,0 0 1,0 0-1,0 0 1,0 0 0,0 0-1,0 0 1,0 0-1,0 0 1,0 0 0,0 0-1,1 0 1,-1-1-1,0 1 1,0 0 0,0 0-1,0 0 1,0 0-1,0 0 1,0 0-1,1 0 1,-1 0 0,0 0-1,0 0 1,0 0-1,0 0 1,0 0 0,0 1-1,0-1 1,0 0-1,1 0 1,-1 0 0,0 0-1,0 0 1,0 0-1,0 0 1,0 0-1,0 0 1,0 0 0,0 0-1,0 0 1,0 0-1,0 1 1,1-1 0,-1 0-1,0 0 1,0 0-1,0 0 1,0 0 0,0 0-1,0 0 1,0 0-1,0 1 1,0-1-1,0 0 1,3 14-132,0 30 146,-2-23 96,0-10-84,1-1-1,0 0 1,0 0-1,1 0 1,0 0 0,1 0-1,0 0 1,0-1-1,1 0 1,6 9 0,-8-13-14,1-1 0,0 1 0,1-1 1,-1 0-1,1 0 0,-1 0 1,1-1-1,0 1 0,0-1 0,1-1 1,-1 1-1,1-1 0,-1 0 1,1 0-1,0 0 0,0-1 0,0 0 1,9 1-1,0-1-421,1-1-1,0-1 1,-1 0-1,0-2 1,1 1 0,-1-2-1,30-10 1,-15 1-2051,0-1 1,48-31-1,-36 17-6985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200 336 18449,'0'0'2889,"-12"0"-434,4 0-2213,1 0 0,-1 1 0,1 0-1,-1 0 1,0 1 0,1 0 0,0 0 0,0 0-1,-1 1 1,1 0 0,1 1 0,-1 0 0,0 0-1,1 0 1,0 0 0,-6 7 0,5-3-33,0 0-1,1 0 1,0 1 0,0-1 0,1 1 0,1 1 0,-1-1-1,1 1 1,-3 13 0,6-20-187,0 0 1,0 0-1,1 0 0,-1 0 0,1 0 0,-1 0 1,1 0-1,0 0 0,1 0 0,-1 0 0,0 0 1,1 0-1,0-1 0,0 1 0,-1 0 1,2 0-1,-1 0 0,0-1 0,1 1 0,-1 0 1,1-1-1,-1 1 0,1-1 0,0 0 0,0 0 1,1 0-1,-1 0 0,0 0 0,1 0 1,-1 0-1,1-1 0,-1 1 0,1-1 0,0 0 1,5 2-1,1 0 5,-1-1 0,1 0 0,0-1 1,0 1-1,0-2 0,0 1 0,0-1 0,0-1 1,0 0-1,0 0 0,0-1 0,11-3 0,-6 0 70,1 0-1,-1-2 0,0 0 1,-1 0-1,0-1 0,20-16 0,-4-1 94,-2-1-1,0-2 1,-2-1-1,42-62 1,-41 51-190,30-63 0,-47 85 0,-2-1 0,0 0 0,-1 0 0,0-1 0,-2 1 0,2-23 0,-5 42 0,-1 0 0,0-1 0,0 1 0,0-1 0,1 1 0,-1-1 0,0 1 0,0-1 0,0 1 0,0 0 0,0-1 0,0 1 0,0-1 0,0 1 0,0-1 0,0 1 0,0-1 0,-1 1 0,1-1 0,0 1 0,0-1 0,0 1 0,0 0 0,-1-1 0,1 1 0,0-1 0,-1 1 0,1 0 0,0-1 0,-1 1 0,1 0 0,0-1 0,-1 1 0,1 0 0,0 0 0,-1-1 0,1 1 0,-1 0 0,0 0 0,-17 12 0,-15 30 0,21-22-79,1 1-1,1 0 1,1 0-1,0 1 1,2 1 0,1-1-1,-5 33 1,9-45-75,1 0 0,1 0 1,0 1-1,1-1 1,0 0-1,0 0 0,1 0 1,5 15-1,-5-18-20,1-1-1,0 0 1,0 0 0,0 0-1,1-1 1,0 1-1,0-1 1,1 0 0,-1 0-1,1 0 1,0-1-1,0 1 1,1-1 0,5 3-1,28 12-8644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18289,'0'0'5413,"5"68"-2562,-19-11-705,-3 10-865,-2 7-448,0 2-384,1-6-225,2-5-160,6-10-32,2-10-32,4-15-384,4-12-641,0-17-449,0-3-1761,0-27-416,2-18-1762,-2-16-577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6182,'1'16'7655,"-2"137"-1307,3 90 1712,-2-237-7968,0 1-1,1-1 0,0 0 0,1 1 0,-1-1 1,1 0-1,0 0 0,1 0 0,-1 0 0,1 0 0,0-1 1,1 1-1,-1-1 0,1 0 0,0 0 0,1 0 1,-1 0-1,1-1 0,0 0 0,0 0 0,0 0 1,1 0-1,-1-1 0,1 0 0,0 0 0,0-1 0,0 1 1,0-1-1,0-1 0,0 1 0,1-1 0,-1 0 1,0-1-1,1 1 0,-1-1 0,1 0 0,-1-1 1,1 0-1,-1 0 0,0 0 0,1-1 0,-1 0 0,0 0 1,0 0-1,0-1 0,-1 0 0,1 0 0,5-4 1,3-4-87,0-1 0,0-1 0,-1 0 0,-1 0 0,0-1 0,-1-1 1,-1 0-1,0 0 0,-1-1 0,-1-1 0,0 1 0,9-31 0,-7 13-7,-2 0 0,-1 0 0,-1-1-1,-2 1 1,-1-61 0,-3 85 2,-1-1 0,0 1 0,0-1 0,-1 1 0,-6-17 0,7 25 0,1-1 0,-1 1 0,0-1 0,-1 1 0,1 0 0,0-1 0,-1 1 0,1 0 0,-1 0 0,1 0 0,-1 0 0,0 0 0,0 1 0,0-1 0,0 0 0,0 1 0,-1 0 0,1-1 0,0 1 0,-1 0 0,1 0 0,0 0 0,-1 1 0,1-1 0,-1 0 0,0 1 0,-3-1 0,5 2-125,0-1-1,0 0 1,0 1-1,0-1 1,0 0-1,1 1 1,-1-1-1,0 1 1,0-1 0,0 1-1,0 0 1,1-1-1,-1 1 1,0 0-1,0 0 1,1-1-1,-1 1 1,1 0 0,-1 0-1,1 0 1,-1 0-1,1 0 1,-1 0-1,1 0 1,0 1 0,-9 33-6720,6-21 3343,-4 13-5439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5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54 23991,'-15'-7'683,"-6"-2"-233,-1 1 0,1 1 0,-1 1 0,-1 0 0,1 2 0,-28-2 0,41 6-299,0 0 0,0 0 1,0 1-1,0 0 0,0 0 1,0 1-1,1 1 0,-1-1 1,-11 6-1,16-5-95,-1-1 0,0 1 0,1 0 0,-1 1 0,1-1 0,0 1 0,0 0 0,1 0 0,-1 0 1,1 1-1,0-1 0,0 1 0,0 0 0,0 0 0,1 0 0,-3 10 0,3-11-18,1 0 0,-1 0 1,1 0-1,1 0 0,-1 0 0,0 0 0,1 0 1,0 0-1,0 0 0,0 1 0,0-1 1,1 0-1,0 0 0,-1 0 0,2 0 0,-1 0 1,0 0-1,1 0 0,0 0 0,0 0 1,4 5-1,-3-5-27,1 0 1,1-1 0,-1 0 0,0 0 0,1 0-1,-1 0 1,1-1 0,0 0 0,0 0 0,0 0-1,0 0 1,0-1 0,1 0 0,-1 0-1,0 0 1,9 0 0,4-1 25,1 0-1,0 0 1,0-2 0,0 0 0,-1-1-1,1-1 1,-1-1 0,34-14 0,-12 0 7,-1-2 1,61-42-1,-78 48-25,-12 6 58,0 2 1,1-1-1,0 2 1,1-1-1,-1 2 1,1-1-1,0 1 0,19-4 1,-31 9-73,1 0-1,0 0 1,-1 0 0,1 0 0,0 0-1,-1 0 1,1 0 0,0 0 0,-1 0 0,1 1-1,0-1 1,-1 0 0,1 0 0,-1 1-1,1-1 1,0 0 0,-1 1 0,1-1 0,-1 0-1,1 1 1,-1-1 0,1 1 0,-1-1-1,1 1 1,-1-1 0,0 1 0,1-1 0,-1 1-1,0 0 1,1 0 0,3 26 71,-12 28-44,6-50-32,1 0 0,-1 0 0,1 0 0,1 0 0,-1 1 0,1-1 0,1 11 0,-1-15 0,1 0 0,-1 1 0,1-1 0,-1 0 0,1 0 0,0 1 0,0-1 0,0 0 0,0 0 0,0 0 0,0 0 0,0 0 0,0 0 0,0 0 0,0 0 0,1-1 0,-1 1 0,0 0 0,1-1 0,-1 1 0,0-1 0,1 1 0,-1-1 0,1 0 0,-1 1 0,1-1 0,-1 0 0,0 0 0,1 0 0,-1 0 0,1 0 0,1-1 0,22-1 0,-1-2 0,1 0 0,-1-2 0,0 0 0,0-2 0,-1 0 0,36-19 0,-24 11 0,1 1 0,39-9 0,-74 23 0,0 1 0,0-1 0,0 1 0,0-1 0,0 1 0,0 0 0,0 0 0,0-1 0,1 1 0,-1 0 0,0 0 0,0 0 0,0 0 0,0 0 0,0 0 0,0 1 0,0-1 0,1 0 0,-1 0 0,0 1 0,0-1 0,0 1 0,0-1 0,0 1 0,0-1 0,0 1 0,-1 0 0,1-1 0,0 1 0,0 0 0,0 0 0,-1 0 0,1 0 0,0-1 0,-1 1 0,1 0 0,-1 0 0,1 0 0,-1 0 0,1 0 0,-1 1 0,0-1 0,1 1 0,-1 4 0,0 1 0,0-1 0,-1 0 0,0 0 0,0 0 0,-4 11 0,3-14 0,1 1 0,0-1 0,0 1 0,0-1 0,0 1 0,1-1 0,0 1 0,-1 0 0,1-1 0,0 1 0,1 0 0,0 4 0,0-7 0,0 1 0,1-1 0,-1 0 0,1 1 0,-1-1 0,1 0 0,-1 0 0,1 0 0,-1 0 0,1-1 0,0 1 0,0 0 0,-1-1 0,1 1 0,0-1 0,0 1 0,0-1 0,0 0 0,0 0 0,-1 0 0,1 0 0,0 0 0,0 0 0,3-2 0,15 0 0,-1-2 0,0 0 0,-1-2 0,1 0 0,-1-1 0,0 0 0,24-15 0,33-13 0,-67 32 0,1-1 0,0 1 0,0-1 0,1 2 0,-1-1 0,0 2 0,13-2 0,-21 3 0,0 0 0,-1 0 0,1 1 0,-1-1 0,1 0 0,0 1 0,-1-1 0,1 0 0,-1 1 0,1-1 0,-1 1 0,1-1 0,-1 1 0,0-1 0,1 1 0,-1-1 0,0 1 0,1 0 0,-1-1 0,0 1 0,1-1 0,-1 1 0,0 0 0,0-1 0,0 1 0,0 0 0,0-1 0,0 1 0,0 0 0,0-1 0,0 1 0,0 0 0,0-1 0,0 1 0,0-1 0,0 1 0,-1 0 0,1-1 0,0 1 0,0 0 0,-1-1 0,1 1 0,0-1 0,-1 1 0,-13 31 0,10-24 0,1-5 0,0 1 0,1 0 0,0-1 0,0 1 0,0 0 0,0 0 0,1 0 0,0 0 0,-1 0 0,1 1 0,1-1 0,-1 0 0,1 0 0,-1 8 0,3-11 0,-1 0 0,0 0 0,0 0 0,1 0 0,-1-1 0,0 1 0,1 0 0,-1-1 0,1 0 0,-1 1 0,0-1 0,1 0 0,-1 1 0,1-1 0,-1 0 0,1 0 0,-1 0 0,1-1 0,1 1 0,31-4 0,-7-3 0,-1-1 0,-1-1 0,47-24 0,-54 23 0,1 0 0,0 2 0,1 0 0,-1 2 0,1 0 0,1 1 0,34-4 0,-55 9 0,1 0 0,0 0 0,-1 0 0,1 0 0,-1 1 0,1-1 0,0 0 0,-1 0 0,1 1 0,-1-1 0,1 0 0,-1 1 0,1-1 0,-1 1 0,1-1 0,-1 1 0,1-1 0,-1 1 0,0-1 0,1 1 0,-1-1 0,0 1 0,1-1 0,-1 1 0,0 0 0,0-1 0,1 1 0,-1-1 0,0 1 0,0 0 0,0-1 0,0 1 0,0 0 0,0-1 0,0 1 0,0-1 0,0 1 0,0 0 0,0-1 0,-1 1 0,1 0 0,0-1 0,0 1 0,-1-1 0,1 2 0,-12 29 0,7-23 33,2-4-104,1 0 1,0 0-1,0 0 1,0 0 0,0 0-1,0 1 1,1-1-1,0 1 1,0-1-1,-1 9 1,5-9-4233,10-4-3112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6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81 27738,'0'0'4399,"0"8"-3844,0-3-522,5 34 27,-5-38-60,1 1-1,-1 0 0,1-1 0,0 1 1,0 0-1,0-1 0,0 0 1,0 1-1,0-1 0,0 1 1,1-1-1,-1 0 0,0 0 0,1 0 1,-1 0-1,1 0 0,-1 0 1,1 0-1,0 0 0,-1-1 1,1 1-1,0-1 0,-1 1 0,1-1 1,2 1-1,1 0 1,0-1 0,0 1 0,1-1 0,-1 0 0,0 0 0,0-1 0,0 0 0,0 1 0,0-2 0,-1 1 0,1 0 0,0-1 0,0 0 0,-1 0 0,7-5 0,-8 5 0,-1 0 0,1-1 0,-1 0 0,0 1 0,0-1 0,0 0 0,0 0 0,0 0 0,-1 0 0,0 0 0,1-1 0,-1 1 0,0 0 0,0-1 0,-1 1 0,1-1 0,-1 1 0,0-1 0,0 1 0,0-1 0,0 1 0,0 0 0,-2-6 0,1 5 0,0 1 0,0 0 0,0 0 0,0 0 0,0 0 0,-1 0 0,0 0 0,1 0 0,-1 0 0,0 1 0,0-1 0,0 1 0,-1-1 0,1 1 0,-1 0 0,1 0 0,-1 0 0,0 0 0,0 0 0,1 1 0,-1-1 0,0 1 0,-1 0 0,1 0 0,0 0 0,0 0 0,-5 0 0,3 0 0,0 0 0,0 1 0,0 0 0,0 0 0,0 0 0,0 0 0,0 1 0,0 0 0,0 0 0,0 0 0,0 1 0,0-1 0,1 1 0,-1 0 0,1 1 0,-1-1 0,-5 5 0,4-1 0,0-1 0,1 1 0,0 0 0,0 0 0,1 1 0,-1-1 0,1 1 0,1 0 0,0 0 0,0 0 0,0 1 0,0-1 0,1 1 0,1-1 0,-2 9 0,3-12 0,0 1 0,0-1 0,0 0 0,0 1 0,1-1 0,-1 0 0,1 1 0,0-1 0,0 0 0,1 0 0,-1 0 0,1 0 0,0 0 0,0 0 0,0-1 0,1 1 0,-1-1 0,1 1 0,0-1 0,0 0 0,0 0 0,0 0 0,1 0 0,-1-1 0,1 1 0,0-1 0,0 0 0,5 2 0,7 2 0,1-1 0,-1-1 0,1 0 0,0-1 0,0-1 0,0 0 0,26-2 0,-11-2 0,-1 0 0,1-3 0,36-9 0,-14-3 0,-1-3 0,-1-2 0,64-37 0,-112 57 0,-3 2 0,-1-1 0,0 1 0,0 0 0,0 0 0,0 0 0,0 0 0,0-1 0,0 1 0,0 0 0,1 0 0,-1 0 0,0 0 0,0 0 0,0 0 0,0-1 0,1 1 0,-1 0 0,0 0 0,0 0 0,0 0 0,0 0 0,1 0 0,-1 0 0,0 0 0,0 0 0,0 0 0,1 0 0,-1 0 0,0 0 0,0 0 0,0 0 0,0 0 0,1 0 0,-1 0 0,0 0 0,0 0 0,0 0 0,1 0 0,-1 0 0,0 0 0,0 1 0,0-1 0,0 0 0,0 0 0,1 0 0,-1 0 0,0 0 0,0 0 0,0 1 0,0-1 0,0 0 0,0 0 0,0 0 0,1 1 0,-9 13 0,-29 36 0,16-22 0,16-21 0,1-1 0,0 1 0,0 0 0,1 0 0,0 0 0,0 1 0,-2 10 0,5-16 0,0-1 0,-1 1 0,1 0 0,0-1 0,0 1 0,0-1 0,0 1 0,0 0 0,1-1 0,-1 1 0,1-1 0,-1 1 0,1-1 0,-1 1 0,1-1 0,0 1 0,-1-1 0,1 1 0,0-1 0,0 0 0,0 0 0,0 1 0,0-1 0,1 0 0,-1 0 0,0 0 0,0 0 0,1 0 0,-1 0 0,0-1 0,1 1 0,-1 0 0,1-1 0,-1 1 0,1-1 0,0 1 0,-1-1 0,1 0 0,-1 0 0,1 0 0,2 0 0,14 2-65,0-2 0,0 0 0,0 0 0,0-2 0,0-1 0,0 0 0,19-6 0,13-7-506,51-25-1,-64 24 225,0 2-1,1 2 0,51-11 0,-87 23 322,0 0 0,0 1 0,0-1 0,0 1-1,0 0 1,0-1 0,0 1 0,0 0 0,0 0-1,0 1 1,0-1 0,0 0 0,0 1 0,0-1-1,0 1 1,0-1 0,-1 1 0,1 0-1,0 0 1,0 0 0,-1 0 0,1 0 0,0 0-1,-1 1 1,2 1 0,-1 0 110,-2-1 0,1 1-1,0 0 1,0 0 0,-1 0 0,0 0 0,0 0 0,0 0-1,0 0 1,0 0 0,0 0 0,-1 0 0,1 0 0,-1 0-1,0 0 1,0 0 0,-2 3 0,-6 15 326,-1 0 0,-1 0 0,-1-1 1,-15 20-1,-26 46-4436,44-64-4873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592 233 4965,'110'-60'6362,"-97"52"-5223,-1-1 1,0 0-1,0 0 1,-1-2-1,-1 1 1,12-15 0,-20 23-912,0 0 1,0 0-1,0 0 1,-1-1-1,1 1 0,-1 0 1,1-1-1,-1 1 1,0-1-1,0 1 1,0-1-1,-1 0 1,1 1-1,0-1 1,-1 0-1,0 1 1,0-1-1,0 0 1,0 0-1,0 1 1,0-1-1,-1-4 1,-1 5-75,1 0 1,-1 0-1,0 0 0,0 0 1,0 0-1,1 1 1,-2-1-1,1 1 0,0-1 1,0 1-1,0 0 1,-1 0-1,1 0 0,0 0 1,-1 0-1,1 0 1,-1 1-1,1-1 0,-4 1 1,-9-2 107,0 1 1,0 0-1,0 2 1,0 0-1,0 0 0,-28 7 1,11 3-150,1 1 0,0 1 1,1 2-1,1 1 0,1 1 0,-27 21 1,3 2 22,3 1 0,-51 57 0,72-68-28,1 1 0,2 1 0,1 1 1,-21 39-1,38-59-83,0 0 0,1 1 0,0 0 0,1 0 1,1 0-1,0 1 0,1-1 0,1 1 0,0 0 0,1 0 1,0 0-1,1 0 0,1 0 0,4 21 0,-1-23-20,1 0 0,0 0-1,1-1 1,0 0 0,1 0-1,0 0 1,1-1 0,1 0-1,-1-1 1,2 0 0,-1 0-1,1-1 1,14 9 0,0 1 22,2-2 1,0 0-1,1-2 1,49 20-1,-61-29-8,1-1 0,0 0 0,-1-1 0,2 0 0,-1-2 1,0 0-1,26 0 0,-38-2 5,1 0 0,-1 0 0,0-1 0,0 0 0,1 0 0,-1 0 0,0 0 0,0-1 0,0 1 0,0-1 0,0 0 0,-1 0 0,1-1 0,-1 1 0,1-1 0,-1 1 0,0-1 0,0 0 0,0-1 0,0 1 0,0 0 0,-1-1 0,0 0 0,0 1 0,0-1 0,0 0 0,0 0 0,-1 0 0,1 0 0,-1 0 0,0-1 0,0-5 0,0 1-23,0 1 1,0 0-1,-1-1 0,0 1 1,0 0-1,-1-1 0,0 1 1,-1 0-1,0-1 0,0 1 1,-1 0-1,1 1 0,-2-1 1,-7-13-1,3 10-1,0 1-1,-1-1 1,0 2-1,0-1 1,-1 1-1,-1 1 1,0 0-1,-16-10 1,60 6 0,-1 1 0,39-19 0,-52 20 0,1 1 0,0 1 0,1 0 0,-1 2 0,1 1 0,22-4 0,-42 9 0,0 0 0,0 0 0,-1 0 0,1 1 0,0-1 0,-1 0 0,1 0 0,0 0 0,-1 1 0,1-1 0,0 0 0,-1 0 0,1 1 0,0-1 0,-1 1 0,1-1 0,-1 0 0,1 1 0,-1-1 0,1 1 0,-1 0 0,1-1 0,-1 1 0,0-1 0,1 1 0,-1 0 0,0-1 0,1 1 0,-1-1 0,0 2 0,4 30 0,-13 33 0,-25 43 0,24-82 0,1 1 0,1 1 0,2 0 0,-5 40 0,11-67-8,-1 0 0,1 0 0,0 0 0,0 0 0,1 1 0,-1-1-1,0 0 1,0 0 0,0 0 0,1 0 0,-1 0 0,1 0 0,-1 0 0,1 0 0,-1 0 0,1 0 0,-1 0 0,1 0 0,0 0 0,0 0-1,-1 0 1,1-1 0,0 1 0,0 0 0,1 0 0,1 0-50,-1 0 1,1 0-1,-1 0 0,0-1 1,1 1-1,0-1 0,-1 0 1,1 1-1,-1-1 0,1 0 1,2-1-1,4 0-401,-1-1 1,1 0 0,-1 0-1,0 0 1,0-1 0,9-5-1,21-19-5455,-1-9-2446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1 282 21140,'0'0'9043,"8"4"-8456,-3-2-544,-1 0-1,1-1 0,-1 1 0,1-1 1,0 0-1,0-1 0,-1 1 0,1-1 1,0 0-1,0 0 0,-1 0 0,9-2 0,1-1-2,-1-1 0,0-1-1,0 0 1,14-7 0,-1-1-10,0-1-1,-1-2 1,-1 0 0,24-21 0,-41 31 5,0 0 1,0 0-1,-1-1 1,1 0-1,-1 0 1,-1 0-1,0-1 1,0 0-1,0 0 1,-1 0-1,0-1 1,-1 0-1,0 1 1,0-1-1,-1 0 1,3-16 0,-5 25-30,0-1 0,0 0 1,0 0-1,0 0 0,0 1 1,0-1-1,-1 0 0,1 0 1,0 0-1,0 1 0,-1-1 1,1 0-1,0 0 0,-1 1 1,1-1-1,0 0 0,-1 1 1,1-1-1,-1 0 0,1 1 1,-1-1-1,0 1 0,1-1 1,-1 1-1,1-1 0,-1 1 1,0-1-1,0 1 0,-1-1 1,0 1 7,0-1 0,-1 1 1,1 0-1,-1 0 1,1 0-1,0 0 0,-1 0 1,1 0-1,0 1 0,-4 0 1,-3 2 10,1 0-1,0 0 1,0 1 0,0 0-1,-9 6 1,-4 7-25,0 0 0,1 1 0,1 2 0,1 0 0,1 1 0,-16 25 0,23-31 0,0 0 0,2 1 0,0 0 0,1 1 0,0-1 0,1 1 0,1 1 0,1-1 0,1 1 0,-2 21 0,5-36 4,0 0-1,0 0 1,0 0 0,0 0 0,1 0-1,-1 0 1,1 0 0,0-1 0,0 1-1,0 0 1,0 0 0,0 0-1,1-1 1,-1 1 0,1-1 0,0 1-1,0-1 1,3 4 0,-1-3 2,0 0 1,0-1-1,0 1 0,0-1 1,1 0-1,-1 0 1,1 0-1,0 0 1,-1-1-1,8 2 0,8-1-147,-1 0 0,0-2-1,1 0 1,34-5-1,-36 2-1701,1-1 1,-1-1-1,0-1 0,23-10 0,12-8-5353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4 16624,'-10'-1'6272,"3"0"-5810,-1 0 1,1 0-1,-1 1 0,0 0 0,1 1 0,-1 0 0,0 0 0,1 0 0,-1 1 0,1 0 0,0 1 1,0 0-1,0 0 0,0 0 0,-8 6 0,-4 4 47,0 1 0,-18 19 0,32-28-430,0 0 0,0 0 0,1 1 1,0-1-1,0 1 0,0 0 0,0 0 0,1 1 0,0-1 1,1 1-1,-4 9 0,6-14-81,0-1 0,0 0-1,0 1 1,0-1 0,0 0 0,0 1-1,1-1 1,-1 1 0,0-1 0,1 0 0,-1 0-1,1 1 1,-1-1 0,1 0 0,-1 0-1,1 1 1,0-1 0,0 0 0,-1 0 0,1 0-1,0 0 1,0 0 0,0 0 0,0 0-1,1-1 1,-1 1 0,0 0 0,0-1 0,0 1-1,1 0 1,-1-1 0,0 1 0,0-1-1,1 0 1,-1 0 0,3 1 0,57 3-282,-50-4 175,61-2-457,-49 0 334,0 1-1,0 1 1,0 1 0,-1 1 0,39 8 0,-59-9 258,0-1-1,1 0 1,-1 1 0,0 0 0,0 0 0,1 0 0,-1 0 0,0 0 0,0 0 0,0 0 0,0 1-1,0-1 1,-1 1 0,1-1 0,0 1 0,-1 0 0,1 0 0,-1-1 0,0 1 0,1 0 0,-1 0-1,0 1 1,0-1 0,0 0 0,0 0 0,-1 0 0,1 1 0,-1-1 0,1 0 0,-1 1 0,0-1-1,0 0 1,0 1 0,0-1 0,0 0 0,-1 1 0,1-1 0,0 0 0,-1 1 0,0-1 0,0 0-1,0 0 1,0 0 0,0 0 0,0 1 0,-2 1 0,-5 8 148,0 1 0,-1-2-1,0 1 1,0-1 0,-2-1 0,-11 10 0,18-16-174,-69 53 0,67-53 0,0-1 0,0 1 0,0-1 0,0 0 0,-1-1 0,0 1 0,1-1 0,-1-1 0,0 1 0,-12 0 0,18-2 1,0 0-1,0-1 1,0 1-1,0 0 1,0 0-1,0-1 1,0 1-1,1-1 1,-1 1-1,0-1 1,0 1-1,1-1 1,-1 0-1,0 1 1,1-1 0,-1 0-1,0 1 1,1-1-1,-1 0 1,1 0-1,-1 0 1,1 1-1,0-1 1,-1 0-1,1 0 1,0 0-1,-1 0 1,1 0 0,0 0-1,0 0 1,0 0-1,0 0 1,0 1-1,0-2 1,3-35-95,-1 27-529,1 0 0,0 0 0,1 0 0,0 1 0,9-15 0,33-42-10351,-6 20-2586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181 215 20243,'0'0'11878,"7"-9"-11280,5-7-578,0-1 0,15-31 0,-23 41-21,0-1 0,-1 0 0,0 0 0,-1 0 0,0 0-1,0-1 1,-1 1 0,0-1 0,0 1 0,-1-17 0,0 24 1,-1 0 0,1 0 0,0 0 0,-1 0 0,1 0 0,-1 1 0,1-1 0,-1 0 0,0 0 0,1 0 0,-1 0 0,0 1 0,0-1 0,1 0 0,-1 1 0,0-1 0,0 0 0,0 1 0,0-1 0,0 1 0,0-1 0,0 1 0,0 0 0,0-1 0,0 1 0,0 0 0,0 0 0,0 0 0,0 0 0,0 0 0,0 0 0,-1 0 0,-3 0 0,1 0 0,-1 1 0,1-1 0,-1 1 0,1 0 0,0 0 0,-6 2 0,-1 4 0,0-1 0,0 2 0,0-1 0,1 1 0,0 1 0,1 0 0,-1 0 0,2 1 0,0 0 0,-9 13 0,6-6 0,0 0 0,1 1 0,1 0 0,1 1 0,-12 37 0,18-46 0,0-1 0,0 1 0,1 0 0,0-1 0,0 1 0,1 0 0,1 0 0,1 12 0,-1-18 0,0 0 0,1 0 0,-1 0 0,1 0 0,-1-1 0,1 1 0,0 0 0,1-1 0,-1 1 0,1-1 0,-1 0 0,1 0 0,0 0 0,0 0 0,0 0 0,1-1 0,-1 1 0,1-1 0,-1 0 0,1 0 0,5 2 0,4 0-196,0 0-1,-1-1 1,1 0 0,0-1-1,0-1 1,1 0 0,-1-1-1,0 0 1,0-1-1,0-1 1,0 0 0,0-1-1,0 0 1,0-1 0,13-5-1,-9 2-375,-1-1 0,1 0-1,-1-1 1,-1 0-1,0-2 1,0 0-1,-1 0 1,0-1 0,-1-1-1,17-21 1,10-28-6293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1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159 204 9833,'4'-10'7559,"-3"8"-7261,19-50 4444,-13 5 1520,-7 47-6206,0-1 0,0 1 0,-1-1 1,1 0-1,0 1 0,0-1 0,0 1 0,-1-1 1,1 0-1,0 1 0,0-1 0,-1 1 0,1-1 0,-1 1 1,1-1-1,0 1 0,-1-1 0,1 1 0,-1 0 1,1-1-1,-1 1 0,1-1 0,-1 1 0,1 0 1,-1 0-1,0-1 0,1 1 0,-1 0 0,1 0 1,-1 0-1,0 0 0,1-1 0,-1 1 0,0 0 1,1 0-1,-1 0 0,1 1 0,-1-1 0,0 0 0,1 0 1,-1 0-1,0 0 0,1 0 0,-1 1 0,1-1 1,-1 0-1,0 1 0,-31 15 1320,17-3-1376,1 1 0,1 0 0,-14 18 0,23-26 0,-1 0 0,1 0 0,0 0 0,1 0 0,0 1 0,0 0 0,0-1 0,1 1 0,0 0 0,0 0 0,-1 12 0,3-18 0,1 0 0,-1 0 0,1-1 0,-1 1 0,1 0 0,0-1 0,-1 1 0,1 0 0,0-1 0,-1 1 0,1-1 0,0 1 0,0-1 0,0 1 0,0-1 0,-1 0 0,1 1 0,0-1 0,0 0 0,0 0 0,0 0 0,0 1 0,0-1 0,0 0 0,0 0 0,0 0 0,0-1 0,0 1 0,0 0 0,34-2 0,3-7 0,-29 7 0,-1 0 0,1 0 0,0 0 0,0 1 0,14 1 0,-22 0 0,1 0 0,-1 1 0,0-1 0,0 0 0,1 1 0,-1-1 0,0 1 0,0 0 0,0-1 0,0 1 0,0 0 0,1 0 0,-1 0 0,-1 0 0,1 0 0,0 0 0,0 0 0,0 0 0,0 0 0,-1 0 0,1 0 0,-1 1 0,1-1 0,-1 0 0,1 0 0,-1 1 0,0-1 0,1 0 0,-1 3 0,2 47 0,-2-37 0,-2 9 0,0 0 0,-2 0 0,0-1 0,-1 0 0,-2 0 0,0 0 0,-1 0 0,-2-1 0,0-1 0,-1 0 0,-1 0 0,0-1 0,-2 0 0,0-1 0,-1-1 0,-22 20 0,34-35 0,1 1 0,-1-1 0,0 0 0,0 0 0,0 0 0,0 0 0,0 0 0,-5 1 0,-3-6 0,6-16 0,7-1 0,0 0 0,2 0 0,0 0 0,1 1 0,0 0 0,2 0 0,1 0 0,0 1 0,18-30 0,-6 16 0,1 1 0,1 1 0,2 1 0,36-34 0,-42 46 0,0 1 0,38-24 0,-48 35 0,1 1 0,-1-1 0,1 1 0,0 1 0,0 0 0,0 0 0,0 0 0,0 1 0,1 1 0,10-1 0,-19 2 0,-1 0 0,1 0 0,0 0 0,-1 0 0,1 0 0,-1 0 0,1 0 0,-1 0 0,1 0 0,0 0 0,-1 1 0,1-1 0,-1 0 0,1 0 0,-1 1 0,1-1 0,-1 0 0,0 1 0,1-1 0,-1 0 0,1 1 0,-1-1 0,0 1 0,1-1 0,-1 1 0,0-1 0,1 1 0,-1-1 0,0 1 0,0-1 0,1 1 0,-1-1 0,0 1 0,0-1 0,0 1 0,0 0 0,-5 27 0,-21 23 0,21-43 0,2-4 0,0 1 0,1 0 0,-1-1 0,1 1 0,0 0 0,-2 8 0,4-13 0,0 1 0,0-1 0,0 0 0,0 0 0,0 1 0,0-1 0,0 0 0,0 0 0,0 1 0,0-1 0,0 0 0,0 0 0,1 1 0,-1-1 0,0 0 0,0 0 0,0 0 0,0 1 0,0-1 0,1 0 0,-1 0 0,0 0 0,0 0 0,0 1 0,1-1 0,-1 0 0,0 0 0,0 0 0,1 0 0,-1 0 0,0 0 0,0 0 0,1 0 0,-1 0 0,0 0 0,0 0 0,1 0 0,-1 0 0,0 0 0,0 0 0,1 0 0,-1 0 0,0 0 0,0 0 0,1 0 0,-1 0 0,0 0 0,0 0 0,1 0 0,-1-1 0,16-4 0,-6-2 0,-1-1 0,0 0 0,0 0 0,0 0 0,-1-1 0,0 0 0,-1-1 0,0 0 0,9-17 0,-9 15 0,-1 0 0,0 0 0,-1 0 0,0-1 0,4-14 0,-9 28 0,0 1 0,0 0 0,0-1 0,0 1 0,1-1 0,-1 1 0,0-1 0,1 1 0,-1-1 0,1 1 0,0-1 0,-1 1 0,1-1 0,0 0 0,0 0 0,0 1 0,0-1 0,0 0 0,0 0 0,1 0 0,-1 0 0,2 1 0,0 0 0,0 0 0,1-1 0,-1 0 0,0 0 0,0 0 0,1 0 0,-1-1 0,1 1 0,-1-1 0,5 0 0,-2 0 0,1 0 0,-1-1 0,0 1 0,1-2 0,-1 1 0,0-1 0,0 0 0,0 0 0,0 0 0,0-1 0,8-4 0,-9 3 0,0-1 0,-1 1 0,1-1 0,-1 1 0,1-2 0,-2 1 0,1 0 0,0-1 0,-1 1 0,0-1 0,-1 0 0,1 0 0,-1 0 0,2-9 0,-4 15 0,0 0 0,0 0 0,-1 1 0,1-1 0,0 0 0,0 0 0,0 0 0,0 0 0,-1 0 0,1 0 0,0 0 0,0 0 0,-1 0 0,1 0 0,0 0 0,0 0 0,0 0 0,-1 0 0,1 0 0,0 0 0,0 0 0,0 0 0,-1 0 0,1 0 0,0 0 0,0 0 0,0 0 0,-1 0 0,1 0 0,0-1 0,0 1 0,0 0 0,-1 0 0,1 0 0,0 0 0,0 0 0,0-1 0,0 1 0,0 0 0,0 0 0,-1 0 0,1-1 0,0 1 0,0 0 0,0 0 0,0 0 0,0-1 0,0 1 0,0 0 0,0 0 0,0 0 0,0-1 0,0 1 0,0 0 0,0 0 0,0 0 0,0-1 0,0 1 0,0 0 0,-6 7 0,0 1 0,0 1 0,0-1 0,1 1 0,1-1 0,-1 2 0,1-1 0,1 0 0,0 1 0,0-1 0,1 1 0,0 0 0,1 0 0,-1 16 0,3-24 0,-1-1 0,1 1 0,0 0 0,-1-1 0,1 1 0,0 0 0,0-1 0,0 1 0,0-1 0,1 0 0,-1 1 0,0-1 0,1 0 0,-1 0 0,1 1 0,-1-1 0,1 0 0,-1-1 0,1 1 0,0 0 0,-1 0 0,1-1 0,0 1 0,-1-1 0,1 1 0,0-1 0,0 0 0,0 0 0,0 0 0,-1 0 0,1 0 0,0 0 0,3-1 0,5 1 0,1-1 0,-1 0 0,0-1 0,19-5 0,-7-3 0,0-1 0,0 0 0,-1-2 0,-1 0 0,36-31 0,11-8 0,-67 53 0,0-1 0,-1 0 0,1 0 0,0 0 0,0 0 0,0 0 0,0 1 0,0-1 0,0 0 0,0 0 0,0 0 0,0 0 0,0 1 0,0-1 0,0 0 0,0 0 0,0 0 0,0 0 0,0 1 0,0-1 0,0 0 0,0 0 0,0 0 0,0 0 0,0 1 0,0-1 0,0 0 0,0 0 0,0 0 0,0 0 0,1 0 0,-1 1 0,0-1 0,0 0 0,0 0 0,0 0 0,0 0 0,0 0 0,1 0 0,-1 0 0,0 1 0,0-1 0,0 0 0,0 0 0,1 0 0,-1 0 0,0 0 0,0 0 0,0 0 0,0 0 0,1 0 0,-1 0 0,0 0 0,0 0 0,0 0 0,0 0 0,1 0 0,-1 0 0,0 0 0,0 0 0,0 0 0,0 0 0,1-1 0,-1 1 0,0 0 0,0 0 0,-3 12 0,-9 15 0,8-20 0,0 0 0,1 0 0,0 1 0,0-1 0,1 1 0,0 0 0,0 0 0,-1 15 0,4-22 0,-1-1 0,0 1 0,1 0 0,-1-1 0,0 1 0,1-1 0,-1 1 0,0-1 0,1 1 0,-1 0 0,1-1 0,0 0 0,-1 1 0,1-1 0,-1 1 0,1-1 0,-1 0 0,1 1 0,0-1 0,-1 0 0,1 1 0,0-1 0,0 0 0,-1 0 0,1 0 0,0 0 0,-1 0 0,1 0 0,0 0 0,1 0 0,30 0 0,-23 0 0,2-1-410,-1 1 1,1-2-1,-1 1 1,0-1-1,1-1 1,-1 0-1,0 0 1,0-1-1,-1-1 1,1 1-1,14-11 1,1-4-2074,0 0 0,33-36 0,2-2 1308,-18 29 6387,-39 26-4876,-1 1-1,1 0 1,-1 0 0,0 0-1,1 1 1,0-1-1,-1 0 1,1 1 0,-1 0-1,1 0 1,0 0-1,-1 0 1,1 0 0,-1 0-1,1 0 1,0 1 0,3 1-1,-5-1-271,1 0 1,-1 1-1,0-1 0,0 1 1,0-1-1,0 1 0,0-1 1,0 1-1,0 0 0,0 0 1,-1-1-1,1 1 0,0 0 0,-1 0 1,0 0-1,1 0 0,-1-1 1,0 1-1,0 0 0,0 0 1,-1 3-1,-4 42 806,0-34-870,0-1 0,-1 0 0,0 0 0,0 0 0,-16 20 0,14-23 0,1 1 0,1 0 0,0 1 0,0-1 0,1 1 0,1 0 0,-6 18 0,10-28 0,0 0 0,0-1 0,0 1 0,1 0 0,-1-1 0,0 1 0,0 0 0,1-1 0,-1 1 0,0 0 0,1-1 0,-1 1 0,0 0 0,1-1 0,-1 1 0,1-1 0,-1 1 0,1-1 0,0 1 0,-1-1 0,1 1 0,-1-1 0,1 0 0,0 1 0,-1-1 0,1 0 0,0 0 0,0 1 0,-1-1 0,1 0 0,0 0 0,-1 0 0,1 0 0,0 0 0,0 0 0,-1 0 0,1 0 0,1 0 0,37-1 0,-32 0 0,20-2-77,0-2 1,0-1-1,-1-1 0,0-1 0,0-1 1,-1-1-1,36-20 0,-44 16-3728,-12 1-3312,-4 1-3832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15246,'0'0'5259,"-9"8"-1816,-3 3-2661,0 1 1,1 0-1,1 1 0,0 1 1,0-1-1,2 1 0,0 1 1,0 0-1,1 0 0,-6 20 0,5-7-751,1 1-1,1 0 1,2 1-1,0-1 1,2 1-1,4 54 1,-2-82-31,0 1 0,0 0 0,1-1 0,-1 1 0,1-1 0,0 1 0,0-1 0,0 1 0,0-1 0,0 1 0,0-1 0,1 0 0,-1 0 0,1 0 0,0 0 0,-1 0 0,1 0 0,0 0 0,0 0 0,0-1 0,1 1 0,-1-1 0,0 1 0,0-1 0,1 0 0,-1 0 0,1 0 0,-1 0 0,1-1 0,-1 1 0,1-1 0,0 1 0,-1-1 0,1 0 0,0 0 0,-1 0 0,1 0 0,-1-1 0,5 0 0,12-2 0,1-1 0,-1-1 0,0-1 0,23-10 0,-19 7 0,-17 7 0,12-5 0,1 0 0,-1 2 0,1-1 0,1 2 0,-1 1 0,0 0 0,26 1 0,-44 2 0,0 0 0,1 0 0,-1 0 0,1 0 0,-1 1 0,0-1 0,1 0 0,-1 1 0,0-1 0,1 1 0,-1-1 0,0 1 0,0 0 0,1 0 0,-1-1 0,0 1 0,0 0 0,0 0 0,0 0 0,0 0 0,0 0 0,0 0 0,-1 1 0,1-1 0,1 2 0,-2 0 0,1-1 0,-1 1 0,1 0 0,-1-1 0,0 1 0,0 0 0,0-1 0,-1 1 0,1 0 0,0 0 0,-1-1 0,-1 5 0,-2 3 0,0 0 0,-1 1 0,0-1 0,-1-1 0,-9 13 0,-29 27 0,30-35 0,1 1 0,1 0 0,-20 31 0,32-46 0,-1 0 0,1 1 0,0-1 0,0 0 0,0 0 0,-1 1 0,1-1 0,0 0 0,0 1 0,0-1 0,0 0 0,0 1 0,0-1 0,0 0 0,0 1 0,0-1 0,0 0 0,0 1 0,0-1 0,0 0 0,0 1 0,0-1 0,0 0 0,0 1 0,0-1 0,0 0 0,0 0 0,0 1 0,1-1 0,-1 0 0,0 1 0,0-1 0,0 0 0,1 0 0,-1 1 0,0-1 0,0 0 0,1 1 0,15 0 0,22-10 0,-28 6 2,24-7-73,-1-2 0,0-2-1,51-28 1,-67 26-2729,-16 15 2507,-1 0 0,1 1 0,-1-1 0,0 0 0,1 0 0,-1 0 1,0 1-1,1-1 0,-1 0 0,0 0 0,0 0 0,0 0 0,0 0 0,0 1 1,0-1-1,0 0 0,0 0 0,0 0 0,-1 0 0,1 0 0,0 1 0,0-1 1,-1 0-1,1 0 0,-1 0 0,-14-14-6498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21364,'0'0'7912,"97"-9"-6855,-28 9-705,10-3-288,1-8-2242,-6-3-6214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94 231 13357,'0'0'14312,"10"-5"-13629,10-3-489,-1-2 0,-1 0 0,0-1 0,24-19 0,-35 25-62,-1-1 0,1 1 0,-1-1 0,0 0 0,-1-1 0,1 1 0,-1-1-1,-1 0 1,1 0 0,-1-1 0,-1 1 0,1-1 0,-1 0 0,0 0 0,2-14-1,-5 21-115,1 0-1,-1 0 1,0-1-1,0 1 1,0 0-1,0 0 1,0 0-1,0-1 1,0 1-1,0 0 1,0 0-1,-1-1 1,1 1-1,0 0 1,-1 0-1,1 0 1,-1 0-1,1 0 1,-1 0-1,0 0 1,0 0-1,1 0 1,-1 0-1,0 0 1,0 0-1,0 0 1,-2-1-1,1 2 14,0-1 0,0 1 0,0-1 0,0 1 0,0 0 0,0 0 0,-1 0-1,1 0 1,0 1 0,0-1 0,0 0 0,0 1 0,0 0 0,-3 1 0,-5 2 49,1 0 0,0 1-1,0 0 1,1 0 0,-16 13 0,4 3-78,0 1 0,1 1 0,2 1 0,-28 46 0,35-51 0,1 0 0,0 1 0,2 0 0,0 0 0,1 1 0,1-1 0,-4 32 0,9-49 0,-1 1 0,1-1 0,0 0 0,0 1 0,0-1 0,0 1 0,0-1 0,1 0 0,0 1 0,0-1 0,0 0 0,0 0 0,0 1 0,0-1 0,1 0 0,0 0 0,-1 0 0,1-1 0,0 1 0,4 4 0,-2-5 0,0 0 0,0 0 0,0 0 0,0-1 0,0 0 0,0 1 0,0-1 0,0-1 0,1 1 0,-1-1 0,0 1 0,1-1 0,-1 0 0,1-1 0,-1 1 0,6-2 0,14-3-830,-1 0 0,1-2 0,-1-1 0,-1-1 0,1 0 0,-2-2 0,1-1 0,28-20 0,-5-1-2308,-2-1-1,64-66 1,-51 39-508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6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1 9737,'0'0'5034,"-10"8"-1414,-31 29-759,2 2 0,-53 68 1,91-106-2824,0 0 0,0 0 1,0 0-1,0 0 0,1 0 1,-1 0-1,0 0 0,1 0 1,-1 1-1,1-1 0,-1 0 0,1 0 1,0 1-1,0-1 0,-1 0 1,1 0-1,0 1 0,0-1 1,0 0-1,1 3 0,-1-4-27,1 1 1,-1 0-1,1-1 1,0 1-1,0-1 0,-1 1 1,1-1-1,0 1 0,0-1 1,-1 0-1,1 1 0,0-1 1,0 0-1,0 0 0,-1 0 1,1 1-1,0-1 0,0 0 1,0 0-1,0 0 0,0 0 1,1-1-1,64-14-177,-52 11 158,91-19-2081,-93 21 1929,0 1-1,1 0 0,-1 1 1,0 0-1,1 1 0,19 3 1,-31-3 167,1-1 0,-1 0 0,1 0 1,-1 1-1,0-1 0,1 1 1,-1-1-1,0 1 0,0 0 0,1-1 1,-1 1-1,0 0 0,0 0 0,0 0 1,0 0-1,0 0 0,0 0 0,0 0 1,0 0-1,-1 1 0,1-1 0,0 0 1,-1 0-1,1 1 0,0 1 1,-1 0 104,0-1 0,0 1 0,0-1 0,0 1 0,0-1 0,-1 1 0,0-1 0,1 1 1,-1-1-1,0 1 0,0-1 0,0 0 0,-2 3 0,-4 6 602,0-1 0,-1 1 0,0-2 0,-15 15-1,-9 6-155,-2-2-1,-2-2 0,0 0 1,-66 32-1,99-56-557,-1 0 0,0 0 0,1-1 0,-1 0 0,0 0 0,0 0 0,1 0 0,-1 0 0,-8 0 0,11-2 0,0 1 0,0 0 0,0-1 0,0 1 0,0-1 0,0 1 0,1-1 0,-1 1 0,0-1 0,0 0 0,0 1 0,0-1 0,1 0 0,-1 0 0,0 0 0,1 1 0,-1-1 0,0 0 0,1 0 0,-1 0 0,1 0 0,0 0 0,-1 0 0,1 0 0,0 0 0,0 0 0,-1 0 0,1-1 0,0 1 0,0 0 0,0 0 0,0 0 0,0 0 0,1 0 0,-1-2 0,7-44-1964,1 16-3124,7-15-5957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7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143 486 16111,'0'0'11115,"-10"6"-10347,3-2-699,0 1 0,0 0 0,1-1 0,0 2 0,0-1 0,0 1 0,1 0 0,0 0 0,0 1 0,0-1 0,-6 13 0,2 0 129,0 2 0,1-1 0,1 1 1,0 0-1,2 0 0,1 0 0,-3 36 0,7-55-190,0 0-1,-1 1 1,1-1-1,1 0 1,-1 0-1,0 0 1,1 0-1,-1 0 1,1 0-1,-1 0 1,1 0-1,0 0 1,0 0-1,0 0 1,0-1-1,0 1 1,0 0-1,0-1 0,1 1 1,-1 0-1,1-1 1,-1 0-1,1 1 1,2 1-1,-1-2 17,1 0 0,-1 0 0,1 0 0,-1 0 0,1-1 0,0 1 0,-1-1 0,1 0 0,0 0 0,-1 0-1,1 0 1,7-2 0,3-2 106,1 0 0,-1-1-1,1 0 1,-1-1 0,25-16-1,-2-3-75,-1-3 0,-1-1 1,-2-1-1,-1-2 0,-1-1 0,-2-1 0,-1-2 0,-2-1 0,-1-1 0,-2-1 0,-2-1 0,-2 0 1,-1-2-1,18-66 0,-31 85-113,-1 0 0,-1 0 1,1-45-1,-4 65 55,0 1 0,0 0 0,0-1 0,0 1 0,-1-1 0,1 1 0,-1 0 0,1-1 0,-1 1 0,0 0 0,0-1 0,0 1 0,0 0 1,0 0-1,-1 0 0,1 0 0,-2-2 0,1 3-2,1 0 1,-1 0-1,0 1 1,1-1-1,-1 0 1,0 1-1,0-1 1,1 1-1,-1 0 1,0-1-1,0 1 1,0 0-1,1 0 1,-1 0-1,0 0 1,0 1-1,0-1 1,1 0-1,-1 1 1,0-1-1,0 1 1,1 0-1,-4 1 1,-9 6-7,0 1 0,1 1 0,0 0-1,0 1 1,1 0 0,1 1 0,-20 25 0,13-17 24,-83 107 219,91-114-184,1 0 0,1 1-1,0 0 1,1 1-1,1 0 1,0 0 0,1 0-1,-3 17 1,8-31-48,0 0 0,-1 0 0,1 1 0,0-1-1,0 0 1,0 0 0,0 0 0,0 1 0,1-1 0,-1 0 0,0 0 0,0 0 0,1 0 0,-1 0 0,1 0 0,-1 1 0,1-1-1,-1 0 1,1 0 0,0 0 0,0-1 0,-1 1 0,1 0 0,0 0 0,0 0 0,0 0 0,0-1 0,2 2 0,0-1 4,0 0 0,1 1 1,-1-2-1,0 1 0,1 0 1,-1-1-1,1 1 0,-1-1 1,8-1-1,5-1 29,1 0-1,-1-1 1,20-7-1,-19 4-19,2-1-83,0 1 0,1 1 0,-1 0 0,1 2 0,0 0-1,25 0 1,-43 3 68,0 1-1,0-1 1,0 0-1,0 1 1,0-1 0,-1 1-1,1-1 1,0 1-1,0 0 1,0 0-1,-1 0 1,1 0 0,0 0-1,-1 0 1,1 0-1,-1 1 1,1-1-1,-1 1 1,0-1 0,2 3-1,-1 0 12,0 0-1,0 0 1,-1 0-1,1 0 0,-1 0 1,0 0-1,0 0 1,-1 0-1,1 6 0,-1 5 82,0 0-1,-1 0 0,-1 0 0,-5 23 0,1-20-64,-1 1 0,-11 22 0,12-28-25,0 0-1,0 0 0,2 0 0,-1 1 0,2-1 0,-3 19 0,6-31 4,0 0 1,0-1-1,0 1 1,0-1-1,1 1 0,-1-1 1,0 1-1,0-1 0,1 1 1,-1-1-1,0 1 1,1-1-1,-1 1 0,0-1 1,1 0-1,-1 1 1,1-1-1,-1 0 0,0 1 1,1-1-1,-1 0 0,1 1 1,-1-1-1,1 0 1,-1 0-1,1 1 0,0-1 1,-1 0-1,1 0 0,-1 0 1,1 0-1,-1 0 1,1 0-1,-1 0 0,1 0 1,0 0-1,-1 0 1,1 0-1,-1 0 0,1-1 1,0 1-1,27-7-502,-16 2-478,-1 0 0,0-1 0,-1 0 0,11-8 0,38-35-7457,-17 10-582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0 13100,'-11'5'8547,"-23"9"-4980,-38 23 0,59-30-2998,0 1 1,1 1-1,0-1 1,0 2-1,1 0 1,-19 22-1,29-32-569,1 1 0,-1-1 0,0 1 0,1 0 0,-1 0 0,1-1 0,-1 1 0,1 0 0,-1 0 0,1 0 0,0-1 0,-1 1 0,1 0 0,0 0 0,0 0 0,-1 0 0,1 0 0,0 0 0,0 0 0,0 0 0,0-1 0,0 1 0,1 0 0,-1 0 0,0 0 0,0 0 0,1 1 0,0-1 0,0 0 0,0-1 0,0 1 0,0 0 0,0-1 0,0 1 0,1-1 0,-1 1 0,0-1 0,0 0 0,1 1 0,-1-1 0,0 0 0,0 0 0,1 0 0,-1 0 0,1 0 0,7-1 0,0 1 0,-1-2 0,0 1 0,1-1 0,7-3 0,4-5 0,-1 1 0,28-21 0,-34 21 0,0 0 0,1 1 0,-1 1 0,2 0 0,-1 0 0,25-6 0,-38 13 0,1 0 0,-1 0 0,0 0 0,0 0 0,0 0 0,1 0 0,-1 0 0,0 0 0,0 1 0,0-1 0,0 0 0,1 1 0,-1-1 0,0 1 0,0-1 0,0 1 0,0-1 0,0 1 0,0 0 0,0 0 0,-1-1 0,1 1 0,0 0 0,0 0 0,0 0 0,-1 0 0,1 0 0,-1 0 0,1 0 0,0 0 0,-1 0 0,0 0 0,1 1 0,-1-1 0,0 0 0,0 0 0,1 0 0,-1 0 0,0 1 0,0 0 0,-1 63 0,0-45 0,-1 8 0,1-20 0,0-1 0,1 0 0,0 1 0,0-1 0,1 1 0,1 6 0,-2-13 0,1 0 0,-1-1 0,0 0 0,1 1 0,-1-1 0,1 1 0,-1-1 0,1 1 0,-1-1 0,1 0 0,-1 1 0,1-1 0,-1 0 0,1 0 0,-1 1 0,1-1 0,-1 0 0,1 0 0,0 0 0,-1 0 0,1 0 0,-1 0 0,1 0 0,0 0 0,-1 0 0,1 0 0,-1 0 0,1 0 0,0 0 0,-1 0 0,1 0 0,-1-1 0,1 1 0,-1 0 0,1 0 0,0-1 0,-1 1 0,1 0 0,-1-1 0,0 1 0,1-1 0,-1 1 0,1-1 0,22-18 0,-17 9 0,-1 1 0,0-1 0,0 0 0,-1 0 0,-1-1 0,1 1 0,-1-1 0,-1 0 0,0 0 0,-1 0 0,0 0 0,-1-22 0,0 32 0,0-1 0,0 1 0,0 0 0,0-1 0,-1 1 0,1-1 0,0 1 0,0 0 0,-1-1 0,1 1 0,-1 0 0,1 0 0,-1-1 0,0 1 0,1 0 0,-1 0 0,0 0 0,0 0 0,0 0 0,0 0 0,0 0 0,0 0 0,0 0 0,0 0 0,0 1 0,-1-1 0,1 0 0,0 1 0,0-1 0,-1 1 0,1-1 0,0 1 0,-1 0 0,1-1 0,0 1 0,-1 0 0,1 0 0,0 0 0,-1 0 0,1 0 0,-1 0 0,1 1 0,-2-1 0,3 0 0,0 0 0,-1 0 0,1 1 0,0-1 0,-1 0 0,1 0 0,0 0 0,0 0 0,-1 0 0,1 1 0,0-1 0,0 0 0,-1 0 0,1 0 0,0 1 0,0-1 0,-1 0 0,1 0 0,0 1 0,0-1 0,0 0 0,0 0 0,0 1 0,-1-1 0,1 0 0,0 1 0,0-1 0,0 0 0,0 1 0,0-1 0,0 0 0,0 1 0,0-1 0,0 0 0,0 1 0,0-1 0,0 0 0,0 0 0,0 1 0,0-1 0,1 0 0,-1 1 0,0-1 0,0 0 0,0 0 0,0 1 0,1-1 0,-1 0 0,0 0 0,0 1 0,0-1 0,1 0 0,-1 0 0,0 1 0,0-1 0,1 0 0,-1 0 0,18 10 0,2-7-569,0 0 0,0-1 0,23-1 0,-5-3-1677,-1-2 0,0-1 0,0-2 0,60-20 0,-59 13-3899,-6 1-2711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8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187 428 4420,'0'0'13949,"-10"-3"-11530,4 1-2206,2 1-8,1 0 0,0-1 0,-1 1 0,1 0-1,0 1 1,-1-1 0,1 1 0,-1-1 0,1 1 0,-1 0 0,1 0-1,-1 0 1,1 1 0,-1 0 0,1-1 0,-1 1 0,1 0 0,0 0 0,0 1-1,-1-1 1,1 1 0,0 0 0,-3 2 0,-4 6 230,2 0 0,-1 1 0,1 0 0,1 0 0,0 1 0,1 0 0,0 0 0,1 1 1,0-1-1,1 1 0,0 0 0,1 1 0,-1 15 0,3-28-423,1 0 0,0 0 0,0 1 0,1-1 0,-1 0 0,0 1 0,0-1 0,1 0-1,-1 0 1,0 1 0,1-1 0,-1 0 0,1 0 0,0 0 0,-1 0 0,1 0 0,0 0 0,0 0 0,0 0 0,-1 0 0,1 0 0,0 0 0,0 0 0,3 1 0,-1-1 9,0 0 1,0 0 0,0 0 0,0 0 0,0 0 0,0-1 0,0 1 0,0-1-1,0 0 1,4 0 0,3-1 9,-1 0 1,0-1-1,0 1 0,0-2 0,0 1 1,15-8-1,-7 0-33,-1-1 0,1 0-1,-2-2 1,0 0 0,0 0 0,-1-2 0,-1 1-1,0-2 1,-1 0 0,-1 0 0,0-1 0,-1-1-1,-1 1 1,-1-2 0,-1 1 0,7-24 0,-13 20-189,-1 22 185,0 0 0,0 0 0,0 0-1,0-1 1,0 1 0,-1 0 0,1 0 0,0 0 0,0 0-1,0-1 1,0 1 0,-1 0 0,1 0 0,0 0 0,0 0-1,0 0 1,-1 0 0,1 0 0,0-1 0,0 1 0,-1 0-1,1 0 1,0 0 0,0 0 0,-1 0 0,1 0 0,0 0-1,0 0 1,-1 0 0,1 0 0,0 1 0,0-1 0,0 0-1,-1 0 1,1 0 0,0 0 0,0 0 0,0 0 0,-1 0-1,1 1 1,-28 26-191,-1 11 361,-31 56-1,52-79-119,0 0 0,2 0 0,-1 0 0,2 1-1,0 0 1,1 0 0,-4 27 0,8-42-46,0 1 0,-1-1 0,1 0 0,0 1 0,0-1 0,0 1 0,0-1 0,0 1 0,0-1 0,1 1 0,-1-1 0,0 1 0,1-1 0,-1 0 0,1 1-1,-1-1 1,1 0 0,0 1 0,0-1 0,-1 0 0,1 0 0,0 0 0,0 1 0,0-1 0,0 0 0,0 0 0,1-1 0,-1 1 0,0 0 0,0 0 0,1 0 0,-1-1 0,0 1 0,1-1 0,-1 1 0,0-1 0,1 0 0,-1 1 0,1-1 0,-1 0 0,1 0 0,-1 0 0,3 0 0,1-1-31,0 1 1,0-1 0,0-1 0,0 1 0,0-1 0,0 0 0,-1 0-1,1 0 1,0 0 0,-1-1 0,7-5 0,9-10-355,-2 0-1,0-1 1,0-1 0,-2-1-1,-1 0 1,18-33 0,66-152-2033,-50 98 723,20-30 1306,-51 106 4380,-55 93-3549,3 1 0,3 2 0,3 1 0,3 1 0,2 1 0,-16 87 0,31-120-270,4-20-105,0-1 0,2 1 0,-1 0 0,2 0 0,0 0 0,2 26 0,-1-40-65,1 0 0,0 0 0,0 0 0,0 0 0,0 0 0,0 0 0,0 0 0,0-1 0,0 1 0,-1 0 0,1 0 0,0-1 0,0 1 0,0 0 0,0-1 0,-1 1 0,1-1 0,0 1 0,1-2 0,33-29 0,0-2 0,-3-1 0,31-42 0,0 2 0,-24 30 0,10-9 0,65-93 0,-110 135-1260,-10 11-2083,-11 10-6985,4 3-4081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8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4516,'0'0'20660,"-17"51"-17553,17-41-1730,11 0-544,7 0-513,4-4-224,0-1-512,2-1-1410,-1-3-1537,-3-1-1442,0-5-3202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9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13068,'-5'12'4965,"-19"45"-2364,2 2 0,3 0 1,-17 89-1,22-69-1434,4 1 0,0 110 1,13-260-2407,3 0 1,21-92-1,-27 158 1233,1-1-1,0 1 0,0 0 1,1 0-1,-1 0 1,1-1-1,0 1 1,2-3-1,-4 6 16,1 1 1,-1 0-1,0-1 0,1 1 0,-1 0 0,0-1 0,1 1 0,-1 0 1,1 0-1,-1-1 0,1 1 0,-1 0 0,1 0 0,-1 0 0,0 0 1,1 0-1,-1 0 0,1-1 0,-1 1 0,1 0 0,-1 0 0,1 0 1,-1 1-1,1-1 0,-1 0 0,1 0 0,0 0 0,18 17 611,-12-9-475,0 0 0,1-1 0,0 0 0,0-1 0,0 0-1,1 0 1,0 0 0,0-1 0,17 6 0,-23-9-84,0-1 0,0 1 0,1-1-1,-1 0 1,1 0 0,-1 0 0,1-1 0,-1 1-1,1-1 1,-1 0 0,1 0 0,-1 0 0,1-1-1,-1 1 1,1-1 0,-1 1 0,1-1 0,-1 0 0,0-1-1,0 1 1,1-1 0,-1 1 0,0-1 0,0 0-1,0 0 1,-1 0 0,1 0 0,0-1 0,-1 1-1,1-1 1,3-5 0,-5 7-54,0-1-1,0 1 1,-1 0-1,1-1 1,0 1-1,-1-1 1,1 1-1,-1-1 1,1 0-1,-1 1 1,1-1-1,-1 1 1,0-1-1,0 0 1,0 1-1,0-1 1,0 0-1,-1-1 1,1 2-3,-1 0 1,1 0 0,-1 1-1,1-1 1,-1 0-1,1 0 1,-1 1 0,0-1-1,1 0 1,-1 1-1,0-1 1,0 1 0,0-1-1,1 1 1,-1-1-1,0 1 1,0-1 0,0 1-1,0 0 1,0 0-1,0-1 1,-1 1 0,-2 0 1,0 0 1,0 0 0,1 0 0,-1 0-1,0 0 1,0 1 0,1 0 0,-1 0-1,0 0 1,1 0 0,-1 1 0,1-1-1,-1 1 1,-3 3 0,1-1-7,1 1 0,0-1 0,0 2 0,0-1 0,1 0 0,0 1 0,0 0 0,0 0 0,1 0 0,0 0 0,0 1 0,0-1 0,1 1 0,0 0 0,-2 12 0,3-15 0,1 0 0,0-1 0,-1 1 0,1 0 0,1 0 0,-1-1 0,0 1 0,1 0 0,0-1 0,0 1 0,0-1 0,0 1 0,1-1 0,-1 1 0,1-1 0,0 0 0,0 0 0,0 0 0,0 0 0,1 0 0,-1 0 0,1-1 0,0 1 0,0-1 0,0 0 0,0 0 0,0 0 0,0 0 0,0 0 0,1 0 0,4 1 0,11 2 0,1 0 0,-1-1 0,1-1 0,0 0 0,27-1 0,2-3 0,51-7 0,-90 7 0,63-11 0,-70 11 0,0 1 0,0-1 0,0 0 0,0 0 0,-1 0 0,1 0 0,0-1 0,0 1 0,-1-1 0,1 0 0,-1 1 0,1-1 0,-1 0 0,0 0 0,0-1 0,1 1 0,-2 0 0,1-1 0,2-3 0,-4 4 0,0 1 0,0-1 0,0 0 0,0 0 0,0 0 0,-1 0 0,1 0 0,-1 1 0,1-1 0,-1 0 0,1 0 0,-1 1 0,0-1 0,0 0 0,0 1 0,0-1 0,0 1 0,0-1 0,-1 1 0,1 0 0,0-1 0,-1 1 0,1 0 0,-3-1 0,-46-32 0,35 25 0,-10-7 0,1 2 0,1-2 0,0 0 0,1-1 0,0-2 0,2 0 0,-26-30 0,45 49 0,1-1 0,0 1 0,-1-1 0,1 1 0,0 0 0,-1-1 0,1 1 0,0-1 0,0 1 0,0-1 0,-1 1 0,1-1 0,0 1 0,0-1 0,0 1 0,0-1 0,0 1 0,0-1 0,0 1 0,0-1 0,0 1 0,0-1 0,0 0 0,0 1 0,0-1 0,0 1 0,1-1 0,-1 1 0,0-1 0,0 1 0,1-1 0,17-6 0,40 6 0,-42 2 0,404 2 0,-398-4-894,-1 0 0,0-2-1,33-7 1,-45 8 127,0-1-1,0 0 0,0-1 0,0 0 0,-1 0 1,1-1-1,-1 0 0,0-1 0,-1 0 1,9-8-1,13-19-10464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9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13997,'0'0'18770,"54"73"-18770,-48-35 0,-2 9 0,-2 7-833,-1 5-2082,-1 4-2626,0 0-2883</inkml:trace>
  <inkml:trace contextRef="#ctx0" brushRef="#br0" timeOffset="1">0 748 10826,'0'0'21941,"43"-40"-21941,-29 35-2210,-2 2-3075,-5 3-4869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91 17521,'-16'7'8552,"35"-7"-7591,13-8 480,4-3-768,5-2-577,5-1-160,-2-3-2307,-6 0-2465,-2 0-4805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7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95 11339,'0'0'5173,"10"-8"-2349,5-3-1948,0 1 0,0 1 0,1 0 1,0 1-1,1 1 0,28-9 0,-15 10 29,1 1 0,0 2 0,60 0 0,-89 3-894,-1 0 0,1 0 0,-1 0 0,1 0 0,-1 0 0,1 1 0,0-1 0,-1 0 0,0 1 0,1-1 0,-1 1 0,1-1 0,-1 1 0,0 0 1,1-1-1,-1 1 0,0 0 0,0 0 0,1 0 0,0 2 0,-1-2 6,-1 0-1,0 0 1,0 0 0,1 0 0,-1 0-1,0 0 1,0 0 0,0 0 0,0 0 0,0 0-1,0 0 1,0 0 0,-1 0 0,1 1-1,0-1 1,-1 0 0,1 0 0,-1 0 0,1 0-1,-1-1 1,0 3 0,-4 4 128,0 0 1,-1 0-1,0 0 0,0-1 1,-10 8-1,-51 37 607,43-35-408,1 2-1,-32 31 1,54-48-335,-1 0-1,1 1 0,-1-1 0,1 1 1,0-1-1,0 1 0,0-1 0,0 1 1,0 0-1,0 0 0,0-1 0,1 1 1,-1 0-1,1 0 0,-1 0 0,1 0 1,-1 2-1,2-3-3,-1 0 1,0 0-1,1 0 0,-1 0 1,1 0-1,-1-1 0,1 1 0,-1 0 1,1 0-1,-1 0 0,1-1 1,0 1-1,0 0 0,-1-1 1,1 1-1,0-1 0,0 1 1,0-1-1,0 1 0,-1-1 1,1 1-1,0-1 0,2 1 1,8 1 22,0 0 0,0-1 1,0 0-1,19-1 0,-20 0-24,139-3-3949,1 1-3374,-132 2-219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15375,'0'0'8391,"91"-5"-6244,-30-10-226,15-6-896,2 4-672,-1 3-257,-10 0-128,-11 6-1442,-12 3-2497,-16 4-1635,-13 0-2594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8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17713,'0'0'6416,"10"-4"-4136,15-4-1680,1 0-1,0 2 1,0 1 0,1 1-1,31-1 1,-57 5-601,0-1 0,0 1 0,1 0 0,-1 0 0,0 0 0,0 0 0,0 0 0,0 0 0,1 0 0,-1 1 0,0-1 0,0 0-1,0 0 1,0 1 0,0-1 0,0 1 0,0-1 0,0 1 0,0 0 0,0-1 0,0 1 0,0 0 0,0 0 0,0-1 0,-1 1 0,1 0 0,0 0 0,-1 0 0,1 0 0,0 0 0,-1 0 0,1 0 0,-1 0 0,0 0 0,1 0 0,-1 1-1,0-1 1,0 0 0,1 0 0,-1 0 0,0 0 0,0 0 0,0 1 0,-1-1 0,1 0 0,0 0 0,0 0 0,-1 0 0,0 2 0,0 2 17,-2 0 0,1 0 0,0 0-1,-1 0 1,0 0 0,0-1 0,-1 1 0,1-1 0,-6 5 0,-16 10 201,19-14-58,-1 0 0,1 0-1,0 1 1,0-1 0,1 1 0,-9 11 0,14-17-155,0 1 0,0-1 0,0 0 0,0 1 0,0-1 0,0 1 0,0-1 0,0 1 0,0-1-1,0 1 1,0-1 0,0 0 0,1 1 0,-1-1 0,0 1 0,0-1 0,0 0 0,1 1 0,-1-1 0,0 0 0,0 1 0,1-1 0,-1 0 0,0 1 0,1-1 0,-1 0-1,0 1 1,1-1 0,-1 0 0,0 0 0,1 0 0,-1 1 0,1-1 0,-1 0 0,0 0 0,1 0 0,-1 0 0,1 0 0,-1 0 0,1 0 0,0 0 0,25 6 59,-19-4-36,4 0-21,0 0-1,0 2 0,-1-1 0,1 1 0,-1 1 1,15 8-1,-22-11-6,0 0-1,0 1 1,0-1 0,0 1 0,0 0 0,0 0 0,-1 0-1,1 0 1,-1 0 0,0 1 0,0-1 0,0 1 0,-1-1-1,1 1 1,-1 0 0,0 0 0,0 0 0,0-1 0,0 1-1,-1 0 1,0 7 0,0-4 25,0 0 0,-1 0 0,0-1 0,0 1 0,0-1 0,-1 1 0,0-1 0,0 1 0,-1-1 0,0 0 0,0 0 0,-1 0 0,1-1 0,-1 1 0,0-1 0,-1 0 0,1 0 0,-1 0 0,0 0 0,0-1 0,-7 4 0,3-2 14,0-1 0,0-1 0,-1 1-1,1-2 1,-1 1 0,0-1 0,0-1-1,0 0 1,-1 0 0,1-1 0,0 0-1,-1-1 1,-12-1 0,19 0-121,0 1 0,1-1 0,-1 0 0,0-1 0,1 1 0,0 0 0,-1-1 0,1 0 0,0 0 0,0 0 0,0 0 0,0 0 0,-4-5 0,6 6-13,0 0 0,0 0 0,0 0 1,0 0-1,1 0 0,-1 0 0,0 0 0,1 0 1,-1 0-1,1 0 0,-1 0 0,1 0 1,0 0-1,0 0 0,-1-1 0,1 1 1,0 0-1,0 0 0,0 0 0,0-1 1,0 1-1,0 0 0,0 0 0,1 0 0,-1 0 1,0-1-1,1 1 0,-1 0 0,1 0 1,-1 0-1,1 0 0,-1 0 0,1 0 1,0 0-1,0 0 0,-1 0 0,1 0 1,0 1-1,0-1 0,0 0 0,0 0 0,0 1 1,0-1-1,1 0 0,15-10-9353,5-3-8397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8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18417,'0'0'11179,"75"2"-9706,-37-3-736,11-7-641,3 2-32,1-6-1345,-4-1-3491,-6-3-5670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9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1 120 11211,'0'0'6310,"4"-8"-3059,0 2-2921,0-1 0,1 1 0,0 1 0,0-1 0,0 1 0,1 0-1,-1 0 1,1 0 0,0 1 0,1 0 0,-1 0 0,1 1 0,0-1 0,0 2 0,9-4 0,3-1 70,0 0 0,1 2 0,0 0-1,0 1 1,0 1 0,0 1 0,0 1 0,24 1-1,-43 0-392,0 0-1,0 0 1,0 0 0,0 1-1,0-1 1,0 0-1,-1 0 1,1 1-1,0-1 1,0 0-1,0 1 1,-1-1-1,1 1 1,0-1 0,-1 1-1,1 0 1,0-1-1,-1 1 1,1 0-1,-1-1 1,1 1-1,-1 0 1,1 0-1,-1-1 1,1 1 0,-1 0-1,0 0 1,0 0-1,1 0 1,-1-1-1,0 1 1,0 0-1,0 0 1,0 0-1,0 0 1,0 0 0,0 0-1,0-1 1,0 1-1,0 0 1,-1 1-1,0 1 91,1 0 0,-1 0 0,0 0 0,-1 0-1,1 0 1,0 0 0,-1-1 0,0 1 0,1-1-1,-5 5 1,-15 11 408,-1 0 0,-44 26 0,19-14-242,47-30-263,-1 0 0,1 0 0,-1 0 0,1 1 0,-1-1 0,1 0 0,-1 1 0,1-1 0,0 0 0,-1 1 0,1-1 0,0 0 0,-1 1 0,1-1 0,0 1 0,-1-1 0,1 1 0,0-1 0,0 1 0,0-1 0,-1 1 0,1-1 0,0 1 0,0-1 0,0 1 0,0-1 0,0 1 0,0-1 0,0 1 0,0 0 0,14 10 0,35 3 0,-34-10 0,-4 0-49,0 1 0,0 0-1,0 0 1,-1 2 0,0-1 0,0 1 0,17 16-1,-24-21 34,0 1 0,-1 0 0,1 0 0,-1 0 0,0 0-1,0 0 1,0 1 0,0-1 0,-1 1 0,1-1 0,-1 1 0,1 6-1,-2-7 19,1-1-1,-2 1 1,1-1-1,0 1 1,0 0-1,-1-1 1,0 1-1,1-1 1,-1 1-1,0-1 1,0 0-1,0 1 1,-1-1-1,1 0 0,0 0 1,-1 0-1,0 0 1,1 0-1,-1 0 1,0 0-1,-2 1 1,-4 4 64,-1-1-1,0 0 1,0-1 0,0 0 0,0 0 0,-1-1 0,0 0-1,0-1 1,-17 4 0,2-2-236,-1-2 1,-51 1-1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9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1 134 19282,'0'0'13485,"87"-54"-13485,-35 32 0,6 0 0,-1 4 0,0 7 0,-8 4 0,-13 7-96,-6 0-3235,-10 4-1121,-10 6-833,-9 1-1602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0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19442,'0'0'11852,"-33"63"-10379,25-40-1473,-1 1 0,4-1 0,4-1 0,1-5 0,5 0 0,16-8 0,6-2 0,7-5 0,7-2-1185,1 0-1954,-1-2-2915,-8-10-2978</inkml:trace>
  <inkml:trace contextRef="#ctx0" brushRef="#br0" timeOffset="1">273 163 14990,'0'0'8712,"-51"39"-5925,38-15-545,0 7-640,3-1-577,7 2-577,3-4-352,11-5-32,11-10-1249,10-8-2562,-1-5-3973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1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165 247 14798,'2'-9'2285,"0"3"-2203,1-3 797,-1 0 0,0 0-1,-1 0 1,0 0 0,0-13-1,-1 21-757,0-1 1,0 0-1,0 1 0,0-1 1,0 1-1,-1-1 0,1 1 1,-1-1-1,1 1 0,-1 0 1,1-1-1,-1 1 0,0-1 1,0 1-1,0 0 0,0 0 1,0 0-1,0-1 0,0 1 1,0 0-1,0 0 0,0 0 1,-1 1-1,1-1 0,0 0 1,-1 0-1,1 1 0,0-1 1,-1 1-1,1-1 0,-1 1 1,1-1-1,-1 1 0,1 0 1,-1 0-1,0 0 0,1 0 1,-1 0-1,1 0 0,-1 0 1,1 1-1,-1-1 0,-1 1 1,-4 1-94,1 0 1,0 0 0,0 1 0,0 0 0,0 0 0,0 1 0,0 0 0,1 0-1,0 0 1,0 0 0,0 1 0,0 0 0,1 0 0,-5 7 0,3-5 1,1 0 0,0 1 0,1-1 0,-1 1 0,2 0 0,-1 0 0,1 0 0,0 1 0,1-1 0,-2 12 0,4-19-21,-1 0-1,1 0 1,0-1 0,0 1-1,0 0 1,0 0 0,1 0-1,-1 0 1,0 0-1,0-1 1,0 1 0,1 0-1,-1 0 1,0 0 0,1-1-1,-1 1 1,1 0 0,-1 0-1,1-1 1,-1 1 0,1-1-1,0 1 1,-1 0-1,1-1 1,0 1 0,-1-1-1,1 1 1,0-1 0,0 1-1,-1-1 1,2 1 0,2-1 41,-1 1 1,0-1-1,0 1 1,1-1 0,-1 0-1,0 0 1,1 0-1,6-2 1,2-1 240,1 0 0,0-1-1,21-10 1,-1-4-6,-2-1-1,0-1 0,45-40 1,-59 45-231,-1 0 1,0-2 0,-1 1-1,-1-2 1,-1 0 0,0-1-1,12-24 1,-22 33-4,-6 9-82,-5 8-96,-8 13 106,1 0-1,1 1 1,1 1 0,1 0-1,1 0 1,0 2 0,2-1-1,1 1 1,1 0 0,-5 29-1,11-50 31,1 0 0,-1 0-1,1 0 1,0 0-1,0 0 1,0 0 0,0 0-1,0 1 1,0-1-1,1 0 1,0 0 0,-1 0-1,1 0 1,1 0 0,-1-1-1,0 1 1,1 0-1,-1 0 1,1-1 0,0 1-1,-1-1 1,1 1 0,4 2-1,-2-3 12,1 0-1,-1 0 0,0-1 1,1 1-1,-1-1 1,1 0-1,0-1 1,-1 1-1,1-1 1,-1 0-1,1 0 0,0 0 1,-1-1-1,1 1 1,7-3-1,-1 0 12,0-1 0,0 0 1,0-1-1,0 0 0,-1 0 0,0-1 0,0 0 1,-1-1-1,1 0 0,8-10 0,-10 10-11,0-1 0,-1 1 0,0-1 0,-1-1 0,1 1 0,-2-1-1,1 0 1,-1 0 0,-1-1 0,0 0 0,5-15 0,-9 25-20,-1 0 0,1 1 0,0-1 0,-1 0 0,1 0 0,0 0 0,0 1 0,-1-1 0,1 0 0,-1 0 0,1 0 0,0 0 0,-1 0 0,1 0 0,0 0 0,-1 0 0,1 0 0,0 0 0,-1 0 0,1 0 0,-1 0 0,1 0 0,0 0 0,-1 0 0,1-1 0,0 1 0,-1 0 0,1 0 0,0 0 0,-1 0 0,1-1 0,0 1 0,0 0 0,-1 0 0,1-1 0,0 1 0,0 0 0,-1 0 0,1-1 0,0 1 0,0 0 0,0-1 0,0 1 0,-1 0 0,1-1 0,0 1 0,0-1 0,0 1 0,0 0 0,0-1 0,0 1 0,0 0 0,0-1 0,0 1 0,0 0 0,0-1 0,0 1 0,0-1 0,0 1 0,0 0 0,1-1 0,-1 1 0,-22 20 0,-30 53 0,49-67 0,-1 1 0,1 0 0,0 0 0,1 0 0,-1 0 0,2 0 0,-1 1 0,1-1 0,-1 13 0,2-18 0,0 0 0,0-1 0,0 1 0,1 0 0,-1-1 0,1 1 0,-1-1 0,1 1 0,-1 0 0,1-1 0,0 1 0,0-1 0,-1 0 0,1 1 0,0-1 0,0 0 0,1 1 0,-1-1 0,0 0 0,0 0 0,2 1 0,1 0 0,0 0 0,0 0 0,0 0 0,0 0 0,1-1 0,-1 0 0,0 0 0,5 1 0,11 0 0,1-1 0,35-3 0,-46 2 0,9-1 0,-1-2 0,1 0 0,0 0 0,18-8 0,-30 9 0,0 0 0,0-1 0,0 0 0,-1 0 0,1 0 0,-1-1 0,0 0 0,0-1 0,0 1 0,-1-1 0,0 0 0,0-1 0,7-8 0,-10 11 0,-1 0 0,0 0 0,1 0 0,-1 0 0,0 0 0,-1-1 0,1 1 0,-1 0 0,1-1 0,-1 1 0,0 0 0,0-1 0,0 1 0,-1-1 0,1 1 0,-1 0 0,0 0 0,0-1 0,0 1 0,0 0 0,0 0 0,-1 0 0,0 0 0,1 0 0,-1 0 0,0 0 0,0 1 0,-5-5 0,-6-6 0,0 0 0,-1 0 0,-30-19 0,33 24 0,51 6 0,242 2-3598,-215-3-3630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1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17104,'0'0'10202,"2"13"-9535,3 161 182,-5-171-848,0-1 0,0 1 0,0-1 0,0 1 0,1-1-1,-1 1 1,1-1 0,-1 1 0,1-1 0,0 0 0,0 1 0,0-1 0,0 0 0,1 0 0,-1 1 0,3 2 0,-2-4 19,-1 0 0,1 0 0,-1 0 0,1 0 0,0 0 0,-1 0 0,1-1 0,0 1 0,0 0 0,-1-1 0,1 1 0,0-1 1,0 0-1,0 0 0,0 0 0,0 0 0,2 0 0,4-1 75,-1-1-1,0 0 1,1 0 0,-1-1-1,0 0 1,0 0 0,-1 0-1,1-1 1,10-7 0,77-72 160,-22 18 216,-71 65-446,-1-1 1,0 1-1,1-1 1,-1 1-1,0-1 1,1 1-1,-1-1 1,1 1-1,-1 0 1,1-1-1,-1 1 1,1 0 0,-1-1-1,1 1 1,-1 0-1,1-1 1,-1 1-1,1 0 1,0 0-1,-1 0 1,1 0-1,-1 0 1,1 0-1,0-1 1,-1 1-1,1 0 1,-1 1-1,1-1 1,0 0-1,-1 0 1,1 0-1,-1 0 1,1 0-1,-1 1 1,1-1-1,0 0 1,0 1-1,-1 25 304,-18 35-47,6-31-206,4-10-41,0 0 0,-5 24 1,13-44-37,0 0 1,0 1-1,0-1 1,0 0-1,0 0 1,-1 1-1,1-1 1,0 0-1,0 1 1,0-1-1,0 0 1,0 0 0,0 1-1,0-1 1,0 0-1,0 1 1,0-1-1,0 0 1,1 0-1,-1 1 1,0-1-1,0 0 1,0 0-1,0 1 1,0-1 0,0 0-1,1 0 1,-1 1-1,0-1 1,0 0-1,0 0 1,1 0-1,-1 1 1,0-1-1,0 0 1,1 0-1,-1 0 1,0 0 0,1 1-1,12-6-167,12-13-617,22-28-3577,-3-5-5524,-15 15-3909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2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123 335 15022,'0'0'4970,"-8"7"-1521,-6 4-2471,-50 45 2657,61-53-3512,-1 1-1,1 0 0,0-1 1,0 1-1,1 0 1,-1 0-1,1 0 0,-1 1 1,1-1-1,1 1 0,-1-1 1,1 1-1,-1 0 1,1-1-1,0 8 0,1-11-116,1 0 0,0 0-1,-1 0 1,1 0-1,0 0 1,0 0-1,0 0 1,0 0 0,0 0-1,-1 0 1,2-1-1,-1 1 1,0 0-1,0-1 1,0 1-1,0-1 1,0 1 0,0-1-1,1 1 1,-1-1-1,0 0 1,0 1-1,1-1 1,-1 0 0,0 0-1,0 0 1,1 0-1,-1 0 1,0-1-1,1 1 1,-1 0 0,0 0-1,0-1 1,2 0-1,45-11 238,-35 3-217,0 0-1,-1 0 0,-1-1 1,1-1-1,-2 0 0,1-1 1,-2 0-1,1 0 0,-2-1 1,0 0-1,9-20 0,-35 67 82,11-24-83,1 1-1,0 0 1,0 0-1,1 1 1,1-1-1,0 1 1,1 0-1,0 0 1,-3 23-1,6-34-19,0-1 0,0 1 1,0-1-1,0 1 0,0-1 0,0 1 0,0-1 1,1 1-1,-1 0 0,0-1 0,0 1 0,0-1 1,0 1-1,1-1 0,-1 1 0,0-1 0,1 0 1,-1 1-1,0-1 0,1 1 0,-1-1 0,0 0 0,1 1 1,-1-1-1,1 0 0,-1 1 0,1-1 0,-1 0 1,1 1-1,-1-1 0,2 0 0,19-3 153,18-20 193,-15-1-250,-2-2-1,-1-1 1,-1 0 0,-1-2 0,27-53 0,-21 26 44,-1-1-1,19-76 1,-36 104-144,-37 74 0,-62 131 0,84-156 0,0 1 0,1 0 0,1 0 0,1 0 0,1 1 0,1-1 0,0 25 0,3-42 0,0-1 0,0 1 0,1 0 0,-1 0 0,1 0 0,0-1 0,0 1 0,1 0 0,-1-1 0,1 1 0,0-1 0,-1 1 0,2-1 0,-1 0 0,0 0 0,1 0 0,3 4 0,-4-5 0,0-1 0,1 1 0,-1-1 0,0 0 0,1 0 0,-1 0 0,1 0 0,-1 0 0,1 0 0,-1-1 0,1 1 0,-1-1 0,1 1 0,0-1 0,-1 0 0,1 0 0,0 0 0,-1-1 0,1 1 0,0-1 0,-1 1 0,1-1 0,-1 0 0,1 0 0,-1 0 0,4-2 0,-1-1 0,-1 1 0,1-1 0,-1 0 0,0 0 0,0 0 0,-1 0 0,1-1 0,-1 0 0,0 1 0,0-1 0,-1 0 0,1 0 0,-1-1 0,0 1 0,-1 0 0,2-7 0,2-8 0,-1 0 0,-1 0 0,0-23 0,-3 38 0,-2-36 0,2 40 0,0 0 0,0 0 0,-1 1 0,1-1 0,0 0 0,-1 0 0,1 1 0,0-1 0,-1 0 0,1 1 0,-1-1 0,1 1 0,-1-1 0,1 0 0,-1 1 0,0-1 0,1 1 0,-1-1 0,0 1 0,1 0 0,-1-1 0,0 1 0,1 0 0,-1-1 0,0 1 0,0 0 0,1 0 0,-1 0 0,0 0 0,0 0 0,0 0 0,1 0 0,-1 0 0,0 0 0,0 0 0,0 0 0,1 0 0,-1 0 0,0 1 0,0-1 0,1 0 0,-1 1 0,0-1 0,1 0 0,-2 2 0,1-2 0,-1 1 0,1-1 0,0 1 0,0 0 0,0 0 0,0 0 0,0-1 0,0 1 0,0 0 0,0 0 0,0 1 0,1-1 0,-1 0 0,0 0 0,1 0 0,-1 0 0,1 1 0,-1-1 0,1 0 0,0 0 0,-1 1 0,1-1 0,0 0 0,0 1 0,0-1 0,0 0 0,0 1 0,0-1 0,0 0 0,0 1 0,1-1 0,-1 0 0,1 3 0,0-2 0,-1 0 0,1-1 0,0 1 0,0 0 0,0 0 0,0 0 0,0-1 0,1 1 0,-1 0 0,0-1 0,1 1 0,-1-1 0,1 0 0,0 1 0,-1-1 0,1 0 0,0 0 0,0 0 0,-1 0 0,1 0 0,3 0 0,3 1 0,-1-1 0,1 0 0,0 0 0,0-1 0,0 0 0,0-1 0,0 0 0,-1 0 0,1 0 0,0-1 0,-1 0 0,1-1 0,-1 1 0,1-1 0,-1-1 0,0 0 0,6-4 0,4-6 0,0 0 0,-2-1 0,0-1 0,24-32 0,-40 72 0,-32 55 0,26-67 0,0 0 0,1 1 0,1 1 0,0-1 0,1 0 0,1 1 0,0 0 0,-2 18 0,5-31 0,0-1 0,0 1 0,0-1 0,0 1 0,0-1 0,0 0 0,0 1 0,0-1 0,0 1 0,1-1 0,-1 1 0,0-1 0,0 0 0,0 1 0,1-1 0,-1 1 0,0-1 0,0 0 0,1 1 0,-1-1 0,0 0 0,0 1 0,1-1 0,-1 0 0,1 0 0,-1 1 0,0-1 0,1 0 0,-1 0 0,0 0 0,1 1 0,-1-1 0,1 0 0,-1 0 0,1 0 0,-1 0 0,1 0 0,21-5 0,18-20 0,-36 20-235,0 0 0,0 0 0,-1 0 0,0-1 0,0 1 0,0-1 0,3-9 0,-1 0-1307,-2-1 1,0 1-1,0 0 1,-1-17-1,1-24-7031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27:24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0 936 10826,'16'-2'3347,"1038"-144"-966,210-10-1329,3942-123 1804,-3345 222-1077,-28 2-1679,1247 7-52,-1599 30 513,-4-70 63,-1333 74-501,445-31-21,-564 45-397,-8 0-674,1-1 0,-1 0-1,0-1 1,19-5 0,4-9-6062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2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 19026,'0'0'3998,"-9"8"108,-29 30-1047,36-37-3010,1 0 0,0 1 0,-1-1 0,1 0 0,0 0 0,0 1 0,0-1 0,0 1 0,0-1 0,0 1 0,0-1 0,1 1 0,-1-1 0,0 1 0,1 0 0,0-1 0,-1 1 0,1 0 0,0-1 1,0 1-1,0 0 0,0 3 0,1-4-13,0 0 1,0 0 0,0 0-1,0 0 1,0 0-1,0 0 1,0-1 0,1 1-1,-1 0 1,0-1 0,0 1-1,1-1 1,-1 1-1,0-1 1,1 1 0,-1-1-1,0 0 1,1 0 0,-1 0-1,1 0 1,0 0-1,9 0 72,-1-1-1,0 0 1,1 0-1,-1-1 1,16-5-1,-12 0-107,0-1 0,0 0 0,-1-1 0,0 0 0,0-1 0,13-15 0,18-14 0,-60 74 0,9-22 0,-32 59 0,36-67 0,1-1 0,1 1 0,-1 0 0,1-1 0,0 1 0,0 0 0,0 0 0,1 0 0,-1 0 0,1 0 0,0 0 0,1 0 0,1 7 0,-1-10 0,0-1 0,0 0 0,1 0 0,-1 0 0,1 1 0,-1-1 0,1 0 0,-1-1 0,1 1 0,-1 0 0,1 0 0,0-1 0,0 1 0,-1-1 0,1 0 0,0 1 0,0-1 0,-1 0 0,1 0 0,0 0 0,0 0 0,2-1 0,44-3 0,-34 0 0,-1 0 0,0-1 0,15-8 0,-19 8 0,-1 0 0,2 1 0,-1 1 0,0-1 0,1 1 0,0 1 0,18-2 0,-28 4-51,0 0 0,0 0 0,0 0 0,0 0 0,1 0 0,-1 0 0,0 0 0,0 0 0,0 0 0,0 0 0,1 0 0,-1 0 0,0 1 0,0-1 0,0 0 0,0 0 0,0 0 0,0 0 0,1 0 0,-1 1 0,0-1 0,0 0-1,0 0 1,0 0 0,0 0 0,0 1 0,0-1 0,0 0 0,0 0 0,0 0 0,0 0 0,0 1 0,0-1 0,0 0 0,0 0 0,0 0 0,0 1 0,0-1 0,0 0 0,0 0 0,0 0 0,0 0 0,0 1 0,0-1 0,0 0 0,0 0 0,0 0 0,-1 0 0,1 0 0,0 1 0,0-1 0,-6 9-7151,-8 0-4435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3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14286,'0'0'15534,"8"49"-16463,5-30-2594,-1 3-2563,3 1-4195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3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17617,'0'0'8888,"-10"11"-6069,1-3-1994,1-2-587,1 1 0,0 0 0,0 0 0,1 1 0,-1-1 0,2 2 0,-1-1 0,1 0 0,0 1 0,-3 10 0,8-19-238,0 1 0,0-1 0,0 1 0,0 0 0,1-1 0,-1 1 0,0-1 0,0 1 0,1 0 0,-1-1 0,0 1 0,1-1 0,-1 1 0,0-1 0,1 1 0,-1-1 0,1 1 0,-1-1 0,1 0 0,-1 1 0,1-1 0,-1 0 0,1 1 0,-1-1 0,1 0 0,0 0 0,-1 1 0,1-1 0,0 0 0,-1 0 0,1 0 0,-1 0 0,1 0 0,0 0 0,-1 0 0,1 0 0,0 0 0,-1 0 0,2-1 0,31-1 0,-32 2 0,19-4 0,0-1 0,0-1 0,0-1 0,20-10 0,-25 9 0,0 2 0,1 0 0,0 0 0,0 2 0,0 0 0,1 1 0,21-2 0,-37 5 0,0 1 0,-1-1 0,1 0 0,0 1 0,0-1 0,-1 1 0,1-1 0,-1 1 0,1-1 0,-1 1 0,1 0 0,-1-1 0,1 1 0,-1-1 0,1 1 0,-1 0 0,0 0 0,1-1 0,-1 1 0,0 0 0,0 0 0,1-1 0,-1 1 0,0 0 0,0 0 0,0-1 0,0 1 0,0 0 0,0 0 0,0 0 0,0-1 0,0 1 0,-1 0 0,1 0 0,0-1 0,-1 3 0,-9 31 0,1-16 0,6-14 0,0 1 0,1-1 0,0 1 0,0 0 0,0-1 0,1 1 0,-1 0 0,0 6 0,4-11 0,0 1 0,-1-1 0,1 0 0,0 0 0,0 0 0,0 0 0,0-1 0,0 1 0,0 0 0,-1-1 0,1 1 0,0-1 0,2-1 0,33-15-1234,35-24 0,-12 8-2501,-19 10-3771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4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63 306 18674,'0'0'12379,"-9"2"-10911,2-2-1222,4 0-246,0 0 0,1 0 0,-1 0 0,0 0 0,1 0 0,-1 1 0,0 0 0,1-1 0,-1 1 0,1 0 0,-1 0 0,-3 2 0,5-2 0,0 0 0,1 0 0,-1 0 0,0-1 0,1 1 0,-1 0 0,1 0 0,-1 0 0,1 0 0,-1 0 0,1 0 0,0 0 0,-1 0 0,1 0 0,0 0 0,0 0 0,0 0 0,0 0 0,0 0 0,0 0 0,0 0 0,0 1 0,0-1 0,1 0 0,-1 0 0,0 0 0,0 0 0,2 1 0,-2 0 0,1-1 0,-1 1 0,1-1 0,0 1 0,0-1 0,0 1 0,0-1 0,0 0 0,0 1 0,0-1 0,0 0 0,0 0 0,1 0 0,-1 0 0,0 0 0,1 0 0,-1 0 0,3 1 0,1-1-10,0 0 0,0-1 0,0 1-1,1-1 1,-1 0 0,0 0 0,0 0 0,0-1 0,0 0 0,0 0-1,0 0 1,0-1 0,0 0 0,0 1 0,-1-2 0,1 1 0,-1 0-1,1-1 1,-1 0 0,0 0 0,0-1 0,0 1 0,-1-1 0,1 1-1,-1-1 1,0 0 0,0 0 0,0-1 0,4-7 0,-7 12 11,0 0 0,0 0 0,0 0 0,0 0 0,1 0 0,-1-1 0,0 1 0,0 0 0,0 0 0,0 0 0,0 0 0,0 0 0,0 0 0,0-1 0,0 1 0,0 0 0,1 0 0,-1 0 0,0 0 0,0 0 0,0-1 0,0 1 0,0 0 0,0 0 0,0 0 0,0 0 0,0 0 0,0-1 0,0 1 0,0 0 0,0 0 0,0 0 0,0 0 0,-1 0 0,1-1 0,0 1 0,0 0 0,0 0 0,0 0 0,0 0 0,0 0 0,0 0 0,0 0 0,0-1 1,-1 1-1,1 0 0,0 0 0,0 0 0,0 0 0,0 0 0,0 0 0,0 0 0,-1 0 0,1 0 0,0 0 0,0 0 0,0 0 0,0 0 0,-1 0 0,-12 4 102,-14 13 37,22-12-140,0-1 0,1 1 0,-1 0 0,1 0 0,0 1 0,0-1 0,0 1 0,1 0 0,0 0 0,0 0 0,0 0 0,1 1 0,0-1 0,-1 10 0,3-15 0,0 0 0,1-1 0,-1 1 0,0-1 0,1 1 0,-1 0 0,1-1 0,-1 1 0,1-1 0,0 1 0,-1-1 0,1 0 0,-1 1 0,1-1 0,0 0 0,-1 1 0,1-1 0,0 0 0,-1 0 0,1 1 0,0-1 0,0 0 0,-1 0 0,1 0 0,0 0 0,0 0 0,-1 0 0,1 0 0,0 0 0,0 0 0,0-1 0,29-2 0,-12-2 0,0-1 0,0-1 0,-1 0 0,0-1 0,26-18 0,-6 1 0,42-37 0,-50 36 0,49-56 0,-66 68 0,-1-1 0,0 0 0,-1-1 0,-1 0 0,-1-1 0,8-20 0,-16 36 0,1-1 0,0 1 0,-1-1 0,1 0 0,-1 1 0,0-1 0,1 0 0,-1 1 0,0-1 0,0 0 0,0 1 0,0-1 0,0 0 0,-1 1 0,1-1 0,-1-2 0,0 3 0,1 0 0,-1 1 0,1-1 0,-1 1 0,0-1 0,1 1 0,-1 0 0,0-1 0,1 1 0,-1 0 0,0-1 0,1 1 0,-1 0 0,0 0 0,1-1 0,-1 1 0,0 0 0,0 0 0,1 0 0,-1 0 0,0 0 0,0 0 0,1 0 0,-1 0 0,-1 1 0,-5 1 0,0 0 0,1 0 0,-1 1 0,1 0 0,-1 0 0,-7 6 0,-8 6 0,1 0 0,0 2 0,1 0 0,-29 34 0,43-44 0,0-1 0,1 1 0,0 0 0,0 0 0,1 0 0,0 1 0,0 0 0,1 0 0,0 0 0,0 0 0,1 0 0,0 0 0,0 1 0,1-1 0,0 1 0,1-1 0,-1 1 0,3 12 0,-2-19 0,1 0 0,0 0 0,0 0 0,0 0 0,0 1 0,0-2 0,0 1 0,0 0 0,0 0 0,1 0 0,-1 0 0,1-1 0,0 1 0,-1-1 0,1 1 0,0-1 0,4 2 0,-1 0 0,1 0 0,0-1 0,0 0 0,0 0 0,0 0 0,9 0 0,0 0 0,0-1 0,0-1 0,0 0 0,27-4 0,-34 2 0,-1 0 0,0 0 0,1-1 0,-1 0 0,0 0 0,0 0 0,-1-1 0,1 0 0,-1-1 0,0 0 0,0 0 0,0 0 0,-1 0 0,1-1 0,-1 0 0,7-11 0,-21 29 0,-20 37 0,28-48 0,1 0 0,-1-1 0,0 1 0,1 0 0,0 0 0,-1 0 0,1 0 0,0 0 0,-1 0 0,1 1 0,0-1 0,0 0 0,0 0 0,0 0 0,0 0 0,0 0 0,0 0 0,0 0 0,0 0 0,1 0 0,-1 0 0,0 0 0,1 0 0,-1 0 0,1 0 0,-1 0 0,1 0 0,-1 0 0,1 0 0,0 0 0,0-1 0,-1 1 0,1 0 0,0 0 0,0-1 0,0 1 0,0-1 0,-1 1 0,1-1 0,0 1 0,0-1 0,2 1 0,12 2 0,0-1 0,0-1 0,0 0 0,0-1 0,0-1 0,0 0 0,0-1 0,0-1 0,0 0 0,24-9 0,-18 5 0,1 2 0,0 0 0,0 2 0,22-1 0,-43 4 2,0 0-1,0 0 1,0 0-1,-1 0 1,1 0 0,0 0-1,0 0 1,0 0 0,0 1-1,0-1 1,-1 0-1,1 1 1,0-1 0,0 0-1,0 1 1,-1-1-1,1 1 1,0-1 0,-1 1-1,1 0 1,0-1 0,-1 1-1,1 0 1,-1-1-1,1 1 1,-1 0 0,1 0-1,-1 0 1,4 28 49,-5-27-66,1 0 1,0 0-1,-1 0 0,1 0 0,0 0 0,0 0 0,0 0 0,1 0 0,-1 0 0,0 0 0,1 0 0,-1 0 0,1 0 0,0-1 0,0 1 0,-1 0 0,1 0 0,0 0 0,1-1 0,-1 1 0,0-1 0,0 1 1,1-1-1,-1 1 0,1-1 0,-1 0 0,1 0 0,-1 1 0,1-1 0,0 0 0,0-1 0,3 2 0,11 0-3679,3-2-7271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4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446 127 16720,'3'-7'870,"-1"0"0,0 0 1,0 0-1,-1 0 1,0 0-1,0 0 0,0 0 1,-1-1-1,0 1 0,-1 0 1,-1-9-1,2 15-681,-1-1 0,0 0 0,1 0 1,-1 1-1,0-1 0,0 0 0,0 1 0,0-1 0,0 1 1,0-1-1,-1 1 0,1 0 0,0-1 0,-1 1 0,1 0 1,-1 0-1,1 0 0,-3-1 0,0 1-136,1 0-1,0 0 0,-1 1 1,1-1-1,0 1 0,-1-1 1,1 1-1,-1 1 0,1-1 1,0 0-1,-1 1 0,1-1 1,-5 3-1,-4 1-52,0 1 0,0 0-1,1 1 1,0 0 0,0 1 0,0 0-1,1 1 1,0 0 0,-12 12-1,-6 11-16,-40 51 0,40-44 16,1 2 0,-22 47 0,38-67 19,2 1 0,1-1 0,1 1 0,0 1 0,2-1 0,-6 40 0,11-59-14,0 0 0,-1 0 0,1 0 0,0 1 0,0-1 0,0 0 0,1 0 0,-1 0 0,0 0 0,1 0 0,-1 0 0,1-1 1,0 1-1,-1 0 0,1 0 0,0 0 0,0 0 0,0-1 0,1 1 0,-1 0 0,0-1 0,0 1 0,1-1 0,-1 0 0,1 1 0,0-1 1,-1 0-1,1 0 0,0 0 0,2 1 0,2 0 36,0-1-1,0 0 1,0 0 0,0-1-1,0 0 1,0 0 0,0 0-1,0-1 1,9-2 0,1-1 7,-1-1 1,0 0 0,0-1-1,-1-1 1,0 0 0,0-1-1,-1-1 1,1 0 0,-2-1-1,0 0 1,0-1 0,-1 0-1,19-24 1,-28 32-48,0 0 0,0 0 0,-1 0 0,1 0 0,-1 0 0,0-1 0,1 1 0,-2 0 0,1-1 0,0 1 0,-1-1 0,1-5 0,-1 8 0,0 0 0,0 1 0,0-1 0,-1 0 0,1 0 0,0 1 0,0-1 0,-1 0 0,1 1 0,0-1 0,-1 0 0,1 1 0,0-1 0,-1 1 0,1-1 0,-1 0 0,1 1 0,-1-1 0,0 1 0,1 0 0,-1-1 0,-1 0 0,1 1 0,-1-1 0,1 1 0,-1 0 0,0 0 0,1-1 0,-1 1 0,1 0 0,-1 1 0,0-1 0,1 0 0,-1 0 0,1 1 0,-1-1 0,1 1 0,-2 0 0,-4 2 0,1 1 0,0 0 0,0 0 0,0 0 0,1 1 0,-1-1 0,1 1 0,0 1 0,1-1 0,-8 11 0,0 2 0,0 0 0,-11 26 0,23-43 0,-1 1 0,0-1 0,0 1 0,1 0 0,-1-1 0,1 1 0,-1 0 0,1-1 0,0 1 0,-1 0 0,1-1 0,0 1 0,0 0 0,1 3 0,-1-5 0,0 1 0,1-1 0,-1 1 0,0-1 0,1 1 0,-1-1 0,1 1 0,-1-1 0,1 0 0,-1 1 0,0-1 0,1 0 0,-1 1 0,1-1 0,0 0 0,-1 0 0,1 1 0,-1-1 0,1 0 0,-1 0 0,1 0 0,0 0 0,-1 0 0,1 0 0,-1 0 0,1 0 0,1 0 0,3-1 0,1 0 0,-1 0 0,0-1 0,1 1 0,-1-2 0,0 1 0,8-5 0,19-14 0,0-1 0,42-39 0,10-8 0,-84 69 0,0 0 0,0 0 0,0 0 0,1-1 0,-1 1 0,0 0 0,0 0 0,0 0 0,1 0 0,-1-1 0,0 1 0,0 0 0,1 0 0,-1 0 0,0 0 0,0 0 0,1 0 0,-1 0 0,0 0 0,0 0 0,1 0 0,-1 0 0,0 0 0,0 0 0,1 0 0,-1 0 0,0 0 0,0 0 0,1 0 0,-1 0 0,0 0 0,0 0 0,0 0 0,1 0 0,-1 1 0,0-1 0,0 0 0,1 0 0,-1 0 0,0 0 0,0 1 0,0-1 0,0 0 0,1 0 0,-1 0 0,0 1 0,0-1 0,0 0 0,0 0 0,0 1 0,0-1 0,0 0 0,0 0 0,1 1 0,-1-1 0,0 0 0,0 0 0,0 1 0,0-1 0,0 0 0,0 0 0,-1 1 0,1-1 0,0 0 0,-1 14 0,1-14 0,-5 19 12,-1-1-1,-1 0 1,0 0 0,-13 20-1,12-24-48,1 0 0,0 0-1,1 0 1,1 1 0,0 0-1,1 0 1,-3 22 0,7-36-61,0-1 0,0 1 0,0-1 0,0 0 0,0 1 0,0-1 0,0 1 1,0-1-1,0 1 0,0-1 0,0 0 0,0 1 0,1-1 0,-1 1 0,0-1 0,0 0 1,0 1-1,1-1 0,-1 1 0,0-1 0,0 0 0,1 1 0,-1-1 0,0 0 0,1 0 0,-1 1 1,0-1-1,1 0 0,-1 0 0,0 1 0,1-1 0,-1 0 0,1 0 0,-1 0 0,1 0 0,0 1 1,20-5-3099,18-18-3524,-8-8-1891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93 8680,'0'0'17297,"0"8"-15723,0 3-1278,3 34 1183,-2-43-1427,-1 0 0,1 0-1,0 0 1,0 0 0,0-1-1,0 1 1,0 0 0,0 0-1,1-1 1,-1 1-1,0-1 1,1 1 0,-1-1-1,1 1 1,0-1 0,-1 0-1,1 0 1,0 0 0,0 0-1,0 0 1,0 0 0,2 0-1,3 1 4,-1 0 0,1-1 0,0 0 0,0 0 0,-1-1 0,1 1 0,0-2 0,0 1 0,0-1 0,0 0 0,-1 0 0,1-1-1,0 0 1,-1 0 0,1 0 0,-1-1 0,0 0 0,0 0 0,0-1 0,0 0 0,-1 0 0,1 0 0,-1 0 0,0-1 0,0 0 0,-1 0 0,1-1 0,-1 1 0,0-1 0,-1 0 0,0 0-1,1 0 1,-2 0 0,1-1 0,-1 1 0,0-1 0,0 1 0,-1-1 0,0 0 0,1-13 0,-2 19-55,0-1 0,0 1 0,0-1 0,0 1 0,0-1 0,0 1 0,0-1 0,0 1 0,0-1 0,-1 1 0,1-1 0,-1 1 0,1 0 0,-1-1 0,1 1 0,-1 0 0,0-1 0,0 1 0,0 0 0,0 0 0,0 0 0,0-1 0,0 1 0,0 0 0,0 0 0,0 1 0,0-1 0,-1 0 0,1 0 0,0 1 0,-1-1 0,1 0 0,-1 1 0,1-1 0,0 1 0,-1 0 0,1 0 0,-1-1 0,1 1 0,-1 0 0,1 0 0,-1 0 0,1 1 0,-1-1 0,1 0 0,-1 0 0,1 1 0,-1-1 0,1 1 0,0-1 0,-3 2 0,-5 2 0,1-1 0,0 1 0,0 1 0,0 0 0,0 0 0,1 0 0,-10 9 0,-2 4 0,1 2 0,1 0 0,0 2 0,1-1 0,2 2 0,0 0 0,-12 29 0,25-51-34,1 1 0,-1-1 1,0 1-1,1-1 0,-1 1 0,1-1 0,0 1 0,-1-1 1,1 1-1,0-1 0,0 1 0,0 0 0,0-1 0,0 1 1,0-1-1,1 1 0,-1-1 0,1 1 0,-1-1 0,1 1 1,-1-1-1,2 3 0,-1-3-68,0 0 0,1 0 0,-1-1 0,0 1 0,1 0 0,-1 0 0,0-1-1,1 1 1,-1-1 0,1 1 0,-1-1 0,1 0 0,-1 0 0,1 1 0,-1-1 0,1 0 0,-1 0 0,3-1 0,7 0-730,0-1 0,-1-1 0,1 0 0,-1 0 0,15-7 0,30-20-4928,7-9-2680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1 14894,'0'0'4233,"-9"4"-394,-10 7-2872,1 1-1,0 1 1,1 1 0,0 0 0,1 1 0,1 1 0,0 0-1,-23 35 1,38-51-958,0 1 0,0-1 0,-1 0 0,1 1 0,0-1 0,0 0 0,0 0-1,0 1 1,0-1 0,0 0 0,0 0 0,0 1 0,0-1 0,0 0 0,0 0 0,0 1 0,1-1-1,-1 0 1,0 0 0,0 1 0,0-1 0,0 0 0,0 0 0,0 1 0,1-1 0,-1 0 0,0 0-1,0 0 1,0 1 0,1-1 0,-1 0 0,0 0 0,0 0 0,1 0 0,-1 1 0,0-1 0,0 0 0,1 0-1,-1 0 1,0 0 0,0 0 0,1 0 0,-1 0 0,22 4 200,35-3-592,-46-2-48,14 0-399,31 1-1446,-53 0 2164,0 0 0,0 0 0,0 1-1,0-1 1,0 1 0,0 0 0,0 0 0,0 0-1,-1 0 1,1 1 0,0-1 0,-1 1 0,1 0-1,2 2 1,-3-2 169,-1-1 0,0 1 0,-1 0 1,1 0-1,0 0 0,0 0 0,-1 0 0,1 0 0,-1 0 0,0 0 0,1 0 0,-1 0 0,0 0 0,0 0 0,-1 0 1,1 0-1,0 0 0,-1 0 0,1 0 0,-1 0 0,1 0 0,-1 0 0,0 0 0,0-1 0,0 1 0,0 0 0,0 0 1,0-1-1,-1 1 0,1-1 0,0 1 0,-3 1 0,-6 8 587,0 0 1,-1-1-1,-12 9 1,20-17-553,-4 4 51,-11 10 58,-1-1-1,0-1 1,-1 0 0,0-2 0,-1 0-1,-39 15 1,60-27-203,-1 0 1,1 1-1,-1-1 1,1 0-1,-1 0 1,1 0-1,-1 0 1,0 1-1,1-1 0,-1 0 1,1 0-1,-1 0 1,1 0-1,-1 0 1,0 0-1,1 0 0,-1 0 1,1-1-1,-1 1 1,1 0-1,-1 0 1,0 0-1,1-1 1,-1 1-1,1 0 0,-1-1 1,1 1-1,-1 0 1,1-1-1,0 1 1,-1 0-1,1-1 0,-1 1 1,0-2-1,6-20-257,24-23-1440,-5 20-1009,0 1 0,2 1-1,1 1 1,0 2 0,36-20-1,1 1-7695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15 17809,'0'0'14467,"-10"-2"-13992,-9-1-466,1-1-6,1 2-1,0 0 1,-22 0 0,33 2-3,0 1-1,-1 0 1,1 0 0,0 0-1,-1 1 1,1 0 0,0 0 0,0 0-1,0 1 1,1 0 0,-1 0 0,1 0-1,-9 7 1,4-1 0,1-1 0,1 2 0,-1-1 0,2 1 0,-1 1 0,-5 11 0,10-17 0,0 0 0,0 0 0,1 1 0,0-1 0,0 1 0,0-1 0,1 1 0,0 0 0,0 0 0,0-1 0,1 1 0,0 0 0,0 0 0,1 0 0,1 7 0,-1-10 2,0 0 0,1 0 0,0 0 0,-1-1 0,1 1 0,0-1 0,1 1 0,-1-1 0,0 0 0,1 0 0,-1 0 0,1 0 0,-1 0 0,1-1 0,0 1 0,0-1 0,0 1 0,0-1 0,0 0 0,0 0 0,0-1 1,0 1-1,0-1 0,7 1 0,9 1-75,1-2 0,33-1 1,-49 0 36,19-1-877,0-2-1,0 0 1,-1-1-1,1-2 1,-2 0-1,30-14 1,-30 11-1598,-1-1 1,-1-1-1,30-23 0,-9-1-8683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255 1 19827,'0'0'4217,"-13"7"-806,-10 10-2652,1 0 0,0 1 0,2 2 0,0 0-1,1 1 1,-30 42 0,35-41-759,-21 44 0,32-60 0,0 1 0,1-1 0,-1 1 0,2-1 0,-1 1 0,1 0 0,0 0 0,0-1 0,1 1 0,0 0 0,0 0 0,2 10 0,-1-16 0,-1 1 0,1-1 0,0 0 0,0 1 0,0-1 0,0 0 0,0 0 0,0 0 0,1 0 0,-1 0 0,0 0 0,1 0 0,-1 0 0,0-1 0,1 1 0,-1 0 0,1-1 0,-1 1 0,1-1 0,-1 0 0,1 0 0,-1 1 0,1-1 0,0 0 0,2 0 0,48-2 0,-46 1 0,63-13 0,-58 11 0,0-1 0,1 2 0,-1 0 0,1 0 0,-1 1 0,1 1 0,0 0 0,11 1 0,-22-1 0,-1 1 0,1 0 0,0-1 0,-1 1 0,1 0 0,0-1 0,-1 1 0,1 0 0,-1 0 0,1 0 0,-1-1 0,1 1 0,-1 0 0,0 0 0,0 0 0,1 0 0,-1 0 0,0 0 0,0 0 0,0 0 0,0 0 0,0 0 0,0 0 0,0-1 0,0 1 0,0 0 0,0 0 0,-1 0 0,1 0 0,0 0 0,-1 0 0,1 0 0,-1 0 0,1-1 0,-1 1 0,0 1 0,-16 33 0,-4-3 0,-1-2 0,-52 53 0,75-82 0,-1-1 0,0 1 0,1-1 0,-1 0 0,1 1 0,-1-1 0,1 0 0,-1 0 0,1 1 0,0-1 0,-1 0 0,1 0 0,-1 0 0,1 0 0,-1 0 0,1 0 0,0 0 0,-1 0 0,1 0 0,-1 0 0,1 0 0,-1 0 0,1 0 0,0 0 0,-1 0 0,1 0 0,-1-1 0,1 1 0,-1 0 0,2-1 0,26-4 0,22-11 7,-26 9-19,0-1 1,0 0-1,-1-2 0,-1-1 0,25-15 0,-46 26-135,0-1 0,0 0-1,0 0 1,0 0 0,0-1 0,0 1 0,0 0 0,0 0-1,0-1 1,-1 1 0,1 0 0,0-1 0,-1 1 0,1-3-1,-4-12-6335,-12 3-617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19442,'0'0'10795,"74"-18"-9995,-21 17-319,9 1-353,3 0-64,-2 8-1281,-7 0-3716,-7 2-4996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17392,'0'0'10154,"1"8"-9060,-1-6-1047,0 0 0,0 0-1,1 0 1,-1-1-1,1 1 1,-1 0-1,1 0 1,0 0-1,-1-1 1,1 1 0,0 0-1,0-1 1,0 1-1,0-1 1,1 1-1,-1-1 1,0 1-1,1-1 1,-1 0 0,3 2-1,0-2 12,0 1 1,0-1-1,0 0 0,0-1 0,0 1 1,-1-1-1,1 0 0,0 0 0,0 0 1,0 0-1,0-1 0,6-1 0,2-1 70,-1 0 0,1-1-1,-1 0 1,0-1-1,-1-1 1,1 1 0,-1-2-1,0 1 1,9-9-1,-14 11-65,1 0 0,-1-1 0,0 1 0,-1-1 0,1 0 0,-1-1 0,0 1 0,0-1 0,-1 1 0,0-1 0,0 0 0,0 0 0,0-1 0,-1 1 0,0 0 0,-1-1 0,2-9 0,-4 15-62,1 0 0,-1 0 0,1 0 0,-1 0 0,0 1 0,1-1 0,-1 0 0,0 0 0,0 1 0,1-1 0,-1 0 0,0 1 0,0-1 0,0 1 0,0-1 0,0 1 0,0-1 0,0 1 0,0 0 0,0-1 0,0 1 0,0 0 0,0 0 0,0 0 0,0 0 0,0 0 0,0 0 0,0 0 0,0 0 0,-1 0 0,1 1 0,0-1 0,0 0 0,-1 1 0,-43 10 0,33-5 0,1 1 0,-1 0 0,1 0 0,1 1 0,0 1 0,0 0 0,0 0 0,-13 18 0,19-22 0,0 0 0,0-1 0,1 2 0,0-1 0,0 0 0,0 0 0,0 1 0,1 0 0,0-1 0,0 1 0,1 0 0,0 0 0,0 0 0,0 0 0,0 0 0,1 0 0,0 0 0,1 0 0,-1 0 0,1 0 0,2 9 0,-1-12-25,0 0 0,-1 0 0,1 0 0,1 0 1,-1-1-1,0 1 0,1 0 0,-1-1 0,1 0 0,0 0 0,0 1 0,0-2 0,0 1 1,0 0-1,0-1 0,0 1 0,1-1 0,-1 0 0,7 2 0,2-1-784,1 0 0,-1 0 0,0-1 0,21-2 0,23-2-8837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3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522 95 12011,'-3'-12'6022,"1"4"-5219,2 5-573,0-1-1,-1 1 0,1 0 0,-1-1 1,0 1-1,0-1 0,0 1 0,-1 0 1,1 0-1,-1 0 0,0 0 0,0 0 0,0 0 1,0 0-1,0 1 0,-1-1 0,1 1 1,-1-1-1,0 1 0,1 0 0,-1 0 1,0 0-1,0 1 0,-6-3 0,0 2 17,0 1 0,-1 1-1,1-1 1,0 2 0,-1-1-1,1 1 1,0 1 0,0-1-1,0 2 1,0-1 0,0 1-1,0 1 1,1-1 0,-1 1-1,1 1 1,0 0 0,1 0-1,-1 0 1,-7 8 0,-10 10-1,0 0 0,2 2 0,-39 52 0,39-44 43,0 1 0,-34 72 0,49-86-210,0 0 1,1 0-1,1 1 0,1 0 0,1 0 0,0 0 0,0 28 0,4-44-78,0 1 0,1-1 0,-1 1 0,1-1 0,0 0 0,1 0 0,-1 1 0,1-1 0,0 0 0,0 0 0,1-1 0,-1 1 0,1 0 0,0-1 0,7 8 0,-5-7 5,1 1-1,0-1 1,1-1-1,-1 1 1,1-1-1,0 0 1,0-1-1,0 0 1,0 0-1,8 2 1,1-1 4,0-1 0,0 0 0,0-1 0,0-1 0,0 0 0,0-1 0,0-1 0,1-1 1,-1 0-1,17-5 0,-25 4 15,-2 1 0,1-1 0,0-1 0,-1 1 0,1-1 0,-1 0 1,0 0-1,0-1 0,-1 0 0,1 0 0,-1 0 0,0-1 0,5-7 0,-7 10-9,-1-1 0,1 0 0,-1 0 0,0 0 0,0-1 0,0 1 0,-1 0 0,1-1 0,-1 1 0,0-1 0,-1 0 0,1 1 0,-1-1 0,0 0 0,0 1 0,0-1 0,0 0 0,-1 1 0,0-1 0,0 1 0,-3-9 0,2 10-15,0 1 0,0-1 0,0 0 0,0 1 0,0-1 0,-1 1 0,1 0 0,-1 0 0,0 0 0,0 0 0,0 0 0,1 0 0,-2 1 0,1 0 0,0-1 0,0 1 0,0 0 0,-1 1 0,1-1 0,0 0 0,-1 1 0,1 0 0,0 0 0,-1 0 0,1 0 0,-6 1 0,9 2 0,9 0 0,12-1 0,-4-3 0,-1 0 0,29-8 0,25-1 0,-68 10 0,-1 0 0,0 0 0,0 0 0,0 0 0,0 1 0,0-1 0,0 0 0,0 0 0,0 1 0,0-1 0,0 1 0,0-1 0,0 1 0,0 0 0,0-1 0,0 1 0,0 0 0,0-1 0,-1 1 0,1 0 0,0 0 0,-1 0 0,1 0 0,0 0 0,-1 0 0,1 1 0,1 2 0,-1 1 0,0-1 0,0 0 0,0 0 0,-1 0 0,1 1 0,-1 5 0,-1 6 0,0 1 0,-7 29 0,-4-6 0,8-30 0,1 0 0,0 0 0,1 0 0,-2 18 0,3-27 2,1-1 0,0 0 0,0 1-1,0-1 1,0 1 0,0-1 0,0 0 0,0 1 0,0-1 0,0 1-1,0-1 1,0 0 0,0 1 0,0-1 0,0 1 0,0-1 0,0 0-1,0 1 1,0-1 0,0 1 0,1-1 0,-1 0 0,0 1 0,0-1-1,0 0 1,1 1 0,-1-1 0,0 0 0,1 1 0,-1-1 0,0 0 0,0 0-1,1 1 1,-1-1 0,1 0 0,-1 0 0,0 0 0,1 0 0,-1 1-1,0-1 1,1 0 0,-1 0 0,1 0 0,-1 0 0,0 0 0,1 0-1,-1 0 1,1 0 0,-1 0 0,0 0 0,1 0 0,-1 0 0,1 0-1,-1 0 1,0-1 0,1 1 0,-1 0 0,0 0 0,1 0 0,-1-1-1,0 1 1,1 0 0,-1 0 0,0-1 0,1 1 0,15-14-616,-10 5-1149,0 0-1,0-1 1,-1 0 0,4-13 0,-7 19 1098,15-40-10759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7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299 111 10954,'8'-10'3903,"0"1"-2668,-6 7-866,1-1 0,0 0 0,0 0 0,-1 0 0,0 0-1,0-1 1,0 1 0,0 0 0,0-1 0,0 0 0,-1 1-1,0-1 1,0 0 0,0 1 0,0-1 0,0-7-1,-1 10-198,-1 0-1,1 0 1,-1-1-1,1 1 1,-1 0-1,0 0 0,1 0 1,-1 0-1,0 0 1,0 0-1,0 0 0,0 0 1,0 0-1,0 0 1,0 0-1,0 1 0,0-1 1,0 0-1,0 1 1,-1-1-1,1 1 0,0-1 1,0 1-1,-1 0 1,1-1-1,0 1 0,0 0 1,-1 0-1,1 0 1,0 0-1,-1 0 0,0 0 1,-52 2 1268,50-2-1244,-3 1-140,1 0-1,-1 1 1,1-1-1,-1 2 1,1-1-1,0 0 1,0 1-1,0 0 1,0 1-1,1-1 1,-1 1-1,1 0 1,0 1-1,0-1 1,0 1-1,1 0 1,-1 0-1,1 0 1,1 1-1,-1-1 1,-3 8-1,3-4-53,0 0-1,0 0 1,1 1-1,0-1 0,0 1 1,1 0-1,1 0 1,0 0-1,0 0 1,1 0-1,0 0 1,0 0-1,4 16 0,-2-18 6,1-1 0,-1 0 0,2 0 0,-1-1 0,7 10 0,11 25 19,-16-25-35,0 0 0,-2 1 0,1-1 0,-2 1 0,0 0 0,-1 0 0,-1 0 0,-2 23 0,1-30 102,-1 0-1,0 0 0,0 1 0,-1-1 0,0-1 1,-1 1-1,0 0 0,0-1 0,-1 0 0,0 0 1,-1 0-1,0-1 0,-1 1 0,-12 12 0,18-20-72,-1 1 0,0 0-1,0 0 1,0-1-1,1 1 1,-1-1 0,-1 1-1,1-1 1,0 0 0,0 0-1,0 0 1,-1 0-1,1 0 1,0 0 0,-1-1-1,1 1 1,-1-1-1,1 0 1,-1 0 0,1 1-1,-1-2 1,1 1 0,-1 0-1,1 0 1,0-1-1,-1 1 1,1-1 0,-1 0-1,-3-2 1,3 0-9,0 1 0,0-1 1,1 0-1,-1 0 0,1 0 0,0 0 1,0 0-1,0-1 0,0 1 1,1-1-1,0 1 0,-1-1 0,1 0 1,0 1-1,1-1 0,-1 0 0,1 0 1,-1-4-1,1-3-9,1 0 0,0 0 0,0 0 0,1 0 0,0 1 0,1-1 0,0 1 0,1 0 0,0 0 0,0 0 0,1 0 0,1 1 0,0-1 0,0 1 0,1 1 0,12-14 0,12-9 0,1 2 0,66-46 0,-83 64 0,70-46 0,-52 37 0,-2-1 0,0-1 0,-2-2 0,50-51 0,-77 73 0,0-1 0,0 1 0,0-1 0,-1 1 0,1-1 0,-1 0 0,0 0 0,0 1 0,0-1 0,0 0 0,0 0 0,0-5 0,-1 7 0,0 0 0,0 0 0,-1 0 0,1 0 0,0 0 0,0 1 0,0-1 0,-1 0 0,1 0 0,-1 0 0,1 0 0,-1 0 0,1 0 0,-1 0 0,1 1 0,-1-1 0,0 0 0,1 0 0,-1 1 0,0-1 0,0 1 0,0-1 0,1 0 0,-1 1 0,0-1 0,0 1 0,0 0 0,0-1 0,0 1 0,0 0 0,0 0 0,0-1 0,0 1 0,0 0 0,0 0 0,-1 0 0,-6 0 0,0 0 0,0 1 0,0 0 0,0 0 0,0 1 0,0 0 0,1 0 0,-1 1 0,1 0 0,-1 0 0,1 0 0,0 1 0,0 0 0,1 1 0,-1 0 0,1 0 0,-11 11 0,10-9 0,1 0 0,0 1 0,0 0 0,0 0 0,1 0 0,0 1 0,1-1 0,0 1 0,0 0 0,1 1 0,0-1 0,0 0 0,1 1 0,-1 13 0,3-20 1,0-1-1,1 1 1,-1 0-1,1 0 1,0 0-1,0-1 1,0 1 0,0-1-1,0 1 1,0 0-1,1-1 1,-1 0-1,1 1 1,-1-1 0,1 0-1,0 0 1,0 0-1,0 0 1,0 0-1,1 0 1,-1-1 0,0 1-1,1-1 1,-1 0-1,1 1 1,0-1 0,-1 0-1,1 0 1,0-1-1,-1 1 1,5 0-1,11 2-235,0 0-1,0-1 0,29 0 0,-43-2 147,47-2-3370,1-8-3716,-5-9-4623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8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16912,'0'0'5797,"1"8"-3741,1 16-1212,-2 0 1,0 0-1,-2 0 0,-8 43 1,-32 97 2861,35-141-3632,5-15-74,-1 1 0,1 0 0,0 0 0,0 0 0,1 0 0,1 13 0,0-21 0,0 1 0,0-1 0,1 1 0,-1-1 0,0 0 0,1 1 0,-1-1 0,1 0 0,0 0 0,-1 1 0,1-1 0,0 0 0,0 0 0,0 0 0,0 0 0,0 0 0,0 0 0,2 1 0,-1 0 0,1-1 0,-1-1 0,0 1 0,1 0 0,0 0 0,-1-1 0,1 0 0,-1 1 0,1-1 0,-1 0 0,1 0 0,0 0 0,3-1 0,8-3 0,0 1 0,0-2 0,-1 0 0,1 0 0,-2-1 0,1-1 0,20-13 0,-15 8 0,1 2 0,30-13 0,-48 22 0,-1 1 0,1-1 0,0 1 0,0 0 0,-1-1 0,1 1 0,0 0 0,0 0 0,0 0 0,-1 0 0,1 0 0,0 0 0,0 0 0,0 0 0,-1 0 0,1 0 0,0 0 0,0 0 0,0 0 0,-1 1 0,1-1 0,0 0 0,0 1 0,-1-1 0,1 0 0,0 1 0,-1-1 0,1 1 0,0-1 0,-1 1 0,2 1 0,-1 0 0,-1 0 0,1 0 0,0 0 0,-1 0 0,0 0 0,1 0 0,-1 0 0,0 0 0,0 0 0,0 0 0,0 0 0,-1 3 0,-16 62 0,16-64 0,-8 20-1154,-3 10-3672,12-33 4764,0 0 0,0 0 0,1 0-1,-1 0 1,0 0 0,0 0 0,0 0 0,0 0 0,0 0-1,0 0 1,0 0 0,0 0 0,0 0 0,0 0-1,0 0 1,0 0 0,0 0 0,1 0 0,-1 0 0,0 0-1,0 0 1,0 0 0,0 0 0,0 0 0,0 0 0,0 0-1,0 0 1,0 0 0,0 0 0,0 0 0,0 0-1,0 0 1,0 0 0,0 0 0,1 0 0,-1 0 0,0 0-1,0 0 1,0 1 0,0-1 0,0 0 0,0 0 0,0 0-1,0 0 1,0 0 0,0 0 0,0 0 0,13-19-2799,4-4-5141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8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60 14830,'0'0'17056,"3"-9"-16250,-1 3-762,4-22 5,-6 27-50,0 0 1,-1 1-1,1-1 1,0 0-1,-1 0 1,1 0-1,-1 0 1,1 1-1,-1-1 1,0 0-1,1 0 1,-1 1-1,0-1 1,0 0-1,1 1 1,-1-1-1,0 1 1,0-1-1,0 1 1,0-1-1,0 1 1,0 0-1,1 0 1,-1-1-1,0 1 1,0 0-1,0 0 1,0 0-1,0 0 1,0 0-1,0 0 1,0 0-1,0 0 1,-1 1-1,-3-1 1,0 1 0,0 0 0,0 0 0,0 1 0,1 0 0,-1 0 0,0 0 0,1 0 0,0 0 0,0 1 0,-1 0 0,1 0 0,1 0 0,-1 1 0,0-1 0,1 1 0,-5 5 0,3-2 0,0-1 0,1 1 0,0-1 0,0 1 0,0 1 0,1-1 0,0 0 0,0 1 0,1 0 0,-2 11 0,3-16 0,1-1 0,1 1 0,-1-1 0,0 1 0,1-1 0,-1 1 0,1-1 0,0 1 0,0-1 0,0 1 0,0-1 0,0 0 0,0 0 0,1 1 0,-1-1 0,1 0 0,0 0 0,-1 0 0,1-1 0,0 1 0,0 0 0,0-1 0,0 1 0,0-1 0,1 0 0,-1 0 0,0 1 0,1-2 0,-1 1 0,1 0 0,-1 0 0,1-1 0,-1 1 0,5-1 0,7 3 0,0-2 0,1 1 0,-1-2 0,29-2 0,-29 0 0,0-1 0,0 0 0,-1-1 0,1 0 0,-1-1 0,0 0 0,18-11 0,-2-2 0,50-41 0,-79 59 0,1 0 0,-1-1 0,0 1 0,0 0 0,0 0 0,0-1 0,0 1 0,1 0 0,-1 0 0,0-1 0,0 1 0,1 0 0,-1 0 0,0 0 0,0-1 0,1 1 0,-1 0 0,0 0 0,0 0 0,1 0 0,-1 0 0,0 0 0,0 0 0,1-1 0,-1 1 0,0 0 0,1 0 0,-1 0 0,0 0 0,1 0 0,-1 0 0,0 0 0,0 1 0,1-1 0,-1 0 0,0 0 0,1 0 0,-1 0 0,0 0 0,0 0 0,1 0 0,-1 1 0,0-1 0,1 0 0,-4 18 0,-17 29 0,18-42 0,-1 0 0,-16 46 0,18-50 0,1 0 0,-1 0 0,1 0 0,0 0 0,-1 0 0,1 0 0,0 0 0,0 0 0,0 0 0,0 0 0,0 0 0,0 0 0,0 0 0,0 0 0,0 0 0,0 0 0,0 0 0,1 0 0,-1 0 0,0 0 0,1 0 0,-1 0 0,1 0 0,-1 0 0,1-1 0,-1 1 0,1 0 0,0 0 0,-1 0 0,1-1 0,0 1 0,0 0 0,-1-1 0,1 1 0,0 0 0,0-1 0,0 0 0,0 1 0,0-1 0,0 1 0,1-1 0,19 1 0,1-2 0,-1-1 0,0 0 0,0-2 0,0 0 0,0-1 0,-1-2 0,34-14 0,-20 8 0,60-14 0,-94 27 0,0 0 0,-1 0 0,1 1 0,0-1 0,0 0 0,0 0 0,0 1 0,0-1 0,-1 0 0,1 0 0,0 1 0,0-1 0,0 0 0,0 0 0,0 1 0,0-1 0,0 0 0,0 0 0,0 1 0,0-1 0,0 0 0,0 0 0,0 1 0,0-1 0,0 0 0,0 0 0,0 1 0,1-1 0,-1 0 0,0 0 0,0 1 0,0-1 0,0 0 0,0 0 0,1 0 0,-1 1 0,0-1 0,0 0 0,0 0 0,1 0 0,-1 0 0,0 0 0,0 1 0,0-1 0,1 0 0,-1 0 0,0 0 0,0 0 0,1 0 0,-1 0 0,0 0 0,0 0 0,1 0 0,-1 0 0,0 0 0,0 0 0,1 0 0,-1 0 0,0 0 0,0 0 0,1 0 0,-1 0 0,0 0 0,0 0 0,1 0 0,-1-1 0,-9 14-459,0-2 0,0 1-1,-15 12 1,21-21-170,-1 1 0,0-1 0,0 0-1,0 0 1,0 0 0,-1-1 0,-7 4-1,0-5-10660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247 352 15407,'5'-12'3123,"-3"6"-2726,15-43 2908,-16 44-2644,1-1 0,-1 1 0,-1 0 0,1 0 0,-1-1 1,0 1-1,0 0 0,-1 0 0,-1-9 0,1 12-547,0 0-1,0 0 1,0 1-1,0-1 1,0 1-1,-1-1 1,1 1-1,-1-1 1,1 1-1,-1 0 1,1 0-1,-1 0 1,0 0-1,1 0 1,-1 0-1,0 0 1,0 0-1,0 1 1,0-1-1,0 1 0,0-1 1,0 1-1,0 0 1,0 0-1,0 0 1,0 0-1,0 0 1,0 0-1,0 1 1,-2 0-1,-4 0-58,0 0 0,0 1 0,1 0 0,-1 0 0,1 1 0,-13 6 0,8-1-54,0 0 0,1 1 0,0 0 0,1 1 0,0 1 0,0-1 1,1 1-1,1 1 0,0 0 0,0 0 0,2 0 0,-1 1 0,1 0 0,1 1 1,1-1-1,-1 1 0,2 0 0,-3 23 0,6-36-1,-1 1 0,1-1 0,0 1 0,0-1 0,0 1 0,0-1 0,0 1 0,0-1 0,0 1 0,1 0 0,-1-1 0,1 0 0,-1 1 0,1-1 0,-1 1 0,1-1 0,0 0 0,0 1 0,-1-1 0,1 0 0,0 0 0,0 1 0,0-1 0,0 0 0,1 0 0,-1 0 0,0-1 0,0 1 0,1 0 0,-1 0 0,0-1 0,1 1 0,-1 0 0,1-1 0,-1 1 0,1-1 0,-1 0 0,1 0 0,-1 0 0,1 1 0,-1-1 0,1 0 0,-1-1 0,1 1 0,-1 0 0,1 0 0,-1-1 0,3 0 0,4-1 0,0 0 0,1 0 0,-1-1 0,0-1 0,0 1 0,-1-1 0,12-8 0,5-6 0,0-2 0,-2-1 0,21-23 0,-32 32 0,-1 0 0,0-1 0,-1 0 0,-1-1 0,0 1 0,-1-2 0,9-23 0,-47 119-56,22-61 53,1 1 0,0-1 0,2 1-1,0 1 1,-5 40 0,11-61 6,0 1-1,-1-1 1,1 0-1,0 0 1,0 1-1,0-1 1,0 0-1,0 0 1,1 0-1,-1 1 1,0-1-1,1 0 1,-1 0-1,0 0 1,1 1-1,-1-1 1,1 0-1,0 0 1,-1 0-1,1 0 1,0 0-1,0 0 1,0 0-1,-1-1 1,1 1-1,0 0 1,0 0-1,0-1 0,2 2 1,-1-2-2,0 0 1,1 1-1,-1-1 0,1 0 1,-1 0-1,1 0 0,-1-1 1,0 1-1,1-1 0,-1 1 1,1-1-1,-1 0 0,4-1 1,7-5-7,1 0 0,-2 0 1,22-17-1,-11 5 5,-1-1 0,-1-1 0,34-44 0,-46 53 0,0-1 0,-1 0 0,0 0 0,-1-1 0,-1 0 0,0 0 0,-1-1 0,0 1 0,2-19 0,-6 33 0,-1-1 0,0 1 0,0 0 0,0 0 0,0-1 0,0 1 0,0 0 0,0-1 0,1 1 0,-1 0 0,0 0 0,0-1 0,0 1 0,0 0 0,0-1 0,0 1 0,0 0 0,-1-1 0,1 1 0,0 0 0,0 0 0,0-1 0,0 1 0,0 0 0,0 0 0,0-1 0,-1 1 0,1 0 0,0 0 0,0-1 0,0 1 0,-1 0 0,1 0 0,0-1 0,0 1 0,-1 0 0,1 0 0,-1 0 0,-10 7 0,-9 18 0,13-11 0,0 0 0,1 0 0,0 0 0,1 1 0,1 0 0,0 0 0,1 0 0,1 0 0,-2 23 0,4-37 0,0 0 0,0 0 0,0 0 0,1 0 0,-1 0 0,0 1 0,0-1 0,0 0 0,1 0 0,-1 0 0,1 0 0,-1 0 0,1 0 0,-1 0 0,1 0 0,0 0 0,-1 0 0,1 0 0,0-1 0,0 1 0,0 0 0,-1 0 0,1-1 0,0 1 0,2 0 0,-1 0 0,0 0 0,1-1 0,-1 1 0,0-1 0,1 0 0,-1 1 0,0-1 0,1 0 0,-1-1 0,1 1 0,3-1 0,2-1 0,0 0 0,0-1 0,-1 0 0,1 0 0,-1-1 0,10-6 0,4-7 0,-1 0 0,-1-2 0,0 0 0,-2-1 0,0-1 0,17-28 0,-31 48 0,-2 9 0,-1 12 0,-15 41 0,10-49 0,2 1 0,-1 0 0,2 0 0,-1 0 0,2 0 0,0 0 0,0 0 0,4 26 0,-3-38 0,0 0 0,1 0 0,-1 0 0,1 0 0,0-1 0,-1 1 0,1 0 0,0 0 0,-1 0 0,1 0 0,0-1 0,0 1 0,0 0 0,0-1 0,0 1 0,0-1 0,0 1 0,0-1 0,0 1 0,0-1 0,0 0 0,0 1 0,0-1 0,0 0 0,0 0 0,0 0 0,0 0 0,0 0 0,0 0 0,1 0 0,-1 0 0,0 0 0,0-1 0,0 1 0,0 0 0,0-1 0,0 1 0,0-1 0,0 1 0,0-1 0,1 0 0,42-24 0,-27 9 0,0-1 0,-1-1 0,-1 0 0,0-1 0,-2-1 0,0 0 0,-1-1 0,11-28 0,-8 13 0,-2-2 0,-1 0 0,-2 0 0,6-47 0,-23 116 0,-1 0 0,-16 40 0,-8 25 0,24-59 0,1 0 0,1 1 0,2 0 0,2 49 0,20 151 0,-14-209 0,-2 1 0,-1-1 0,-3 41 0,2-69 0,0 0 0,0 1 0,0-1 0,-1 0 0,1 0 0,0 0 0,-1 1 0,1-1 0,-1 0 0,1 0 0,-1 0 0,1 0 0,-1 0 0,0 0 0,1 0 0,-1 0 0,0 0 0,0 0 0,0 0 0,0-1 0,0 1 0,0 0 0,0-1 0,0 1 0,0-1 0,0 1 0,0-1 0,0 1 0,0-1 0,-1 0 0,1 1 0,0-1 0,0 0 0,0 0 0,-3 0 0,1 0 0,1-1 0,-1 1 0,1-1 0,-1 0 0,0 1 0,1-1 0,-1-1 0,1 1 0,0 0 0,-1 0 0,1-1 0,0 0 0,0 1 0,0-1 0,-3-3 0,-4-5 0,1-2 0,0 1 0,0-1 0,1 0 0,1-1 0,0 1 0,1-1 0,0-1 0,-6-25 0,10 32 0,-1 0 0,1 0 0,1 0 0,-1 0 0,1 0 0,1 0 0,-1 0 0,1 0 0,0 0 0,1 0 0,0 1 0,0-1 0,0 0 0,1 1 0,0-1 0,0 1 0,0 0 0,1 0 0,0 0 0,0 1 0,8-9 0,1 4-129,-1-1-1,2 2 1,-1 0-1,1 1 1,1 0-1,18-7 1,98-29-2820,-17 7-1647,-35 4-6524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22549,'0'25'1185,"0"7"1122,-5 4 191,0 4-1537,4-2-224,1-3-289,0-6-320,11-8-128,7-7-705,1-9-1120,1-5-1891,-3-11-2081,-9-15-6631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16912,'0'0'4324,"65"19"-2114,-25-15-736,7-4-97,5 0-128,-3 0-801,0-9-351,-8 0-33,-11 2-1153,-14 3-2050,-15 0-2210</inkml:trace>
  <inkml:trace contextRef="#ctx0" brushRef="#br0" timeOffset="1">0 249 21556,'0'0'5510,"67"-9"-2980,-11-12-864,7-2-577,3 1-673,-2 1-416,-11 5 0,-14 12-1185,-18 4-2178,-21 4-2659,-8 11-576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19442,'0'0'8488,"83"-3"-6822,-36-6-705,10 1-737,-1-2-192,-1 2-1121,-4-3-2466,-3-2-2307,-7-4-3298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29 8168,'0'0'14707,"-4"8"-13453,-10 21-617,1 0 0,1 1-1,2 0 1,1 1 0,1 0-1,2 0 1,-4 38-1,10-66-596,0 0-1,0-1 0,0 1 0,0 0 1,0-1-1,0 1 0,1 0 1,-1-1-1,1 1 0,-1-1 0,1 1 1,0-1-1,0 1 0,1-1 0,-1 0 1,0 1-1,1-1 0,2 3 1,-3-4 7,1 1 0,0-1 1,0 0-1,0 0 0,0 0 1,0 0-1,0 0 0,0-1 1,1 1-1,-1 0 0,0-1 0,0 0 1,1 1-1,-1-1 0,0 0 1,0 0-1,4-1 0,2 0 82,0-1-1,0 0 1,0 0-1,0-1 1,0 0-1,-1-1 0,1 1 1,-1-2-1,0 1 1,9-7-1,0-4-84,0 1-1,-1-2 0,-1 0 1,0-1-1,-1 0 0,-1-1 1,10-20-1,-6 6 4,-2 0 0,-1-1-1,14-58 1,-52 177-47,15-60 0,2 1 0,1 0 0,1 0 0,1 1 0,-2 41 0,7-66-42,0 0-1,1 0 1,-1 0-1,0 0 1,1 0-1,0 0 1,0-1-1,0 1 1,0 0-1,0-1 1,0 1-1,1-1 1,-1 1-1,1-1 1,0 1-1,0-1 1,0 0-1,0 0 1,0 0-1,0 0 1,0 0 0,1-1-1,-1 1 1,1-1-1,-1 1 1,1-1-1,0 0 1,3 1-1,2 0-343,0 0-1,0-1 0,0 1 1,0-2-1,0 1 0,0-1 1,0-1-1,0 1 0,14-4 1,27-12-6047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18866,'0'0'9705,"80"-1"-8744,-33-12-385,7-1-447,5-3-193,1-1-2018,-6-1-3300,-6 1-5220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16720,'0'0'12524,"-21"50"-12524,13-11 32,1 4 0,1 2-32,3 4 0,1-1-64,1-1-705,-1-6-1153,2-3-1441,-4-7-1538,-2-7-3266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3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10 191 21941,'0'0'3032,"-3"9"315,2-7-3212,0 0-2,0 0 0,1 0 0,-1 0 0,0 0 0,1 0 0,-1 0 0,1 0 0,0 0 0,0 0 0,0 0 0,0 1 0,0 2 0,1-4-75,0 0 0,0 1-1,0-2 1,0 1 0,1 0 0,-1 0 0,0 0 0,0 0 0,1-1 0,-1 1 0,0 0 0,1-1 0,-1 0 0,1 1-1,-1-1 1,0 0 0,1 1 0,-1-1 0,1 0 0,-1 0 0,1 0 0,-1 0 0,1-1 0,-1 1 0,1 0-1,2-2 1,11-1 6,1-1 0,-1-1 0,0 0-1,0-1 1,-1-1 0,0 0-1,0-1 1,0 0 0,-1-2 0,-1 1-1,1-1 1,-2-1 0,1 0 0,-2-1-1,17-22 1,-24 30-64,-1 1 0,0-1 0,-1 0 0,1 1 0,-1-1 0,1 0 0,-1 0 0,0 0 0,-1 0 0,1 0 0,-1 0 0,0 0 0,0 0 0,0-1 0,0 1 0,-2-5 0,2 8 0,0 0 0,-1 0 0,1-1 0,0 1 0,-1 0 0,0 0 0,1 1 0,-1-1 0,1 0 0,-1 0 0,0 0 0,0 0 0,0 0 0,1 1 0,-1-1 0,0 0 0,0 1 0,0-1 0,0 1 0,0-1 0,0 1 0,0-1 0,-2 0 0,1 1 0,-1 0 0,1 0 0,-1 0 0,1 1 0,-1-1 0,1 1 0,-1-1 0,1 1 0,-1 0 0,1-1 0,-1 2 0,1-1 0,0 0 0,-4 3 0,-4 3 0,0 1 0,1 0 0,1 0 0,-1 1 0,1 0 0,1 0 0,-1 1 0,-7 15 0,-3 7 0,-22 51 0,37-75 0,-1-1 0,1 1 0,1-1 0,0 1 0,0 0 0,0 0 0,1 0 0,0 0 0,0 0 0,1 0 0,0 0 0,1 9 0,1-15 2,-1 0 0,0 0 0,1 0 0,-1-1 0,1 1 0,-1 0-1,1-1 1,0 1 0,0-1 0,-1 1 0,1-1 0,0 0 0,0 0 0,1 0 0,-1 0 0,0 0 0,0-1 0,0 1 0,1-1 0,-1 1-1,0-1 1,0 0 0,1 1 0,-1-1 0,0-1 0,4 1 0,7 0-67,-1-1 0,1 0 0,20-4 0,-21 1-1087,1-1 1,-1 0 0,0 0 0,-1-1-1,22-15 1,12-13-6787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44 522 10954,'0'0'17137,"36"-52"-15824,-3 39-224,11 1-417,1 2-383,7 1-225,-3 1-64,-4 2-1217,-8-2-1762,-11 2-2082,-11-3-897,-12-4-3779</inkml:trace>
  <inkml:trace contextRef="#ctx0" brushRef="#br0" timeOffset="1">0 7 18065,'0'0'8360,"64"-6"-6919,-16 6-544,10 0-512,5 0-353,-4 0-161,-8 6-2177,-6-2-2338,-15 1-3556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14894,'-1'11'3331,"-1"1"-2421,-2 7 783,2 1 0,0-1-1,1 1 1,1 0 0,3 30 0,-2-49-1664,0 1 0,0-1 0,-1 1 0,1-1 0,0 0 1,1 1-1,-1-1 0,0 0 0,0 0 0,0 0 0,1 1 0,-1-2 0,1 1 1,-1 0-1,1 0 0,-1 0 0,1-1 0,-1 1 0,1 0 0,0-1 1,-1 0-1,1 1 0,0-1 0,-1 0 0,1 0 0,0 0 0,-1 0 1,1 0-1,0 0 0,-1-1 0,4 0 0,1 1 7,0-2-1,0 1 1,0-1-1,0 1 1,0-2 0,0 1-1,8-5 1,30-33 8,-37 33-145,0-1 0,1 1 1,0 0-1,9-5 1,-17 49-301,-6-9 576,5-23-31,-1 0-1,1 0 0,0 1 1,0-1-1,0 1 0,1-1 1,0 1-1,0-1 0,1 1 1,-1-1-1,3 10 1,-2-14-113,1 0 0,-1 0 1,1 0-1,-1 0 0,1 0 1,-1 0-1,1 0 0,-1-1 1,1 1-1,0-1 0,-1 1 1,1-1-1,0 1 0,-1-1 1,1 0-1,0 0 0,0 0 1,-1 0-1,1 0 0,0-1 1,-1 1-1,1 0 0,0-1 1,2 0-1,43-16 408,-27 4-439,0-1 0,-1 0 0,0-2 0,-1 0 0,-1-1 0,-1 0 0,0-2 0,-1 0 0,20-35 0,-72 192 0,35-130 0,0-1 0,0 1 0,1 0 0,0 0 0,0 0 0,1 0 0,0 0 0,0 0 0,3 13 0,-3-20-42,1-1 1,-1 1-1,0 0 1,1-1-1,0 1 1,-1-1-1,1 1 1,-1-1-1,1 1 1,-1-1-1,1 1 1,0-1-1,-1 1 1,1-1-1,0 0 0,0 1 1,-1-1-1,1 0 1,0 0-1,0 0 1,-1 1-1,1-1 1,0 0-1,0 0 1,0 0-1,-1 0 1,1 0-1,0-1 1,0 1-1,-1 0 0,1 0 1,1-1-1,0 1-236,-1-1 0,1 1-1,-1-1 1,1 1 0,-1-1-1,0 0 1,1 0 0,-1 0-1,0 0 1,0 0 0,0 0-1,0 0 1,1 0 0,-1 0-1,1-2 1,4-16-8637,0-4-6999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3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20179,'0'0'11750,"-1"13"-11328,-9 65-273,-22 78 0,14-79-90,-13 129 0,34-193-59,4-19 0,7-23 0,-9 2 0,-1 0 0,0-1 0,-2 0 0,-2-34 0,0 47 0,2 16 0,0-1 0,0 0 0,0 1 0,-1 0 0,1-1 0,0 1 0,0 0 0,0 0 0,0 0 0,-1 0 0,1 0 0,2 3 0,-3-3 0,5 2 0,0 1 0,0-1 0,0-1 0,0 1 0,0-1 0,0 0 0,1 0 0,-1-1 0,1 0 0,-1 0 0,1 0 0,0-1 0,-1 0 0,1 0 0,0-1 0,-1 0 0,1 0 0,-1 0 0,1-1 0,-1 0 0,0 0 0,11-6 0,-5 1 0,-1 0 0,0 0 0,0-1 0,-1-1 0,0 1 0,0-2 0,-1 1 0,0-1 0,-1-1 0,0 1 0,8-16 0,-35 88 0,-25 66 0,40-112 0,0 1 0,1-1 0,1 1 0,1 0 0,0-1 0,2 20 0,-1-34 0,0-1 0,0 1 0,0 0 0,0-1 0,1 1 0,-1-1 0,0 1 0,1-1 0,-1 1 0,1-1 0,-1 1 0,1-1 0,0 1 0,0-1 0,-1 0 0,1 1 0,0-1 0,0 0 0,0 0 0,1 0 0,-1 0 0,0 0 0,0 0 0,1 0 0,-1 0 0,0 0 0,1 0 0,-1-1 0,1 1 0,-1-1 0,1 1 0,-1-1 0,1 1 0,-1-1 0,1 0 0,-1 0 0,1 0 0,0 0 0,-1 0 0,1 0 0,-1 0 0,1 0 0,-1-1 0,1 1 0,2-2 0,1 0 0,1 0 0,-1 0 0,0 0 0,0-1 0,-1 0 0,1 0 0,-1 0 0,1-1 0,-1 0 0,0 0 0,0 0 0,4-5 0,-2-2-380,0 0 0,0 0 0,-1-1 0,-1 1 0,0-1 0,-1 0 0,0 0 0,2-19 0,-1-11-3591,-2-47 1,-2 85 3699,0-71-10486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3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1 897,'0'0'27898,"-17"54"-27257,27-41-481,5 1-256,0 2-2242,0-1-2979,-2-3-4356</inkml:trace>
  <inkml:trace contextRef="#ctx0" brushRef="#br0" timeOffset="1">297 346 3107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5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247 460 10410,'0'0'16111,"-11"-8"-13335,-37-23-1025,45 30-1698,0-1 1,0 1-1,0 0 1,0 1-1,0-1 0,0 1 1,-1-1-1,1 1 0,0 0 1,0 0-1,0 0 1,0 0-1,0 1 0,0-1 1,-1 1-1,1 0 1,0 0-1,1 0 0,-1 0 1,0 1-1,0-1 0,-4 4 1,-2 1 44,1 1 0,0 0 1,0 0-1,-11 14 0,9-10-98,1 1 0,1 0 0,-12 21 0,18-30 0,0 1 0,0 0 0,1 0 0,-1 0 0,1 0 0,0 0 0,0 0 0,0 0 0,0 0 0,1 0 0,0 0 0,0 1 0,0-1 0,0 0 0,0 0 0,1 0 0,2 7 0,-2-9 0,1 0 0,0-1 0,-1 1 0,1 0 0,0-1 0,0 1 0,0-1 0,0 0 0,1 0 0,-1 0 0,0 0 0,0 0 0,1 0 0,-1-1 0,1 1 0,-1-1 0,0 1 0,1-1 0,-1 0 0,1 0 0,-1 0 0,3-1 0,5 1 0,0-1 0,0 0 0,-1 0 0,14-4 0,-10 0 0,0-1 0,-1 0 0,0-1 0,0-1 0,0 0 0,-1 0 0,0-1 0,-1 0 0,18-22 0,0-2 0,43-69 0,-58 80 0,-29 56 0,1 1 0,-14 48 0,27-78 0,1 1 0,-1-1 0,1 1 0,1-1 0,-1 1 0,1-1 0,0 1 0,0 0 0,1 7 0,0-11 0,0-1 0,-1 1 0,1-1 0,0 0 0,0 1 0,0-1 0,0 0 0,0 1 0,0-1 0,0 0 0,0 0 0,0 0 0,0 0 0,1 0 0,-1 0 0,0 0 0,1-1 0,-1 1 0,1 0 0,-1-1 0,1 1 0,-1-1 0,1 0 0,-1 1 0,1-1 0,0 0 0,-1 0 0,1 0 0,-1 0 0,1 0 0,0 0 0,-1-1 0,1 1 0,-1 0 0,3-2 0,5 0-150,0-1 0,-1 0 0,1-1 0,-1 0 0,0 0-1,0-1 1,0 0 0,-1 0 0,0-1 0,0 0 0,0 0 0,9-12 0,7-9-1250,35-55 0,-10-2 494,-3-2-1,37-106 1,-49 116 6630,-33 77-5479,-4 16 850,-11 27-812,-5 3-267,2 1-1,1 1 0,3 1 1,2 0-1,3 0 0,1 1 1,-1 83-1,10-97-15,2-28 0,3-24 0,-1-11 0,-1-1 0,-1 0 0,-2 1 0,-1-1 0,0 0 0,-7-38 0,4 57 0,1 17 0,5 17 0,-1-22 0,0-1 0,1 0 0,0 1 0,-1-1 0,1 0 0,0 0 0,0-1 0,0 1 0,1-1 0,-1 0 0,1 1 0,-1-2 0,1 1 0,0 0 0,-1-1 0,1 1 0,0-1 0,0 0 0,0 0 0,0-1 0,0 1 0,1-1 0,-1 0 0,0 0 0,0-1 0,0 1 0,0-1 0,5-1 0,-3 1 0,1 0 0,-1-1 0,1 0 0,-1-1 0,0 1 0,0-1 0,0 0 0,0-1 0,0 1 0,-1-1 0,0-1 0,1 1 0,-2-1 0,1 1 0,0-1 0,4-8 0,-5 8 0,0-1 0,-1 1 0,0-1 0,-1 0 0,1 0 0,-1 0 0,0 0 0,-1-1 0,1 1 0,-1 0 0,0-1 0,-1-11 0,-14 30 0,0 7 0,0 2 0,2 0 0,0 0 0,2 1 0,0 0 0,1 1 0,2 0 0,0 0 0,1 1 0,-2 26 0,8-49 0,-1 1 0,1-1 0,0 1 0,0 0 0,0-1 0,1 1 0,-1-1 0,0 1 0,1-1 0,-1 1 0,0 0 0,1-1 0,0 0 0,-1 1 0,1-1 0,0 1 0,0-1 0,0 0 0,0 0 0,0 1 0,0-1 0,0 0 0,3 2 0,-2-2 0,0 0 0,1 0 0,-1-1 0,0 1 0,1 0 0,-1-1 0,1 0 0,-1 1 0,1-1 0,0 0 0,-1 0 0,1 0 0,3-2 0,3 1 0,0-1 0,-1-1 0,1 0 0,-1 0 0,1-1 0,-1 0 0,13-8 0,-2-3 0,-1-1 0,0 0 0,-2-1 0,1-1 0,-2-1 0,-1 0 0,0-1 0,-1 0 0,16-37 0,-40 79 0,6-14 0,0 0 0,1 1 0,0-1 0,0 1 0,1 0 0,0 0 0,1 0 0,-3 17 0,12-25 0,-1 1 0,1-1 0,-1-1 0,1 1 0,0-1 0,-1 0 0,10-2 0,81-7 0,-96 9 0,0 0 0,-1 0 0,1 1 0,0-1 0,-1 0 0,1 0 0,0 1 0,-1-1 0,1 1 0,0-1 0,-1 1 0,1-1 0,-1 1 0,1-1 0,0 1 0,-1-1 0,0 1 0,1-1 0,-1 1 0,1 0 0,-1-1 0,0 1 0,1 0 0,-1 0 0,0-1 0,0 1 0,0 0 0,1 0 0,-1-1 0,0 1 0,0 0 0,0 0 0,0-1 0,0 1 0,-1 0 0,1 0 0,0-1 0,0 2 0,-8 40 0,4-26 0,4-14 0,-1-1 0,1 0 0,0 1 0,0-1 0,0 1 0,0-1 0,0 0 0,0 1 0,0-1 0,0 1 0,0-1 0,1 0 0,-1 1 0,1-1 0,-1 0 0,1 1 0,-1-1 0,1 0 0,0 0 0,0 0 0,-1 1 0,1-1 0,0 0 0,0 0 0,0 0 0,2 1 0,0-1 0,-1-1 0,0 1 0,0-1 0,0 1 0,1-1 0,-1 0 0,0 0 0,0 0 0,0 0 0,1 0 0,-1-1 0,0 1 0,0-1 0,0 0 0,3 0 0,5-3 0,-1 0 0,0-1 0,1 0 0,-1 0 0,-1-1 0,13-10 0,-13 7 0,1 0 0,-1-1 0,-1 1 0,0-2 0,0 1 0,-1-1 0,0 0 0,-1 0 0,0-1 0,-1 0 0,0 0 0,-1 0 0,-1 0 0,2-18 0,-4 33 0,0 0 0,0 0 0,0 0 0,0 0 0,1 0 0,-1 0 0,1 0 0,0 0 0,0 0 0,0 0 0,0-1 0,0 1 0,1 0 0,-1-1 0,1 1 0,-1-1 0,1 1 0,0-1 0,4 4 0,-1-3 0,-1-1 0,0 0 0,0 0 0,1 0 0,-1-1 0,1 0 0,-1 0 0,1 0 0,0 0 0,-1-1 0,1 0 0,7 0 0,-4-1 0,0 0 0,0-1 0,0 0 0,0 0 0,0-1 0,-1 0 0,0 0 0,1-1 0,-1 0 0,0 0 0,-1-1 0,11-9 0,-12 11 0,-1 0 0,0 0 0,-1-1 0,1 0 0,-1 1 0,1-2 0,-1 1 0,0 0 0,-1 0 0,1-1 0,-1 0 0,0 1 0,0-1 0,0 0 0,-1 0 0,1 0 0,-1 0 0,0 0 0,-1-1 0,1-8 0,-2 13 0,1 1 0,-1-1 0,1 0 0,-1 0 0,0 0 0,1 0 0,-1 0 0,0 1 0,1-1 0,-1 0 0,0 1 0,0-1 0,0 0 0,0 1 0,0-1 0,1 1 0,-1 0 0,0-1 0,0 1 0,0 0 0,0-1 0,-1 1 0,1 0 0,0 0 0,0 0 0,0 0 0,0 0 0,0 0 0,0 0 0,0 0 0,0 0 0,0 1 0,0-1 0,-2 1 0,-36 13 0,33-9 0,0-1 0,1 1 0,0 0 0,0 0 0,0 1 0,1 0 0,-1 0 0,1 0 0,1 0 0,-1 0 0,1 1 0,0 0 0,1 0 0,-1-1 0,2 1 0,-1 1 0,1-1 0,0 0 0,0 0 0,0 8 0,1-11 0,1 1 0,-1-1 0,1 1 0,-1-1 0,1 1 0,1-1 0,-1 0 0,0 1 0,1-1 0,0 0 0,0 0 0,0 0 0,1 0 0,-1-1 0,1 1 0,0-1 0,0 1 0,0-1 0,1 0 0,-1 0 0,1-1 0,-1 1 0,1-1 0,0 1 0,0-1 0,0 0 0,0-1 0,1 1 0,-1-1 0,0 0 0,1 0 0,7 1 0,32-1-1492,-43-1 1275,1 0 0,-1-1-1,1 1 1,-1-1 0,1 1 0,-1-1 0,0 1-1,1-1 1,-1 0 0,0 0 0,0 0 0,1 0-1,-1 0 1,0 0 0,0 0 0,0 0 0,0 0-1,0 0 1,0-1 0,-1 1 0,1 0 0,0-1-1,-1 1 1,1-1 0,-1 1 0,1-2 0,2-26-10300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5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39 23991,'-12'-19'4196,"5"5"-1218,6 9-1376,2 5-1698,7 5-1730,-1-1-4035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6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15951,'0'0'12166,"13"-10"-10473,45-28-733,-54 36-887,-1 0-1,1 0 1,1 0-1,-1 0 0,0 1 1,0-1-1,0 1 1,1 0-1,-1 1 1,1-1-1,7 0 0,-11 2-74,0-1-1,0 0 0,0 0 0,0 0 0,0 1 0,0-1 1,0 1-1,0-1 0,0 1 0,-1-1 0,1 1 1,0-1-1,0 1 0,0-1 0,-1 1 0,1 0 0,0 0 1,-1-1-1,1 1 0,-1 0 0,1 0 0,-1 0 1,1 0-1,-1 0 0,0-1 0,1 1 0,-1 0 0,0 0 1,0 0-1,0 0 0,1 0 0,-1 0 0,0 0 0,0 0 1,-1 0-1,1 0 0,0 0 0,0 0 0,0 0 1,-1 0-1,1 0 0,0 0 0,-1 0 0,0 1 0,-4 10 14,0-1-1,-1 1 1,0-1-1,-1 0 1,0-1-1,-17 20 1,17-22-6,-1 1 1,1 0-1,0 0 1,1 1-1,0 0 1,1 0-1,0 1 1,1 0-1,-5 14 1,9-24-5,0 0 0,0 0 1,0 0-1,0 1 0,0-1 0,0 0 1,0 0-1,0 0 0,1 0 1,-1 0-1,0 0 0,1 1 1,-1-1-1,1 0 0,-1 0 1,1 0-1,0 0 0,-1-1 0,1 1 1,0 0-1,0 0 0,-1 0 1,1 0-1,0-1 0,0 1 1,0 0-1,0-1 0,0 1 1,0-1-1,0 1 0,0-1 0,0 0 1,1 1-1,-1-1 0,0 0 1,0 0-1,0 1 0,0-1 1,0 0-1,0 0 0,1 0 1,-1-1-1,2 1 0,6-1 60,1 1 0,-1-1 0,0-1 1,13-3-1,8-7 15,-1-1 0,0-1 1,-1-1-1,-1-1 0,-1-2 1,0-1-1,-1-1 0,-2-1 1,25-27-1,-42 42-76,0 0 0,0-1 0,-1 1 0,0-1 0,0 0 0,-1-1 0,5-11 0,-11 16 0,-7 7 0,-10 9 0,0 7 0,0 1 0,-26 39 0,38-50 0,1 1 0,0 0 0,0 0 0,1 1 0,0-1 0,1 1 0,1 0 0,-4 18 0,7-29 0,0 0 0,0 1 0,0-1 0,0 0 0,0 1 0,0-1 0,0 0 0,0 1 0,0-1 0,1 0 0,-1 0 0,1 1 0,-1-1 0,1 0 0,-1 0 0,1 0 0,0 1 0,-1-1 0,1 0 0,0 0 0,0 0 0,0 0 0,0 0 0,0-1 0,0 1 0,0 0 0,0 0 0,0-1 0,0 1 0,0 0 0,1-1 0,-1 1 0,0-1 0,0 0 0,1 1 0,-1-1 0,0 0 0,1 0 0,-1 0 0,0 0 0,1 0 0,-1 0 0,0 0 0,1 0 0,-1-1 0,0 1 0,2-1 0,5 0 0,1-1 0,-1 0 0,0 0 0,0-1 0,-1 0 0,11-6 0,0-2 0,0-1 0,0-1 0,-1-1 0,0 0 0,-2-2 0,1 1 0,-2-2 0,0 0 0,-1-1 0,-1 0 0,-1-1 0,0 0 0,13-36 0,-22 46 0,-4 8 0,-4 6 0,6-5 0,-12 15 0,1 0 0,1 1 0,0 0 0,1 0 0,0 1 0,2 0 0,0 1 0,1 0 0,-5 19 0,11-35 0,0-1 0,0 1 0,0 0 0,0-1 0,0 1 0,0-1 0,0 1 0,0 0 0,1-1 0,-1 1 0,1-1 0,-1 1 0,1-1 0,0 1 0,-1-1 0,1 1 0,0-1 0,0 0 0,0 1 0,0-1 0,0 0 0,0 0 0,2 1 0,0 0 0,0 0 0,0 0 0,0-1 0,0 0 0,1 0 0,-1 0 0,0 0 0,1 0 0,-1-1 0,6 1 0,6-1 0,1 0 0,-1-1 0,0-1 0,17-4 0,-1-2 0,46-19 0,-19 6 0,-58 18 0,1-1 0,-1 1 0,0 0 0,0 0 0,0-1 0,0 1 0,0 0 0,-1 0 0,1-1 0,-1 1 0,-2-6 0,2 8 0,-4-21 0,0 0 0,1 0 0,-1-39 0,5 60 0,0 1 0,0 0 0,0 0 0,0 0 0,0-1 0,0 1 0,0 0 0,0 0 0,1 0 0,-1-1 0,0 1 0,0 0 0,0 0 0,0 0 0,1 0 0,-1-1 0,0 1 0,0 0 0,0 0 0,0 0 0,1 0 0,-1 0 0,0 0 0,0 0 0,1 0 0,-1-1 0,0 1 0,0 0 0,0 0 0,1 0 0,-1 0 0,0 0 0,0 0 0,1 0 0,-1 0 0,0 1 0,0-1 0,1 0 0,-1 0 0,0 0 0,0 0 0,0 0 0,1 0 0,-1 0 0,0 0 0,0 1 0,0-1 0,1 0 0,-1 0 0,0 0 0,0 0 0,0 0 0,0 1 0,0-1 0,1 0 0,-1 0 0,0 0 0,0 1 0,0-1 0,13 12 0,-12-12 0,11 12 0,0-2 0,1 1 0,0-1 0,1-1 0,0-1 0,18 8 0,-24-12 0,0-1 0,1 0 0,-1-1 0,0 0 0,1 0 0,-1 0 0,1-1 0,0-1 0,-1 0 0,1 0 0,0 0 0,-1-1 0,15-4 0,-18 3 0,0 0 0,0-1 0,0 1 0,0-1 0,-1 0 0,0-1 0,1 1 0,-1-1 0,0 0 0,-1 0 0,1 0 0,-1-1 0,0 1 0,0-1 0,0 1 0,-1-1 0,1 0 0,-1 0 0,0 0 0,-1-1 0,1 1 0,0-6 0,-2 11 0,0 0 0,0 0 0,0 0 0,0 0 0,0-1 0,0 1 0,0 0 0,0 0 0,0 0 0,0 0 0,0-1 0,0 1 0,0 0 0,0 0 0,0 0 0,0 0 0,0 0 0,0-1 0,0 1 0,0 0 0,0 0 0,0 0 0,0 0 0,0 0 0,0 0 0,0-1 0,0 1 0,0 0 0,-1 0 0,1 0 0,0 0 0,0 0 0,0 0 0,0 0 0,0-1 0,0 1 0,0 0 0,-1 0 0,1 0 0,0 0 0,0 0 0,0 0 0,0 0 0,0 0 0,-1 0 0,1 0 0,0 0 0,0 0 0,0 0 0,0 0 0,0 0 0,-1 0 0,1 0 0,0 0 0,0 0 0,-13 7 0,-8 12 0,15-12 0,0 0 0,0 0 0,1 1 0,0-1 0,1 1 0,0 1 0,0-1 0,1 1 0,0-1 0,0 1 0,1 0 0,0 0 0,-1 17 0,3-25 0,0 0 0,0 0 0,0 0 0,0 0 0,1 0 0,-1 0 0,0 0 0,1 0 0,-1-1 0,1 1 0,-1 0 0,1 0 0,-1 0 0,1 0 0,0-1 0,-1 1 0,1 0 0,0-1 0,-1 1 0,1 0 0,0-1 0,0 1 0,0-1 0,0 1 0,0-1 0,-1 1 0,3-1 0,0 1 0,0 0 0,1-1 0,-1 0 0,0 1 0,1-1 0,-1 0 0,1-1 0,4 0 0,2-1 0,0 0 0,-1-1 0,1 0 0,-1-1 0,10-4 0,-3-2 0,-1 0 0,0-1 0,-1 0 0,0-1 0,-1-1 0,0 0 0,-1-1 0,-1 0 0,0-1 0,14-25 0,-38 64-407,8-17-164,0 1 0,1-1 0,0 1 0,0 0 0,1 1-1,0-1 1,0 0 0,1 1 0,0 0 0,1 0 0,0-1 0,0 1 0,1 17-1,8-3-6592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150 408 23158,'0'0'94,"0"-1"-1,0 0 1,0 0 0,0 1-1,-1-1 1,1 0 0,0 1 0,0-1-1,0 0 1,-1 1 0,1-1-1,0 0 1,-1 1 0,1-1 0,-1 1-1,1-1 1,-1 0 0,1 1-1,-1-1 1,1 1 0,-1 0 0,1-1-1,-1 1 1,1-1 0,-1 1-1,0 0 1,1-1 0,-2 1-1,-23 2 3075,19 0-2636,0 1 0,0 0 0,0 0 0,1 0 0,-1 0 0,-5 6 0,5-4-532,0 0 0,1 1 0,-1 0 0,1 0 0,1 1 0,-1-1 0,1 1 0,0 0 0,0 0 0,1 0 0,0 1 0,1-1 0,-1 1 0,1 0 0,1 0 0,-1 0 0,1 9 0,1-16 0,0 0 0,0 1 0,0-1 0,0 0 0,0 0 0,1 0 0,-1 0 0,0 0 0,1 0 0,-1 0 0,0 0 0,1 0 0,-1 0 0,1 0 0,0 0 0,-1-1 0,1 1 0,0 0 0,0 0 0,-1 0 0,1-1 0,0 1 0,0 0 0,0-1 0,0 1 0,1 0 0,1 0 0,0 0 0,0-1 0,0 1 0,0 0 0,0-1 0,0 0 0,0 0 0,0 0 0,5 0 0,1-1 0,-1-1 0,1 0 0,0 0 0,-1-1 0,0 0 0,10-5 0,3-4 0,-2-2 0,0 0 0,0-1 0,-1-1 0,-1-1 0,-1 0 0,0-1 0,-2-1 0,0 0 0,15-28 0,-14 20 0,-2 0 0,-1 0 0,-2-2 0,0 1 0,-2-1 0,-1 0 0,5-53 0,-11 78 0,0-1 0,-1 1 0,0-1 0,0 1 0,0-1 0,-1 1 0,1-1 0,-1 1 0,0-1 0,-1 1 0,-1-6 0,2 9 0,-1-1 0,1 1 0,0 0 0,-1 0 0,1 0 0,-1 0 0,1 0 0,-1 0 0,1 0 0,-1 0 0,1 0 0,-1 1 0,0-1 0,0 1 0,1-1 0,-1 1 0,0 0 0,0 0 0,1-1 0,-1 1 0,0 1 0,0-1 0,0 0 0,1 0 0,-1 1 0,0-1 0,0 1 0,1-1 0,-4 2 0,-17 7 0,0 2 0,1 0 0,0 0 0,1 2 0,0 1 0,1 0 0,1 2 0,-27 28 0,40-40 0,1 1 0,0 1 0,0-1 0,0 0 0,0 1 0,1 0 0,0 0 0,0 0 0,1 0 0,-3 9 0,4-13 0,1 1 0,-1 0 0,1-1 0,0 1 0,0 0 0,0 0 0,0-1 0,0 1 0,1 0 0,-1 0 0,1-1 0,0 1 0,0-1 0,0 1 0,0-1 0,0 1 0,0-1 0,1 1 0,-1-1 0,1 0 0,0 0 0,0 0 0,0 0 0,0 0 0,0 0 0,4 3 0,50 27 0,-45-27 0,0 0 0,-1 0 0,0 1 0,0 0 0,-1 1 0,0 0 0,0 1 0,-1 0 0,0 0 0,12 15 0,-19-21 0,0 1 0,0-1 0,0 0 0,0 0 0,0 1 0,-1-1 0,1 1 0,-1-1 0,0 1 0,1-1 0,-1 0 0,0 1 0,-1-1 0,1 1 0,0-1 0,-1 1 0,1-1 0,-1 0 0,0 1 0,1-1 0,-1 0 0,-2 3 0,-2 2 0,0 0 0,0-1 0,0 1 0,-1-1 0,-7 6 0,-11 12 0,24-24 0,-1 0 0,1 0 0,0 0 0,0 1 0,0-1 0,0 0 0,0 0 0,-1 0 0,1 0 0,0 1 0,0-1 0,0 0 0,0 0 0,0 0 0,0 1 0,0-1 0,0 0 0,0 0 0,0 0 0,0 1 0,0-1 0,0 0 0,0 0 0,0 1 0,0-1 0,0 0 0,0 0 0,0 0 0,0 1 0,0-1 0,0 0 0,0 0 0,0 0 0,0 1 0,1-1 0,-1 0 0,0 0 0,0 0 0,0 0 0,0 1 0,0-1 0,1 0 0,-1 0 0,0 0 0,0 0 0,1 0 0,15 4 0,28-3 0,-36-1 0,2 0-83,4 0-710,1 0 0,-1-1 0,22-4 0,-34 5 608,1-1 0,-1 1 0,0 0 0,0-1 0,0 0 0,1 0 0,-1 0 0,0 0 1,0 0-1,0 0 0,0 0 0,0 0 0,0-1 0,-1 1 0,1-1 0,0 0 0,-1 1 0,1-1 0,-1 0 0,0 0 0,1 0 0,-1 0 1,0 0-1,0 0 0,0 0 0,-1 0 0,1-1 0,0 1 0,-1-3 0,1-15-6963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7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41 15503,'0'0'4580,"-79"-18"-640,59 12-225,9-1-800,11 2-1313,12 4-1090,21-2-512,13 3 0,13 0 0,10 0 0,8 4-801,0 8-2242,1-1-3363,-6-2-4420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8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22005,'0'0'10762,"-9"68"-10762,7-25 0,2 9 0,-2 3-1537,2 0-3140,-3-1-4163</inkml:trace>
  <inkml:trace contextRef="#ctx0" brushRef="#br0" timeOffset="1">0 798 19506,'0'0'9930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13613,'0'0'8066,"-12"5"-3427,-4 1-3402,-58 24 2278,68-27-3346,-1 0 1,1 0 0,0 1 0,0 0-1,0 0 1,0 1 0,1 0 0,-1 0-1,-3 6 1,8-10-170,0 0 0,0 0 0,0 0 0,0 1 0,0-1 1,1 0-1,-1 0 0,1 1 0,-1-1 0,1 1 0,-1-1 0,1 0 0,0 1 0,0-1 0,0 1 1,0-1-1,0 1 0,0-1 0,0 0 0,0 1 0,0-1 0,1 1 0,-1-1 0,0 1 0,1-1 1,1 3-1,-1-2 0,1 0 0,0 0 0,1-1 0,-1 1 1,0 0-1,0-1 0,1 1 0,-1-1 0,1 0 1,-1 0-1,1 0 0,-1 0 0,4 1 0,10 2-6,1-1 0,0-1-1,24 0 1,-39-2 5,37 0-158,-27-1-55,1 1-1,-1 0 1,0 1 0,1 0 0,-1 0 0,0 1-1,0 1 1,0 0 0,13 6 0,-24-8 237,0-1 1,0 1-1,0-1 1,0 1-1,0 0 1,0 0-1,0-1 0,0 1 1,0 0-1,-1 0 1,1 0-1,0 0 1,-1 0-1,1 0 1,-1 0-1,1 0 0,-1 0 1,1 0-1,-1 0 1,0 0-1,1 0 1,-1 1-1,0-1 1,0 0-1,0 0 1,0 0-1,0 0 0,0 1 1,0-1-1,0 0 1,-1 0-1,1 0 1,0 0-1,-1 0 1,1 0-1,-1 0 0,1 0 1,-1 0-1,1 0 1,-1 0-1,0 0 1,1 0-1,-1 0 1,0 0-1,0 0 1,0-1-1,0 1 0,-1 1 1,-6 4 211,1 1-1,-1-1 1,0-1-1,-12 7 1,2-2-235,0 0 0,-1-1 0,0-1 0,0-1 0,-1 0 0,1-1 0,-1-2 0,-33 4 0,53-8-42,-1 0 0,1 0 0,-1 0 0,1 0 0,-1 0 0,1 0 0,-1 0 0,1 0 0,-1 0 0,1 0-1,-1 0 1,1 0 0,-1-1 0,1 1 0,-1 0 0,1 0 0,-1-1 0,1 1 0,0 0 0,-1-1 0,1 1 0,0 0 0,-1-1 0,1 1 0,0-1 0,-1 1 0,1-1 0,0 1 0,0 0 0,-1-1 0,1 1 0,0-1-1,0 0 1,-1-11-4121,1 7 1471,0-20-11829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1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10890,'0'0'12204,"-9"58"-10731,0-20-160,2 6-576,2 12-449,2 9-159,-2 7-129,5 3 64,-1-1-545,-3-3-1825,2-12-1986,-4-14-481,-3-14-1505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1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12 305 11499,'-3'-12'871,"0"-1"-1,1 0 1,0 0 0,0-25-1,2 34-737,1-1-1,-1 1 1,1-1-1,0 1 1,0 0-1,1 0 1,-1-1-1,1 1 1,0 0-1,0 0 1,0 1-1,1-1 1,-1 0-1,1 1 0,0-1 1,0 1-1,0 0 1,6-4-1,11-7 180,1 1-1,1 1 0,0 1 1,1 1-1,0 1 0,42-11 1,-2 6 138,88-10 1,-115 19-366,1 2 0,-1 1 1,1 2-1,56 6 1,-89-5-27,0 0-1,1 0 1,-1 0 0,0 1 0,0-1 0,0 1-1,0 0 1,0 1 0,-1-1 0,1 1 0,-1-1-1,1 1 1,-1 0 0,0 0 0,0 1 0,0-1-1,0 1 1,-1-1 0,0 1 0,1 0 0,-1 0-1,-1 0 1,1 0 0,0 0 0,-1 0 0,0 0-1,0 1 1,0-1 0,-1 0 0,1 6 0,-1 2 285,0-1 1,-1 1 0,0 0 0,-1-1 0,0 0 0,-1 1-1,0-1 1,0 0 0,-1 0 0,-8 14 0,-10 13 182,-1-2 1,-2 0-1,-1-2 0,-2 0 1,-2-2-1,0-2 1,-2 0-1,-1-2 1,-67 42-1,94-67-525,1 1-1,-1-2 1,0 1-1,0-1 1,0 0-1,0 0 1,0 0-1,-1-1 1,1 0-1,0 0 1,-1-1 0,1 0-1,0 0 1,-1 0-1,1-1 1,-1 0-1,1 0 1,-11-4-1,12 3-7,0 0 0,0-1-1,1 0 1,-1 0-1,1 0 1,0 0 0,0-1-1,0 1 1,0-1 0,1 0-1,-1 0 1,1-1-1,0 1 1,0-1 0,1 1-1,-1-1 1,1 0-1,0 0 1,0 0 0,1 0-1,0 0 1,-2-10 0,3 15-130,0-1 0,0 0 1,0 1-1,0-1 1,0 1-1,0-1 0,0 0 1,0 1-1,1-1 1,-1 0-1,0 1 1,0-1-1,1 0 0,-1 1 1,0-1-1,0 1 1,1-1-1,-1 1 0,1-1 1,-1 1-1,1-1 1,-1 1-1,0-1 1,1 1-1,0-1 0,-1 1 1,1 0-1,0-1 1,26-5-3080,36 9-1832,-55-2 4071,38 5-4064,6-2-2097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2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124 175 13261,'0'0'2493,"-12"-6"512,4 2-2288,4 1-319,-1 0 1,0 0 0,0 1 0,0 0-1,-1 0 1,1 0 0,0 0 0,-1 1 0,0 0-1,1 0 1,-1 1 0,1 0 0,-12 0-1,16 0-330,0 0-1,1 1 0,-1-1 0,0 0 1,0 0-1,0 1 0,0-1 0,0 1 1,1-1-1,-1 1 0,0-1 0,0 1 1,1-1-1,-1 1 0,0 0 0,1-1 0,-1 1 1,1 0-1,-1-1 0,1 1 0,-1 0 1,1 0-1,-1 0 0,1 0 0,0-1 1,-1 1-1,1 0 0,0 0 0,0 0 1,0 0-1,0 0 0,0 0 0,0 0 1,0 0-1,0 0 0,0-1 0,0 1 1,0 0-1,0 0 0,1 0 0,-1 0 0,0 0 1,1 0-1,0 1 0,0 0 4,0 0-1,0 0 1,0 0 0,1 0-1,-1-1 1,0 1 0,1 0-1,0 0 1,-1-1 0,1 1-1,0-1 1,0 1 0,0-1-1,0 0 1,0 0-1,0 0 1,3 1 0,8 0 32,0-1 0,-1-1 0,1 0 1,0-1-1,-1 0 0,1-1 0,0 0 0,-1-1 1,0 0-1,0-1 0,0-1 0,0 0 0,-1 0 1,0-1-1,0-1 0,0 0 0,-1 0 1,0-1-1,0 0 0,-1-1 0,0 0 0,0 0 1,10-16-1,-17 22-89,0 0 1,-1 0-1,1 0 1,-1 0 0,0 0-1,1 0 1,-1 0-1,-1-1 1,1 1-1,0 0 1,-1-1-1,0 1 1,1 0-1,-1-1 1,-1 1 0,0-5-1,1 6-10,-1 1 0,1 0 1,-1-1-1,0 1 0,0 0 0,0 0 0,0-1 0,0 1 0,0 0 0,0 0 1,0 0-1,0 0 0,0 0 0,-1 1 0,1-1 0,0 0 0,0 0 1,-1 1-1,1-1 0,-1 1 0,1-1 0,-1 1 0,1 0 0,-1 0 1,1-1-1,-1 1 0,1 0 0,0 0 0,-1 0 0,1 1 0,-1-1 0,1 0 1,-1 1-1,1-1 0,-1 0 0,-2 2 0,-3 1-19,-1 0 1,0 1-1,1 0 0,0 0 0,-1 0 0,2 1 1,-1 0-1,1 0 0,-1 1 0,1 0 1,1 0-1,-1 1 0,1-1 0,-6 11 0,3-5 0,1 1-1,0-1 0,1 1 1,1 0-1,0 1 0,0-1 1,-4 25-1,9-36 17,0 0-1,-1 0 0,1 0 1,0 0-1,0 0 0,0 0 1,0 0-1,0 0 0,0 0 1,1 0-1,-1 0 0,1 0 1,-1-1-1,1 1 0,0 0 1,-1 0-1,1 0 0,0 0 1,0-1-1,1 1 1,-1-1-1,0 1 0,0 0 1,1-1-1,2 2 0,-1-1 9,0-1 1,0 0-1,1 1 0,-1-1 0,1-1 0,-1 1 1,1 0-1,-1-1 0,1 0 0,-1 0 0,1 0 0,-1 0 1,5-1-1,9-2 39,-1 0 0,0-2 1,0 1-1,-1-2 0,17-8 0,-9 1 4,0-1 0,-1-1 0,29-25 0,-42 32-19,0 0 0,0 0 0,0-1-1,-1-1 1,0 1 0,9-17 0,-18 29-34,-9 21 3,1 0 1,1 1-1,1 0 1,1 1-1,2 0 1,-3 38-1,7-62-2,0 1 0,0-1 0,1 1 0,-1-1 0,1 0 0,0 1 0,0-1 0,0 0 0,0 1 0,0-1 0,0 0 0,0 0 0,1 0 0,-1 0 0,1 0 0,-1 0 0,1-1 0,0 1 0,0 0 0,0-1 0,0 0 0,0 1 0,0-1 0,0 0 0,0 0 0,1 0 0,-1 0 0,0 0 0,1-1 0,-1 1 0,0-1 0,1 1 0,-1-1 0,1 0 0,-1 0 0,5-1 0,4 1 0,-1 0 0,1-2 0,0 1 0,0-1 0,0-1 0,-1 0 0,12-5 0,0-1-13,-1-2-1,-1 0 1,0-1 0,23-20-1,-31 23 2,-2 0-1,0-1 0,0 0 0,0-1 1,-2 0-1,1 0 0,-1-1 0,8-17 0,-10 11-13,-14 25-140,-14 27-21,-4 29 241,26-60-59,-1 0 0,0-1 0,1 1 1,0 0-1,0 0 0,0 0 0,0 0 1,0 0-1,1 4 0,-1-6-5,1 0-1,-1 0 1,0 0-1,1 0 1,-1 0-1,1-1 1,-1 1-1,1 0 1,0 0-1,-1 0 1,1-1-1,0 1 1,0 0-1,-1-1 1,1 1-1,0 0 1,0-1-1,0 1 1,0-1-1,0 0 1,0 1-1,0-1 1,0 0-1,0 1 1,0-1-1,1 0 1,5 1-361,0-1 1,0 0-1,0-1 1,0 1-1,0-2 0,0 1 1,0-1-1,0 0 1,-1 0-1,1 0 1,-1-1-1,1 0 0,-1-1 1,0 1-1,0-1 1,-1 0-1,1-1 1,-1 1-1,6-7 0,4-5-1738,-1 0 0,-1-1 0,0 0-1,-1-1 1,11-21 0,9-27-6966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2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15503,'0'0'11071,"-4"10"-10366,-4 17-446,1 0-1,1 1 0,1 0 1,1 0-1,2 0 0,1 0 1,1 0-1,1 1 1,2-1-1,1 0 0,1-1 1,1 1-1,1-1 0,19 44 1,-2-20-383,-16-37 36,-1 0 0,-1 0 0,0 1 0,-1 0 0,6 24 1,-11-39 79,0 0 0,0 0 0,0 1 0,0-1 0,0 0 0,0 0 0,0 0 0,0 1 0,0-1 0,0 0 0,0 0 0,0 1 0,0-1 0,0 0 0,0 0 0,0 0 0,0 1 1,0-1-1,0 0 0,0 0 0,0 1 0,0-1 0,0 0 0,-1 0 0,1 0 0,0 0 0,0 1 0,0-1 0,0 0 0,0 0 0,-1 0 0,1 0 0,0 1 0,0-1 0,0 0 1,0 0-1,-1 0 0,1 0 0,0 0 0,0 0 0,-1 0 0,1 0 0,0 0 0,-12-5-40,-8-12-120,-145-199-1224,145 189 1583,18 25-93,1 0 1,-1-1 0,1 1 0,-1 0-1,1 0 1,0-1 0,0 1 0,0-1-1,0 1 1,1-1 0,-1 0 0,0-4-1,1 6-63,0 0-1,1-1 0,-1 1 0,0 0 0,0 0 0,1 0 0,-1 0 0,1-1 1,-1 1-1,1 0 0,0 0 0,-1 0 0,1 0 0,0 0 0,0 0 1,-1 0-1,1 0 0,0 1 0,2-2 0,4-2-19,0 1 0,0-1 0,1 2 0,-1-1 0,1 1 0,15-2 0,-14 2-79,35-6-2016,62-3 0,-55 9-2908,-1 1-3609,-44 1 3189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4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12268,'0'0'6315,"-11"-1"-4975,-2 1-1058,0 0 1,0 2-1,0-1 0,0 1 1,0 1-1,0 0 0,1 1 1,-16 7-1,17-6-128,0 1 0,1 0 0,-1 1 0,-10 9 0,19-15-149,0 0-1,1 1 1,-1-1 0,1 1 0,0-1-1,-1 1 1,1 0 0,0 0 0,0-1-1,0 1 1,0 0 0,0 0-1,1 0 1,-2 3 0,2-4-11,1 1-1,-1-1 1,0 0-1,0 0 1,1 0 0,-1 1-1,1-1 1,-1 0-1,1 0 1,-1 0 0,1 0-1,0 0 1,-1 0-1,1 0 1,0 0 0,0 0-1,0 0 1,0-1-1,0 1 1,0 0 0,0 0-1,0-1 1,0 1-1,0-1 1,0 1 0,0-1-1,2 1 1,8 2 9,-1 0-1,0 0 1,1-1-1,0 0 1,-1-1 0,1 0-1,21-2 1,-22 0 7,1 1-1,-1 0 1,0 1 0,1 0-1,-1 0 1,0 1-1,0 0 1,0 1 0,10 4-1,-18-6-4,0 0 0,-1 0 0,1-1 0,0 1 0,0 0-1,-1 0 1,1 1 0,-1-1 0,1 0 0,-1 0 0,0 1-1,1-1 1,-1 1 0,0-1 0,0 1 0,0-1 0,0 1 0,0 0-1,-1 0 1,1-1 0,0 1 0,-1 0 0,1 0 0,-1 0 0,0 0-1,1 0 1,-1 0 0,0-1 0,0 1 0,0 0 0,-1 0-1,1 0 1,0 0 0,-1 0 0,0 3 0,-2-1 175,1 1 0,0-1 0,-1 0 0,0 0 0,0 0 0,0 0 0,-1 0 0,1-1 0,-1 1 0,0-1 0,0 0 0,-6 4 0,-12 2 377,0 1 0,0-2 0,-1-1 0,1-1 0,-1-1 0,-1-1 0,1-1-1,-1-1 1,1-1 0,-1-1 0,-23-3 0,36 1-660,13-1-752,19-1-829,28 1-3943,97-19 1,-84 8 405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4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135 404 7783,'0'0'12423,"-10"-6"-10880,5 2-1336,3 2-171,1 1-1,0-1 0,-1 1 1,1 0-1,-1 0 0,1 0 1,-1 0-1,0 0 0,1 0 0,-1 0 1,0 0-1,0 0 0,1 1 1,-1-1-1,0 1 0,0 0 1,0-1-1,0 1 0,0 0 0,0 0 1,0 0-1,0 0 0,1 1 1,-1-1-1,0 0 0,0 1 1,0-1-1,0 1 0,1 0 1,-1 0-1,0 0 0,0 0 0,1 0 1,-1 0-1,-2 2 0,-2 5 69,0 0 0,0 1-1,1 0 1,0-1-1,0 2 1,1-1 0,0 0-1,1 1 1,0 0 0,1 0-1,0 0 1,0 0-1,1 0 1,0 0 0,1 0-1,1 12 1,0-20-86,-1 0-1,0 0 1,1 0 0,0-1-1,-1 1 1,1 0-1,0 0 1,0 0 0,0-1-1,0 1 1,1 0 0,-1-1-1,0 1 1,1-1 0,-1 0-1,1 1 1,-1-1-1,1 0 1,0 0 0,-1 0-1,1 0 1,0 0 0,0 0-1,0-1 1,-1 1 0,1 0-1,0-1 1,0 0-1,0 1 1,0-1 0,0 0-1,0 0 1,0 0 0,0 0-1,0-1 1,0 1 0,0 0-1,0-1 1,3-1-1,4 1 91,-1-2 0,1 1 0,-1-1 0,0-1 0,0 1 0,-1-1 0,15-10 0,0-4 143,-2-1 0,0-1 0,-1-1 0,-1 0-1,-1-2 1,-1 1 0,-1-2 0,15-31-1,-20 35-130,-2-1 0,0 1 0,-1-2 0,-1 1 0,-1-1 0,-1 1 0,-1-1 0,-1-1 0,-1 1 0,-3-41 0,1 59-104,0 0-1,1 1 1,-1-1 0,0 0-1,-1 0 1,1 1 0,-1-1-1,0 1 1,1-1 0,-2 1-1,1 0 1,-4-5 0,5 7-20,0 0 0,0 0 0,0 1 0,0-1 0,-1 0 0,1 0 0,0 0 0,-1 1-1,1-1 1,-1 1 0,1-1 0,0 1 0,-1 0 0,1-1 0,-1 1 0,1 0 0,-1 0 0,1 0 0,-1 0 0,1 0 0,-1 0 0,1 1 0,-1-1 0,1 0 0,-1 1 0,1-1 0,-1 1 0,1 0 0,0-1 0,-1 1 0,1 0 0,0 0 0,0 0 0,0 0 0,-2 1 0,-9 10-23,1 0 0,0 1 0,1 0 0,0 1 0,1 0 0,-11 26 0,5-14 45,8-14-8,-41 83 265,44-87-239,1 1 0,0-1 0,0 1 0,1 0 0,0 0 0,1 1 0,0-1 0,0 18 0,1-25-35,1-1 1,-1 0-1,0 1 0,1-1 1,-1 0-1,1 0 1,-1 1-1,1-1 1,-1 0-1,1 0 1,0 0-1,0 0 0,0 1 1,0-1-1,-1 0 1,1 0-1,1-1 1,-1 1-1,0 0 1,0 0-1,0 0 0,3 0 1,0 1 7,0-1 0,1 1 0,-1-1 0,0 0 1,1-1-1,-1 1 0,6-1 0,8 0 11,0-1-1,30-6 1,28-14-733,-56 15 10,0 0 1,1 1-1,23-2 1,-43 6 673,0 1 0,0 0-1,0 0 1,0 0 0,0 0 0,0 0 0,0 1 0,0-1 0,0 0 0,0 0 0,0 1 0,0-1-1,0 1 1,0-1 0,0 1 0,0-1 0,0 1 0,0-1 0,0 1 0,0 0 0,-1 0 0,1-1-1,0 1 1,-1 0 0,1 0 0,0 0 0,0 1 0,0 1 19,0 0 0,0 0 0,0 0 1,-1 0-1,1 0 0,-1 0 0,0 0 0,0 0 0,-1 6 1,-1 6 234,-1-1 1,0 0-1,-6 15 1,6-21-154,-3 10 31,0 1-1,0-1 1,2 1 0,0 0 0,0 23 0,4-41-260,0 0 1,0 1-1,0-1 1,1 1-1,-1-1 0,1 0 1,-1 1-1,1-1 1,-1 0-1,1 0 1,0 0-1,0 1 1,-1-1-1,1 0 0,0 0 1,0 0-1,0 0 1,0 0-1,1 0 1,-1-1-1,0 1 1,0 0-1,0-1 0,1 1 1,-1 0-1,0-1 1,0 1-1,1-1 1,-1 0-1,1 0 1,-1 1-1,0-1 0,1 0 1,-1 0-1,1 0 1,-1 0-1,0 0 1,1-1-1,-1 1 1,0 0-1,1-1 1,-1 1-1,0-1 0,1 1 1,1-2-1,15-8-6211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5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17969,'0'0'4265,"-6"11"-2444,-4 12-881,2 0 1,0 1-1,1 0 1,1 1-1,-4 37 0,2 215 208,8-274-1252,0 0 0,0-1 0,1 1 0,-1-1 0,1 1 0,0-1 0,-1 1 0,1-1 0,0 1 0,0-1 0,1 0 0,-1 1 0,0-1 0,1 0 1,2 2-1,-3-3-185,0 0 0,0 0 0,0-1 0,0 1 0,0-1 0,0 1 0,0-1 0,0 1 0,0-1 1,0 0-1,0 1 0,0-1 0,1 0 0,-1 0 0,0 0 0,0 0 0,0 0 0,1 0 0,-1 0 1,0 0-1,0-1 0,0 1 0,0 0 0,0-1 0,1 1 0,-1-1 0,0 1 0,0-1 0,0 1 1,0-1-1,0 0 0,0 0 0,-1 1 0,1-1 0,0 0 0,1-1 0,15-19-8818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6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122 278 17553,'0'0'3251,"-8"5"-443,-5 3-2141,-1 0 0,1 1 0,1 1 0,-13 11 0,22-18-623,0-1-1,0 1 0,0 0 0,1 0 0,-1 0 0,1 0 0,0 0 1,-1 1-1,1-1 0,1 1 0,-1-1 0,1 1 0,-1 0 0,1 0 1,0-1-1,0 1 0,1 0 0,-1 0 0,1 0 0,0 0 1,0 0-1,0 0 0,0 0 0,1 0 0,1 6 0,0-9-25,-1 0-1,1 1 1,0-1-1,-1 0 0,1 0 1,0 0-1,0 0 1,0-1-1,0 1 1,0 0-1,0-1 0,0 1 1,0-1-1,0 0 1,0 0-1,0 0 1,0 0-1,0 0 0,0 0 1,0 0-1,2-1 1,48-8 548,-34 2-493,0-1-1,-1 0 0,1-1 0,-2-2 0,17-11 0,27-17 67,-59 38-137,0 0 1,-1 1 0,1-1-1,0 1 1,0-1 0,-1 1-1,1-1 1,0 1 0,0-1-1,0 1 1,0 0 0,0 0-1,0-1 1,-1 1 0,1 0-1,0 0 1,0 0 0,0 0-1,0 0 1,0 0-1,0 0 1,0 0 0,0 1-1,0-1 1,0 0 0,-1 0-1,1 1 1,0-1 0,0 1-1,0-1 1,0 1 0,1 0-1,7 30 891,0 3 26,-9-33-900,1 1-1,0-1 0,0 0 0,-1 0 0,1 0 0,0 0 0,0 0 0,0 0 1,0 0-1,0 0 0,0 0 0,0 0 0,1 0 0,-1-1 0,0 1 1,0 0-1,1-1 0,-1 1 0,0-1 0,1 0 0,-1 1 0,3-1 1,3 1 5,0-1 0,0 0 0,0-1 0,1 0 0,-1 0 1,0 0-1,0-1 0,0 0 0,0 0 0,9-5 0,64-41 320,-67 38-302,2 1-1,-1 0 1,2 1 0,-1 1-1,17-6 1,-31 13-42,-1 0 0,1-1 0,0 1 0,-1 0 0,1 0 0,-1 0 0,1 0 0,0 0 0,-1 0 0,1 0 0,0 0 0,-1 0 0,1 0 0,-1 0 0,1 0 0,0 1 0,-1-1 0,1 0 0,-1 0 0,1 1 0,0-1 0,-1 0 0,1 1 0,-1-1 0,1 1 0,-1-1 0,1 0 0,-1 1 0,0-1 0,1 1 0,-1-1 0,0 1 0,1 0 0,-1-1 0,0 1 0,1-1 0,-1 1 0,0 0 0,0-1 0,0 1 0,0-1 0,1 2 0,0 40 0,0 1 0,-1-42 0,0 0 0,0 0 0,0 0 0,0 0 0,0 0 0,1 0 0,-1 0 0,1 0 0,-1 0 0,0 0 0,1 0 0,0 0 0,-1 0 0,1 0 0,0 0 0,-1 0 0,1 0 0,0-1 0,0 1 0,-1 0 0,1-1 0,0 1 0,0 0 0,0-1 0,0 1 0,2 0 0,3-1 1,0 1 0,0-1 1,0 0-1,0 0 0,0-1 0,0 0 0,0 0 0,0 0 1,0-1-1,-1 0 0,1 0 0,0 0 0,-1-1 1,6-3-1,14-9-14,39-30 0,-25 17-59,-23 17-110,-12 7 99,0 1 1,0 0 0,0 0 0,1 1-1,-1-1 1,1 1 0,-1 0 0,1 0-1,0 0 1,0 1 0,8-2 0,-11 6 59,-1 0 0,0 0 0,0 0-1,-1 1 1,1-1 0,-1 0 0,1 0 0,-1 1 0,0-1 0,0 0 0,-2 6 0,2-3 22,0-4 10,0 7 80,0 0 0,0 0 0,1 0 0,0-1 0,0 1 0,5 16 0,-4-23-73,-1 0 1,0 1 0,1-1 0,-1 0 0,1 0 0,0 0 0,0 0 0,0 0 0,0 0 0,0-1 0,0 1 0,0-1-1,1 1 1,-1-1 0,0 0 0,1 0 0,-1 0 0,1 0 0,-1 0 0,1-1 0,0 1 0,-1-1 0,1 0 0,0 0 0,-1 1-1,1-2 1,3 1 0,-1 1 68,-4-1-64,0 0 0,1 1 0,-1-1 0,1 0 0,-1 0 0,0 0 0,1 0 0,-1 0 0,1 0 1,-1 0-1,0-1 0,1 1 0,-1 0 0,0-1 0,3 0 0,8-5-175,6-5-754,-18 9 888,0 1 0,0 0 0,0-1 0,0 1 0,0-1 0,0 1 0,0-1 0,0 1 0,0 0 0,-1-1 0,1 1 1,-1 0-1,1-1 0,-1 1 0,1 0 0,-1-1 0,0 1 0,-1-2 0,1 1 36,0 1 1,0-1 0,0 1 0,0 0 0,0-1 0,0 1 0,0 0-1,0 0 1,0 0 0,-1-1 0,1 1 0,0 1 0,-1-1 0,1 0-1,-1 0 1,1 0 0,-1 1 0,1-1 0,-1 1 0,0-1 0,1 1-1,-1 0 1,0 0 0,1-1 0,-1 1 0,0 0 0,1 0 0,-1 1-1,0-1 1,1 0 0,-1 1 0,0-1 0,1 1 0,-1-1 0,1 1-1,-1 0 1,1-1 0,-1 1 0,1 0 0,0 0 0,-1 0 0,-1 2-1,-8 6 151,-1 1-1,2 0 1,-20 22 0,17-17-117,8-9-50,1-3 0,0 0 0,1 1 0,-1 0 0,1-1 0,0 1 0,0 0 0,1 1 0,-1-1 0,1 0 0,0 1 0,0 0 0,0-1 0,0 1 0,1 0 0,0 0 0,0 0 0,0 5 0,1-9 0,0-1 0,0 0 0,0 0 0,1 1 0,-1-1 0,0 0 0,0 1 0,0-1 0,1 0 0,-1 0 0,0 1 0,0-1 0,1 0 0,-1 0 0,0 0 0,1 1 0,-1-1 0,0 0 0,0 0 0,1 0 0,-1 0 0,0 0 0,1 0 0,-1 0 0,0 1 0,1-1 0,-1 0 0,0 0 0,1 0 0,-1 0 0,0-1 0,1 1 0,-1 0 0,0 0 0,1 0 0,-1 0 0,0 0 0,1 0 0,-1 0 0,0-1 0,1 1 0,-1 0 0,0 0 0,0 0 0,1-1 0,-1 1 0,0 0 0,0 0 0,1-1 0,15-10 0,33-55 0,-4-3 0,-2-1 0,-4-2 0,54-136 0,-80 171 0,-11 27 0,-12 25 0,-16 32 0,3 1 0,-19 55 0,34-80 0,1 0 0,2 0 0,0 0 0,2 1 0,0-1 0,1 1 0,3 28 0,-1-50 0,0 1 0,0-1 0,0 1 0,0-1 0,1 1 0,-1-1 0,1 1 0,0-1 0,-1 0 0,1 1 0,1-1 0,-1 0 0,0 0 0,0 0 0,1 1 0,-1-1 0,1-1 0,0 1 0,-1 0 0,1 0 0,0-1 0,0 1 0,0-1 0,0 1 0,1-1 0,-1 0 0,0 0 0,0 0 0,1 0 0,-1 0 0,1 0 0,-1-1 0,1 1 0,-1-1 0,1 0 0,-1 0 0,1 0 0,-1 0 0,1 0 0,-1 0 0,5-2 0,2 0 0,1 0 0,-1-1 0,0 0 0,0 0 0,-1-1 0,1-1 0,-1 1 0,0-1 0,15-12 0,-19 14-214,0 0 0,-1-1 0,1 0 1,-1 0-1,0 0 0,0 0 0,0-1 0,0 1 0,-1-1 1,4-9-1,-4 9-689,-1-1 1,0 1-1,0-1 1,-1 0-1,0 1 1,0-9-1,-2-10-13489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7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220 350 12075,'-1'-2'799,"0"-1"-1,0 1 0,-1 0 0,1 0 0,-1 0 0,0 0 0,1 0 1,-1 1-1,0-1 0,0 0 0,0 1 0,0 0 0,-3-2 0,1 1-230,0 0 0,0 1 0,0-1 0,0 1 0,0 0 0,-1 0 0,-6 0-1,7 1-486,0 0 0,1 0-1,-1 0 1,0 0-1,0 0 1,1 1-1,-1 0 1,0 0 0,1 0-1,-1 0 1,1 1-1,-1-1 1,1 1-1,0 0 1,0 0 0,-1 0-1,1 0 1,1 1-1,-5 2 1,-2 7 104,0 0 0,1 0 0,0 1 0,1 0 0,0 0-1,1 1 1,0-1 0,1 2 0,1-1 0,1 0 0,-1 1 0,2-1 0,-1 17 0,3-29-171,1 0 0,-1 0 0,0-1 0,1 1 0,-1 0 0,1-1 0,-1 1 0,1 0 0,0-1 0,0 1 0,0-1 0,0 1 0,0-1 0,0 0 0,0 1 0,0-1 0,1 0 0,-1 0 0,0 0 0,1 0 0,-1 0 0,1 0 1,-1 0-1,1 0 0,0-1 0,-1 1 0,1-1 0,0 1 0,-1-1 0,1 1 0,0-1 0,-1 0 0,1 0 0,0 0 0,0 0 0,3-1 0,0 1 6,1 0 0,-1-1 0,1 0 0,-1 0-1,0-1 1,0 1 0,0-1 0,0 0 0,0-1 0,0 1 0,5-4 0,8-10-18,0 0-1,-2-1 1,0 0 0,0-2-1,-2 0 1,0 0 0,-1-2-1,-2 1 1,0-2 0,-1 1-1,8-25 1,-6 8-3,-2 0 1,-1-1-1,-1 0 0,-3-1 1,1-71-1,-25 164 1,11-18 0,1 1 0,1-1 0,2 1 0,2 0 0,3 50 0,-1-82-225,0 1 0,0-1 0,1 0 0,0 0 0,-1 0 0,1 0 0,1 0 0,-1 0 0,1 0-1,-1 0 1,1 0 0,0 0 0,0-1 0,1 1 0,-1-1 0,1 0 0,0 0 0,4 4 0,7-4-6934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39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1031 1 19346,'-125'61'355,"3"6"0,-142 103-1,219-136-366,3 1 0,1 2 0,1 2 0,2 2 0,2 1 0,2 2 0,2 1 0,-45 85 0,52-74-19,3 1 1,2 1-1,2 1 0,3 1 1,3 0-1,2 1 1,3 0-1,3 0 0,2 1 1,3-1-1,3 1 1,3-1-1,2 0 0,19 69 1,-14-85-91,2 0 0,2-1 0,2-1 1,1-1-1,3-1 0,1-1 0,59 72 0,-44-68 58,1-3 0,3-1 0,1-2-1,1-2 1,2-2 0,56 29-1,5-7 215,2-4-1,2-6 0,175 47 0,372 44 595,-335-95-563,427 0 0,329-96 697,-6-101 101,-17-69-315,-152-7-469,-22-62-125,-436 92-87,-385 167 26,-3-2-1,0-4 1,-3-2-1,94-88 1,-130 108 27,-1-1 1,-1 0-1,-1-1 1,-1-1-1,-1-1 1,-2 0 0,0-1-1,-2-1 1,-1 0-1,8-31 1,-14 39 68,-1 0 0,-1-1 1,0 1-1,-2-1 0,-1 1 1,0-1-1,-2 0 0,0 1 1,-1-1-1,-1 1 0,-1 0 0,-1 0 1,-1 1-1,0-1 0,-15-25 1,2 11 2,-3 2-1,0 0 1,-2 1 0,-2 2 0,0 0 0,-2 2 0,-1 1 0,-1 1-1,-1 2 1,-46-25 0,5 8 150,-2 4-1,-2 3 1,-152-44-1,84 41 252,-2 6 0,-239-17 0,-305 45 320,234 56-689,5 34-3395,260-49-1614,55-14-1447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4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23 193 7687,'0'0'15060,"11"0"-12877,4 1-1547,-1 0 0,0-1 0,1-1-1,-1 0 1,1-1 0,-1 0 0,0-2-1,0 1 1,0-2 0,21-9 0,-27 9-560,-1 0 1,0 0 0,0 0-1,0-1 1,-1-1 0,0 1 0,7-9-1,-11 12-64,0-1-1,0 1 1,0 0-1,0 0 1,0-1-1,-1 1 1,1-1-1,-1 0 1,0 1-1,0-1 1,0 0-1,-1 1 1,1-1-1,-1 0 1,0 0-1,0 0 1,0 0-1,-1 1 1,-1-7-1,1 8-11,0 0 0,0 0 0,-1 0 0,1 0 0,-1 0 0,1 1 0,-1-1 0,0 0 0,0 1 0,0-1 0,0 1 0,0-1 0,0 1 0,0 0 0,0 0 0,0 0 0,0 0 0,-1 0 0,1 1 0,0-1 0,-1 1 0,1-1 0,-1 1 0,1 0 0,-1 0 0,1 0 0,-4 1 0,0-1 0,-1 0 0,0 1 0,0 0 0,1 0 0,-1 1 0,0 0 0,1 0 0,-12 6 0,5 1 0,0 1 0,0 1 0,1 0 0,1 1 0,0 0 0,0 0 0,2 1 0,-1 1 0,2 0 0,0 0 0,0 1 0,1-1 0,1 2 0,1-1 0,0 1 0,-3 20 0,7-33 0,1-1 0,0 1 0,-1 0 0,1 0 0,1 0 0,-1 0 0,0 0 0,1-1 0,-1 1 0,1 0 0,0 0 0,0 0 0,0-1 0,0 1 0,1-1 0,-1 1 0,1-1 0,-1 1 0,1-1 0,0 0 0,0 0 0,0 0 0,0 0 0,0 0 0,1 0 0,-1-1 0,0 1 0,1-1 0,-1 1 0,1-1 0,0 0 0,-1 0 0,1 0 0,0 0 0,0-1 0,0 1 0,-1-1 0,6 0 0,9 2 0,0-2 0,0 0 0,-1-1 0,1 0 0,24-7 0,31-14-1240,-25 0-2373,6-8-4763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0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7678 15310,'130'39'205,"3"-6"-1,0-5 0,255 19 0,-162-38-159,349-32 1,531-143 247,-18-107 1197,264-211 375,-1042 343-1540,-6-14 0,342-234 0,-144 2 333,-383 279-70,202-240 0,-248 254-338,-5-3 0,-3-2-1,65-140 1,-89 150-225,-5-1 0,-3-2 0,-5-1 0,26-148 0,-38 121 218,-4 1 0,-6-1-1,-6-1 1,-4 1 0,-6 0 0,-5 1 0,-30-119 0,11 108 282,-6 1 0,-6 2-1,-5 2 1,-5 2-1,-6 3 1,-78-114-1,0 35-303,-8 7 0,-9 6-1,-184-168 1,-582-441 274,767 674 492,-315-187 1,470 307-1300,0 0 0,-1 1 0,1-1 0,-1 0 0,1 1 0,-1-1 0,1 1 0,-1 0 1,1-1-1,-1 1 0,1 0 0,-1 0 0,1 0 0,-3 0 0,3 1 108,1-1 1,-1 0-1,1 1 1,0-1-1,-1 1 1,1-1-1,0 0 1,-1 1-1,1-1 1,0 1-1,0-1 1,-1 1-1,1-1 1,0 1-1,0-1 1,0 1-1,0-1 0,0 1 1,-1-1-1,1 1 1,0-1-1,0 1 1,0-1-1,1 1 1,-1 0-1,0-1 1,0 1-1,0-1 1,0 1-1,0-1 1,1 1-1,-1-1 1,0 1-1,0-1 1,1 0-1,-1 1 0,0-1 1,1 1-1,-1-1 1,0 0-1,1 1 1,-1-1-1,1 1 1,7 5-9865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1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918 1731 20980,'-16'0'395,"-9"2"-283,-6 0 837,-47-2 1,70-1-828,-1 1 0,1-2 0,-1 1 0,1-1 0,0 0 0,0-1 0,0 0 0,0 0 0,0-1 0,1 0 0,-10-7 0,3-2-93,0 0 0,0-1 0,2-1 0,0 0 0,0-1 0,-16-33 0,-45-111-35,65 141 33,-302-842 716,235 638 1141,49 150-990,8 28-246,3 0 1,-15-76 0,30 121-652,0-1 0,0 1 1,0-1-1,-1 1 0,1-1 1,0 1-1,0-1 0,0 1 1,0-1-1,0 1 0,0-1 0,0 1 1,0-1-1,0 1 0,0-1 1,0 1-1,1-1 0,-1 1 1,0-1-1,0 1 0,0-1 0,1 1 1,-1 0-1,0-1 0,0 1 1,1-1-1,-1 1 0,0 0 0,1-1 1,-1 1-1,1 0 0,-1-1 1,0 1-1,1 0 0,-1 0 1,1-1-1,-1 1 0,1 0 0,0 0 1,23 7-180,22 26-94,169 176 242,-82-72 121,-123-127-69,607 570 2073,-424-419-2822,-89-90-2350,-69-50-904,39 17 0,15-3-9644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1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1211 1 28315,'-9'8'-54,"-30"34"167,1 1 0,2 2 0,-39 66 0,-3 1-73,-236 260-21,-31-27 127,306-307-30,-3 1 1,1 2 1,-40 54 0,73-84-65,-1 0 1,2 1 0,-1 0 0,2 1 0,0 0 0,0 0-1,1 0 1,1 1 0,0 0 0,1-1 0,0 1-1,1 0 1,1 1 0,0 14 0,2-22-23,0 1 0,0-1-1,1 0 1,0 0 0,1 0 0,-1 0 0,1 0 0,1-1-1,-1 1 1,1-1 0,0 0 0,1 0 0,0-1-1,-1 1 1,2-1 0,-1 0 0,1 0 0,-1 0 0,1-1-1,0 0 1,10 4 0,6 4-16,1-2 0,0-1 0,1-1 0,-1-1 1,34 5-1,24 1-455,-1-3 0,138-2 0,168-39-4075,107-60-6034,-238 30-987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8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1857 0 13933,'-127'12'-3775,"-103"11"651,-112 31 4005,280-40-651,0 3 1,1 2-1,1 3 1,2 3-1,0 2 1,2 2-1,-55 39 1,57-29-233,3 3 0,1 2 1,3 2-1,1 2 0,2 2 1,3 2-1,-48 79 0,58-79-25,3 0-1,3 2 1,1 1-1,3 0 0,3 2 1,2 0-1,2 1 1,-8 88-1,15-40-1,5-1 0,5 1 1,5-1-1,4 0 0,4 0 1,5-2-1,5-1 0,4 0 0,4-2 1,5-2-1,4-2 0,57 94 0,-57-122 0,4-2-1,2-2 1,3-2-1,3-2 0,95 81 1,-69-77-14,3-3 1,2-4 0,180 88-1,315 97 157,18-32 56,-388-137-144,650 190-61,-633-209 50,434 45 0,-334-82 14,1-16 1,328-40-1,648-149 91,-180-71-207,-900 188 132,-4-10 0,397-205 0,-494 215 89,-3-5 0,-3-6 0,128-114 0,-190 144-75,-1-1 0,-3-4 0,-3-1 0,-2-2 0,-3-3 1,-3-1-1,55-114 0,-82 147 42,-2-1 0,-2 0 0,0-1 0,-3 0 1,0 0-1,2-57 0,-8 68 13,-2 0-1,0-1 1,-1 1 0,-2 0 0,0 0-1,-1 1 1,-2-1 0,0 1-1,-1 1 1,-21-40 0,4 20 85,-2 1 1,-2 2-1,-1 1 1,-2 1-1,-57-47 1,6 14 71,-125-75 1,82 67-111,-4 6-1,-269-103 0,205 108-29,-317-62-1,-218 24-13,1 52-68,-1351-2-65,1713 60 37,0 16 1,-500 95-1,616-65-3,2 11 0,3 11 1,4 10-1,-290 146 0,374-148 6,-168 117 1,238-138-176,3 3 0,3 4 0,-85 93-1,140-132-222,-42 59 0,59-74 147,0 0 1,1 0 0,1 1-1,1 0 1,0 0 0,-5 21 0,10-31 6,-1 0 0,1 0-1,0 0 1,0 0 0,1 0 0,0 0 0,0 0 0,1 1 0,-1-1 0,1 0 0,0 0 0,1 0 0,0 0 0,0-1 0,0 1 0,0 0 0,1-1 0,0 0 0,0 1 0,1-1 0,-1 0 0,1-1 0,0 1 0,1-1 0,-1 1 0,1-1 0,5 3 0,7 5-862,1-2 0,31 14 0,-49-24 1072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33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11435,'0'0'3817,"13"-9"-2936,6-1-731,0-1 0,0 2 0,1 1 1,0 1-1,0 0 0,30-5 0,-11 6 130,-1 2 0,1 1 1,-1 3-1,1 1 0,-1 1 0,64 13 0,-81-10-221,0 1 1,-1 0-1,0 2 1,0 1-1,0 0 0,-1 1 1,0 1-1,-1 1 0,0 0 1,-1 2-1,-1 0 0,0 1 1,19 23-1,-9-3 277,-1 2 1,-2 0-1,-2 1 0,-2 2 0,-1 0 0,-2 0 0,-2 2 0,-1 0 1,11 79-1,-14-48-108,-3 1 0,-3 1 0,-4-1 0,-3 0 0,-12 74 0,-11-2-96,-7-2 0,-57 161-1,-131 274 7,63-178 44,83-190 879,-81 366-1,134-462-975,6 2 0,4 0 0,6 0 1,17 233-1,-6-308-186,1 0 0,3 0 0,1 0 0,2-1 0,2-1 0,2 0 1,1-1-1,2-1 0,2-1 0,1 0 0,2-2 0,1 0 0,2-2 0,1-1 0,2-2 0,1 0 1,1-2-1,1-1 0,49 29 0,-17-23 24,2-2 0,135 43 0,-9-5 158,-172-61-52,-1 1 0,0 1-1,-1 1 1,0 0 0,0 1-1,-1 1 1,-1 1-1,0 1 1,-1 0 0,0 1-1,-2 0 1,0 2 0,0 0-1,-2 0 1,0 1 0,-2 0-1,0 1 1,-1 0-1,-1 1 1,0 0 0,4 26-1,2 20 145,-4 0-1,3 94 1,-13 141 187,-2-182-319,-1 23-85,3 168 225,4-247-530,2 1 1,28 115 0,144 419-1838,-130-445 2119,271 684 297,-289-766-29,-3 1 1,-4 1 0,-2 1 0,12 99-1,-28-131-82,-2 0 1,-2 1-1,-1 0 0,-3-1 0,-2 0 0,-1 0 0,-2 0 0,-3-1 0,-17 50 0,0-26 243,-3-1-1,-2-1 0,-3-2 1,-3-1-1,-3-2 0,-2-2 1,-2-2-1,-3-2 0,-2-2 1,-2-2-1,-79 54 0,34-36-176,-3-4-1,-3-4 0,-3-5 1,-1-5-1,-3-5 0,-121 32 1,-72 7-1966,102-34-5551,111-30-617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47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1 453 10186,'196'-29'6338,"-14"1"-5016,142-3-918,0 13 0,522 40 0,-745-14-395,1117 66 14,-441-93 393,1-32 1529,28-2 29,-196 24-600,1216-77-298,61-65-675,-1832 166-281,199-11 370,-202 15-420,-1 3 1,95 15 0,-121-11-145,1 2 1,-1 1-1,0 1 1,40 22 0,-36-16-3281,62 22 1,-37-27-5140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3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3301 67 8456,'-281'-48'-1905,"161"37"2173,0 5 0,0 5 0,-180 22 0,137-2-117,-492 78 317,597-84-467,1 3 0,0 3-1,1 2 1,1 2-1,1 3 1,-74 47-1,51-19-174,2 2-1,3 4 1,-91 95-1,-153 203-453,246-267 722,4 3 0,-63 119-1,109-176-63,3 2-1,1-1 0,1 2 0,-14 65 1,25-87-23,1 1 0,1 0 0,0 0 1,2 0-1,0 0 0,1 0 0,1-1 0,0 1 1,2 0-1,0-1 0,1 1 0,12 26 1,4-4-12,2-1-1,2-1 1,2-1 0,1-2 0,1 0 0,64 57-1,-29-37 1,2-4-1,136 82 1,-101-79 14,3-5 0,2-4 0,118 34 0,344 72 43,-431-119-50,276 61 27,5-18 1,754 38-1,-276-96 405,-166-5-262,176-4-94,-3-60 104,-446-5-140,870-225-1,-1191 239-26,-1-5 0,157-80-1,-220 90 31,-1-4-1,-3-2 1,-1-3 0,-3-3-1,82-81 1,-126 110-34,-1-1 0,-1-1 0,-1 0 0,-1-2 0,-1 0 0,-2 0 0,0-1 0,-1-1 0,13-43 1,-21 52 26,0 0 1,-1 0 0,-1 0-1,0 0 1,-1-1 0,-1 1-1,-1 0 1,-1-1 0,0 1-1,-1 0 1,0 0 0,-2 0-1,0 1 1,-1-1 0,-1 1-1,-14-25 1,0 8 129,-2 1-1,-1 1 0,-1 1 1,-2 2-1,-1 0 1,-60-45-1,-210-120 218,264 173-307,-679-383 724,544 320-537,-2 7 1,-248-72-1,256 106-261,-318-40 0,-177 48 17,-812 95-6,-59 33-5,896-31-378,518-44 153,0 4 0,1 6 0,-151 59 0,207-62-1678,-98 58-1,89-41-1993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5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5318 178 10634,'-566'-108'-4262,"283"70"4782,0 13 0,-498 18 1,612 23-508,1 7 0,1 7 0,-251 80 0,-469 214 9,829-301-21,-49 20 1,-314 127 50,17 27 32,360-172-63,2 2 0,0 1 1,2 2-1,1 2 0,2 2 0,1 1 0,1 2 0,3 1 0,1 2 0,1 1 0,3 1 0,1 1 0,3 1 0,1 2 0,2 0 0,3 1 0,-22 89 0,31-96-49,1 0 0,3 0 0,1 0 0,2 0 0,6 68 0,-1-78 32,2 0 0,0 0 0,2 0-1,2-1 1,0-1 0,2 1 0,1-2 0,19 30 0,-5-18-13,2-1 1,1-1-1,3-1 1,0-2-1,2-1 1,2-2-1,58 38 0,304 158-70,-353-203 77,502 236 0,-406-205-4,1-5-1,152 30 1,-87-41-7,359 21 1,220-43 50,-453-15-35,572 25 215,183 2-206,-3-81-12,-131-79 51,-203 23 57,3 41 149,17 56-115,-45 3-29,-6-58 171,-625 49-295,0-3-1,-1-5 1,121-49-1,-168 54 28,-1-2 0,0-2 0,-2-2-1,-1-2 1,-2-2 0,0-2 0,70-71-1,-101 91-2,-1-1 0,0-1 0,0 0 0,-2 0 0,1-1 0,-2 0 0,0 0 1,-1-1-1,-1 0 0,0 0 0,3-18 0,-4 6 33,-2-1 0,0 1 0,-2 0 0,-1 0 0,-8-51 0,4 51-13,-1 1 0,-2 1 0,0 0 0,-2 0 0,-1 0 0,-1 1 0,-23-36 0,13 29 19,-2 1 0,-1 1 1,-1 1-1,-52-44 1,8 19 1,-2 3 0,-3 3-1,-1 4 1,-86-36 0,-42-8-6,-4 9-1,-378-90 0,-457-8 163,-386 51-147,-5 118-72,937 40-98,1 20 0,-745 179 1,1028-175-147,-306 124 1,403-130-541,3 5 1,3 5-1,2 4 0,-109 87 0,23 12-1871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1:53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3273 390 5733,'-1214'46'3823,"1064"-37"-3807,35-2 435,-170 35 0,218-27-113,2 3-1,0 2 1,-120 58 0,104-34-177,3 3 1,2 3 0,2 4-1,3 3 1,-72 74 0,61-47-114,5 4 0,3 3 1,-95 156-1,135-190-37,2 2-1,3 2 0,-34 102 0,52-127-5,1 0 0,3 1 0,0 0 0,3 0 0,1 1 0,2-1-1,6 75 1,1-82 4,1-1 0,1 0 0,2 0 0,0-1 0,2 0 0,1 0 0,2-2 0,32 47-1,-1-13 30,2-2-1,77 72 1,-69-79-5,1-2 1,3-3 0,2-2 0,2-3 0,1-3 0,72 30 0,-52-33-2,2-4 1,1-3 0,1-5-1,146 20 1,243-10 83,3-39-35,210-35-45,-305 14-29,1915-184 52,-410-69-16,-835 92 180,-869 142-210,-2-8 1,-2-8 0,266-131-1,-412 175 46,-2-2 0,60-43 1,-86 56 27,0-1 0,-1 1 1,0-1-1,0-1 0,-1 1 1,0-1-1,0-1 0,-1 1 1,0-1-1,-1 0 0,0-1 1,-1 1-1,0-1 0,-1 0 1,3-12-1,-4-3 18,0-1 0,-2 1 1,-1 0-1,-1-1 0,-1 1 0,-2 0 1,0 1-1,-2-1 0,-1 1 0,0 0 1,-17-30-1,-2 1-68,-2 2-1,-2 1 1,-74-90-1,49 77 226,-2 3 0,-4 2-1,-1 3 1,-98-65-1,58 54-113,-3 5-1,-161-69 1,-249-56-17,-5 42 245,-636-97-200,779 192-106,-423-2-1,-621 84-1,4 88-55,415 36-546,829-114-525,2 7 1,2 8 0,-270 131 0,145-25-1570,-9 20-1414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4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1477 17745,'9'-17'523,"128"-250"1844,112-236-325,-236 473-1963,118-278-28,-100 225 445,35-153 0,-61 205 1073,-5 31-1511,-1 0 0,1 0 0,0 0 0,0 0 0,0 0 0,0 0 1,0 0-1,0 0 0,0 0 0,0 0 0,0 0 0,0 0 0,-1 0 1,1 0-1,0 0 0,0 0 0,0 0 0,0 0 0,0 0 0,0 0 1,0 0-1,0 0 0,0 0 0,0 0 0,0-1 0,0 1 0,0 0 1,0 0-1,0 0 0,-1 0 0,1 0 0,0 0 0,0 0 0,0 0 1,0 0-1,0 0 0,0-1 0,0 1 0,0 0 0,-14 44 1482,3 13-1216,1 1 1,-2 82-1,12 118-85,2-211-524,2-1-1,2 0 1,2 0 0,2 0 0,2-1-1,34 83 1,-42-120 352,-2-3-761,1 1 1,-1-1 0,0 1-1,0 0 1,-1-1-1,1 8 1,-2-12 490,0 0 0,0 0 0,0 0 0,0 0-1,-1 0 1,1 0 0,0 0 0,-1 0 0,1-1 0,0 1 0,-1 0-1,1 0 1,-1 0 0,0 0 0,1-1 0,-1 1 0,0 0 0,1 0-1,-1-1 1,0 1 0,0-1 0,1 1 0,-1-1 0,0 1 0,0-1-1,0 1 1,0-1 0,0 0 0,0 1 0,0-1 0,0 0 0,0 0 0,1 0-1,-1 0 1,0 0 0,0 0 0,0 0 0,0 0 0,0 0 0,0 0-1,0 0 1,-2-1 0,-27-2-5338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8168,'0'0'17067,"-1"8"-15968,-4 59-81,-4 0-1,-2-1 0,-22 67 1,-21 130 1345,54-262-2363,-1 41 0,1-42 0,0 1 0,0-1 0,0 1 0,0-1 0,0 1 0,0-1 0,0 1 0,0 0 0,0-1 0,0 1 0,1-1 0,-1 1 0,0-1 0,0 1 0,1-1 0,-1 1 0,0-1 0,0 1 0,1-1 0,-1 0 0,1 1 0,-1-1 0,0 1 0,1-1 0,-1 0 0,1 0 0,-1 1 0,1-1 0,-1 0 0,1 0 0,-1 1 0,1-1 0,-1 0 0,1 0 0,-1 0 0,1 0 0,0 0 0,-1 0 0,1 0 0,-1 0 0,1 0 0,-1 0 0,1 0 0,-1 0 0,1 0 0,-1 0 0,1 0 0,0-1 0,-1 1 0,1 0 0,-1 0 0,0-1 0,1 1 0,-1 0 0,1-1 0,-1 1 0,1 0 0,-1-1 0,0 1 0,1-1 0,-1 1 0,0-1 0,1 1 0,-1-1 0,5-5-540,0 1 0,0-1 0,-1 0 0,0 0 0,0 0 0,5-12 0,22-31-3954,-4 21-3023,-13 13 1623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5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128 315 4164,'0'0'7911,"-67"-44"-4099,41 29 32,8 7-801,6 0-897,7-1-353,5-2-415,8-6-866,17-3-288,14-4-96,12-1-128,8 0-96,9-3-1697,-2 1-1987,-2 1-2530,-6-1-6374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5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73 3555,'1'-8'11419,"-5"-35"-5895,4 42-5424,0 0 0,0 0 0,0 0 0,-1 0 0,1 0 0,-1 0 0,1 0 0,0 0 0,-1 0 0,0 0 0,1 0 0,-1 1 0,1-1 0,-1 0 0,0 0 0,0 1 1,1-1-1,-1 0 0,0 1 0,0-1 0,0 1 0,0-1 0,0 1 0,0 0 0,0-1 0,0 1 0,0 0 0,0-1 0,0 1 0,0 0 0,0 0 0,0 0 0,0 0 0,0 0 0,0 0 1,0 0-1,0 0 0,0 1 0,0-1 0,0 0 0,0 1 0,0-1 0,0 1 0,0-1 0,0 1 0,1-1 0,-1 1 0,0-1 0,0 1 0,0 0 0,1-1 0,-2 2 0,-5 4 103,0 0 0,1 1-1,0 0 1,0 0-1,0 0 1,1 0-1,0 1 1,-7 14-1,-28 72 132,33-75-318,-19 54 43,24-66-60,1-1 0,0 1-1,0-1 1,0 1 0,1-1 0,-1 1 0,2-1-1,1 13 1,-2-17 0,1-1 0,0 0 0,0 0 0,-1 0 0,1 0 0,0 0 0,0 0 0,0 0 0,0 0 0,1 0 0,-1 0 0,0-1 0,0 1 0,0 0 0,1-1 0,-1 1 0,0-1 0,1 1 0,-1-1 1,0 0-1,1 1 0,-1-1 0,0 0 0,1 0 0,-1 0 0,1 0 0,1-1 0,42-4-9,-17-4-103,-1-1 1,0-1-1,45-25 0,-46 21-12,0 2 1,1 1-1,46-14 0,-72 26 137,0-1 1,0 0 0,1 1 0,-1 0-1,1-1 1,-1 1 0,0 0 0,1 0-1,-1 0 1,1 0 0,-1 0 0,0 0 0,1 0-1,-1 0 1,1 0 0,-1 1 0,0-1-1,1 0 1,-1 1 0,0 0 0,1-1-1,-1 1 1,0 0 0,0-1 0,0 1-1,0 0 1,2 1 0,-3 0 31,1 0 1,-1 0 0,1-1-1,-1 1 1,0 0-1,0 0 1,0 0-1,0 0 1,0 0-1,0 0 1,0 0-1,0 0 1,-1 0-1,1-1 1,-1 1-1,-1 3 1,-4 8 302,0 0 0,0 0 1,-1-1-1,-12 15 0,-5 2 65,-2 0 0,-1-2 0,0 0 0,-2-2-1,-2-2 1,-32 21 0,55-39-388,1-1 1,-1 0-1,0-1 0,-13 5 0,20-8-36,1 1-1,-1-1 0,0 0 0,0 1 0,0-1 0,0 0 0,0 0 0,0 0 0,0 0 0,0 0 0,0 0 0,0 0 0,0 0 1,0 0-1,0 0 0,0 0 0,0-1 0,0 1 0,0 0 0,0-1 0,0 1 0,0-1 0,0 1 0,1-1 0,-1 1 1,0-1-1,0 1 0,0-1 0,1 0 0,-1 0 0,0 1 0,1-1 0,-1 0 0,1 0 0,-1 0 0,1 0 0,-1 0 0,1 1 1,0-1-1,-1 0 0,1 0 0,0 0 0,0 0 0,0 0 0,0 0 0,0-2 0,0-69-9329,7 28-1778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6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65 316 6086,'3'-12'1802,"1"-7"387,-1-1 0,-1 1 0,0-1 0,-2 1 0,0-1 0,-3-23 0,3 42-2074,0 0-1,0 0 1,-1 0-1,1 0 1,0 0-1,-1 0 1,1 0-1,0 0 1,-1 0-1,1 0 1,-1 0-1,1 0 1,-1 0-1,0 1 1,1-1-1,-1 0 1,0 0-1,0 1 1,0-1-1,1 0 1,-1 1-1,0-1 1,0 1-1,0-1 1,0 1-1,0 0 1,0-1-1,0 1 1,0 0-1,0 0 1,0-1-1,0 1 1,0 0-1,0 0 1,0 0-1,0 0 1,0 0-1,-2 1 1,1 0-42,0-1 0,0 1 0,0 0 0,0 0 0,1 0 0,-1 0 1,0 0-1,0 0 0,0 1 0,1-1 0,-1 1 0,1-1 0,-1 1 0,1-1 0,0 1 1,0 0-1,-2 3 0,0 0-66,1 1 0,0 0 0,0 0 0,1 0 0,-1 0 0,1 0 0,0 0 0,1 0 0,0 0 0,0 1 0,0-1 0,2 9 0,-2-14-6,1-1 1,-1 0 0,1 1-1,0-1 1,-1 0 0,1 1 0,-1-1-1,1 0 1,0 0 0,-1 0 0,1 0-1,-1 1 1,1-1 0,0 0-1,-1 0 1,1 0 0,0 0 0,-1 0-1,1-1 1,-1 1 0,1 0-1,0 0 1,-1 0 0,1 0 0,0-1-1,-1 1 1,1 0 0,-1-1 0,1 1-1,-1 0 1,1-1 0,0 0-1,19-12 83,-19 12-80,0 0-14,1 0 1,-1 0-1,1-1 1,0 1-1,0 0 1,0 1-1,-1-1 1,1 0-1,0 0 1,0 1-1,0-1 1,0 1-1,0 0 1,0-1-1,0 1 1,0 0-1,1 0 1,-1 0-1,0 1 1,0-1-1,0 0 1,0 1-1,0 0 1,0-1-1,-1 1 1,1 0 0,0 0-1,0 0 1,0 0-1,-1 0 1,1 0-1,0 1 1,-1-1-1,1 0 1,-1 1-1,0-1 1,1 1-1,1 3 1,4 6-24,1 1 0,-2-1 0,0 1 0,7 21 0,-11-28 44,26 72 244,-4 1 0,-3 1 0,-4 1-1,-3 0 1,-3 1 0,-1 118 0,-10-191-139,0 0 1,-1 0 0,0-1-1,0 1 1,-1-1 0,0 1-1,-1-1 1,1 0 0,-1 1-1,0-1 1,-7 10 0,8-14-88,0-1 0,0 1 0,-1-1 1,1 0-1,0 0 0,-1 0 1,0 0-1,1 0 0,-1 0 1,0 0-1,0-1 0,0 0 1,0 0-1,0 1 0,0-2 1,0 1-1,-1 0 0,1-1 1,0 1-1,0-1 0,-1 0 0,1 0 1,0 0-1,0-1 0,-1 1 1,1-1-1,0 1 0,0-1 1,-5-2-1,1 0-29,1-1 0,0 1 0,0-1 0,0 0 0,0 0 0,1 0 0,-1-1 0,1 0 0,0 0 0,1 0 0,-1-1 0,1 0 0,0 0 0,1 0 0,-1 0 0,1 0 0,0-1 0,1 1 0,0-1 0,-3-9 0,1-1 0,1 0 0,0 1 0,1-1 0,1 0 0,1 0 0,0 0 0,4-26 0,0 21 0,2 0 0,0 0 0,2 1 0,18-37 0,52-79 0,-56 100 0,-7 11-2,54-90-85,98-125 0,-167 241 87,0-1 1,0 1-1,0 0 0,1-1 1,-1 1-1,0 0 0,0-1 1,0 1-1,1-1 1,-1 1-1,0 0 0,1 0 1,-1-1-1,0 1 0,1 0 1,-1 0-1,0-1 1,1 1-1,-1 0 0,0 0 1,1 0-1,-1-1 0,1 1 1,-1 0-1,0 0 1,1 0-1,-1 0 0,1 0 1,-1 0-1,0 0 0,1 0 1,-1 0-1,1 0 1,-1 0-1,0 0 0,1 0 1,-1 0-1,1 1 0,-1-1 1,0 0-1,1 0 1,0 1-1,5 22 47,-5 51 54,-2-57-89,1-12-12,0 1 0,0 0 0,0 0 0,0 0 0,1 0 0,0 0 0,3 10 0,-4-15 0,1 0 0,-1-1 0,0 1 0,1-1 0,-1 1 0,0-1 0,1 1 0,-1-1 0,1 1 0,-1-1 0,1 1 0,-1-1 0,1 1 0,-1-1 0,1 0 0,0 1 0,-1-1 0,1 0 0,-1 1 0,1-1 0,0 0 0,-1 0 0,1 0 0,0 0 0,1 0 0,0 0 0,0 0 0,0-1 0,0 0 0,0 1 0,0-1 0,0 0 0,0 0 0,0 0 0,0 0 0,0 0 0,0-1 0,2-1 0,18-17 0,-1-1 0,-1-1 0,0 0 0,16-28 0,40-44 0,-49 72 0,-26 21 0,-1 1 0,1 0 0,-1 0 0,0-1 0,1 1 0,-1 0 0,1 0 0,-1 0 0,1-1 0,-1 1 0,1 0 0,-1 0 0,1 0 0,-1 0 0,1 0 0,0 0 0,-1 0 0,1 0 0,-1 0 0,1 0 0,-1 1 0,1-1 0,-1 0 0,1 0 0,-1 0 0,1 1 0,-1-1 0,0 0 0,1 0 0,-1 1 0,1-1 0,-1 0 0,0 1 0,1-1 0,-1 1 0,0-1 0,1 0 0,-1 1 0,0-1 0,1 1 0,-1-1 0,0 1 0,0-1 0,0 1 0,0-1 0,1 1 0,-1-1 0,0 1 0,0-1 0,0 1 0,0-1 0,0 1 0,0-1 0,0 1 0,0-1 0,-1 1 0,1 0 0,0 0 0,0 190 0,0-191 0,0 1 0,0-1 0,0 0 0,0 0 0,0 1 0,0-1 0,0 0 0,0 0 0,0 1 0,0-1 0,0 0 0,0 1 0,0-1 0,0 0 0,0 0 0,0 1 0,0-1 0,0 0 0,0 0 0,0 1 0,0-1 0,1 0 0,-1 0 0,0 0 0,0 1 0,0-1 0,0 0 0,1 0 0,-1 0 0,0 1 0,0-1 0,0 0 0,1 0 0,-1 0 0,0 0 0,0 0 0,1 1 0,-1-1 0,0 0 0,0 0 0,1 0 0,-1 0 0,0 0 0,0 0 0,1 0 0,-1 0 0,14-10 0,9-18 0,12-30 0,-22 35 0,1-1 0,1 2 0,1 0 0,37-39 0,-52 60 0,0 0 0,0 0 0,0 0 0,0 0 0,0 0 0,0 0 0,1 0 0,-1 0 0,0 1 0,1-1 0,-1 1 0,0-1 0,1 1 0,-1-1 0,1 1 0,-1 0 0,0-1 0,1 1 0,-1 0 0,1 0 0,1 0 0,-2 1 0,0 0 0,0-1 0,0 1 0,0 0 0,0 0 0,0-1 0,-1 1 0,1 0 0,0 0 0,0 0 0,-1 0 0,1 0 0,0 0 0,-1 0 0,1 0 0,-1 0 0,1 1 0,-1-1 0,0 0 0,1 1 0,1 12 0,0 0 0,-1 1 0,-1 23 0,0-12 0,0-24-96,0 1 0,1-1 1,-1 0-1,1 0 0,-1 0 0,1 0 0,0 0 1,0 1-1,0-1 0,0-1 0,0 1 0,0 0 0,1 0 1,-1 0-1,0-1 0,1 1 0,0 0 0,1 0 1,-2-1-137,1 0 1,-1-1 0,0 1 0,0-1-1,1 1 1,-1-1 0,1 0-1,-1 0 1,0 1 0,1-1 0,-1 0-1,1 0 1,-1 0 0,0-1 0,1 1-1,-1 0 1,1 0 0,-1-1-1,0 1 1,1-1 0,-1 1 0,0-1-1,0 0 1,1 1 0,-1-1 0,0 0-1,0 0 1,0 0 0,0 0-1,1-1 1,14-16-13456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7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1 108 18129,'0'0'3921,"0"11"-2386,1 11-1049,0-1 0,2 0-1,1 0 1,0 0 0,2 0 0,0-1 0,2 1-1,12 24 1,-19-42-455,0-1 0,0 0 0,0 0 0,0 0 0,0 0 0,1 0 0,-1 0 0,1 0 0,0-1 0,-1 1 0,1 0 0,0-1 1,0 1-1,0-1 0,0 0 0,0 0 0,0 0 0,0 0 0,0 0 0,1 0 0,-1 0 0,4 0 0,-3-1 55,0-1 1,0 1 0,-1-1-1,1 0 1,0 0 0,-1 0-1,1 0 1,-1 0 0,1-1-1,-1 1 1,1-1-1,-1 1 1,0-1 0,0 0-1,0 0 1,2-3 0,10-12 421,-2 0 0,0-1 1,-1-1-1,9-19 0,-14 25-426,90-181-82,-95 193 0,-1 0 0,1 0 0,-1-1 0,1 1 0,0 0 0,0 0 0,0 0 0,-1 0 0,1 0 0,0 0 0,0 0 0,0 0 0,1 0 0,-1 0 0,0 0 0,0 1 0,0-1 0,0 1 0,3-2 0,-4 3 0,1-1 0,0 0 0,0 1 0,-1-1 0,1 0 0,-1 1 0,1-1 0,0 1 0,-1-1 0,1 1 0,-1-1 0,1 1 0,-1 0 0,1-1 0,-1 1 0,0 0 0,1-1 0,-1 1 0,0 0 0,1-1 0,-1 1 0,0 0 0,0-1 0,0 2 0,8 61 0,-8-56 0,2 65 0,-2-37 0,8 55 0,-8-88 0,0 0 0,0 0 0,1 0 0,-1 0 0,1 0 0,-1 0 0,1 0 0,0 0 0,-1 0 0,1-1 0,0 1 0,0 0 0,1 0 0,-1-1 0,0 1 0,1-1 0,1 3 0,-2-4 0,0 0 0,0 1 0,0-1 0,0 0 0,0 0 0,0 0 0,0 0 0,0 0 0,0 0 0,0 0 0,0 0 0,0 0 0,0 0 0,0 0 0,0-1 0,0 1 0,0 0 0,0-1 0,0 1 0,0-1 0,0 1 0,0-1 0,1 0 0,5-5 0,-1 0 0,0 0 0,0 0 0,0 0 0,-1-1 0,6-10 0,127-218 0,-116 208 0,-22 27 0,1 0 0,-1-1 0,0 1 0,1 0 0,-1-1 0,0 1 0,1 0 0,-1 0 0,0-1 0,1 1 0,-1 0 0,0 0 0,1 0 0,-1-1 0,1 1 0,-1 0 0,1 0 0,-1 0 0,0 0 0,1 0 0,-1 0 0,1 0 0,-1 0 0,1 0 0,-1 0 0,1 0 0,-1 0 0,0 0 0,1 0 0,-1 1 0,1-1 0,-1 0 0,1 0 0,-1 0 0,0 1 0,1-1 0,-1 0 0,0 0 0,1 1 0,-1-1 0,0 0 0,1 1 0,-1-1 0,0 0 0,0 1 0,1-1 0,-1 0 0,0 1 0,0-1 0,0 1 0,0-1 0,1 1 0,-1-1 0,0 0 0,0 1 0,0-1 0,0 1 0,0-1 0,0 1 0,0-1 0,0 1 0,0-1 0,0 0 0,0 1 0,-1-1 0,1 1 0,0 51 66,-1-41-127,0 0 0,1 0 0,1 0 1,0 0-1,3 15 0,-4-25-107,1 0-1,-1-1 1,0 1 0,0 0-1,1 0 1,-1-1 0,0 1 0,1 0-1,-1-1 1,0 1 0,1 0-1,-1-1 1,1 1 0,-1-1-1,1 1 1,0-1 0,-1 1-1,1-1 1,-1 1 0,1-1-1,0 1 1,0-1 0,-1 0-1,1 1 1,0-1 0,-1 0 0,1 0-1,0 0 1,0 0 0,0 0-1,-1 1 1,1-1 0,0 0-1,0-1 1,-1 1 0,1 0-1,0 0 1,0 0 0,-1 0-1,1-1 1,0 1 0,0 0 0,-1-1-1,1 1 1,0 0 0,-1-1-1,2 0 1,27-25-8574,-6-6-4214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7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19 113 6022,'0'0'17937,"-3"10"-15412,-11 33-1025,13-42-1448,1 0 1,0 0 0,0 1 0,0-1-1,-1 0 1,1 0 0,0 0-1,0 0 1,0 0 0,1 0-1,-1 0 1,0 0 0,0 0-1,0 0 1,1 0 0,-1 0-1,1 0 1,-1 0 0,1 0 0,-1 0-1,1 0 1,-1 0 0,1 0-1,0 0 1,0-1 0,-1 1-1,1 0 1,0 0 0,0-1-1,0 1 1,0-1 0,0 1-1,0-1 1,0 1 0,0-1 0,0 1-1,0-1 1,0 0 0,0 0-1,0 1 1,0-1 0,0 0-1,0 0 1,0 0 0,0 0-1,0 0 1,0-1 0,1 1-1,-1 0 1,1-1 0,4 1 131,0-1 0,0 0 0,0 0 0,0-1 0,0 0 0,-1 0-1,8-3 1,-7 1-158,-1-1 0,0 0 0,-1 0 1,1 0-1,-1 0 0,0 0 0,0-1 0,-1 0 0,1 0 0,-1 0 0,-1 0 0,1 0 0,-1-1 0,0 1 0,0-1 0,-1 0 0,0 1 0,0-1 0,-1 0 0,0 0 0,0 0 0,0 1 0,-3-13 0,3 18-26,0 0 0,0-1 0,-1 1 0,1-1 0,0 1 0,-1-1 0,1 1 0,-1 0 0,0-1 0,1 1 0,-1 0 0,0 0 0,0-1 0,1 1 0,-1 0 0,0 0 0,0 0 0,-1 0 0,0-1 0,1 2 0,0 0 0,0-1 0,0 1 0,0 0 0,0 0 0,0 0 0,0 0 0,0 0 0,0 0 0,0 0 0,0 0 0,0 0 0,0 0 0,0 1 0,0-1 0,0 0 0,1 1 0,-1-1 0,0 1 0,-2 0 0,0 2 0,-1 0 0,0-1 0,1 1 0,0 1 0,0-1 0,0 1 0,0-1 0,0 1 0,1 0 0,-4 6 0,-2 11-54,1-1 0,1 2 0,1-1 0,1 1 0,1-1 0,1 1 1,0 0-1,2 0 0,3 29 0,-3-48-105,0-1 1,0 1-1,1-1 1,-1 1-1,1-1 1,-1 0-1,1 1 1,0-1-1,0 0 1,0 1-1,0-1 0,1 0 1,-1 0-1,0 0 1,1 0-1,0 0 1,-1 0-1,1-1 1,0 1-1,0-1 1,0 1-1,0-1 1,0 1-1,0-1 1,0 0-1,1 0 1,-1 0-1,0 0 0,0-1 1,1 1-1,-1-1 1,1 1-1,-1-1 1,5 0-1,-1 0-279,-1-1-1,0 0 0,0 0 1,0-1-1,0 1 1,0-1-1,0 0 0,0 0 1,0-1-1,-1 0 0,1 0 1,-1 0-1,1 0 1,-1 0-1,4-6 0,7-9-1108,-1 0 1,-1-1-1,-1-1 0,0 0 0,-2 0 0,0-1 1,10-35-1,6-29-3946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52 112 4612,'0'-19'2469,"1"12"-1298,-1-1 1,1 1-1,-2-1 0,1 0 1,-1 1-1,0-1 0,-1 1 1,1-1-1,-1 1 0,-4-8 1,6 14-1096,0 1 0,-1 0 0,1 0 0,0 0 0,0 0 0,0 0-1,0-1 1,0 1 0,0 0 0,-1 0 0,1 0 0,0 0 0,0 0 0,0 0 0,0 0 0,0 0 0,-1 0 0,1-1 0,0 1 0,0 0 0,0 0 0,-1 0 0,1 0 0,0 0 0,0 0 0,0 0 0,0 0 0,-1 0 0,1 0 0,0 0 0,0 0 0,0 1 0,0-1 0,-1 0 0,1 0 0,0 0 0,0 0 0,0 0 0,0 0 0,0 0 0,-1 0 0,1 0 0,0 1 0,0-1 0,0 0 0,0 0 0,0 0 0,0 0 0,0 0 0,-1 1 0,1-1 0,0 0 0,0 0 0,0 0 0,0 0 0,0 1 0,0-1 0,-5 13 1282,-3 16-988,2-1-1,1 1 1,1 1 0,1-1-1,2 1 1,1-1 0,6 45-1,-6-71-353,0-1-1,1 1 1,-1-1-1,1 1 0,-1-1 1,1 1-1,0-1 1,0 0-1,0 1 1,0-1-1,1 0 0,-1 0 1,0 0-1,1 0 1,0 0-1,-1 0 0,1 0 1,0 0-1,0-1 1,0 1-1,0-1 0,0 1 1,0-1-1,1 0 1,-1 0-1,0 0 0,1 0 1,-1 0-1,1 0 1,-1-1-1,1 1 0,-1-1 1,1 0-1,-1 0 1,1 0-1,0 0 0,2 0 1,8-3 90,0 0 0,-1-1 0,1 0 1,-1-1-1,21-10 0,-15 6-74,-17 8-33,0 1-1,0-1 1,0 0-1,0 1 1,0-1-1,0 1 1,0-1-1,0 1 1,0-1-1,0 1 1,0 0-1,0-1 1,0 1 0,0 0-1,1 0 1,-1 0-1,0 0 1,0 0-1,0 0 1,0 0-1,0 1 1,0-1-1,0 0 1,0 0 0,0 1-1,0-1 1,0 1-1,0-1 1,0 1-1,0 0 1,0-1-1,0 1 1,0 0-1,0-1 1,0 1-1,-1 0 1,1 0 0,0 0-1,-1 0 1,1 0-1,-1 0 1,1 0-1,0 1 1,0 5 31,0 0 1,0-1 0,0 1-1,-1 0 1,0 0 0,-1 8-1,0 5 242,0 12 86,0-20-258,0 0 0,1-1 0,3 23 0,-3-33-81,1-1-1,-1 0 1,0 0 0,1 1 0,-1-1 0,0 0 0,0 0-1,1 0 1,-1 0 0,0 1 0,1-1 0,-1 0 0,0 0 0,1 0-1,-1 0 1,0 0 0,1 0 0,-1 0 0,1 0 0,-1 0-1,0 0 1,1 0 0,-1 0 0,0 0 0,1 0 0,-1 0-1,0 0 1,1 0 0,-1-1 0,0 1 0,1 0 0,-1 0-1,0 0 1,1 0 0,-1-1 0,0 1 0,0 0 0,1 0-1,-1-1 1,0 1 0,0 0 0,0-1 0,1 1 0,-1 0-1,0-1 1,0 1 0,0 0 0,0-1 0,0 1 0,1 0-1,-1-1 1,13-17 507,1-9-506,-1-2 0,-1 1 0,-2-2 0,-1 1-1,-1-1 1,5-44 0,-13 77-20,-1 1 0,1-1 0,0 1 0,1-1 0,-1 1 0,1-1 0,-1 0 0,1 1 0,0-1 0,0 0 0,0 1 0,1-1 0,-1 0 0,1 0 0,0 0 0,0 0 0,0 0 0,0-1 0,0 1 0,1-1 0,-1 1 0,1-1 0,-1 0 0,1 0 0,4 3 0,-4-4 0,0 0 0,1 0 0,-1 0 0,0-1 0,1 1 0,-1-1 0,1 1 0,-1-1 0,1 0 0,-1-1 0,1 1 0,-1-1 0,0 1 0,1-1 0,-1 0 0,0 0 0,1 0 0,-1-1 0,0 1 0,0-1 0,0 0 0,0 0 0,0 0 0,-1 0 0,1 0 0,3-5 0,4-3 0,0 0 0,-1-1 0,0-1 0,-1 1 0,-1-1 0,0-1 0,0 1 0,-1-1 0,-1-1 0,0 1 0,-1-1 0,0 1 0,-1-1 0,2-25 0,-5 38 0,0 1 0,1 0 0,-1-1 0,0 1 0,0 0 0,0 0 0,0-1 0,0 1 0,0 0 0,0-1 0,1 1 0,-1 0 0,0-1 0,0 1 0,0 0 0,0-1 0,0 1 0,0 0 0,0 0 0,-1-1 0,1 1 0,0 0 0,0-1 0,0 1 0,0 0 0,0-1 0,0 1 0,-1 0 0,1 0 0,0-1 0,0 1 0,0 0 0,-1 0 0,1-1 0,0 1 0,0 0 0,-1 0 0,1 0 0,0 0 0,0-1 0,-1 1 0,1 0 0,-1 0 0,-4 5 0,5-5 0,-5 10 0,0 1 0,1-1 0,0 1 0,1 0 0,0-1 0,0 2 0,1-1 0,-1 17 0,1 11 0,3 45 0,0-79 0,0 1 0,1-1 0,-1 0 0,1 0 0,0 0 0,0 0 0,0 0 0,1 0 0,0-1 0,4 7 0,-6-10 0,0 0 0,0 1 0,0-1 0,-1 0 0,1 0 0,0 0 0,0 0 0,1 0 0,-1 0 0,0 0 0,0 0 0,0-1 0,1 1 0,-1 0 0,0-1 0,1 1 0,-1-1 0,0 1 0,1-1 0,-1 0 0,1 1 0,-1-1 0,0 0 0,1 0 0,-1 0 0,1 0 0,-1 0 0,1-1 0,-1 1 0,1 0 0,-1-1 0,0 1 0,1-1 0,-1 1 0,0-1 0,1 0 0,-1 1 0,0-1 0,0 0 0,0 0 0,0 0 0,0 0 0,2-2 0,0 0-311,-1-1-1,0 0 1,1 0 0,-1 0-1,-1 0 1,1-1 0,-1 1 0,1 0-1,-1-1 1,0 1 0,-1-1-1,1-6 1,-1-61-7416,0 63 6609,-4-52-7098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14478,'0'0'9705,"58"57"-9769,-24-45-1954,-2 0-1826,6-1-3683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10282,'0'0'19629,"-11"2"-18673,4 0-849,0 0 0,0 0 1,1 1-1,-1-1 1,1 2-1,0-1 0,0 1 1,0 0-1,0 0 0,0 0 1,1 1-1,0 0 1,0 0-1,0 0 0,1 1 1,-7 10-1,6-9-66,-20 35 11,24-39-53,0-1 0,0 0 0,0 0 0,0 1-1,0-1 1,0 1 0,1-1 0,-1 1 0,1-1 0,0 1 0,0-1 0,0 1-1,0-1 1,0 1 0,1 3 0,0-5 1,0 0 0,0 0 0,0-1 0,0 1 0,0 0 0,0 0 0,0-1 0,0 1 0,0-1 0,1 1 0,-1-1 0,0 1 0,0-1 0,0 0 0,1 0 0,-1 0 0,0 1 0,0-1 0,1 0 0,-1 0 0,0-1 0,2 1 0,29-3 0,-11-2-383,0-1 1,-1-1-1,33-15 1,-38 15 55,0 0 1,0 1-1,0 1 1,1 0-1,0 1 1,0 1-1,29-3 0,-44 6 319,0 1-1,1-1 0,-1 0 0,1 0 0,-1 0 1,0 1-1,1-1 0,-1 1 0,0-1 0,1 1 1,-1 0-1,0 0 0,0-1 0,1 1 0,-1 0 0,0 0 1,0 0-1,0 0 0,0 0 0,0 0 0,0 0 1,-1 1-1,1-1 0,0 0 0,-1 0 0,1 1 1,0-1-1,-1 0 0,0 1 0,1-1 0,-1 1 1,0-1-1,0 0 0,0 1 0,1-1 0,-2 1 1,1-1-1,0 1 0,0-1 0,0 0 0,-1 1 0,1 1 1,-2 4 275,1 1-1,-1-1 1,0 1 0,0-1 0,-1 0 0,-6 12 0,-5 4 112,0-2 0,-1 0 0,-1 0 0,-1-2 0,-1 0 0,-32 26 0,49-43-379,-1-1 0,0 1 1,0-1-1,0 0 0,0 1 0,0-1 0,-1 0 0,1 0 1,0 0-1,-1 0 0,1-1 0,0 1 0,-1-1 1,1 1-1,-1-1 0,1 0 0,-1 0 0,1 0 0,0 0 1,-1 0-1,-3-2 0,4 1-1,0 0 0,1 0 1,-1 0-1,0-1 0,1 1 0,-1-1 0,1 1 1,0-1-1,-1 0 0,1 1 0,0-1 0,0 0 1,0 0-1,0 0 0,0 0 0,1 0 0,-1 0 1,1 0-1,-1 0 0,1 0 0,-1 0 0,1-1 1,0 1-1,0-2 0,0-8-946,0 0 0,0 0 1,1 0-1,5-23 0,-3 24-944,1 0 0,0-1 0,1 1 1,0 1-1,7-11 0,16-22-10809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155 501 19699,'-9'1'4094,"2"1"-3714,-1-1-1,1 1 1,0 0-1,0 1 1,0 0 0,0 0-1,1 0 1,-1 1-1,1 0 1,0 1-1,0-1 1,0 1-1,1 0 1,-1 0 0,1 1-1,1-1 1,-1 1-1,1 1 1,-6 9-1,7-9-310,0-1 0,0 1 0,1 0 0,-1-1 0,2 1 0,-1 0 0,1 0-1,0 0 1,0 1 0,1-1 0,0 0 0,1 10 0,0-13-53,0-1 0,0 0 1,0 0-1,0 0 0,0 0 0,1 0 1,-1-1-1,1 1 0,0 0 0,-1-1 0,2 1 1,-1-1-1,0 1 0,0-1 0,1 0 1,-1 0-1,1 0 0,-1 0 0,1-1 1,0 1-1,0-1 0,0 1 0,0-1 1,0 0-1,0 0 0,0 0 0,0-1 1,0 1-1,4-1 0,2 1-16,-1-1 0,1-1 0,0 1 0,-1-2 0,1 1 0,0-1 0,-1 0 0,1-1 0,-1 0 0,0 0 0,0-1 0,0 0 0,-1 0 0,1-1 0,-1 0 0,0 0 0,0-1 0,-1 0 0,0 0 0,0 0 0,6-9 0,7-10 0,0 0 0,-2-1 0,-2-1 0,22-48 0,-19 32 0,-3 0 0,-1-1 0,-2 0 0,-2-1 0,-2-1 0,-2 1 0,0-50 0,-6 87 0,0-1 0,0 0 0,-1 1 0,0 0 0,-5-16 0,6 23 0,0 0 0,-1 0 0,1-1 0,-1 1 0,1 0 0,-1 0 0,0 0 0,1 0 0,-1 0 0,0 0 0,0 0 0,0 0 0,0 0 0,0 0 0,0 1 0,0-1 0,0 0 0,0 1 0,0-1 0,0 1 0,0-1 0,0 1 0,-1-1 0,1 1 0,0 0 0,0-1 0,0 1 0,-1 0 0,1 0 0,0 0 0,0 0 0,-1 0 0,1 0 0,0 0 0,0 1 0,-1-1 0,1 0 0,0 1 0,0-1 0,0 1 0,-1-1 0,1 1 0,0 0 0,0-1 0,0 1 0,0 0 0,0 0 0,-1 2 0,-9 6 0,0 0 0,0 1 0,1 0 0,1 1 0,0 0 0,0 1 0,-12 23 0,-43 94 0,59-118 0,1 0 0,0 0 0,0 1 0,1-1 0,-1 16 0,3-25 0,1 1 0,0-1 0,-1 1 0,1-1 0,1 1 0,-1-1 0,0 1 0,0-1 0,1 0 0,-1 1 0,1-1 0,0 0 0,0 1 0,0-1 0,0 0 0,0 0 0,1 0 0,-1 0 0,0 0 0,1 0 0,0 0 0,-1 0 0,1 0 0,0-1 0,0 1 0,0-1 0,0 0 0,0 1 0,0-1 0,0 0 0,4 1 0,7 1 0,0 0 0,0-1 0,0-1 0,0 0 0,25-1 0,-23-1 0,-1 1 0,1 1 0,0 0 0,18 4 0,-30-4 0,-1 0 0,0 1 0,1-1 0,-1 1 0,0-1 0,0 1 0,0-1 0,0 1 0,0 0 0,0 0 0,-1 0 0,1 0 0,-1 0 0,1 1 0,-1-1 0,0 0 0,0 1 0,0-1 0,0 1 0,0-1 0,0 1 0,-1-1 0,1 1 0,-1 0 0,0 3 0,2 13 0,-2 0 0,-1 30 0,-1-22 0,2-26-23,0 0 0,0-1 1,0 1-1,0 0 0,0 0 0,0-1 0,0 1 1,0 0-1,0-1 0,0 1 0,0 0 0,0-1 1,0 1-1,1 0 0,-1-1 0,0 1 0,1 0 1,-1-1-1,0 1 0,1 0 0,-1-1 0,1 1 1,0 0-1,9-9-1549,9-27-4231,-9 8-2610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23062,'0'0'7639,"9"3"-5893,5 1-1640,5 2-57,1-1 0,0-1 0,0 0 0,0-2-1,21 1 1,-37-3-51,0 0-1,0 0 1,0 0 0,0-1-1,1 0 1,-1 0-1,0 0 1,0 0 0,0 0-1,-1-1 1,1 0-1,0 0 1,-1 0 0,1 0-1,-1 0 1,1-1-1,-1 0 1,0 1 0,0-1-1,0 0 1,-1-1-1,1 1 1,-1 0 0,1-1-1,-1 0 1,0 1-1,-1-1 1,1 0 0,-1 0-1,1 0 1,-1 0-1,1-5 1,-2 5 2,1 1 0,0-1 0,-1 1 0,1-1 0,-1 1 0,0-1 0,0 1 0,-1-1 0,1 1 0,-1-1 0,0 1 0,1 0 0,-2-1 0,1 1 0,0 0 0,-1 0 0,1 0 0,-1-1 0,0 2 0,0-1 0,-4-5 0,3 6 0,0 0 0,0 0 0,0 1 0,0-1 0,0 1 0,-1 0 0,1 0 0,0 0 0,0 0 0,-1 0 0,1 1 0,-1-1 0,1 1 0,-1 0 0,1 0 0,0 1 0,-1-1 0,1 1 0,-1-1 0,1 1 0,0 0 0,-6 3 0,0 0 0,1 0 0,0 1 0,1-1 0,-1 2 0,1-1 0,0 1 0,0 0 0,0 1 0,1 0 0,0 0 0,1 0 0,-1 1 0,1-1 0,-4 11 0,3-8 0,1 1 0,0 0 0,0 0 0,1 1 0,1-1 0,0 1 0,1 0 0,0 0 0,1 0 0,0 17 0,1-25 5,0 0 0,1 0 0,0 0 0,0-1 0,0 1 0,0 0 0,0 0 0,1-1 0,0 1 0,0 0-1,0-1 1,0 0 0,0 1 0,1-1 0,0 0 0,-1 0 0,1-1 0,5 5 0,-1-3 5,-1 0-1,1 0 0,0-1 1,0 0-1,0-1 1,0 1-1,0-1 0,1-1 1,10 2-1,-2-1-103,0-1 0,0-1 0,0-1 0,0 0 0,0-1 0,0-1 0,-1 0-1,1-1 1,15-7 0,25-19-5319,-3-6-7351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6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12011,'0'0'11782,"11"-8"-9988,2-1-1423,-1 1-1,1 1 1,1 0 0,0 0-1,0 1 1,0 1 0,0 1 0,25-6-1,-9 6 120,57-1 0,-81 5-470,0 0 0,0 0-1,1 1 1,-1 0 0,0 0 0,0 0 0,0 1 0,0 0 0,0 0-1,0 0 1,0 1 0,-1 0 0,1 0 0,-1 1 0,10 7 0,-13-8 9,0 0 1,0 0-1,0 0 1,0 0 0,-1 0-1,1 1 1,-1-1 0,0 0-1,0 1 1,0-1 0,0 1-1,-1-1 1,1 1-1,-1 0 1,0-1 0,0 1-1,-1 0 1,1-1 0,0 1-1,-1-1 1,0 1-1,0-1 1,0 1 0,-1-1-1,-1 5 1,-4 4 187,1 1 0,-1-2-1,-1 1 1,0-1 0,-11 12 0,-57 47 142,55-53-320,1 1-1,-21 24 1,72-41-39,36-14-99,94-33 1,-133 37-164,-16 5-458,39-14-3943,-20 0-4309,-15 4-2543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20403,'0'0'8488,"2"83"-7014,7-17-577,1 11-449,0 4-384,-1 0-32,2-9 32,0-10-352,1-13-609,2-15-128,1-9-705,1-14-992,-1-11-1506,-3 0-1922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0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0 488 20628,'0'0'7206,"90"-48"-5252,-28 2-256,15-9-833,8-7-609,6 2-192,-3 5 32,-8 7-416,-11 11-1058,-19 7-1536,-18 8-1122,-22 8-320,-10 4-1506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49 385 17232,'0'0'1954,"-49"-29"545,49 0-353,13-10-1602,26-6-192,14-6 353,13 1 64,4 5-513,8 7-192,3 11-608,-3 9-1827,-4 8-2593,-6 6-6247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1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4 202 11147,'-1'29'3168,"-1"-12"-1719,1 1 1,1 0 0,1 0-1,5 30 1,-5-44-1339,0-1 0,-1 0 0,2 1 0,-1-1 1,0 1-1,1-1 0,0 0 0,-1 0 0,1 0 1,0 0-1,1 0 0,-1 0 0,0-1 0,1 1 0,0-1 1,-1 0-1,1 1 0,0-1 0,0 0 0,1-1 1,-1 1-1,0-1 0,0 1 0,1-1 0,-1 0 0,1 0 1,-1 0-1,1-1 0,4 1 0,-1-1 1,0-1 1,0 0-1,1 0 0,-1 0 0,0-1 0,0 0 0,0-1 1,0 1-1,-1-1 0,1 0 0,-1-1 0,0 0 0,0 0 1,0 0-1,0-1 0,-1 0 0,10-10 0,4-6 29,-1 0 1,-1-1-1,19-34 0,-16 22 172,20-48 0,-34 68 233,0 0 0,-2 0-1,0 0 1,0 0 0,-1-1 0,1-23 0,-6 97-309,0-18-24,6 72 0,-4-103-200,2-1-1,-1 0 1,1 0-1,0-1 1,1 1-1,0 0 1,0-1-1,1 1 1,0-1-1,1 0 1,0-1-1,0 1 0,10 11 1,-13-17-13,0 0-1,-1-1 1,1 1-1,0-1 1,0 1-1,0-1 1,0 0-1,0 0 1,1 0-1,-1 0 1,0 0-1,0 0 1,1-1-1,-1 1 1,1-1-1,-1 1 1,0-1-1,1 0 1,-1 0-1,1 0 1,2-1-1,-2 0-10,1 0 0,-1 0 0,0-1 0,1 1 0,-1-1 0,0 0 0,0 0 0,0 0 0,0-1 0,-1 1 0,1-1 0,3-4 1,3-4-183,-2 0 1,1-1-1,-2 1 1,0-2 0,0 1-1,6-19 1,-6 9-1958,-2 0-1,0 0 1,-1-1 0,0-23-1,-2-38-7570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1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16560,'0'0'7751,"-3"13"-5909,-1 9-1478,0-1-1,2 2 1,1-1 0,1 0 0,0 0-1,6 33 1,17 44 259,63 166 0,-51-171-509,41 188 0,-102-340 371,-60-98 1,-85-87 1084,172 236-1522,11 3-31,24 4-26,-28 0 6,-7 0 3,79-2-2205,-64 1 934,0 0-1,0-2 1,0 0 0,0-1-1,21-8 1,13-11-6481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2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200 241 11179,'0'0'7986,"-11"-8"-3683,7 4-3974,-2-1 242,0 0 1,0 1-1,0-1 0,-1 1 1,-11-5-1,16 8-466,0 1-1,0-1 1,0 0-1,0 1 0,0-1 1,0 1-1,0 0 1,0-1-1,0 1 1,0 0-1,0 0 1,0 1-1,0-1 0,0 0 1,0 1-1,0-1 1,0 1-1,0 0 1,0-1-1,0 1 1,1 0-1,-1 0 1,0 0-1,0 0 0,1 1 1,-1-1-1,1 0 1,-1 1-1,1-1 1,-1 1-1,-1 3 1,-9 16 41,2 1 1,0 0-1,1 1 1,1-1-1,2 2 1,0-1 0,1 1-1,1 0 1,2 0-1,0 33 1,2-58-143,0 1 0,1 0 0,-1-1 0,0 1 0,1-1 0,-1 1 0,0 0 0,1-1 0,-1 1 0,1 0 0,-1 0 0,1-1 0,-1 1 0,1 0 0,-1 0 1,0-1-1,1 1 0,-1 0 0,1 0 0,0 0 0,-1 0 0,1 0 0,-1 0 0,1 0 0,-1 0 0,1 0 0,-1 0 0,1 0 0,-1 0 0,1 0 0,-1 1 0,1-1 0,-1 0 0,1 0 0,-1 1 0,0-1 1,1 0-1,-1 0 0,1 1 0,-1-1 0,0 0 0,1 1 0,-1-1 0,0 1 0,1-1 0,-1 0 0,0 1 0,1-1 0,-1 1 0,0-1 0,0 1 0,0-1 0,0 1 0,1-1 0,-1 1 0,0-1 0,0 1 0,0-1 1,0 1-1,0-1 0,0 1 0,0-1 0,0 1 0,0-1 0,-1 1 0,1-1 0,0 1 0,0-1 0,-1 2 0,29-33 247,0-10-237,-2-2 0,-2 0 0,33-86 1,-34 74-19,-16 49 4,-2 18 0,1 30 0,-6-33 0,2 4 0,-1 1 0,2-1 0,0 0 0,0 0 0,7 15 0,-9-26 0,0-1 0,0 1 0,0 0 0,0-1 0,0 1 0,0-1 0,0 1 0,0-1 0,1 1 0,-1-1 0,0 0 0,1 0 0,-1 0 0,1 0 0,0 0 0,-1 0 0,1 0 0,0 0 0,2 0 0,-2-1 0,1 0 0,-1 0 0,1-1 0,-1 1 0,1 0 0,-1-1 0,0 0 0,1 0 0,-1 1 0,0-1 0,1-1 0,-1 1 0,0 0 0,0 0 0,0-1 0,0 0 0,0 1 0,0-1 0,1-2 0,15-14 0,-1-1 0,-1-1 0,22-36 0,24-29 0,-62 85 0,0-1 0,1 1 0,-1-1 0,0 1 0,0 0 0,0-1 0,1 1 0,-1-1 0,0 1 0,1 0 0,-1-1 0,0 1 0,1 0 0,-1-1 0,1 1 0,-1 0 0,0 0 0,1-1 0,-1 1 0,1 0 0,-1 0 0,1 0 0,-1-1 0,1 1 0,-1 0 0,1 0 0,-1 0 0,1 0 0,-1 0 0,1 0 0,-1 0 0,1 0 0,-1 0 0,0 1 0,1-1 0,-1 0 0,1 0 0,-1 0 0,1 0 0,-1 1 0,1-1 0,-1 0 0,0 0 0,1 1 0,-1-1 0,1 0 0,-1 1 0,0-1 0,1 0 0,-1 1 0,0-1 0,0 1 0,1-1 0,-1 0 0,0 1 0,0-1 0,0 1 0,0-1 0,1 1 0,-1-1 0,0 1 0,0-1 0,0 1 0,0-1 0,0 1 0,0-1 0,0 1 0,4 45 0,-4-34 0,1 30 0,-2-31 0,1 0 0,0-1 0,1 1 0,0 0 0,4 11 0,-5-21 0,0-1 0,0 1 0,0-1 0,0 1 0,1 0 0,-1-1 0,0 1 0,0-1 0,1 1 0,-1-1 0,0 1 0,1-1 0,-1 1 0,1-1 0,-1 1 0,1-1 0,-1 0 0,1 1 0,-1-1 0,1 0 0,-1 1 0,1-1 0,-1 0 0,1 1 0,-1-1 0,1 0 0,0 0 0,-1 0 0,1 0 0,-1 0 0,1 0 0,0 0 0,-1 0 0,1 0 0,0 0 0,-1 0 0,1 0 0,-1 0 0,1 0 0,0 0 0,-1-1 0,1 1 0,-1 0 0,1 0 0,-1-1 0,1 1 0,-1 0 0,1-1 0,-1 1 0,1-1 0,-1 1 0,1-1 0,-1 1 0,1-1 0,23-27 0,-23 27 0,62-97 0,-41 61 0,2 1 0,2 1 0,34-37 0,-60 71 0,1 1 0,-1-1 0,1 1 0,-1-1 0,1 1 0,-1-1 0,1 1 0,-1-1 0,1 1 0,-1-1 0,1 1 0,0 0 0,-1-1 0,1 1 0,-1 0 0,1 0 0,0-1 0,-1 1 0,1 0 0,0 0 0,-1 0 0,1 0 0,0 0 0,0 0 0,-1 0 0,1 0 0,0 0 0,-1 0 0,2 1 0,7 18 0,-8 42 0,-1-50 0,0 1 0,-1-5 0,1 0 0,0 0 0,1 1 0,0-1 0,0 0 0,3 11 0,-4-17 0,1-1 0,-1 1 0,0 0 0,1-1 0,-1 1 0,0 0 0,1-1 0,-1 1 0,1-1 0,-1 1 0,1 0 0,0-1 0,-1 1 0,1-1 0,0 0 0,-1 1 0,1-1 0,0 0 0,-1 1 0,1-1 0,0 0 0,0 1 0,-1-1 0,1 0 0,0 0 0,0 0 0,2 0 0,-1-1 0,1 1 0,-1-1 0,1 0 0,-1 0 0,0 0 0,1 0 0,-1 0 0,0-1 0,0 1 0,0-1 0,3-2 0,4-4-753,-1 0 1,0-1-1,0 0 0,10-17 0,10-16-7687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3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207 197 5093,'0'0'13154,"-1"-10"-11126,0-3-1040,-1-10 47,2-2 4453,-3 25-5483,0 0 0,0 1 0,0 0 0,0-1 0,1 1 0,-1 1 0,0-1 0,1 0 0,-1 0 0,-2 3 0,2-3-44,-39 7 621,38-8-501,0 0-1,0 0 1,0 1 0,0-1 0,0 1 0,1 0-1,-1 0 1,0 1 0,0-1 0,1 1 0,-1 0 0,1 0-1,-1 0 1,-2 3 0,0 0-33,0 1 0,1 0 0,0 0 1,0 1-1,1 0 0,-1 0 0,2 0 0,-1 0 0,1 0 1,0 1-1,-4 15 0,4-9 3,1 0 1,0 1-1,0-1 0,2 1 1,1 24-1,-1-37-50,0 0 1,0 0-1,0 0 0,1 0 1,-1-1-1,0 1 0,1 0 1,-1 0-1,1-1 0,0 1 1,0 0-1,-1-1 0,1 1 1,0 0-1,0-1 0,1 1 1,-1-1-1,0 0 0,0 1 1,1-1-1,-1 0 0,1 0 1,-1 0-1,1 0 0,-1 0 1,1 0-1,0 0 0,-1 0 0,1-1 1,0 1-1,0-1 0,0 1 1,-1-1-1,1 0 0,0 0 1,0 0-1,0 0 0,0 0 1,2 0-1,2-1 24,0 0 1,0-1-1,-1 0 1,1 0-1,0 0 0,-1 0 1,0-1-1,1 0 1,-1 0-1,-1-1 0,8-4 1,8-12 151,-1-1 0,0 0 1,-1-1-1,-1-1 0,22-41 1,-29 46-83,-1-2 1,0 1 0,-2-1 0,0-1 0,-1 1 0,-1-1 0,-1 0 0,2-23 0,-7 34-96,-3 11 0,-1 9 0,-3 16 0,2 1 0,1 0 0,1 1 0,2-1 0,0 1 0,3 30 0,-1-50 0,0-4 0,0 0 0,0 0 0,1 0 0,-1 0 0,1 0 0,0 0 0,0 0 0,1 0 0,-1 0 0,1-1 0,0 1 0,0 0 0,0-1 0,5 7 0,-6-9 0,1 0 0,-1 0 0,1 0 0,0 0 0,-1 0 0,1 0 0,0 0 0,0 0 0,-1-1 0,1 1 0,0-1 0,0 1 0,0-1 0,0 0 0,0 0 0,0 0 0,0 0 0,0 0 0,-1 0 0,1 0 0,0-1 0,0 1 0,0-1 0,0 1 0,0-1 0,-1 0 0,1 0 0,0 0 0,-1 0 0,1 0 0,0 0 0,-1 0 0,0 0 0,3-3 0,4-3-323,-1 0 1,1 0-1,-1-1 1,-1-1-1,0 1 1,0-1-1,0 0 1,7-17-1,-6 9-1374,0 0 1,-1-1-1,-1 0 0,4-23 0,-3-10-12380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3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58 21268,'0'0'849,"0"-9"427,0-39 630,13 89-1036,-5 24 505,-3 0 0,-6 106 0,-1-60-786,0-54-342,3 56-5,0-102-226,0-1-1,1 1 1,0 0-1,1-1 1,0 1-1,1-1 1,9 20-1,-12-29-1,0 1-1,0-1 0,0 1 0,0-1 0,0 1 0,0-1 0,0 1 0,0-1 1,1 0-1,-1 0 0,0 0 0,1 1 0,-1-1 0,1-1 0,-1 1 0,1 0 1,0 0-1,-1-1 0,1 1 0,0-1 0,-1 1 0,1-1 0,3 1 0,-5-2 9,1 1 0,-1 0 0,0-1 0,1 1 0,-1-1 0,0 1 0,1-1-1,-1 1 1,0-1 0,1 1 0,-1-1 0,0 1 0,0-1 0,0 1 0,0-1 0,1 1-1,-1-1 1,0 0 0,0 1 0,0-1 0,0 1 0,0-1 0,0 1 0,0-1-1,-1 1 1,1-1 0,0 0 0,0 1 0,-1-2 0,-4-19 218,-6-1-225,-1 1 0,0-1-1,-2 2 1,-25-29 0,22 28-19,1 0 0,1-1 1,-20-36-1,35 58 4,0 0 0,0-1 0,0 1 0,0 0 0,0 0 0,0-1 0,-1 1 0,1 0 0,0 0 0,0-1 0,0 1 0,0 0 0,0-1 0,0 1 0,0 0 0,0 0 0,0-1 0,1 1 0,-1 0 0,0-1 0,0 1 0,0 0 0,0 0 0,0-1 0,0 1 0,0 0 0,1 0 0,-1 0 0,0-1 0,0 1 0,0 0 0,1 0 0,-1 0 0,0-1 0,0 1 0,0 0 0,1 0 0,-1 0 0,0 0 0,0 0 0,1-1 0,-1 1 0,0 0 0,1 0 0,-1 0 0,0 0 0,0 0 0,1 0 0,-1 0 0,0 0 0,1 0 0,-1 0 0,0 0 0,0 0 0,1 0 0,-1 1 0,0-1 0,0 0 0,1 0 0,-1 0 0,0 0 0,1 0 0,71 3-39,-54-1-37,0 0 0,0-2 0,0 0-1,0-1 1,0-1 0,0 0 0,0-1 0,-1-1-1,32-12 1,-34 9-46,-1-1 0,-1 0 0,0-1-1,0 0 1,-1-1 0,0 0 0,0-1-1,-1 0 1,-1-1 0,0 0 0,0-1 0,-2 0-1,1 0 1,-2-1 0,0 0 0,0-1-1,-1 1 1,4-18 0,-18 84 1129,3 1 1,2 93-1,3-116-906,1-24-101,-1 0 0,1 0 0,1 0 0,-1-1 0,1 1 0,2 6 0,-4-11 0,0 0 0,1 0 0,-1-1 0,0 1 0,0 0 0,1-1 0,-1 1 0,0 0 0,1-1 0,-1 1 0,1 0 0,-1-1 0,1 1 0,-1-1 0,1 1 0,-1-1 0,1 1 0,-1-1 0,1 1 0,0-1 0,-1 0 0,1 1 0,0-1 0,-1 0 0,1 1 0,0-1 0,0 0 0,-1 0 0,1 0 0,0 0 0,0 0 0,-1 0 0,1 0 0,0 0 0,0 0 0,-1 0 0,1 0 0,0 0 0,-1 0 0,1-1 0,0 1 0,0 0 0,-1-1 0,1 1 0,0 0 0,-1-1 0,1 1 0,-1-1 0,1 1 0,0-1 0,-1 1 0,1-1 0,-1 1 0,0-1 0,1 0 0,-1 1 0,1-1 0,-1 0 0,0 1 0,1-1 0,-1 0 0,4-6-250,1-1-1,-2 1 1,1-1-1,-1 1 1,0-1-1,-1 0 1,0 0-1,0 0 1,1-17-1,-2-78-5638,-1 88 4866,-4-55-7657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14606,'0'0'9000,"-32"66"-6597,32-39-1346,0-1-769,12-3-224,11 0-96,7-5-2146,3-5-1602,3-4-2914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49 17969,'-5'9'2285,"0"0"-1610,0 0 0,0 0-1,1 1 1,1-1 0,0 1 0,0 0 0,1-1 0,0 1 0,1 1-1,0-1 1,0 16 0,2-25-616,-1 0 0,1 0 0,-1 0 0,1 1 0,-1-1 0,1 0 0,0 0 0,0 0 0,-1 0 0,1 0 0,0 0 0,0 0-1,0-1 1,0 1 0,0 0 0,0 0 0,0-1 0,1 1 0,-1 0 0,0-1 0,0 0 0,0 1 0,1-1 0,-1 1 0,0-1 0,1 0 0,-1 0 0,0 0 0,0 0 0,1 0 0,-1 0-1,0 0 1,1 0 0,-1-1 0,0 1 0,0 0 0,1-1 0,-1 1 0,2-2 0,4 0 166,0 0 1,1-1-1,-1 0 1,0 0-1,9-7 0,11-12-11,0 0 0,33-39 0,3-2-151,-40 48-63,-23 15 0,1 0 0,-1 0 0,0 0 0,1 0 0,-1 0 0,1 0 0,-1 0 0,0 0 0,1 0 0,-1 0 0,1 0 0,-1 0 0,0 0 0,1 0 0,-1 0 0,0 1 0,1-1 0,-1 0 0,1 0 0,-1 0 0,0 1 0,1-1 0,-1 0 0,0 0 0,0 1 0,1-1 0,-1 0 0,0 1 0,0-1 0,1 0 0,-1 1 0,1 4 0,0 0 0,0-1 0,0 1 0,-1 0 0,0-1 0,0 1 0,-1 6 0,1 3 0,-11 168 0,11-180 0,-1 0 0,1 0 0,0-1 0,0 1 0,0 0 0,0-1 0,1 1 0,-1 0 0,0-1 0,1 1 0,-1 0 0,1-1 0,0 1 0,-1-1 0,1 1 0,0-1 0,0 1 0,0-1 0,0 0 0,0 1 0,0-1 0,0 0 0,1 0 0,-1 0 0,2 2 0,0-3 0,-1 1 0,0-1 0,1 0 0,-1 1 0,1-1 0,-1 0 0,0 0 0,1-1 0,-1 1 0,0 0 0,1-1 0,-1 1 0,0-1 0,1 0 0,2-2 0,12-5 0,-1-1 0,-1 0 0,24-19 0,-35 24 0,41-33 85,-33 25-167,1 1 1,0 0 0,0 1-1,1 1 1,1 0 0,-1 1-1,19-8 1,-26 16-2501,-7 5-3436,-7 8-1440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6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18 205 3683,'0'0'27627,"8"3"-26416,-4-2-1187,-1 0 0,1 0-1,0 0 1,0-1-1,0 1 1,-1-1 0,1 0-1,0 0 1,0 0 0,0-1-1,0 1 1,6-3-1,-1 0-33,-1 0 0,1-1 0,-1-1-1,1 1 1,9-9 0,2-1 10,0 0 0,22-24 0,-37 34 0,-1 0 0,0 0 0,0-1 0,-1 1 0,1-1 0,-1 0 0,0 0 0,0 0 0,-1-1 0,0 1 0,0 0 0,0-1 0,0 0 0,-1 1 0,1-10 0,-2 13 0,0 1 0,-1 0 0,1 0 0,-1 0 0,1 0 0,-1 0 0,1 0 0,-1 0 0,0 0 0,1 0 0,-1 0 0,0 0 0,0 0 0,1 1 0,-1-1 0,0 0 0,0 1 0,0-1 0,0 0 0,0 1 0,0-1 0,0 1 0,0-1 0,0 1 0,-1 0 0,1 0 0,0-1 0,0 1 0,0 0 0,0 0 0,0 0 0,-1 0 0,1 0 0,-2 1 0,-3-1 0,-1 0 0,1 0 0,-1 1 0,1 0 0,-11 4 0,7-1 0,0 1 0,1 1 0,-1-1 0,1 2 0,0-1 0,1 1 0,0 1 0,0-1 0,0 2 0,1-1 0,-11 18 0,7-10 0,0 2 0,1-1 0,1 2 0,1-1 0,-10 33 0,16-45 0,0 1 0,1 0 0,-1 0 0,1 0 0,1 0 0,0 0 0,0 0 0,0 0 0,1 0 0,-1 0 0,4 9 0,-3-13 0,1 0 0,-1 0 0,1 1 0,0-1 0,0-1 0,0 1 0,0 0 0,1 0 0,-1-1 0,1 0 0,-1 1 0,1-1 0,0 0 0,0 0 0,0 0 0,0-1 0,0 1 0,1-1 0,-1 0 0,0 0 0,1 0 0,-1 0 0,7 0 0,11 3-438,1-2 1,-1 0-1,0-1 0,1-2 0,-1 0 1,1-1-1,-1-1 0,0-1 0,35-11 1,-18-2-7614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16047,'0'0'6374,"-27"94"-5893,26-34-33,1 10 321,25-3-417,10-1-96,9-4 321,2-3-417,4-5-64,-2-8-448,-4-4-1730,-11-10-1858,-13-7-192,-20-12-1505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15 603 15599,'-3'-17'1196,"-1"-1"-771,1-1 0,1 0 1,1 0-1,0 0 1,1 0-1,1 0 1,1 1-1,1-1 1,6-20-1,0 16-38,2 1-1,0 0 1,1 0-1,2 2 1,0 0 0,1 0-1,1 1 1,0 1-1,2 1 1,31-25-1,-28 25-271,1 2 0,1 0 0,0 2 0,1 0 0,0 1 1,1 2-1,1 1 0,-1 0 0,41-6 0,-58 13-115,1 1 1,-1 0 0,1 0-1,-1 1 1,1 0-1,-1 1 1,1 0 0,-1 0-1,1 1 1,12 4 0,-17-4 6,-1 0 0,1 0 0,-1 0 0,1 1 0,-1-1 0,0 1 0,0 0 0,0 0 0,0 0 0,-1 0 0,1 1 0,-1-1 0,0 1 0,0-1 0,0 1 0,0 0 0,-1 0 1,1 0-1,-1 0 0,0 0 0,0 0 0,-1 0 0,1 6 0,0 15 281,0 0-1,-2 0 1,-1 0 0,0 0 0,-2 0 0,-1-1-1,-2 1 1,0-1 0,-1-1 0,-15 30 0,1-7 306,-2-1 1,-3-2 0,-1-1-1,-37 43 1,25-45-1879,36-37-53,26-23-227,62-52-6988,-34 33 1206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1 306 19346,'0'0'2397,"0"11"-160,3 33-246,15 75 0,-14-97-1543,2-1 1,0 1-1,2-1 1,0 0-1,20 35 1,-28-55-432,1 0 0,-1-1 0,0 1-1,1 0 1,-1-1 0,1 1 0,-1 0 0,1 0 0,-1-1 0,1 1 0,-1-1-1,1 1 1,0-1 0,-1 1 0,1-1 0,0 1 0,-1-1 0,1 1-1,0-1 1,0 0 0,0 1 0,-1-1 0,1 0 0,1 0 0,6-14 624,-6-39 375,-2 47-981,0-28-35,-3 0 0,0 1 0,-9-36 0,8 53 0,0 1 0,0 0 0,-2 0 0,0 0 0,0 1 0,-2 0 0,0 0 0,-16-22 0,23 35 0,1 0 0,0 1 0,-1-1 0,1 1 0,-1-1 0,1 0 0,-1 1 0,1-1 0,-1 1 0,0-1 0,1 1 0,-1-1 0,0 1 0,1 0 0,-1-1 0,0 1 0,0 0 0,1 0 0,-1-1 0,0 1 0,-1 0 0,-2 12 0,13 24 0,-7-33-149,1 1 1,-1-1-1,1 0 1,-1 0-1,1-1 1,0 1-1,0-1 1,0 1-1,1-1 0,-1 0 1,6 3-1,-3-3-479,-1 0 1,1-1-1,0 1 0,1-1 0,-1 0 0,0-1 0,0 0 0,0 0 0,0 0 0,12-2 0,0-2-992,0 0 0,-1-1-1,0-1 1,0-1-1,24-13 1,-17 6-229,0 0-1,30-25 1,-17 4 2651,-37 34-439,1 0-1,0 0 1,0 0 0,0 0-1,-1 0 1,1 0 0,0 0-1,-1 0 1,1-1 0,-1 1 0,1 0-1,-1 0 1,0 0 0,0-1-1,1 1 1,-1 0 0,0 0-1,0-1 1,0 1 0,0 0-1,0 0 1,-1-2 0,1 2-193,0 1 0,0 0 0,-1 0 0,1-1 1,0 1-1,0 0 0,-1 0 0,1-1 0,0 1 1,-1 0-1,1 0 0,0 0 0,0 0 0,-1-1 0,1 1 1,0 0-1,-1 0 0,1 0 0,0 0 0,-1 0 1,1 0-1,-1 0 0,1 0 0,0 0 0,-1 0 1,1 0-1,0 0 0,-1 0 0,1 0 0,0 0 1,-1 0-1,1 0 0,-1 1 0,-11 7 666,7-2-591,0 0 1,1 0 0,-1 1 0,1-1 0,1 1-1,0 0 1,0 0 0,0 0 0,0 1 0,1-1-1,1 1 1,-2 7 0,1-2-10,0 0 0,1 0 0,1 0 0,0 1 0,1-1 0,3 18 0,-4-29-192,0 0 1,1 0 0,-1 0-1,1 0 1,0 0 0,0-1-1,-1 1 1,1 0-1,0 0 1,1-1 0,-1 1-1,0 0 1,0-1-1,1 1 1,-1-1 0,1 1-1,-1-1 1,1 0 0,0 0-1,-1 0 1,1 0-1,0 0 1,0 0 0,0 0-1,0-1 1,0 1 0,0-1-1,0 1 1,0-1-1,0 0 1,0 1 0,2-1-1,0-1 57,0 1-1,-1-1 1,1 1-1,-1-1 1,1 0 0,0-1-1,-1 1 1,0-1-1,1 1 1,-1-1-1,0 0 1,0 0-1,0 0 1,0-1-1,0 1 1,3-5 0,2-3-81,-1 0 1,0 0 0,-1-1-1,-1 0 1,1 0 0,-2-1-1,1 1 1,-2-1 0,4-19-1,-3 8-28,-1 0 0,-1 0 0,-2 0-1,-2-29 1,1 43-4,0 1-1,-1 0 1,0 0 0,-1-1-1,0 1 1,0 1 0,-6-12-1,8 17-18,0 0-1,0-1 1,-1 1-1,1 0 0,-1 0 1,1 0-1,-1 0 1,0 0-1,0 0 1,0 1-1,0-1 0,0 0 1,0 1-1,0 0 1,0-1-1,0 1 1,-1 0-1,1 0 0,-1 0 1,1 0-1,-1 1 1,1-1-1,-1 1 1,1 0-1,-1-1 0,1 1 1,-1 0-1,-3 1 1,5 0-315,0-1 1,-1 1 0,1 0-1,0 0 1,0 0 0,0 0-1,0 1 1,0-1-1,0 0 1,0 0 0,0 1-1,0-1 1,1 0 0,-1 1-1,0-1 1,1 1 0,-1-1-1,1 1 1,0-1-1,-1 1 1,1-1 0,0 1-1,0-1 1,0 1 0,0 0-1,0-1 1,0 1 0,1 1-1,-1 0-817,0 12-5990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16976,'0'0'5429,"-6"11"-2738,0 2-2399,1 1 1,0 0 0,1 0-1,1 0 1,0 1 0,1-1-1,1 1 1,0-1 0,1 1-1,1 15 1,0-12-10,0 0 0,2 0 0,0-1 0,0 1-1,2-1 1,0 1 0,1-1 0,1-1 0,0 1 0,19 28 0,-24-42-268,0 0 0,0 0 0,1-1 0,-1 1 0,0-1 0,1 0 0,0 0 0,-1 0 0,1 0 0,0 0 0,0 0 0,0-1 0,0 1 0,0-1 0,1 0-1,-1 0 1,0 0 0,0-1 0,1 1 0,-1-1 0,1 0 0,-1 0 0,0 0 0,1 0 0,-1 0 0,0-1 0,1 1 0,-1-1 0,5-2 0,5-3 22,1-1 0,-1 0 0,-1-1 0,1 0 0,16-16 0,29-16-740,-57 40 697,0-1 1,-1 1-1,1-1 1,0 1-1,-1 0 1,1-1-1,0 1 1,0 0-1,-1 0 0,1 0 1,0-1-1,0 1 1,-1 0-1,1 0 1,0 0-1,0 0 0,0 0 1,-1 1-1,1-1 1,0 0-1,0 0 1,-1 0-1,1 1 1,0-1-1,0 0 0,-1 1 1,1-1-1,0 1 1,-1-1-1,1 1 1,-1-1-1,1 1 0,0-1 1,0 1-1,0 2 15,0-1 0,0 1-1,0-1 1,0 1 0,-1-1-1,1 1 1,-1 0 0,1-1-1,-1 1 1,0 4 0,0 5 132,-1 0 1,0 0-1,-1 0 1,-4 14 0,-2-7-88,-1 0 1,0 0-1,-1-1 1,-1-1-1,-1 1 1,0-2-1,-2 0 1,1 0-1,-2-1 1,0-1-1,-1 0 1,0-1-1,-28 16 1,39-26-52,-1-1-1,0 1 1,0-1-1,0 1 1,0-2-1,0 1 1,0-1-1,-12 1 1,16-2-7,0 1 1,0-1-1,0-1 1,0 1-1,0 0 0,1 0 1,-1-1-1,0 1 1,0-1-1,0 1 1,0-1-1,1 0 1,-1 0-1,0 0 1,1 0-1,-1 0 0,1 0 1,-1 0-1,1-1 1,-1 1-1,1 0 1,0-1-1,0 1 1,0-1-1,0 0 1,0 1-1,0-1 0,0 0 1,0 1-1,1-1 1,-2-3-1,0-9-523,0 0-1,0 0 0,2 0 0,0 1 1,0-1-1,1 0 0,1 0 0,5-22 1,6-11-3791,20-48 0,-31 91 4005,27-73-7006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6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9961,'0'0'17713,"4"91"-15887,2-34-417,5 8-96,-2 9-768,2 1-545,-3 2 0,2-5 0,-2-5 0,0-9 0,-1-17 0,1-11 0,0-19-1794,-3-11-2113,-2-5-1635,-1-20-5957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6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0 362 18065,'0'0'8082,"13"6"-7275,-5-1-660,0-1 1,1-1 0,0 0 0,0 0-1,0 0 1,12 1 0,-16-4-62,1 0 0,-1 0 0,0 0 1,0-1-1,0 1 0,0-1 0,0 0 0,0-1 0,0 1 0,-1-1 0,1 0 0,0 0 0,-1-1 1,0 1-1,1-1 0,6-6 0,-5 4 2,0-1-1,0 0 1,0 0 0,-1 0-1,0-1 1,0 1 0,-1-1-1,0-1 1,0 1 0,0 0 0,-1-1-1,0 0 1,-1 0 0,0 1-1,0-2 1,-1 1 0,0 0 0,0 0-1,-1 0 1,-1-16 0,2 22-66,-1 1 1,0-1 0,0 1-1,-1-1 1,1 1 0,0 0-1,0-1 1,-1 1 0,1-1-1,-1 1 1,1-1 0,-1 1-1,0 0 1,1-1 0,-1 1-1,0 0 1,0 0 0,0 0-1,0 0 1,0-1 0,0 1-1,0 1 1,0-1 0,-1 0-1,1 0 1,0 0 0,-1 1-1,1-1 1,0 0 0,-1 1-1,1-1 1,-1 1 0,1 0-1,0-1 1,-1 1 0,1 0-1,-1 0 1,1 0 0,-1 0-1,1 0 1,-1 0 0,1 1-1,-1-1 1,1 0 0,-1 1-1,1-1 1,0 1 0,-3 1-1,-2 0-7,-1 1 0,1 0 0,0 1 0,1-1 0,-1 1 0,0 0 0,1 0 0,0 1 0,-7 8-1,4-3 0,0 1-1,1 0 0,1 0 1,-1 1-1,2-1 1,0 2-1,0-1 0,1 0 1,1 1-1,0 0 0,0 0 1,2 0-1,-1 0 0,2 0 1,1 23-1,-1-34-13,1 1 0,0-1 0,0 1 0,0-1 0,0 1 0,0-1 0,1 0 0,-1 0 0,1 1 0,0-1 0,-1 0 0,1 0 0,0-1 0,0 1 0,0 0 0,0-1 0,0 1 0,1-1 0,-1 1 0,0-1 0,1 0 0,-1 0 0,1 0 0,-1-1 0,1 1 0,-1-1 0,1 1 0,0-1 0,-1 0 0,1 0 0,0 0 0,-1 0 0,1 0 0,4-1 0,3-1 0,0 1 0,-1-1 0,1-1 0,0 0 0,-1 0 0,1-1 0,16-9 0,9-11 0,-1-1 0,-1-1 0,34-37 0,80-98 0,-147 160 0,0 0 0,1 1 0,-1-1 0,1 0 0,-1 1 0,1-1 0,-1 0 0,1 1 0,0-1 0,-1 1 0,1-1 0,0 0 0,0 1 0,-1 0 0,1-1 0,0 1 0,0 0 0,-1-1 0,1 1 0,0 0 0,0 0 0,0-1 0,1 1 0,0 16 0,-14 37 0,11-49 0,-2 5 0,-1 2 0,1 0 0,0-1 0,1 1 0,0 0 0,1 0 0,0 0 0,0 0 0,3 22 0,-2-32 0,1 0 0,0 0 0,-1-1 0,1 1 0,-1 0 0,1 0 0,0-1 0,-1 1 0,1 0 0,0-1 0,0 1 0,0-1 0,-1 1 0,1-1 0,0 0 0,0 1 0,0-1 0,0 0 0,0 1 0,0-1 0,0 0 0,0 0 0,0 0 0,0 0 0,0 0 0,0 0 0,0 0 0,0 0 0,0 0 0,0 0 0,-1-1 0,1 1 0,0 0 0,2-1 0,32-13 0,0-9 0,-2-2 0,0-1 0,-1-2 0,53-61 0,-29 31 0,-42 43 0,-11 11 0,0 0 0,0 0 0,0 0 0,1 1 0,0-1 0,0 1 0,0 0 0,0 0 0,0 1 0,1-1 0,8-3 0,-12 7 0,0 0 0,-1 0 0,1 0 0,0 1 0,-1-1 0,1 0 0,-1 0 0,0 1 0,1-1 0,-1 0 0,0 1 0,0-1 0,0 0 0,0 1 0,0-1 0,0 0 0,0 1 0,0-1 0,-1 2 0,1 0 0,-9 77 0,6-63 0,0 1 0,2 0 0,0 34 0,1-51 0,0 0 0,1 0 0,-1 0 0,0 0 0,0 0 0,1 0 0,-1 0 0,1 0 0,-1 0 0,1 0 0,-1 0 0,1-1 0,0 1 0,-1 0 0,1 0 0,0-1 0,-1 1 0,1 0 0,0-1 0,0 1 0,0-1 0,0 1 0,0-1 0,-1 1 0,1-1 0,0 0 0,0 1 0,0-1 0,0 0 0,0 0 0,0 0 0,0 0 0,0 0 0,0 0 0,0 0 0,0 0 0,0 0 0,0 0 0,0 0 0,0-1 0,0 1 0,0 0 0,0-1 0,2 0 0,3-1 0,0-1 0,0 1 0,1-1 0,-1-1 0,9-6 0,96-90 0,-79 69 0,2 0 0,38-25 0,-71 54 7,1 1 1,-1 0-1,1 0 0,0 0 0,-1 0 1,1 0-1,0 1 0,0-1 0,0 0 1,-1 1-1,1-1 0,0 1 0,0 0 1,0 0-1,0-1 0,3 2 0,-4-1-1,0 0-1,0 1 0,0-1 0,0 1 0,-1-1 0,1 1 0,0-1 1,0 1-1,-1 0 0,1-1 0,0 1 0,-1 0 0,1 0 0,-1-1 1,1 1-1,-1 0 0,1 0 0,-1 0 0,0 0 0,1 0 0,-1-1 1,0 1-1,1 2 0,-1 3-129,1-1 1,-1 1 0,0-1-1,-1 1 1,1 0-1,-1-1 1,0 1-1,-1-1 1,-3 11-1,-9 6-6490,-3-10-7693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7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231 601 7687,'-6'-10'10816,"0"2"-9932,0-1 1,0 1-1,-1 0 1,0 1-1,0 0 1,-1 0-1,1 0 0,-14-7 1,18 12-798,1 0 1,-1 0-1,0 1 1,1-1-1,-1 1 0,0-1 1,0 1-1,0 0 1,0 1-1,0-1 1,0 0-1,-1 1 0,1 0 1,0-1-1,0 1 1,0 1-1,0-1 0,0 0 1,-1 1-1,1-1 1,0 1-1,0 0 1,0 0-1,0 0 0,1 1 1,-1-1-1,0 1 1,0-1-1,1 1 1,-1 0-1,1 0 0,-1 0 1,1 1-1,0-1 1,0 0-1,-3 5 0,-1 3-58,1 0 0,-1 1 0,2-1-1,-1 1 1,1 0 0,1 1-1,0-1 1,1 1 0,0-1-1,1 1 1,0 0 0,1-1-1,0 1 1,1 0 0,2 12 0,-3-23-31,0 0 1,0 0-1,1 0 1,-1 0 0,1 0-1,-1 0 1,1 0 0,-1 0-1,1-1 1,-1 1 0,1 0-1,0 0 1,-1 0 0,1-1-1,0 1 1,0 0-1,0 0 1,-1-1 0,1 1-1,0-1 1,0 1 0,0-1-1,0 1 1,0-1 0,0 0-1,0 1 1,2-1 0,0 0 12,-1 0 0,1 0 0,0-1 0,-1 1 0,1-1 0,0 0 0,-1 1 1,1-1-1,-1 0 0,5-3 0,3-2 76,-1 0-1,0 0 1,0-1 0,11-13-1,20-24 202,-3-1 0,-2-3-1,32-55 1,-46 67-131,-2-1 0,-2-1 0,-1 0 0,-2-1 0,10-48 0,-31 172-413,3 98 0,4-167 263,1 1 0,0 0 0,1-1 1,2 1-1,-1-1 0,8 19 0,-9-31 5,-1 0-1,1 1 1,1-1-1,-1 0 0,0-1 1,1 1-1,0 0 1,0-1-1,0 1 0,0-1 1,1 0-1,3 3 1,-4-5 2,0 1 0,0-1 0,0 0 0,0 0 0,0 0 0,0 0 0,0 0 0,0-1 0,1 1 0,-1-1 0,0 0 0,0 0 1,0 0-1,1-1 0,-1 1 0,0-1 0,0 0 0,0 0 0,5-1 0,-2-2-11,1 0-1,0 0 1,-1 0 0,0-1-1,0 0 1,0 0 0,-1 0-1,1-1 1,-1 0 0,0 0-1,-1 0 1,0-1 0,0 1-1,5-11 1,-1-1-5,0 0 1,-1 0-1,-1-1 1,6-31-1,-9 38 2,-1-1 0,0 1 0,-1-1 0,-1 1 0,0-1 0,0 1 0,-3-16 0,3 27 0,0 0 0,0 1 0,0-1 0,-1 0 0,1 1 0,0-1 0,0 0 0,0 1 0,0-1 0,-1 0 0,1 1 0,0-1 0,-1 1 0,1-1 0,0 0 0,-1 1 0,1-1 0,-1 1 0,1-1 0,-1 1 0,1-1 0,-1 1 0,1 0 0,-1-1 0,0 1 0,1 0 0,-1-1 0,1 1 0,-1 0 0,0 0 0,1-1 0,-1 1 0,0 0 0,0 0 0,1 0 0,-1 0 0,0 0 0,1 0 0,-1 0 0,0 0 0,1 0 0,-1 0 0,0 1 0,1-1 0,-1 0 0,0 0 0,1 1 0,-1-1 0,1 0 0,-1 1 0,0-1 0,1 0 0,-1 1 0,1-1 0,-1 1 0,1-1 0,-1 1 0,1-1 0,0 1 0,-1 0 0,-2 2 0,0 1 0,0-1 0,1 1 0,-1-1 0,1 1 0,0 0 0,0 0 0,-2 5 0,2-1 0,0 0 0,1 0 0,0-1 0,0 1 0,0 0 0,1 0 0,1 0 0,-1 0 0,1 0 0,1 0 0,-1-1 0,4 9 0,-4-12 0,1 0 0,1 0 0,-1 0 0,0 0 0,1 0 0,0-1 0,0 1 0,0-1 0,0 0 0,1 0 0,-1 0 0,1 0 0,0-1 0,0 1 0,0-1 0,0 0 0,0 0 0,0 0 0,1-1 0,-1 1 0,0-1 0,7 1 0,5 0 0,0-1 0,-1 0 0,1-1 0,0-1 0,0-1 0,-1 0 0,1 0 0,-1-2 0,0 0 0,24-9 0,-27 8 0,0-1 0,0 0 0,0 0 0,0-2 0,-1 1 0,0-1 0,-1-1 0,0 0 0,0 0 0,-1-1 0,0 0 0,13-19 0,-19 23 0,0 1 0,-1-1 0,1 1 0,-1-1 0,-1 0 0,1 0 0,-1 1 0,0-1 0,0 0 0,-1 0 0,1-1 0,-1 1 0,-1 0 0,1 0 0,-1 0 0,0 0 0,-1 1 0,-2-9 0,-3-3 0,0 1 0,-1-1 0,-1 2 0,-19-26 0,28 41 0,-1-1 0,1 1 0,-1-1 0,1 1 0,0 0 0,-1-1 0,1 1 0,-1-1 0,1 1 0,0-1 0,0 1 0,-1-1 0,1 1 0,0-1 0,0 0 0,0 1 0,-1-1 0,1 1 0,0-1 0,0 1 0,0-1 0,0 0 0,0 1 0,0-1 0,0 1 0,1-1 0,-1 0 0,0 1 0,0-1 0,0 1 0,0-1 0,1 1 0,-1-1 0,0 1 0,1-1 0,-1 1 0,0-1 0,1 1 0,-1-1 0,1 1 0,-1-1 0,0 1 0,1 0 0,-1-1 0,1 1 0,-1 0 0,1-1 0,0 1 0,-1 0 0,1 0 0,-1 0 0,2-1 0,39-2 0,-24 2 0,39-4-744,72-17 1,-94 13-1733,53-20 1,7-14-9729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1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174 582 14253,'-11'-2'4517,"2"0"-3971,-55-7 1796,61 9-2206,0 0 0,1 0 0,-1 0 0,0 0 0,0 1 0,0-1 0,0 1 0,0 0 0,1-1 0,-1 1 0,0 1 0,0-1 0,1 0 0,-1 1 0,1-1 0,0 1 0,-1 0 0,1 0 0,0 0 0,-4 4 0,1 4 175,0 0 1,1 0 0,0 1-1,1 0 1,0-1 0,1 1-1,0 0 1,1 1 0,-1 20-1,2-8-228,1 0 0,1 1 0,8 36 0,-8-52-71,0 0-1,1 0 1,1 0-1,-1 0 0,1-1 1,1 0-1,6 10 0,-9-16 15,-1 0-1,1 0 0,-1 0 1,1 0-1,0 0 0,0 0 1,0-1-1,0 1 1,0-1-1,0 1 0,0-1 1,1 0-1,-1 0 0,0 0 1,1 0-1,-1 0 0,1-1 1,-1 1-1,1-1 0,-1 1 1,1-1-1,-1 0 0,1 0 1,0 0-1,-1 0 1,1-1-1,-1 1 0,1-1 1,-1 1-1,1-1 0,2-1 1,4-4 164,-1 1 1,0-1-1,0 0 1,0 0-1,-1-1 0,0 0 1,0 0-1,-1-1 1,0 0-1,-1 0 1,9-16-1,2-5 187,-2-1 0,13-40 0,-20 49-323,0-1 0,-1 0 0,-2 0 0,0 0 0,-1-1 0,-1 0 0,-2 1 0,-2-37 0,1 57-54,1 1 0,-1-1 0,1 0 0,-1 1 0,0-1 0,1 0 0,-1 1 0,0-1 0,0 1 0,0-1 0,-1 1 0,-1-3 0,3 4 0,-1 0 0,1-1 0,-1 1 0,1 0 0,-1 0 0,1-1 0,-1 1 0,1 0 0,-1 0 0,1 0 0,-1 0 0,1 0 0,-1 0 0,1 0 0,-1 0 0,1 0 0,-1 0 0,1 0 0,-1 0 0,1 0 0,-1 0 0,1 0 0,-1 1 0,1-1 0,-1 0 0,1 0 0,-1 1 0,1-1 0,-1 0 0,1 0 0,0 1 0,-1-1 0,1 1 0,0-1 0,-1 0 0,1 1 0,0-1 0,-1 1 0,1-1 0,0 1 0,0-1 0,-1 1 0,1-1 0,0 1 0,0-1 0,0 1 0,0-1 0,0 1 0,0-1 0,0 1 0,-4 11 0,2 0 0,-1 0 0,2 0 0,0 1 0,0-1 0,2 19 0,11 78 0,-9-93 0,1 1 0,1-1 0,0 0 0,1 0 0,16 29 0,-20-42 0,0 0 0,0 0 0,0 0 0,0 0 0,1-1 0,-1 1 0,1-1 0,0 1 0,-1-1 0,1 0 0,0 0 0,0 0 0,1-1 0,-1 1 0,4 1 0,-4-3 0,-1 0 0,1 0 0,0 0 0,0 0 0,-1 0 0,1-1 0,0 1 0,-1-1 0,1 0 0,0 1 0,-1-1 0,1-1 0,-1 1 0,1 0 0,-1 0 0,1-1 0,-1 0 0,0 1 0,0-1 0,0 0 0,0 0 0,3-4 0,7-8 0,0-1 0,-1-1 0,-1 1 0,0-2 0,-2 0 0,10-22 0,34-113 0,-32 75 0,-4-1 0,-2 0 0,-5-1 0,1-126 0,-13 179 0,3 26 0,0 0 0,0 0 0,0-1 0,0 1 0,0 0 0,0 0 0,-1-1 0,1 1 0,0 0 0,0 0 0,0 0 0,0-1 0,0 1 0,0 0 0,-1 0 0,1 0 0,0-1 0,0 1 0,0 0 0,0 0 0,-1 0 0,1 0 0,0 0 0,0-1 0,-1 1 0,1 0 0,0 0 0,0 0 0,-1 0 0,1 0 0,0 0 0,0 0 0,0 0 0,-1 0 0,1 0 0,0 0 0,0 0 0,-1 0 0,1 0 0,-2 2 0,0 0 0,1-1 0,-1 1 0,1 0 0,0 0 0,0 0 0,0 0 0,0 1 0,0-1 0,0 0 0,0 0 0,1 1 0,-1-1 0,0 3 0,-20 87 0,4 1 0,-8 165 0,24-253 0,1 0 0,-1 0 0,1 1 0,1-1 0,-1 0 0,1 0 0,0 1 0,0-1 0,1 0 0,-1 0 0,1 0 0,0 0 0,1-1 0,-1 1 0,1-1 0,0 1 0,0-1 0,0 0 0,0 0 0,1 0 0,0 0 0,0-1 0,0 1 0,0-1 0,0 0 0,1-1 0,-1 1 0,1-1 0,8 4 0,4 0-789,0-1-1,1 0 1,0-1-1,0-1 1,18 0 0,-29-2 270,-1 0 0,1-1 0,-1 0 0,1-1 0,-1 1 0,0-1 0,1 0 0,-1-1 0,0 1 0,1-2 0,-1 1 0,0 0 0,0-1 0,-1 0 0,1-1 1,-1 1-1,6-5 0,15-27-10324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1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19122,'-6'10'2685,"-13"22"309,-26 58 0,38-74-2491,1 0 0,1 1 0,0-1 0,1 2-1,0-1 1,-1 28 0,5-45-506,0 1 0,0-1 0,0 0 0,0 1 0,0-1 0,0 1 0,0-1 1,0 0-1,0 1 0,0-1 0,0 0 0,0 1 0,1-1 0,-1 0 0,0 1 0,0-1 0,0 0 0,1 1 0,-1-1 0,0 0 0,0 0 0,1 1 1,-1-1-1,0 0 0,0 0 0,1 1 0,-1-1 0,0 0 0,1 0 0,-1 0 0,0 0 0,1 0 0,-1 1 0,0-1 0,1 0 0,0 0 1,17-5 28,15-13 40,-8 0-342,2 1 0,39-19-1,-56 32 241,0 0-1,-1 1 0,1 0 0,0 0 0,1 1 0,-1 0 1,0 1-1,0 0 0,1 1 0,-1 0 0,14 2 0,-22-2 73,0 1 0,0 0-1,0-1 1,0 1 0,0 0-1,0 0 1,0 0 0,0 0-1,-1 1 1,1-1-1,0 0 1,-1 1 0,1-1-1,-1 1 1,1 0 0,-1-1-1,0 1 1,1 0 0,-1 0-1,0 0 1,0 0-1,-1 0 1,1 0 0,0 0-1,-1 0 1,1 0 0,-1 0-1,0 1 1,1-1 0,-1 0-1,0 0 1,0 0-1,-1 3 1,1 3 123,-1-1-1,0 1 0,-1-1 1,1 1-1,-1-1 0,-1 0 1,1 0-1,-6 11 1,-3 0-106,-1 0 0,-1-1 1,0 0-1,-1-1 0,-17 15 1,25-25-241,-1 0 1,-1 0-1,1 0 1,-1-1-1,0 0 1,0 0 0,0-1-1,-1 0 1,1-1-1,-1 0 1,0 0-1,0-1 1,-19 3-1,7-7-7943,2-9-7741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2723,'0'0'1025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2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47 8520,'5'-18'7132,"2"-8"782,-5 24-4350,-2 15-313,-3 14-2725,-1 1 0,-11 34 0,8-38-396,2-1 0,0 0 0,-2 45 0,7-67-127,0 0 0,0 0 0,0 0 0,0 0 0,0 0 0,0-1 0,0 1 0,1 0 0,-1 0 0,0 0 0,0 0 0,1 0 0,-1-1 0,0 1 0,1 0 0,-1 0 0,1-1 0,-1 1 0,1 0 0,-1 0 0,1-1 0,0 1 0,-1-1 0,1 1 0,0 0 0,-1-1 0,1 0 0,0 1 0,0-1 0,0 1 0,-1-1 0,2 1 0,1-1 5,0 0 1,-1 0-1,1 0 1,0 0-1,0-1 1,-1 1-1,1-1 1,0 1-1,-1-1 0,5-2 1,7-3 23,0-1 0,23-15 0,13-15-32,-30 21 0,1 1 0,1 0 0,37-17 0,-58 31 0,-1 1 0,1-1 0,0 1 0,0 0 0,0-1 0,0 1 0,0 0 0,0-1 0,0 1 0,0 0 0,0 0 0,0 0 0,0 0 0,0 0 0,0 0 0,0 0 0,0 0 0,0 0 0,0 1 0,-1-1 0,1 0 0,0 1 0,0-1 0,0 0 0,0 1 0,0-1 0,0 1 0,-1 0 0,1-1 0,0 1 0,0 0 0,-1-1 0,1 1 0,-1 0 0,1 0 0,0-1 0,-1 1 0,1 0 0,-1 0 0,0 0 0,1 0 0,-1 0 0,0 0 0,1 0 0,-1 0 0,0 0 0,0-1 0,0 1 0,0 2 0,1 9 0,-1 0 0,0 0 0,-3 20 0,0 6 0,4-38 0,-1 1 0,1-1 0,-1 0 0,1 1 0,-1-1 0,1 1 0,0-1 0,-1 0 0,1 0 0,-1 1 0,1-1 0,0 0 0,-1 0 0,1 0 0,-1 0 0,1 1 0,0-1 0,-1 0 0,1 0 0,0 0 0,-1 0 0,1-1 0,0 1 0,-1 0 0,1 0 0,0 0 0,-1 0 0,1-1 0,-1 1 0,1 0 0,-1-1 0,1 1 0,0-1 0,22-9 0,44-39 0,16-10 0,-76 55 0,0 0 0,0 0 0,0 1 0,0 0 0,1 1 0,-1-1 0,1 2 0,-1-1 0,1 1 0,8-1 0,-15 2 0,0 0 0,-1 1 0,1-1 0,0 0 0,-1 0 0,1 0 0,0 0 0,-1 1 0,1-1 0,0 0 0,-1 1 0,1-1 0,-1 0 0,1 1 0,-1-1 0,1 1 0,-1-1 0,1 0 0,-1 1 0,1 0 0,-1-1 0,1 1 0,-1-1 0,0 1 0,1-1 0,-1 1 0,0 0 0,1 0 0,1 27 0,-13 27 0,0-11-41,11-20-350,0-24 362,0 1 1,0-1-1,0 1 1,0-1-1,0 1 1,0-1-1,0 1 1,1-1-1,-1 1 1,0-1-1,0 0 1,1 1-1,-1-1 1,0 1 0,0-1-1,1 0 1,-1 1-1,0-1 1,1 0-1,-1 0 1,1 1-1,-1-1 1,0 0-1,1 0 1,-1 1-1,1-1 1,-1 0-1,0 0 1,1 0-1,-1 0 1,1 0-1,0 1 1,2-5-5146,-3-6 1952,0 7 1272,0-21-8305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6182,'3'-54'429,"-2"1"6222,17-100-1,-14 148-3959,1 15-1942,2 17-473,12 75 741,47 302-1191,-63-345-4246,-6-50-966,-12-7-3834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4 250 12107,'-2'-16'1758,"1"1"-1,1-1 1,0 0-1,1 0 1,3-16-1,-3 26-1438,1-1 0,0 1 1,0 0-1,1 0 0,0 0 0,0 0 0,1 0 0,-1 1 0,1-1 1,0 1-1,1 0 0,-1 0 0,1 1 0,9-8 0,-6 6-141,1 0-1,0 1 1,-1 0-1,2 1 0,-1 0 1,0 0-1,1 1 1,0 0-1,0 0 0,-1 1 1,2 1-1,-1 0 1,0 0-1,12 1 0,-17 1-170,0-1-1,-1 1 1,1 0-1,0 0 1,-1 0-1,0 1 0,1-1 1,-1 1-1,0 0 1,1 1-1,-1-1 0,0 1 1,-1-1-1,1 1 1,0 0-1,-1 1 1,0-1-1,0 1 0,0-1 1,0 1-1,0 0 1,-1 0-1,0 0 1,0 0-1,0 1 0,0-1 1,0 1-1,-1-1 1,0 1-1,0-1 1,0 10-1,1-2 41,-1 0-1,-1 0 1,-1 0-1,1 1 1,-2-1-1,0 0 1,0 0-1,-1 0 1,0-1-1,-1 1 1,-1-1-1,0 0 1,0 0-1,-1 0 1,0-1-1,-1 0 1,0 0-1,-1 0 1,0-1-1,-11 10 1,2-12 155,17-7-212,0-1 0,0 1 0,0-1-1,0 1 1,0-1 0,0 1 0,0-1 0,0 1 0,0-1 0,0 1-1,0-1 1,0 1 0,0-1 0,1 1 0,-1-1 0,0 1-1,0-1 1,1 1 0,-1 0 0,0-1 0,1 1 0,-1-1 0,0 1-1,1 0 1,-1 0 0,1-1 0,-1 1 0,0 0 0,1-1-1,-1 1 1,2 0 0,4-5-90,1 1-1,0 0 1,0 1 0,1 0-1,-1 0 1,1 0 0,-1 1-1,1 0 1,0 1 0,14-2-1,1 2-218,1 0 0,33 3 1,-51-1 288,0-1 1,0 1 0,0 0 0,0 1 0,0-1 0,0 1-1,-1 0 1,1 1 0,-1-1 0,1 1 0,-1 0 0,0 1-1,0-1 1,0 1 0,0 0 0,-1 0 0,1 0 0,-1 1-1,0 0 1,-1 0 0,1 0 0,-1 0 0,0 0 0,0 1-1,-1-1 1,1 1 0,2 11 0,-3-8 231,-1 1 0,0-1 0,0 1 0,-1-1 0,0 1 0,-1-1 0,0 1 0,0-1 0,-1 1 0,0-1-1,-1 0 1,0 0 0,-1 0 0,1 0 0,-2 0 0,1-1 0,-8 10 0,-12 16 137,-54 57-1,66-78-314,-2 0 1,0-1 0,0-1-1,-1 0 1,0-1-1,-29 14 1,41-23-34,1 0 1,-1 1-1,0-1 1,0 0-1,0-1 1,1 1-1,-1 0 1,0-1-1,0 0 1,0 0-1,0 0 1,0 0-1,0 0 1,0 0-1,0-1 1,1 1-1,-1-1 1,0 0-1,0 0 1,0 0-1,-3-2 1,3 1-33,1-1 0,-1 1 0,0-1 0,1 0 0,0 0 0,-1 0 0,1 0 1,0 0-1,1 0 0,-1-1 0,0 1 0,1-1 0,0 1 0,-2-6 0,1-4-241,0 1 1,1-1-1,0 1 0,0-1 0,2 0 0,-1 1 0,2-1 0,-1 1 0,5-14 1,-2 15-2210,1-1 0,0 1 0,0 0 0,8-11 0,7-9-9558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3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104 333 17713,'0'0'5077,"9"-8"-2334,-1 0-2346,0 0-1,0 0 0,0-1 1,-1 0-1,0 0 0,-1-1 0,0 1 1,-1-2-1,0 1 0,0 0 0,-1-1 1,4-15-1,-5 12-228,-1 1 0,0-1 1,-1 0-1,-1 1 0,0-1 0,-3-16 0,3 26-138,0 1 0,-1 0 1,0-1-1,0 1 0,0-1 0,0 1 0,0 0 0,0 0 1,-1 0-1,0 0 0,0 0 0,0 0 0,0 0 0,0 0 1,0 1-1,-1-1 0,1 1 0,-1 0 0,0 0 0,0 0 1,1 0-1,-1 0 0,-1 0 0,1 1 0,0-1 0,0 1 0,0 0 1,-1 0-1,-4 0 0,5 0-30,1 1 0,-1 0 0,0 0 0,0 0 0,0 0 0,0 1 0,0-1 0,0 1 0,1 0 0,-1 0 0,0 0 0,0 0 0,1 0 0,-1 0 0,1 1 0,-1-1 0,-2 4 0,0-1 0,1 0 0,-1 1 0,1 0 0,1 0 0,-1 0 0,1 0 0,-5 11 0,0 2 0,1 1 0,1-1 0,1 1 0,-3 25 0,3-20 0,2 1 0,0 0 0,2 0 0,1 0 0,1-1 0,1 1 0,1 0 0,8 31 0,-10-53-35,-1 0-1,1 0 1,0 1-1,1-1 1,-1 0 0,1 0-1,-1 0 1,1 0-1,0-1 1,0 1-1,0 0 1,0-1 0,1 1-1,-1-1 1,1 0-1,-1 0 1,1 0 0,0 0-1,0 0 1,0-1-1,0 1 1,0-1 0,0 0-1,0 0 1,1 0-1,-1 0 1,0 0-1,1-1 1,-1 1 0,0-1-1,1 0 1,-1 0-1,0-1 1,1 1 0,-1-1-1,0 1 1,1-1-1,-1 0 1,0 0-1,0 0 1,0-1 0,6-3-1,5-2-509,-1-1-1,0-1 0,0 0 1,-1-1-1,0 0 0,-1-1 0,20-23 1,13-32-8242,-5-7-8184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3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71 220 19250,'-23'54'2270,"15"-38"-1398,0 0 0,2 1 0,0 0 0,1 0 0,0 0 0,1 1 0,-1 23 0,21-57-877,0-11-413,-1-1 0,-1 0 1,-2-1-1,15-50 0,-14 38-370,-6 30 749,-2 17-134,-1 24-21,-4-25 285,53 605 5062,-23-244-2838,-28-341-2315,-1 44 0,-5-63 3,-4-15 1,-4-15-38,4-9-137,2 0 0,1 0 0,-2-66 0,17-101-292,7 85 262,33-117 1,-28 149 108,-4-1 0,-4-2 0,6-122 0,-25 167 184,5 40-89,0 1 0,-1-1 0,1 1 0,0-1 0,0 1 0,0-1 0,0 1 0,-1-1 0,1 1 0,0 0 0,-1-1 0,1 1 0,0-1 0,-1 1 0,1 0 0,0-1 1,-1 1-1,1 0 0,0 0 0,-1-1 0,1 1 0,-1 0 0,1 0 0,-1-1 0,1 1 0,-1 0 0,-1 0-1,1 1 0,0-1 0,0 1 0,0-1-1,0 1 1,0-1 0,0 1 0,0 0 0,1 0 0,-1-1 0,0 1 0,0 0 0,0 0-1,1 0 1,-1 0 0,0 0 0,0 1 0,-7 12 9,1 0 1,0 0-1,1 1 0,1-1 1,0 1-1,-3 18 1,0 8 335,-3 48 0,10-75-272,-1 2 61,0 0 0,2 0 0,0 0 1,5 29-1,-5-42-167,0-1 1,1 0-1,-1 1 1,1-1-1,0 0 0,-1 0 1,1 0-1,0 0 1,1 0-1,-1 0 1,0 0-1,0 0 0,1 0 1,-1 0-1,1 0 1,0-1-1,-1 1 1,1-1-1,0 1 0,0-1 1,0 0-1,0 0 1,0 0-1,0 0 0,1 0 1,-1 0-1,0-1 1,0 1-1,1-1 1,-1 1-1,0-1 0,1 0 1,-1 0-1,0 0 1,1 0-1,-1 0 1,0-1-1,0 1 0,1-1 1,-1 1-1,3-2 1,0 0-497,0 0 1,0 0-1,0-1 1,0 0-1,0 0 1,0 0-1,-1 0 1,1-1 0,-1 1-1,0-1 1,0 0-1,5-8 1,20-30-7476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5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1 762 12139,'0'0'16843,"5"13"-16015,7 21-461,-2 0 1,11 65 0,2 88 947,-3-23-776,-20-164-539,-1 1 0,1-1 0,0 1 0,0-1 0,0 1 0,0 0 0,0-1 0,0 1 0,1-1 0,-1 1 0,0-1 0,0 1 0,0-1 0,0 1 0,1-1 0,-1 1 0,0-1 0,0 1 0,1-1 0,-1 0 0,0 1 0,1-1 0,-1 1 0,1-1 0,-1 0 0,0 1 0,1-1 0,0 1 0,7-14 0,3-27 0,-3-19 0,-3-1 0,-2 1 0,-7-92 0,0 119 0,-10-48 0,12 71 0,5 21 0,1-1 0,0 0 0,0 0 0,9 15 0,-11-22 0,0 0 0,0 0 0,0-1 0,1 1 0,-1-1 0,1 0 0,0 0 0,0 0 0,0 0 0,0 0 0,1-1 0,-1 1 0,1-1 0,-1 0 0,1 0 0,0 0 0,0-1 0,5 2 0,-6-3 0,-1 0 0,1 0 0,-1-1 0,0 1 0,1-1 0,-1 0 0,0 1 0,0-1 0,1 0 0,-1-1 0,0 1 0,0 0 0,0-1 0,0 1 0,0-1 0,0 1 0,-1-1 0,1 0 0,-1 0 0,1 0 0,-1 0 0,1 0 0,-1 0 0,0 0 0,0 0 0,0 0 0,0-1 0,0-2 0,5-10 0,-1 0 0,5-30 0,-10 43 0,9-86 0,-8 53 0,-1 29 0,0 12 0,-4 33 0,2 2 0,2-1 0,5 40 0,-4-76 0,0 1 0,0-1 0,0 0 0,1 0 0,-1 1 0,1-1 0,0 0 0,0 0 0,1-1 0,-1 1 0,6 7 0,-6-10 0,-1 0 0,0 0 0,1 0 0,-1 0 0,0 0 0,1 0 0,-1-1 0,1 1 0,0 0 0,-1-1 0,1 1 0,0-1 0,-1 0 0,1 1 0,0-1 0,-1 0 0,1 0 0,0 0 0,-1 0 0,1 0 0,0-1 0,-1 1 0,1 0 0,0-1 0,-1 1 0,1-1 0,-1 0 0,1 1 0,0-1 0,-1 0 0,0 0 0,1 0 0,-1 0 0,0 0 0,2-2 0,9-9 0,0 0 0,-1-1 0,-1 0 0,0-1 0,-1 0 0,0-1 0,7-16 0,-7 13 0,1 0 0,1 1 0,0 0 0,23-25 0,-33 41 0,0 0 0,0-1 0,0 1 0,0 0 0,0 1 0,0-1 0,0 0 0,0 0 0,0 0 0,1 1 0,-1-1 0,0 0 0,1 1 0,-1 0 0,0-1 0,1 1 0,-1 0 0,1-1 0,-1 1 0,0 0 0,1 0 0,-1 0 0,1 0 0,-1 1 0,1-1 0,-1 0 0,2 1 0,1 1 0,-1 0 0,1 1 0,-1-1 0,1 1 0,-1 0 0,0 0 0,4 5 0,-5-5 0,0 0 0,1-1 0,-1 1 0,1-1 0,0 1 0,0-1 0,-1 0 0,2 0 0,-1 0 0,0 0 0,0-1 0,0 1 0,5 0 0,-3-1-152,0-1-1,0-1 1,0 1 0,0-1 0,0 0-1,0 0 1,0 0 0,-1 0 0,1-1-1,0 0 1,-1 0 0,1-1-1,-1 1 1,0-1 0,0 0 0,0 0-1,0 0 1,4-4 0,8-10-1530,0-1 0,22-29 0,-26 31 845,15-21-3348,26-46 0,-22 17 3001,-13 0 3867,-19 52 378,-6 23-1705,-8 21-498,6-9-92,1 1 0,0 0 1,2 1-1,1 0 1,1 0-1,-3 46 1,7-68-743,0-1 1,0 1-1,0 0 1,0 0 0,0-1-1,0 1 1,0 0 0,0 0-1,0-1 1,0 1 0,0 0-1,0 0 1,0-1-1,1 1 1,-1 0 0,0-1-1,1 1 1,-1 0 0,0-1-1,1 1 1,-1 0-1,1-1 1,-1 1 0,1-1-1,-1 1 1,1-1 0,-1 1-1,1-1 1,0 1 0,-1-1-1,1 0 1,0 1-1,-1-1 1,1 0 0,0 0-1,0 1 1,-1-1 0,1 0-1,0 0 1,0 0-1,-1 0 1,1 0 0,0 0-1,0 0 1,-1 0 0,1 0-1,0 0 1,0-1-1,-1 1 1,1 0 0,0 0-1,-1-1 1,1 1 0,0 0-1,-1-1 1,1 1 0,0-1-1,-1 1 1,1-1-1,5-2 13,-1-1 0,0 0 0,0 1-1,0-2 1,0 1 0,5-6 0,14-23 67,-1-2 0,-2 0 0,-1-2 1,-2 0-1,-2-1 0,-1 0 1,-2-2-1,-2 1 0,-1-2 1,-2 1-1,-2-1 0,1-81 1,-16 134 669,-3 13-401,1 8-277,2-1 0,1 2 1,2-1-1,1 1 0,1 0 0,2 0 0,4 55 0,-2-87-96,0 1 0,0-1 0,0 0 0,1 1 0,-1-1 0,1 1 0,0-1 0,-1 0 0,1 0 0,0 1 0,0-1 0,0 0 0,1 0 0,-1 0 0,1 0 0,-1 0 0,1-1 0,-1 1 0,1 0 0,0-1 0,0 1 0,0-1 0,0 1 0,0-1 0,0 0 0,0 0 0,0 0 0,1 0 0,-1 0 0,0-1 0,0 1 0,1-1 0,-1 1 0,1-1 0,-1 0 0,0 0 0,1 0 0,-1 0 0,1 0 0,-1-1 0,0 1 0,3-2 0,4 0 0,0-1 0,0 0 0,0-1 0,-1 0 0,1-1 0,-1 1 0,0-2 0,-1 1 0,12-11 0,7-12 0,0-1 0,31-48 0,8-10 0,-49 74 0,-5 17 0,1 30 0,-5-9 0,-5-22 0,0 0 0,0 0 0,0 0 0,0 0 0,0 0 0,0-1 0,1 1 0,0-1 0,-1 1 0,1-1 0,0 0 0,0 0 0,0 0 0,0 0 0,0-1 0,1 0 0,-1 1 0,0-1 0,1 0 0,-1 0 0,1-1 0,-1 1 0,1-1 0,0 0 0,-1 0 0,5 0 0,8-2 0,0-1 0,0 0 0,0-1 0,25-11 0,28-5 0,-66 19 0,1 1 0,-1-1 0,1 1 0,-1 0 0,1 0 0,-1 0 0,1 0 0,-1 0 0,1 1 0,-1 0 0,1-1 0,-1 1 0,0 1 0,1-1 0,-1 0 0,0 1 0,0 0 0,0-1 0,0 1 0,0 0 0,2 3 0,-1 1 0,0-1 0,0 1 0,-1 0 0,0 0 0,0 0 0,-1 1 0,0-1 0,0 0 0,0 1 0,0 7 0,8 58 0,-3 0 0,-3 1 0,-9 100 0,5-172 0,0 26 0,-1 0 0,-2 0 0,-1 0 0,-1 0 0,-1 0 0,-19 49 0,25-76 0,0 0 0,0 1 0,-1-1 0,1 0 0,0 1 0,0-1 0,0 0 0,0 0 0,-1 1 0,1-1 0,0 0 0,0 0 0,-1 1 0,1-1 0,0 0 0,0 0 0,-1 0 0,1 1 0,0-1 0,-1 0 0,1 0 0,0 0 0,0 0 0,-1 0 0,1 0 0,0 0 0,-1 0 0,1 0 0,0 0 0,-1 0 0,1 0 0,0 0 0,-1 0 0,1 0 0,0 0 0,-1 0 0,1 0 0,0 0 0,-1-1 0,-13-12 0,-6-23 0,19 34 0,-3-6 0,0 0 0,1 0 0,-1 0 0,2 0 0,-1-1 0,1 1 0,1-1 0,-1 1 0,1-1 0,1 0 0,0 1 0,0-1 0,1 0 0,0 1 0,0-1 0,1 1 0,0-1 0,1 1 0,-1-1 0,2 1 0,-1 0 0,1 1 0,0-1 0,1 1 0,9-12 0,5-4-329,-12 16-322,0 0 0,0-1 0,-1 0 0,0 0 0,-1 0 0,0 0 0,0-1 0,-1 0 0,7-19 1,-9-5-6253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5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1 133 19378,'0'0'1634,"31"-13"-1442,12-10 128,14-5-127,2-3-258,-2-6-4803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6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0 939 5701,'7'-93'10592,"3"4"-5801,2 2-2769,26-91 0,5 30-592,23-102 183,-60 189-1351,-6 41 91,-4 30 313,-78 468 995,65-331-834,4 189 0,12-321-827,1-1 0,1 1 0,0-1 0,1 1 0,1-1 0,0 0 0,1 0 0,0 0 0,1-1 0,8 16 0,-12-28 0,-1 1 0,0-1 0,1 0 0,-1 0 0,1 0 0,-1 0 0,1 0 0,0 0 0,-1 0 0,1 0 0,0 0 0,0-1 0,-1 1 0,1 0 0,0 0 0,0 0 0,0-1 0,0 1 0,0-1 0,0 1 0,0-1 0,0 1 0,0-1 0,0 1 0,1-1 0,-1 0 0,0 0 0,0 0 0,0 1 0,0-1 0,0 0 0,1-1 0,-1 1 0,0 0 0,0 0 0,0 0 0,0-1 0,0 1 0,1 0 0,-1-1 0,0 1 0,0-1 0,0 1 0,0-1 0,0 0 0,0 1 0,-1-1 0,1 0 0,0 0 0,0 0 0,1-1 0,3-5 0,-1 1 0,0-1 0,0 0 0,0 0 0,-1 0 0,4-12 0,14-55 0,-3-1 0,13-118 0,-6-156 0,-21 241 0,-1 321 0,-3-207 0,1-1 0,0 1 0,0-1 0,1 1 0,-1-1 0,1 1 0,3 4 0,-5-9 0,1 0 0,-1 0 0,1 0 0,-1 0 0,1 0 0,0 0 0,-1 0 0,1 0 0,0 0 0,0 0 0,0 0 0,0-1 0,0 1 0,0 0 0,0-1 0,0 1 0,0-1 0,0 1 0,0-1 0,0 0 0,0 1 0,0-1 0,0 0 0,0 0 0,1 0 0,-1 1 0,0-1 0,0 0 0,0-1 0,0 1 0,1 0 0,-1 0 0,0 0 0,0-1 0,0 1 0,0-1 0,0 1 0,0-1 0,0 1 0,1-2 0,5-2 0,-1-2 0,1 1 0,-1-1 0,-1 0 0,1 0 0,-1 0 0,0-1 0,-1 0 0,7-12 0,32-72 0,-34 68 0,0 0 0,-2-1 0,-1 0 0,0 0 0,-2 0 0,2-46 0,-7 67 0,-4 15 0,-2 21 0,4-5 0,1 1 0,1-1 0,6 55 0,-4-80 0,-1-1 0,0 1 0,1-1 0,-1 0 0,1 1 0,0-1 0,0 0 0,0 1 0,0-1 0,0 0 0,1 0 0,-1 0 0,0 0 0,1 0 0,0 0 0,-1-1 0,1 1 0,0 0 0,0-1 0,0 1 0,0-1 0,4 2 0,-3-2 0,1 0 0,-1-1 0,1 1 0,-1-1 0,1 0 0,-1 0 0,1 0 0,-1-1 0,1 1 0,-1-1 0,1 0 0,-1 0 0,7-2 0,8-6 0,-1 0 0,0-1 0,0 0 0,19-17 0,-35 26 0,23-19 0,-18 14 0,0 1 0,1-1 0,-1 1 0,1 0 0,1 1 0,-1 0 0,0 0 0,13-4 0,-18-5 0,0 1 0,-1-1 0,-1 0 0,-1-22 0,0 15 0,6-50 65,-3 47-181,0-1 0,-3-30 0,1 52-202,0 0 0,-1 0-1,1 1 1,-1-1 0,1 0 0,-1 0 0,0 1-1,0-1 1,0 1 0,1-1 0,-1 1-1,-1-1 1,1 1 0,0-1 0,0 1 0,-1 0-1,1 0 1,0 0 0,-1 0 0,1 0 0,-1 0-1,-2-1 1,-24-13-8576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7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12940,'0'0'12524,"31"-58"-10506,8 44-897,11-1-576,7 3-417,-2 2-128,-7 0-3139,-10-2-6663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7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27 21012,'-16'-5'1415,"4"1"-1016,5 1-180,-1 0 1,0 0 0,0 1 0,0 0-1,0 0 1,0 1 0,0 0-1,0 1 1,0 0 0,0 0 0,0 0-1,-1 1 1,-7 2 0,8 1-131,-1 1 1,1 0-1,0 0 0,1 1 1,-1 0-1,1 0 0,0 1 1,1-1-1,0 2 0,0-1 1,0 1-1,1 0 0,0 0 1,0 0-1,1 0 0,0 1 1,-3 13-1,-4 9 192,2 0 1,1 1-1,-6 57 0,13-79-252,-4 35 486,1 52 0,4-87-398,0 0 0,1 1 1,0-1-1,1 0 0,0 0 1,0 0-1,1 0 0,0-1 0,1 1 1,0-1-1,7 12 0,-9-19-103,0 0 0,-1 1 0,1-1 0,0 0 0,0 0-1,1 0 1,-1 0 0,0-1 0,1 1 0,-1-1 0,1 1-1,-1-1 1,1 0 0,-1 0 0,1 0 0,0 0-1,0-1 1,-1 1 0,1-1 0,0 1 0,0-1 0,0 0-1,0 0 1,0 0 0,-1-1 0,1 1 0,0-1 0,0 1-1,0-1 1,-1 0 0,1 0 0,0 0 0,4-3 0,2-2 18,1 0 0,-1 0-1,0-1 1,-1 0 0,0 0 0,0-1 0,10-13 0,1-3 65,-2-2 0,-1 0-1,-1 0 1,-1-2-1,19-53 1,-25 60-73,-2-1 0,-1-1 0,0 1 0,-2-1 0,0 0 0,-2 0 0,0 0 0,-4-34 0,2 51-9,0 0 0,-1 0 0,0 0 0,1 1 0,-2-1 0,1 0 0,-1 1 0,0-1 0,0 1 0,-5-7 0,6 10-56,0 0 0,0 0 0,0 0 0,0 0 0,0 1 0,0-1 0,0 0 0,-1 1 0,1 0 0,0-1 0,-1 1 0,0 0 0,1 0 0,-1 0 0,1 1 0,-1-1 0,0 1 0,0-1 0,1 1 0,-1 0 0,0 0 0,0 0 0,1 0 0,-4 1 0,4 1-132,-1-1-1,0 0 0,1 1 0,-1-1 0,1 1 0,0 0 0,0 0 0,0 0 1,0 0-1,0 0 0,0 1 0,0-1 0,1 0 0,-1 1 0,1 0 0,-1-1 1,1 1-1,0 0 0,0-1 0,1 1 0,-1 0 0,0 0 0,1 0 0,0 0 1,-1 0-1,1-1 0,1 5 0,-2 3-1050,1 1 0,0 0 0,1 0 0,0-1 0,1 1 0,4 13 0,8 7-4483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9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0 667 13389,'2'-12'2530,"7"-40"49,-2 37 255,0 26-1664,5 31-300,-11-38-492,55 369 4173,-13-62-3187,-40-289-1360,-2-13-43,0-1-1,1 0 1,-1 0 0,1 0-1,1 0 1,0-1 0,0 1-1,0-1 1,7 10 0,-10-16 7,0-1 1,0 0-1,0 0 1,0 0-1,0 1 1,1-1 0,-1 0-1,0 0 1,0 0-1,0 1 1,0-1-1,1 0 1,-1 0-1,0 0 1,0 0-1,0 0 1,1 1 0,-1-1-1,0 0 1,0 0-1,1 0 1,-1 0-1,0 0 1,0 0-1,1 0 1,-1 0-1,0 0 1,0 0 0,1 0-1,-1 0 1,0 0-1,0 0 1,1 0-1,-1 0 1,0 0-1,0 0 1,0 0-1,1-1 1,-1 1 0,0 0-1,1 0 1,3-13-507,-3-25 221,-1 34 144,-10-170-62,-1-4 192,11-39 86,3-309 309,-4 525-339,1-1 1,0 0-1,0 1 0,0-1 0,0 0 0,0 1 0,0-1 1,0 0-1,1 1 0,-1-1 0,0 0 0,1 1 1,-1-1-1,1 1 0,0-1 0,0 1 0,-1-1 0,1 1 1,0 0-1,0-1 0,0 1 0,0 0 0,3-2 0,-3 3-18,1 1-1,-1 0 1,1 0-1,-1 0 0,0 0 1,1 0-1,-1 0 0,0 0 1,0 0-1,0 0 1,1 1-1,-1-1 0,-1 0 1,1 1-1,0-1 0,0 1 1,0-1-1,-1 1 1,1-1-1,-1 1 0,1 0 1,-1 2-1,12 33 84,-3 1-1,0-1 1,-3 1-1,3 50 1,-7 161 1129,-4-137-421,1 0-333,4 142 834,-2-240-1240,0-1-1,1 1 0,0-1 0,1 0 1,0 0-1,1 0 0,1 0 0,10 20 1,-15-32-48,1 0 0,-1 0 0,1 0 1,-1 0-1,1 0 0,0 0 0,-1 0 1,1 0-1,0 0 0,0-1 0,-1 1 1,1 0-1,0 0 0,0-1 0,0 1 1,0 0-1,0-1 0,0 1 0,0-1 1,0 1-1,0-1 0,1 0 0,0 1 1,-1-2 1,0 1 1,0-1-1,0 1 1,0-1 0,0 1-1,-1-1 1,1 0-1,0 1 1,0-1 0,-1 0-1,1 0 1,-1 1-1,1-1 1,-1 0-1,1 0 1,-1 0 0,1 0-1,-1 0 1,0 0-1,1-1 1,2-7-50,-1 0 0,-1 0 0,1 0 0,-1-14 1,-5-50-1392,-3 1 0,-21-94 1,13 94 70,4 0 0,-3-96 1,18 163 1368,3 13 11,10 18 106,-15-23-68,6 11 181,0-1-30,0 1-1,19 22 0,-25-34-182,-1 0 0,1 0 0,0 0 1,-1-1-1,1 1 0,0 0 0,1-1 0,-1 1 1,0-1-1,0 1 0,1-1 0,-1 0 0,0 0 1,1 0-1,-1-1 0,1 1 0,0 0 0,-1-1 1,1 0-1,-1 1 0,1-1 0,0 0 1,-1 0-1,4-1 0,-4 0 92,0-1-1,0 1 1,0-1 0,0 1 0,0-1-1,0 1 1,-1-1 0,1 0-1,-1 0 1,1 0 0,-1 0 0,1 0-1,-1-1 1,0 1 0,0 0-1,0 0 1,-1-1 0,1 1 0,0-1-1,-1 1 1,1-3 0,6-59 1618,-7 61-1679,2-15 208,-1 3-15,0 0 0,-1-1 0,0 1-1,-1-1 1,-6-28 0,-1 32-116,2 18 7,1 25 14,4 0-96,-1-1 213,4 49 0,-2-72-230,1-1 0,0 0 0,0 0 0,1 1 0,-1-1 0,1 0 1,1 0-1,-1 0 0,1-1 0,0 1 0,0-1 0,1 1 0,7 8 1,-10-13-22,1 0 0,-1 1 0,0-1 0,1-1 1,-1 1-1,1 0 0,-1 0 0,1 0 1,-1-1-1,1 1 0,-1-1 0,1 1 1,0-1-1,-1 0 0,1 0 0,0 1 1,0-1-1,-1 0 0,1-1 0,0 1 0,-1 0 1,1 0-1,0-1 0,-1 1 0,1-1 1,-1 1-1,1-1 0,-1 0 0,1 1 1,-1-1-1,1 0 0,1-2 0,5-3 61,-1 0 1,-1-1-1,1 1 0,8-13 0,-12 15-70,152-204-4,-154 207-2,0-1 0,0 1 0,0 0 1,0 0-1,0 0 0,0 0 0,0 0 0,0 0 0,1 0 0,-1 0 1,0 0-1,1 1 0,-1-1 0,1 0 0,2 0 0,-4 1 0,1 0-1,-1 0 1,1 1-1,-1-1 1,1 0 0,-1 0-1,1 0 1,-1 1-1,1-1 1,-1 0-1,1 1 1,-1-1-1,1 0 1,-1 1 0,0-1-1,1 1 1,-1-1-1,1 0 1,-1 1-1,0-1 1,0 1-1,1-1 1,-1 1 0,0-1-1,0 1 1,0 0-1,1 0 1,4 52-124,-5-42 120,0 23 55,0-16-16,0 1 0,2-1 0,0 1 0,8 33 0,-10-51-33,0 0 1,0-1-1,0 1 1,0 0-1,0 0 1,1-1-1,-1 1 0,0 0 1,0 0-1,1-1 1,-1 1-1,0 0 1,1-1-1,-1 1 0,1-1 1,-1 1-1,1 0 1,-1-1-1,1 1 1,-1-1-1,1 1 1,-1-1-1,1 0 0,0 1 1,-1-1-1,1 0 1,0 1-1,-1-1 1,1 0-1,0 0 0,0 1 1,-1-1-1,1 0 1,0 0-1,0 0 1,0 0-1,1-1 0,0 0 1,-1-1-1,1 1 0,0 0 1,-1-1-1,1 1 0,-1-1 0,0 0 1,1 1-1,-1-1 0,0 0 1,1-3-1,26-60-4,-12 9-529,-2-1 1,-2 0-1,7-100 0,-12-175-2374,-7 250 2671,-11 253 1917,12-98-980,9 79 0,-6-125-608,1-1 0,1 0 1,1 0-1,1-1 1,1 0-1,18 34 1,-25-56-82,-1 0 17,1 0 0,-1 0 1,1 0-1,-1 0 0,1 0 0,0 0 1,0-1-1,1 1 0,-1-1 0,0 0 1,1 1-1,0-1 0,-1 0 0,1-1 1,4 3-1,-6-4-17,-1 0-1,0 0 1,1 0 0,-1 0-1,0 0 1,1 0 0,-1 0-1,0 0 1,1-1 0,-1 1 0,0 0-1,1 0 1,-1-1 0,0 1-1,0 0 1,1 0 0,-1-1-1,0 1 1,0 0 0,1 0-1,-1-1 1,0 1 0,0 0-1,0-1 1,0 1 0,1 0-1,-1-1 1,0 1 0,0-1 0,0 1-1,0 0 1,0-1 0,0 1-1,0 0 1,0-1 0,0 1-1,0 0 1,0-1 0,0 1-1,-1-1 1,1 1 0,-3-20 164,0 10-148,-2 0-1,1 0 1,-2 0-1,1 1 1,-1 0 0,0 0-1,-1 0 1,0 1-1,-13-12 1,-4-2-161,-51-36 1,34 34 14,32 20 122,1-1-1,-1 1 1,1-2 0,0 1-1,-11-11 1,19 15 1,-1 1 1,1-1-1,0 1 1,-1-1-1,1 1 1,0-1-1,-1 0 1,1 1-1,0-1 1,0 0-1,-1 1 1,1-1-1,0 1 1,0-1-1,0 0 1,0 1-1,0-1 1,0 0-1,0 1 1,0-1-1,0 0 1,0 1-1,1-1 1,-1 0-1,0 1 1,0-1-1,1 1 1,-1-1-1,0 0 1,1 1-1,-1-1 1,0 1-1,1-1 1,-1 1-1,1-1 1,-1 1-1,1-1 1,-1 1-1,1 0 1,-1-1-1,1 1 1,-1 0-1,1-1 1,0 1-1,0 0 1,33-15-38,-29 14 56,153-46-119,-89 29-9256,-66 18 8665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2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15791,'0'0'6662,"48"33"-6566,-22-16-128,-2 1-2690,3-3-4389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9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54 228 19026,'-27'0'1858,"9"-9"832,9-13-287,9-5-1090,13-2-544,17-3-353,7 2-320,10 4-192,2 6-2723,-1 4-2594,-2 0-5990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1 786 8488,'0'0'7015,"1"8"-3599,-1-4-3086,1-1 0,-1 1 1,1-1-1,0 1 0,0-1 0,1 1 0,2 5 0,-3-8-244,0 0 0,0 0 0,0 0 0,0 0 0,0 0 0,0 0 0,0 0 0,0 0 1,0-1-1,0 1 0,0 0 0,1-1 0,-1 1 0,0-1 0,0 0 0,1 1 0,-1-1 0,0 0 0,1 0 0,-1 1 0,0-1 0,1 0 0,-1 0 0,0-1 0,1 1 0,-1 0 1,0 0-1,0-1 0,1 1 0,-1-1 0,0 1 0,0-1 0,1 1 0,-1-1 0,1-1 0,5-2 155,0 0 1,-1-1-1,0 0 0,0 0 0,0 0 1,-1-1-1,0 0 0,0 0 1,6-10-1,36-67 1064,-43 76-1217,22-48 551,-2-1 0,-3 0 0,18-77 1,-29 91-381,-2-1 1,-2 0 0,-1 0 0,-3 0 0,-4-61 0,1 99-242,0 0 1,0 0-1,0-1 0,-1 1 1,0 0-1,0 0 0,0 1 1,-1-1-1,-3-6 0,5 10-18,1 1 0,-1-1-1,1 1 1,-1-1 0,1 0-1,-1 1 1,1-1 0,-1 1 0,1-1-1,-1 1 1,0 0 0,1-1-1,-1 1 1,0-1 0,0 1 0,1 0-1,-1 0 1,0 0 0,0-1-1,1 1 1,-1 0 0,0 0 0,0 0-1,1 0 1,-2 0 0,0 1-6,1 0 1,0 0-1,0 0 0,-1 0 1,1 0-1,0 0 1,0 0-1,0 0 0,0 1 1,0-1-1,0 0 1,1 1-1,-1-1 0,0 1 1,1-1-1,-1 1 1,1-1-1,-1 2 1,-6 27-32,1 1 0,2-1 0,1 1 0,1-1 1,4 55-1,-1-23 23,-2-13 14,2 0 0,2 0 0,2-1 0,2 1 0,18 58 0,-23-100-7,0-1 1,1 0 0,0 1-1,0-1 1,0-1 0,1 1-1,6 7 1,-9-11 4,1-1 0,-1 1 0,1-1-1,-1 0 1,1 0 0,0 1 0,-1-1 0,1 0 0,0-1 0,0 1 0,0 0 0,0 0-1,-1-1 1,1 1 0,0-1 0,0 0 0,0 1 0,0-1 0,0 0 0,0 0-1,0 0 1,0-1 0,0 1 0,0 0 0,0-1 0,0 1 0,0-1 0,3-1 0,3-3 28,-1 1 0,0-1 1,0 0-1,0 0 1,-1-1-1,0 0 1,0 0-1,-1-1 0,9-11 1,39-71 157,-33 47-181,-1 0-1,-2-1 1,-2-1 0,-3-1-1,15-89 1,-29 198-3,3 0 0,15 113 0,-15-169 1,1 0-1,-1 0 1,1 0-1,1-1 1,-1 1-1,5 8 1,-6-15-1,-1 0 0,1-1 0,-1 1-1,0 0 1,1-1 0,0 1 0,-1 0 0,1-1 0,-1 1-1,1 0 1,0-1 0,-1 1 0,1-1 0,0 0 0,-1 1 0,1-1-1,0 1 1,0-1 0,0 0 0,-1 0 0,1 1 0,0-1-1,0 0 1,0 0 0,1 0 0,-1-1-1,1 1 0,0-1 0,-1 0 0,1 0 0,0 0 0,-1 0 0,1 0 0,-1-1 1,0 1-1,1 0 0,-1-1 0,0 1 0,0-1 0,0 1 0,0-1 0,2-3 0,5-8-758,-1-1 0,10-28 0,2-34-6525,-11 12-788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19090,'0'0'1634,"-16"58"-866,16-31-287,3 0-449,15-2-577,4-7-1601,5-3-2818,5-6-6663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93 602 14958,'0'10'2173,"0"144"4009,0-154-6150,0 1 0,0-1 0,0 1 0,-1-1 0,1 0-1,0 1 1,0-1 0,0 1 0,1-1 0,-1 1 0,0-1 0,0 0 0,0 1 0,0-1 0,0 1 0,0-1 0,1 0 0,-1 1 0,0-1 0,0 0 0,0 1 0,1-1 0,-1 0 0,0 1 0,1-1 0,-1 0 0,0 0 0,1 1 0,-1-1 0,0 0-1,1 0 1,-1 1 0,0-1 0,2 0 0,12-8 924,10-20 792,-8-4-1351,-2 0 1,-1-2-1,-1 1 1,-2-1-1,-1-1 0,6-50 1,-6 3-409,-4-136 0,-5 212 15,-5-69 50,4 70-51,0 0 1,-1 0 0,1 0-1,-1 0 1,0 0 0,0 0-1,0 0 1,-1 0-1,0 1 1,0-1 0,-5-5-1,7 9-3,0 0-1,0 0 1,0 0 0,0 0-1,-1 0 1,1 0-1,0 1 1,0-1-1,-1 0 1,1 1 0,-1-1-1,1 1 1,-1 0-1,1-1 1,-1 1-1,1 0 1,-1 0-1,1 0 1,-1 0 0,1 0-1,-1 0 1,1 0-1,-1 0 1,1 1-1,0-1 1,-1 1-1,1-1 1,-1 1 0,1-1-1,0 1 1,-1 0-1,1 0 1,0-1-1,0 1 1,-1 0-1,1 0 1,0 1 0,0-1-1,0 0 1,0 0-1,1 0 1,-1 1-1,-1 1 1,-6 9-20,1-1 0,0 1-1,-9 22 1,14-30 35,-18 43 157,1 1-1,2 0 1,3 1-1,2 1 1,2 0 0,-5 71-1,14-120-160,1 1 0,0 0-1,0-1 1,0 1 0,0-1 0,0 1-1,0-1 1,0 1 0,1-1 0,-1 1-1,0-1 1,1 1 0,-1-1 0,1 0 0,0 1-1,-1-1 1,1 1 0,0-1 0,0 0-1,0 0 1,0 0 0,0 1 0,0-1-1,0 0 1,2 1 0,-1-2-4,0 1 0,0-1 0,0 0 1,0 1-1,0-1 0,0 0 0,0 0 0,0 0 0,0-1 1,0 1-1,0 0 0,0-1 0,0 1 0,0-1 0,0 0 0,2-1 1,10-5 39,0-1 1,0 0 0,21-17-1,-31 22-9,10-8-4,11-8-124,40-23 0,-56 37 44,0 0 0,0 2 0,0-1 0,0 1 0,1 0 0,-1 1 0,1 0 0,19-2 0,-26 5 0,1-1 0,-1 0 0,1 1 0,-1-1 0,0 1 0,1 0 0,-1 0 0,0 0 1,1 1-1,-1-1 0,0 1 0,0 0 0,0 0 0,0 0 0,-1 0 0,1 0 0,-1 1 1,1-1-1,-1 1 0,0 0 0,0-1 0,0 1 0,0 0 0,0 0 0,0 0 0,-1 1 1,0-1-1,0 0 0,0 1 0,1 6 0,3 11-1478,-1 1 1,-1 0-1,-1 41 1,-1-30-4322,1-22-1021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1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49 23638,'0'0'2595,"1"12"-305,0-5-2110,-1-1 0,1 1 0,1-1-1,-1 0 1,1 0 0,0 0 0,0 0 0,4 7 0,-4-10-130,0 0 1,1 0-1,-1-1 1,0 1-1,1-1 1,0 1-1,-1-1 1,1 0 0,0 0-1,0 0 1,0 0-1,0 0 1,1-1-1,-1 0 1,0 1-1,1-1 1,-1 0-1,1-1 1,-1 1-1,7 0 1,-5-1-30,-1 1 0,1-1 0,-1 0 0,1 0 0,-1 0 0,1-1 1,-1 0-1,1 0 0,-1 0 0,1 0 0,-1-1 0,0 1 0,0-1 0,0 0 0,0 0 0,0-1 1,0 1-1,0-1 0,-1 0 0,0 0 0,1 0 0,-1-1 0,0 1 0,0-1 0,-1 1 0,1-1 1,-1 0-1,0 0 0,0 0 0,0 0 0,0-1 0,-1 1 0,0 0 0,0-1 0,0 1 0,0-1 1,-1 1-1,1-1 0,-1 1 0,-1-1 0,0-8 0,0 11-16,1 0 0,-1 0 0,1 0 0,-1 0 0,0 0 0,0 0-1,0 0 1,0 0 0,0 1 0,0-1 0,0 0 0,-1 1 0,1-1 0,-1 1 0,1-1 0,-1 1 0,1 0-1,-1-1 1,0 1 0,0 0 0,1 0 0,-1 1 0,0-1 0,0 0 0,0 0 0,0 1 0,0 0 0,0-1 0,0 1-1,0 0 1,-1 0 0,1 0 0,0 0 0,-3 0 0,-2 1-26,-1-1 0,0 1 0,1 1 0,0-1 1,-1 1-1,1 0 0,0 1 0,-10 4 0,6 0 10,2-1 1,-1 2-1,1-1 0,0 1 1,0 0-1,1 1 0,0 0 1,1 0-1,0 1 0,1 0 1,-1 0-1,2 1 0,0 0 1,0-1-1,1 2 0,0-1 1,1 0-1,0 1 0,1 0 0,0 0 1,1-1-1,0 24 0,2-31-4,0-1 0,0 1-1,0 0 1,0 0 0,0-1-1,1 1 1,0-1-1,-1 1 1,1-1 0,1 0-1,-1 0 1,0 0 0,1 0-1,-1 0 1,1 0-1,0-1 1,0 1 0,0-1-1,1 0 1,-1 0 0,0 0-1,1 0 1,-1-1-1,1 1 1,0-1 0,-1 0-1,9 2 1,-3-2-402,0 1 0,1-1 0,-1 0 0,15-1 0,33-10-5267,-20-6-2249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1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12 177 12204,'0'0'9721,"-3"17"-7778,-1 19-1154,1 0 0,2 0 0,1 0 0,8 60 0,4-25-526,3-1 0,2-1 0,34 84 0,-49-150-210,-1 0 0,1 0 0,-1 0 0,1 0 0,0 0 0,0 0 1,0 0-1,1-1 0,4 5 0,-7-7-6,1 1-1,0-1 1,0 1-1,0-1 1,1 1 0,-1-1-1,0 0 1,0 0 0,0 1-1,0-1 1,0 0 0,0 0-1,0 0 1,0 0-1,0 0 1,0-1 0,1 1-1,-1 0 1,0 0 0,0-1-1,0 1 1,0-1 0,0 1-1,0-1 1,0 1-1,0-1 1,-1 1 0,1-1-1,0 0 1,0 0 0,0 1-1,-1-1 1,1 0-1,0 0 1,0-1 0,9-11 121,0-1 1,-1 0-1,-1 0 1,0 0-1,9-25 1,26-90 436,-26 74-529,61-206-76,-65 205 0,-1-2 0,5-96 0,-18 181-969,-3 48-7175,-6-32-328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51 522 15983,'8'-3'3043,"0"-2"-2382,0 1 0,0-1-1,0 0 1,-1 0 0,0-1 0,0 0 0,-1-1 0,1 1-1,-1-1 1,-1-1 0,1 1 0,-1-1 0,5-10-1,0-3-98,0-1 0,-2 1 0,10-38 0,-15 48-401,-1 0 0,0 0 0,-1 0 1,0 0-1,-1 0 0,0 0 0,-1 0 1,0 0-1,-5-20 0,6 29-148,-1 0 1,0-1-1,0 1 1,0 0-1,0 0 1,0 0-1,0 0 0,-1 0 1,1 0-1,-1 0 1,1 0-1,-1 0 1,0 1-1,0-1 0,0 0 1,1 1-1,-2 0 1,1-1-1,0 1 0,0 0 1,0 0-1,0 0 1,-1 1-1,1-1 1,0 0-1,-1 1 0,1 0 1,-1-1-1,1 1 1,-1 0-1,1 0 1,0 1-1,-1-1 0,1 0 1,-4 1-1,1 1-2,-1 0-1,1-1 1,-1 2-1,1-1 1,0 1-1,0-1 1,0 1-1,0 1 1,0-1-1,1 1 1,-1 0-1,1 0 0,-6 8 1,2 0-11,0 0 0,1 1 0,1 0 0,0 1 0,1-1 0,1 1 0,0 0 0,0 0 0,2 0 0,-1 1 0,2-1 0,0 0 0,1 1 0,0-1 0,2 1 0,2 15 0,-3-26 0,1 0 0,0-1 0,-1 1 0,2 0 0,-1-1 0,0 1 0,1-1 0,-1 1 0,1-1 0,0 0 0,0-1 0,1 1 0,-1 0 0,0-1 0,1 1 0,0-1 0,-1 0 0,1-1 0,0 1 0,0 0 0,0-1 0,0 0 0,0 0 0,0 0 0,0-1 0,1 1 0,-1-1 0,7-1 0,5 2 0,-1-2 0,1 0 0,-1-1 0,0-1 0,0 0 0,26-9 0,217-93 0,-257 105 0,0 0 0,-1 0 0,1 0 0,0 0 0,0-1 0,-1 1 0,1 0 0,0-1 0,-1 1 0,1 0 0,0-1 0,-1 1 0,1-1 0,-1 1 0,1-1 0,0 1 0,-1-1 0,1 0 0,-1 1 0,0-1 0,1 0 0,-1 1 0,1-1 0,-1 0 0,0 0 0,0 1 0,1-1 0,-1 0 0,0 0 0,0 1 0,0-1 0,0 0 0,0 0 0,0 0 0,0 1 0,0-1 0,0 0 0,0 0 0,-1 1 0,1-1 0,0 0 0,0 0 0,-1 1 0,1-1 0,0 0 0,-1 0 0,-30-36 0,16 21 0,-82-92 0,28 35 0,69 72 1,0 1 1,0-1-1,0 1 1,0-1-1,0 1 1,0-1-1,0 0 1,0 1-1,0-1 1,0 1-1,0-1 1,0 1-1,0 0 1,1-1-1,-1 1 1,0-1-1,0 1 1,1-1-1,-1 1 1,0-1-1,1 1 1,-1 0-1,0-1 1,1 1-1,-1 0 1,1-1-1,-1 1 1,0 0-1,1 0 1,-1-1-1,1 1 1,-1 0-1,1 0 1,-1 0-1,1 0 1,-1-1-1,1 1 1,-1 0-1,2 0 1,30-11-109,-23 8-108,42-19-3902,-1-6-5544,-16 4 351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5 11755,'0'0'9652,"-9"-2"-6086,7 1-3403,-1 1 0,1-1 0,-1 1 1,1-1-1,-1 1 0,1 0 0,-1 0 0,1 0 1,-1 1-1,1-1 0,0 1 0,-1-1 0,1 1 0,-1 0 1,1 0-1,0 0 0,-1 0 0,1 0 0,-2 2 0,-1 1 16,0 1-1,1 0 0,-1 0 1,1 0-1,0 0 1,1 1-1,-1 0 0,-2 6 1,-4 8 24,1-1 0,1 1 1,1 0-1,0 1 1,2 0-1,0 0 1,2 0-1,-3 38 1,6-57-202,1-1 1,-1 1 0,0 0-1,0-1 1,1 0 0,-1 1-1,1-1 1,-1 1 0,1-1-1,0 1 1,-1-1 0,1 0-1,0 0 1,0 1 0,0-1-1,0 0 1,0 0 0,0 0-1,0 0 1,1 0 0,-1 0-1,0 0 1,0-1 0,1 1-1,-1 0 1,1-1 0,-1 1-1,0-1 1,1 1-1,-1-1 1,1 0 0,-1 1-1,1-1 1,-1 0 0,1 0-1,-1 0 1,1 0 0,-1-1-1,1 1 1,2-1 0,4 0-21,0 0 0,1-1 0,-1 0 0,-1 0 0,1-1 0,12-6 1,25-18-470,-34 19 392,0 1 0,1 0 1,0 1-1,0 0 1,0 0-1,1 2 1,0-1-1,0 2 1,0 0-1,15-2 1,-27 5 87,0 0 1,0 0-1,1 0 1,-1 0-1,0 1 1,0-1-1,1 0 1,-1 1-1,0-1 1,0 1-1,0-1 1,0 1-1,0 0 1,1-1-1,-1 1 1,0 0-1,-1 0 1,1 0-1,0 0 1,0 0 0,0 0-1,0 0 1,-1 0-1,1 0 1,0 2-1,1 1 13,-1 0-1,0 0 1,0 1 0,0-1-1,0 0 1,-1 0 0,0 0 0,0 6-1,0 1 154,-1 0-1,-1 0 0,0 0 1,0 0-1,-8 19 1,3-14-21,-2 0 1,0-1 0,0 0 0,-2 0 0,0-1-1,0-1 1,-1 0 0,-1 0 0,0-1 0,-1-1-1,0 0 1,-29 17 0,42-27-155,-1-1 1,1 1-1,-1 0 1,1 0-1,0-1 1,-1 1-1,0-1 1,1 1-1,-1-1 0,1 1 1,-1-1-1,1 0 1,-1 0-1,0 0 1,1 0-1,-1 0 0,1 0 1,-1-1-1,0 1 1,1 0-1,-1-1 1,1 1-1,-1-1 1,-2-1-1,4 1-36,-1-1-1,0 1 1,0-1 0,0 1-1,1-1 1,-1 0 0,1 1 0,-1-1-1,1 0 1,0 1 0,-1-1-1,1 0 1,0 1 0,0-1 0,0 0-1,0 1 1,1-1 0,0-3-1,1-6-407,1-1 0,1 1 0,0 0 0,0 0 0,9-15 0,45-62-7371,-29 42 1836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36 311 19827,'-1'8'2658,"-2"11"-1573,2-1-1,0 1 0,1-1 1,1 1-1,5 33 1,-4-39-955,1-1 0,0 1 1,1-1-1,1 0 1,0 0-1,0 0 0,1-1 1,1 0-1,15 21 0,-21-31-127,0 1 0,0 0-1,1-1 1,-1 1-1,1-1 1,-1 1 0,1-1-1,0 0 1,-1 0 0,1 0-1,0 0 1,0 0 0,0 0-1,0 0 1,0 0-1,0-1 1,0 1 0,0-1-1,0 1 1,0-1 0,3 0-1,-3-1 24,0 1 0,0-1 0,0 0 0,0 0 0,0 0 0,-1 0 0,1 0 0,0 0 0,-1 0 0,1-1 0,-1 1 0,1-1-1,-1 1 1,1-1 0,-1 0 0,0 1 0,2-4 0,2-4-300,-1-1-1,0 0 1,0 0-1,-1 0 1,0 0-1,-1-1 1,2-11-1,-2-83-10583,-6 45 267</inkml:trace>
  <inkml:trace contextRef="#ctx0" brushRef="#br0" timeOffset="1">10 1 18738,'0'0'10089,"-9"50"-9865,32-33-159,7 1-418,3-4-2209,0-3-1762,0-4-3588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3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24 491 18225,'-3'14'2370,"2"-7"-2085,-6 26 1237,1 0-1,0 34 1,6-55-1117,0 0 0,0 0 0,2 0 0,3 16 0,-4-23-340,0-1 0,0 0 1,1 0-1,-1 0 0,1 0 1,0 0-1,0-1 0,1 1 1,-1 0-1,1-1 0,0 0 1,0 0-1,4 4 0,-6-6-60,1 1 0,0-1 1,0 0-1,0 1 0,0-1 0,0 0 0,0-1 0,0 1 0,0 0 0,1 0 0,-1-1 0,0 1 1,0-1-1,1 0 0,-1 0 0,0 0 0,0 0 0,1 0 0,-1 0 0,0-1 0,0 1 1,4-2-1,-1 0 39,-1 0 1,0-1 0,0 1 0,0-1-1,0 0 1,-1 0 0,1 0 0,-1-1-1,1 1 1,2-6 0,6-9 184,0 0 0,-2 0 1,14-34-1,-7 6 59,-3-1 1,-1 0-1,-3-1 0,-1 0 0,-3-1 1,-1 0-1,-5-80 0,0 108-235,-1 1-1,-1 0 0,-5-24 1,6 40-48,0 0 1,0 0 0,0 0 0,0 1-1,0-1 1,-1 0 0,0 1 0,0-1-1,0 1 1,0-1 0,0 1-1,-1 0 1,1 0 0,-1 0 0,0 0-1,0 1 1,0-1 0,0 1 0,0 0-1,-1 0 1,1 0 0,-1 0-1,-5-2 1,6 4-6,0 0 0,0 0 0,0 0 0,0 0-1,0 1 1,0-1 0,0 1 0,0 0 0,0 0 0,0 0 0,1 0-1,-1 0 1,0 1 0,1-1 0,-1 1 0,1 0 0,-1 0-1,1 0 1,0 0 0,0 0 0,0 0 0,0 1 0,0-1 0,0 0-1,-1 4 1,-8 11 4,1 0 0,-13 31 0,17-34 4,-9 20 45,-18 57 0,29-79-44,1 1 0,0 0 0,1 0 0,1 0 0,0 0 0,0 0 0,1 0 0,3 16 0,-2-27-9,-1 0 0,1 0 0,0 0 0,0 0 0,0 0 0,0 0 0,0 0 0,0-1 0,0 1 0,1 0 0,-1-1 0,1 1 0,-1-1 0,1 1 0,-1-1 0,1 0 0,0 0 0,0 0 0,0 0 0,0 0 0,0 0 0,0 0 0,0-1 0,0 1 0,0-1 0,0 1 0,2-1 0,9 2 0,0-1 0,0-1 0,19-1 0,-10 0 0,17 0 0,-26 0 0,-1 1 0,1 0 0,0 1 0,0 0 0,0 1 0,14 3 0,-23-3 0,-1-1 0,1 1 0,0 0 0,-1 0 0,1 0 0,-1 1 0,0-1 0,0 1 0,1 0 0,-2 0 0,1 0 0,0 0 0,-1 0 0,1 1 0,-1-1 0,0 1 0,0-1 0,-1 1 0,1 0 0,-1 0 0,0 0 0,0 0 0,1 7 0,1 6-134,4 27-898,-7-43 939,1 1 0,-1-1 0,1 0-1,-1 1 1,1-1 0,-1 1 0,1-1 0,-1 0-1,1 1 1,0-1 0,0 0 0,0 0-1,0 0 1,0 0 0,0 0 0,0 0 0,0 0-1,0 0 1,1 0 0,-1 0 0,0 0-1,2 0 1,-2-1-288,0 0 0,0 0-1,-1 0 1,1 0 0,0 0-1,0-1 1,0 1 0,-1 0 0,1 0-1,0-1 1,0 1 0,0 0-1,-1-1 1,1 1 0,0-1 0,-1 1-1,1-1 1,0 1 0,-1-1-1,1 0 1,-1 1 0,1-1 0,-1 0-1,1 1 1,-1-1 0,0 0-1,1 0 1,-1 1 0,0-1-1,1 0 1,-1 0 0,0-1 0,10-25-13996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2:15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3004 488 9321,'-212'-129'6244,"-115"-38"-3525,241 130-2500,-1 4 0,-2 4 0,-1 4-1,-146-22 1,134 36-55,1 4-1,-1 4 1,0 5 0,1 5-1,-1 3 1,-116 29-1,148-22-25,1 2-1,1 4 1,1 3-1,2 2 1,0 4-1,2 2 1,2 3-1,1 2 1,-88 77-1,115-86 5,2 3 1,0 1-1,3 1 0,0 1 0,3 1 0,1 2 1,2 0-1,-19 47 0,31-63-117,2 0 1,0 0-1,2 0 0,0 1 0,2 0 0,0 0 0,2 0 1,1 1-1,1-1 0,1 0 0,1 1 0,1-1 1,1 0-1,1 0 0,1-1 0,16 40 0,-2-23 96,2-1 0,2-1 0,2 0-1,1-2 1,2-2 0,1 0-1,2-2 1,42 34 0,14 3 59,4-4 1,111 61 0,-81-60-140,2-6 1,4-5 0,1-6 0,3-5 0,175 33 0,-119-43 3,1-9 0,0-8 1,250-10-1,-293-13-17,0-8 0,-1-5 0,211-57 0,-239 42 27,-1-6 1,-2-4-1,-2-5 1,162-98 0,-227 118 13,-2-2 1,0-2-1,-3-1 1,0-3-1,69-81 1,-96 100-52,-1-1 0,-1-1 0,0 0 1,-2 0-1,-1-1 0,0-1 0,-2 0 0,0 0 0,-1-1 1,-2 0-1,0 0 0,-1 0 0,-2 0 0,0-1 0,-2 1 1,-2-34-1,-4 25 4,-1 1 1,-1 0-1,-2 0 0,-1 1 1,-2 0-1,0 1 1,-2 0-1,-1 1 1,-2 1-1,0 1 0,-34-37 1,0 7 79,-2 2 0,-3 3 0,-111-78 1,74 68-25,-2 3 0,-3 5 0,-2 4 0,-2 5 1,-2 4-1,-2 5 0,-1 5 0,-154-24 0,123 36-666,-1 6-1,-1 7 0,1 5 1,-1 6-1,1 7 1,-182 40-1,-23 31-4600,-2 15-4409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91 18514,'0'0'4137,"-8"11"-523,-6 11-2801,1 1-1,1 0 1,1 0 0,1 1 0,1 1-1,1-1 1,-4 30 0,-11 151-813,8-50 0,23-195 0,22-63 0,-3 17 0,-1-19 0,-14 50 0,2 1 0,38-91 0,-50 140 0,1-1 0,-1 0 0,2 1 0,-1 0 0,0-1 0,1 1 0,0 1 0,0-1 0,1 1 0,-1-1 0,1 1 0,0 1 0,0-1 0,0 1 0,1-1 0,-1 1 0,1 1 0,0-1 0,-1 1 0,1 0 0,0 1 0,1-1 0,-1 1 0,0 0 0,0 1 0,0-1 0,1 1 0,-1 1 0,7 0 0,-11-1 0,0 1 0,-1-1 0,1 1 0,-1-1 0,1 1 0,0 0 0,-1-1 0,1 1 0,-1 0 0,0 0 0,1 0 0,-1 0 0,0 0 0,1 1 0,-1-1 0,0 0 0,0 1 0,0-1 0,0 0 0,0 1 0,-1-1 0,1 1 0,0-1 0,-1 1 0,1 0 0,-1-1 0,1 1 0,-1 0 0,0-1 0,0 1 0,0 0 0,0-1 0,0 1 0,0 0 0,0-1 0,0 1 0,-1 0 0,1-1 0,-1 1 0,0 3 0,-2 2 0,1 0 0,-1 0 0,0 0 0,0 0 0,-1 0 0,0 0 0,-8 10 0,-4 1 0,-1-1 0,0 0 0,-1-1 0,-1-1 0,0-1 0,-41 22 0,56-35 60,8-7-20,7-7-861,89-68-13843,-59 48 6090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4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1007 14958,'0'0'12780,"11"7"-11429,-2 0-1055,1-1-1,0-1 1,0 0 0,0 0-1,22 6 1,-30-10-254,0 0 0,0-1-1,0 1 1,0-1 0,1 0 0,-1 1 0,0-1 0,0 0 0,1-1-1,-1 1 1,0 0 0,0 0 0,0-1 0,1 0 0,-1 1-1,0-1 1,0 0 0,0 0 0,0 0 0,0 0 0,0 0-1,0 0 1,-1-1 0,1 1 0,0-1 0,-1 1 0,1-1-1,-1 0 1,1 0 0,-1 1 0,0-1 0,0 0 0,0 0-1,0 0 1,0 0 0,0 0 0,-1-1 0,1 1 0,-1 0-1,1 0 1,-1 0 0,0-1 0,0 1 0,0-4 0,0 2-42,0 1 1,0-1-1,0 0 0,0 1 1,-1-1-1,1 0 1,-1 1-1,0-1 1,0 1-1,-1-1 1,1 1-1,-1 0 1,0 0-1,1-1 0,-1 1 1,-1 0-1,1 1 1,0-1-1,-1 0 1,1 1-1,-1-1 1,0 1-1,0 0 1,0 0-1,0 0 0,0 0 1,0 0-1,-1 1 1,1-1-1,-1 1 1,1 0-1,-1 0 1,1 0-1,-1 1 1,0-1-1,1 1 0,-1 0 1,0 0-1,1 0 1,-1 1-1,1-1 1,-1 1-1,0 0 1,1 0-1,-1 0 1,-3 2-1,2 0 0,1 1 0,0-1 0,0 1 0,0 0 0,0 0 0,0 0 0,1 1 0,0-1 0,0 1 0,0 0 0,1 0 0,-1 0 0,1 0 0,0 1 0,-1 5 0,-1 5 0,0 0 0,1 0 0,-2 32 0,4-42 0,1 0 0,0-1 0,0 1 0,0 0 0,1-1 0,0 1 0,0-1 0,1 1 0,-1-1 0,1 1 0,3 5 0,-3-8 0,0-1 0,0 0 0,0 0 0,1 1 0,-1-2 0,0 1 0,1 0 0,0 0 0,-1-1 0,1 1 0,0-1 0,0 0 0,0 0 0,0 0 0,0 0 0,0-1 0,0 1 0,0-1 0,0 0 0,0 1 0,6-2 0,0 0 0,1 0 0,-1 0 0,0-1 0,0 0 0,-1-1 0,1 0 0,0-1 0,-1 1 0,0-2 0,0 1 0,0-1 0,0 0 0,12-11 0,8-10 0,50-56 0,-62 64 0,-11 18 0,-2 9 0,-2 12 0,-1-21 0,-2 41 0,0-29 0,1 0 0,1 1 0,0-1 0,1 0 0,3 14 0,-4-25 0,0-1 0,0 1 0,1 0 0,-1-1 0,0 1 0,1-1 0,-1 1 0,0-1 0,1 1 0,-1-1 0,1 1 0,-1-1 0,1 1 0,-1-1 0,1 1 0,-1-1 0,1 0 0,-1 1 0,1-1 0,0 0 0,-1 0 0,1 1 0,-1-1 0,1 0 0,0 0 0,-1 0 0,1 0 0,0 0 0,-1 0 0,1 0 0,0 0 0,-1 0 0,1 0 0,0 0 0,-1 0 0,1 0 0,0-1 0,-1 1 0,1 0 0,-1 0 0,1-1 0,0 1 0,-1 0 0,1-1 0,-1 1 0,1-1 0,-1 1 0,1-1 0,26-23 0,-7-6 0,-1-1 0,-1-1 0,-2-1 0,-1 0 0,-2-2 0,-1 1 0,-1-1 0,7-54 0,-17 94 0,-1-1 0,1 1 0,0-1 0,0 0 0,0 1 0,1-1 0,0 0 0,-1 0 0,1 0 0,1 0 0,-1-1 0,0 1 0,1 0 0,0-1 0,0 0 0,0 0 0,0 0 0,1 0 0,-1 0 0,1 0 0,0-1 0,7 4 0,-5-6 0,1 0 0,0 0 0,-1 0 0,1-1 0,0 0 0,-1 0 0,1-1 0,-1 0 0,0 0 0,0 0 0,1-1 0,-1 0 0,-1 0 0,1 0 0,0-1 0,5-5 0,13-10 0,-1-2 0,25-28 0,-29 30 0,26-31 0,-23 24 0,36-32 0,-57 59 0,0 0 0,0 0 0,-1 0 0,1-1 0,0 1 0,-1 0 0,1 0 0,0 0 0,-1 0 0,1 0 0,-1 0 0,0 0 0,1 0 0,-1 0 0,0 0 0,0 1 0,1-1 0,-1 0 0,0 0 0,0 0 0,0 0 0,-1 2 0,2 1 0,-1 0 0,1-1 0,-1 1 0,1 0 0,0-1 0,1 1 0,-1 0 0,0-1 0,1 0 0,0 1 0,0-1 0,0 0 0,3 4 0,-1-6 0,-1 0 0,1 0 0,0 0 0,-1-1 0,1 1 0,0-1 0,0 0 0,-1 0 0,1-1 0,0 1 0,0-1 0,-1 1 0,1-1 0,0 0 0,-1-1 0,1 1 0,-1 0 0,1-1 0,-1 0 0,0 0 0,5-3 0,9-8 0,-1 1 0,25-26 0,-25 22 0,6-6 0,-14 13 0,-1 2 0,1-1 0,1 1 0,9-7 0,-17 14 0,-1 0 0,1 0 0,-1 1 0,1-1 0,-1 0 0,1 0 0,-1 1 0,0-1 0,1 0 0,-1 0 0,0 1 0,1-1 0,-1 0 0,0 1 0,1-1 0,-1 1 0,0-1 0,1 0 0,-1 1 0,0-1 0,0 1 0,0-1 0,0 1 0,1-1 0,-1 1 0,0-1 0,0 1 0,0-1 0,0 1 0,0-1 0,0 0 0,0 1 0,0-1 0,0 1 0,-1 0 0,4 29 0,-3-22 0,7 35 0,2 0 0,2-1 0,2 0 0,1 0 0,28 55 0,30 88 0,-69-173 0,0 1 0,0 0 0,-1-1 0,-1 1 0,0 0 0,-1 0 0,-2 20 0,2-30 0,-1 1 0,1 0 0,-1 0 0,0-1 0,0 1 0,0-1 0,0 1 0,-1-1 0,0 0 0,1 1 0,-1-1 0,0 0 0,-1 0 0,1 0 0,0 0 0,-1-1 0,0 1 0,1-1 0,-1 1 0,0-1 0,0 0 0,-1 0 0,1 0 0,0-1 0,-1 1 0,1-1 0,-1 0 0,1 0 0,-1 0 0,-3 1 0,5-2 0,0 0 0,0 0 0,0 0 0,0 0 0,0 0 0,1 0 0,-1 0 0,0 0 0,0-1 0,0 1 0,0-1 0,1 0 0,-1 1 0,0-1 0,0 0 0,1 0 0,-1 0 0,1 0 0,-1 0 0,1-1 0,-1 1 0,1 0 0,0-1 0,-1 1 0,1-1 0,0 1 0,0-1 0,0 1 0,0-1 0,1 0 0,-1 0 0,0 1 0,1-1 0,-2-3 0,0-7 0,0 0 0,1 0 0,0 1 0,2-20 0,-1 15 0,2-33 0,2-1 0,2 1 0,14-56 0,50-145 0,-33 128 0,-21 67 0,29-120 0,-44 163 0,-4 10 0,-3 7 0,-3 5 0,1 0 0,1 1 0,0 0 0,0 0 0,1 1 0,1 0 0,0 0 0,0 0 0,1 1 0,1-1 0,0 1 0,1 0 0,-1 23 0,3-35 0,-1 0 0,1 1 0,0-1 0,0 0 0,0 1 0,1-1 0,-1 0 0,0 0 0,0 1 0,1-1 0,-1 0 0,1 0 0,-1 1 0,1-1 0,-1 0 0,1 0 0,0 0 0,0 0 0,-1 0 0,1 0 0,0 0 0,0 0 0,0 0 0,0 0 0,0 0 0,0-1 0,0 1 0,1 0 0,-1-1 0,0 1 0,0-1 0,0 1 0,1-1 0,-1 0 0,0 1 0,1-1 0,-1 0 0,0 0 0,1 0 0,-1 0 0,0 0 0,1 0 0,-1 0 0,0-1 0,2 0 0,4 0 0,-1-1 0,1 0 0,-1 0 0,0-1 0,0 0 0,0 0 0,0-1 0,6-3 0,21-22 0,0-2 0,-2-1 0,54-72 0,-49 58 0,61-60 0,-97 105 0,0 1 0,0 0 0,0 0 0,0 0 0,1-1 0,-1 1 0,0 0 0,0 0 0,0 0 0,0-1 0,1 1 0,-1 0 0,0 0 0,0 0 0,0 0 0,1 0 0,-1 0 0,0-1 0,0 1 0,1 0 0,-1 0 0,0 0 0,0 0 0,1 0 0,-1 0 0,0 0 0,0 0 0,1 0 0,-1 0 0,0 0 0,0 0 0,1 0 0,-1 0 0,0 1 0,0-1 0,1 0 0,-1 0 0,0 0 0,0 0 0,1 0 0,-1 0 0,0 1 0,0-1 0,0 0 0,0 0 0,1 0 0,-1 1 0,0-1 0,0 0 0,0 0 0,0 0 0,1 1 0,2 22 0,-8 36 0,4-52 0,-1 10 0,-3 45 0,4-58 0,1 0 0,0 0 0,0 0 0,1 1 0,-1-1 0,1 0 0,0 0 0,0 0 0,1 0 0,-1-1 0,3 6 0,-3-8 0,0 0 0,1 1 0,-1-1 0,1 0 0,-1 0 0,1 0 0,-1 0 0,1 0 0,-1 0 0,1-1 0,0 1 0,0-1 0,-1 1 0,1-1 0,0 1 0,0-1 0,-1 0 0,1 0 0,0 0 0,0 0 0,0 0 0,0 0 0,-1-1 0,1 1 0,0 0 0,0-1 0,2-1 0,3 0 0,0-1 0,0 0 0,0-1 0,0 1 0,8-8 0,27-22 0,-3-3 0,64-73 0,36-34 0,-139 143 0,1-1 0,0 0 0,0 0 0,0 1 0,-1-1 0,1 0 0,0 1 0,0-1 0,0 1 0,0-1 0,0 1 0,0 0 0,0-1 0,0 1 0,0 0 0,1 0 0,1 0 0,-3 0 0,1 0 0,-1 0 0,1 1 0,-1-1 0,1 0 0,-1 1 0,0-1 0,1 0 0,-1 1 0,1-1 0,-1 1 0,0-1 0,1 1 0,-1-1 0,0 1 0,1-1 0,-1 1 0,0-1 0,0 1 0,0-1 0,1 1 0,-1-1 0,0 1 0,0 0 0,-1 47 0,0-30 0,1-13 3,0 8 17,0 0 0,0 0 0,2 0 0,0 0 0,5 20 1,-6-30-149,0 0 0,0-1 0,0 1 0,1 0 0,-1-1 0,1 1 0,0-1 0,0 1 0,0-1 0,0 0 0,0 0 0,0 0 0,0 0 0,1 0 0,-1 0 0,1-1 0,-1 1 0,1-1 0,0 0 0,0 1 0,0-1 0,-1-1 0,1 1 0,0 0 0,0-1 0,0 1 0,0-1 0,0 0 0,0 0 0,4-1 0,16 0-12556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4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7399,'0'0'10314,"9"60"-8104,-7-26 769,-2 9-257,2 11-127,-2 15-898,1 5-864,0 8-513,3-2-224,6-4 1,-2-8-65,4-10-481,2-11-928,-5-11-577,-5-9-384,-4-15-2755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4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19 293 11915,'0'0'6978,"-4"-12"-3338,1 5-3151,1 5-361,1-1 0,-1 1 0,1-1 1,0 1-1,0-1 0,0 1 0,1-1 0,-1 0 1,0 1-1,1-1 0,0 0 0,0 0 0,0 1 1,0-1-1,0 0 0,0 0 0,1 1 0,-1-1 1,1 0-1,0 1 0,0-1 0,0 0 0,0 1 1,0-1-1,0 1 0,1 0 0,-1-1 0,1 1 1,0 0-1,0 0 0,3-3 0,19-13 415,1 2 0,0 1-1,1 1 1,1 1 0,35-12 0,4 3-138,77-15 1,17 10-299,-139 26-101,0 0-1,1 0 0,-1 2 0,1 1 1,30 7-1,-45-7-2,1 0-1,-1 1 1,0 0 0,0 0-1,0 0 1,-1 1 0,1 0 0,-1 1-1,0 0 1,0 0 0,0 0-1,-1 0 1,0 1 0,0 0-1,0 0 1,-1 0 0,0 1 0,0-1-1,4 10 1,-2-1 143,-1-1 1,-1 1-1,0 0 1,-1 1-1,0-1 1,-1 1-1,-1-1 1,-1 24-1,-1-31-142,-1 1-1,0-1 1,0 0 0,-1-1-1,0 1 1,0 0-1,-1-1 1,0 0 0,0 1-1,0-2 1,-1 1 0,0 0-1,-1-1 1,1 0 0,-1 0-1,-1-1 1,1 0-1,-1 0 1,1 0 0,-2-1-1,-10 6 1,3-2-6,-1-1 1,0 0-1,0-1 1,0 0-1,-1-2 0,0 0 1,0-1-1,0 0 1,-24 0-1,36-3-156,1-1 1,0 1-1,-1-1 0,1 0 0,0 0 1,0 0-1,0 0 0,0-1 0,0 0 1,0 0-1,0 0 0,0 0 0,1 0 1,-1-1-1,1 0 0,0 1 0,-1-1 1,1-1-1,-2-3 0,1 2-598,0-2 1,0 1-1,1 0 1,0-1-1,0 0 0,0 1 1,1-1-1,0 0 0,1 0 1,-2-14-1,2-7-11223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5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1 196 8616,'0'0'20980,"107"-6"-19154,-26-23-481,19-7-1345,8 0 0,-6 4 0,-10 8-1217,-21 3-5477,-25 10-7560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5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 77 18385,'0'0'4832,"-10"-6"-1966,4 3-2584,3 1-136,0 0 0,0 0-1,0 0 1,-1 0-1,1 0 1,-1 1 0,1-1-1,-1 1 1,0 0 0,1 0-1,-1 1 1,0-1 0,0 1-1,0 0 1,1 0 0,-1 0-1,0 0 1,0 1-1,1-1 1,-1 1 0,0 0-1,0 0 1,1 1 0,-1-1-1,1 1 1,-1-1 0,1 1-1,-4 3 1,-6 8-1,1-1 0,1 2 0,0-1 0,1 1 0,1 1 0,0 0 0,1 0 0,-11 29 0,10-19 1,2-1-1,0 1 1,2 0-1,1 0 1,-2 33-1,6-54-145,0 0 0,-1 1 0,2-1 0,-1 0 0,0 0 0,1 0 0,0 0 0,0 0 0,0 0 0,0 0 0,1 0 0,-1 0 0,1-1 0,0 1 0,0-1 0,1 1 0,-1-1 0,6 6 0,-5-6 0,1-1 0,-1 0 0,1 0 0,-1-1 0,1 1 0,0-1 0,0 0 0,-1 0 0,1 0 0,0 0 0,0-1 0,0 1 0,0-1 0,0 0 0,0-1 0,0 1 0,0 0 0,0-1 0,0 0 0,4-1 0,6-3 0,-1 0 0,1-1 0,-1 0 0,0-1 0,0-1 0,-1 0 0,0-1 0,0 0 0,-1 0 0,-1-1 0,1-1 0,10-14 0,-11 12 0,0 0 0,0-1 0,-2 0 0,0 0 0,0-1 0,-1 0 0,-1-1 0,-1 1 0,0-1 0,5-28 0,-10 35 0,1 1 0,-1 0 0,0-1 0,-1 1 0,0 0 0,0-1 0,-1 1 0,0 0 0,-1 0 0,0 0 0,0 0 0,0 1 0,-1-1 0,-8-11 0,9 15 0,-1-1 0,1 1 0,-1 0 0,0 0 0,0 0 0,-1 1 0,1 0 0,-1 0 0,0 0 0,0 0 0,0 0 0,0 1 0,0 0 0,0 0 0,-1 1 0,1-1 0,-1 1 0,1 0 0,-1 1 0,1-1 0,-1 1 0,-8 1 0,12-1-34,0 0 0,0 1 1,0-1-1,1 0 0,-1 1 0,0-1 0,0 1 0,0 0 1,1 0-1,-1 0 0,0 0 0,1 0 0,-1 0 0,0 0 1,1 0-1,0 1 0,-1-1 0,1 0 0,0 1 0,0-1 1,-1 1-1,0 2 0,0 0-139,1-1-1,0 1 1,0 0 0,0-1 0,1 1-1,-1 0 1,1 0 0,0-1-1,0 1 1,0 0 0,1 4 0,0 0-372,1-1 1,0 1-1,0 0 1,0-1 0,1 0-1,0 0 1,0 0-1,1 0 1,0 0 0,0-1-1,6 8 1,19 9-7715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247 104 21845,'-11'-1'2680,"2"1"-2288,1 0 0,0 0 0,0 1 0,-1 0 1,1 1-1,0-1 0,0 1 0,0 1 0,0 0 1,1 0-1,-1 0 0,1 1 0,0 0 1,0 1-1,0 0 0,-7 5 0,4 1-261,0-1 0,1 1 0,0 1 0,0 0 0,2 0 0,-1 1 0,-7 18 0,11-23-94,1 1 1,0-1 0,1 0-1,-1 1 1,2 0 0,-1-1-1,1 1 1,1 0 0,-1 0-1,2 0 1,-1 0 0,1 0-1,3 12 1,-3-18-38,0 1 0,1-1 0,-1 1 0,1-1 0,0 0 0,-1 0 0,2 0 0,-1 0 0,0 0 0,1 0 0,-1-1 0,1 1 0,0-1 0,-1 0 0,1 0 0,1 0 0,3 2 0,-1-1 0,0 0 0,1-1 0,0 0 0,0 0 0,-1-1 0,1 0 0,0 0 0,12 0 0,-6-2 0,0 1 0,0-2 0,-1 0 0,1 0 0,0-1 0,-1-1 0,0 0 0,0-1 0,17-8 0,-18 5 0,0-1 0,-1 1 0,1-2 0,-2 1 0,0-2 0,0 1 0,-1-1 0,0 0 0,-1-1 0,0 0 0,-1 0 0,0 0 0,-1-1 0,0 0 0,5-22 0,-8 27 0,-1 0 0,1 0 0,-1 0 0,0-1 0,-1 1 0,0 0 0,0-1 0,-1 1 0,0 0 0,0 0 0,-1 0 0,0 0 0,-1 0 0,0 0 0,0 1 0,0-1 0,-1 1 0,0-1 0,-1 1 0,1 1 0,-1-1 0,-1 1 0,1 0 0,-1 0 0,0 0 0,-13-9 0,13 12 4,0 0 1,0 1-1,0-1 1,-1 1-1,1 0 0,-11-2 1,15 4-10,1-1 1,-1 1 0,1 0-1,-1 0 1,1-1-1,-1 1 1,1 0 0,-1 0-1,1 0 1,0 0-1,-1 1 1,1-1 0,-1 0-1,1 1 1,-1-1 0,1 0-1,0 1 1,-1 0-1,1-1 1,0 1 0,-1 0-1,1 0 1,0 0-1,0 0 1,0 0 0,0 0-1,0 0 1,0 0 0,0 0-1,0 0 1,0 1-1,0-1 1,1 0 0,-2 3-1,5 8-2689,17-8-6410,0-4 141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22677,'-3'12'2638,"-25"83"-1240,-31 131 2522,54-198-3615,1 0 0,1 0 0,1 0-1,2 0 1,1 0 0,5 36 0,-4-57-305,-1 0 0,1-1 0,1 1 0,-1-1 0,1 1 0,0-1 0,0 0 0,1 0 0,0-1 0,0 1 0,0-1 0,1 1 0,-1-1 0,1-1 0,0 1 0,1-1 0,-1 0 0,1 0 0,0 0 0,0-1 0,12 5 0,-13-6 0,0-1 0,0 1 0,1-1 0,-1 0 0,0-1 0,1 1 0,-1-1 0,1 0 0,-1-1 0,0 1 0,1-1 0,-1 0 0,0 0 0,0-1 0,1 1 0,-1-1 0,0 0 0,0-1 0,-1 1 0,1-1 0,-1 0 0,1 0 0,-1-1 0,0 1 0,0-1 0,0 0 0,6-8 0,-1 0 0,0-1 0,-1 0 0,0-1 0,-1 0 0,-1 0 0,0-1 0,-1 0 0,0 0 0,4-28 0,-33 100 0,22-51 0,0 1 0,0 0 0,1 0 0,0 0 0,0 0 0,1 0 0,0 0 0,0 0 0,2 12 0,-1-17 0,0 0 0,0 1 0,0-1 0,0 0 0,1 0 0,-1 0 0,1 0 0,-1 0 0,1 0 0,0 0 0,0 0 0,-1 0 0,1-1 0,0 1 0,1-1 0,-1 0 0,0 1 0,0-1 0,0 0 0,1 0 0,-1 0 0,1-1 0,-1 1 0,1-1 0,-1 1 0,1-1 0,-1 0 0,1 0 0,2 0 0,11 0 0,0 0 0,0-1 0,0-1 0,0 0 0,-1-2 0,1 1 0,-1-2 0,0 0 0,29-14 0,3-7 0,72-52 0,-18 10 0,-101 68 0,0 0 0,1 0 0,-1 0 0,0 0 0,0-1 0,1 1 0,-1 0 0,0 0 0,0 0 0,1 0 0,-1 0 0,0 0 0,0 0 0,1 0 0,-1 0 0,0 0 0,1 0 0,-1 0 0,0 0 0,0 0 0,1 0 0,-1 0 0,0 0 0,1 0 0,-1 1 0,0-1 0,0 0 0,1 0 0,-1 0 0,0 0 0,0 0 0,0 1 0,1-1 0,-1 0 0,0 0 0,0 1 0,0-1 0,0 0 0,1 0 0,-1 0 0,0 1 0,0-1 0,4 20 0,-5 31 0,1-44 0,-1 4 0,1 0 0,0-1 0,0 1 0,1-1 0,0 1 0,6 20 0,-5-28 0,-1 0 0,1 0 0,0 0 0,0 0 0,0 0 0,0 0 0,0-1 0,1 1 0,-1-1 0,1 0 0,0 1 0,0-1 0,-1 0 0,1-1 0,1 1 0,-1 0 0,0-1 0,0 0 0,1 0 0,-1 0 0,0 0 0,1 0 0,-1-1 0,1 1 0,3-1 0,18 1 0,0-1 0,0-1 0,0-1 0,0-1 0,0-2 0,-1 0 0,1-1 0,-1-2 0,-1 0 0,0-2 0,31-17 0,-53 27-43,0-1 0,1 1-1,-1-1 1,0 0 0,0 0 0,0 0 0,1 0 0,-1 0-1,0 0 1,0 0 0,0 0 0,-1 0 0,1-1 0,0 1-1,0 0 1,-1 0 0,1-1 0,0 1 0,-1-1-1,1 1 1,-1 0 0,0-1 0,0 1 0,1-1 0,-1 1-1,0-2 1,-1 1-208,1 0 0,0 0 0,-1 0 0,0 0 0,1 1-1,-1-1 1,0 0 0,0 0 0,0 1 0,0-1 0,0 1 0,-1-1-1,0-1 1,-22-18-8039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18001,'0'0'14766,"54"-32"-14766,-13 27 0,5 2-1890,0 1-3619,-3 2-4324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7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7815,'0'0'14761,"-2"11"-8488,-4 13-5714,2 0 1,1 0 0,1 0 0,0 0-1,2 1 1,5 37 0,41 100-560,8 42 0,-43-143 0,-3 0 0,-3 0 0,-2 1 0,-9 97 0,3-141 0,0 0 0,-1 0 0,-1-1 0,-1 0 0,-14 30 0,18-42 0,0 0 0,0 0 0,-1-1 0,0 1 0,0-1 0,0 0 0,-1 1 0,1-2 0,-1 1 0,0 0 0,0-1 0,0 1 0,-1-1 0,1 0 0,-1-1 0,1 1 0,-1-1 0,0 0 0,0 0 0,0 0 0,-1-1 0,1 0 0,-8 1 0,10-2 0,0-1 0,0 1 0,0-1 0,0 0 0,0 0 0,0 0 0,0 0 0,0-1 0,0 1 0,1-1 0,-1 0 0,1 0 0,-1 0 0,1 0 0,0 0 0,-1 0 0,1-1 0,0 1 0,1-1 0,-1 1 0,0-1 0,1 0 0,-3-5 0,-3-9 0,0 0 0,-8-35 0,14 47 0,-5-20 0,1 1 0,1-1 0,1 0 0,1 0 0,1-1 0,2 1 0,0 0 0,10-46 0,-7 53 0,1 1 0,1 0 0,0 0 0,2 1 0,-1 0 0,2 0 0,0 1 0,1 0 0,1 0 0,0 1 0,1 1 0,0 0 0,18-14 0,5 1-381,1 1 1,50-24-1,37-26-7568,-77 39-13677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19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0 196 23991,'0'0'8776,"113"6"-8776,-30-28 0,7-7 0,3-2 0,-6-2-320,-15 3-3332,-18 1-2786,-20 1-5990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17585,'0'0'14723,"-6"12"-14323,-49 129-326,48-119-77,1 0 1,1 0-1,1 1 1,0-1-1,1 32 1,2-53 2,1 1 0,0-1 0,0 1 0,0-1 0,1 1 0,-1-1 0,0 1 0,0-1 0,1 1 0,-1-1 0,1 0 0,-1 1 0,1-1 0,0 1 0,0-1 0,0 0 0,-1 0 0,1 1 0,0-1 0,0 0 0,1 0 0,-1 0 0,0 0 0,2 1 0,-1-1 0,0-1 0,0 1 0,1-1 0,-1 1 0,0-1 0,0 0 0,0 0 0,1 0 0,-1 0 0,0-1 0,0 1 0,0-1 0,0 1 0,4-2 0,3-2 0,-1 1 0,0-1 0,-1 0 0,1-1 0,-1 0 0,0 0 0,8-8 0,-1-4 0,-1 0 0,-1-1 0,-1 0 0,10-21 0,-34 68 0,7-18 0,1 1 0,0-1 0,1 1 0,0 0 0,0 0 0,2 0 0,-1 1 0,2-1 0,-1 1 0,2-1 0,0 1 0,1 13 0,0-23-33,0-1-1,1 1 1,-1-1-1,1 1 1,-1-1-1,1 0 1,0 1 0,0-1-1,0 0 1,0 0-1,0 0 1,1 0 0,-1-1-1,0 1 1,1-1-1,0 1 1,-1-1-1,1 0 1,0 0 0,-1 0-1,1 0 1,0-1-1,0 1 1,0-1 0,3 1-1,-2 0-159,0-1 0,1 1 1,-1-1-1,0 0 0,0 0 0,0-1 0,0 1 0,0-1 1,0 0-1,0 0 0,0 0 0,0 0 0,0-1 0,0 0 0,-1 1 1,1-2-1,4-2 0,9-17-6683,-2-5-3657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383 121 11915,'0'-13'3983,"1"-47"-871,-1 58-2953,0 0 0,0 0-1,0 0 1,0 0 0,-1 0 0,1 0 0,0 1-1,-1-1 1,0 0 0,1 0 0,-1 0 0,0 1 0,0-1-1,0 0 1,0 1 0,0-1 0,0 1 0,-1-1-1,1 1 1,0 0 0,-1-1 0,1 1 0,-1 0-1,1 0 1,-1 0 0,0 0 0,1 0 0,-1 1-1,0-1 1,0 0 0,0 1 0,1-1 0,-1 1 0,0 0-1,0 0 1,-3-1 0,-1 2 74,0-1 0,0 1 0,0 0 0,0 0 0,0 1-1,1 0 1,-1 0 0,1 0 0,-11 6 0,-2 4-75,1 1-1,0 1 1,1 1-1,1 0 1,0 1 0,1 0-1,1 1 1,-20 33-1,14-18 115,2 1-1,1 0 1,2 1 0,-14 49-1,23-65-127,1 0-1,0 0 1,2 1-1,0-1 1,1 1 0,0-1-1,2 1 1,4 31-1,-4-44-129,1 0 0,-1-1 0,1 1 0,1 0 0,-1 0 0,1-1-1,0 1 1,0-1 0,0 0 0,1 0 0,0 0 0,0-1 0,0 1-1,0-1 1,1 0 0,0 0 0,0 0 0,0-1 0,0 0 0,0 0 0,1 0-1,0 0 1,-1-1 0,1 0 0,0 0 0,0-1 0,0 0 0,0 0-1,8 1 1,0-2 37,1 1 0,-1-2-1,1 0 1,-1-1 0,0 0 0,1-1-1,-1-1 1,0 0 0,-1-1-1,22-10 1,-24 10-14,0-1-1,-1 0 0,0-1 1,0 0-1,-1-1 1,0 0-1,0 0 1,0-1-1,-1 0 0,-1 0 1,0-1-1,0 0 1,7-14-1,-13 22-36,0 0 0,0 1 0,0-1 0,0 0 0,-1 0 0,1 0 0,0 0 0,-1 0 0,0 0 0,1 0 0,-1 0 0,0 0 0,0-1 0,0 1 0,0 0 0,0 0 0,-1 0 0,1 0 0,-1 0 0,1 0 0,-1 0 0,-1-3 0,0 3 0,1 1 0,-1 0 0,0-1 0,1 1 0,-1 0 0,0 0 0,0 0 0,0 0 0,0 0 0,1 1 0,-1-1 0,0 1 0,0-1 0,0 1 0,-1 0 0,1 0 0,0 0 0,-3 0 0,-3 0 0,0 1 0,0 0 0,0 0 0,1 1 0,-1 0 0,0 0 0,1 1 0,-1 0 0,1 1 0,-12 7 0,15-9 0,1 1 0,-1 0 0,1 0 0,0 0 0,0 1 0,0-1 0,0 1 0,1 0 0,-1-1 0,1 1 0,0 1 0,0-1 0,-1 5 0,3-8 0,1-1 0,-1 1 0,0-1 0,1 0 0,-1 1 0,1-1 0,-1 0 0,1 1 0,-1-1 0,1 0 0,-1 0 0,1 1 0,-1-1 0,1 0 0,-1 0 0,1 0 0,0 0 0,-1 0 0,1 0 0,-1 0 0,1 0 0,-1 0 0,1 0 0,0 0 0,-1 0 0,1 0 0,-1 0 0,1-1 0,-1 1 0,1 0 0,-1 0 0,1-1 0,-1 1 0,1 0 0,-1-1 0,1 1 0,0-1 0,22-13 0,-1 0 0,-1-1 0,0-2 0,25-25 0,-26 23 0,1 1 0,1 0 0,47-28 0,-68 45 0,1 0 0,0 0 0,-1 0 0,1 1 0,0-1 0,0 0 0,0 1 0,0-1 0,0 1 0,0 0 0,0-1 0,-1 1 0,1 0 0,0 0 0,0 0 0,0 1 0,0-1 0,0 0 0,3 2 0,-4-1 0,1 0 0,-1 0 0,0 0 0,0 0 0,0 0 0,1 0 0,-1 1 0,0-1 0,0 0 0,-1 1 0,1-1 0,0 1 0,0-1 0,-1 1 0,1-1 0,-1 1 0,1 0 0,-1 1 0,2 11 0,-1 0 0,-1 0 0,0 0 0,-4 21 0,2-18 0,-15 91 0,10-73 0,-5 66 0,12-99-16,0 1 0,0-1 0,0 1-1,0-1 1,0 1 0,1-1 0,-1 1 0,1-1 0,0 1 0,-1-1 0,3 3-1,-3-4-21,1-1 0,0 1 0,-1-1-1,1 0 1,0 1 0,0-1 0,-1 0-1,1 1 1,0-1 0,0 0 0,-1 0-1,1 0 1,0 0 0,0 0-1,0 0 1,0 0 0,-1 0 0,1 0-1,0 0 1,0 0 0,0 0 0,-1 0-1,1-1 1,0 1 0,0 0 0,-1-1-1,1 1 1,0 0 0,0-1-1,-1 1 1,1-1 0,-1 1 0,1-1-1,0 0 1,-1 1 0,1-1 0,-1 0-1,1 1 1,0-2 0,8-8-1655,0-1 0,-1 0 0,0 0 0,-1-1 0,0 0 0,6-14-1,19-44-12276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18289,'0'0'3363,"-1"9"118,-13 89-1136,-1 106 0,14-159-1854,2-1-1,2 0 1,2 0 0,2 0-1,14 44 1,-3-41-491,-17-45 0,0 0 0,0 0 0,0-1 0,0 1 0,0 0 0,1-1 0,-1 1 0,1 0 0,-1-1 0,1 0 0,-1 1 0,1-1 0,0 0 0,0 0 0,-1 0 0,1 0 0,0 0 0,0 0 0,0-1 0,3 2 0,-4-2-87,0 0 0,-1 0-1,1 0 1,0 0 0,0-1 0,-1 1-1,1 0 1,0 0 0,0 0 0,-1-1-1,1 1 1,0 0 0,0-1 0,-1 1-1,1-1 1,-1 1 0,1-1 0,0 1-1,-1-1 1,1 1 0,-1-1 0,1 1 0,-1-1-1,1 0 1,-1 1 0,0-1 0,1 0-1,-1 1 1,0-1 0,1 0 0,-1-1-1,4-27-6292,-4 26 5617,0-31-7687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0 354 19378,'0'0'6476,"10"3"-3684,-3-1-2602,0 1 1,-1-1-1,2-1 1,-1 0-1,0 0 1,0 0-1,0-1 1,0 0-1,1 0 1,-1 0-1,0-1 1,0-1-1,0 1 1,0-1-1,13-5 1,-1-2-86,0-2 0,-1 0-1,-1-1 1,1 0 0,19-20 0,-30 26-79,-1 0 0,-1 0 0,1-1 0,-1 1 0,0-1 0,0 0 1,-1-1-1,0 1 0,0-1 0,-1 1 0,0-1 0,-1 0 0,1-1 1,-1 1-1,-1 0 0,1-11 0,-2 18-26,1 0 0,-1 0 0,0 0 0,0 0 0,0 0 0,0 0 0,0 0 0,0 0 0,-1 0 0,1-1 0,0 1 0,0 0 0,-1 0 0,1 0 0,-1 0 0,1 0 0,-1 0 0,1 0 0,-1 1 0,0-1 0,1 0 0,-1 0 0,0 0 0,0 1 0,1-1 0,-1 0 0,0 1 0,0-1 0,0 0 0,0 1 0,0-1 0,0 1 0,0 0 0,0-1 0,0 1 0,0 0 0,0 0 0,0-1 0,0 1 0,0 0 0,-1 0 0,1 0 0,0 0 0,0 1 0,0-1 0,0 0 0,0 0 0,-1 1 0,-2 0 0,0 1 0,0-1 0,0 1 0,0 0 0,1 0 0,-1 0 0,1 1 0,-1-1 0,1 1 0,0 0 0,0 0 0,-3 3 0,-3 8 0,1-1 0,0 1 0,1 1 0,0 0 0,1 0 0,1 0 0,0 0 0,1 1 0,1 0 0,0 0 0,1 0 0,1 31 0,1-44 0,0 0 0,0 0 0,0 0 0,0 0 0,1 0 0,0 0 0,-1 0 0,1 0 0,0 0 0,1 0 0,-1 0 0,0 0 0,1 0 0,0-1 0,-1 1 0,1-1 0,0 1 0,0-1 0,0 0 0,1 0 0,-1 0 0,1 0 0,-1 0 0,1 0 0,-1-1 0,1 1 0,0-1 0,0 0 0,0 0 0,0 0 0,0 0 0,0 0 0,0-1 0,0 1 0,0-1 0,4 0 0,1 0 0,1 0 0,-1-1 0,0 0 0,0-1 0,1 0 0,-1 0 0,-1-1 0,1 1 0,0-2 0,-1 1 0,1-1 0,12-10 0,0-2 0,-2-1 0,0 0 0,0-2 0,-2 0 0,-1-1 0,26-43 0,-9 4 0,32-86 0,-54 126 0,-5 12 0,-3 9 0,-6 32 0,-1-1 0,-12 40 0,8-38 0,2 0 0,-3 41 0,9-62 0,-1 0 0,2 1 0,0-1 0,0 0 0,3 17 0,-2-28 0,0 0 0,-1 0 0,1 0 0,0 0 0,0 0 0,1 0 0,-1-1 0,1 1 0,-1 0 0,1-1 0,0 1 0,0-1 0,0 1 0,0-1 0,0 0 0,1 0 0,-1 0 0,0 0 0,1 0 0,0-1 0,-1 1 0,1-1 0,0 0 0,4 2 0,-1-2-1,-1 1 1,1-1-1,-1 0 1,1 0-1,0 0 1,0-1-1,-1 0 1,1 0-1,0 0 1,0-1-1,-1 0 1,1 0-1,0-1 1,-1 1-1,1-1 1,-1 0-1,0-1 1,0 1-1,1-1 1,-2 0-1,1-1 1,0 1-1,-1-1 0,1 0 1,-1 0-1,0 0 1,-1 0-1,1-1 1,-1 0-1,1 1 1,-2-1-1,1 0 1,0-1-1,-1 1 1,0 0-1,0-1 1,-1 0-1,1 1 1,-1-1-1,0-11 1,2-44-1594,-7-3-4916,-14-10-4135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1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18706,'0'0'13004,"61"-52"-14381,-51 47-5798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1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9 631 7495,'0'0'20548,"0"10"-18744,-3 57-295,0-48-1322,2 1-1,0 0 0,1-1 0,1 1 1,0 0-1,6 22 0,-7-40-183,1 0-1,0 0 0,0 0 0,-1-1 1,1 1-1,0 0 0,1 0 1,-1 0-1,0-1 0,0 1 0,1-1 1,-1 1-1,1-1 0,-1 1 1,1-1-1,0 0 0,0 0 1,-1 0-1,1 0 0,0 0 0,0 0 1,2 0-1,-1 0 0,0-1 1,1 0-1,-1 0 0,0 0 1,0 0-1,0-1 0,0 1 1,1-1-1,-1 0 0,0 0 1,0 0-1,0 0 0,2-2 1,7-3 0,-1-1 1,0-1-1,0 0 1,0 0-1,15-18 1,4-8-4,-2 0 0,-1-2 0,-2-1 0,-2-1 0,-1-1 0,27-68 0,-36 70 0,-1 0 0,-1 0 0,-2-1 0,-2 0 0,-2 0 0,-1-1 0,-2-74 0,-3 103 0,0 0 0,-1 0 0,0 0 0,0 0 0,-1 0 0,-1 0 0,-5-12 0,8 20 0,0 0 0,0-1 0,-1 1 0,1 0 0,-1 0 0,1 0 0,-1 0 0,1 0 0,-1 0 0,0 1 0,0-1 0,0 1 0,0-1 0,0 1 0,-1 0 0,1 0 0,0-1 0,0 2 0,-1-1 0,1 0 0,-1 0 0,1 1 0,-1-1 0,1 1 0,-1 0 0,1 0 0,-1 0 0,1 0 0,-1 0 0,1 1 0,-1-1 0,1 1 0,-1-1 0,-2 2 0,-1 1 0,0 0 0,0 0 0,0 1 0,0 0 0,1 0 0,-1 0 0,1 1 0,0 0 0,-8 9 0,-36 57 0,35-50 0,2-2 0,-73 121 0,76-125 0,1 2 0,1-1 0,1 1 0,0 0 0,2 1 0,-6 32 0,10-49 0,0 0 0,0 0 0,0 0 0,0 0 0,0-1 0,0 1 0,0 0 0,1 0 0,-1 0 0,0 0 0,0 0 0,1-1 0,-1 1 0,1 0 0,-1 0 0,1 0 0,-1-1 0,1 1 0,-1 0 0,1-1 0,-1 1 0,1 0 0,0-1 0,0 1 0,-1-1 0,1 1 0,0-1 0,0 0 0,0 1 0,-1-1 0,1 0 0,0 1 0,0-1 0,0 0 0,0 0 0,0 0 0,0 0 0,-1 0 0,1 0 0,0 0 0,0 0 0,0 0 0,0 0 0,0 0 0,1-1 0,47-13 0,-47 14 0,108-50 0,-86 37 0,1 0 0,1 2 0,0 1 0,0 1 0,56-10 0,-79 18 0,0 1 0,1-1 0,-1 1 0,0 0 0,1 0 0,-1 1 0,0-1 0,0 1 0,1 0 0,-1-1 0,0 1 0,0 0 0,0 1 0,0-1 0,0 1 0,0-1 0,-1 1 0,1 0 0,0 0 0,4 4 0,-4-1 0,0-1 0,0 0 0,-1 1 0,1 0 0,-1-1 0,0 1 0,-1 0 0,1 0 0,-1 0 0,0 1 0,0-1 0,0 5 0,0 14 0,-2 1 0,0-1 0,-1 0 0,-10 38 0,9-48 0,-3 13 0,2-1 0,-4 53 0,8-75 4,0-4-78,0 1 1,-1-1 0,1 0-1,0 1 1,0-1-1,0 1 1,0-1 0,0 0-1,-1 1 1,1-1-1,0 1 1,0-1-1,0 0 1,0 1 0,0-1-1,0 1 1,0-1-1,0 0 1,0 1-1,1-1 1,-1 1 0,0-1-1,0 0 1,0 1-1,0-1 1,1 1-1,-1-1 1,0 0 0,0 1-1,0-1 1,1 0-1,-1 0 1,0 1-1,1-1 1,-1 0 0,0 1-1,1-1 1,-1 0-1,0 0 1,1 0-1,-1 1 1,0-1 0,1 0-1,-1 0 1,1 0-1,-1 0 1,0 0-1,1 0 1,-1 0 0,1 0-1,-1 0 1,1 0-1,0 0 1,11-7-8714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3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100 896 9897,'0'0'11531,"-1"-9"-6603,-9-28-2083,10 36-2799,0 0 0,0 0 0,-1 1 0,1-1 0,0 0 0,-1 0 0,1 1 0,-1-1 0,1 0 0,-1 1 0,1-1 0,-1 1 0,1-1 0,-1 0 0,0 1 0,1-1 0,-1 1 0,0 0 0,1-1 0,-1 1 0,0-1 0,0 1 0,1 0 0,-1 0 0,0-1 0,0 1 0,0 0 0,0 0 0,1 0 0,-1 0 0,0 0 0,0 0 0,0 0 0,1 0 0,-1 0 0,0 1 0,0-1 0,0 0 0,1 0 0,-1 1 0,0-1 0,0 1 0,1-1 0,-1 0 0,0 1 0,1-1 0,-1 1 0,0 0 0,1-1 0,-1 1 0,0 0 0,-25 31 1128,21-25-1174,2 0 0,-1 1 0,1 0 0,0-1 0,0 1 0,1 0 0,0 1 0,1-1 0,0 0 0,0 1 0,1 15 0,0-23-3,0 0 0,0-1-1,0 1 1,0 0 0,0-1 0,0 1-1,1-1 1,-1 1 0,0 0 0,0-1-1,1 1 1,-1-1 0,0 1 0,1 0-1,-1-1 1,0 1 0,1-1 0,-1 1-1,1-1 1,-1 0 0,1 1 0,-1-1-1,1 1 1,-1-1 0,1 0 0,-1 0-1,1 1 1,0-1 0,-1 0 0,1 0-1,0 1 1,0-1 0,26-5-238,21-21-164,-46 24 395,1 0 0,0 0-1,-1 0 1,1 1 0,0-1-1,0 1 1,0-1 0,0 1-1,0 0 1,0 0 0,1 1-1,-1-1 1,0 1 0,0-1-1,1 1 1,-1 0 0,0 0-1,0 1 1,6 0 0,-6 1-4,0 0 1,0 0-1,0 0 1,0 0-1,-1 0 1,1 1 0,-1-1-1,1 1 1,-1 0-1,0 0 1,0 0-1,0 0 1,0 0 0,-1 0-1,1 1 1,-1-1-1,2 7 1,13 40 30,-3 0-1,-1 1 1,7 86 0,-14-57 523,-7 138 1,1-201-537,-1 1 1,0 0 0,-1-1 0,-1 0 0,-1 1 0,0-2 0,-1 1-1,-1 0 1,-1-1 0,-10 17 0,17-32-5,0 1 0,0-1 0,0 0 0,0 1 0,0-1 0,0 0 0,0 0 0,0 0 0,-1 0 0,1 0 0,0 0 0,-1 0 0,1 0 0,-1-1 0,1 1 0,-1 0 0,0-1 0,1 1 0,-1-1 0,1 0 0,-1 0 0,0 1 0,-3-1 0,3-1 0,0 0 0,0 0 0,0 0 0,1 0 0,-1 0 0,0 0 0,0 0 0,0-1 0,1 1 0,-1-1 0,1 1 0,-1-1 0,1 0 0,0 1 0,-2-4 0,-4-6 0,2 0 0,0-1 0,0 1 0,1-1 0,-3-13 0,2 3 0,2-1 0,0-1 0,1 1 0,2 0 0,0 0 0,1-1 0,2 1 0,0 0 0,1 0 0,2 1 0,0-1 0,19-41 0,8-5 0,3 3 0,75-103 0,26-47 0,-126 195 0,-1-1 0,9-28 0,-17 43 0,0 1 0,0-1 0,-1-1 0,1 1 0,-1 0 0,-1 0 0,0 0 0,0 0 0,0-1 0,-1 1 0,-2-11 0,2 16 0,1 1 0,-1-1 0,1 1 0,-1-1 0,0 1 0,0 0 0,0 0 0,0-1 0,0 1 0,0 0 0,0 0 0,0 0 0,0 0 0,0 0 0,-1 0 0,1 1 0,0-1 0,-1 0 0,1 0 0,-1 1 0,1-1 0,-1 1 0,1 0 0,-1-1 0,1 1 0,-1 0 0,1 0 0,-1 0 0,1 0 0,-1 0 0,1 0 0,-1 0 0,1 1 0,-1-1 0,-1 1 0,-2 0 0,1 1 0,0-1 0,-1 1 0,1 0 0,0 0 0,0 0 0,0 1 0,1-1 0,-1 1 0,-6 6 0,0 3 0,1-1 0,1 2 0,0-1 0,0 1 0,1 0 0,1 1 0,0 0 0,1 0 0,0 0 0,2 0 0,-1 1 0,2 0 0,-2 18 0,4-32 0,0 1 0,-1-1 0,1 0 0,0 1 0,0-1 0,0 0 0,1 1 0,-1-1 0,0 1 0,0-1 0,1 0 0,-1 0 0,1 1 0,-1-1 0,1 0 0,-1 0 0,1 1 0,0-1 0,0 0 0,0 0 0,0 0 0,0 0 0,-1 0 0,2 0 0,1 1 0,-1-1 0,-1-1 0,1 0 0,0 0 0,0 1 0,0-1 0,0 0 0,0-1 0,-1 1 0,1 0 0,0-1 0,0 1 0,0-1 0,-1 1 0,1-1 0,0 0 0,2-1 0,6-4 0,1 0 0,-1-1 0,-1-1 0,16-13 0,-4-1 0,0-1 0,-2-1 0,0 0 0,-2-2 0,-1 0 0,-1 0 0,-1-2 0,-1 0 0,-2 0 0,13-46 0,-34 202 0,7-105 0,-1-4 0,2-1 0,0 0 0,1 1 0,0-1 0,2 1 0,0-1 0,6 29 0,-6-45 0,-1 0 0,1 0 0,0 0 0,-1 0 0,1-1 0,0 1 0,0 0 0,0-1 0,0 1 0,0-1 0,1 1 0,-1-1 0,0 1 0,1-1 0,-1 0 0,1 0 0,0 0 0,-1 0 0,1 0 0,0 0 0,-1 0 0,1 0 0,0-1 0,0 1 0,0-1 0,0 1 0,0-1 0,0 0 0,-1 1 0,1-1 0,0 0 0,0-1 0,0 1 0,0 0 0,0 0 0,0-1 0,0 1 0,0-1 0,-1 0 0,1 1 0,0-1 0,3-2 0,3-1 0,0-1 0,0 0 0,-1 0 0,1-1 0,-1 0 0,-1 0 0,11-12 0,-4-1 0,0-1 0,-1-1 0,-1 0 0,-1-1 0,-1 0 0,-1-1 0,-1 0 0,0 0 0,-2 0 0,-1-1 0,-1 1 0,-1-1 0,-2-34 0,-3 47 0,-3 24 0,-5 25 0,-4 60 0,14-87 0,1-1 0,0 1 0,0-1 0,1 1 0,0-1 0,1 0 0,4 16 0,-5-24 0,0 0 0,0 0 0,0 0 0,0 0 0,0-1 0,0 1 0,1 0 0,-1 0 0,0-1 0,1 1 0,0-1 0,-1 1 0,1-1 0,0 0 0,0 0 0,0 0 0,0 0 0,-1 0 0,2 0 0,2 1 0,0-1 0,-1-1 0,1 1 0,0-1 0,0 0 0,0 0 0,0 0 0,-1 0 0,11-3 0,-3 0 0,0-1 0,-1 0 0,1-1 0,-1 0 0,0-1 0,16-10 0,-20 11 0,0-1 0,0 0 0,0 0 0,-1-1 0,0 0 0,0 0 0,0 0 0,-1-1 0,0 1 0,6-15 0,-7 11 0,-1-1 0,1 0 0,-2-1 0,0 1 0,0 0 0,-1 0 0,-1-16 0,1-77 0,0 107 0,0 1 0,0-1 0,0 0 0,0 0 0,1 0 0,-1 0 0,1 0 0,-1 0 0,1 0 0,0-1 0,0 1 0,0-1 0,0 1 0,0-1 0,0 1 0,0-1 0,0 0 0,0 0 0,0 0 0,1-1 0,-1 1 0,0 0 0,1-1 0,-1 1 0,4-1 0,-3 1 0,0-1 0,0 0 0,0 0 0,-1 0 0,1 0 0,0 0 0,0-1 0,0 1 0,0-1 0,-1 0 0,1 1 0,0-1 0,0-1 0,-1 1 0,1 0 0,-1-1 0,1 1 0,-1-1 0,0 0 0,0 0 0,3-2 0,9-19 0,-2 0 0,0-2 0,-1 1 0,-2-1 0,10-38 0,-6 23 0,-17 127 0,4-86 0,-8 55 0,3 1 0,1 81 0,4-133 0,1 0 0,0 0 0,0 0 0,0 0 0,0 0 0,1 0 0,-1-1 0,1 1 0,1 0 0,-1-1 0,1 1 0,-1-1 0,1 0 0,0 0 0,5 4 0,-6-6 0,1 0 0,-1-1 0,0 1 0,1-1 0,-1 1 0,1-1 0,0 0 0,-1 0 0,1 0 0,0-1 0,0 1 0,-1-1 0,1 1 0,0-1 0,0 0 0,0 0 0,0 0 0,-1 0 0,1-1 0,0 1 0,0-1 0,0 0 0,-1 1 0,1-1 0,0-1 0,-1 1 0,1 0 0,-1-1 0,3-1 0,3-3 0,-1 0 0,1 0 0,-1-1 0,-1 0 0,1 0 0,-1-1 0,-1 1 0,1-1 0,-1-1 0,-1 1 0,1-1 0,-1 0 0,2-10 0,2-4 0,-1-1 0,-1 0 0,-1 0 0,1-26 0,-2 12 0,-2 0 0,-2 1 0,-1-1 0,-8-47 0,9 84 0,0-1 0,0 1 0,0-1 0,0 1 0,0-1 0,-1 1 0,1-1 0,-1 1 0,1-1 0,-1 1 0,1-1 0,-1 1 0,0 0 0,0-1 0,0 1 0,0 0 0,0 0 0,0 0 0,0 0 0,0 0 0,0 0 0,0 0 0,-1 0 0,1 0 0,0 0 0,-1 1 0,1-1 0,-1 0 0,1 1 0,0-1 0,-1 1 0,-2-1 0,2 2 0,0 0 0,0 0 0,0 0 0,1 0 0,-1 0 0,0 0 0,0 0 0,1 1 0,-1-1 0,0 0 0,1 1 0,0 0 0,-1-1 0,1 1 0,0 0 0,0 0 0,0-1 0,0 1 0,0 0 0,0 0 0,0 0 0,0 4 0,-3-24-2400,0 2-546,-1 1 0,0 0 0,-11-21 0,2 17-2825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3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59 137 11082,'-20'-28'3844,"4"0"-1185,2 0-706,8 6 290,3 5 31,3 7 160,0 7-768,3 3-802,6 7-607,-1 14-161,2 5-64,2 4-769,2-1-3299,1 1-3235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134 386 18129,'0'0'13357,"-9"14"-13069,-9 18-219,1 0 1,1 0-1,2 2 1,1 0-1,2 0 0,-8 44 1,17-68-30,1 1 0,0-1 0,1 1 1,0-1-1,0 1 0,1-1 0,4 14 0,-5-21-34,1-1-1,0 1 0,0-1 1,0 0-1,1 1 0,-1-1 1,1 0-1,-1 0 0,1 0 0,0 0 1,-1 0-1,1 0 0,0-1 1,0 1-1,1-1 0,-1 1 1,0-1-1,0 0 0,1 1 1,-1-1-1,1-1 0,-1 1 0,1 0 1,-1 0-1,1-1 0,-1 0 1,1 1-1,0-1 0,-1 0 1,1 0-1,-1 0 0,1-1 0,0 1 1,2-2-1,3 1-5,0-1 0,-1-1 0,1 0 0,-1 0 0,0 0 0,1-1 0,-1 0 0,-1-1 0,1 1 0,-1-1 0,0 0 0,0-1 0,0 0 0,-1 0 0,9-11 0,0-3 0,0 0 0,-2-1 0,20-44 0,-18 26 0,-2-1 0,-1 0 0,-2-1 0,-2-1 0,-1 1 0,-3-1 0,-1 0 0,-2 0 0,-10-76 0,8 108 0,1 0 0,-2 1 0,1-1 0,-1 0 0,-1 1 0,1 0 0,-10-15 0,12 22 0,-1 0 0,1-1 0,-1 1 0,0 0 0,0 0 0,0 0 0,0 0 0,0 0 0,0 1 0,-1-1 0,1 1 0,-1-1 0,1 1 0,-1 0 0,1 0 0,-1 0 0,0 0 0,0 1 0,1-1 0,-1 1 0,0-1 0,0 1 0,0 0 0,1 0 0,-1 0 0,0 1 0,0-1 0,0 0 0,1 1 0,-1 0 0,-4 2 0,-6 2 0,1 2 0,-1 0 0,1 0 0,0 1 0,1 1 0,0 0 0,-15 16 0,7-5 0,1 0 0,0 2 0,-14 24 0,29-42 0,0 1 0,0-1 0,1 1 0,-1 0 0,1 0 0,0 0 0,1 0 0,-1 0 0,1 0 0,0 0 0,0 1 0,1-1 0,-1 0 0,1 7 0,1-9 0,0 0 0,1 1 0,-1-1 0,1 0 0,-1 0 0,1 0 0,0 0 0,0-1 0,0 1 0,0 0 0,1-1 0,-1 1 0,1-1 0,0 0 0,-1 0 0,1 0 0,0 0 0,0-1 0,0 1 0,0-1 0,1 1 0,5 0 0,29 11 0,1-3 0,43 7 0,-53-12 0,1 1 0,-2 1 0,1 1 0,-1 2 0,38 18 0,-61-26-13,-1 1-1,0 0 1,0 0 0,-1 0-1,1 1 1,0-1 0,-1 1-1,0 0 1,0 0 0,0 0-1,-1 0 1,1 1 0,-1-1-1,0 1 1,0-1-1,0 1 1,-1 0 0,0 0-1,1 7 1,-1-2-167,0-1-1,-1 1 1,0-1-1,-1 0 1,0 1-1,-1-1 1,0 0 0,0 0-1,-5 12 1,7-19-1059,-1-20-16367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18610,'0'0'10180,"2"10"-8450,4 32-1116,-3 1 1,-1-1-1,-6 60 1,4 77-892,1-158 267,2 0 0,0-1 1,1 0-1,1 1 1,1-1-1,13 29 1,-6-29-1077,-3-14-1745,0-10-3646,-1-15-1574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0 196 19026,'0'0'8029,"9"9"-5162,-2-3-2393,-5-2-348,1 0-1,1-1 1,-1 0-1,0 0 1,1 0-1,0 0 1,0-1-1,0 1 0,0-1 1,0 0-1,0 0 1,0 0-1,1-1 1,-1 1-1,1-1 1,-1 0-1,6 0 1,3-1-121,1 0 0,-1-1 0,0-1-1,1 0 1,-1-1 0,0 0 0,0-1 0,-1 0 0,1-1 0,-1-1 0,0 0-1,0 0 1,-1-2 0,0 1 0,0-1 0,-1-1 0,0 0 0,0 0-1,-1-1 1,0 0 0,-1 0 0,13-21 0,-19 27-5,-1 1 0,1 0 0,-1-1 0,1 1 0,-1-1 0,0 1 0,-1-1 0,1 1 0,0-1 0,-1 0 0,0 1 0,0-1 0,0 0 0,0 0 0,-1 1 0,1-1 0,-3-5 0,2 7 0,-1 0 0,1 0 0,-1 0 0,1 0 0,-1 0 0,0 0 0,0 0 0,0 0 0,0 1 0,0-1 0,-1 1 0,1 0 0,0 0 0,-1 0 0,1 0 0,0 0 0,-1 0 0,0 1 0,1-1 0,-1 1 0,1-1 0,-1 1 0,1 0 0,-4 0 0,-3 1 0,0 0 0,1 0 0,0 1 0,-1 0 0,1 0 0,0 1 0,0 0 0,0 0 0,0 1 0,1 0 0,0 1 0,-1-1 0,2 1 0,-1 1 0,0-1 0,1 1 0,0 0 0,1 1 0,-1 0 0,1-1 0,-7 14 0,2-4 0,0 1 0,2 0 0,0 0 0,1 1 0,0 0 0,2 0 0,0 1 0,-4 33 0,8-45-4,0 1 1,1-1-1,0 0 1,0 1-1,1-1 1,0 0-1,0 0 1,0 0-1,1 0 1,0 0-1,1 0 1,0 0-1,0 0 1,0-1-1,1 0 1,0 1-1,0-1 1,0-1-1,1 1 1,0-1-1,0 1 1,0-1-1,1-1 1,0 1-1,0-1 1,0 0-1,0 0 1,1-1-1,-1 0 1,1 0-1,0-1 1,0 1-1,0-2 1,12 3-1,54 5-2703,-24-8-4077,11-1-8393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16239,'0'0'16437,"7"3"-18770,17 13-679,15 9-8576,-34-23 11005,-1 0 1,1-1-1,0 1 0,0-1 1,-1 0-1,1 0 0,6-1 1,38 0-131,8 1 3759,-32 6-1512,-23-6-1098,-1-1-1,1 1 0,0 0 1,-1 0-1,1 0 0,-1 1 0,1-1 1,-1 0-1,0 1 0,0-1 1,1 0-1,-1 1 0,0 0 0,1 1 1,-2 0-6,1-1 1,0 1-1,-1-1 1,0 1-1,1-1 1,-1 1-1,0 0 1,0-1-1,-1 1 1,1 0-1,0-1 1,-1 1-1,0-1 1,0 1-1,1-1 1,-1 1-1,-1-1 1,1 0-1,0 1 1,-3 2 0,-10 16 333,-32 37 0,34-45-661,0 1 0,1 1-1,0 0 1,1 1 0,1-1-1,-8 19 1,16-33-103,1 0 0,0 0 0,0 0 0,-1 0 0,1-1 0,0 1 0,0 0 0,0 0 0,0 0 0,0 0 0,0 0 0,0 0 0,0 0 0,0 0 0,0 0 0,0-1 0,1 1 0,-1 0 0,0 0 0,1 0 0,-1 0 0,1-1 0,-1 1 0,1 0 0,-1 0 0,1-1 0,-1 1 0,1 0 0,0-1 0,0 1 0,-1 0 0,2 0 0,1 0 0,1 1 0,-1-1 0,0 0 0,1 0 0,-1 0 0,1 0 0,0 0 0,6-1 0,5 1 0,0-2 0,0 0 0,22-4 0,-24 2-359,0 0 0,-1-1-1,1 0 1,-1-1 0,0-1 0,13-7 0,-25 12-37,1 1 0,-1 0 0,1-1 0,-1 1 0,1 0 0,-1-1 1,1 1-1,-1-1 0,1 1 0,-1-1 0,0 1 0,1-1 0,-1 1 1,0-1-1,1 0 0,-1 1 0,0-1 0,0 1 0,0-1 0,1 0 1,-1 1-1,0-1 0,0 1 0,0-1 0,0-1 0,0-6-9987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5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45 386 21877,'0'0'3651,"-38"63"-2690,32-40 897,6-12-1186,36-11-287,26-15 1024,25-25 257,36-18-1378,25-11-288,16-6 0,2 7 0,-11 5 0,-29 13-4997,-34 6-5605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5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17168,'0'0'7527,"-1"91"-6374,1-33-416,0 12 384,1 11-544,11 3-449,9 4-96,5-7 64,1-11-96,4-13 64,0-16-288,-7-15-961,-6-16-929,-11-10-1217,-11-27-16016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6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33 403 12716,'0'0'8200,"-32"-63"-4164,61 32-2051,24-5-319,21-9-128,17-2-481,15-1-481,7 8-224,-5 6-256,-9 13-63,-9 8-738,-17 4-2018,-20 4-4676,-16-6-10057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7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0 213 14862,'0'0'13826,"10"14"-12160,5 10-1183,-2 1-1,0 1 1,-2 1-1,15 48 1,-15-28-483,-8-30 0,0-1 0,1 1 0,1-1 0,1 0 0,0-1 0,1 1 0,13 20 0,-20-36 0,0-1 0,0 1 0,0 0 0,0 0 0,0-1 0,0 1 0,0 0 0,0 0 0,0 0 0,0-1 0,1 1 0,-1 0 0,0 0 0,0 0 0,0-1 0,0 1 0,0 0 0,1 0 0,-1 0 0,0 0 0,0 0 0,0-1 0,1 1 0,-1 0 0,0 0 0,0 0 0,0 0 0,1 0 0,-1 0 0,0 0 0,0 0 0,1 0 0,-1 0 0,0 0 0,0 0 0,0 0 0,1 0 0,-1 0 0,0 0 0,0 0 0,1 0 0,-1 0 0,0 0 0,0 0 0,0 0 0,1 0 0,-1 0 0,0 1 0,0-1 0,0 0 0,1 0 0,-1 0 0,0 0 0,0 0 0,0 1 0,0-1 0,1 0 0,-1 0 0,0 0 0,0 1 0,0-1 0,0 0 0,0 0 0,0 0 0,0 1 0,0-1 0,0 0 0,0 0 0,0 1 0,1-21 0,-1 16 0,-1-17 0,-1 0 0,-1 0 0,-1 0 0,-1 1 0,-1-1 0,-14-32 0,0 9 0,-46-76 0,66 119 0,-1-1 0,0 1 0,1-1 0,-1 1 0,0 0 0,0-1 0,0 1 0,0 0 0,0 0 0,0 0 0,0 0 0,-1 0 0,1 0 0,0 0 0,-3-1 0,3 19 0,18 39 0,-12-46 0,1-1 0,1 0 0,-1-1 0,2 1 0,-1-1 0,1-1 0,0 0 0,0 0 0,1 0 0,0-1 0,1 0 0,-1-1 0,1 0 0,0 0 0,0-1 0,16 4 0,-18-6 0,1 0 0,-1-1 0,1 0 0,-1-1 0,1 1 0,0-2 0,-1 1 0,1-1 0,-1 0 0,1-1 0,-1 0 0,0 0 0,0-1 0,1 0 0,-2-1 0,1 1 0,0-2 0,-1 1 0,0-1 0,0 0 0,10-9 0,-8 4 0,0 0 0,-1-1 0,0 0 0,-1-1 0,0 1 0,0-2 0,-1 1 0,-1 0 0,0-1 0,3-16 0,-6 21 0,0 0 0,-1 0 0,0 0 0,-1 0 0,0-1 0,0 1 0,0 0 0,-3-10 0,2 14 0,0-1 0,-1 1 0,1 0 0,-1-1 0,0 1 0,0 0 0,0 0 0,-1 1 0,1-1 0,-1 0 0,0 1 0,0-1 0,0 1 0,-1 0 0,-5-4 0,8 6 0,-1 0 0,1 0 0,-1-1 0,1 1 0,-1 0 0,0 0 0,0 0 0,0 1 0,0-1 0,1 0 0,-1 1 0,0-1 0,0 1 0,0 0 0,0-1 0,0 1 0,0 0 0,0 0 0,0 1 0,0-1 0,0 0 0,0 1 0,0-1 0,0 1 0,0-1 0,-2 2 0,1 0 0,0 1 0,1-1 0,-1 1 0,1 0 0,-1 0 0,1 0 0,0 0 0,1 0 0,-1 0 0,0 0 0,1 0 0,0 1 0,-2 4 0,-2 14 0,1 0 0,0 0 0,0 34 0,4-55 0,-1 9 0,0 8 0,0 0 0,2 1 0,0-1 0,0 0 0,6 20 0,-7-35 0,1 0 0,0 0 0,0 0 0,0 0 0,0 0 0,0 0 0,1 0 0,-1-1 0,1 1 0,0-1 0,0 1 0,0-1 0,0 0 0,0 1 0,0-1 0,1 0 0,-1 0 0,1-1 0,-1 1 0,1 0 0,0-1 0,0 0 0,0 0 0,0 1 0,-1-2 0,1 1 0,1 0 0,-1-1 0,0 1 0,0-1 0,0 0 0,0 0 0,0 0 0,0 0 0,0-1 0,0 1 0,0-1 0,4-1 0,6-2 0,-1-1 0,0 0 0,0 0 0,0-2 0,0 1 0,-1-2 0,-1 1 0,1-1 0,17-18 0,81-96 0,-101 111 0,82-111 0,-90 121 0,1 0 0,-1 0 0,1 0 0,-1 0 0,1 1 0,0-1 0,-1 0 0,1 0 0,0 1 0,0-1 0,0 0 0,0 1 0,-1-1 0,1 1 0,0-1 0,0 1 0,0-1 0,0 1 0,0 0 0,2-1 0,-3 2 0,1-1 0,0 0 0,-1 1 0,1-1 0,-1 0 0,1 1 0,-1-1 0,1 1 0,-1-1 0,1 1 0,-1-1 0,1 1 0,-1-1 0,0 1 0,1 0 0,-1-1 0,0 1 0,1-1 0,-1 1 0,0 0 0,0-1 0,0 1 0,0 0 0,5 54 0,-5-43 0,1 11 0,-2-15 0,1 1 0,0-1 0,1 0 0,0 1 0,0-1 0,1 0 0,0 0 0,0 0 0,1 0 0,0 0 0,5 9 0,-7-16 0,0 0 0,0 0 0,-1-1 0,1 1 0,0 0 0,0 0 0,0-1 0,0 1 0,0-1 0,0 1 0,0-1 0,0 0 0,0 1 0,1-1 0,-1 0 0,0 0 0,0 1 0,0-1 0,0 0 0,0 0 0,0 0 0,1-1 0,-1 1 0,0 0 0,0 0 0,0-1 0,0 1 0,0 0 0,0-1 0,0 1 0,0-1 0,0 1 0,0-1 0,0 0 0,0 1 0,0-1 0,0 0 0,0 0 0,0-1 0,32-37 0,-32 36 0,52-88 0,-39 66 0,0-1 0,1 2 0,32-38 0,-47 61 0,1 0 0,-1 1 0,1-1 0,-1 0 0,1 0 0,0 1 0,-1-1 0,1 0 0,0 1 0,0-1 0,-1 1 0,1-1 0,0 1 0,0-1 0,0 1 0,0 0 0,0-1 0,0 1 0,-1 0 0,1 0 0,0 0 0,0 0 0,0 0 0,0 0 0,0 0 0,0 0 0,0 0 0,0 0 0,1 1 0,-1 0 0,1 0 0,-1 0 0,0 0 0,0 1 0,0-1 0,0 0 0,0 1 0,0-1 0,0 1 0,0-1 0,-1 1 0,1 0 0,-1-1 0,2 4 0,1 12 0,0-1 0,0 28 0,-2-33 0,1 24 0,-2-22 0,1 1 0,0-1 0,1 0 0,7 25 0,-9-37-31,0 0 1,0-1-1,0 1 1,0-1-1,0 1 1,1 0-1,-1-1 1,0 1-1,0-1 1,0 1-1,1-1 1,-1 1-1,0-1 1,0 1-1,1-1 1,-1 1-1,1-1 1,-1 1-1,0-1 1,1 1-1,-1-1 1,1 0-1,-1 1 1,1-1-1,-1 0 1,1 1-1,-1-1 1,1 0-1,-1 0 1,1 0-1,0 1 1,-1-1-1,1 0 1,-1 0-1,1 0 1,-1 0-1,1 0 1,0 0-1,-1 0 1,1 0-1,-1 0 1,1 0-1,0 0 1,-1-1-1,1 1 1,-1 0-1,1 0 1,-1-1-1,1 1 1,-1 0-1,1-1 1,-1 1-1,1 0 1,-1-1-1,1 1 1,0-1-1,17-31-5816,-8 2-3639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8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99 10826,'-3'-16'99,"-2"-10"6524,5 17 129,6 28-3442,15 88-958,-15-71-1417,1-1 0,22 67 0,-28-100-935,0 1 0,0-1 0,0 1 0,0-1 0,0 1 0,1-1 0,-1 0 0,1 0 0,0 0 0,0 0 0,0 0 0,0 0 0,0 0 0,0-1 0,0 1 0,1-1 0,-1 1 0,0-1 0,5 2 0,-4-3 0,-1 0 0,1 1 0,-1-2 0,1 1 0,-1 0 0,1 0 0,-1-1 0,0 1 0,1-1 0,-1 0 0,1 0 0,-1 0 0,0 0 0,0 0 0,0 0 0,0 0 0,0-1 0,0 1 0,0-1 0,0 0 0,0 0 0,1-1 0,10-11 0,-2-1 0,1 0 0,-2-1 0,0 0 0,10-21 0,34-94 0,-15 33 0,-39 96 0,1 1 0,-1-1 0,1 1 0,0-1 0,-1 0 0,1 1 0,0-1 0,0 1 0,0 0 0,0-1 0,0 1 0,1 0 0,-1-1 0,0 1 0,1 0 0,0-1 0,-1 3 0,0-1 0,-1 0 0,1 1 0,-1-1 0,1 1 0,-1-1 0,1 1 0,-1-1 0,1 1 0,-1-1 0,0 1 0,1-1 0,-1 1 0,0-1 0,1 1 0,-1 0 0,0-1 0,0 1 0,0 0 0,1-1 0,-1 1 0,0 0 0,0-1 0,0 1 0,0 0 0,0 0 0,1 71 0,-1-61 0,0-1 10,-1 7 32,2 1 1,0-1-1,5 24 0,-6-39-91,1 1-1,-1 0 1,1 0-1,0 0 1,0 0-1,0-1 1,0 1-1,0 0 1,1-1-1,-1 1 1,1-1-1,-1 1 1,1-1-1,0 0 1,0 0-1,0 0 1,0 0-1,1 0 1,-1 0-1,1-1 1,-1 1-1,1-1 1,-1 1-1,1-1 1,0 0-1,-1 0 1,6 1 0,9-5-6587,-3-15-6982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9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145 535 15663,'1'-14'4324,"-1"12"-4257,1-12 1212,-1 0 0,0-1 0,-1 1-1,-4-24 1,4 35-1111,1 0 0,-1 0-1,1 0 1,-1 0 0,0 1-1,0-1 1,0 0 0,-1 1-1,1-1 1,-1 0 0,1 1-1,-1 0 1,0-1 0,0 1-1,0 0 1,0 0 0,0 0-1,0 0 1,-1 0 0,1 1-1,-1-1 1,1 1-1,-1-1 1,0 1 0,1 0-1,-1 0 1,0 0 0,0 0-1,0 1 1,0-1 0,0 1-1,1 0 1,-1 0 0,0 0-1,-4 0 1,4 1-158,1 0 1,-1 0-1,0 1 1,0-1-1,1 0 0,-1 1 1,1 0-1,-1-1 1,1 1-1,0 0 0,0 0 1,0 0-1,0 1 1,0-1-1,0 0 0,1 1 1,-1-1-1,1 1 1,-1 0-1,1-1 0,0 1 1,0 0-1,0 0 1,1 0-1,-2 5 0,-1 11-5,0 0-1,-1 32 0,4-45-4,-1 14 0,-1 8 0,1-1 0,4 30 0,-3-51 0,1 0 0,0 0 0,0 0 0,1-1 0,-1 1 0,1 0 0,0-1 0,1 1 0,-1-1 0,1 0 0,0 0 0,1 0 0,-1 0 0,1 0 0,7 7 0,-8-11-1,-1 1 0,1 0 0,-1-1 0,1 1 0,0-1-1,-1 0 1,1 0 0,0 0 0,0 0 0,0-1 0,0 1 0,0-1 0,0 0 0,0 0 0,0 0 0,3 0 0,50-15-49,2 1-24,-55 13 69,0 1-1,1 0 1,-1 1 0,0-1 0,0 0 0,0 1 0,0 0 0,1-1 0,-1 1-1,0 1 1,-1-1 0,1 0 0,0 1 0,0-1 0,0 1 0,3 3-1,1 2-15,0 1-1,0 0 0,-1 0 0,0 0 1,-1 1-1,0 0 0,0 0 0,-1 0 1,0 1-1,3 12 0,3 14-2,9 54-1,-11-39 99,-1 0 0,-3 0 0,-2 0 0,-3 1 0,-1-1 0,-15 79 0,16-125-74,-20 63 0,20-65 0,-1 1 0,1-1 0,-1 1 0,0-1 0,0 0 0,0 0 0,0 0 0,-1 0 0,1 0 0,-1 0 0,0-1 0,0 1 0,0-1 0,0 0 0,-5 3 0,7-5 0,-1 1 0,1-1 0,-1 0 0,1 0 0,-1 0 0,1 0 0,-1 0 0,0 0 0,1 0 0,-1 0 0,1-1 0,-1 1 0,1-1 0,0 1 0,-1-1 0,1 1 0,-1-1 0,1 0 0,0 0 0,0 1 0,-1-1 0,1 0 0,0 0 0,0 0 0,0-1 0,0 1 0,0 0 0,0 0 0,0 0 0,0-1 0,1 1 0,-2-2 0,-20-50 0,20 50 0,-8-32 0,1 0 0,2 0 0,1-1 0,2 0 0,1 0 0,2 0 0,1 0 0,2 0 0,2 0 0,8-37 0,1 18 0,3 0 0,1 1 0,3 1 0,3 1 0,49-84 0,-9 34 0,33-56 0,-80 129 0,-2-2 0,-1 1 0,13-44 0,-22 58 0,-1 1 0,0-1 0,-1 0 0,-1 0 0,0-23 0,-1 36 0,0-1 0,0 1 0,0-1 0,-1 1 0,1 0 0,-1-1 0,0 1 0,0 0 0,0 0 0,0-1 0,-1 1 0,1 0 0,-1 0 0,0 0 0,0 1 0,0-1 0,0 0 0,0 1 0,-1-1 0,1 1 0,-1 0 0,0 0 0,1 0 0,-1 0 0,0 0 0,0 1 0,0-1 0,0 1 0,-1 0 0,1 0 0,-4-1 0,3 2 0,1 0 0,-1 0 0,0 0 0,0 1 0,0-1 0,0 1 0,0 0 0,1 0 0,-1 1 0,0-1 0,1 1 0,-1 0 0,1 0 0,0 0 0,-1 0 0,1 0 0,0 1 0,0 0 0,1-1 0,-1 1 0,0 0 0,1 0 0,-4 7 0,-4 5 0,1 0 0,1 0 0,0 1 0,-6 19 0,5-7 0,1 0 0,1 1 0,1-1 0,2 1 0,1 0 0,1 1 0,1-1 0,4 32 0,-3-56 0,1 1 0,0-1 0,0 0 0,0 0 0,0 0 0,1 0 0,0-1 0,0 1 0,0 0 0,1-1 0,0 1 0,-1-1 0,2 0 0,-1 0 0,0 0 0,1 0 0,0-1 0,-1 0 0,1 1 0,7 3 0,-6-5 0,1 1 0,-1-1 0,0-1 0,1 1 0,-1-1 0,1 0 0,-1 0 0,1-1 0,0 1 0,-1-1 0,1-1 0,0 1 0,-1-1 0,1 0 0,-1 0 0,1 0 0,-1-1 0,10-4 0,-2-1 0,-1 0 0,1-1 0,-1 0 0,-1-1 0,0 0 0,0-1 0,-1 0 0,0 0 0,-1-1 0,16-24 0,-10 11 0,0-1 0,-2 0 0,-1-1 0,14-43 0,-16 13 0,-11 49 0,-7 34 0,-2 17 0,2-1 0,2 1 0,2 1 0,2-1 0,3 54 0,0-92 0,0 1 0,0 0 0,1-1 0,-1 0 0,1 1 0,1-1 0,-1 0 0,7 11 0,-8-15 0,0 0 0,0-1 0,1 1 0,-1-1 0,1 1 0,-1-1 0,1 0 0,-1 1 0,1-1 0,-1 0 0,1 0 0,0 0 0,0 0 0,0 0 0,0-1 0,0 1 0,0 0 0,-1-1 0,1 1 0,0-1 0,1 0 0,-1 0 0,0 0 0,0 0 0,0 0 0,0 0 0,0-1 0,0 1 0,0 0 0,0-1 0,0 0 0,3-1 0,1-2 0,1 0 0,0 0 0,-1-1 0,0 0 0,0 0 0,0 0 0,-1-1 0,0 0 0,0 0 0,0 0 0,6-14 0,3-5 0,21-50 0,-24 44 0,-1 0 0,-2 0 0,0-1 0,-2 0 0,-2 0 0,1-45 0,-8 65 0,-4 19 0,-4 20 0,-4 15 0,2 0 0,2 1 0,1 0 0,3 0 0,-3 63 0,10-104-8,0 0 0,0 0 1,0 0-1,0 0 0,0 0 0,0 0 1,0-1-1,1 1 0,-1 0 0,1 0 1,-1 0-1,1 0 0,0-1 0,0 1 1,0 0-1,0-1 0,0 1 0,0 0 1,0-1-1,3 3 0,-3-4-23,1 1-1,-1 0 1,1-1 0,-1 0-1,1 1 1,-1-1-1,1 0 1,-1 0 0,1 0-1,-1 0 1,1 0-1,-1 0 1,1 0 0,-1 0-1,1-1 1,-1 1-1,1-1 1,-1 1 0,0-1-1,2 0 1,4-3-318,-1 1 1,0-1 0,-1 0-1,1 0 1,-1-1-1,0 1 1,0-1-1,0 0 1,0-1-1,4-6 1,10-28-8540,-4-5-6685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9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21813,'0'0'10954,"61"58"-18321,-35-43-576,4 3-9226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0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176 604 22838,'-11'9'2007,"-9"8"-729,1 1 0,0 1 0,-18 25 0,28-33-970,1 0 1,0 1 0,1 0-1,0 1 1,1-1 0,1 1 0,0 0-1,-6 27 1,10-35-305,0-1-1,0 1 1,0-1 0,1 1-1,0 0 1,0-1-1,1 1 1,-1 0 0,1-1-1,1 8 1,-1-11-4,0 1-1,0-1 1,1 0 0,-1 0 0,0 1-1,0-1 1,1 0 0,-1 0 0,0 0-1,1 0 1,-1 0 0,1 0 0,-1-1-1,1 1 1,0 0 0,-1-1-1,1 1 1,0-1 0,-1 0 0,1 1-1,0-1 1,0 0 0,-1 0 0,1 0-1,0 0 1,-1-1 0,1 1 0,0 0-1,2-2 1,3 1 0,0-1 0,0-1 0,0 1 0,0-1 0,0-1 0,-1 1 0,0-1 0,1 0 0,-1-1 0,-1 1 0,1-1 0,-1 0 0,1-1 0,-1 1 0,8-13 0,1-3 0,-1 0 0,0-1 0,13-34 0,-6 4 0,-3-1 0,-2 0 0,-3-1 0,-1-1 0,-4 0 0,-1 0 0,-3 0 0,-3-1 0,-6-60 0,4 104 0,0 0 0,0 0 0,-1 0 0,-1 0 0,-9-22 0,13 33 0,-1-1 0,0 0 0,1 1 0,-1-1 0,0 1 0,0-1 0,0 1 0,0-1 0,0 1 0,0 0 0,0-1 0,0 1 0,-1 0 0,1 0 0,-1 0 0,1 0 0,-1 0 0,1 0 0,-1 0 0,1 1 0,-1-1 0,1 1 0,-1-1 0,0 1 0,0-1 0,1 1 0,-1 0 0,0 0 0,0 0 0,1 0 0,-1 0 0,0 0 0,1 0 0,-1 1 0,0-1 0,0 1 0,1-1 0,-1 1 0,1-1 0,-1 1 0,0 0 0,1 0 0,0 0 0,-1 0 0,1 0 0,-1 0 0,1 0 0,0 1 0,0-1 0,-2 3 0,-9 10 0,1 0 0,1 1 0,0 1 0,1-1 0,0 2 0,1-1 0,1 1 0,1 0 0,1 1 0,0-1 0,1 1 0,1 0 0,-2 29 0,5-36 0,1-1 0,0 0 0,0 1 0,1-1 0,1 0 0,0 0 0,0 0 0,1-1 0,0 1 0,0-1 0,12 17 0,6 5 0,0-2 0,28 27 0,6 8 0,-41-47-252,-1 2 1,0-1-1,-1 2 1,-2 0-1,0 0 1,-1 1-1,8 23 0,-17-37-7168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1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139 600 12172,'-3'-9'10852,"-9"-29"-6442,12 37-4346,0 0 1,0 1 0,0-1-1,-1 0 1,1 0-1,0 0 1,-1 0-1,1 1 1,0-1-1,-1 0 1,1 0-1,-1 1 1,1-1 0,-1 0-1,0 1 1,1-1-1,-1 0 1,0 1-1,1-1 1,-1 1-1,0-1 1,0 1-1,0 0 1,1-1 0,-1 1-1,0 0 1,0-1-1,0 1 1,0 0-1,0 0 1,1 0-1,-1 0 1,0 0-1,0 0 1,0 0 0,0 0-1,0 0 1,0 0-1,1 1 1,-1-1-1,0 0 1,0 1-1,0-1 1,0 0-1,1 1 1,-1-1-1,0 1 1,0-1 0,1 1-1,-1-1 1,0 1-1,1 0 1,-1-1-1,1 1 1,-1 0-1,1 0 1,-1 0-1,-27 43 186,15-15-76,-18 60 0,27-76-162,1 1 0,1 0 0,0 0 0,0 0 0,2 0 0,1 27 0,-1-41-11,0 1 0,0-1-1,1 1 1,-1-1-1,0 0 1,0 1 0,0-1-1,1 1 1,-1-1-1,0 1 1,1-1-1,-1 0 1,0 1 0,1-1-1,-1 0 1,0 1-1,1-1 1,-1 0 0,1 1-1,-1-1 1,1 0-1,-1 0 1,1 0-1,-1 1 1,1-1 0,-1 0-1,1 0 1,-1 0-1,1 0 1,-1 0 0,1 0-1,-1 0 1,1 0-1,-1 0 1,1 0 0,-1 0-1,1 0 1,-1-1-1,1 1 1,-1 0-1,0 0 1,1 0 0,-1-1-1,1 1 1,-1 0-1,1 0 1,-1-1 0,0 1-1,1 0 1,-1-1-1,0 1 1,1-1-1,-1 1 1,23-19 122,1-12-43,18-22-25,-40 51-55,0 0 0,0 0 0,0 0 0,0 0-1,1 0 1,-1 0 0,1 1 0,0-1 0,-1 1 0,1 0 0,0 0 0,0 0 0,0 0 0,0 0 0,0 1 0,-1-1 0,5 1 0,-5 0-6,0 1 0,0-1 0,0 1 0,0-1 0,-1 1 0,1 0 0,0 0 0,0 0 0,-1 0 0,1 0 0,-1 0 0,1 0 0,-1 1 0,1-1 1,-1 0-1,0 1 0,1-1 0,-1 1 0,0 0 0,0-1 0,0 1 0,1 3 0,15 47-60,-13-37 66,13 51 19,17 133-1,-30-158 130,-2 0-1,-2 0 0,-1 0 1,-12 64-1,9-85-135,0-2 0,-2 1 0,-1 0 0,-9 18 0,14-31-13,-1-1 1,1 0-1,-1 0 0,0 0 1,-1 0-1,1-1 1,-1 1-1,0-1 0,0 0 1,0 0-1,-1 0 0,1-1 1,-1 0-1,0 1 1,0-2-1,0 1 0,0 0 1,-7 1-1,10-4 1,1 1 0,-1-1 0,1 0 0,0 0 0,-1 0 0,1 0 0,-1 0 0,1 0 0,0 0 0,-1 0 0,1-1 0,0 1 0,-1-1 0,1 1 0,0-1 0,-1 1 0,1-1 0,0 0 0,0 1 0,0-1 0,-1 0 0,1 0 0,-1-1 0,0-1 0,0 0 0,0 0 0,1 1 0,-1-1 0,1 0 0,0 0 0,0 0 0,0 0 0,0-1 0,0-2 0,-1-10 0,1 0 0,1-1 0,2-19 0,-2 30 0,2-14 0,1 0 0,1 0 0,1 1 0,1-1 0,16-35 0,55-94 0,-34 72 0,-10 13 0,97-201 0,-114 226 0,-2 0 0,-2-1 0,-1 0 0,10-80 0,-20 112 0,-1 1 0,1 0 0,-2-1 0,1 1 0,-1 0 0,0-1 0,-3-9 0,4 16 0,-1 1 0,1-1 0,0 0 0,-1 1 0,1-1 0,0 0 0,-1 1 0,1-1 0,-1 0 0,1 1 0,-1-1 0,1 1 0,-1-1 0,1 0 0,-1 1 0,0 0 0,1-1 0,-1 1 0,0-1 0,1 1 0,-1 0 0,0-1 0,1 1 0,-1 0 0,0 0 0,0 0 0,-1 0 0,0 0 0,0 1 0,0-1 0,0 1 0,0 0 0,0 0 0,0 0 0,1 0 0,-1 1 0,0-1 0,0 0 0,1 1 0,-1-1 0,1 1 0,-1 0 0,-1 1 0,-7 11 0,1 0 0,0 1 0,1-1 0,0 2 0,1-1 0,1 1 0,-8 32 0,5-10 0,1 1 0,-3 55 0,10-82 0,0 0 0,1 1 0,1-1 0,0 1 0,1-1 0,4 17 0,-6-26 0,1-1 0,0 0 0,0 0 0,0 0 0,0 1 0,0-1 0,1 0 0,-1 0 0,0-1 0,1 1 0,0 0 0,-1 0 0,1-1 0,0 1 0,0-1 0,0 0 0,0 1 0,0-1 0,0 0 0,0 0 0,0 0 0,0 0 0,1-1 0,-1 1 0,0-1 0,1 1 0,-1-1 0,0 0 0,1 0 0,-1 0 0,1 0 0,-1 0 0,0 0 0,1-1 0,-1 1 0,0-1 0,0 0 0,1 0 0,-1 1 0,0-1 0,3-2 0,6-3 0,0 0 0,0 0 0,-1-1 0,0 0 0,-1-1 0,1 0 0,-1 0 0,13-18 0,2-3 0,32-52 0,-41 56 0,-2 0 0,0 0 0,-1-1 0,-2 0 0,0-1 0,-2-1 0,-1 1 0,-2-1 0,0 0 0,1-34 0,-7 62 0,1 0 0,0 0 0,0 0 0,0 1 0,0-1 0,0 0 0,0 0 0,0 0 0,0 0 0,0 0 0,0 0 0,0 0 0,0 0 0,0 0 0,-1 0 0,1 0 0,0 0 0,0 0 0,0 0 0,0 0 0,0 0 0,0 0 0,0 0 0,0 0 0,0 0 0,0 0 0,0 0 0,-1 0 0,1 0 0,0 0 0,0 0 0,0-1 0,0 1 0,0 0 0,0 0 0,0 0 0,0 0 0,0 0 0,0 0 0,0 0 0,0 0 0,0 0 0,0 0 0,0 0 0,0 0 0,0 0 0,0 0 0,0-1 0,0 1 0,0 0 0,-1 0 0,1 0 0,0 0 0,0 0 0,0 0 0,0 0 0,1 0 0,-1 0 0,0 0 0,0 0 0,0-1 0,-7 12 0,-5 15 0,2 12 0,1 0 0,2 1 0,2 0 0,-1 54 0,6-90 0,0-1 0,0 1 0,0 0 0,0-1 0,1 1 0,-1-1 0,1 1 0,-1 0 0,1-1 0,0 1 0,0-1 0,0 0 0,1 1 0,-1-1 0,0 0 0,4 4 0,-3-5 0,-1 0 0,1 0 0,0 0 0,-1 0 0,1 0 0,0-1 0,0 1 0,0-1 0,-1 0 0,1 1 0,0-1 0,0 0 0,0 0 0,0 0 0,0 0 0,0 0 0,-1-1 0,1 1 0,0 0 0,0-1 0,0 0 0,-1 1 0,1-1 0,3-1 0,4-4 0,-1 1 0,1-1 0,-1 0 0,0 0 0,0-1 0,-1 0 0,0-1 0,0 0 0,-1 0 0,0 0 0,7-13 0,7-15 0,23-54 0,-31 60 0,-1 0 0,-1-1 0,10-57 0,-32 195 0,0 172 0,12-277 0,0 1 0,0-1 0,0 1 0,1-1 0,-1 1 0,1-1 0,0 1 0,-1-1 0,1 1 0,0-1 0,0 0 0,0 0 0,1 1 0,-1-1 0,1 0 0,-1 0 0,1 0 0,-1-1 0,1 1 0,4 3 0,-5-5 0,1 1 0,-1-1 0,1 0 0,-1 1 0,1-1 0,0 0 0,-1 0 0,1 0 0,-1 0 0,1 0 0,0 0 0,-1-1 0,1 1 0,-1 0 0,1-1 0,-1 0 0,1 1 0,-1-1 0,1 0 0,-1 1 0,0-1 0,1 0 0,-1 0 0,0 0 0,0 0 0,1-1 0,-1 1 0,0 0 0,0 0 0,0-1 0,-1 1 0,3-3 0,11-18 0,0-1 0,-1-1 0,-1 0 0,-2 0 0,0-1 0,10-40 0,-11 27 0,-2-2 0,-1 1 0,0-70 0,-8 100 0,-3 14 0,-3 17 0,6-18 0,2 1 0,-1 0 0,0 0 0,1 0 0,0 0 0,0 0 0,1 0 0,-1 0 0,1 0 0,0 0 0,3 8 0,-3-11 0,0-1 0,1 1 0,-1-1 0,0 1 0,1-1 0,-1 1 0,1-1 0,-1 0 0,1 0 0,0 0 0,0 0 0,-1 0 0,1 0 0,0-1 0,0 1 0,0 0 0,0-1 0,0 0 0,0 1 0,0-1 0,0 0 0,0 0 0,0 0 0,0 0 0,0 0 0,0-1 0,0 1 0,-1-1 0,1 1 0,0-1 0,0 0 0,2-1 0,5-1 0,-1-1 0,1 0 0,-1-1 0,0 0 0,-1 0 0,1 0 0,-1-1 0,0 0 0,9-11 0,-3 3 0,-1-1 0,0-1 0,14-25 0,-21 33 0,-1 0 0,0-1 0,0 1 0,-1-1 0,0 0 0,-1 0 0,0 0 0,0 0 0,-1 0 0,0 0 0,-1 0 0,0-1 0,-2-15 0,2 25 0,0-1 0,0 1 0,0-1 0,0 1 0,-1-1 0,1 1 0,0-1 0,0 1 0,0-1 0,-1 1 0,1 0 0,0-1 0,-1 1 0,1-1 0,0 1 0,-1 0 0,1-1 0,0 1 0,-1 0 0,1-1 0,-1 1 0,1 0 0,-1 0 0,1 0 0,-1-1 0,1 1 0,0 0 0,-1 0 0,1 0 0,-1 0 0,1 0 0,-1 0 0,1 0 0,-1 0 0,0 0 0,1 0 0,-1 0 0,1 0 0,-1 0 0,1 0 0,0 0 0,-1 1 0,1-1 0,-1 0 0,1 0 0,-1 0 0,1 1 0,-1-1 0,1 0 0,0 1 0,-1-1 0,1 0 0,0 1 0,-1-1 0,1 1 0,0-1 0,-1 0 0,1 2 0,-18 25 0,11-4 0,2 1 0,0 0 0,2 1 0,1-1 0,0 1 0,2-1 0,6 47 0,-5-64 0,1-1 0,0 1 0,1-1 0,-1 1 0,1-1 0,0 0 0,1 0 0,-1-1 0,1 1 0,5 6 0,-7-11 0,-1 1 0,1 0 0,-1-1 0,1 1 0,-1-1 0,1 1 0,0-1 0,0 0 0,0 1 0,0-1 0,0 0 0,0 0 0,0-1 0,0 1 0,0 0 0,0-1 0,0 1 0,1-1 0,-1 0 0,0 0 0,0 0 0,1 0 0,-1 0 0,0 0 0,0 0 0,0-1 0,1 1 0,-1-1 0,0 0 0,0 1 0,0-1 0,0 0 0,0 0 0,3-3 0,-2 2-186,-1-1-1,1 1 1,-1-1 0,1 0-1,-1 0 1,0 0 0,0 0-1,-1-1 1,1 1 0,-1 0 0,1-1-1,-1 1 1,0-1 0,0 1-1,-1-1 1,1-5 0,1-66-7165,-3 48 3829,1-3-8543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49 12236,'-8'-21'9320,"-2"5"-4387,6 8-1057,2 5-1890,2 6-2018,9 12 64,5 5-353,1 6-1665,1 2-2786,3 2-2531,0-1-8648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4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0 142 13325,'0'0'18257,"88"-13"-18097,-40 7-96,-1-1-480,-3-2-1474,-4-1-2947,-2-3-3779</inkml:trace>
  <inkml:trace contextRef="#ctx0" brushRef="#br0" timeOffset="1">434 1 2338,'0'0'25304,"-24"63"-23030,17-39-736,1 1-513,1-2-737,5-2-288,0-1-96,6-6-1345,9-5-898,0-8-1504,3-1-674,3-11-1152,2-15-6406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2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89 824 21524,'0'0'6214,"-10"2"-4244,6-1-1870,0 1 0,0-1 1,0 1-1,0-1 0,0 1 0,1 0 0,-1 0 0,1 1 0,-1-1 1,1 1-1,0-1 0,0 1 0,0 0 0,1 1 0,-1-1 0,1 0 1,-1 1-1,1-1 0,0 1 0,0 0 0,1-1 0,-1 1 0,1 0 1,0 0-1,0 0 0,0 0 0,0 0 0,1 8 0,-2-1-78,1-1-1,0 1 1,0-1-1,1 1 1,1-1-1,0 1 1,0-1-1,5 18 1,-4-24-24,-1-1 1,0 0 0,1 0-1,0 0 1,0 0 0,0 0-1,0 0 1,0 0 0,0-1-1,1 1 1,-1-1 0,1 1-1,0-1 1,0 0 0,0 0-1,0-1 1,0 1 0,0 0-1,0-1 1,1 0 0,-1 0-1,0 0 1,1 0 0,-1 0-1,1-1 1,-1 1 0,1-1-1,6 0 1,-4-1 1,0 0 0,1 0 0,-1-1 0,0 0 0,0 0 0,0 0 0,-1-1 0,1 0 0,0 0 0,-1 0 0,0 0 0,0-1 0,0 0 0,0 0 0,-1-1 0,1 1 0,-1-1 0,5-7 0,5-7 0,-1 0 0,-1-1 0,16-37 0,-11 16 0,-2-1 0,-1-1 0,-3 0 0,-2-1 0,-1 0 0,-2-1 0,-3 0 0,-1 1 0,-8-81 0,6 118 0,-1 0 0,-1 1 0,1-1 0,-1 0 0,0 1 0,-1-1 0,0 1 0,0 0 0,-5-9 0,6 14 0,1-1 0,0 1 0,0-1 0,-1 1 0,1 0 0,-1 0 0,1-1 0,-1 1 0,1 0 0,-1 0 0,0 1 0,1-1 0,-1 0 0,0 1 0,0-1 0,1 1 0,-1-1 0,0 1 0,0 0 0,0 0 0,0 0 0,0 0 0,0 0 0,0 0 0,1 0 0,-1 1 0,0-1 0,0 0 0,0 1 0,1 0 0,-1 0 0,0-1 0,0 1 0,1 0 0,-1 0 0,1 0 0,-1 1 0,-1 1 0,-10 7 0,2 1 0,-1 0 0,2 1 0,-1 1 0,1-1 0,1 2 0,-11 20 0,8-13 0,2 1 0,0 0 0,2 1 0,-9 34 0,15-50 0,1 0 0,-1 1 0,2-1 0,-1 1 0,1-1 0,0 1 0,0-1 0,4 15 0,-4-19 0,1 0 0,1 0 0,-1-1 0,0 1 0,1 0 0,-1-1 0,1 0 0,0 1 0,0-1 0,0 0 0,0 0 0,0 0 0,0 0 0,0 0 0,1 0 0,-1-1 0,1 1 0,-1-1 0,1 0 0,0 0 0,0 0 0,-1 0 0,1 0 0,0 0 0,4 0 0,18 1-550,0 0 0,1-2-1,-1-1 1,1 0 0,-1-2 0,0-1 0,29-9 0,-20 5-313,1 2 1,62-3 0,-93 8 1027,-1 1-1,1 0 1,-1 0-1,1 1 1,-1-1 0,0 1-1,1 0 1,-1-1 0,0 1-1,1 1 1,-1-1-1,0 0 1,0 1 0,5 4-1,-6-4 70,0 0 0,0 1 1,-1-1-1,1 1 0,-1-1 0,1 1 0,-1 0 0,0 0 0,0-1 1,-1 1-1,1 0 0,0 0 0,-1 0 0,0 0 0,0 0 0,0 0 1,0 3-1,-3 69 70,27-109-1057,-8-2-709,-2-1-1,-1-1 1,-2 0-1,10-59 1,9-162-967,-12 73 2956,-6 106 3274,-11 109 273,0 2-3487,-1-21-550,-4 266 980,6-238-942,2-1 0,2 0 1,2 0-1,1 0 0,19 48 0,-15-52-75,1 0 0,2-1 0,1 0 0,1-2 0,36 45 0,-76-100-123,-103-110-998,-186-145 2365,310 280-1244,-5-6 0,-1 0 0,1-1 0,0 0 0,1 0 0,-6-9 0,11 16 0,-1-1 0,1 0 0,-1 0 0,1 0 0,0 0 0,-1-1 0,1 1 0,0 0 0,0 0 0,0 0 0,0 0 0,0 0 0,0 0 0,0 0 0,0 0 0,0 0 0,0 0 0,1-1 0,0 0 0,-1 0 0,1 1 0,1 0 0,-1 0 0,0 0 0,0 0 0,0 0 0,1 0 0,-1 0 0,0 0 0,1 0 0,-1 1 0,1-1 0,-1 1 0,1-1 0,-1 1 0,1-1 0,2 1 0,78-14 0,86-2 0,20-2 0,-31-13-246,-52 2-3923,35-19-9577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3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3970 578 11563,'-29'-17'1274,"0"1"1,-1 2-1,-1 0 0,-36-9 0,23 11-745,0 2 0,-70-7-1,31 13-514,1 3 0,-1 3 0,-82 14 0,19 7 336,1 7 1,-280 95 0,200-38 62,-230 127 1,248-102 556,-348 252 0,429-266-162,4 6 0,5 4 1,-166 200-1,236-249-689,3 2-1,3 2 1,2 2 0,3 1-1,3 2 1,3 1 0,-21 76 0,39-101-112,2 1 1,2 0-1,2 0 0,2 1 1,2 60-1,5-70-3,0 0 0,3 0 0,1 0 0,1 0-1,3-1 1,0-1 0,22 45 0,-12-38-82,2 0 1,2-1 0,1-1-1,3-1 1,0-2-1,3-1 1,40 36-1,-28-35-20,1-1 0,1-3-1,2-2 1,1-1 0,73 29-1,-32-24 211,1-4 0,2-5 0,0-3-1,2-4 1,0-5 0,182 3 0,-123-20 382,0-7 1,0-6 0,-2-7-1,0-7 1,181-62 0,-57-4 60,482-243 0,-464 181-484,-7-13-1,347-271 1,-407 258-163,-8-9 0,368-423 0,-302 240-258,-236 301 270,-3-2-1,-4-2 0,36-94 1,-65 141 89,-2-1 0,-1-1 0,-2 1 0,-1-1 0,-2-1 0,2-48 0,-7 67 27,-1-1 1,-1 1-1,0 0 0,-1 0 1,-1 0-1,-1 0 0,0 1 1,-1-1-1,-1 1 0,0 0 1,-1 1-1,-1 0 0,-1 0 1,-18-21-1,8 14 7,-2 1 0,0 2 0,-1 0 1,-1 1-1,-1 2 0,0 0 0,-2 2 0,1 1 0,-54-19 0,12 11-43,-1 3 1,0 3-1,-80-6 1,-30 7-289,-1 7 1,0 9-1,-328 45 1,-528 170-3325,13 79-5197,488-122-1606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3:19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8120 837 12139,'-435'-315'1226,"369"271"-1122,-132-112 452,28 19 219,139 115-782,-2 2 0,0 0-1,-62-24 1,46 27-202,-1 2-1,0 2 0,0 3 0,-88-7 1,-213 11-173,303 6 408,-394 17 1380,1 19 0,-643 136 0,-407 212-771,870-176-108,430-129 234,-213 120 1,219-91-299,4 9 0,-180 152 0,235-161-362,4 5 0,6 5 0,-130 172 1,204-235-107,2 2 1,3 1-1,3 2 1,2 2-1,3 1 1,-36 118-1,56-149-9,1 0 0,2 1 0,2-1 0,1 1 0,1 1-1,2-1 1,1 0 0,2 0 0,1 0 0,1 0-1,2-1 1,1 0 0,2 0 0,1-1 0,2 0-1,18 32 1,-4-17 12,3-1 1,1-1-1,2-2 0,2-2 0,54 49 1,-35-42-1,3-2 0,1-3 1,97 53-1,-55-45-23,3-3 1,2-6-1,2-4 0,1-4 1,119 18-1,-43-22-13,1-7 0,1-9 1,0-8-1,260-27 1,-147-14 101,573-147 1,-561 92 127,-3-13 0,510-251 1,-585 232-57,-7-11 0,-5-9 0,369-316 0,-478 358-77,-4-4-1,-6-5 0,135-188 1,-191 230 13,-4-2 0,-3-2 0,31-81 1,-49 98 7,-2-2 0,-3 0 0,-3-1 0,13-113 1,-24 137 119,-1 0-1,-1-1 1,-2 1 0,-2 0 0,-1 0 0,-15-53 0,12 62-95,-1 1 0,-1 0 0,-1 0 0,-1 1 0,-2 1 1,0 0-1,-1 1 0,-1 0 0,-24-23 0,11 18-23,0 1 0,-2 1 0,-1 2 0,0 2 0,-2 0 0,0 3 0,-1 0 0,-1 2 0,0 2 0,-1 2 1,-65-12-1,11 9-95,0 4 0,-1 4 1,-171 11-1,-245 60-1500,0 41-1996,289-57 1196,-245 47-4888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6:4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5492 424 12043,'-1144'-151'4517,"475"71"-3802,500 73-710,-335 30 1,-750 185-310,935-148 298,270-51-15,-523 115 1397,493-101-1090,1 4 0,1 3-1,2 3 1,1 3 0,-72 49 0,120-68-289,0 1 0,2 2 0,0 1 1,2 0-1,0 2 0,1 0 0,1 2 0,-17 29 1,28-39-28,1 0 0,0 1 1,1 0-1,1 0 1,1 1-1,0-1 0,1 1 1,1 0-1,0 1 0,2-1 1,0 0-1,0 1 1,2-1-1,0 1 0,1-1 1,5 18-1,-2-16-46,0-1 0,2-1 0,0 1 1,1-1-1,0 0 0,1-1 0,1 0 0,22 26 0,-12-20 28,0-1 0,1-2 0,1 0 0,1-1 0,27 16 0,15 3 33,1-4 1,1-3-1,116 36 0,54 4 92,474 75 0,258-60-39,-484-63-12,1519 47-500,-527-41 396,467 2 1084,-1918-30-972,247 0 196,281-36 1,-452 20-223,-1-3-1,99-34 1,-134 31 7,-1-3-1,-1-3 1,112-67 0,-141 73-3,-2-2-1,0-1 1,-2-1-1,-1-2 1,-1-1-1,-1-1 1,29-41-1,-47 56 2,-1-1 0,0 0 0,-1 0 1,-1-1-1,-1 0 0,0 0 0,-1-1 0,3-19 0,-6 23 5,-1 1-1,0 0 1,-1-1-1,-1 1 1,0-1-1,-1 1 1,-1 0-1,0 0 1,0 0-1,-1 0 1,-1 0-1,-7-13 1,-2 0 4,-2 1 0,-1 1 1,-1 0-1,-1 1 0,-1 0 1,0 2-1,-25-19 0,-175-122 83,59 61 53,-5 7 0,-4 8 0,-243-88 1,-567-122 1092,603 207-530,-695-72-1,810 144-1016,-1 11 0,1 11 0,-418 62-1,-50 98-1796,18 65-3725,363-102-1533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7:26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5276 324 5958,'-8'0'848,"-33"-5"1305,-75-17 0,7-1-1286,-258-40-371,-376-48 658,-1199 24 692,1560 78-1626,276 5 47,-443 5 857,472 5-1074,0 2 1,0 4-1,1 4 0,1 3 0,-73 28 0,115-34 18,1 2 1,1 1-1,1 1 0,0 2 1,-36 29-1,50-34-36,0 0 0,1 1 0,1 0 0,0 1 1,2 1-1,-1 0 0,2 1 0,0 0 0,2 1 0,-9 22 1,15-36-32,1 1 1,1-1 0,-1 1 0,1 0 0,0 0 0,0-1 0,1 1 0,-1 0 0,1 0 0,1 0 0,-1 0 0,1 0 0,0-1 0,0 1 0,1 0 0,-1 0 0,1-1-1,1 0 1,-1 1 0,1-1 0,5 8 0,0-4 2,0 0 0,0-1 0,1 0 0,0-1 0,1 0 0,-1 0-1,1-1 1,1 0 0,-1-1 0,12 5 0,65 21 63,1-3 0,1-5 0,98 14 0,-49-10-9,118 17 152,1-10 0,449 0-1,650-89-229,-847 25 14,292-28 47,-10-64 9,-761 116-38,144-37 16,-152 37 20,-1-2-1,0 0 1,-1-2-1,0 0 1,33-23-1,-50 31-6,-1 1 0,1-1 0,-1 0 0,0 1 0,1-1 0,-1 0 0,0 0 0,0-1 0,-1 1 0,1 0-1,0-1 1,-1 1 0,1-1 0,-1 0 0,0 1 0,0-1 0,0 0 0,0 0 0,0 1 0,-1-1 0,1 0 0,-1 0 0,0 0 0,0 0 0,0 0-1,0 0 1,0 0 0,-1 0 0,1 0 0,-2-3 0,-1 1-27,0 1 0,0-1-1,0 1 1,0 0 0,-1 0 0,1 0 0,-1 0-1,0 1 1,-1 0 0,1-1 0,-1 1-1,1 1 1,-1-1 0,0 1 0,-9-3 0,-23-7-649,-2 2 0,1 1 0,-1 2 0,-1 2 0,-41 0 0,44 3-205,-118-8-3506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7:27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6650 335 10730,'-118'-35'2220,"-229"-34"-1,-127 28-1885,-782-47-576,384 20 956,0 35-76,238 47-603,4 59-54,38 62 20,449-90-3,1 5 0,-138 70 0,133-38-22,132-72 19,0 0 0,1 1 0,0 1 0,1 0 0,1 1 0,0 0 0,-12 18 0,21-27-4,0 0 0,1 0 1,-1 1-1,1-1 0,0 1 1,0-1-1,1 1 0,-1 0 1,1 0-1,0 0 0,1-1 1,-1 1-1,1 0 0,0 0 1,0 0-1,0 0 0,1 0 1,0 0-1,0 0 1,0 0-1,0-1 0,1 1 1,0 0-1,0-1 0,0 0 1,0 1-1,1-1 0,0 0 1,0 0-1,0 0 0,0 0 1,1-1-1,-1 0 0,1 1 1,0-1-1,6 4 0,14 7 17,0-1-1,1-1 0,0-1 0,1-1 0,0-1 0,34 6 1,172 23 155,-232-38-163,685 49 304,6-46-285,-420-5 16,997-28 34,1-35 219,-793 39 59,-129 8 128,960-69 646,-1247 82-1119,208-27 21,-218 24-9,-1-3 0,0-2 0,54-21-1,-94 30-9,-1 1 0,0-1 0,0 0-1,-1-1 1,1 0 0,-1 0-1,8-8 1,-13 11-6,-1 1 0,0-1 0,0 1 0,1-1 0,-1 1 0,0-1 0,0 0 0,-1 1 0,1-1 0,0 0 0,0 0 0,-1 0 0,1 0 0,-1 0 0,0 1 0,1-1 0,-1 0 0,0 0 0,0 0 0,0 0 0,-1 0 0,1 0 0,0 0 0,-1 0 0,1 0 0,-1 0 0,0 1 0,1-1 0,-1 0 0,0 0 0,0 1 0,0-1 0,0 1 0,-1-1 0,1 1 0,0-1 0,-1 1 0,-1-2 0,-5-4-64,0 0 0,0 1-1,-1 0 1,0 0-1,-1 1 1,-16-8 0,-74-23-430,-38-4-605,-1 6 0,-205-22 1,-295 4-4488,626 51 5418,-356-19-5302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8:32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9554 194 9033,'0'0'1206,"-11"-10"-26,4 5-1114,-9-11 240,-2 1-1,0 1 0,-1 0 1,0 2-1,0 0 0,-2 1 1,-32-12-1,19 15-291,0 2-1,-1 2 1,0 1 0,-48 2 0,-143 20-10,140-10 40,-637 22 356,-3-45 2063,43 0-1322,-17 16-955,-553-6-132,527-28-57,-107-2 86,-264 95-200,282 49 842,625-74-550,2 8 0,-226 85-1,375-115-133,0 3 0,0 1 1,2 2-1,0 1 0,-45 36 0,65-43-37,1 1-1,0 0 0,1 2 1,1-1-1,0 2 1,1 0-1,1 0 1,1 2-1,1-1 1,0 1-1,-12 41 0,14-36-16,2-1 0,1 1 0,1 0-1,1 0 1,2 1 0,0-1 0,1 0-1,8 47 1,-4-52 4,0-1 0,2 0 0,0-1 1,1 0-1,1 0 0,1 0 0,1-1 0,0 0 0,1-1 0,0 0 0,2-1 0,14 15 1,3-3 22,1-2 1,1-1-1,1-1 1,1-1 0,1-3-1,0 0 1,2-3 0,0 0-1,51 12 1,42 5 42,190 24 1,358 15 299,4-35 359,-284-17-534,1397 59-41,1-101-838,730-189 308,-2506 209 391,351-44 183,-282 31-112,-1-4 0,94-34-1,-154 43-52,-1-1 0,1-2 0,-2-1 0,0 0 0,-1-2 0,0-2 0,-2 0 0,0-1 0,-1-1 0,38-45 0,-50 53 20,-1-1 0,-1 0 0,0 0-1,-1 0 1,0-1 0,-1-1 0,-1 1 0,0-1 0,-1 1 0,-1-1 0,0-1 0,-1 1 0,0 0-1,-1-1 1,-1 1 0,-1 0 0,0-1 0,-1 1 0,-1 0 0,0 0 0,-1 0 0,-11-28-1,2 17 192,-1-1-1,-1 2 0,-1 0 0,-2 0 1,0 2-1,-2 0 0,0 2 0,-33-28 0,-3 3 117,-1 4 0,-88-51 0,20 24-465,-3 6 1,-2 5-1,-3 6 1,-2 6 0,-2 6-1,-2 6 1,0 6-1,-2 6 1,-1 6-1,0 7 1,-193 11-1,99 20-3106,-303 70 0,102 3-4026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1:50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2976 43 13773,'-487'0'3006,"347"8"-1856,-202 38 0,137-2-903,2 9-1,-275 111 1,321-97-130,2 7-1,4 6 1,-194 139 0,339-215-117,-47 33-10,-80 75 1,121-100 9,0 0-1,1 0 1,0 1 0,1 0 0,1 1 0,0 0 0,1 1-1,0 0 1,1 0 0,1 0 0,1 1 0,-5 18 0,9-26-1,0-1 0,1 1 0,-1 0 0,1 0 1,1 0-1,0-1 0,0 1 0,0 0 0,1-1 1,0 1-1,1-1 0,-1 1 0,2-1 1,5 11-1,-1-7 25,-1 0 0,1-1 0,1-1 0,0 1 0,0-2 0,1 1 0,0-1 0,13 8 0,15 5 58,0-1 0,1-2 0,1-2 0,53 14-1,39 6-8,2-6 1,162 16-1,280-7 188,700-49 486,-3-84-79,-817 55-567,827-99 177,-931 72-266,-304 54 1,-1-3 0,0-1 0,0-2 0,-2-3 0,49-29 0,-84 44-4,-1-1 0,0 0 0,0 0 0,-1-1 0,1 0 0,-2 0 0,1-1 0,-1 0-1,8-14 1,-12 17 12,0 1 0,-1-1 0,0 0 0,0 0 0,0 0 0,0 0 0,-1 0-1,0 0 1,0-1 0,-1 1 0,0 0 0,0 0 0,0-1 0,-1 1 0,0 0-1,0 0 1,-1 0 0,-3-10 0,0 5 22,-1 0 0,0 0 0,-1 1 1,0 0-1,0 0 0,-1 1 0,0 0 0,-1 0 0,-12-9 0,-12-8 30,-51-30 0,-7 4 124,-3 4 1,-120-45-1,-210-49 956,42 34 67,-5 17 1,-612-64-1,95 107-3113,1 82-6783,580-6-377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1:54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9710 170 19635,'-125'-35'509,"-1"6"-1,-241-24 1,-536 0-439,-910 66-1,830 29-54,-2-46 349,-293-34-222,1 65-284,1057-14 123,-394 75 0,528-67 50,1 4 1,-141 62 0,172-61-3,0 3 0,3 2 0,0 2 1,-86 75-1,105-79-48,1 2-1,2 1 1,1 1 0,2 2-1,-40 69 1,56-86-2,1-1 0,1 1 0,1 1-1,0 0 1,1 0 0,2 0 0,0 1 0,0-1 0,2 1 0,1 0 0,0 0 0,1 0 0,1 0-1,2-1 1,3 21 0,-1-25 2,1 0 0,1 0 0,0 0 0,1-1-1,0 0 1,1-1 0,1 1 0,0-2 0,0 0-1,2 0 1,-1-1 0,1 0 0,15 9 0,8 5 70,0-2 0,2-1 0,70 30 0,-15-17 18,1-4 0,1-4-1,121 19 1,299 13 185,593-37-1,-933-23-245,1405-38 43,-665 10-22,-44 12-6,561-17 30,-5-63 21,-897 25-46,-400 47-3,0-6-1,126-50 0,-220 69-16,0-3 0,-1 0 0,0-3 0,60-41-1,-84 52 54,-1-1-1,-1 0 0,1-1 0,-1 0 0,-1 0 0,0 0 1,0-1-1,8-17 0,-12 19 59,0 0 0,0 0 0,-1 0 0,0 0 0,0-1 0,-1 1 0,0 0 0,0-1 0,-1 0 1,-1 1-1,1-1 0,-1 1 0,-3-11 0,-1 2-67,-1 0 0,-1 0-1,0 1 1,-1 0 0,-1 0 0,-1 1 0,0 0 0,-1 1 0,0 0 0,-1 1-1,-21-18 1,-7-4-37,-1 2 0,-76-45 0,16 20-39,-2 4-1,-2 5 1,-209-66 0,160 73 186,-3 7 1,-197-19-1,-330 23-894,5 54-3026,407-13-1543,2-9-6310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01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4644 396 16303,'-450'-128'3279,"305"80"-3140,-244-48-1,322 86-218,-553-83 64,482 80 185,0 6 1,0 6 0,-1 6 0,-270 46 0,-249 82 829,516-95-761,1 6 0,-210 97 0,31 28 366,255-129-496,1 4 1,-96 84-1,147-117-98,1 0 1,1 2-1,0-1 0,0 2 0,2-1 1,-16 29-1,22-35-14,0-1 0,0 1 0,1 0 0,0 0 0,1 0 0,0 0 0,0 0-1,0 0 1,1 0 0,0 1 0,0-1 0,1 0 0,0 0 0,0 0 0,1 0 0,0 0 0,0 0 0,5 10 0,4 4-8,1 0 1,1-1-1,1-1 1,1 0-1,0-1 1,1 0-1,29 23 1,5 0 11,87 53 1,-71-56 5,2-4 0,1-2 0,1-4 0,2-3 0,137 30 0,384 33 241,-351-68 416,379-15 0,238-94 23,790-236 1297,-1148 216-1878,-13-4-35,-365 78 58,223-95-1,-331 123-93,0 0 0,-1-1-1,1-1 1,24-20-1,-35 27 24,-1-1-1,0-1 0,0 1 1,-1 0-1,1-1 0,-1 1 0,1-1 1,-1 0-1,0 0 0,-1 0 0,1 0 1,-1 0-1,1 0 0,-1 0 0,-1 0 1,1-1-1,0 1 0,-1 0 1,0 0-1,0-1 0,0 1 0,-1 0 1,0-1-1,-1-4 0,-2-2 54,0 0-1,-1 1 1,0-1-1,0 1 1,-1 0-1,-1 1 1,0-1-1,0 1 1,-1 1-1,-11-11 1,-12-9 256,-53-36 1,27 27-248,-2 3-1,-1 3 1,-1 2-1,-2 3 1,-1 3 0,-76-18-1,-29 3 161,-210-18 0,-543 8-5237,435 33 1876,434 12-1191,-74-14 0,46-1-3900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4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16688,'0'0'8413,"-3"11"-5925,-36 101-1236,-30 98 1342,60-174-2261,1 1 0,2-1 0,-3 73 0,33-151-333,-11 5 0,-1-1 0,12-64 0,-23 104 0,-1 0 0,1 0 0,0 1 0,0-1 0,0 0 0,0 0 0,1 0 0,-1 0 0,1-1 0,-1 1 0,1 0 0,-1-1 0,1 1 0,0-1 0,2 3 0,1-1 0,-1 1 0,1-1 0,0 1 0,0-1 0,0-1 0,9 4 0,-5-4 0,0 0 0,1-1 0,-1-1 0,1 1 0,-1-1 0,0-1 0,1 0 0,-1 0 0,1-1 0,-1 0 0,0-1 0,12-5 0,-16 7 0,-1-1 0,1 0 0,-1 0 0,0 0 0,0-1 0,0 0 0,0 0 0,0 0 0,-1 0 0,1 0 0,-1-1 0,0 1 0,0-1 0,0 0 0,0 0 0,-1 0 0,1 0 0,-1-1 0,0 1 0,-1-1 0,1 1 0,-1-1 0,0 0 0,0 1 0,0-10 0,0 14 0,-1-1 0,0 0 0,0 1 0,0-1 0,0 1 0,0-1 0,-1 0 0,1 1 0,0-1 0,0 0 0,0 1 0,0-1 0,-1 1 0,1-1 0,0 0 0,-1 1 0,1-1 0,0 1 0,-1-1 0,1 1 0,-1-1 0,1 1 0,-1-1 0,1 1 0,-1 0 0,1-1 0,-1 1 0,1 0 0,-1-1 0,1 1 0,-2 0 0,-22 3 0,18 0 0,0 0 0,1 0 0,-1 0 0,1 1 0,-10 8 0,7-3 0,1 0 0,-1 1 0,2 0 0,-1 1 0,1-1 0,-4 13 0,7-17 0,1 0 0,0 0 0,0 1 0,0-1 0,1 0 0,0 1 0,1-1 0,-1 1 0,1-1 0,0 0 0,1 1 0,0-1 0,1 9 0,0-12 0,-1 0 0,1-1 0,-1 1 0,1-1 0,0 1 0,0-1 0,0 0 0,1 1 0,-1-1 0,0 0 0,1-1 0,-1 1 0,1 0 0,0-1 0,0 1 0,0-1 0,-1 0 0,1 0 0,0 0 0,0 0 0,0-1 0,7 2 0,8 0 0,1 0 0,29-1 0,-37-1 0,36-3-1276,2-13-5103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28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2493 1 6758,'-137'1'6623,"-180"20"-4971,-47-7-461,34-3-119,247-1-991,1 3-1,1 4 0,-110 38 1,75-13 156,-179 93 0,244-107-158,2 2 1,0 2-1,-80 70 1,105-80 0,0 2 0,2 0 1,1 2-1,0 0 0,2 1 1,2 1-1,0 1 0,-14 34 1,27-52-79,0 0 1,0 1-1,1-1 0,0 1 1,1-1-1,1 1 1,0 0-1,0 0 1,1 0-1,1-1 0,0 1 1,1 0-1,0 0 1,0-1-1,1 1 1,1-1-1,7 16 0,-4-13-9,2 1 0,0-2 0,0 1 0,2-1 0,-1-1 0,2 0 0,-1 0 0,2-1 0,-1-1 0,2 0 0,-1 0 0,16 7 0,20 8 6,1-2 1,0-2-1,63 17 1,165 31 6,-207-53-5,124 22 6,247 18-1,203-23 17,-202-13-16,-2-8-13,-352-15 15,1-4 0,167-36 0,-116 4 40,-2-6 0,-2-7 0,-3-5 0,-2-6 0,188-122 0,-149 64-21,-153 107-16,-1-1 1,-1 0-1,-1-2 1,0 0-1,-1-1 1,0 0-1,12-24 1,-22 34 59,0 0 0,-1-1 0,0 1 1,0-1-1,-1 0 0,0 0 0,-1 0 0,0 0 0,0 0 1,-1 0-1,0 0 0,-1-1 0,0 1 0,0 0 0,-1 0 1,0 0-1,0 1 0,-1-1 0,-1 0 0,1 1 0,-1 0 1,-1 0-1,1 0 0,-1 0 0,-8-8 0,-6-7 177,-2 2 0,0 0 0,-1 1 0,-1 1 0,0 2 0,-43-25 0,12 13-63,-1 2-1,-1 2 1,-2 3-1,0 3 0,-1 2 1,-1 2-1,-73-7 1,-3 8-24,0 7 0,-158 10 0,32 22-160,26-1-981,211-22 460,1-2 0,-30-3 0,47 2 183,0 0 1,0 0-1,0-1 0,0 0 1,0-1-1,0 1 1,0-1-1,1-1 1,-1 1-1,1-1 1,-7-6-1,4 1-1110,0 0-1,1-1 0,0 0 0,-12-20 1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3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9547 1 12812,'-132'0'1014,"-179"25"1,55 10-914,-338 3 1,-335-51 708,-3 0 131,-2323 8 543,1865 90-1410,700 40 178,515-78 199,-314 128-1,304-86-345,155-72-76,1 1-1,1 2 1,-49 42-1,73-58-29,1-1-1,-1 1 1,0 0-1,1 0 0,0 0 1,0 1-1,0-1 1,0 1-1,1 0 0,-1-1 1,1 1-1,1 0 1,-1 0-1,1 1 1,0-1-1,0 0 0,0 0 1,0 1-1,1-1 1,0 0-1,1 0 0,-1 1 1,1-1-1,0 0 1,0 0-1,0 1 0,1-1 1,0 0-1,0-1 1,0 1-1,0 0 1,1 0-1,0-1 0,0 0 1,0 1-1,5 4 1,8 8-16,1 1 1,1-2 0,0 0 0,1-1 0,1-1-1,34 18 1,-20-15-14,2-1 1,0-2-1,56 15 0,16-7-53,207 17-1,-310-39 83,1387 58-14,-1058-51 30,2455-47-404,215-58 26,-2898 98 357,746-14 3,-6-56 44,-763 59-41,0-3 0,0-4 0,-2-4 0,83-33 0,-156 52-1,-1-1 0,1 0 0,0 0 0,-1-1 0,0 0 1,10-9-1,-15 13 5,0-1 0,0 0 0,-1 0 0,1 0 0,-1-1 1,0 1-1,1 0 0,-1-1 0,0 1 0,0 0 0,0-1 0,-1 1 0,1-1 0,-1 0 1,1 1-1,-1-1 0,0 1 0,0-1 0,0 0 0,0 1 0,0-1 0,-1 1 1,1-1-1,-1 1 0,-1-5 0,-3-2 15,1 0-1,-2 0 1,1 0-1,-1 0 1,-1 1-1,1 0 1,-1 0 0,-1 1-1,1 0 1,-18-12-1,-6-2 24,-58-32 0,10 16 19,-1 3-1,-1 3 0,-103-24 0,-263-38 99,380 81-137,-1669-250 154,590 222-5899,836 54 1362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45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6150 236 8968,'-177'-1'481,"-216"28"-1,-10 12 183,327-37-283,0-4 0,0-3 1,-99-19-1,-134-44 612,-273-44 162,94 81-869,-3 32 296,192 1 0,-616-11 871,809 14-1278,0 4 1,0 4 0,2 6-1,-200 61 1,111-11-78,-298 152 0,487-219-97,-129 71-60,116-62 50,1 0 1,0 2-1,0-1 1,1 2-1,-19 22 1,30-32 2,1 1 0,1-1-1,-1 0 1,0 1 0,1-1 0,0 1 0,0 0 0,0 0 0,1 0 0,0 0 0,0 0-1,0 0 1,0 0 0,1 0 0,0 10 0,1-7-18,1 0 0,-1 0-1,2 0 1,-1-1 0,1 1 0,0-1 0,1 0-1,-1 0 1,7 9 0,8 8-51,1-2-1,2 0 1,-1-1 0,34 25-1,57 43 85,5-6-1,232 126 0,-245-159-77,179 59 1,122 10 65,-157-48 24,1303 295-84,-1362-332 57,444 73-37,7-51 15,350-75 51,0-48 7,-720 47-27,1854-245 254,-1243 78-281,-673 137 45,357-49-70,-319 62-23,-216 32 52,103-20-74,-119 21 86,1 0 1,-1-1-1,0 0 0,0-1 0,-1 0 0,0-1 0,15-11 1,-24 16 23,-1 0 0,0 0 0,1-1 0,-1 1 0,0-1 0,0 1 0,-1-1 0,1 0 0,0 1 0,-1-1 0,0 0 0,1 0 0,-1 0 1,0 0-1,-1-1 0,1 1 0,-1 0 0,1 0 0,-1 0 0,0-1 0,0 1 0,0 0 0,0 0 0,-1 0 0,0 0 0,1-1 0,-1 1 0,0 0 1,-3-5-1,-3-6 162,0 0 1,-1 0-1,-1 0 0,-17-20 1,15 21-129,-21-29 230,-407-494 675,388 483-968,-2 3 0,-2 2 0,-2 2 0,-3 3 0,-1 3 0,-95-48 0,64 46 0,-1 4-1,-2 5 1,-1 3-1,-104-17 1,19 16 20,-254-9 1,-179 30 150,-372 40 143,0 34-32,844-54-260,-988 103-1855,1052-100 1176,-219 28-4674,127-26-2871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01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5747 483 14894,'-948'32'1820,"320"34"-1702,-110 2 1158,602-69-666,0-6 0,1-6 0,-136-31-1,15-12-97,-248-48 105,337 78-562,-177-6 0,208 27-37,1 5 1,0 7-1,-221 39 0,290-32 29,1 4-1,0 3 1,-98 46-1,119-45-11,1 2 1,2 2-1,0 2 0,2 2 0,-61 58 0,94-82-36,0 0 1,0 0-1,1 0 0,0 1 1,0 0-1,1 0 1,0 0-1,-6 14 0,9-18-8,0 1 0,1-1 0,-1 1 0,1-1 0,0 1 0,0-1 0,0 1 0,1-1 0,-1 1 0,1-1 0,0 1 0,0-1 0,0 0 0,0 1 0,0-1 0,1 0-1,0 0 1,-1 0 0,1 0 0,0 0 0,1 0 0,3 4 0,32 31-12,0-1 1,3-2-1,1-2 0,1-1 1,2-3-1,1-1 0,1-3 1,54 21-1,17 1-1,3-6 1,158 32-1,-80-35 96,356 23-1,207-45 6,-648-15-64,1449-32-10,-381-74 28,-15-93-7,-859 115-94,-258 66 81,-2-2-1,0-2 0,-1-2 1,46-31-1,-87 50-1,0 0 1,0-1-1,0 0 0,-1 0 0,1 0 0,-1-1 0,0 1 0,-1-1 0,1 0 1,-1-1-1,0 1 0,4-11 0,-7 12 34,1 0 1,-1 0-1,0-1 1,-1 1-1,1 0 1,-1-1-1,0 1 1,0 0-1,-1-1 1,0 1-1,0 0 1,0 0-1,0-1 1,-1 1-1,0 0 1,0 0-1,0 0 1,-4-5-1,-7-11 61,-2 0 1,0 1-1,-1 0 0,-1 2 1,-1 0-1,-1 0 0,0 2 0,-1 0 1,-1 2-1,-41-23 0,4 8-22,-2 2 0,0 3 1,-68-18-1,-23 3 126,-182-24 1,-161 6 370,242 31-281,-411-61 658,-391-36-939,530 111-1326,412 18 230,1 5 0,-187 43 0,37 23-2067,-4 20-1901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3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4584 245 13357,'-591'-61'4831,"124"16"-3817,252 26-936,-233 9-1,-216 41 4,472-19-77,-112 1 120,-160 11 303,320-10-288,-167 39-1,238-36-154,1 4 0,0 3 0,-100 50 0,130-52-3,1 1 0,1 2 0,1 1 0,1 2 0,2 2-1,-56 59 1,84-80-1,1 0 0,0 0 0,1 0 0,0 1 0,0 0 0,1 0 1,0 1-1,1 0 0,-6 21 0,9-26 7,0 1 1,1-1-1,-1 1 0,1-1 1,0 1-1,1 0 1,0-1-1,0 1 1,0-1-1,1 1 1,0-1-1,0 0 1,0 0-1,1 0 1,0 0-1,0 0 1,1 0-1,6 8 1,12 11-7,1-2 1,1 0 0,1-1 0,1-1 0,41 24 0,152 77 96,-209-117-74,91 44 45,3-5-1,1-4 1,2-5 0,1-5 0,2-4 0,166 17 0,533 6 355,4-47-374,-439-3 16,-177 1-36,411-5 43,-4-47-9,-522 39-13,0-4 0,-1-4 1,-1-3-1,136-61 1,-177 67 13,-1-2 0,-1-2 0,-1-1 0,-2-2 1,0-1-1,-1-2 0,-2-1 0,-1-1 0,-1-2 1,-2-1-1,27-43 0,-45 61 26,-1 0 1,0-1-1,-1 0 1,-1-1-1,-1 0 0,0 0 1,-1 0-1,-1 0 0,0 0 1,-1-1-1,-1 0 0,-1 1 1,-1-1-1,0 1 0,-5-21 1,1 13 70,-2 1-1,-1 0 1,-1 1 0,-1 0 0,0 0-1,-2 1 1,-1 1 0,-1 0 0,0 0 0,-19-18-1,3 7 38,-1 1-1,-2 1 1,-1 2-1,-1 2 1,-2 1-1,0 2 1,-2 1 0,0 2-1,-1 2 1,-1 1-1,-66-16 1,50 18-327,-2 4 0,1 2 0,-2 3 0,1 2 0,0 2 0,-1 4 1,1 2-1,-61 12 0,87-10-446,-118 16-4562,78-20-903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4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3835 85 13036,'-887'8'2066,"285"-55"-21,202 7-337,287 35-1390,-178 13-1,153 7-142,0 7-1,2 6 1,1 6-1,2 5 0,-216 96 1,306-115-177,2 2 1,0 2-1,2 2 0,0 1 1,2 2-1,2 1 0,-52 57 1,70-68-11,2 0 1,0 2-1,1-1 1,1 2-1,1-1 1,1 2-1,1 0 1,1 0-1,1 1 1,1 0-1,1 0 1,1 0-1,1 1 1,1 0 0,1 0-1,2 25 1,2-34-5,1 0 0,1 0 0,0-1 0,1 1 0,0-1 0,1 0 0,1 0 0,1 0 0,0-1 0,0-1 0,2 1 0,0-1 0,0-1 0,1 0 0,0 0 0,22 15 1,2 0 7,1-1 0,1-2 0,1-2 1,80 34-1,-20-19 7,2-4-1,2-5 1,146 22 0,322 13 53,-537-60-46,416 29 64,592-32-1,-740-25 166,-1-13 0,544-143 0,-705 140-94,203-88 1,-280 100-99,-2-2-1,0-3 1,-2-3 0,-2-2-1,72-65 1,-114 90-15,0 0 0,-1-1 1,0-1-1,-1 0 0,-1-1 0,-1 0 0,0-1 1,10-26-1,-17 37-1,0-1 1,-1 0 0,0 1-1,0-1 1,-1 0 0,0 0 0,0 0-1,-1 0 1,0 1 0,0-1-1,-1 0 1,0 0 0,0 0-1,-1 0 1,0 1 0,-1-1-1,1 1 1,-1-1 0,-1 1-1,0 0 1,0 0 0,0 1-1,-9-12 1,1 7-30,0-1-1,-1 1 0,-1 1 1,1 1-1,-2 0 1,1 0-1,-1 1 0,0 1 1,-1 1-1,0 0 1,0 1-1,0 1 0,0 0 1,-1 1-1,0 1 1,-32 0-1,21 2-207,1 1 0,-1 2-1,0 0 1,1 2 0,-1 1 0,2 2 0,-1 0-1,1 2 1,-37 18 0,20-3-1274,1 2 0,-47 40 0,14-4-3561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5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3073 127 6278,'-776'-95'2591,"605"80"-1451,-333-1 2057,403 21-2821,0 5 0,-194 44 0,185-24-356,1 5 1,2 4 0,-104 55 0,158-66 34,1 2 0,1 2 0,1 2 0,3 3 0,1 1 0,1 3 0,-57 67 0,84-85 0,1 0 1,1 1 0,2 1-1,0 0 1,1 1-1,2 0 1,1 1 0,-8 33-1,15-48-54,0-1 0,1 1-1,1 0 1,0 0 0,0-1 0,1 1-1,1 0 1,0 0 0,0 0 0,1-1-1,1 1 1,0-1 0,1 1 0,0-1 0,0 0-1,1-1 1,1 1 0,0-1 0,0 0-1,1 0 1,0-1 0,12 12 0,0-5 44,1 0 0,0-2 1,1 0-1,1-1 1,0-2-1,1 0 1,0-1-1,1-2 1,-1 0-1,44 8 1,14-3 229,160 7 1,-79-18 34,1-6 1,-1-8-1,-1-7 0,0-7 0,-2-6 1,-1-8-1,-3-6 0,218-97 0,-340 129-264,-1-1 0,-1-2 0,0-1-1,34-27 1,-57 39 15,-1 0-1,-1 0 1,1 0-1,-1-1 0,0 0 1,0-1-1,-1 1 1,0-1-1,-1 0 1,1 0-1,-1 0 1,-1-1-1,0 1 0,0-1 1,-1 0-1,0 0 1,0 0-1,-1 0 1,0 0-1,-1-1 1,-1-13-1,-1 8-27,-1 0-1,-1 0 1,-1 1 0,0 0-1,-1 0 1,0 0 0,-1 0 0,-1 1-1,0 0 1,0 1 0,-1 0-1,-15-14 1,-3-3-4,-2 2-1,-1 2 1,-53-36-1,42 36-37,-1 1 0,-1 2 0,-1 2 0,-1 2 0,-1 1 0,-62-12 0,10 9-1431,-2 5 0,-102-2 0,52 8-3380,4-4-4506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05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4437 197 14382,'-247'-51'1119,"-2"10"1,-2 12 0,-384 3 0,185 68-1000,217-14-144,-846 35 168,1014-62 7,0 2 0,0 3 1,-82 19-1,102-13-121,1 1 0,1 2 0,1 2 0,0 2 0,-60 37-1,-36 39-26,-161 144 0,281-225-24,1 2 1,1 0-1,1 1 0,0 1 1,1 0-1,1 1 1,1 1-1,1 0 1,0 0-1,1 1 0,2 0 1,0 1-1,1 0 1,1 0-1,1 0 0,2 1 1,0 0-1,1 0 1,1 0-1,4 41 0,-2-52 24,2 0 0,-1 0 0,2 0-1,-1-1 1,2 1 0,0-1-1,0 0 1,1 0 0,0-1 0,0 1-1,1-1 1,1-1 0,0 0-1,0 0 1,1 0 0,0-1 0,0 0-1,1-1 1,0 0 0,12 6-1,11 5-4,1-1 0,1-1-1,0-2 1,1-2 0,45 10-1,36 2 0,0-6-1,189 7 1,241-29 8,-505 3 0,368-14-56,285-5 70,-209 21-13,320-5-7,-726 1 30,0-3-1,0-4 0,0-4 1,153-46-1,-191 46 6,-1-2 0,0-2 1,-2-1-1,0-3 0,-1-1 0,-2-1 0,0-2 1,-2-2-1,-1-1 0,50-57 0,-70 71-11,-1-1-1,-1-1 0,-1 0 0,0-1 1,-1 0-1,-1 0 0,9-33 0,-14 41 6,0-1-1,-1 0 0,-1 1 0,0-1 0,0 0 1,-1 0-1,-1 0 0,0 0 0,0 0 1,-1 1-1,0-1 0,-1 0 0,0 1 1,-1 0-1,-7-15 0,-5-3 79,-2 2 0,-1 0 0,-1 0 0,-1 2 0,-27-25 0,-130-100 559,160 135-621,-49-38 60,-2 3 0,-119-63-1,132 85-48,0 3-1,-1 2 0,-1 3 0,-82-17 0,-6 14-54,-1 5 0,-1 7 0,-189 12 0,237 4-715,1 5-1,-133 32 0,-49 34-3922,101-20-636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25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5894,'0'0'13938,"9"-4"-13329,0 0-383,0 0 0,0 0 0,1 1 0,-1 1 0,1-1 0,0 1 0,0 1 0,12-1 0,22 3 158,1-2 0,0-2 1,58-12-1,-67 7-318,0 2 1,0 1-1,0 3 1,0 0-1,0 3 1,1 0-1,-1 3 1,39 8-1,9 4 104,123 7-1,-172-21 86,1-2 1,0-2-1,-1-1 0,1-2 0,-1-2 0,40-12 0,-30 5 80,4-4-149,-1 3 0,2 2 0,0 2 0,96-8 0,-4 22-95,211 32-1,100 3 813,-249-36-716,252-6 656,-437 4-679,-11 0-5,-1 0 1,1 0-1,-1-1 0,1 0 0,-1 0 0,1-1 1,-1 0-1,0 0 0,9-4 0,-15 1 107,-11 2 29,-11 1 41,6 2-1127,1 0 0,0 1 0,-1 0-1,1 1 1,0 1 0,-1 0 0,2 1 0,-1 1 0,-24 11 0,4-1-7105,-4 1-6341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01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13196,'0'0'3518,"10"6"-3363,-4-2-98,1 0 0,1 0 0,-1-1 0,0 0 0,1 0 0,0-1 0,-1 0 0,1 0 0,0-1 0,0 0 0,10 0 0,111 6 3,-1 5 0,139 31 0,-185-28-75,34 2 111,144 2 1,120-18 1749,102 4 194,-188 17-1392,320 11 150,326-85-600,-150-14-156,0 77 7,72 42 57,-2-78 65,-451-19-4,668-46 312,-544 80-238,347-15-49,-718 15-79,1802-68 1386,-1759 89 631,-202-11-2312,-1 0-1,1 0 1,0-1 0,0 1 0,0-1 0,0 0 0,-1 0 0,1 0-1,0 0 1,-1 0 0,1-1 0,-1 1 0,1-1 0,3-3 0,-3 3-330,-1-1-1,0 0 1,1 1 0,-1-1 0,0 0 0,0 0 0,-1 0 0,1 0-1,-1-1 1,1 1 0,1-6 0,-1-25-6556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10858,'0'0'11371,"4"57"-9097,-4-21-96,-6 7-897,-3 10-640,-3 3-449,3-2-128,-1-5-256,4-5-865,-3-8-576,1-13-770,-2-6-223,-2-11-673,-6-6-513,-3-6-3971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07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2344 104 12139,'-39'-4'476,"1"1"0,-1 3-1,-66 5 1,80-1-435,1 1 0,0 1 0,1 0 0,0 2-1,0 1 1,-43 23 0,14 1 77,2 1 0,1 3 1,2 2-1,2 2 0,1 2 0,3 1 0,-40 56 0,74-88-94,0-1-1,0 1 1,1 1 0,1-1-1,0 1 1,1 0 0,0 0-1,1 0 1,1 1 0,0-1-1,1 1 1,0 0 0,1-1-1,0 1 1,5 22 0,0-4-23,2 0 0,1 0 0,2-1 0,0-1 0,23 43-1,-20-47 12,1-2 0,2 0 0,0 0-1,1-2 1,2 0 0,0-1 0,42 35-1,-29-31 3,2-2 0,0-1-1,2-2 1,69 29-1,3-12 83,1-5-1,223 34 1,-133-33 2,623 123 455,-712-129-452,418 95 136,-362-92-16,205 11 0,358-44 751,1-51-399,-149 9-442,331-26-84,-9-65-14,-760 103-4,242-89 1,-293 85-16,-2-5 1,-1-3 0,123-85-1,-211 129-13,16-10 112,-1-1 0,0 0 0,-1-1 0,22-26 0,-33 35-80,-1 0 0,-1 0 0,1 0 0,0 0 0,-1-1-1,0 1 1,0-1 0,0 0 0,-1 0 0,0 1 0,0-1 0,0 0 0,0 0 0,-1 0-1,0 0 1,0 0 0,0 0 0,0 0 0,-1 0 0,0 0 0,0 0 0,0 0 0,-1 1-1,-2-7 1,-4-4 69,-1 0 0,0 0 1,-1 1-1,-1 1 0,0-1 0,0 2 0,-2-1 0,-25-18 0,-1 1-6,-81-44 0,40 34-64,-1 3 0,-153-46 1,-182-22-12,397 100-16,-1599-290 128,1463 270-64,-270-39 321,-552-12 0,623 80-182,-537 73 0,-77 72-181,4-1-155,873-135 52,-856 134-883,481-44-1907,6 37-3488,209-47-2076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14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0 153 12172,'0'0'3832,"8"10"-3463,0 2-201,1-1 1,0 0-1,0-1 0,1 0 1,0-1-1,1 0 0,0 0 1,1-2-1,0 1 0,0-1 1,0-1-1,16 6 1,1-5 146,0 0 0,0-2 1,1-2-1,0 0 0,56-4 1,150-26 717,-105 8-655,1 6 0,0 5 0,0 7 0,178 19 0,-62 8 143,0-10 1,457-32-1,119-34 290,-195 63-612,-538-10-179,868-26 12,194-3 14,-140 9 47,-484-19-104,293-13 7,2 60 169,264 43-32,-230-59-111,448 4 20,356-27-5,-1430 15-45,574-62 91,-583 39 47,-169 30-7050,-99 6-1584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19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1 398 13933,'0'0'246,"10"3"-113,22 4 5,2-1 1,-1-2-1,64 0 0,117-13 477,-137 4-598,133-9 555,365-70-1,-316 29-312,357-29 0,387 12 717,-355 54-810,0 38-109,-380-9-34,206-1-17,265 13 52,763 35-12,5-56 333,-759-4-67,767-89 45,496-20-5,3 112-319,-1938 0-24,226 15 409,-302-16-391,0 0 1,-1 0 0,1 0-1,0 0 1,0 0-1,0 1 1,-1-1-1,1 0 1,0 0 0,0 0-1,0 1 1,0-1-1,0 0 1,0 0-1,0 1 1,-1-1-1,1 0 1,0 0 0,0 1-1,0-1 1,0 0-1,0 0 1,0 1-1,0-1 1,0 0 0,0 0-1,0 1 1,0-1-1,0 0 1,0 0-1,1 1 1,-1-1-1,0 0 1,0 0 0,0 0-1,0 1 1,0-1-1,0 0 1,1 0-1,-1 0 1,0 1 0,0-1-1,0 0 1,1 0-1,-1 0 1,0 0-1,0 0 1,0 1-1,1-1 1,-1 0 0,-29 12 920,24-11-943,-114 50 18,12-5-2087,81-37-362,0-1-1,-33 7 1,-22-6-9778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25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1 291 17681,'0'0'512,"13"0"-272,284-28 965,-99 5-963,475 2 48,-103 7 1459,909-50 114,-264 62-1237,0 39-408,-535 19 188,185 8-198,782-47 182,-879-50 102,-161 3-98,-40 5-241,-5-37 409,266-47 522,-733 98-1015,96-5 294,-190 16 182,-6 0-1671,2 1 27,1-1 0,-1-1-1,0 1 1,1 0 0,-1-1 0,1 1-1,-1-1 1,1 0 0,-1 0-1,-2-1 1,-20-18-11580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42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0 455 11179,'0'0'912,"9"0"-314,61 0-152,0-3 0,0-4 0,83-18-1,24-11 143,1 8-1,359-9 0,-61 45-504,341-8 1767,-45-52-637,297-12 67,507 81-602,215-48-465,-89-32 347,1 54 167,-599 27-477,1-1-217,1598-95-23,122 42 273,-2381 43-260,300 14 61,-784-34 4343,-76-23-4647,51 30-940,-2 1-4652,20-9-1075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17745,'413'43'1225,"466"29"-854,153-63-2,356 13 1856,-623 21-1106,600 15-823,-294-66 102,100 0 731,-326 70-682,-529-30-1198,-292-29 402,9 0-766,44-1-1,-66-2 183,0-1 0,0-1 0,0 0 0,15-5 0,21-17-6081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5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4266 321 15887,'-48'-30'86,"-1"2"1,-2 2-1,-1 2 0,0 3 1,-91-24-1,-706-76 239,607 103 140,0 10-1,-1 12 1,1 9-1,-392 74 1,129 25 499,387-79-746,1 6-1,-133 63 1,209-83-221,1 2 0,2 2 0,0 2-1,1 1 1,-51 48 0,74-60-9,0 0-1,1 1 1,0 1 0,2 0 0,0 1-1,0 0 1,2 0 0,0 1 0,1 0 0,1 1-1,1 0 1,0 0 0,2 0 0,-5 38-1,8-36 5,1 0 0,0 0 0,2 0 0,1 0 0,0-1 0,1 1 0,1-1 0,1 0-1,1 0 1,1 0 0,1-1 0,0 0 0,15 20 0,-10-19-2,2 0 1,0-1-1,1 0 1,1-2-1,1 0 0,0-1 1,2-1-1,-1 0 1,2-2-1,39 19 0,-8-11 36,1-1-1,1-3 1,0-3-1,113 15 1,234-5 188,786-15-17,-873-9-170,-68-5-30,0-10-1,280-53 0,-350 33 242,-2-8 0,-2-8-1,279-122 1,-445 170-216,172-87 493,-160 79-390,-1-1 0,0 0 0,-1-1 0,-1-1 0,0-1 0,-1 0 0,13-18 0,-24 28-76,-1 1 0,0-1 0,0 1 0,0-1 0,-1 0 0,0 0-1,0 0 1,0 0 0,0 0 0,-1-1 0,0 1 0,0-1 0,-1 1 0,1 0-1,-1-1 1,0 1 0,-2-9 0,1 7-20,-1 1 1,-1-1-1,1 1 0,-1 0 0,0 0 1,-1 0-1,0 0 0,1 1 0,-2-1 1,1 1-1,-1 0 0,-6-5 0,-12-8-20,0 1 0,-1 2 0,0 0 0,-1 2 0,-39-15 0,-61-22 65,-3 7 0,-192-40 1,-277-7-336,328 67-885,0 13-1,-1 11 1,-526 72 0,45 67-4609,370-62 657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6:04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8336 67 16271,'-177'-16'-480,"-29"-5"170,114 8 371,0 3-1,-124 3 1,-186 28 349,4-1 23,74-18 1343,-629 18-327,-782 10 1154,1698-30-2457,-1248-14 719,961 12-812,-421 8-10,651-1 18,0 4 0,0 4-1,1 4 1,1 5 0,1 3 0,2 4 0,0 4 0,2 4 0,-85 50-1,134-65-75,-12 4-38,2 3 1,1 1 0,2 3-1,-54 49 1,96-78 9,0 1 0,0-1 0,0 1 0,0 0 0,1 0 0,0 0 0,0 1 0,0-1 0,1 0 0,-1 1 0,1-1 0,1 1 0,-1-1 0,1 1 0,0-1 0,0 1 0,1-1 0,-1 1 0,1-1 0,1 1 0,-1-1 0,5 11 0,4 11 19,1 0 0,1-1 0,16 25 1,-26-47 18,25 38-30,2-1 0,1-1 0,2-2 0,2-1 0,2-1 1,0-2-1,3-2 0,0-2 0,86 50 0,-10-18-11,2-6 1,201 67-1,-103-56 27,3-10 0,1-10 0,306 27 0,679-28-124,-1151-46 136,1541 26-55,-1467-19 59,783 28 5,-2-62-12,11-75-177,-628 55 174,321-96 0,-497 108-22,185-82 1,-254 95 30,-1-2-1,-1-2 0,-1-2 0,-2-2 1,0-1-1,55-59 0,-83 77 13,-2 0 0,0-1 0,-1-1 0,0 0 1,-1 0-1,-1-1 0,-1 0 0,0-1 0,-1 1 0,4-19 0,-7 21 23,0 0-1,-2-1 1,1 1-1,-2 0 1,0-1-1,-1 1 1,0-1-1,-1 1 1,-1 0-1,0 0 1,-1 0-1,-10-23 1,0 7-6,-1 0 1,-1 2-1,-2-1 1,-1 2-1,-1 1 1,-1 0-1,-25-22 0,13 18 44,-1 1 0,-1 2 0,-2 1-1,-65-34 1,23 23 24,-1 4 1,-2 3-1,0 4 1,-168-30-1,93 33-65,-186-3-1,-164 29 20,-360 85-3,6 68-35,266-30-74,-456 83-1407,780-172 69,208-32-422,0-2 1,-80-8 0,27-14-3904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00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1243 215 5445,'0'0'4725,"-2"-9"-2275,-1-4-1738,-1 0-1,-1 0 1,0 1 0,-1 0-1,0 0 1,0 0 0,-2 0-1,-11-13 1,13 18-443,0 0 0,-1 1 0,0 0 1,0 1-1,-1-1 0,1 1 0,-1 1 0,0-1 0,0 2 0,-1-1 0,0 1 0,1 0 1,-1 1-1,-13-3 0,-49-2 321,-1 4 1,1 2-1,-1 4 1,-139 23-1,182-21-459,1 1 0,-1 2 1,1 1-1,1 1 0,0 1 0,0 2 0,1 0 1,1 2-1,0 1 0,1 1 0,1 1 1,-39 38-1,44-37-122,1 1 0,1 1 0,1 0 0,0 1 0,2 1 0,0 0 0,2 1 0,1 0 0,0 1 0,2 0 0,1 0 0,1 1 1,1-1-1,-2 41 0,6-52-5,0 1 0,1 0 0,1 0 0,0-1 1,1 1-1,5 16 0,-5-24 7,1-1 0,-1 0 0,1-1-1,0 1 1,1 0 0,0-1 0,0 0 0,0 0 0,0 0-1,1 0 1,0-1 0,-1 0 0,2 0 0,-1 0 0,0 0-1,10 3 1,1 1 98,0-2-1,0 0 0,0 0 1,1-2-1,0 0 0,0-1 1,20 1-1,124-3 651,-138-1-725,158-15 199,350-74-1,-512 85-228,41-7 164,-1-4 0,67-25 1,-111 34-115,0 0 0,-1-1 0,1-1 0,-1 0 0,-1-1 0,0 0 0,0-1 0,-1-1 0,0 0 0,-1 0 0,0-1 0,-1-1 0,12-19 0,-18 27-18,-1 0 1,-1-1-1,1 0 0,-1 0 1,0 1-1,0-1 0,-1 0 1,1-1-1,-1 1 0,-1 0 1,1 0-1,-1 0 0,0-1 1,-1 1-1,1 0 0,-1 0 1,-1 0-1,1 0 0,-1 0 1,0 0-1,0 0 0,-1 0 1,1 1-1,-1-1 0,-1 1 1,1 0-1,-1 0 0,0 0 1,0 0-1,0 1 0,-1 0 1,1-1-1,-1 2 0,0-1 1,-8-4-1,-33-19-36,-1 1 0,-2 3 0,0 2 0,-1 3 0,-1 1 0,-79-15 0,99 27-1499,-63-4 1,75 9 127,0 0 0,0 1 0,0 1 0,0 1 0,1 1 0,-1 0 0,-34 14 0,22-3-10737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7:07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1177 189 5189,'-17'-8'475,"-12"-6"-123,-2 1 1,0 2-1,0 1 0,-1 2 1,0 1-1,-36-4 0,40 12-283,0 0-1,0 2 1,0 1-1,0 1 0,0 2 1,1 0-1,0 2 0,1 1 1,0 1-1,0 1 1,1 2-1,1 0 0,-28 22 1,14-7 81,2 1 0,1 2 0,2 1-1,1 1 1,2 2 0,1 1 0,-30 51 0,29-31 127,2 0-1,3 1 1,3 2-1,2 1 1,2 0-1,-15 107 1,14-6 378,1 229 0,18-297-600,4 0 1,4 0 0,4-1-1,31 118 1,-28-158-53,2-1 1,3-1-1,1-1 1,3 0-1,2-2 1,2-1-1,2-1 1,63 74-1,-68-94 7,0-1-1,2-1 1,0-1-1,2-2 1,1-1-1,0-1 1,1-1-1,1-2 1,1-1-1,46 14 0,-56-22-1,0-1-1,1-1 1,0-1-1,0-1 0,0-1 1,0-2-1,0 0 1,0-1-1,0-2 0,0 0 1,-1-2-1,1 0 0,-1-2 1,0 0-1,-1-2 1,29-14-1,-15 1 28,0-2 0,-2-1-1,0-2 1,-2-1 0,-1-2 0,-2 0 0,0-3 0,40-60-1,-23 22 78,-4-2-1,-3-2 0,44-117 0,-45 79-50,-5-1 1,-5-2-1,-4-1 1,-6-1-1,-5 0 0,-6-1 1,-12-199-1,-2 234 138,-3 0 1,-5 1-1,-40-134 0,36 161 271,-2 0-1,-3 1 1,-2 1-1,-2 2 1,-69-95-1,82 128-218,-1 0-1,-1 1 1,0 1 0,-2 0-1,0 2 1,0 0 0,-38-21-1,45 30-205,0 0-1,0 1 0,0 1 1,0 0-1,-1 0 1,1 2-1,-1-1 0,0 2 1,0-1-1,0 2 1,0 0-1,1 0 1,-1 1-1,0 1 0,0 0 1,-18 6-1,15-2-87,-1 1-1,1 1 0,1 0 1,0 1-1,0 0 1,1 2-1,-14 11 1,-89 94-1866,91-88 1075,-77 81-3778,-7 3-3775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0 147 12139,'7'-11'2477,"0"2"-1821,-1-1 0,1 1 0,1 0-1,0 1 1,0 0 0,0 0 0,1 1-1,0 0 1,1 0 0,0 1 0,17-8-1,-10 7-16,1 1 0,0 1 0,0 0 0,0 1-1,1 1 1,-1 1 0,1 1 0,0 0 0,-1 1 0,1 2-1,31 5 1,-47-7-596,1 1 1,-1 0-1,0 0 0,0 1 0,0-1 0,0 0 0,0 1 1,-1 0-1,1 0 0,0 0 0,-1 0 0,1 0 1,-1 0-1,0 1 0,0-1 0,0 1 0,0 0 0,0-1 1,0 1-1,-1 0 0,0 0 0,1 0 0,-1 0 0,0 0 1,0 1-1,-1-1 0,1 0 0,-1 0 0,1 1 1,-1-1-1,0 0 0,0 0 0,-1 5 0,-1 2 72,0-1 0,-1 1 0,0 0-1,0-1 1,-1 0 0,0 0 0,-1 0-1,0 0 1,-11 13 0,-42 46-115,40-48 0,1 0 0,1 0 0,0 2 0,-14 26 0,29-46 0,0-1 0,0 1 0,0-1 0,0 1 0,0 0 0,1-1 0,-1 1 0,1 0 0,-1 0 0,1 0 0,-1-1 0,1 1 0,0 0 0,0 0 0,0 0 0,0 0 0,0-1 0,1 1 0,-1 0 0,0 0 0,1 0 0,-1-1 0,1 1 0,0 0 0,0 0 0,0-1 0,0 1 0,0-1 0,0 1 0,0-1 0,0 1 0,0-1 0,1 0 0,-1 1 0,0-1 0,1 0 0,-1 0 0,1 0 0,0 0 0,-1 0 0,1-1 0,0 1 0,-1 0 0,1-1 0,0 1 0,2-1 0,11 3 0,1 0 0,-1-1 0,0-1 0,25-2 0,-24 1 0,41 1-691,-19 0-1919,0 0 0,0-3 0,-1-1 0,1-2 0,62-15 0,-72 8-12557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12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1554 672 2755,'0'0'864,"3"-11"-986,16-47-351,-4 15 2523,12-56 0,-24 87-1426,-1 0-1,0 0 0,-1 0 0,-1 0 1,0 0-1,-1 0 0,0-1 0,0 1 0,-7-23 1,5 29-403,-1-1 1,1 1-1,-1-1 1,0 1 0,0 0-1,-1 0 1,0 1-1,0 0 1,0 0 0,-1 0-1,1 0 1,-1 1-1,0 0 1,-1 0-1,1 0 1,-1 1 0,1 0-1,-1 0 1,0 1-1,0 0 1,-11-2 0,-13-2-28,-1 2 1,1 1-1,-50 1 1,42 4-166,1 2 0,0 1 0,0 2 0,1 2 0,-1 1 0,2 2 1,0 2-1,0 1 0,2 2 0,0 1 0,-43 30 0,17-5 169,1 3 0,3 2 1,2 2-1,-95 115 0,95-95-93,4 3 0,2 1 0,4 2 0,4 3 0,3 0 0,-49 155 0,60-138 24,4 1 0,4 1 1,5 0-1,3 1 0,8 182 1,8-202-129,5 1 1,2-2 0,4 0-1,4 0 1,45 113 0,-18-79 32,5-3 0,130 199 0,-156-269-147,1-1-1,2 0 1,1-3 0,2 0 0,62 49-1,-82-73 88,0-2 0,1 0-1,1 0 1,-1-2 0,2 1-1,-1-2 1,1 0 0,-1-1-1,1-1 1,1 0-1,-1-1 1,1-1 0,-1 0-1,1-1 1,-1-1 0,1-1-1,0 0 1,-1-1 0,28-7-1,-25 2 63,0-1-1,0 0 1,0-2 0,-2 0-1,1-1 1,-1 0-1,-1-1 1,0-2-1,0 1 1,20-26 0,2-5 374,-3-2 1,47-79-1,-8-7 963,82-206-1,29-157 418,-169 449-1696,236-729 1121,-213 625-1124,-6-2 0,-8-2 0,9-189 1,-32 296-86,-2 0 0,-2 1 1,-2-1-1,-3 1 1,-1 0-1,-2 0 0,-20-53 1,23 81-47,-1 1 0,0 0 0,-2 1 0,0 0 0,0 0 0,-2 1 0,0 1 0,-25-24 1,25 28-57,-1 0 0,0 1 0,0 1 0,-1 0 1,0 1-1,0 1 0,-1 0 0,0 1 1,0 0-1,0 1 0,-30-3 0,23 5-85,-1 2 0,1 0 0,-1 2 1,0 0-1,1 2 0,0 0 0,0 1 0,0 2 0,1 0 0,0 1 0,0 1 0,-38 24 0,0 4-715,2 4 1,-100 92-1,-149 185-4709,176-167 256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8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241 262 14798,'0'0'5007,"-9"-2"-2097,4 1-2625,-1 1 0,0-1 0,0 1 0,0 0 0,1 0 0,-1 0 0,0 1 0,0 0 0,1 0 0,-1 0 0,1 1 0,-1 0 0,1 0 0,0 1 0,-1-1 0,1 1 0,-8 6 0,1 1 11,0 1 0,1 0 0,1 1 0,0 0 0,0 0 0,1 1 0,-9 17 0,13-20-133,1-1 0,-1 1 0,2 0 0,-1 0 0,1 0 0,1 0 0,0 1 0,0-1 0,1 1 0,0 0 0,2 15 0,-1-24-155,0 0 1,0 0-1,1 0 1,-1 0-1,1 0 0,-1 0 1,1 0-1,0-1 0,-1 1 1,1 0-1,0 0 1,0-1-1,1 1 0,-1 0 1,0-1-1,0 1 0,1-1 1,-1 0-1,1 1 1,-1-1-1,1 0 0,2 1 1,-1-1 7,0 0 0,0 0 0,1 0 0,-1 0 1,0-1-1,1 1 0,-1-1 0,1 0 1,-1 0-1,1 0 0,5-2 0,2 0 11,0-1-1,0 0 0,-1 0 1,0-2-1,0 1 0,0-1 1,10-7-1,11-11-26,0-1 0,-2-2 0,-1-1 0,-1-1 0,-1-1 0,26-40 0,-37 47 0,-1-1 0,0 0 0,-2-1 0,-1 0 0,-1-1 0,-1-1 0,-1 0 0,-1 0 0,6-47 0,-13 72 0,0 0 0,1 0 0,-1 0 0,0 0 0,0 0 0,0 0 0,0 0 0,0 1 0,0-1 0,0 0 0,0 0 0,0 0 0,-1 0 0,1 0 0,0 0 0,-1 0 0,1 0 0,0 1 0,-1-1 0,1 0 0,-1 0 0,0 0 0,-13 7 0,-13 29 0,-2 13 0,-39 85 0,58-110 0,1 1 0,1 1 0,1-1 0,2 2 0,-6 48 0,11-71 6,0 1 0,-1-1 0,2 1 0,-1-1 0,0 0-1,1 0 1,-1 1 0,1-1 0,0 0 0,0 0 0,0 1 0,1-1 0,-1 0 0,1 0 0,-1-1-1,1 1 1,0 0 0,4 4 0,-3-5-39,0 0 0,0 0 0,1 0 0,-1 0 0,1-1 0,-1 1 0,1-1 0,-1 0 0,1 0 0,0 0 0,-1-1 0,1 1 0,0-1 1,-1 0-1,1 0 0,7-1 0,17-6-3176,-5-10-3789,0-8-4256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8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83 108 19987,'0'0'12364,"10"-5"-11991,-3 2-349,44-22 5,-49 23-29,1 1-1,-1-1 1,0 0-1,0 0 1,0 0-1,0 0 1,0 0-1,0 0 1,-1 0-1,1-1 1,-1 1-1,1-1 1,-1 1-1,0-1 1,0 0-1,0 1 1,0-1-1,-1 0 1,1 0 0,0-3-1,-2 5 1,1 0 0,0-1 0,-1 1 0,1 0 0,0 0 0,-1 0 0,0 0 0,1 0 0,-1 0 0,1 0 0,-1 0 0,0 0 0,0 0 0,0 1 0,1-1 0,-1 0 0,0 0 0,0 1 0,0-1 0,0 1 0,0-1 0,0 0 0,-1 1 0,1 0 0,0-1 0,0 1 0,0 0 0,0 0 0,0-1 0,-1 1 0,1 0 0,0 0 0,0 0 0,0 1 0,0-1 0,-1 0 0,1 0 0,0 1 0,0-1 0,-1 1 0,-3-1 0,1 1 0,-1 0 0,0 0 0,1 1 0,0-1 0,-1 1 0,1 0 0,0 0 0,-7 5 0,1 4 0,1 0 0,0 1 0,0 0 0,1 0 0,1 1 0,0 0 0,1 0 0,1 1 0,0 0 0,0 0 0,1 0 0,1 0 0,1 1 0,0-1 0,0 1 0,2-1 0,0 1 0,2 15 0,-2-28-13,0 1 0,1-1 0,-1 1 0,1 0 0,0-1 0,-1 1 0,1-1 0,0 0 0,1 1 0,-1-1 0,0 0 0,1 0 0,-1 0 0,1 0 0,0 0 0,-1 0 0,1 0 0,0 0 0,0-1 0,3 3 0,-1-2-67,0 0-1,0-1 1,1 1-1,-1-1 1,1 0-1,-1 0 1,1 0-1,-1 0 1,1-1-1,7 0 1,0-1-366,0 0 1,-1 0-1,1-2 1,-1 1-1,0-2 1,0 1-1,0-1 1,14-8-1,26-23-6275,-2-8-1089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8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1 6246,'0'0'18407,"-13"6"-14831,-6 3-2584,0 1-1,-23 18 0,36-24-879,0 0-1,0 1 1,1-1 0,-1 1-1,1 1 1,1-1 0,-1 1 0,1-1-1,0 1 1,0 1 0,1-1 0,-1 1-1,-2 7 1,6-12-112,0-1 0,0 0 0,0 0 0,0 1 0,0-1 0,0 0 0,0 0 0,1 1 0,-1-1 0,0 0 0,1 0 0,-1 0 0,1 0 0,-1 1 0,1-1 0,-1 0 0,1 0 0,0 0 0,0 0 0,0 0 0,-1-1 0,1 1 0,0 0 0,0 0 0,0 0 0,0-1 0,0 1 0,0 0 0,1-1 0,-1 1 0,0-1 0,0 0 0,0 1 0,0-1 0,1 0 0,1 1 0,55 6 0,-44-6 0,21 2 0,-22-3 0,-1 0 0,0 1 0,0 0 0,0 1 0,0 1 0,0 0 0,-1 0 0,1 1 0,-1 1 0,15 7 0,-24-11 0,-1 0 0,1 0 0,-1 0 0,0 0 0,0 1 0,1-1 0,-1 0 0,0 0 0,0 1 0,0-1 0,0 0 0,0 1 0,-1-1 0,1 1 0,0 0 0,-1-1 0,1 1 0,-1-1 0,1 1 0,-1 0 0,0-1 0,0 1 0,0 0 0,0 0 0,0 1 0,-1 0 0,0 1 0,0-1 0,0 0 0,-1 0 0,1 0 0,-1 0 0,0 0 0,0 0 0,0-1 0,0 1 0,-5 4 0,-5 3 0,-1 0 0,1-1 0,-1 0 0,-18 9 0,20-13 105,0 0 1,0-1-1,-23 6 1,31-9-209,1 0 0,-1-1 0,0 1 0,1-1 1,-1 1-1,0-1 0,0 0 0,0 0 0,1 0 1,-1-1-1,0 1 0,0-1 0,1 0 0,-1 1 0,0-1 1,1 0-1,-1 0 0,1-1 0,-1 1 0,1 0 0,0-1 1,-4-3-1,-6-16-9101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9.4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258 46 17745,'0'0'8029,"-14"-8"-5387,7 4-2418,-49-24 858,52 27-1012,-1 0 0,0-1 1,1 2-1,-1-1 0,0 0 0,0 1 1,1 0-1,-1 0 0,0 1 0,0-1 1,1 1-1,-1 0 0,0 0 1,-6 3-1,4 0-61,0 0 1,0 1 0,0 0-1,0 1 1,1-1-1,0 1 1,0 0 0,0 1-1,1-1 1,0 1-1,0 0 1,1 1 0,0-1-1,0 1 1,1 0 0,0 0-1,0 0 1,1 0-1,0 0 1,0 1 0,1-1-1,0 1 1,1-1-1,0 1 1,0-1 0,1 1-1,0-1 1,0 1-1,4 13 1,-2-17-5,0 1 0,0-1 1,1 0-1,-1 0 0,1-1 0,0 1 0,1-1 1,-1 0-1,1 0 0,-1 0 0,1-1 0,0 0 1,1 0-1,-1 0 0,7 3 0,14 4 5,0-1-1,28 7 0,-25-8 8,-13-4-31,-1 1 1,0 1-1,0 0 0,0 1 0,24 16 0,-36-22 15,-1 1 0,0 0-1,0 0 1,0 0 0,0 0-1,0 0 1,0 0 0,-1 0-1,1 1 1,-1-1 0,0 1 0,1-1-1,-1 1 1,0 0 0,0-1-1,0 6 1,-1-5 24,0 0 1,0 0-1,-1 1 1,0-1-1,1 0 0,-1 0 1,0 0-1,-1 0 0,1 0 1,0-1-1,-1 1 1,0 0-1,1-1 0,-1 1 1,0-1-1,0 1 0,-1-1 1,-3 4-1,-13 11 124,-1-1-1,-1-1 0,0-1 1,-32 17-1,38-23-95,-2 0 0,1-1-1,-1-1 1,0-1 0,-1 0 0,1-1-1,-19 1 1,35-5-74,0 1 1,1-1-1,-1 0 1,0 0-1,1 0 0,-1-1 1,0 1-1,1 0 0,-1 0 1,0 0-1,1 0 1,-1-1-1,0 1 0,1 0 1,-1 0-1,1-1 1,-1 1-1,1-1 0,-1 1 1,1 0-1,-1-1 1,1 1-1,-1-1 0,1 1 1,-1-1-1,1 0 0,0 1 1,-1-1-1,1 1 1,0-1-1,-1-1 0,1-26-1689,20-29-3255,7 3-1057,4-10-1537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29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16335,'0'0'10538,"3"13"-9235,5 28-189,2 53 0,-6-48-525,2 0-1,13 53 0,-18-96-554,69 207 477,-81-259-2727,-7 15 1918,-1 0 1,-2 1-1,-1 1 0,-31-34 0,-21-29 1654,73 94-1329,0 0 1,0-1-1,0 1 1,1 0 0,-1 0-1,0 0 1,1-1-1,-1 1 1,1 0-1,-1-1 1,1 1-1,0 0 1,-1-1 0,1 1-1,0-1 1,0 1-1,0-1 1,0-1-1,1 2 3,-1 0-1,1 0 1,-1 0 0,1 0-1,-1 1 1,1-1-1,0 0 1,-1 1-1,1-1 1,0 0 0,0 1-1,-1-1 1,1 1-1,0-1 1,0 1-1,0 0 1,0-1 0,0 1-1,0 0 1,-1 0-1,3-1 1,7 0 187,0 0 0,1 1 0,-1 0 0,14 1 1,-1 1-76,87 2-1169,0 1-3354,-60-5-4240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6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88 11627,'0'0'4847,"3"-10"-1660,1 2-2240,-2 5-659,-1-1-1,1 1 0,-1 0 1,0 0-1,0 0 0,0-1 1,0 1-1,0 0 0,-1-1 1,0 1-1,0-1 1,0 1-1,-1-7 0,1 9-180,-1 0-1,0 0 1,0 0-1,0 0 1,0 0-1,0 0 0,0 0 1,0 0-1,0 0 1,0 0-1,0 0 1,0 1-1,0-1 1,-1 1-1,1-1 1,0 1-1,-1-1 0,1 1 1,0 0-1,-1-1 1,1 1-1,0 0 1,-1 0-1,1 0 1,-1 0-1,-1 0 1,-42 5 563,33-1-549,-1 1 1,1 0-1,0 1 1,0 0-1,1 1 1,0 1-1,0-1 1,0 2-1,1 0 1,-14 16-1,15-17-31,2 1-1,-1 0 1,1 1-1,1 0 0,0 0 1,0 0-1,1 1 0,0-1 1,1 1-1,0 0 1,1 1-1,-3 15 0,6-24-91,0 1-1,0-1 1,0 0-1,0 1 1,1-1-1,-1 0 1,1 0-1,0 1 1,0-1-1,0 0 1,0 0-1,0 0 1,1 0-1,-1 0 0,1-1 1,0 1-1,0 0 1,0-1-1,0 1 1,1-1-1,-1 0 1,1 1-1,-1-1 1,1 0-1,0-1 1,0 1-1,-1 0 1,1-1-1,0 0 1,1 0-1,-1 0 0,0 0 1,0 0-1,0 0 1,6 0-1,10 1-415,0 0 0,0-2 0,-1 0 0,1-1 0,19-3 0,-13-1-2049,0 0 1,47-18 0,-14 0-3700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12 19891,'0'0'3619,"-12"0"-21,1 1-3213,-1 0-1,1 1 0,-1 0 0,1 1 1,0 1-1,0-1 0,-16 9 1,22-10-340,0 1 1,0-1 0,0 1 0,0 0 0,1 1 0,-1-1 0,1 1 0,-1 0 0,1 0 0,1 1 0,-1-1 0,1 1 0,-1 0 0,1-1 0,1 2 0,-1-1 0,1 0 0,0 0-1,-3 12 1,4-16-45,1 0-1,0 1 1,0-1-1,0 0 1,0 1-1,0-1 1,0 0-1,0 1 0,1-1 1,-1 0-1,0 1 1,1-1-1,-1 0 1,1 0-1,-1 1 1,1-1-1,-1 0 0,1 0 1,0 0-1,0 0 1,0 0-1,0 0 1,0 0-1,1 1 1,1 0 5,-1-1 0,1 1 0,0-1 0,0 1 0,0-1 0,0 0 0,1-1 0,-1 1 0,6 0 0,4 0 16,-1-1 0,1 0 0,-1-1 0,18-3 0,-17 1-60,1-1 1,0-1-1,-1 0 0,0-1 1,0 0-1,-1-1 1,0 0-1,16-13 0,8-9 6,38-42-1,-64 62 74,-21 24 38,1 0 1,0 0-1,2 1 0,-12 26 0,19-38-75,-2 1-72,1 0-1,0-1 1,0 1-1,1 0 0,-1 0 1,1 0-1,0 1 1,1-1-1,-1 0 1,1 0-1,0 8 0,1-12-91,-1 1 0,0-1-1,1 0 1,-1 0-1,1 0 1,-1 0 0,1 0-1,0 0 1,-1 0 0,1 0-1,0 0 1,0 0-1,-1 0 1,1 0 0,0-1-1,0 1 1,0 0-1,0 0 1,0-1 0,2 1-1,0 0-359,0 0 0,0 0 0,0-1 0,0 1 0,0-1 0,0 0 0,0 0 0,0 0 0,0 0 0,0 0 0,4-2 0,31-8-7685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7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1 338 14125,'0'0'7907,"10"2"-5446,0-2-2114,-1 0 0,0-1 1,0 0-1,0 0 0,0-1 1,0 0-1,0-1 0,-1 1 1,1-2-1,-1 1 0,0-1 1,0-1-1,0 1 0,10-9 1,10-6-42,-2-2 1,0 0-1,-2-2 0,0 0 1,-1-2-1,-2-1 1,-1 0-1,-1-2 1,30-54-1,-72 127-306,-44 105 0,62-133 0,-1 0 0,2 0 0,0 0 0,1 0 0,1 1 0,1-1 0,1 28 0,0-43-95,0-1 1,0 1-1,0-1 0,1 0 1,-1 1-1,0-1 0,1 1 1,-1-1-1,1 0 1,0 0-1,0 1 0,-1-1 1,1 0-1,0 0 0,0 0 1,0 0-1,0 0 0,0 0 1,1 1-1,1-1-339,-1 1-1,1-1 0,-1 0 1,1-1-1,-1 1 1,1 0-1,-1-1 1,1 0-1,-1 1 1,1-1-1,0 0 0,-1 0 1,1 0-1,0-1 1,3 0-1,17-6-6446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7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0 299 18129,'0'0'11531,"51"0"-9417,-1-23-1121,7-5-993,3-4 0,2-2 0,-2 2 0,2 2 0,-3 1 0,-2 4 0,-6 5-865,-9 2-3747,-7 2-1794,-13 5-4132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21 127 16496,'0'0'13474,"15"5"-12535,-5-2-861,1-1-1,-1 0 0,1 0 1,0-1-1,-1 0 1,1-1-1,0 0 0,0-1 1,-1 0-1,1-1 1,-1 0-1,1-1 1,13-5-1,-12 3 4,0 0 1,0-1-1,-1 0 1,13-9-1,-22 13-66,1 1 1,-1-1-1,1 0 0,-1 0 0,0 0 1,0-1-1,0 1 0,0 0 1,-1-1-1,1 1 0,0-1 1,-1 0-1,0 1 0,1-1 0,-1 0 1,-1 0-1,1 0 0,0 0 1,-1 0-1,1 0 0,-1 0 0,0 0 1,0-6-1,-1 8-15,1 0 0,-1-1 0,0 1 0,1 0 0,-1 0 0,0-1 0,0 1 0,0 0 0,0 0 0,0 0 0,0 0 0,0 0 0,-1 1 0,1-1 0,0 0 0,0 0 0,-1 1 0,1-1 0,0 1 0,-1-1 0,1 1 0,-1 0 0,1-1 0,-1 1 0,1 0 0,-1 0 0,-1 0 0,-45 1 0,44-1 0,-8 2 0,0 1 0,0 1 0,0 0 0,0 1 0,0 0 0,1 0 0,0 1 0,0 1 0,0 0 0,1 0 0,0 1 0,1 0 0,0 1 0,0 0 0,1 1 0,0 0 0,0 0 0,-7 14 0,13-21 3,0 0 0,1 0 0,-1 0 0,1 0 0,0 0 0,0 0 1,0 0-1,0 0 0,0 0 0,1 0 0,-1 1 0,1-1 0,0 0 0,0 0 0,0 1 0,1-1 0,-1 0 0,2 5 0,-1-6-1,1 1-1,-1-1 0,1 0 0,-1 0 1,1 0-1,0 0 0,0 0 0,0 0 1,0-1-1,0 1 0,0-1 0,0 1 1,1-1-1,-1 0 0,1 0 1,-1 0-1,5 1 0,11 2-164,0-1 0,0-1 0,0-1 0,0-1 0,22-1 0,-32 0-8,54-5-4238,1-10-3118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8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16656,'0'0'9940,"12"-7"-6903,23-12-1947,65-26 0,-83 39-971,0 0 0,1 1 1,-1 1-1,1 0 0,0 2 0,-1 0 1,24 0-1,-41 2-119,1 0 0,0 0 0,0 0 0,-1 0 0,1 0 0,0 1 0,0-1 0,-1 0 0,1 0 0,0 0 0,-1 1 0,1-1 0,0 0 0,-1 1 0,1-1 0,0 1 0,-1-1 0,1 1 0,-1-1 0,1 1 0,-1-1 0,1 1 0,-1-1 0,1 1 0,-1 0 0,0-1 0,1 1 0,-1 0 0,0 0 0,1-1 0,-1 1 0,0 0 0,0-1 0,0 1 0,0 0 0,0 0 0,0-1 0,0 1 0,0 0 0,0 0 0,0-1 0,0 1 0,0 0 0,0 0 0,-1-1 0,1 1 0,-1 1 0,0 2 0,-1-1 0,1 1 0,-1-1 0,0 1 0,0-1 0,-1 1 0,1-1 0,-4 4 0,-13 9 0,-1 0 0,0-2 0,-24 14 0,-30 21 0,74-49 0,0 0 0,0 0 0,-1 0 0,1 0 0,0 0 0,0 0 0,0 0 0,-1 1 0,1-1 0,0 0 0,0 0 0,0 0 0,-1 0 0,1 0 0,0 1 0,0-1 0,0 0 0,0 0 0,0 1 0,-1-1 0,1 0 0,0 0 0,0 0 0,0 1 0,0-1 0,0 0 0,0 0 0,0 1 0,0-1 0,0 0 0,0 0 0,0 1 0,0-1 0,0 0 0,0 0 0,0 1 0,0-1 0,0 0 0,0 0 0,0 1 0,0-1 0,1 0 0,-1 0 0,0 1 0,15 3 0,30-4 0,-36 0 0,32-1 0,-30-1 0,0 1 0,0 0 0,0 1 0,0 1 0,0-1 0,0 2 0,0 0 0,0 0 0,0 1 0,16 6 0,-26-8 0,1-1 0,-1 1 0,0 0 0,0 0 0,0-1 0,0 1 0,0 0 0,0 0 0,0 0 0,0 0 0,0 1 0,0-1 0,-1 0 0,1 0 0,0 0 0,-1 1 0,1-1 0,-1 0 0,1 1 0,-1-1 0,0 0 0,0 1 0,1-1 0,-1 2 0,-1 0 0,1-1 0,-1 0 0,0 1 0,1-1 0,-1 0 0,0 0 0,-1 1 0,1-1 0,0 0 0,-1 0 0,1 0 0,-4 3 0,-5 4 0,0 0 0,0 0 0,-22 12 0,29-19 0,-11 7 0,0 0 0,0-1 0,-1 0 0,0-1 0,-1 0 0,1-2 0,-1 0 0,0 0 0,-1-2 0,-30 4 0,46-7-22,0-1 0,-1 1 0,1 0 0,0 0 0,0-1 0,-1 1 0,1-1 0,0 1 0,0-1 0,0 1 0,0-1 0,0 0 0,0 0 0,0 1 0,0-1 0,0 0 0,0 0 0,0 0 0,1 0 0,-1 0 0,0 0 0,0 0 0,1 0 0,-1 0 0,1 0 0,-1-1 0,1 1 0,-1-2 0,-3-37-5885,4 24-8624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9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183 101 15919,'3'-10'3897,"-1"6"-3098,0-1-98,0 0 0,0-1 0,-1 1 0,1 0 0,-1-1 0,0 1 1,-1-1-1,1 1 0,-1-1 0,0 1 0,0-1 0,-2-7 0,1 12-602,0 0-1,0 0 1,-1 0-1,1 1 1,0-1-1,0 0 0,0 1 1,-1-1-1,1 1 1,0 0-1,-1-1 0,1 1 1,0 0-1,-1 0 1,1 0-1,0-1 0,-1 2 1,1-1-1,0 0 1,-1 0-1,1 0 1,0 1-1,-2-1 0,-32 11 252,26-7-335,1 1-1,-1 0 0,1 1 0,0 0 0,0 0 0,1 1 0,0 0 1,0 0-1,0 0 0,1 1 0,0 0 0,1 1 0,0-1 1,0 1-1,0 0 0,1 0 0,1 0 0,0 1 0,0-1 1,1 1-1,0 0 0,-1 18 0,3-26-14,0 0 0,0 0 0,1 0 0,-1 0 0,1-1 0,-1 1 0,1 0 0,0 0 0,0 0 0,0 0 0,0-1 0,0 1 0,0 0 0,0-1 0,1 1 0,-1-1 0,0 0 0,1 1 0,-1-1 0,1 0 0,0 0 0,-1 0 0,1 0 0,0 0 0,0 0 0,0 0 0,-1-1 0,1 1 0,0-1 0,0 1 0,0-1 0,0 0 0,0 1 0,0-1 0,0 0 0,0-1 0,0 1 0,0 0 0,3-1 0,4 0 0,0 0 0,1-1 0,-1 0 0,-1-1 0,1 0 0,0 0 0,13-7 0,2-4 0,-2-2 0,41-34 0,-54 42 0,0-1 0,-1 0 0,0 0 0,-1-1 0,0 0 0,0 0 0,-1 0 0,10-23 0,-14 23 0,-5 9 0,-3 6 0,-7 11-243,0 0-1,1 1 1,1 0-1,1 1 1,1 0-1,0 1 1,1 0 0,1 0-1,-6 26 1,13-44 53,-1 1 1,1-1 0,-1 1 0,1-1 0,0 1-1,0-1 1,-1 1 0,1-1 0,0 1-1,1-1 1,-1 1 0,0-1 0,0 1-1,0 0 1,1-1 0,-1 0 0,1 1-1,0-1 1,-1 1 0,1-1 0,0 0 0,1 3-1,-1-4-3,1 1 1,-1-1-1,0 0 0,0 0 0,1 0 0,-1 0 0,0 0 0,0 0 0,0 0 0,1-1 1,-1 1-1,0 0 0,0-1 0,0 1 0,1-1 0,-1 1 0,0-1 0,0 1 0,0-1 1,0 0-1,1 0 0,10-8-2193,-1 0 0,0-1 0,13-15 0,8-11-7469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49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97 325 7623,'0'0'4992,"-4"10"-1939,-19 40-208,-23 57 1027,41-94-3028,1 1-1,0 0 0,0 0 0,2 0 0,-2 24 1,4-38-825,-1 1 0,1-1 0,0 0 0,0 1 0,0-1 0,0 0 0,0 1 0,0-1 0,1 0 0,-1 1 0,0-1 0,0 0 0,0 1 0,0-1 0,0 0 0,0 1 0,1-1 0,-1 0 0,0 1 0,0-1 0,0 0 0,1 0 1,-1 1-1,0-1 0,0 0 0,1 0 0,-1 0 0,0 1 0,0-1 0,1 0 0,-1 0 0,0 0 0,1 0 0,-1 0 0,0 0 0,1 0 0,-1 1 0,0-1 0,1 0 0,-1 0 0,0 0 0,1 0 0,-1 0 0,0 0 0,1-1 0,-1 1 0,0 0 0,1 0 1,-1 0-1,0 0 0,0 0 0,1 0 0,-1 0 0,0-1 0,1 1 0,-1 0 0,0 0 0,1-1 0,17-13 1431,-6 1-1296,-1-1 0,-1 0 0,0-1-1,-1 0 1,0 0 0,-2-1 0,0-1 0,0 1 0,-2-1 0,0 0 0,4-24 0,-15 70-1292,2-11 1126,1 0-1,0 0 1,1 0 0,1 1-1,2 26 1,-1-43 16,1 0-1,-1-1 1,0 1 0,1 0-1,0 0 1,-1-1 0,1 1 0,0-1-1,0 1 1,0-1 0,0 1-1,0-1 1,0 0 0,1 1-1,-1-1 1,0 0 0,1 0-1,-1 0 1,0 0 0,1 0-1,0 0 1,-1 0 0,1 0 0,-1-1-1,1 1 1,0-1 0,0 1-1,-1-1 1,1 0 0,0 1-1,0-1 1,-1 0 0,1 0-1,0 0 1,0-1 0,-1 1-1,1 0 1,3-1 0,1-1 28,1 1 0,0-1 0,-1 0 0,1-1 0,-1 0 0,1 0 0,-1 0 0,10-7 0,4-8 58,-1-1-1,-1 0 0,-1-2 1,0 0-1,-2-1 0,0 0 0,-2-1 1,0-1-1,14-40 0,-4 2 174,-3-1 0,20-110 0,-73 295-263,-7 30 0,19 1 0,20-135 0,1 1 0,0 0 0,1 0 0,1-1 0,1 1 0,6 20 0,-9-38 0,0 1 0,0-1 0,1 1 0,-1 0 0,1-1 0,-1 1 0,1-1 0,0 1 0,-1-1 0,1 1 0,0-1 0,0 1 0,0-1 0,0 0 0,0 0 0,0 1 0,0-1 0,1 0 0,-1 0 0,0 0 0,1 0 0,-1-1 0,1 1 0,-1 0 0,1 0 0,2 0 0,-3-2 0,1 0 0,-1 1 0,0-1 0,0 0 0,1 0 0,-1 0 0,0 0 0,0-1 0,0 1 0,0 0 0,0 0 0,0-1 0,0 1 0,-1 0 0,1-1 0,0 1 0,-1-1 0,1 1 0,-1-1 0,0 1 0,1-1 0,-1 1 0,0-1 0,0 0 0,0 1 0,0-1 0,0-2 0,1-9 0,-1-1 0,0 1 0,0-1 0,-1 1 0,-1-1 0,0 1 0,-1-1 0,-1 1 0,0 0 0,0 0 0,-1 1 0,-1 0 0,0-1 0,-1 2 0,0-1 0,-1 1 0,0 0 0,-16-15 0,24 26 0,0-1 0,-1 0 0,1 1 0,-1-1 0,1 1 0,-1-1 0,1 1 0,-1-1 0,0 1 0,1-1 0,-1 1 0,1 0 0,-1-1 0,0 1 0,0 0 0,1-1 0,-1 1 0,0 0 0,1 0 0,-1 0 0,0 0 0,0 0 0,1 0 0,-1 0 0,0 0 0,0 0 0,0 0 0,1 1 0,0-1 0,0 1 0,0 0 0,0 0 0,1-1 0,-1 1 0,0 0 0,0-1 0,1 1 0,-1-1 0,1 1 0,-1 0 0,1-1 0,-1 1 0,1-1 0,-1 1 0,1-1 0,-1 1 0,1-1 0,-1 0 0,1 1 0,0-1 0,-1 0 0,1 1 0,0-1 0,-1 0 0,2 1 0,40 11-2868,23-10-7703,-58-2 9153,33-2-11047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0.0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0 20275,'-10'2'4532,"-11"4"-3736,0 1 0,0 0 0,1 2 0,0 0 0,0 2 0,1 0 0,0 1 0,1 0 0,-25 24 0,42-36-796,0 1 0,1-1 0,-1 1 0,0-1 0,0 1 0,1 0 0,-1-1 0,0 1 0,1 0 0,-1-1 0,1 1 0,-1 0 0,1 0 0,-1 0 0,1-1 0,-1 1 0,1 0 0,0 0 0,-1 0 0,1 0 0,0 0 0,0 0 0,0 0 0,0 0 0,0 0 0,0-1 0,0 1 0,0 0 0,0 0 0,0 0 0,1 0 0,-1 0 0,0 0 0,0 0 0,1 0 0,-1-1 0,1 1 0,-1 0 0,1 0 0,-1 0 0,1-1 0,0 1 0,-1 0 0,1-1 0,0 1 0,-1 0 0,1-1 0,0 1 0,0-1 0,0 1 0,-1-1 0,1 0 0,0 1 0,0-1 0,1 0 0,10 4 0,-1-1 0,1 0 0,22 2 0,-7-1 0,-13 0-143,1-1-650,0 1-1,1 1 1,20 10 0,-33-14 716,-1 0 0,0 0-1,1 0 1,-1 0 0,0 1 0,0-1 0,0 1-1,0-1 1,0 1 0,0 0 0,-1-1 0,1 1-1,-1 0 1,1 0 0,-1 1 0,0-1 0,1 0-1,-1 0 1,0 1 0,-1-1 0,1 0 0,0 1-1,-1-1 1,1 1 0,-1-1 0,0 1 0,0-1-1,0 1 1,0 3 0,-2-2 249,0 1-1,0-1 1,-1 0-1,1 0 1,-1 0-1,0 0 1,0-1-1,0 1 1,-1-1-1,1 0 1,-1 0-1,0 0 1,0 0-1,0 0 1,0-1 0,-7 3-1,3-1 169,0 0-1,0 0 1,-1-1-1,1 0 1,-1-1-1,0 1 1,-17 0-1,25-3-402,0 0 0,0 0 0,0 0 0,0 0-1,1-1 1,-1 1 0,0 0 0,0-1 0,0 1 0,1-1 0,-1 1 0,0-1 0,0 1-1,1-1 1,-1 0 0,0 1 0,1-1 0,-1 0 0,1 1 0,-1-1 0,1 0 0,-1 0 0,1 0-1,0 1 1,-1-1 0,1 0 0,0 0 0,-1 0 0,1 0 0,0 0 0,0 1 0,0-1-1,0 0 1,0-1 0,4-36-5997,8 11-3256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0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18097,'0'0'11115,"58"-29"-8233,-37 18-2209,0 2-673,0 0 0,1 4 0,-4-1-737,-5-2-5445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70 8808,'1'-9'5435,"-1"9"-5343,1-41 4228,0 22-608,0 26 1681,3 95-3891,27 162 1,-31-260-1473,1 0 0,0 0 0,0 0-1,0 0 1,1 0 0,0-1 0,-1 1 0,1 0-1,0-1 1,1 0 0,3 5 0,-5-6-6,1-1 0,0 0 0,-1 0 0,1 0-1,-1 0 1,1-1 0,0 1 0,0 0 0,-1-1 0,1 1 0,0-1 0,0 1 0,0-1 0,0 0 0,0 0 0,0 0 0,-1 0-1,1 0 1,0 0 0,0-1 0,0 1 0,0-1 0,0 1 0,-1-1 0,1 0 0,3-1 0,6-5 52,0 0 0,-1-1 0,0 0 0,0 0 0,-1-1 0,0-1 0,0 1 0,-1-2 0,0 1 0,7-13 0,28-34 86,-43 57-163,0 0-1,0 0 1,0-1-1,0 1 1,0 0 0,1 0-1,-1 0 1,0 0-1,0 0 1,0-1 0,0 1-1,0 0 1,0 0-1,1 0 1,-1 0 0,0 0-1,0 0 1,0 0 0,0 0-1,1 0 1,-1 0-1,0-1 1,0 1 0,0 0-1,1 0 1,-1 0-1,0 0 1,0 0 0,0 0-1,0 0 1,1 0-1,-1 1 1,0-1 0,0 0-1,0 0 1,0 0-1,1 0 1,-1 0 0,0 0-1,0 0 1,0 0-1,0 0 1,1 0 0,-1 1-1,0-1 1,0 0-1,0 0 1,0 0 0,0 0-1,0 0 1,0 1-1,1-1 1,-1 0 0,0 0-1,0 0 1,0 1 0,4 17-186,-4 33-196,0-41 338,-7 163-510,7-173 545,0 1 1,0-1-1,0 0 1,0 0-1,0 1 1,0-1-1,0 0 1,0 1-1,0-1 1,0 0 0,0 0-1,0 1 1,0-1-1,0 0 1,1 0-1,-1 1 1,0-1-1,0 0 1,0 0-1,1 1 1,-1-1-1,0 0 1,0 0-1,0 0 1,1 0-1,-1 1 1,0-1-1,0 0 1,1 0-1,-1 0 1,0 0-1,0 0 1,1 0-1,-1 0 1,0 0 0,1 0-1,-1 0 1,0 0-1,0 0 1,1 0-1,-1 0 1,0 0-1,1 0 1,-1 0-1,0 0 1,0 0-1,1 0 1,-1 0-1,0 0 1,0-1-1,1 1 1,-1 0-1,0 0 1,0 0-1,1 0 1,-1-1-1,0 1 1,0 0-1,0 0 1,1 0 0,-1-1-1,0 1 1,0 0-1,0 0 1,0-1-1,16-14-731,3-14-4234,24-45 0,-21 34-1864,1 1-4954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1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94 15278,'0'0'2931,"-6"11"438,-8 12-2118,-22 41 2919,33-59-3920,0 1-1,1 0 1,0 0-1,0 0 1,1 0-1,-1 0 1,1 0 0,0 0-1,1 9 1,0-13-241,1-1 0,0 0 0,-1 0 0,1 0 0,0 0 0,0 0 0,0 0 1,0 0-1,0 0 0,0 0 0,0 0 0,0-1 0,0 1 0,0 0 0,0-1 1,1 1-1,-1-1 0,0 1 0,0-1 0,1 0 0,-1 1 0,0-1 1,1 0-1,-1 0 0,0 0 0,1 0 0,-1 0 0,0 0 0,0 0 0,1 0 1,2-2-1,2 2 76,1-1 1,-1 0 0,0 0-1,1-1 1,10-3 0,-8-1-11,1 0 0,-1 0 0,0-1 1,-1 0-1,0-1 0,0 0 0,8-10 1,-12 12-51,1 1 1,-1-1-1,0 1 1,-1-1-1,0 0 1,0-1 0,0 1-1,-1-1 1,1 1-1,-1-1 1,-1 1-1,2-13 1,-3 18-11,0 0 0,0 1 1,0-1-1,0 0 0,0 1 1,0-1-1,0 0 0,0 1 0,0-1 1,-1 0-1,1 1 0,0-1 1,0 0-1,-1 1 0,1-1 0,0 1 1,-1-1-1,1 0 0,0 1 1,-1-1-1,1 1 0,-1-1 0,1 1 1,-1 0-1,1-1 0,-1 1 0,0-1 1,1 1-1,-1 0 0,1-1 1,-1 1-1,0 0 0,1 0 0,-1 0 1,0-1-1,1 1 0,-1 0 1,0 0-1,1 0 0,-1 0 0,0 0 1,1 0-1,-1 0 0,0 1 1,1-1-1,-1 0 0,0 0 0,1 0 1,-1 1-1,0-1 0,1 0 0,-1 1 1,1-1-1,-1 0 0,1 1 1,-1-1-1,0 1 0,-3 1 5,1 0 0,-1 1 1,0-1-1,1 1 0,0-1 0,0 1 0,0 0 0,-4 5 1,2 2 14,-1 0 1,2 0 0,-1 1-1,2-1 1,-1 1 0,2 0 0,-1 0-1,1 0 1,1 0 0,0 1 0,1-1-1,1 15 1,-1-24-36,0-1 0,0 0 0,1 1 0,-1-1 0,1 0 0,-1 0 0,1 0 0,-1 1 0,1-1 0,0 0 0,0 0 0,0 0 0,-1 0 0,1 0 0,0 0 0,0 0 0,0 0 0,0-1 0,1 1 0,-1 0 0,0-1 0,0 1 0,0 0 0,0-1 0,1 0 0,-1 1 0,0-1 0,1 0 0,-1 1 0,0-1 0,1 0 0,-1 0 0,0 0 0,1 0 0,-1 0 0,0-1 0,1 1 0,-1 0 0,0-1 0,2 0 0,3 0 0,0 0 0,-1-1 0,1 0 0,-1 0 0,1-1 0,-1 0 0,0 1 0,6-5 0,0-5 0,1 0 0,-2-1 0,0 0 0,0 0 0,-1-1 0,-1 0 0,0-1 0,-1 0 0,6-19 0,1 2 0,-9 73 0,-5-37 0,0 12 0,0-1 0,2 0 0,4 20 0,-6-34 0,0 1 0,1 0 0,-1-1 0,1 1 0,-1-1 0,1 1 0,0-1 0,0 1 0,0-1 0,0 1 0,0-1 0,0 0 0,0 1 0,0-1 0,0 0 0,0 0 0,2 1 0,-1-2 0,-1 1 0,0-1 0,1 0 0,-1 0 0,1 0 0,-1 0 0,0-1 0,1 1 0,-1 0 0,0-1 0,0 1 0,1-1 0,-1 1 0,0-1 0,0 1 0,0-1 0,1 0 0,-1 1 0,0-1 0,0 0 0,0 0 0,0 0 0,0 0 0,-1 0 0,3-2 0,20-26 0,-1 0 0,-1-2 0,-2 0 0,22-46 0,-25 45 0,-14 82 0,-12 15 0,6-46 0,1-1 0,0 1 0,2-1 0,0 1 0,2 27 0,0-45 1,-1-1 0,0 1 0,1 0 0,-1 0 0,1 0 0,-1 0 0,1-1 0,0 1 0,-1 0 0,1 0 0,0-1 0,-1 1 0,1 0 0,0-1 0,0 1 0,-1-1 0,1 1 0,0-1 0,0 0 0,0 1 0,0-1-1,0 0 1,0 1 0,0-1 0,0 0 0,0 0 0,0 0 0,-1 0 0,1 0 0,0 0 0,0 0 0,0 0 0,0 0 0,0-1 0,0 1 0,0 0 0,0-1 0,0 1 0,0 0 0,1-2 0,38-17-201,20-35-4629,-38 31-2566,33-47 0,-24 24 429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1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8232,'0'0'6299,"-6"9"-2589,-14 18-1723,1 1 0,1 1 0,1 1-1,2 0 1,-13 36 0,27-65-1971,1-1 0,0 1 0,-1 0-1,1-1 1,0 1 0,0-1 0,0 1 0,0 0 0,0-1 0,0 1 0,0 0-1,0-1 1,0 1 0,0 0 0,0-1 0,0 1 0,0 0 0,0-1 0,0 1 0,1 0-1,-1-1 1,0 1 0,1-1 0,-1 1 0,0-1 0,1 1 0,-1-1 0,0 1-1,1-1 1,-1 1 0,2 0 0,21-2 659,41-28 534,-42 19-996,-17 8-314,0 0 0,0 0 0,0 1 0,1 0 0,-1 0 0,1 0 0,-1 0 0,0 1 0,11 1 0,-14-1 73,0 1 1,0-1-1,-1 1 0,1 0 1,-1-1-1,1 1 1,-1 0-1,1 0 0,-1 0 1,1 0-1,-1 0 1,0 0-1,1 1 0,-1-1 1,0 0-1,0 1 1,0-1-1,0 1 0,0-1 1,0 1-1,-1-1 1,1 1-1,0-1 0,-1 1 1,1 0-1,-1 0 1,0-1-1,0 1 0,1 0 1,-1-1-1,0 1 1,0 0-1,-1 2 0,0 6 120,0 0 0,0 0 0,-1 0 0,-1 0 0,0 0 0,0 0-1,-1-1 1,0 1 0,-1-1 0,-7 12 0,1-4 95,-1-1 1,0 0 0,-1-1-1,-21 19 1,33-33-235,1 0-1,-1 0 1,0 0-1,0 0 1,0 0-1,0 0 1,0 0-1,-1 0 1,1-1-1,0 1 1,0 0 0,0-1-1,-1 1 1,1 0-1,0-1 1,-1 0-1,1 1 1,0-1-1,-1 0 1,1 0 0,-1 0-1,-1 0 1,2-1-80,0 0 0,1 1 0,-1-1 0,1 0 1,-1 0-1,1-1 0,-1 1 0,1 0 0,0 0 1,-1 0-1,1 0 0,0 0 0,0 0 0,0 0 1,0-1-1,0 1 0,0 0 0,0 0 0,0 0 1,1-2-1,19-68-6246,0 20 421,1-8-1703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2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10634,'0'0'12727,"-2"13"-10880,-5 68-134,-10 202 4133,17-277-5846,0-1 0,1 1 0,0-1 0,0 0 0,0 1 0,0-1 0,1 0 0,0 0 0,0 0 0,1 0 0,-1 0 0,7 9 0,-7-13 0,-1 0 0,1 1 0,-1-1 0,1 0 0,0 0 0,-1 0 0,1 0 0,0 0 0,0 0 0,0 0 0,0-1 0,0 1 0,0-1 0,0 1 0,-1-1 0,1 0 0,0 0 0,1 0 0,-1 0 0,0 0 0,-1 0 0,1-1 0,0 1 0,0 0 0,0-1 0,0 0 0,0 1 0,0-1 0,0 0 0,-1 0 0,1 0 0,0 0 0,-1-1 0,1 1 0,-1 0 0,1-1 0,-1 1 0,2-2 0,15-15 0,0-1 0,-2 0 0,0-1 0,14-25 0,-28 95 0,-5 6 0,1 39 0,2-94-20,0-1-1,1 1 1,-1 0-1,0-1 1,1 1 0,-1-1-1,1 1 1,-1-1 0,1 1-1,-1-1 1,1 1-1,0-1 1,-1 1 0,1-1-1,-1 0 1,1 1 0,0-1-1,-1 0 1,1 1-1,0-1 1,-1 0 0,1 0-1,0 0 1,0 0-1,-1 0 1,1 0 0,0 0-1,-1 0 1,1 0 0,0 0-1,0 0 1,-1 0-1,1 0 1,0-1 0,-1 1-1,1 0 1,0 0-1,-1-1 1,1 1 0,0-1-1,-1 1 1,1 0 0,0-2-1,32-16-2125,30-34-4881,-23 14-1005,-6 1-5160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2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78 361 10826,'0'0'6203,"-9"9"-1900,3-4-3793,0 0 0,0 1 1,1 0-1,-1 1 0,1-1 0,1 1 0,-1 0 0,1 0 1,1 0-1,-1 0 0,1 1 0,0 0 0,1 0 0,0 0 0,-2 14 1,4-21-496,-1-1 1,1 1-1,0 0 1,0-1-1,0 1 1,1 0-1,-1 0 1,0-1-1,0 1 1,0 0-1,0-1 1,1 1-1,-1-1 1,0 1-1,1 0 1,-1-1-1,0 1 1,1-1-1,-1 1 1,1 0-1,-1-1 1,1 0-1,-1 1 1,1-1-1,-1 1 1,1-1 0,-1 1-1,1-1 1,0 0-1,-1 0 1,1 1-1,0-1 1,26-4 583,-21 1-489,0 0 1,0 0-1,-1 0 1,1-1-1,-1 0 1,8-7-1,0-5-107,-2 0 0,0 0 0,-1-1 0,-1-1 0,0 1 0,8-25 0,-31 150-739,13-105 733,0 5 96,0 0 0,1 1 0,-1-1 0,2 1 0,-1-1 0,3 13 0,-2-20-59,-1 1 0,1 0 0,0-1 0,-1 1 0,1-1 0,0 1 0,0-1 1,0 0-1,0 1 0,0-1 0,1 0 0,-1 0 0,0 0 0,1 0 0,-1 0 1,0 0-1,1 0 0,-1 0 0,1-1 0,-1 1 0,1 0 0,0-1 0,-1 0 0,1 1 1,0-1-1,-1 0 0,1 0 0,0 0 0,-1 0 0,1 0 0,0 0 0,-1 0 0,1 0 1,0-1-1,-1 1 0,1-1 0,0 1 0,-1-1 0,3-1 0,7-2-23,-1-1-1,0 0 0,0-1 1,0 0-1,0 0 0,-1-1 0,0 0 1,-1-1-1,0 0 0,8-9 1,11-15-23,31-46 1,-42 56 11,-1-1 0,-2 0 0,0-1 0,-1-1 0,-1 1 0,-2-2 0,0 0 0,-2 0 0,5-28 0,-12 53 0,0 0 0,1 1 0,-1-1 0,0 0 0,0 0 0,0 0 0,0 1 0,0-1 0,0 0 0,0 0 0,0 0 0,0 1 0,-1-1 0,1 0 0,0 0 0,0 1 0,-1-1 0,1 0 0,0 0 0,-1 1 0,1-1 0,-1 0 0,1 1 0,-2-2 0,1 3 0,0-1 0,1 0 0,-1 0 0,0 0 0,0 1 0,0-1 0,0 0 0,0 1 0,0-1 0,0 1 0,1-1 0,-1 1 0,0-1 0,0 1 0,1 0 0,-1-1 0,0 1 0,1 0 0,-1-1 0,1 1 0,-1 1 0,-11 13 0,2 0 0,0 1 0,1 0 0,0 0 0,-7 23 0,-27 93 0,41-127 0,-16 71 0,17-70 0,0-1 0,1 0 0,-1 1 0,1-1 0,0 1 0,1-1 0,-1 0 0,1 1 0,0-1 0,1 0 0,2 10 0,-3-14 0,1 1 0,-1 0 0,1-1 0,-1 1 0,1-1 0,-1 1 0,1-1 0,0 0 0,0 1 0,-1-1 0,1 0 0,0 0 0,0 0 0,0-1 0,0 1 0,1 0 0,-1-1 0,0 0 0,0 1 0,0-1 0,0 0 0,0 0 0,1 0 0,-1 0 0,0 0 0,0-1 0,0 1 0,0-1 0,4-1 0,1 0 0,-1 0 0,1 0 0,-1-1 0,1 0 0,-1 0 0,0-1 0,11-8 0,-2-3 0,0-1 0,-2 0 0,0-1 0,0 0 0,-2-1 0,0 0 0,-1-1 0,7-21 0,53-165 0,-62 177 0,-4 11 0,4-14 0,-5 29 0,-2 17 0,-4 41 0,-11 67 0,-3 29 0,15-121 0,1-11 0,0 1 0,1 0 0,4 35 0,-3-55 0,-1 0 0,0 0 0,0 0 0,1 0 0,-1 0 0,0 0 0,1 0 0,-1 0 0,1 0 0,-1-1 0,1 1 0,-1 0 0,1 0 0,0 0 0,-1-1 0,1 1 0,0 0 0,0-1 0,-1 1 0,1-1 0,0 1 0,0-1 0,0 1 0,0-1 0,1 1 0,-2-1 0,1 0 0,0 0 0,-1 0 0,1-1 0,-1 1 0,1 0 0,0 0 0,-1 0 0,1-1 0,-1 1 0,1 0 0,-1 0 0,1-1 0,-1 1 0,1-1 0,-1 1 0,1 0 0,-1-1 0,1 1 0,-1-1 0,0 1 0,1-1 0,-1 1 0,0-1 0,1 1 0,-1-1 0,0 0 0,0 1 0,1-1 0,-1 1 0,0-1 0,0 0 0,0 1 0,0-1 0,0 1 0,0-1 0,0 0 0,0 0 0,0-8 0,0 1 0,0-1 0,-1 0 0,0 1 0,0-1 0,-1 1 0,-1-1 0,1 1 0,-1 0 0,-7-14 0,-3 0 0,-1-1 0,-19-23 0,-18-26 0,56 77-244,-1 0 1,1 1-1,0-2 1,1 1-1,-1-1 1,1 1-1,0-1 0,0-1 1,0 1-1,0-1 1,1 0-1,-1-1 1,1 0-1,0 0 1,0 0-1,0-1 0,12 2 1,-11-2-397,1 0 0,0-1 0,0 1 1,0-2-1,0 1 0,0-1 0,0-1 0,0 1 1,-1-2-1,1 1 0,0-1 0,-1 0 0,0-1 1,13-7-1,6-10-13470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6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1 18962,'-10'6'4127,"-9"6"-2261,2 1 1,-28 25 0,40-34-1714,1 0-1,0 1 1,0-1-1,0 1 0,1-1 1,-1 1-1,1 0 1,0 1-1,1-1 0,-1 0 1,1 1-1,0 0 0,1-1 1,-1 1-1,1 0 1,0 0-1,0 9 0,1-14-156,0 0 0,0 0-1,0-1 1,1 1-1,-1 0 1,0 0-1,1 0 1,-1-1 0,0 1-1,1 0 1,-1-1-1,1 1 1,-1 0-1,1-1 1,-1 1 0,1 0-1,0-1 1,-1 1-1,1-1 1,0 0-1,-1 1 1,1-1 0,0 1-1,0-1 1,0 0-1,1 1 1,29 1-203,-22-3 91,0-1-1,0 0 1,-1 0 0,15-6 0,8-13-620,13-7-259,-42 27 848,0-1 1,0 1-1,0 0 0,1 0 1,-1 1-1,0-1 0,1 0 0,-1 1 1,1-1-1,-1 1 0,1 0 0,-1 0 1,1 0-1,-1 0 0,3 1 0,-3 0 87,-1-1-1,0 1 1,0 0 0,1 0-1,-1 1 1,0-1-1,0 0 1,0 0-1,0 1 1,0-1-1,-1 0 1,1 1-1,0-1 1,0 1 0,-1-1-1,1 1 1,-1-1-1,0 1 1,1-1-1,-1 1 1,0-1-1,0 4 1,1 44 182,-1-37-183,-10 233 3898,7-215-3292,-2 0-1,-1 0 1,-1-1 0,-1 0 0,-2 0-1,-14 29 1,22-54-545,0 0 0,-1 0 0,1 0 0,-1 0 0,0 0 0,0-1 0,0 1 0,-1-1 0,1 0 0,-1 0 0,0 0 0,0 0 0,0 0 0,0-1 0,0 0 0,0 0 0,-6 2 0,8-4 0,-1 1 0,0-1 0,0 0 0,0 0 0,0 0 0,1 0 0,-1 0 0,0-1 0,0 1 0,0-1 0,1 0 0,-1 0 0,0 0 0,1 0 0,-1 0 0,1-1 0,-1 1 0,1-1 0,0 1 0,-1-1 0,1 0 0,0 0 0,0 0 0,0 0 0,1 0 0,-1-1 0,0 1 0,1 0 0,-2-4 0,-6-12 0,2 1 0,0-2 0,0 1 0,2-1 0,0 0 0,2 0 0,0 0 0,1 0 0,0-1 0,2 1 0,0-1 0,2 1 0,6-35 0,-6 47-238,0 0 1,1 0-1,0 1 0,1-1 1,0 1-1,0-1 0,0 1 1,0 0-1,1 0 1,0 1-1,0 0 0,1 0 1,11-9-1,5 0-1840,0 1-1,40-17 1,-46 22 1246,28-11-5974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3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83 211 17905,'0'0'13437,"7"-11"-12871,0 1-456,5-7-27,0 0 0,11-25 1,-20 38-57,-1-1 0,0 0 0,0 0 0,-1 1 1,1-1-1,-1 0 0,0-1 0,0 1 0,-1 0 0,1 0 1,-1 0-1,0 0 0,-1 0 0,1-1 0,-1 1 0,-2-7 1,3 11-27,-1 0 0,0-1 0,1 1 0,-1 0 1,0-1-1,0 1 0,0 0 0,0 0 0,0 0 1,0 0-1,0 0 0,-1 0 0,1 0 0,0 0 1,0 1-1,-1-1 0,1 0 0,0 1 0,-1-1 1,1 1-1,-1-1 0,1 1 0,-1 0 0,1 0 1,-1-1-1,1 1 0,-1 0 0,1 0 0,-1 1 1,1-1-1,0 0 0,-1 0 0,1 1 0,-1-1 1,1 1-1,-1-1 0,1 1 0,-3 1 0,-1 0-2,0 1 0,1-1 1,-1 1-1,0 0 0,1 1 0,0-1 0,0 1 0,0 0 0,-5 6 0,1 1 1,1 1 0,1 0 0,0 1 0,1 0 0,0 0 0,1 0 0,0 0 0,1 1 0,0-1 0,1 1 0,1 0 0,1 25 0,0-36-11,0-1 0,0 1 1,1-1-1,0 1 0,-1-1 0,1 1 1,0-1-1,0 0 0,0 1 0,1-1 1,-1 0-1,0 0 0,1 0 0,0 0 1,-1 0-1,1 0 0,0 0 0,0 0 1,0-1-1,0 1 0,0-1 0,1 1 1,-1-1-1,0 0 0,0 0 0,1 0 1,-1 0-1,1-1 0,-1 1 0,1-1 1,-1 1-1,1-1 0,5 0 0,0 0-195,0 0-1,-1 0 1,1-1-1,0 0 1,0 0-1,0-1 1,0 0-1,-1 0 1,1-1-1,9-5 1,3-4-3248,-1-2 0,0 0 0,17-16 0,16-18-5973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8:53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0 3940,'0'0'16319,"-11"4"-9459,-4 1-6215,0 1 1,1 1-1,0 1 1,1 0-1,-15 10 1,23-14-553,0-1 1,1 1-1,-1 0 1,1 0-1,-1 1 1,1-1-1,1 1 0,-1 0 1,1 0-1,-1 0 1,2 1-1,-1-1 0,0 1 1,1-1-1,0 1 1,1 0-1,-1 0 1,-1 11-1,4-15-93,-1-1 0,1 0 0,-1 1 0,1-1 0,0 0 0,0 1 0,-1-1 0,1 0 0,0 0 0,0 0 0,0 0 0,0 0 0,0 0 0,1 0 0,-1 0 0,0 0 0,0 0 0,0-1 0,1 1 0,-1 0 0,1-1 0,-1 1 0,0-1 0,1 0 0,-1 1 0,1-1 0,-1 0 0,1 0 0,-1 0 0,3 0 0,59 1 0,-48-2 0,21 1 0,-17-1 0,1 0 0,-1 1 0,1 1 0,-1 1 0,0 1 0,1 1 0,36 11 0,-55-14 0,0-1 0,0 0 0,0 1 0,0-1 0,-1 1 0,1-1 0,0 1 0,0-1 0,0 1 0,0 0 0,-1-1 0,1 1 0,0 0 0,0 0 0,-1 0 0,1 0 0,-1-1 0,1 1 0,-1 0 0,1 0 0,-1 0 0,1 0 0,-1 0 0,0 0 0,0 0 0,0 0 0,1 0 0,-1 2 0,-1-1 0,0 0 0,1 0 0,-1 0 0,0 0 0,0 0 0,0-1 0,0 1 0,-1 0 0,1-1 0,0 1 0,-1 0 0,1-1 0,-3 2 0,-8 6 0,1-1 0,-1-1 0,-15 8 0,27-15 0,-42 21 0,-1-2 0,0-1 0,-1-2 0,-1-3 0,-1-1 0,-55 7 0,96-18 36,-12-2-4305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5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21268,'0'0'7047,"0"60"-5990,0-32-288,0 7-353,2-3-320,6 0 0,-1-5-512,-1-6-1506,-4-6-1409,-2-8-1922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5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18610,'0'0'8616,"71"43"-10730,-38-41-3331,5-2-4421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6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17521,'0'0'3854,"-7"10"-422,-44 56 823,51-65-3993,1-4-290,1 0 1,0 0 0,0 0 0,0 1-1,0-1 1,0 1 0,0-1-1,5-3 1,-4 4-14,0-1-1,0 1 1,0 0-1,0 0 1,0 0-1,1 0 1,-1 0-1,1 1 1,-1-1-1,1 1 1,0 0-1,0 0 1,-1 1 0,1-1-1,0 1 1,0-1-1,0 1 1,0 1-1,-1-1 1,1 0-1,0 1 1,0 0-1,0 0 1,-1 0-1,1 0 1,0 1-1,-1-1 1,0 1-1,1 0 1,-1 0-1,0 0 1,0 0-1,0 1 1,0-1 0,0 1-1,0 0 1,-1 0-1,0 0 1,1 0-1,-1 0 1,0 1-1,0-1 1,-1 0-1,1 1 1,-1 0-1,0-1 1,0 1-1,0 0 1,0 0-1,-1-1 1,1 7-1,-1 1 250,0-1 0,-1 0 0,0 1 0,-1-1 0,0 0-1,-1 0 1,0 0 0,0 0 0,-1-1 0,0 1-1,-1-1 1,0 0 0,0 0 0,-1-1 0,0 1 0,-1-1-1,0-1 1,0 1 0,-1-1 0,1-1 0,-2 1-1,1-1 1,-1 0 0,0-1 0,0 0 0,0-1 0,-13 5-1,21-9-274,0 1-1,1-1 1,-1 0-1,0 0 1,1 0-1,-1 0 1,0 0-1,0 0 1,1 0-1,-1 0 1,0 0-1,1 0 1,-1 0-1,0 0 1,1 0-1,-1 0 1,0-1-1,1 1 1,-1 0-1,0 0 1,1-1-1,-1 1 1,1-1-1,-1 1 1,0 0-1,1-1 1,-1 1-1,1-1 1,-1 1-1,1-1 1,0 0-1,-1 1 1,1-1-1,-1 1 1,1-1-1,0 0 1,0 1-1,-1-1 1,1 0-1,0 1 1,0-1-1,0 0 1,0 1-1,0-1 1,0 0-1,0 0 1,0 1-1,0-1 1,0 0-1,0 1 1,1-2-1,9-40-5828,11-3-1647,7-7-5333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6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1 19699,'-4'11'3550,"-3"17"-1621,0 0 0,-4 44 0,8-42-1153,2-1 0,5 54 0,-2-64-757,1 1 0,0-1 0,2 0 1,0 0-1,1-1 0,1 1 0,1-1 1,1-1-1,0 1 0,1-1 0,1-1 1,19 23-1,-30-39-78,0 0 1,0 0-1,0 0 1,0 0-1,0 0 0,0 0 1,1 0-1,-1-1 1,0 1-1,0 0 1,0 0-1,0 0 0,0 0 1,0 0-1,0 0 1,0 0-1,0 0 1,0 0-1,0 0 0,0 0 1,1 0-1,-1 0 1,0 0-1,0 0 0,0 0 1,0-1-1,0 1 1,0 0-1,0 0 1,0 0-1,0 0 0,1 0 1,-1 0-1,0 0 1,0 0-1,0 1 1,0-1-1,0 0 0,0 0 1,0 0-1,0 0 1,0 0-1,1 0 0,-1 0 1,0 0-1,0 0 1,0 0-1,0 0 1,0 0-1,0 0 0,0 0 1,0 0-1,0 0 1,0 0-1,0 1 1,0-1-1,-3-16-1602,-14-20 41,-1 12 1442,-2 0 0,-1 2 0,-27-25 0,-79-51 4253,125 97-3904,-1 0 1,1 0-1,0-1 0,0 1 0,0-1 0,1 0 0,-1 1 0,0-1 0,1 0 0,-1 0 0,1 0 0,-1 0 0,1-1 0,-1-1 0,2 3-110,0-1 1,1 1-1,-1 0 1,0 0-1,1 0 0,-1 0 1,1 0-1,0 0 1,-1 0-1,1 0 1,0 0-1,-1 0 1,1 0-1,0 0 1,0 0-1,0 1 1,0-1-1,0 0 1,0 1-1,0-1 1,0 0-1,0 1 1,0-1-1,0 1 1,0 0-1,0-1 1,1 1-1,-1 0 1,2-1-1,201-63-4764,-143 41-2798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6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17521,'0'0'6592,"0"11"-4125,-2 97-245,0-38-240,10 107 1,-8-174-2152,0 1 1,1-1-1,0 0 1,-1 0-1,1 0 1,0 0-1,1 0 1,-1 0-1,0 0 0,1 0 1,0-1-1,0 1 1,0 0-1,0-1 1,0 1-1,5 3 1,-6-5-9,1-1 0,-1 1 0,1 0 0,0-1 0,-1 0 0,1 1 0,0-1 1,-1 0-1,1 0 0,0 0 0,0 0 0,-1 0 0,1 0 0,0 0 0,0-1 1,-1 1-1,1 0 0,-1-1 0,1 0 0,0 1 0,-1-1 0,1 0 0,-1 0 1,1 0-1,-1 0 0,0 0 0,1 0 0,-1 0 0,0 0 0,0-1 0,2-2 1,18-19-7255,1-6-4640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7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13196,'0'0'5179,"-11"12"-1490,4-4-3269,-4 4 385,0 1 0,1 0 0,-9 15 0,16-24-567,1 1 0,-1-1-1,1 1 1,0 0 0,1-1-1,-1 1 1,1 0 0,0 0 0,0 1-1,0-1 1,0 0 0,1 0 0,0 0-1,0 0 1,1 0 0,1 8-1,-1-11-197,1 0-1,-1 0 0,1 0 0,-1-1 0,1 1 0,0 0 0,-1-1 1,1 1-1,0-1 0,0 0 0,0 0 0,0 1 0,0-1 0,1-1 1,-1 1-1,0 0 0,0 0 0,1-1 0,-1 0 0,0 1 0,1-1 1,-1 0-1,0 0 0,5-1 0,3 2 122,1-2 0,-1 1 0,0-2 0,16-3-1,-14 1-66,1-2 0,-1 1-1,0-2 1,-1 0 0,15-11-1,-16 10-75,1 1-1,1 0 1,-1 1 0,1 0-1,14-5 1,-25 11-16,-1 0 0,0 0 0,1 0 0,-1 0 1,0 0-1,1 0 0,-1 0 0,0 0 0,1 0 0,-1 0 0,0 0 0,1 1 1,-1-1-1,0 0 0,0 0 0,1 0 0,-1 1 0,0-1 0,0 0 1,1 0-1,-1 1 0,0-1 0,0 0 0,0 0 0,1 1 0,-1-1 1,0 0-1,0 1 0,0-1 0,0 0 0,0 1 0,0-1 0,0 0 1,0 1-1,1-1 0,-1 1 0,2 22 185,-3 24 116,1-45-301,0-2-2,0 1 0,0-1 0,0 0 0,0 0 0,0 1 0,1-1 0,-1 0 0,0 0 0,0 1 0,0-1 0,0 0 0,0 0 0,1 1 0,-1-1 0,0 0 0,0 0 0,0 0 0,1 1 0,-1-1 0,0 0 0,0 0 0,1 0 0,-1 0 0,0 0 0,0 1 0,1-1 0,-1 0 0,0 0 0,0 0 0,1 0 0,-1 0 0,0 0 0,1 0 0,-1 0 0,0 0 0,0 0 0,1 0 0,-1 0 0,0 0 0,0 0 0,1-1 0,-1 1 0,0 0 0,0 0 0,1 0 0,-1 0 0,0 0 0,0 0 0,1-1 0,11-4 0,41-32-3449,-46 30 2342,1 1 0,0 0 0,0 0 0,1 1 0,0 0 0,0 0 0,0 1 0,0 0-1,1 1 1,-1 0 0,1 0 0,10-1 0,-6 4-4851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7.3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2691,'0'0'11370,"5"8"-10233,78 181 5446,-71-159-4982,-3-4-1337,-1 0 1,-1 1-1,-2 0 0,-1 0 0,-1 0 1,-1 0-1,-2 29 0,1-54-204,-1-1 0,0 0 1,0 0-1,0 0 0,0 1 0,0-1 0,-1 0 0,1 0 0,0 1 1,-1-1-1,1 0 0,0 0 0,-1 0 0,1 0 0,-1 1 1,0-1-1,1 0 0,-1 0 0,0 0 0,0 0 0,0-1 0,1 1 1,-1 0-1,0 0 0,0 0 0,0-1 0,0 1 0,-1 0 0,1-1 1,0 1-1,0-1 0,0 0 0,0 1 0,-1-1 0,1 0 1,0 1-1,0-1 0,-1 0 0,1 0 0,0 0 0,0 0 0,0 0 1,-1-1-1,-1 1 0,-1-1 246,-1 0-1,1 0 1,0-1 0,-1 0 0,1 1-1,0-1 1,0-1 0,0 1-1,0-1 1,-6-5 0,1 0-232,2 0 1,-1-1-1,1 0 0,0 0 1,1 0-1,0-1 1,1 0-1,0-1 1,0 1-1,1-1 0,-4-19 1,6 23-60,1 0 1,0 0-1,1-1 0,0 1 1,0 0-1,0-1 1,1 1-1,0 0 0,1 0 1,-1-1-1,1 1 1,1 0-1,-1 1 0,1-1 1,1 0-1,-1 1 1,1 0-1,0-1 1,6-5-1,30-33-2269,24-30-5720,-44 46 1290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8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18065,'0'0'6401,"-6"11"-4437,-1 2-1412,1 1 0,1-1 0,0 1 0,1 0 0,1 0-1,0 1 1,-1 21 0,5 35-130,4 0-1,22 114 0,-14-109-92,7 144 0,-44-285-329,13 21 0,1-1 0,2 1 0,3-2 0,1 1 0,3-72 0,2 112 0,0 0 0,0 1 0,1-1 0,-1 1 0,1 0 0,0-1 0,0 1 0,1 0 0,-1 0 0,1 0 0,0 1 0,0-1 0,5-4 0,-8 7 0,2 0 0,-1 0 0,0 0 0,0 0 0,0 0 0,0 0 0,0 0 0,1 1 0,-1-1 0,0 0 0,1 1 0,-1-1 0,1 1 0,-1 0 0,0-1 0,1 1 0,-1 0 0,1 0 0,-1 0 0,1 0 0,-1 0 0,1 0 0,-1 0 0,1 1 0,-1-1 0,0 0 0,1 1 0,-1-1 0,0 1 0,1 0 0,-1-1 0,0 1 0,1 0 0,-1 0 0,0 0 0,0 0 0,0 0 0,0 0 0,0 0 0,0 0 0,0 0 0,0 0 0,-1 1 0,2 1 0,9 16 0,-8-12 0,1 0 0,1 0 0,-1-1 0,1 1 0,0-1 0,8 8 0,-12-13 0,1 0 0,-1 0 0,1 0 0,-1-1 0,1 1 0,-1 0 0,1-1 0,-1 1 0,1-1 0,0 1 0,-1-1 0,1 0 0,0 0 0,-1 0 0,1 0 0,0 0 0,-1 0 0,1 0 0,-1 0 0,1-1 0,0 1 0,-1-1 0,1 1 0,-1-1 0,1 0 0,-1 1 0,1-1 0,-1 0 0,1 0 0,-1 0 0,0 0 0,0 0 0,1-1 0,-1 1 0,0 0 0,0 0 0,1-2 0,6-10 0,1 0 0,-2 0 0,0-1 0,-1 0 0,6-16 0,-3 10 0,-12 68 0,1-36 0,1 0 0,1 1 0,0-1 0,0 0 0,4 19 0,-4-29 0,0-1 0,0 0 0,1 0 0,-1 0 0,0 0 0,1 0 0,-1 0 0,0 0 0,1 0 0,0 0 0,-1 0 0,1 0 0,-1 0 0,1 0 0,0 0 0,0-1 0,-1 1 0,1 0 0,0 0 0,0-1 0,0 1 0,0-1 0,0 1 0,0-1 0,0 1 0,0-1 0,0 1 0,0-1 0,0 0 0,0 0 0,1 1 0,-1-1 0,0 0 0,0 0 0,0 0 0,0 0 0,0-1 0,0 1 0,0 0 0,1 0 0,-1-1 0,0 1 0,0 0 0,0-1 0,0 1 0,0-1 0,0 1 0,1-2 0,2-1 0,1 0 0,-1 0 0,0 0 0,0 0 0,0-1 0,0 0 0,-1 0 0,0 0 0,4-5 0,0-4 0,-1-2 0,-1 1 0,0-1 0,-1 0 0,0 0 0,-1 0 0,-1-1 0,0 1 0,-1-28 0,-4 37 0,-5 16 0,-4 16 0,9-12-81,0 0 1,0 0-1,1 19 0,1-28-46,1 0 0,0-1 0,0 1-1,0 0 1,1 0 0,0-1 0,0 1 0,0-1 0,0 1-1,1-1 1,0 1 0,-1-1 0,6 7 0,-1-6-3305,-1-4-3295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6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55 179 7783,'0'0'24472,"12"2"-24035,-6-1-433,0 0 0,0-1 0,0 1 0,0-1 0,0 0 0,0-1 0,0 1 0,0-1 0,0-1 0,-1 1 0,1-1-1,0 0 1,-1 0 0,1 0 0,-1-1 0,0 0 0,0 0 0,9-7 0,-9 7-4,-1-1 0,1 0 0,-1 0 0,0-1 0,0 1 0,-1-1 0,1 0 0,-1 0 0,0 0 0,0 0 0,-1 0 0,1-1 0,-1 1 0,-1-1 0,1 0 0,-1 1 0,0-1 0,0 0 0,0 0 0,-1 0 0,-1-10 0,1 14 0,-1 0 0,1 1 0,-1-1 0,0 0 0,0 1 0,0-1 0,0 1 0,0 0 0,0-1 0,0 1 0,0 0 0,0 0 0,-1-1 0,1 1 0,-1 0 0,1 0 0,-1 0 0,1 1 0,-1-1 0,1 0 0,-1 1 0,0-1 0,1 1 0,-1-1 0,0 1 0,1 0 0,-1 0 0,0-1 0,0 1 0,1 0 0,-1 1 0,0-1 0,0 0 0,1 0 0,-1 1 0,0-1 0,-2 2 0,-3 0 0,0 0 0,0 0 0,0 1 0,1 0 0,-1 0 0,1 1 0,-11 8 0,4-1 0,1 1 0,1 0 0,0 1 0,1 1 0,1 0 0,-12 21 0,16-25 0,0 1 0,0-1 0,2 1 0,-1 0 0,1 0 0,1 0 0,0 0 0,0 1 0,1-1 0,0 15 0,2-22 5,0-1 0,0 0 0,0 0-1,0 1 1,0-1 0,0 0 0,1 0 0,0 0 0,-1-1-1,1 1 1,0 0 0,0 0 0,1-1 0,-1 0 0,0 1-1,1-1 1,0 0 0,-1 0 0,1 0 0,0-1 0,0 1-1,0-1 1,0 1 0,0-1 0,1 0 0,-1 0 0,0 0 0,0-1-1,1 1 1,-1-1 0,4 0 0,4 1-91,0 0 0,0-1 0,0 0 0,0-1 0,-1 0 0,1-1 0,0 0 0,18-7 0,-19 5-1235,1-2 1,-1 0-1,0 0 0,-1 0 1,1-1-1,-1-1 1,9-9-1,21-28-8603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8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18962,'0'0'8200,"54"3"-8104,-37 5-320,-1 2-2147,1 2-1921,-2 1-320,-1 1-32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8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6342,'0'0'19982,"3"8"-17532,-2-5-2241,0 1-1,0-1 1,0 0 0,0 1 0,-1-1-1,0 1 1,1-1 0,-1 1 0,0-1-1,-1 0 1,1 1 0,-1-1 0,1 1 0,-1-1-1,0 0 1,0 1 0,-1-1 0,-1 3-1,2-3-200,0 0-1,0-1 0,0 1 0,0 0 1,0 0-1,0 0 0,1 0 0,0-1 1,-1 1-1,1 0 0,0 0 1,0 0-1,1 0 0,0 4 0,0-5-46,-1-1 0,1 0 0,0 1-1,0-1 1,0 0 0,0 0 0,1 1-1,-1-1 1,0 0 0,0 0 0,1 0 0,-1-1-1,0 1 1,1 0 0,-1 0 0,1-1-1,-1 1 1,1-1 0,-1 1 0,1-1-1,0 0 1,-1 0 0,1 1 0,-1-1 0,1 0-1,2-1 1,24 1-439,-17-1 410,-1 1 0,1 1 0,0-1 0,0 2 0,13 2 0,-22-3 75,0 0 0,0-1 0,0 1 1,0 0-1,0 0 0,0 1 0,0-1 1,0 0-1,0 1 0,0-1 0,-1 1 0,1-1 1,-1 1-1,1 0 0,-1 0 0,0-1 1,1 1-1,-1 0 0,0 0 0,0 0 1,-1 1-1,1-1 0,0 0 0,-1 0 1,1 0-1,-1 1 0,0-1 0,1 0 1,-1 0-1,-1 3 0,1 2 61,-1-1 1,0 1-1,0-1 0,0 1 0,-1-1 1,0 0-1,-1 1 0,1-1 1,-1 0-1,0-1 0,-1 1 0,-3 5 1,5-9-44,0 1 0,0-1 0,0 0 0,0 0 0,0 1 0,0-2 0,0 1 0,0 0 0,-1 0 0,1-1 0,-1 1 0,0-1 0,1 0 0,-1 0 0,0 0 0,0 0 0,1 0 0,-1-1 1,0 1-1,0-1 0,0 0 0,0 0 0,0 0 0,0 0 0,0 0 0,0-1 0,1 1 0,-1-1 0,-5-1 0,6 0-63,1 1-1,-1-1 1,0 0 0,1 1 0,-1-1-1,1 0 1,0 0 0,0 0 0,0 0-1,0 0 1,0 0 0,0-1 0,0 1-1,1 0 1,-1 0 0,1-1 0,-1 1-1,1 0 1,0-1 0,0 1 0,0 0-1,0-1 1,1-2 0,8-59-3123,3 25-2535,3-4-2082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9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18385,'0'0'3668,"0"10"-97,0-5-3381,0 36 1548,1 1 0,2-1 1,11 51-1,-3-52-1738,2 0 0,2 0 0,29 54 0,-44-94 0,0 0 0,0-1 0,0 1 0,0 0 0,0 0 0,0 0 0,0 0 0,0-1 0,0 1 0,1 0 0,-1 0 0,0 0 0,0 0 0,0 0 0,0 0 0,0-1 0,1 1 0,-1 0 0,0 0 0,0 0 0,0 0 0,0 0 0,1 0 0,-1 0 0,0 0 0,0 0 0,0 0 0,1 0 0,-1 0 0,0 0 0,0 0 0,0 0 0,1 0 0,-1 0 0,0 0 0,0 0 0,0 0 0,1 0 0,-1 0 0,0 0 0,0 0 0,0 0 0,0 0 0,1 1 0,-1-1 0,0 0 0,0 0 0,0 0 0,0 0 0,0 0 0,1 1 0,-1-1 0,0 0 0,0 0 0,0 0 0,0 0 0,0 1 0,0-1 0,0 0 0,0 0 0,0 0 0,0 1 0,0-1 0,0 0 0,0 0 0,0 1 0,4-28 0,-4-36 0,-3 23 0,-2-26 0,6 47 0,-1 19 0,0 0 0,0 0 0,0 0 0,0 1 0,0-1 0,0 0 0,0 0 0,0 0 0,0 0 0,0 0 0,0 0 0,0 0 0,1 0 0,-1 0 0,0 0 0,0 0 0,0 1 0,0-1 0,0 0 0,0 0 0,0 0 0,0 0 0,0 0 0,1 0 0,-1 0 0,0 0 0,0 0 0,0 0 0,0 0 0,0 0 0,0 0 0,0 0 0,0 0 0,1 0 0,-1 0 0,0 0 0,0 0 0,0 0 0,0 0 0,0 0 0,0 0 0,0 0 0,0 0 0,0-1 0,1 1 0,-1 0 0,0 0 0,0 0 0,0 0 0,0 0 0,0 0 0,0 0 0,0 0 0,0 0 0,0 0 0,3 4 0,0 1 0,0 0 0,1 0 0,-1-1 0,1 0 0,0 0 0,0 0 0,1 0 0,-1-1 0,1 1 0,0-1 0,-1 0 0,1-1 0,9 4 0,-11-5 0,-1 0 0,1 0 0,-1-1 0,1 1 0,0-1 0,0 1 0,-1-1 0,1 0 0,0 0 0,-1 0 0,1-1 0,0 1 0,-1-1 0,1 1 0,0-1 0,-1 0 0,1 0 0,-1 0 0,1 0 0,-1 0 0,0-1 0,1 1 0,-1-1 0,0 0 0,0 1 0,0-1 0,0 0 0,-1 0 0,1 0 0,0-1 0,2-3 0,7-19 0,-7 17 0,-3 29 0,-3 20 0,1 47 0,2-84 0,-1 1 0,0 0 0,1 0 0,0 0 0,1 0 0,-1-1 0,1 1 0,-1 0 0,1-1 0,1 0 0,-1 1 0,1-1 0,4 6 0,-6-9-16,-1 0-1,1-1 1,-1 1 0,1 0-1,0-1 1,-1 1 0,1-1-1,0 1 1,-1-1 0,1 1 0,0-1-1,0 1 1,-1-1 0,1 0-1,0 1 1,0-1 0,0 0-1,0 0 1,0 1 0,-1-1-1,1 0 1,0 0 0,0 0-1,0 0 1,0 0 0,0 0-1,-1-1 1,1 1 0,0 0-1,0 0 1,0-1 0,0 1 0,-1 0-1,1-1 1,0 1 0,0-1-1,-1 1 1,1-1 0,0 1-1,-1-1 1,1 1 0,0-1-1,-1 0 1,1 1 0,-1-1-1,1 0 1,-1 0 0,1 1-1,-1-1 1,0 0 0,1 0-1,-1-1 1,3-4-587,-1-1 0,0 0-1,0 1 1,0-1 0,0-9 0,0-26-6455,-1-8-2604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9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11979,'0'0'7656,"-8"76"-6728,18-49-479,6 1-289,7-1-192,2-2-1826,7-5-2049,-4-3-2500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39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28 4773,'0'0'18049,"3"9"-16416,2 15-567,-2 1 0,0 0-1,-2 26 1,0-23-702,0 1-1,2-1 1,9 38 0,10-1-315,-16-50 16,0-1 0,-1 1 0,-1 0 0,0 1 0,-1-1 0,0 1 0,-2-1 0,0 1 0,-1 25 0,0-40-36,0 0 0,0 0 0,0 0 0,-1 0 0,1 0 0,0 0 0,-1 0 0,1 0 0,-1 0 0,1-1 0,-1 1 0,1 0 0,-1 0 0,1 0 0,-1 0 0,0-1 0,0 1 0,1 0 0,-1 0 0,0-1 0,0 1 0,0-1 0,0 1 0,0-1 0,0 1 0,1-1 0,-1 0 0,0 1 0,0-1 0,0 0 0,-1 0 0,1 0 0,0 1 0,0-1 0,0 0 0,0-1 0,0 1 0,0 0 0,-1 0 0,-1-1 23,0 0 1,1 0-1,-1 0 1,1 0-1,-1 0 1,1 0-1,0-1 1,-1 1-1,1-1 1,0 1-1,0-1 1,0 0-1,-3-4 1,-5-8-53,1-1 0,0 0 0,1 0 0,1-1 0,0 0 0,1 0 0,1-1 0,1 1 0,-5-30 0,8 38 0,0 0 0,1-1 0,0 1 0,0-1 0,1 1 0,0 0 0,1 0 0,-1-1 0,1 1 0,1 0 0,0 0 0,0 1 0,0-1 0,1 0 0,0 1 0,1 0 0,0 0 0,0 0 0,0 1 0,1 0 0,9-9 0,29-16-603,-31 23-378,-1 0 0,0-1 0,18-18 0,-27 23 452,0 1 1,0-1-1,0 0 1,-1 0-1,1-1 1,-1 1-1,0 0 1,0-1-1,-1 1 1,1-1-1,-1 0 1,0 0-1,0 1 1,-1-1 0,1-8-1,-1-18-18807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0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82 14029,'-4'-10'3481,"-11"-27"-586,14 35-2625,1 0 0,-1 0 0,0 0-1,1 0 1,-1 0 0,0 1 0,0-1-1,-1 0 1,1 1 0,0-1-1,0 1 1,-1-1 0,1 1 0,-1 0-1,1-1 1,-1 1 0,0 0-1,1 0 1,-1 0 0,0 0 0,0 0-1,0 1 1,-2-1 0,3 4-158,-1 0-1,1 0 1,0 0 0,1 0 0,-1 0 0,1 1-1,-1-1 1,1 0 0,0 0 0,0 1 0,0-1-1,1 0 1,0 4 0,-1 1 79,4 28 486,2 0-1,1-1 1,2 0 0,21 56-1,-2-5 25,-8-16-649,32 99-56,-59-183 4,0 1 0,-2 0 0,1 1 0,-16-17 0,-7-12 0,11 15 0,14 19 0,-1 0 0,2-1 0,-1 0 0,1 0 0,0 0 0,1-1 0,0 1 0,0-1 0,1 0 0,-3-10 0,8 18 0,-1 1 0,0-1 0,1 1 0,-1 0 0,1-1 0,-1 1 0,0 0 0,1 0 0,-1 0 0,1 0 0,-1 0 0,1 0 0,-1 1 0,0-1 0,1 0 0,-1 1 0,2 0 0,47 16 0,-36-12 0,0 0 0,0-1 0,0 0 0,18 2 0,-22-5 0,0 0 0,1-1 0,-1 0 0,0-1 0,1 0 0,-1 0 0,0-1 0,0 0 0,16-6 0,-22 5 0,1 1 0,-1-1 0,1 0 0,-1 0 0,0 0 0,0-1 0,0 1 0,-1-1 0,1 0 0,-1 0 0,0 0 0,0-1 0,0 1 0,-1-1 0,0 1 0,0-1 0,0 0 0,0 0 0,-1 0 0,2-10 0,-1 6 0,-1-1 0,-1 0 0,0 0 0,0 0 0,-1 1 0,-3-17 0,4 23 0,-1 0 0,0 1 0,0-1 0,0 0 0,0 1 0,0-1 0,0 1 0,-1 0 0,1-1 0,-1 1 0,0 0 0,-3-3 0,4 4 0,0 0 0,-1 0 0,1 0 0,-1 1 0,1-1 0,0 1 0,-1-1 0,0 1 0,1-1 0,-1 1 0,1 0 0,-1 0 0,1 0 0,-1 0 0,0 0 0,1 0 0,-1 0 0,1 0 0,-1 1 0,0-1 0,1 1 0,-1-1 0,-2 2 0,2 0 0,0-1 0,-1 1 0,1 0 0,0 0 0,0 0 0,0 0 0,0 1 0,0-1 0,1 0 0,-1 1 0,1-1 0,-1 1 0,1 0 0,0-1 0,0 1 0,-1 5 0,-10 52 0,11-54 0,-2 18 0,1 0 0,2 30 0,0-53-4,0 0 0,0 1 0,0-1-1,1 1 1,-1-1 0,1 1 0,-1-1 0,1 0 0,-1 1-1,1-1 1,0 0 0,-1 0 0,1 1 0,0-1 0,0 0 0,0 0-1,0 0 1,0 0 0,0 0 0,0 0 0,1 0 0,-1 0-1,0-1 1,0 1 0,1 0 0,-1-1 0,1 1 0,-1-1 0,0 0-1,1 1 1,-1-1 0,1 0 0,-1 0 0,1 0 0,-1 0 0,1 0-1,-1 0 1,0 0 0,1 0 0,-1-1 0,1 1 0,-1 0-1,1-1 1,0 0 0,7-1-192,0-1 0,-1 0 0,1 0 0,-1-1 0,0 0 0,8-5 0,-1-1-2015,-1-1-1,0-1 1,17-17-1,1-8-5096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1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12107,'0'0'11398,"-6"10"-9562,0-1-1493,0-2 212,0 1 0,0 0 0,1 1 0,0-1 0,1 1 1,-1 0-1,2 0 0,0 0 0,-4 16 0,8-24-521,0-1 1,0 1 0,0 0-1,0-1 1,0 1-1,1-1 1,-1 1 0,0-1-1,0 1 1,0-1-1,1 0 1,-1 0 0,0 0-1,0 1 1,1-1-1,-1 0 1,0 0 0,0-1-1,1 1 1,0 0-1,32-3 41,18-3-2761,89-1 1,-140 7 2715,-1 0-1,1 1 1,0-1 0,-1 0-1,1 0 1,0 0-1,-1 1 1,1-1 0,-1 0-1,1 1 1,-1-1-1,1 0 1,-1 1 0,1-1-1,-1 1 1,1-1-1,-1 1 1,1-1 0,-1 1-1,0-1 1,1 1-1,-1-1 1,0 1 0,1 0-1,-1-1 1,0 1-1,0-1 1,0 1 0,0 0-1,1-1 1,-1 1-1,0 0 1,0-1 0,0 1-1,0 0 1,-1-1-1,1 1 1,0-1 0,0 1-1,0 0 1,0-1-1,-1 1 1,1 0-1,0-1 1,0 1 0,-1-1-1,1 1 1,-1-1-1,1 1 1,-1 0 0,-20 31 1450,15-28-1428,1 1 0,0-1 0,-1 0 0,0-1 0,0 0 0,0 0 1,0 0-1,-1 0 0,1-1 0,-1 0 0,1 0 0,-1-1 0,0 0 1,1 0-1,-1-1 0,-7 0 0,12 0-128,1 0 0,0-1 1,0 1-1,0 0 0,0-1 0,0 1 1,0-1-1,0 0 0,0 1 0,0-1 1,0 0-1,0 1 0,0-1 0,0 0 1,1 0-1,-1 0 0,0 0 1,1 0-1,-1 0 0,0 0 0,1 0 1,-1 0-1,1-2 0,-5-34-3094,6 22 1053,0 0-1,2 0 0,3-14 1,8-17-5229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1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12588,'0'0'9513,"3"11"-7549,5 21-702,37 131 4207,-38-141-5195,2-1 0,1-1 1,0 0-1,2 0 0,24 32 0,-31-46-253,17 21 20,-21-26-33,-1-1 0,1 1 0,0 0 0,0 0 0,-1 0 0,1 0 0,0-1 0,0 1 0,0 0 0,0-1 0,0 1 0,0-1 0,0 1 0,0-1 0,0 0 0,0 1 0,1-1 0,-1 0 0,0 0 0,2 0 0,-2-3 1,-1-1-1,0 1 1,0-1 0,0 1 0,0-1-1,-1 1 1,1 0 0,-1-1 0,0 1-1,-1-4 1,-5-7-9,-1 0 0,0 1 0,-1-1 0,-1 2 0,0 0 0,0 0 0,-2 1 0,1 0 0,-1 1 0,-14-9 0,6 9-16,58 28-1917,-23-16-163,0 0 0,0 0 0,0-2 0,0 0-1,0 0 1,0-2 0,-1 1 0,21-6 0,0-4-7134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2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95 464 3171,'0'0'24557,"-10"-1"-23036,7 1-1443,0 0 0,1-1-1,-1 1 1,0 0 0,0 0 0,1 1-1,-1-1 1,0 0 0,0 1 0,1 0-1,-1-1 1,1 1 0,-1 0 0,0 1 0,1-1-1,0 0 1,-1 1 0,1-1 0,0 1-1,0 0 1,0 0 0,0 0 0,0 0-1,0 0 1,0 0 0,1 0 0,-1 0-1,1 1 1,0-1 0,0 1 0,-1-1 0,1 1-1,1 0 1,-1-1 0,0 1 0,0 5-1,-2 4 30,1 0 0,1 1 0,-1-1-1,2 0 1,1 20 0,-1-31-107,1 0 0,-1 0 1,1 0-1,-1 0 0,1 0 0,0 0 0,0 0 1,0 0-1,-1 0 0,1 0 0,0 0 0,0 0 1,0 0-1,0-1 0,1 1 0,-1 0 0,0-1 1,0 1-1,0-1 0,0 1 0,1-1 0,-1 0 1,0 1-1,0-1 0,1 0 0,-1 0 0,0 0 1,1 0-1,-1 0 0,0 0 0,2-1 0,49-3-18,-44 2 3,-4 1-68,-1 1-1,1-1 0,0 1 1,-1 0-1,1 0 0,0 0 1,-1 0-1,1 0 0,0 1 0,-1 0 1,1 0-1,0 0 0,-1 0 1,0 0-1,1 1 0,5 3 1,-7-3 60,1 1 1,-1 0-1,0 0 1,0 0 0,0 0-1,-1 1 1,1-1 0,-1 0-1,0 1 1,0-1-1,0 1 1,0-1 0,0 1-1,-1-1 1,0 1-1,1 0 1,-2 3 0,3 26 487,-5 52 0,2-77-388,0 1-1,0 0 1,-1-1 0,-1 1 0,1-1 0,-1 0 0,-1 0 0,1 0-1,-1 0 1,-1 0 0,-6 8 0,10-15-77,1 1 0,-1-1 0,0 0 0,1 0 0,-1 0 0,0 0 0,0 0 0,0 0 0,0-1 0,0 1 0,0 0 0,0 0 0,0-1 0,0 1 0,0 0 0,0-1 0,-1 1 0,1-1 0,0 0 0,0 1 0,-1-1 0,1 0 0,0 0 0,0 0 0,-1 0 0,1 0 0,-2 0 0,2-1 0,0 0 0,0 0 0,-1 0 0,1 0 0,0-1 0,0 1 0,0 0 0,0-1 0,1 1 0,-1-1 0,0 1 0,1-1 0,-1 1 0,1-1 0,-1 0 0,1 1 0,-1-3 0,-1-12 0,0 0 0,2-29 0,0 44 0,1-13 0,0 1 0,1-1 0,1 1 0,0 0 0,0 0 0,2 0 0,0 0 0,7-14 0,9-10 0,33-45 0,-37 59 0,0-2 0,-2 1 0,-1-2 0,19-47 0,-31 66 0,0 0 0,-1-1 0,0 1 0,0 0 0,-1-1 0,-1-10 0,1 17 0,0 0 0,0 0 0,0 0 0,0 0 0,0 0 0,-1 0 0,1 0 0,0 0 0,-1 0 0,1 0 0,-1 0 0,1 0 0,-1 0 0,0 0 0,1 0 0,-1 0 0,0 1 0,1-1 0,-1 0 0,-1 0 0,1 0 0,0 1 0,-1 0 0,1 0 0,0 0 0,0 0 0,-1 0 0,1 1 0,0-1 0,0 0 0,0 1 0,0-1 0,-1 0 0,1 1 0,0-1 0,0 1 0,0 0 0,0-1 0,0 1 0,0 0 0,0 0 0,0-1 0,1 1 0,-2 2 0,-6 6 0,0 0 0,0 1 0,2 0 0,-1 1 0,1 0 0,0 0 0,1 0 0,1 0 0,0 1 0,0 0 0,1 0 0,1 0 0,0 0 0,0 0 0,1 0 0,2 24 0,-1-34 0,0 0 0,0 0 0,0 0 0,0 0 0,1 0 0,-1 0 0,1 0 0,0 0 0,-1 0 0,1 0 0,0 0 0,0-1 0,0 1 0,0 0 0,0-1 0,1 1 0,-1-1 0,0 1 0,1-1 0,-1 1 0,1-1 0,2 2 0,-1-2 0,0 0 0,1 0 0,-1 0 0,0 0 0,0-1 0,1 1 0,-1-1 0,0 0 0,0 0 0,1 0 0,-1 0 0,6-1 0,0-1 0,0-1 0,0 1 0,0-2 0,0 1 0,0-1 0,-1 0 0,0-1 0,0 0 0,8-6 0,-7 2-30,-1 0-1,1 0 1,-1-1-1,-1 0 1,0 0 0,0-1-1,-1 0 1,-1 0-1,8-22 1,-1-6-229,11-69 1,-16 67 183,17-55-1,-8 55 384,-11 30-286,0 0-1,-1 0 1,-1-1 0,1 1-1,-2-1 1,3-22 0,-6 33-19,1 1 1,0-1-1,-1 1 0,1-1 1,0 1-1,-1-1 1,1 1-1,0-1 1,-1 1-1,1-1 1,-1 1-1,1-1 1,-1 1-1,0 0 1,1-1-1,-1 1 1,1 0-1,-1-1 1,0 1-1,1 0 1,-1 0-1,1 0 1,-1 0-1,0-1 1,1 1-1,-1 0 1,0 0-1,1 0 1,-1 0-1,0 1 1,1-1-1,-1 0 1,0 0-1,1 0 1,-1 0-1,1 1 1,-1-1-1,0 0 1,1 1-1,-1-1 1,1 0-1,-1 1 1,-30 14 64,19-2-53,1 0-1,0 0 1,1 1-1,1 1 1,0-1-1,1 2 0,0-1 1,1 1-1,1 0 1,-5 22-1,4-10 9,1 0-1,2 1 1,1 0-1,1-1 1,2 42-1,1-64-60,0 1 0,0 0 0,1 0 1,-1 0-1,1-1 0,1 1 0,-1-1 0,1 0 0,1 0 1,-1 0-1,1 0 0,0 0 0,0-1 0,0 1 0,1-1 1,0 0-1,0-1 0,0 1 0,1-1 0,0 0 0,-1 0 1,1-1-1,0 0 0,1 0 0,-1 0 0,1-1 0,-1 0 1,1 0-1,0 0 0,-1-1 0,1 0 0,0-1 0,8 1 0,0-5-4483,-1-11-2771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2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 9929,'2'4'10731,"3"-2"-4149,11-6-2099,13-9-3857,-21 7-606,0-1 1,0 1 0,-1-1 0,0-1 0,-1 1 0,1-1-1,-2-1 1,1 1 0,-1-1 0,0 0 0,-1 0-1,0 0 1,0 0 0,-1-1 0,0 0 0,-1 0 0,0 1-1,-1-1 1,1-20 0,-2 29-21,0 0 0,0 1 0,0-1 0,0 0 0,0 1 0,0-1 0,0 0 0,0 0 0,-1 1 0,1-1 0,0 0 0,0 1 0,-1-1 0,1 0 0,0 1 0,-1-1 0,1 1 0,-1-1 0,1 1 0,-1-1 0,1 1 0,-1-1 0,1 1 0,-1-1 0,1 1 0,-1-1 0,0 1 0,1 0 0,-1-1 0,0 1 0,1 0 0,-1 0 0,0 0 0,1-1 0,-1 1 0,-1 0 0,0 0 0,1 0 0,-1 1 0,1-1 0,-1 0 0,1 1 0,-1-1 0,1 0 0,0 1 0,-1 0 0,1-1 0,0 1 0,-1 0 0,1 0 0,0 0 0,0 0 0,0 0 0,-1 0 0,0 2 0,-4 5 0,1 1 0,-1 1 0,2-1 0,-1 1 0,2-1 0,-1 1 0,1 1 0,-3 17 0,2 0 0,1-1 0,0 34 0,3-57 0,-1-1 0,2 0 0,-1 1 0,0-1 0,1 0 0,-1 0 0,1 1 0,0-1 0,0 0 0,0 0 0,0 0 0,4 5 0,-4-7 0,0 0 0,1 0 0,-1 0 0,1 0 0,-1 0 0,1 0 0,-1 0 0,1-1 0,-1 1 0,1 0 0,0-1 0,-1 0 0,1 1 0,0-1 0,0 0 0,-1 0 0,1 0 0,0 0 0,0 0 0,-1 0 0,1-1 0,0 1 0,-1-1 0,1 1 0,0-1 0,-1 1 0,3-2 0,-1 0-316,1 0 0,0 0 0,0 0 1,-1 0-1,1-1 0,-1 0 0,0 1 0,0-1 0,0-1 0,0 1 1,0 0-1,-1-1 0,0 1 0,4-7 0,22-57-8890,-14 24-1033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2:32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568 578 9641,'-1'9'32,"-3"5"-61,2-6-11,0-1 0,0 1 0,1 0 0,-2 15 0,4-23 18,-1 1 0,1-1 1,-1 1-1,1-1 0,-1 0 1,1 1-1,0-1 1,-1 0-1,1 0 0,-1 1 1,1-1-1,0 0 0,-1 0 1,1 0-1,-1 0 0,1 0 1,0 0-1,-1 0 1,1 0-1,0 0 0,-1 0 1,1 0-1,-1 0 0,1 0 1,0-1-1,-1 1 0,1 0 1,-1 0-1,1-1 1,0 1-1,-1 0 0,1-1 1,0 0-1,22-9 560,-6 1-305,1 0 1,0 2-1,0 0 0,1 1 1,0 1-1,0 1 0,32-3 1,-18 5-91,0 2 0,-1 1 0,61 11 1,14 3 52,129 1 1,112-17 647,-135-2-410,206 10 1287,438 65 1,-563-38-1569,2-13 0,563-33 0,2259-103 1342,-2082 67-1106,-642 3-368,166-16 0,2 33 7,-521 28-21,48-1 56,158 20 0,-246-19 690,-3 0 1829,-17 0-2169,-235-13-29,-52 31-498,36 0-65,-860 41 8,-296 17 176,258-105-202,606 10 143,155 5-26,-1046-1-96,1393 18 178,-562 14 20,1-34-9,-449-48-45,880 53 128,1-8 0,-255-61 1,414 75 229,3-1-1051,64 5-270,338-14 797,-6 1 124,490 39 90,-31 1 0,41-48-16,-84-1 5,1069 46-42,-722 91 37,-796-71 5,414-9-213,-811-60 315,-24 2-73,0 3-1,-2 4 1,-139-11 0,-270 12-48,240 14 26,-876-91-169,134 4-284,-590 91 956,668 13-432,46-41-59,270 4 278,-365 47 200,781-16-513,169-11-170,23-6-773,31-14-1452,-27 19 2071,176-99-8040,-67 29-984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18225,'0'0'3102,"-4"12"-652,-14 46-952,3 1 1,2 0-1,2 1 0,4 0 1,-1 67-1,8-124-1498,0 1 0,0-1 0,0 0 0,0 0 0,1 1 0,-1-1 0,1 0 0,0 0 0,0 1 0,0-1 0,0 0 0,1 0 0,-1 0 0,1-1 0,0 1 0,0 0 0,0-1 0,0 1 0,3 2 0,-2-3 0,0-1 0,0 1 0,0-1 0,0 1 0,1-1 0,-1 0 0,1 0 0,-1-1 0,0 1 0,1-1 0,-1 0 0,1 0 0,-1 0 0,1 0 0,-1 0 0,1-1 0,-1 0 0,6-1 0,6-4 0,0 0 0,0-1 0,-1-1 0,0 0 0,0-1 0,-1 0 0,0-1 0,22-23 0,8-4 0,-43 37 0,1-1 0,-1 1 0,1-1 0,-1 1 0,1-1 0,-1 1 0,1-1 0,-1 1 0,1-1 0,-1 1 0,1 0 0,0-1 0,-1 1 0,1 0 0,-1-1 0,1 1 0,0 0 0,0 0 0,-1 0 0,1 0 0,0 0 0,-1 0 0,1 0 0,0 0 0,-1 0 0,1 0 0,0 0 0,-1 0 0,1 0 0,0 0 0,0 1 0,-1-1 0,1 0 0,-1 1 0,1-1 0,0 0 0,-1 1 0,1-1 0,-1 1 0,1-1 0,-1 0 0,1 1 0,-1 0 0,1-1 0,-1 1 0,0-1 0,1 1 0,-1 0 0,0-1 0,1 1 0,-1-1 0,0 1 0,0 0 0,1-1 0,-1 1 0,0 0 0,0 0 0,0-1 0,0 1 0,0 1 0,1 60 0,-1-37 0,0-22 0,0 0 0,0 0 0,1 0 0,-1 0 0,1 0 0,0 0 0,0 0 0,0-1 0,0 1 0,0 0 0,0-1 0,1 1 0,-1-1 0,1 1 0,0-1 0,0 0 0,0 1 0,0-1 0,0 0 0,0-1 0,3 3 0,-1-2 0,0-1 0,0 1 0,0-1 0,0 0 0,0 0 0,0 0 0,0-1 0,0 1 0,1-1 0,-1 0 0,0-1 0,0 1 0,5-1 0,9-3 0,1-1 0,-1-1 0,-1-1 0,1 0 0,21-13 0,57-34 0,-96 54 0,1 0 0,-1 1 0,0-1 0,1 0 0,-1 0 0,1 1 0,-1-1 0,0 0 0,0 1 0,1-1 0,-1 0 0,0 1 0,1-1 0,-1 0 0,0 1 0,0-1 0,0 1 0,0-1 0,1 0 0,-1 1 0,0-1 0,0 1 0,0-1 0,0 1 0,0-1 0,0 1 0,0-1 0,0 0 0,0 1 0,0-1 0,0 1 0,0-1 0,0 1 0,-1-1 0,1 0 0,0 1 0,0-1 0,-1 1 0,1-1 0,-14 39 0,10-31 0,1 0 0,0 0 0,1 1 0,-1-1 0,1 1 0,1-1 0,-1 13 0,2-20-41,0-1 0,0 1 0,1 0 0,-1-1 0,0 1 0,0 0 0,1-1 0,-1 1 0,0 0 0,1-1 0,-1 1 0,1-1 0,-1 1 0,1 0 1,-1-1-1,1 1 0,-1-1 0,1 0 0,-1 1 0,1-1 0,0 1 0,-1-1 0,1 0 0,0 1 0,-1-1 0,1 0 0,0 0 0,-1 0 0,1 0 0,0 1 0,-1-1 0,1 0 0,0 0 0,0 0 0,0-1 0,30-3-7864,-8-10-8531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3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41 299 15182,'0'0'4138,"-4"11"-802,-24 69 1045,26-71-4040,0-1 0,0 1-1,1 0 1,0-1 0,0 1 0,1 0 0,0 0-1,1-1 1,2 14 0,0-17-340,0 0 0,1 1 0,0-2 0,-1 1 0,2 0-1,-1-1 1,0 0 0,1 0 0,0 0 0,0 0 0,0-1 0,0 0 0,1 0 0,7 3 0,34 24-1846,-43-25 1694,1 0 0,-1 1 1,1-1-1,-2 0 1,1 1-1,-1 0 0,1 0 1,-2 0-1,1 1 0,2 6 1,-3-3 540,1 1 1,-2-1-1,1 1 1,-1 0-1,-1 0 0,0-1 1,0 1-1,-1 0 1,-4 16-1,5-25-334,-1 0 1,1-1-1,-1 1 0,0 0 0,0 0 1,1-1-1,-1 1 0,-1 0 0,1-1 1,0 1-1,0-1 0,0 1 0,-1-1 1,1 0-1,-1 1 0,1-1 0,-1 0 1,1 0-1,-1 0 0,-3 1 0,4-1-38,0-1 0,0 0-1,0 0 1,0 0 0,0 0-1,0 0 1,0 0 0,0 0-1,0 0 1,0 0 0,0-1-1,0 1 1,0 0 0,0-1-1,0 1 1,0 0 0,1-1-1,-1 1 1,0-1 0,0 0-1,0 1 1,1-1 0,-1 0 0,0 1-1,0-1 1,1 0 0,-1 0-1,1 1 1,-1-1 0,1 0-1,-1 0 1,1 0 0,-1 0-1,1 0 1,0 0 0,0 0-1,-1 0 1,1 0 0,0 0-1,0-1 1,-3-27-96,0 1 1,3-1-1,0 0 0,1 1 1,2-1-1,1 1 0,8-29 1,5-45-113,0-249 168,-17 342 22,0 5-1,0-1 1,0 1 0,0-1-1,0 1 1,0-1 0,-1 1-1,0 0 1,0-1 0,0 1-1,0 0 1,-1 0 0,0 0-1,-3-6 1,5 10-3,0 0 1,-1-1-1,1 1 0,0 0 1,0 0-1,-1 0 1,1-1-1,0 1 0,0 0 1,-1 0-1,1 0 1,0 0-1,-1 0 0,1 0 1,0 0-1,-1 0 1,1 0-1,0 0 0,-1 0 1,1 0-1,0 0 1,0 0-1,-1 0 0,1 0 1,0 0-1,-1 0 1,1 0-1,0 0 0,0 1 1,-1-1-1,1 0 1,0 0-1,0 0 0,-1 0 1,1 1-1,0-1 1,0 0-1,-1 0 0,1 1 1,0-1-1,0 0 1,0 0-1,0 1 0,-1-1 1,1 0-1,0 0 1,0 1-1,0-1 0,0 0 1,0 1-1,0-1 1,0 0-1,0 1 0,0-1 1,0 1-1,-4 17-59,2 17 149,1 0 0,1 0 0,2 0 0,2 0 1,1 0-1,2-1 0,1 0 0,2 0 0,1-1 1,1 0-1,20 35 0,-6-30-87,-25-36 0,0 0 0,1-1 0,0 1 0,-1 0 0,1-1 0,0 1 0,0-1 0,0 0 0,0 0 0,0 0 0,0 0 0,0 0 0,0 0 0,1 0 0,-1 0 0,3 0 0,-5-2 0,1 1 0,-1 0 0,1 0 0,-1 0 0,1-1 0,-1 1 0,1 0 0,-1-1 0,1 1 0,-1 0 0,1-1 0,-1 1 0,1-1 0,-1 1 0,0 0 0,1-1 0,-1 1 0,0-1 0,0 1 0,1-1 0,-1 1 0,0-1 0,0 0 0,1 1 0,-1-1 0,0 1 0,0-1 0,0 1 0,0-1 0,0 0 0,0 1 0,0-1 0,0 1 0,0-1 0,0 1 0,-1-1 0,1 0 0,0 1 0,0-1 0,0 1 0,-1-1 0,1 0 0,-11-29 0,-12-4 0,-39-43 0,45 59 0,1-1 0,1-1 0,0 0 0,2-1 0,0 0 0,1-1 0,-13-36 0,25 57 3,-1-1 1,1 0-1,-1 1 0,1-1 0,0 0 1,0 0-1,-1 1 0,1-1 0,1 0 1,-1 0-1,0 1 0,0-1 0,1 0 1,-1 1-1,1-1 0,-1 0 1,1 1-1,0-1 0,-1 1 0,1-1 1,0 1-1,0-1 0,0 1 0,0-1 1,1 1-1,-1 0 0,0 0 0,1 0 1,-1 0-1,0 0 0,1 0 0,-1 0 1,1 0-1,-1 0 0,1 1 1,0-1-1,-1 0 0,1 1 0,0 0 1,-1-1-1,3 1 0,11-2-51,0 0 0,1 1 0,-1 0-1,16 3 1,2-2-451,28-6-3617,5-6-5002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47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6042 354 13261,'-239'-39'4076,"-113"-52"-2873,173 40-2830,-2 8-1,-342-35 1,-377 33 2313,-223 38 1103,958 11-1403,1 6 1,0 8 0,1 7 0,2 7 0,-294 98-1,350-89-171,1 5 0,3 4-1,-162 108 1,190-106-230,3 3 1,2 4-1,3 2 0,3 2 0,-67 91 1,99-114 1,1 2 1,3 0-1,2 2 1,1 1 0,2 1-1,3 1 1,-14 52 0,23-61 10,1 1 1,3 0 0,0 0-1,3 0 1,1 0 0,2 1-1,2-1 1,1 0 0,16 63-1,-4-46 39,2 0 1,3-1-1,2-1 0,2-1 0,3-2 0,2 0 0,2-2 0,2-1 0,42 44 0,-28-41-34,3-2-1,2-2 0,1-3 1,3-2-1,1-2 0,3-3 1,77 36-1,-17-21 35,2-5-1,2-6 1,187 37-1,401 20 42,-318-70 65,2-17-1,474-48 1,-553 2-5,-2-14 1,-3-14 0,368-124 0,-534 136-23,-2-7 1,-2-5-1,252-156 1,-318 168 29,-2-4 0,-3-3-1,-2-2 1,-3-4 0,-3-3 0,-2-2 0,98-147 0,-142 186 4,0-1 0,-2-1-1,-2 0 1,-1-1 0,-1-1 0,-2 0-1,-1 0 1,6-54 0,-12 62-1,-2 1 0,-2-1 1,0 1-1,-1 0 0,-1-1 1,-2 1-1,-1 0 0,0 1 0,-2 0 1,-1 0-1,-1 0 0,-20-35 1,-2 9 128,-3 1 0,-1 1 0,-3 2 0,-1 2 0,-2 2 0,-3 2 0,-62-45 0,34 35-44,-2 2 0,-2 4 0,-2 3 1,-108-38-1,97 48-440,-1 5 0,-2 3 0,0 5 0,-1 4 0,0 4 0,-115 2 0,52 13-3022,0 7 0,-307 64 1,106 10-6313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0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5 4837,'-20'-5'1313,"-5"5"-1057,-2 0-993,-5 9-672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1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434 1 3203,'-44'45'969,"2"2"1,2 1-1,-41 65 0,49-60-682,2 1 1,2 2-1,2 0 0,4 2 0,1 0 0,4 1 0,1 2 1,4-1-1,2 1 0,-3 86 0,14-37 110,26 201 0,48 106-428,-49-284 5,46 318-514,18 90 973,-75-471-255,4 0-1,46 116 1,-55-164-182,0-1-1,1 0 1,2 0-1,0-1 1,0 0-1,2-1 1,1-1-1,0-1 1,1 0-1,1-1 1,0 0 0,23 13-1,-31-23 42,1 0-1,0-1 1,0 0-1,0-1 1,1 0 0,-1-1-1,1 0 1,0-1 0,0 0-1,0-1 1,0 0-1,0-1 1,0-1 0,0 1-1,17-5 1,-16 2 73,1-1 1,-1-1 0,0-1 0,-1 1-1,1-2 1,-1 0 0,0 0-1,-1-1 1,0-1 0,0 0-1,-1 0 1,0-1 0,10-12-1,8-15 206,-1-1 0,-2-1-1,-2-1 1,34-81-1,51-185 394,-95 267-604,66-206 1229,123-399 479,-147 434-1532,32-237 1,-72 335-226,-5-1-1,-5 1 1,-5-1-1,-16-120 1,10 188-111,-3 0 0,-2 0 0,-1 1 1,-34-77-1,37 102 41,0 0-1,-1 1 1,-1 0 0,-1 0 0,-1 1-1,0 1 1,-1 0 0,0 1 0,-2 0-1,0 1 1,0 1 0,-29-18 0,34 26-179,-1 0 0,1 0 0,-1 1 0,0 0 0,0 1 0,-1 1 0,1 0 0,-1 0 0,1 1 0,-1 1 0,1 0 0,-1 1 0,1 0 0,0 1 1,-1 0-1,1 1 0,0 1 0,0 0 0,0 0 0,-13 8 0,-19 17-2919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2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773 14 7655,'-9'-3'289,"3"1"-283,0 0 1,0 0-1,0 1 1,0 0 0,0 0-1,-1 0 1,1 1-1,0 0 1,0 0 0,0 0-1,-1 1 1,1 0-1,0 0 1,0 1 0,0 0-1,0 0 1,1 0-1,-1 1 1,0-1 0,-9 7-1,-14 15 138,1 1-1,1 0 0,1 2 0,1 1 0,-41 62 1,15-7 918,-45 97 0,47-79-732,5 2 0,4 2 0,5 2 0,5 1-1,4 1 1,5 1 0,5 1 0,-2 125 0,18-107-183,6-1 1,5 0 0,6-1-1,5-1 1,6-1 0,5-1-1,6-1 1,68 146 0,-76-207-154,2-1 0,3-2 1,2-1-1,67 76 0,-68-93-24,3-2 0,1-1-1,1-2 1,2-3 0,1-1 0,52 27 0,-74-47 6,1 0 0,0-2 0,0-1 0,1 0 0,1-2 0,-1-1-1,47 5 1,-58-10 21,0-1 0,1 0-1,-1-1 1,1 0 0,-1-2-1,0 1 1,0-2 0,0 0-1,0 0 1,0-1 0,-1-1-1,0-1 1,0 1 0,-1-2-1,19-14 1,-5-2 247,0-1-1,-2-2 1,-1 0 0,-1-2 0,-1 0-1,-2-2 1,-1 0 0,19-46-1,10-36 743,34-129-1,-19 31-688,-8-3-1,33-294 1,-74 386-206,-6-1 0,-6-1 0,-5 1 0,-5 0 0,-44-213 0,51 330-91,-66-257 33,53 217-25,-1 0-1,-3 2 1,-36-65 0,48 98-7,-1-1 1,1 2-1,-2-1 1,1 1-1,-2 0 0,1 1 1,-1 0-1,-12-8 1,17 14-19,-1 0 1,1-1-1,-1 2 1,0-1 0,0 1-1,0 0 1,-1 0-1,1 1 1,0-1 0,-1 1-1,1 1 1,-1-1-1,1 1 1,-1 1 0,1-1-1,-1 1 1,1 0 0,-8 2-1,-4 3-248,1 1 1,0 1-1,1 0 0,0 1 1,0 0-1,1 2 0,-24 20 1,-92 98-4951,114-111 4011,-82 94-9030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0:52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530 30 12364,'-13'-6'736,"7"3"-649,-52-15 285,54 17-362,0 0-1,0 1 1,0-1 0,-1 1-1,1 1 1,0-1 0,0 0 0,0 1-1,-1 0 1,1 0 0,0 0-1,0 0 1,0 1 0,1 0 0,-8 4-1,0 2-24,0 2 0,0 0 0,1 0-1,1 1 1,0 0 0,0 0 0,-12 24 0,-46 98-111,59-113 90,-35 84 174,5 2-1,4 2 1,6 1-1,4 1 1,5 1-1,4 1 0,1 141 1,16-63-2,8-1 0,9 0 0,64 282 1,-53-339-122,6-1 0,6-2 0,88 188 1,-97-253-17,3-2 1,3-2-1,56 68 1,-63-89 3,3-3 1,0 0-1,3-3 1,1-1-1,57 37 1,-72-55 59,1 0 1,0-2-1,1-1 0,1-1 1,-1-1-1,1-1 1,1-1-1,30 3 1,-38-8 44,-1-1 1,1-1-1,0 0 0,-1-1 1,1-2-1,-1 0 1,0-1-1,1 0 1,-2-2-1,1 0 0,-1-1 1,24-13-1,-11 1 60,-1-2 0,-1-1 0,-1-1 1,-1-1-1,-1-2 0,-1-1 0,23-31 0,13-26 475,60-113 1,38-103 45,168-448-1,-279 621-647,-5-3 0,26-140-1,-56 206-50,-4-1 1,-2-1-1,-3 0 0,-4 0 0,-1 1 1,-15-88-1,8 112-11,-2 1 0,-2-1 0,-2 2 0,-1-1 1,-2 2-1,-2 0 0,-2 2 0,0 0 0,-3 1 1,-1 1-1,-1 2 0,-2 0 0,-51-44 0,39 42 4,-2 3 0,0 1 0,-2 2 0,-2 2-1,0 2 1,-1 2 0,-1 2 0,-1 2 0,-1 3-1,-82-16 1,70 22-658,-1 2-1,0 3 0,1 3 1,-1 2-1,0 3 0,-112 23 0,-19 23-3877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1:08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11018,'0'0'17126,"13"1"-16379,62 6-228,1 3 1,-1 4-1,102 31 0,-171-43-533,0 0 1,0 1-1,-1-1 0,1 1 1,-1 1-1,7 4 1,-12-8 6,1 1 1,0 0 0,0-1 0,0 1 0,0 0 0,-1 0 0,1-1 0,0 1 0,-1 0 0,1 0 0,-1 0 0,1 0 0,-1 0 0,0 0 0,1 0-1,-1 0 1,0 0 0,1 0 0,-1 0 0,0 0 0,0 0 0,0 1 0,0-1 0,0 0 0,0 0 0,0 0 0,-1 0 0,1 0 0,0 0 0,-1 0 0,1 0-1,0 0 1,-1 0 0,1 0 0,-1 0 0,0 0 0,1 0 0,-1-1 0,0 1 0,1 0 0,-1 0 0,0-1 0,0 1 0,-1 0 0,-17 13 111,0-2 0,-1 0 1,-1-1-1,1-1 0,-41 13 1,25-9 233,8-3-160,-25 11 329,-62 15 1,136-40-2001,29-8-8104,-5-6-3531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1:09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17360,'0'0'4645,"9"-1"-2873,139-21 2241,-88 11-3737,116-6-1,-167 17-250,-3 0-59,-1 0 0,1 0 0,0 0 0,-1 1 0,1 0 0,6 2 0,-11-3 24,0 0-1,0 1 1,0-1-1,0 1 1,-1-1-1,1 1 0,0 0 1,0-1-1,-1 1 1,1 0-1,-1 0 1,1-1-1,0 1 0,-1 0 1,1 0-1,-1 0 1,0 0-1,1-1 1,-1 1-1,0 0 1,1 0-1,-1 0 0,0 0 1,0 0-1,0 0 1,0 0-1,0 0 1,0 0-1,0 0 0,0 0 1,0 0-1,-1 0 1,1 0-1,0 0 1,-1-1-1,1 1 0,0 0 1,-1 0-1,1 0 1,-1 0-1,0-1 1,1 1-1,-1 0 0,-1 1 1,-7 9 117,-1 0 0,-1 0 0,1-1 0,-2-1 0,1 0 0,-2 0 0,1-1 0,-20 9 1,18-8 108,-122 62 1429,-10 5-1342,144-74-397,-22 16-405,17-2-2634,10-13-1349,13-3-327,-13 0 3017,24-3-13379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1:10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10 12300,'0'0'13741,"8"-1"-12631,14-3-1015,1 2-1,-1 0 1,0 2 0,1 0-1,-1 2 1,0 0-1,0 2 1,0 0 0,0 1-1,29 12 1,-49-17-121,-1 1 1,1-1-1,0 1 0,0 0 0,-1 0 1,1 0-1,0 0 0,-1 0 1,1 0-1,-1 1 0,1-1 0,-1 1 1,0-1-1,1 1 0,-1-1 0,0 1 1,0-1-1,0 1 0,0 0 1,0 0-1,-1-1 0,1 1 0,-1 0 1,1 0-1,-1 0 0,1 0 1,-1 0-1,0 0 0,0 0 0,0 0 1,0 0-1,0 0 0,-1 0 0,1 0 1,0-1-1,-1 1 0,0 0 1,1 0-1,-1 0 0,0 0 0,0-1 1,0 1-1,0 0 0,0-1 1,0 1-1,-1-1 0,-2 3 0,-7 8 86,0 0 0,-1-1 0,-1 0 0,-18 12 0,26-20 0,-220 144 1684,194-127-1796,26-17-258,-16 8-682,8-10-5175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7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10570,'0'0'5936,"-3"9"-4628,1-4-1187,0 0 0,0 0 0,1 1 1,0-1-1,0 0 0,1 0 0,-1 0 0,1 1 0,0-1 0,0 0 0,1 0 0,0 1 0,0-1 1,0 0-1,0 0 0,1 0 0,0 0 0,3 5 0,19 38 946,3-1-1,1-1 1,3-1-1,48 53 1,-64-82-925,1 0 1,1-1 0,0-1-1,1 0 1,1-1 0,0-1-1,0-1 1,1-1-1,1-1 1,0 0 0,0-2-1,0 0 1,28 4 0,-18-7 48,1-1 0,0-2 0,0-1 0,-1-2 1,1-1-1,33-7 0,184-57 1184,-165 42-1168,452-116 295,-448 124-203,1 4 0,0 3-1,1 5 1,105 6 0,-174 0-269,-1 2 0,-1 0 1,1 1-1,0 1 0,-1 1 0,0 1 0,0 0 0,-1 1 0,0 1 0,21 14 0,-25-12-24,-1-1 0,0 2 0,0 0-1,-1 0 1,-1 1 0,0 0 0,-1 1-1,0 1 1,-1-1 0,-1 1 0,0 1-1,6 19 1,-10-26 9,11 28 37,-15-35-67,1-1-1,0 0 1,-1 0-1,1 1 1,0-1-1,0 0 1,0 0-1,0 0 1,0 0 0,0 0-1,0 0 1,0 0-1,0-1 1,0 1-1,1 0 1,-1 0-1,0-1 1,0 1 0,1-1-1,-1 1 1,0-1-1,2 1 1,1-5-2873,-1-14-6075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20980,'0'0'6246,"0"57"-4645,0-17-255,0 7-161,0 6-705,0 0-352,0 1-64,0-2-256,3 0-1666,1-5-2754,2-2-4196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7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1 331 14734,'0'0'10767,"15"-8"-9870,19-6-486,0 2 0,1 1 0,0 2 1,61-9-1,-15 13-354,0 3-1,0 4 1,0 3 0,0 4 0,93 22 0,-56-7 940,169 12 0,-241-34-714,0-1-1,-1-3 1,1-1-1,-1-3 1,0-1-1,84-26 1,-91 20-283,-1-1 0,-1-1 0,0-2 0,-1-2 0,60-42 0,-93 58 23,0 1 1,0-1-1,0 1 1,-1-1-1,0 0 1,1 1-1,-1-1 1,0 0-1,0 0 1,-1 0-1,1 0 1,0 0-1,-1 0 0,0 0 1,0 0-1,0 0 1,0 0-1,-1-5 1,-12-56-2830,-5 15-7838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8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243 87 16976,'0'0'2589,"-2"-11"539,2 8-2934,0-1 7,0 1-1,-1 0 1,1 0-1,-1 0 1,1 0-1,-1 0 1,0 1 0,0-1-1,0 0 1,0 0-1,-1 0 1,1 1 0,-1-1-1,0 1 1,1-1-1,-1 1 1,0 0-1,-1-1 1,1 1 0,0 0-1,-1 1 1,1-1-1,-1 0 1,1 1-1,-1-1 1,0 1 0,0 0-1,1 0 1,-1 0-1,-4-1 1,1 2-142,0-1 0,0 1 0,0 0-1,1 0 1,-1 1 0,0 0 0,0 0 0,0 0 0,1 1 0,-1 0 0,1 0-1,-1 0 1,1 1 0,0 0 0,0 0 0,0 0 0,0 1 0,1-1 0,-1 1-1,1 0 1,0 0 0,0 1 0,0-1 0,1 1 0,0 0 0,-4 6 0,0 2 3,1 0 1,0 0-1,1 1 1,0-1-1,1 1 1,0 1 0,1-1-1,1 0 1,-1 23-1,3-34-44,0 0 0,0-1-1,0 1 1,0 0 0,0 0 0,1-1-1,-1 1 1,1 0 0,0-1 0,-1 1-1,1-1 1,1 1 0,-1-1-1,0 1 1,0-1 0,1 0 0,0 1-1,-1-1 1,1 0 0,4 3 0,-3-3 10,1 0 0,0 0 0,-1-1 0,1 1 1,0-1-1,0 0 0,0 0 0,0-1 0,-1 1 1,1-1-1,0 0 0,0 0 0,0 0 1,6-1-1,1-1 4,-1-1-1,1 1 1,-1-2 0,0 0 0,0 0 0,0-1-1,0 0 1,-1 0 0,0-1 0,0-1 0,0 1 0,9-11-1,-7 7-4,-1 0-1,0-1 1,-1 0-1,0 0 0,-1-1 1,0 0-1,-1-1 1,10-25-1,-13 22-26,-23 43 0,-2 45 0,19-66 0,1 0 0,0 0 0,0 1 0,1-1 0,0 0 0,0 0 0,0 1 0,1-1 0,2 11 0,-2-16 0,0 0 0,-1 0 0,1 0 0,0 0 0,0 0 0,0 0 0,0 0 0,0 0 0,0-1 0,0 1 0,0 0 0,0-1 0,1 1 0,-1 0 0,0-1 0,0 0 0,0 1 0,1-1 0,-1 0 0,0 1 0,1-1 0,-1 0 0,0 0 0,1 0 0,-1 0 0,0 0 0,0-1 0,1 1 0,-1 0 0,0-1 0,0 1 0,3-1 0,38-18 0,-28 7 0,-1 0 0,-1-1 0,0-1 0,-1 1 0,0-2 0,-1 0 0,-1 0 0,0 0 0,-1-1 0,7-21 0,-12 80 0,-3-33 0,0 6 0,0 0 0,1 1 0,1-1 0,5 25 0,-6-39 0,-1 0 0,0 0 0,1 0 0,-1 0 0,1 0 0,0 0 0,0 0 0,0 0 0,0 0 0,0-1 0,0 1 0,0 0 0,1-1 0,-1 1 0,1-1 0,-1 1 0,1-1 0,-1 0 0,1 1 0,0-1 0,0 0 0,0 0 0,0 0 0,-1 0 0,1-1 0,0 1 0,0-1 0,1 1 0,-1-1 0,0 1 0,0-1 0,0 0 0,0 0 0,0 0 0,0 0 0,0-1 0,0 1 0,0 0 0,0-1 0,0 0 0,0 1 0,0-1 0,0 0 0,0 0 0,3-2 0,1-1 0,0 0 0,-1 0 0,0 0 0,0 0 0,0-1 0,0 0 0,-1 0 0,1-1 0,-1 1 0,-1-1 0,7-11 0,-2 0 0,0-1 0,-2 1 0,6-21 0,-17 133 0,5-82 2,-1-6 0,0-1 0,1 1 0,0-1 0,0 1 0,1-1 0,1 9-1,-1-14-3,-1 1-1,1 0 0,0-1 1,0 1-1,-1-1 1,1 1-1,0-1 0,0 0 1,1 1-1,-1-1 0,0 0 1,0 0-1,0 0 0,1 0 1,-1 0-1,1 0 0,-1 0 1,1 0-1,-1 0 0,1-1 1,-1 1-1,1-1 0,0 1 1,-1-1-1,1 1 1,0-1-1,0 0 0,-1 0 1,3 0-1,2 0-318,1 0 0,-1 0-1,0-1 1,1 0 0,-1 0 0,0-1 0,11-3-1,-4-1-1415,-1 0 0,-1-1-1,1 0 1,-1 0 0,10-11-1,19-13-5928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29:59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125 261 11307,'0'0'12059,"-9"5"-9406,-1 1-2126,-1 0-1,1 1 0,1 0 0,-1 1 1,1 0-1,-10 11 0,15-15-374,1 0 0,-1 1 0,1-1 0,0 0 0,0 1-1,0 0 1,1-1 0,0 1 0,0 0 0,0 0 0,0 1 0,1-1-1,0 0 1,0 0 0,0 1 0,1-1 0,0 1 0,0-1-1,0 6 1,1-9-150,0 0-1,0-1 0,0 1 0,0 0 0,0-1 0,0 1 1,0-1-1,0 1 0,1-1 0,-1 0 0,1 1 1,-1-1-1,1 0 0,-1 0 0,1 0 0,-1 0 1,1 0-1,0-1 0,0 1 0,-1 0 0,1-1 1,0 1-1,0-1 0,0 0 0,0 1 0,0-1 0,2 0 1,56-2-9,-58 2 7,8-2 0,0 0 0,0-1 0,-1-1 0,1 1 0,-1-2 0,1 1 0,-1-1 0,-1-1 0,1 0 0,-1 0 0,0 0 0,0-1 0,-1 0 0,1-1 0,-2 0 0,1 0 0,-1 0 0,5-11 0,3-2 0,-2-1 0,-1 0 0,-1 0 0,0-1 0,-2-1 0,8-36 0,-14 52 0,0-1 0,-1 0 0,0 0 0,-1-1 0,0 1 0,0 0 0,-1 0 0,-3-14 0,4 20 0,-1 0 0,-1 0 0,1 0 0,0 1 0,-1-1 0,1 0 0,-1 1 0,0-1 0,0 1 0,0 0 0,0 0 0,0 0 0,0 0 0,-1 0 0,1 0 0,-1 0 0,1 1 0,-1-1 0,0 1 0,1 0 0,-1 0 0,0 0 0,0 0 0,0 0 0,0 0 0,0 1 0,0 0 0,0-1 0,-3 1 0,-2 1 0,0 0 0,1 0 0,-1 0 0,1 1 0,-1 0 0,1 1 0,0 0 0,0 0 0,0 0 0,0 1 0,0 0 0,1 0 0,0 1 0,0 0 0,0 0 0,0 0 0,1 1 0,-6 7 0,4-5 0,-1 1 0,2 1 0,-1-1 0,1 1 0,1 1 0,0-1 0,0 1 0,1-1 0,0 1 0,1 0 0,-3 21 0,6-30 0,0 0 0,1 1 0,-1-1 0,0 0 0,1 1 0,0-1 0,0 0 0,0 1 0,0-1 0,0 0 0,0 0 0,0 0 0,1 0 0,-1 0 0,1 0 0,-1 0 0,1-1 0,0 1 0,0-1 0,-1 1 0,1-1 0,0 1 0,1-1 0,-1 0 0,0 0 0,0 0 0,0 0 0,1-1 0,-1 1 0,3 0 0,12 4 0,1-1 0,0-1 0,19 1 0,-18-2 0,2 0-14,-1 1 0,0 2 0,0-1 0,0 2 0,34 15 0,-49-18 10,1 0 0,-1 0 0,0 0 1,1 1-1,-2 0 0,1 0 0,0 0 0,-1 0 0,0 1 1,0 0-1,0 0 0,-1 0 0,1 0 0,-1 1 0,-1-1 1,1 1-1,-1 0 0,0 0 0,0 0 0,0 0 0,-1 0 0,0 0 1,0 9-1,0-3-249,0 32 144,-9-22-4718,0-19-3453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0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6470,'0'0'21562,"2"13"-20110,0 38-426,-2 0 0,-11 82 0,6-78-821,3-38-205,0-8 0,1 0 0,1-1 0,-1 1 0,1 0 0,1 0 0,3 16 0,-4-24 0,1 0 0,-1 0 0,1 0 0,0-1 0,-1 1 0,1 0 0,0-1 0,0 1 0,-1 0 0,1-1 0,0 1 0,0-1 0,0 1 0,0-1 0,0 1 0,0-1 0,0 0 0,0 0 0,0 1 0,0-1 0,0 0 0,0 0 0,0 0 0,0 0 0,0 0 0,0 0 0,0 0 0,0-1 0,0 1 0,0 0 0,0 0 0,0-1 0,0 1 0,0-1 0,0 1 0,-1-1 0,1 1 0,0-1 0,0 1 0,0-1 0,0-1 0,37-25 0,-11-1 0,26-25 0,-51 51 0,1 0 0,0 0 0,-1 0 0,1 0 0,0 0 0,0 0 0,1 1 0,-1-1 0,0 1 0,0 0 0,1 0 0,-1 0 0,1 1 0,-1-1 0,0 1 0,5 0 0,-6 0 0,-1 1 0,1 0 0,-1 0 0,1 0 0,-1 0 0,0 0 0,1 0 0,-1 1 0,0-1 0,0 0 0,1 1 0,-1-1 0,0 0 0,0 1 0,-1-1 0,1 1 0,0 0 0,-1-1 0,1 1 0,0 0 0,-1-1 0,0 1 0,1 3 0,6 46 0,-6-44 0,0 26 0,-2-25 0,1 1 0,1 0 0,-1-1 0,1 1 0,1 0 0,-1-1 0,1 1 0,1-1 0,5 14 0,-7-22 0,-1 1 0,1 0 0,-1 0 0,1-1 0,0 1 0,-1 0 0,1-1 0,0 1 0,0 0 0,-1-1 0,1 1 0,0-1 0,0 1 0,0-1 0,0 0 0,-1 1 0,1-1 0,0 0 0,0 0 0,0 0 0,0 1 0,0-1 0,0 0 0,0 0 0,0 0 0,1-1 0,0 1 0,1-1 0,-1 0 0,0 0 0,0 0 0,1 0 0,-1-1 0,0 1 0,0-1 0,-1 1 0,4-3 0,35-48 0,-36 47 0,65-118 0,-67 182 0,-3-55 0,1 1 0,0 0 0,0 0 0,1 0 0,-1 0 0,1 0 0,0 0 0,1-1 0,-1 1 0,1 0 0,0-1 0,0 1 0,0-1 0,4 5 0,-3-6 0,-1-1 0,2 0 0,-1 0 0,0 0 0,0 0 0,1-1 0,-1 1 0,0-1 0,1 0 0,0 0 0,-1 0 0,1 0 0,0-1 0,-1 1 0,1-1 0,0 0 0,-1 0 0,1 0 0,6-2 0,-1 1 0,0-1 0,0-1 0,0 1 0,0-2 0,0 1 0,-1-1 0,1 0 0,-1-1 0,0 0 0,0 0 0,-1-1 0,9-7 0,-10 7 0,0 1 0,0-1 0,-1 1 0,0-2 0,0 1 0,-1 0 0,0-1 0,0 0 0,0 0 0,-1 0 0,0-1 0,0 1 0,-1-1 0,3-13 0,-4 20 0,-1 0 0,0 0 0,0 0 0,1 0 0,-1 1 0,0-1 0,0 0 0,0 0 0,0 0 0,0 0 0,0 0 0,0 0 0,0 1 0,-1-1 0,1 0 0,0 0 0,0 0 0,-1 0 0,1 0 0,-1 1 0,1-1 0,0 0 0,-1 0 0,1 1 0,-1-1 0,0 0 0,1 1 0,-1-1 0,0 1 0,1-1 0,-1 1 0,0-1 0,1 1 0,-1-1 0,0 1 0,0-1 0,0 1 0,0 0 0,1 0 0,-1-1 0,0 1 0,0 0 0,0 0 0,0 0 0,0 0 0,0 0 0,1 0 0,-1 0 0,0 0 0,0 1 0,0-1 0,0 0 0,0 0 0,1 1 0,-1-1 0,0 0 0,0 1 0,0-1 0,1 1 0,-1-1 0,-1 2 0,-4 2 0,-1 0 0,1 0 0,0 0 0,0 1 0,0 0 0,-4 5 0,4-4 0,1 0 0,0 0 0,0 1 0,1 0 0,0-1 0,0 1 0,1 1 0,0-1 0,0 0 0,0 1 0,1 0 0,0-1 0,-1 16 0,4-21 0,-1-2 0,1 1 0,0 0 0,0 0 0,0 0 0,0 0 0,-1 0 0,1-1 0,0 1 0,0 0 0,1-1 0,-1 1 0,0-1 0,0 1 0,0-1 0,0 1 0,0-1 0,0 0 0,1 0 0,-1 0 0,0 1 0,0-1 0,0 0 0,1-1 0,-1 1 0,1 0 0,41-1 0,-39 0 0,84-9 0,-46 5 0,48-1 0,-89 6 0,-1 0 0,0-1 0,0 1 0,0 0 0,1 0 0,-1 0 0,0 0 0,0 0 0,1 0 0,-1 0 0,0 0 0,0 0 0,0-1 0,1 1 0,-1 0 0,0 0 0,0 0 0,0 0 0,0-1 0,1 1 0,-1 0 0,0 0 0,0 0 0,0-1 0,0 1 0,0 0 0,0 0 0,0-1 0,0 1 0,0 0 0,0 0 0,1 0 0,-1-1 0,0 1 0,0 0 0,0 0 0,-1-1 0,1 1 0,0 0 0,0 0 0,0-1 0,0 1 0,0 0 0,0 0 0,0 0 0,0-1 0,0 1 0,0 0 0,-1 0 0,1 0 0,0-1 0,0 1 0,0 0 0,0 0 0,-1 0 0,1 0 0,0-1 0,0 1 0,0 0 0,-1 0 0,1 0 0,-11-13 0,10 12 0,-1-3-69,0-1 0,0 0 0,0 1 0,0-1 0,1 0 0,0 0 0,0 0 0,0 0 0,1 0 0,0 0 0,0 0-1,0 0 1,0 0 0,1 0 0,0 0 0,0 1 0,2-8 0,2-32-1843,-5 12-3688,0-5-3294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0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17969,'0'0'8104,"70"3"-8136,-34 1-2627,12 2-2946,4-1-10763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1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6086,'0'0'20686,"-11"1"-18086,-5 1-1963,0-2-131,0 2 1,1 0 0,-21 5 0,36-7-549,-1 0 0,1 1 0,0-1 0,-1 0-1,1 1 1,0-1 0,-1 0 0,1 0 0,0 1 0,0-1 0,-1 1 0,1-1 0,0 0 0,0 1 0,0-1 0,-1 0 0,1 1 0,0-1 0,0 1 0,0-1 0,0 1 0,0-1 0,0 1 0,0-1 0,0 0 0,0 1 0,0-1 0,0 1 0,0-1 0,0 1 0,0-1 0,0 0 0,0 1 0,1-1 0,-1 1-1,0-1 1,0 0 0,0 1 0,1-1 0,-1 0 0,1 1 0,12 15-408,50 3 334,-55-18 126,0 1 0,0 0 0,0 0 0,0 0 0,-1 1 1,1 0-1,-1 1 0,0 0 0,0 0 0,0 0 0,10 10 1,-16-13 4,0 0 1,0 0 0,-1 0-1,1 0 1,0 0-1,-1 0 1,1 0 0,-1 1-1,1-1 1,-1 0 0,0 0-1,0 1 1,1-1 0,-1 0-1,0 0 1,0 1 0,0-1-1,0 0 1,-1 1 0,1-1-1,0 0 1,-1 0 0,1 1-1,0-1 1,-1 0 0,1 0-1,-1 0 1,0 0 0,1 0-1,-1 1 1,0-1 0,0 0-1,0-1 1,1 1 0,-1 0-1,0 0 1,0 0-1,-1 0 1,1-1 0,-1 2-1,-50 26 699,47-26-671,-4 2 25,0 0 0,0-1 0,0 0 0,0 0 0,-1-1-1,-13 2 1,23-5-88,0 1 0,0 0 0,-1-1 0,1 1 0,0 0 0,0-1 0,0 1 0,0-1 0,0 1 0,0 0 0,0-1 0,0 1-1,0-1 1,0 1 0,0 0 0,0-1 0,0 1 0,0-1 0,1 1 0,-1 0 0,0-1 0,0 1 0,0 0 0,0-1 0,1 1 0,-1 0 0,0-1-1,1 0 1,10-9-1274,1-1-1,0 2 1,1 0-1,0 0 1,0 1-1,25-11 1,1-2-2857,-5 1-461,-4-1-417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1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18 110 2659,'16'-9'16096,"-24"32"-6138,-2 1-9860,6-12 397,1-1-1,0 1 1,1 0-1,1-1 1,-1 1-1,2 0 1,0 18-1,1-29-494,-1 0 0,1 0 0,-1-1 0,1 1 0,-1 0 0,1 0 0,0-1 0,-1 1 0,1-1 0,0 1 0,0 0 0,-1-1 0,1 0 0,0 1 0,0-1 0,0 1 0,0-1 0,0 0 0,-1 1 0,1-1 0,0 0 0,0 0 0,0 0 0,0 0 0,0 0 0,0 0 0,0 0 0,0 0 0,0 0 0,1-1 0,32-6 0,-20-1 0,-1 0 0,1-1 0,19-17 0,-22 17 0,0 1 0,0-1 0,1 2 0,0 0 0,21-10 0,-33 17 0,0 0 0,1 0 0,-1 0 0,0 0 0,1 0 0,-1 0 0,0 0 0,1 0 0,-1 0 0,0 0 0,1 0 0,-1 1 0,0-1 0,1 0 0,-1 0 0,0 0 0,1 0 0,-1 0 0,0 1 0,0-1 0,1 0 0,-1 0 0,0 1 0,0-1 0,0 0 0,1 0 0,-1 1 0,0-1 0,0 0 0,0 1 0,1-1 0,-1 0 0,0 0 0,0 1 0,0-1 0,0 0 0,0 1 0,0-1 0,0 0 0,0 1 0,0-1 0,0 1 0,2 26 0,-2-25 0,-1 1 0,1-1 0,0 1 0,0-1 0,0 1 0,0-1 0,1 1 0,-1-1 0,1 0 0,-1 1 0,1-1 0,0 1 0,0-1 0,0 0 0,0 0 0,0 0 0,3 4 0,-1-6 0,1 1 0,-1 0 0,0-1 0,1 0 0,-1 0 0,1 0 0,-1 0 0,1 0 0,-1-1 0,1 1 0,-1-1 0,0 0 0,6-2 0,49-24 0,-26 12 0,22-6-320,-53 16-6658,-1 0 87</inkml:trace>
  <inkml:trace contextRef="#ctx0" brushRef="#br0" timeOffset="1">414 5 17296,'0'0'7399,"72"-4"-7399,-30 6-1153,3 2-2178,-6 3-1089,-1-1-4036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1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98 223 11787,'0'0'11184,"-8"5"-7399,0 2-3248,-1-1 0,1 1 0,1 1 0,0 0-1,0-1 1,-11 19 0,14-21-396,1 0 0,0 1 0,0-1-1,1 1 1,0 0 0,0-1 0,0 1 0,1 0-1,0 0 1,0 0 0,0 0 0,1 1 0,0-1-1,0 0 1,2 12 0,-2-17-141,1 0 0,-1 1 0,1-1 0,0 1 0,0-1 0,0 0 0,0 1 0,0-1 0,0 0 0,0 0 0,0 0 0,0 0 0,0 0 0,1 0 0,-1 0 0,0 0 0,1 0 0,-1-1 0,0 1 0,1 0 0,-1-1 0,1 1 0,-1-1 0,1 0 0,0 1 0,-1-1 0,1 0 0,-1 0 0,1 0 0,0 0 0,-1-1 0,1 1 0,-1 0 0,1 0 0,2-2 0,2 1 0,1-1 0,-1 0 0,0 0 0,0 0 0,0-1 0,0 0 0,8-5 0,4-7 0,-2-2 0,0 1 0,0-2 0,-2 0 0,0-1 0,-2 0 0,0-1 0,-1 0 0,0-1 0,-2 0 0,-1-1 0,0 0 0,-2 0 0,-1-1 0,0 0 0,-2 0 0,1-30 0,-8 45 0,-5 14 0,-7 17 0,7-4-67,2 0 0,1 1 0,0 0 0,1 0 0,2 0 0,0 0 0,-1 39 0,4-49-113,0 0 1,0 0 0,1 0 0,0-1 0,1 1 0,0 0 0,1-1 0,0 1-1,0-1 1,1 0 0,0 0 0,1 0 0,0-1 0,0 0 0,1 1 0,0-2 0,0 1-1,11 9 1,17 4-7348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3.8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1 292 12139,'0'0'16832,"7"13"-16068,55 122 293,-58-127-926,0 0 1,0 0-1,1 0 1,0-1-1,0 0 1,1 0-1,7 7 0,-12-13-109,0 0 0,0 1 0,0-1 0,1 0 0,-1 0 0,1 1 0,-1-1 0,1-1 0,-1 1 0,1 0 0,0 0 0,-1 0 0,1-1 0,0 1 0,0-1 0,-1 1 0,1-1 0,0 0 0,0 0 0,0 0 0,0 0 0,-1 0 0,1 0 0,0 0 0,0-1 0,0 1 0,-1-1 0,1 1 0,0-1 0,0 0 0,-1 1 0,1-1 0,-1 0 0,1 0 0,-1 0 0,1 0 0,-1-1 0,1 1 0,-1 0 0,0-1 0,1-1 0,4-4-22,-1-1 0,0 0 0,-1 0 0,1 0 0,-2 0 0,1-1 0,-1 1 0,-1-1 0,3-11 0,-1-3 0,-2 1 0,0-36 0,-7 90 0,3-27 0,1-1 0,0 1 0,0 0 0,0 0 0,0 0 0,1 0 0,0 0 0,0 0 0,0 1 0,1-1 0,-1 0 0,1 0 0,2 4 0,-2-8 0,0 0 0,1 0 0,-1 0 0,0 0 0,1 0 0,-1 0 0,1 0 0,-1-1 0,1 1 0,-1-1 0,1 1 0,-1-1 0,1 0 0,0 1 0,-1-1 0,1 0 0,-1 0 0,1 0 0,0 0 0,-1-1 0,1 1 0,0 0 0,-1-1 0,1 1 0,-1-1 0,3-1 0,41-18 0,-29 8 0,0-1 0,0-1 0,-2 0 0,1-1 0,-2 0 0,0-1 0,18-30 0,-30 99 0,-8 8 0,4-43 0,1 0 0,1 1 0,1 36 0,1-54 0,-1 0 0,1 0 0,-1-1 0,0 1 0,1 0 0,-1-1 0,1 1 0,-1 0 0,1-1 0,0 1 0,-1-1 0,1 1 0,0-1 0,-1 1 0,1-1 0,0 1 0,0-1 0,-1 0 0,1 0 0,0 1 0,0-1 0,0 0 0,-1 0 0,1 0 0,0 0 0,0 0 0,0 0 0,-1 0 0,1 0 0,0 0 0,0 0 0,0 0 0,0 0 0,-1-1 0,1 1 0,0 0 0,0 0 0,0-1 0,34-14 0,-23 6 0,0-2 0,0 0 0,-1 0 0,0-1 0,14-21 0,-19 25 0,-1 1 0,0-1 0,-1 0 0,0-1 0,0 1 0,-1-1 0,0 1 0,-1-1 0,0 0 0,0 0 0,0-11 0,-24 75 0,20-49 0,1 0 0,1 1 0,-1-1 0,1 1 0,0-1 0,1 1 0,0-1 0,2 12 0,-2-16 0,0 1 0,0-1 0,0 0 0,0-1 0,0 1 0,0 0 0,0 0 0,0 0 0,1-1 0,-1 1 0,1 0 0,-1-1 0,1 0 0,0 1 0,0-1 0,-1 0 0,1 0 0,0 0 0,0 0 0,0 0 0,0 0 0,0-1 0,0 1 0,0 0 0,1-1 0,-1 0 0,0 0 0,0 1 0,3-2 0,2 0 0,1 0 0,-1 0 0,0-1 0,0 0 0,0-1 0,0 1 0,-1-2 0,1 1 0,-1 0 0,0-1 0,0-1 0,0 1 0,0-1 0,-1 0 0,0 0 0,0 0 0,0-1 0,0 1 0,4-9 0,3-4 0,-1 0 0,0-1 0,-1 0 0,-2 0 0,11-32 0,-13 24 0,-1 0 0,-1-1 0,-1 1 0,-3-52 0,0 64 0,0 15 0,0 1 0,0-1 0,-1 0 0,1 1 0,0-1 0,-1 0 0,1 0 0,0 1 0,-1-1 0,1 0 0,0 0 0,-1 0 0,1 1 0,0-1 0,-1 0 0,1 0 0,-1 0 0,1 0 0,0 0 0,-1 0 0,1 0 0,-1 0 0,1 0 0,0 0 0,-1 0 0,1 0 0,-1 0 0,1 0 0,-1 0 0,1 0 0,0 0 0,-1-1 0,1 1 0,0 0 0,-1 0 0,1 0 0,0-1 0,-1 1 0,1 0 0,0 0 0,-1-1 0,1 1 0,0 0 0,0-1 0,-1 1 0,1 0 0,0-1 0,0 1 0,0-1 0,-1 1 0,1 0 0,0-1 0,0 1 0,0 0 0,0-1 0,0 1 0,0-1 0,0 1 0,0-1 0,0 1 0,0 0 0,0-1 0,0 1 0,0-1 0,1 0 0,-22 29 0,7-1 0,2 1 0,2 0 0,0 1 0,2 0 0,1 0 0,1 1 0,2 0 0,1 0 0,1 38 0,2-65 0,0 0 0,0-1 0,0 1 0,1 0 0,-1 0 0,1-1 0,-1 1 0,1-1 0,0 1 0,0-1 0,1 1 0,-1-1 0,0 1 0,1-1 0,0 0 0,-1 0 0,1 0 0,0 0 0,0 0 0,3 3 0,-1-3 0,0 0 0,0 0 0,0-1 0,0 1 0,1-1 0,-1 0 0,0 0 0,1 0 0,-1 0 0,1-1 0,6 0 0,4-1 0,-1 0 0,1-1 0,-1-1 0,0 0 0,0-1 0,25-11 0,-27 10 0,0-1 0,0-1 0,-1 0 0,0 0 0,0-1 0,12-11 0,-19 14 0,0 1 0,0-1 0,0 1 0,-1-1 0,0 0 0,0 0 0,-1-1 0,1 1 0,-1-1 0,0 1 0,0-1 0,-1 0 0,0 1 0,0-1 0,0 0 0,-1-9 0,1 12 0,-1-1 0,-1 1 0,1-1 0,0 1 0,-1-1 0,0 1 0,1 0 0,-1-1 0,-1 1 0,1 0 0,0 0 0,-1-1 0,-3-4 0,4 7 0,-1 0 0,1 0 0,-1-1 0,0 1 0,1 0 0,-1 0 0,0 1 0,0-1 0,1 0 0,-1 0 0,0 1 0,0-1 0,0 1 0,0 0 0,0 0 0,0-1 0,0 1 0,0 1 0,0-1 0,0 0 0,0 0 0,1 1 0,-1-1 0,0 1 0,0-1 0,0 1 0,-2 1 0,-2 1 0,0 1 0,0 0 0,0 0 0,0 0 0,1 1 0,-1-1 0,1 1 0,1 1 0,-1-1 0,1 1 0,-1 0 0,2 0 0,-1 0 0,1 0 0,0 1 0,0-1 0,0 1 0,1 0 0,0 0 0,1 0 0,0 0 0,0 0 0,0 0 0,1 10 0,1-15-33,0 1-1,0-1 1,0 0 0,0 0-1,0 0 1,1 1 0,-1-1-1,1 0 1,-1 0 0,1-1 0,0 1-1,0 0 1,0-1 0,0 1-1,0-1 1,0 1 0,0-1-1,0 0 1,1 0 0,-1 0-1,1 0 1,-1-1 0,0 1-1,1 0 1,-1-1 0,6 0-1,5 3-763,1-2 0,0 0-1,21-2 1,-24-2-4771,-6-8-2232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4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31 18481,'-28'-14'2531,"8"5"800,11 4-2274,9 3-961,8 2-448,13 0-1954,4 0-1666,9 0-4772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22774,'0'0'9993,"52"-41"-11595,-37 13-8647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4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14253,'0'0'14131,"9"-4"-13314,-5 2-712,0 0 1,1 1 0,-1 0-1,1 0 1,-1 0-1,0 0 1,1 1-1,0-1 1,-1 1-1,1 0 1,-1 1-1,7 0 1,-9 0-86,1 0 1,0 0 0,-1 0 0,1 0 0,0 0-1,-1 0 1,0 1 0,1-1 0,-1 1-1,0 0 1,0 0 0,0-1 0,0 1-1,0 1 1,0-1 0,0 0 0,-1 0 0,1 1-1,-1-1 1,0 1 0,0-1 0,0 1-1,0-1 1,0 1 0,0 0 0,0 5-1,0 0 53,-1 1 0,0-1 0,0 1 0,-1-1-1,0 1 1,0-1 0,-1 1 0,0-1-1,-1 0 1,0 0 0,0 0 0,0 0 0,-9 13-1,6-11 16,1 0 0,1 0 0,0 1 0,0 0-1,1-1 1,-4 22 0,7-30-88,0-1 0,0 1 0,0-1 0,0 1 0,0-1 0,0 1 0,1-1 0,-1 0 0,0 1 0,1-1 0,-1 1 0,1-1 0,-1 0 0,1 0 0,0 1 0,0-1 0,0 0 0,-1 0 0,1 0 0,0 0 0,0 0 0,1 0 0,-1 0 0,0 0 0,0 0 0,0 0 0,2 0 0,1 1 0,1 0 0,-1-1 0,1 0 0,-1 0 0,1 0 0,0 0 0,-1-1 0,10 0 0,-1 0 0,1-1 0,0-1 0,-1 0 0,1-1 0,18-7 0,-23 7-813,-1-1 0,0 0 0,-1-1 0,1 0 0,7-6 0,-13 10 514,-1 0 0,1-1 1,-1 1-1,0 0 0,0 0 0,1 0 0,-1-1 0,0 1 1,0-1-1,0 1 0,0-1 0,0 1 0,-1-1 0,1 1 1,0-1-1,-1 0 0,0 0 0,1 1 0,-1-1 0,0 0 1,1 0-1,-1 1 0,0-1 0,-1 0 0,1 0 0,0 1 1,0-1-1,-1 0 0,1 0 0,-1 1 0,1-1 0,-1 0 1,0 1-1,-1-3 0,-13-10-13287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4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11050,'0'0'12332,"72"31"-14254,-34-25-1729,-5-2-2819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5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36 287 13036,'0'0'17686,"-6"9"-16880,3-5-695,0 0-79,0-1 1,0 1-1,1-1 1,0 1-1,0 0 1,0 0-1,0 0 1,0 0-1,1 0 1,0 0-1,0 0 1,0 1-1,0-1 0,1 0 1,-1 9-1,2-13-41,-1 1-1,0-1 0,1 1 0,-1-1 0,1 1 0,-1-1 0,1 0 0,-1 1 0,1-1 0,-1 0 0,1 1 0,0-1 1,-1 0-1,1 1 0,-1-1 0,1 0 0,0 0 0,-1 0 0,1 0 0,0 0 0,-1 0 0,1 0 0,0 0 0,-1 0 1,1 0-1,-1 0 0,1 0 0,0 0 0,-1 0 0,1-1 0,0 1 0,0-1 0,22-9 103,-15 2-101,-1 0 1,-1-1 0,1 0-1,-1 0 1,-1 0 0,0-1-1,0 0 1,-1 0 0,0 0-1,3-17 1,-2 12-126,-4 13-16,-3 46-284,-1-16 419,1-18 26,0 0 0,1 0 1,1 0-1,-1 1 0,2-1 0,-1 0 1,1 0-1,3 10 0,-3-19-3,-1 0 0,1 1 0,0-1-1,-1 0 1,1 0 0,0 0 0,0 0 0,0 0-1,0-1 1,0 1 0,0 0 0,0 0 0,0-1-1,0 1 1,0 0 0,0-1 0,0 1 0,0-1-1,1 1 1,-1-1 0,0 0 0,0 0 0,1 1-1,-1-1 1,0 0 0,1 0 0,-1 0 0,0 0-1,0-1 1,1 1 0,-1 0 0,0 0-1,0-1 1,1 1 0,-1-1 0,0 1 0,0-1-1,0 1 1,0-1 0,0 0 0,0 0 0,1-1-1,6-2 82,0-1 0,0-1 0,-1 0 0,10-9 0,-3-2-129,0 0 1,-1-1 0,-1 0-1,0-1 1,-2 0-1,0-1 1,-1 0 0,-1-1-1,-1 1 1,-1-2 0,-1 1-1,0-1 1,-2 1-1,-1-1 1,0-30 0,-2 51 55,1-1 1,-1 1-1,0 0 0,0-1 1,0 1-1,0 0 0,0-1 1,-1 1-1,1 0 1,0-1-1,-1 1 0,1 0 1,-1-1-1,1 1 1,-1 0-1,1 0 0,-1 0 1,-2-3-1,3 4-8,-1 0 0,0 0-1,1 0 1,-1 0 0,0 0-1,1 0 1,-1 0 0,0 1 0,1-1-1,-1 0 1,0 0 0,1 0 0,-1 1-1,1-1 1,-1 0 0,0 1 0,1-1-1,-1 0 1,1 1 0,-1-1 0,1 1-1,-1-1 1,1 1 0,0-1-1,-1 2 1,-30 43 176,19-25-74,2 1 0,-13 36 0,20-49-85,1 1-1,-1 0 0,2 0 1,-1 0-1,1 0 1,1 0-1,-1 0 0,2 0 1,1 16-1,-1-24-25,-1 1 0,1-1 0,0 0 0,0 1 0,0-1 0,-1 0 0,1 1 0,0-1 0,1 0 0,-1 0 0,0 0 0,0 0 0,0 0 0,1 0 0,-1 0 0,1 0 0,-1-1 0,0 1 0,1 0 0,-1-1 0,1 1 0,-1-1 0,1 0 0,0 0 0,-1 1 0,1-1 0,-1 0 0,1 0 0,0 0 0,-1-1 0,1 1 0,-1 0 0,1 0 0,-1-1 0,4-1 0,54-18 0,-54 18 0,59-24 0,-60 25 0,-1 0 0,1 0 0,0 0 0,0 0 0,0 1 0,0-1 0,-1 1 0,1 0 0,0 0 0,0 0 0,0 1 0,0 0 0,0-1 0,-1 1 0,6 2 0,-8-1 0,1-1 0,-1 1 0,0-1 0,1 1 0,-1 0 0,0-1 0,0 1 0,0 0 0,0 0 0,0 0 0,-1 0 0,1 0 0,-1 0 0,1 0 0,-1 0 0,0 0 0,1 0 0,-1 4 0,-1 49 0,0-35 0,1-16-97,0 19-2151,2-15-128,0-9-937,9-19-7359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6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41 106 10410,'0'-8'3929,"2"-47"1992,7 13 2748,-22 97-5301,4-17-3063,1-5-282,1-1 1,1 1-1,1 0 1,2 0 0,2 0-1,3 43 1,-2-74-24,1 1 0,-1-1 0,1 0 0,-1 1 0,1-1 0,0 0 0,0 0 0,0 1 0,0-1 0,0 0 0,0 0 0,0 0 0,1 0 0,-1-1 0,1 1 0,0 0 0,-1-1 0,1 1 0,0-1 0,3 3 0,-1-2 0,1 0 0,-1-1 0,0 1 0,1-1 0,-1 0 0,1 0 0,-1-1 0,1 1 0,0-1 0,4 0 0,4-1 0,-1 0 0,0-1 0,1 0 0,-1-1 0,0 0 0,-1-1 0,14-6 0,-20 7 0,0 1 0,-1-1 0,1 1 0,0 1 0,0-1 0,0 1 0,1 0 0,9-1 0,-12 2 0,0 0 0,0 1 0,0 0 0,0 0 0,0 0 0,0 0 0,0 0 0,0 1 0,0-1 0,0 1 0,-1 0 0,1 0 0,-1 0 0,1 0 0,2 4 0,-2-4 0,1 1 0,0 0 0,-1-1 0,1 1 0,0-1 0,0 0 0,0-1 0,0 1 0,0-1 0,1 1 0,-1-1 0,0 0 0,1-1 0,-1 1 0,0-1 0,1 0 0,-1 0 0,1 0 0,-1-1 0,1 1 0,-1-1 0,6-2 0,9-3 0,0-2 0,0 1 0,30-19 0,-12 6 0,-35 19 0,35-12 0,-35 13 0,0-1 0,0 1 0,0 0 0,-1 0 0,1 1 0,0-1 0,0 0 0,-1 0 0,1 1 0,0-1 0,-1 1 0,1 0 0,0-1 0,-1 1 0,1 0 0,-1 0 0,1 0 0,-1 0 0,3 2 0,-1-1 0,0 0 0,0 0 0,0 0 0,1-1 0,-1 1 0,1-1 0,-1 0 0,1 0 0,-1-1 0,1 1 0,0-1 0,-1 1 0,1-1 0,6-1 0,-5 1 0,0 0 0,0 0 0,-1 1 0,1-1 0,0 1 0,0 0 0,-1 0 0,1 1 0,0-1 0,4 3 0,1 3 0,-1 1 0,0-1 0,0 1 0,0 1 0,-1 0 0,-1 0 0,1 1 0,-2 0 0,1 0 0,-1 0 0,-1 1 0,0 0 0,0 0 0,-1 0 0,-1 1 0,0-1 0,0 1 0,-1 0 0,0 0 0,-1 0 0,-1 0 0,0 0 0,-1 0 0,0 0 0,-3 11 0,3-14 0,-1 0 0,-1-1 0,0 1 0,0-1 0,-1 0 0,0 0 0,-9 14 0,11-19 0,0 0 0,0 1 0,-1-1 0,1 0 0,-1-1 0,0 1 0,0 0 0,0-1 0,0 0 0,0 1 0,0-1 0,-1 0 0,1-1 0,-1 1 0,1-1 0,-1 1 0,0-1 0,0 0 0,-6 1 0,7-3 0,1 0 0,0 1 0,0-1 0,0 0 0,0 0 0,0 0 0,1 0 0,-1-1 0,0 1 0,0-1 0,1 1 0,-1-1 0,1 1 0,-1-1 0,1 0 0,0 1 0,0-1 0,-1 0 0,1 0 0,1 0 0,-1 0 0,0 0 0,0 0 0,0-4 0,-13-55 0,12 52 0,1 1 0,0 0 0,0 0 0,1 0 0,0-1 0,1 1 0,-1 0 0,2 0 0,-1 0 0,1 0 0,0 0 0,1 0 0,0 0 0,0 0 0,1 1 0,0 0 0,0 0 0,0 0 0,1 0 0,0 0 0,1 1 0,-1 0 0,1 0 0,11-7 0,24-17-266,-29 22-569,-1 1 1,0-2-1,0 1 1,-1-2 0,-1 1-1,15-18 1,-8-1-9843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7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14798,'0'0'8499,"-3"13"-5312,-10 50-550,-14 75 140,24-121-2659,1 1 0,1-1 1,1 1-1,0-1 0,5 29 0,-5-43-138,1-1 0,-1 1 0,1-1 0,0 1 0,0-1 0,0 1 0,0-1 0,0 1 0,1-1 1,-1 0-1,1 0 0,-1 0 0,1 0 0,0 0 0,0 0 0,0 0 0,0-1 0,0 1 0,0-1 0,1 1 0,2 0 0,-1 0 144,1-1 0,-1 0 0,0 0 0,1-1 0,-1 1 0,1-1 1,-1 0-1,1 0 0,-1-1 0,0 1 0,8-3 0,52-19-2156,-13-5-8965,-41 22 4494,-3 1-2689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86 6246,'0'0'16560,"-4"9"-14099,-13 25-694,12-25-828,16-10-517,50-17-1666,-53 14 1205,0 1 1,1 0 0,-1 1 0,0-1-1,1 2 1,-1-1 0,1 1-1,0 0 1,-1 1 0,15 1-1,10 11 109,-29-9-79,0-1 0,1 0 0,-1-1 0,1 1 0,-1-1 0,1 0 0,-1 0 1,8 0-1,33-6-645,-35 3-961,-1-1 1,0 0-1,0-1 1,-1 0 0,14-8-1,-15 8 967,-1-1 0,0 0 0,0 0-1,0 0 1,-1-1 0,1 1 0,4-9 0,-6 9 1697,-1 0 1,0 0 0,-1-1-1,0 1 1,1-1 0,0-6 1974,-12 48 1760,8-21-4682,0-1 1,2 1 0,0-1-1,0 0 1,1 1 0,1-1-1,1 0 1,0 0 0,0 0-1,2-1 1,-1 0 0,11 17-1,-10-16 226,0 1 0,-1 0 0,-1 0 0,0 1 0,-1-1 0,-1 1 0,0 0-1,-1-1 1,-2 28 0,1-37-163,-1 1 0,0-1-1,-1 0 1,1 0 0,-1 1-1,0-1 1,-1-1 0,0 1-1,0 0 1,0-1 0,-7 10-1,7-12-115,0 0 0,0 0 0,-1 0-1,0 0 1,0 0 0,1-1 0,-2 0 0,1 0 0,0 0-1,0 0 1,0 0 0,-1-1 0,1 0 0,-1 0 0,1 0-1,-1-1 1,-9 1 0,11-1-49,-1 0 0,1 0 0,0-1 0,-1 1 0,1-1 0,0 0 0,-1 0 0,1 0 0,0 0 0,0 0 0,0-1 0,0 1 0,0-1 0,0 0 0,0 0 0,0 0 0,1 0 0,-5-5 0,4 3 0,-1-1 0,1 0 0,0 0 0,0-1 0,1 1 0,0 0 0,0-1 0,0 1 0,0-1 0,0-7 0,0 1 0,1 1 0,0-1 0,1 1 0,0 0 0,1-1 0,0 1 0,1-1 0,0 1 0,1 0 0,8-21 0,-8 26-46,22-44-2905,-17 34-15,1 1 1,19-24-1,-14 24-6408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8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61 301 11531,'0'0'14926,"-2"-8"-14120,0 1-615,2 5-152,0 0 1,0-1-1,-1 1 0,1 0 1,-1 0-1,0 0 0,0-1 1,0 1-1,0 0 0,0 0 0,0 0 1,0 0-1,-1 0 0,1 1 1,-1-1-1,1 0 0,-1 1 0,0-1 1,-2-1-1,4 2-266,-1 1-1,1-1 1,-1 0 0,1 0-1,-1 0 1,1 0-1,-1 1 1,1-1 0,0 0-1,-1 0 1,1 0 0,0 0-1,0 0 1,0 0-1,0 0 1,0 0 0,0 0-1,0 0 1,0 0 0,0 0-1,0 0 1,0 0-1,1 1 1,-1-1 0,0 0-1,2-2 1,12-34-4212,-7 22 2504,-4 6 1086,16-44-4638,-9 16 5250,-4 6 4888,-4 1 6416,-2 29-10995,0 1 1,0 0 0,0-1 0,0 1 0,-1 0-1,1-1 1,0 1 0,0 0 0,0 0 0,-1-1-1,1 1 1,0 0 0,0 0 0,-1-1 0,1 1 0,0 0-1,-1 0 1,1 0 0,0 0 0,-1-1 0,1 1-1,0 0 1,-1 0 0,1 0 0,0 0 0,-1 0-1,1 0 1,0 0 0,-1 0 0,1 0 0,0 0 0,-1 0-1,1 0 1,0 0 0,-1 0 0,1 0 0,0 0-1,-1 1 1,1-1 0,0 0 0,-1 0 0,1 0-1,0 1 1,-1-1 0,1 0 0,0 0 0,0 0 0,-1 1-1,1-1 1,0 0 0,0 1 0,0-1 0,-1 0-1,1 0 1,0 1 0,0 0 0,-18 15-252,13-4 370,0 0 1,0 1-1,1 0 0,0 0 0,1 0 0,1 0 0,-1 19 0,1 99 1950,3-86-1887,1-23-254,1-1 0,0 1 0,8 24 0,-7-31 0,0 0 0,-1 1 0,-1 0 0,0-1 0,-1 1 0,-1 0 0,-1 19 0,0-31 0,-1 0 0,1 0 0,-1 0 0,0-1 0,0 1 0,-1 0 0,1-1 0,-3 4 0,4-6 0,1-1 0,-1 1 0,1 0 0,-1 0 0,1 0 0,-1-1 0,0 1 0,1 0 0,-1-1 0,0 1 0,0 0 0,1-1 0,-1 1 0,0-1 0,0 1 0,0-1 0,0 1 0,1-1 0,-1 0 0,0 0 0,0 1 0,0-1 0,0 0 0,0 0 0,0 0 0,0 0 0,0 0 0,0 0 0,0 0 0,0 0 0,0-1 0,0 1 0,0 0 0,0 0 0,0-1 0,1 1 0,-1-1 0,0 1 0,-1-2 0,0-3 0,1 0 0,-1 0 0,1-1 0,1 1 0,-1-1 0,1 1 0,0 0 0,0-1 0,1 1 0,1-11 0,-1 8 0,4-20 0,2 1 0,1 0 0,1 0 0,1 1 0,2 0 0,0 0 0,17-23 0,-29 48 0,0 1 0,0-1 0,0 0 0,0 1 0,0-1 0,0 0 0,1 1 0,-1-1 0,0 1 0,1-1 0,-1 1 0,0-1 0,1 1 0,-1-1 0,0 1 0,1-1 0,-1 1 0,1-1 0,-1 1 0,1 0 0,-1-1 0,1 1 0,-1 0 0,1-1 0,0 1 0,-1 0 0,1 0 0,-1-1 0,1 1 0,0 0 0,-1 0 0,1 0 0,0 0 0,-1 0 0,1 0 0,0 0 0,-1 0 0,1 0 0,-1 0 0,1 0 0,1 1 0,11 25 0,-12-24 0,-1 0 0,0 0 0,1 0 0,-1 0 0,1 0 0,0 0 0,0 0 0,0-1 0,0 1 0,0 0 0,0-1 0,0 1 0,1-1 0,-1 1 0,0-1 0,1 1 0,-1-1 0,1 0 0,0 0 0,3 2 0,0-4 0,-1 0 0,1 0 0,0-1 0,0 1 0,0-1 0,-1 0 0,1-1 0,-1 1 0,0-1 0,0 0 0,0 0 0,0 0 0,0 0 0,0-1 0,-1 0 0,0 1 0,0-1 0,0-1 0,3-4 0,0 0 0,0-1 0,0-1 0,-1 1 0,0-1 0,0 0 0,-2 0 0,4-15 0,-42 99 0,29-54 0,1 0 0,0 0 0,2 1 0,0-1 0,1 1 0,0 21 0,2-40 0,0 0 0,0-1 0,0 1 0,0 0 0,0 0 0,0 0 0,0 0 0,0-1 0,0 1 0,1 0 0,-1 0 0,0 0 0,1-1 0,-1 1 0,0 0 0,1 0 0,-1-1 0,1 1 0,-1 0 0,1-1 0,-1 1 0,1 0 0,-1-1 0,1 1 0,0-1 0,-1 1 0,1-1 0,0 1 0,0-1 0,-1 0 0,1 1 0,0-1 0,0 0 0,0 0 0,-1 1 0,1-1 0,0 0 0,0 0 0,0 0 0,0 0 0,-1 0 0,1 0 0,0 0 0,0 0 0,0 0 0,-1-1 0,1 1 0,0 0 0,0-1 0,0 1 0,3-1 0,-1-1 0,1 1 0,-1-1 0,0 0 0,0 1 0,0-1 0,0-1 0,0 1 0,0 0 0,3-5 0,-3 3-261,0-1 0,0 1 0,-1-1 0,0 1 0,0-1 0,0 0 0,1-9 0,0-1-2392,-1-1-1,-1-29 1,-1 40 2099,0-44-8222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9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11243,'0'0'13607,"10"6"-13623,-9-5 69,8 5-272,0-1-1,1 0 1,-1-1 0,1 0-1,0 0 1,0-1 0,0-1-1,0 0 1,0 0 0,11 0 0,-18-2 191,0 0 1,-1 0-1,1 0 1,0 1 0,0-1-1,-1 1 1,1-1 0,0 1-1,-1 0 1,1 0 0,-1 0-1,1 1 1,-1-1-1,1 0 1,-1 1 0,0 0-1,0-1 1,0 1 0,0 0-1,0 0 1,3 4-1,-3-2 278,1 1-1,-1 0 0,0-1 0,-1 1 0,1 0 0,-1 0 0,0 0 0,-1 0 0,1 0 0,-1 0 0,0 6 0,-2 13 1104,0-1-1,-2 1 1,-13 43-1,16-65-1370,1 0 53,0 0 0,-1-1 0,1 1 0,-1-1 0,1 1 1,-1-1-1,0 1 0,1-1 0,-1 1 0,0-1 0,0 0 0,0 1 1,0-1-1,-2 2 0,-14-4-2611,-10-4-2235,25 5 4718,2 1-51,-1-1 0,1 0 0,0 0 0,-1 0 0,1 0 0,0 0 0,-1 0 0,1 0 1,0 0-1,-1 0 0,1 0 0,0 0 0,-1 0 0,1 0 0,0 0 0,-1 0 0,1 0 0,0 0 1,-1 0-1,1-1 0,0 1 0,-1 0 0,1 0 0,0 0 0,-1-1 0,1 1 0,0 0 1,0 0-1,-1-1 0,1 1 0,0 0 0,0 0 0,0-1 0,-1 1 0,1 0 0,0-1 0,0 1 1,0 0-1,0-1 0,0 1 0,0 0 0,-1-1 0,1 1 0,0 0 0,0-1 0,0 1 0,0 0 1,0-1-1,0 1 0,1 0 0,-1-1 0,0 1 0,0-1 0,0 1 0,0-9-4575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09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16528,'0'0'6859,"2"-8"-4317,7-25-471,-5 106-128,-5 75-1090,3 164 1118,-2-310-1971,4 29 0,-4-31 0,0 1 0,0-1 0,0 1 0,1-1 0,-1 1 0,0-1 0,0 1 0,1-1 0,-1 0 0,0 1 0,0-1 0,1 1 0,-1-1 0,0 0 0,1 1 0,-1-1 0,1 0 0,-1 1 0,1-1 0,-1 0 0,0 1 0,1-1 0,-1 0 0,1 0 0,-1 0 0,1 1 0,-1-1 0,1 0 0,0 0 0,-1 0 0,1 0 0,-1 0 0,1 0 0,-1 0 0,1 0 0,-1 0 0,1 0 0,-1-1 0,1 1 0,-1 0 0,1 0 0,-1 0 0,1-1 0,-1 1 0,1 0 0,-1 0 0,0-1 0,1 1 0,0-1 0,1-2 0,1 1 0,-1-1 0,0 0 0,0 0 0,0-1 0,0 1 0,-1 0 0,1-1 0,-1 1 0,0-1 0,0 1 0,0-1 0,0-3 0,8-51 0,-9 57 0,4-74 0,-3 69 0,-2 0 0,1 0 0,-1 1 0,1-1 0,-2 0 0,1 1 0,0-1 0,-1 1 0,0-1 0,-6-9 0,8 15 0,-1 1 0,1-1 0,0 0 0,-1 0 0,1 1 0,0-1 0,-1 0 0,1 1 0,0-1 0,-1 0 0,1 1 0,0-1 0,0 1 0,-1-1 0,1 0 0,0 1 0,0-1 0,0 1 0,-1-1 0,1 1 0,0-1 0,0 1 0,0-1 0,0 0 0,0 1 0,0-1 0,0 1 0,0-1 0,0 1 0,0-1 0,0 1 0,1-1 0,-1 1 0,0 0 0,3 26 0,-2-25 0,0-1 0,0 1 0,0-1 0,0 1 0,0-1 0,0 1 0,1-1 0,-1 0 0,1 1 0,-1-1 0,1 0 0,-1 0 0,1 0 0,0 0 0,-1-1 0,1 1 0,0 0 0,0-1 0,-1 1 0,1-1 0,0 1 0,0-1 0,0 0 0,0 0 0,0 0 0,0 0 0,0 0 0,-1 0 0,1-1 0,0 1 0,0-1 0,0 1 0,0-1 0,2-1 0,1 0 0,1 0 0,-1-1 0,0 0 0,0 0 0,0 0 0,0-1 0,0 0 0,-1 1 0,8-10 0,-4 2 0,-1-1 0,1 0 0,-2 0 0,8-20 0,-21 90 0,0-20 0,0 0 0,3 1 0,0 39 0,5-78 2,-1 0-1,0-1 1,0 1-1,0 0 1,1 0-1,-1-1 1,0 1 0,0 0-1,1 0 1,-1 0-1,0-1 1,0 1-1,1 0 1,-1 0-1,0 0 1,1 0 0,-1-1-1,0 1 1,1 0-1,-1 0 1,0 0-1,1 0 1,-1 0 0,0 0-1,1 0 1,-1 0-1,0 0 1,1 0-1,-1 0 1,0 0 0,1 0-1,-1 1 1,0-1-1,1 0 1,-1 0-1,0 0 1,1 0 0,-1 0-1,0 1 1,0-1-1,1 0 1,-1 0-1,0 1 1,0-1-1,1 0 1,-1 0 0,0 1-1,0-1 1,0 0-1,1 1 1,-1-1-1,0 0 1,0 1 0,0-1-1,0 0 1,0 0-1,0 1 1,0-1-1,0 1 1,0-1 0,0 0-1,0 1 1,0-1-1,0 0 1,0 1-1,0-1 1,0 0 0,0 1-1,18-23-798,-12 10-1569,-1 1 0,-1-2 0,7-23-1,-2-12-5960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0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10922,'0'0'10704,"-3"12"-9637,1-7-1004,1 0-1,0 0 0,0 0 1,0 1-1,1-1 0,0 0 0,0 1 1,0-1-1,0 0 0,1 0 1,0 1-1,0-1 0,1 0 0,-1 0 1,1 0-1,0 0 0,0 0 1,1-1-1,-1 1 0,1 0 0,0-1 1,1 0-1,4 5 0,24 19-1873,-25-24 1001,-1-1-1,0 0 1,1 0 0,-1 0-1,1-1 1,0 0-1,0 0 1,0-1-1,0 0 1,0 0-1,12 0 7622,-20 9-6211,-1 150 4203,13 0-3937,-7-114-956,-1 0-1,-7 90 0,2-125 209,0-1 0,0 1 0,-1-1 0,-5 10 0,7-18 98,1 1 1,-1-1-1,0 0 1,0 0-1,0 0 1,0 0-1,0 0 1,0-1-1,-1 1 1,1 0 0,-1 0-1,1-1 1,-1 1-1,1-1 1,-1 0-1,0 1 1,0-1-1,0 0 1,0 0-1,0 0 1,0 0-1,0 0 1,0-1-1,0 1 1,-3 0-1,4-1-201,0-1-1,-1 1 0,1 0 0,0-1 1,0 1-1,0-1 0,1 1 1,-1-1-1,0 0 0,0 1 0,0-1 1,0 0-1,0 0 0,1 1 0,-1-1 1,0 0-1,1 0 0,-1 0 0,1 0 1,-1 0-1,1 0 0,-1 0 1,0-2-1,-7-30-65,6 24 37,-8-52 14,1-1 0,4 0 0,4-96 0,1 148-257,0 0 0,2 0 0,-1 0 0,1 0 0,0 0 0,1 0 0,1 1 0,7-18 0,-8 23-127,0-1 0,0 0-1,1 1 1,-1-1 0,1 1-1,0 0 1,0 0 0,1 0 0,-1 1-1,1 0 1,0 0 0,0 0-1,0 0 1,0 1 0,0 0 0,11-3-1,6-1-9667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9:49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4213 216 13196,'-125'-46'582,"-1"5"-1,-2 6 0,-1 5 0,-2 6 0,0 6 0,-158-2 0,162 19-453,1 5-1,-1 6 0,2 5 1,0 6-1,1 5 0,-127 44 1,120-25-125,1 7 0,3 4 0,3 6-1,2 6 1,3 5 0,4 5 0,3 4 0,4 6 0,4 4 0,-172 198 0,191-183 159,5 3 0,5 4 0,5 3 1,6 3-1,-61 154 0,87-172 48,3 3 1,6 1-1,3 1 0,6 1 0,4 1 1,-2 210-1,20-262-175,2 0 0,3 0 0,2 0-1,2-1 1,3-1 0,3 0 0,2-1 0,2-1 0,2-1 0,3-1 0,2-1 0,56 76 0,-30-60 34,2-3-1,3-3 1,3-2 0,2-3 0,2-3 0,3-3 0,1-2 0,103 49 0,-31-30 7,2-6-1,3-6 1,245 56 0,-178-66-18,325 24 0,221-51 40,-539-25-27,-1-9 1,-1-11-1,-2-8 1,-1-10-1,285-101 1,-350 90 51,-2-8 0,279-165 0,-318 158-32,-4-5 0,-2-5 1,-5-4-1,101-112 0,-145 136-94,-3-2 0,-2-3 0,-4-1 0,-2-3 0,-4-1 0,34-83 0,-51 95-5,-2-2 0,-3 0 1,-3 0-1,-2-2 0,-3 0 1,-3 0-1,-3 0 0,-5-85 0,-7 69 219,-3 2 0,-4-1 0,-3 2 0,-3 0 0,-4 1 0,-65-138 0,33 104 380,-5 3 1,-4 3 0,-142-170 0,127 184-490,-3 3 0,-5 4 1,-3 4-1,-3 4 0,-4 5 0,-2 4 0,-4 4 1,-2 5-1,-2 4 0,-2 5 0,-3 6 0,-1 4 1,-188-36-1,122 44-511,0 8 0,-2 8 0,-249 13 0,165 19-2868,-441 89 1,320-22-2271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1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42 104 11050,'1'-14'6092,"-1"-46"-2094,-3 31-145,-1 28-1347,-1 14-1188,1 21-1035,1 0 1,1 0-1,4 41 1,0-9 253,3 67 602,30 168 1,-27-259-1140,-10-64 0,-10-69 0,5 65 0,0 0 0,-1 0 0,-2 1 0,-18-34 0,31 62 0,1 0 0,-1-1 0,0 1 0,1-1 0,0 1 0,-1-1 0,1 0 0,0 0 0,0-1 0,0 1 0,0-1 0,0 0 0,1 0 0,-1 0 0,0 0 0,0-1 0,9 0 0,-6 1 0,0-1 0,0 0 0,1-1 0,-1 1 0,0-1 0,0-1 0,0 1 0,0-1 0,0-1 0,0 1 0,8-5 0,-6 0 0,-1 0 0,0 0 0,-1-1 0,0 0 0,0-1 0,0 1 0,-1-1 0,0-1 0,-1 1 0,0-1 0,-1 0 0,0 0 0,0 0 0,-1 0 0,-1-1 0,1 1 0,-2-1 0,1 0 0,-2 0 0,1-12 0,-1 22 0,0 1 0,0 0 0,0-1 0,0 1 0,1 0 0,-1-1 0,0 1 0,0 0 0,0-1 0,0 1 0,0 0 0,0-1 0,0 1 0,0 0 0,0-1 0,0 1 0,0 0 0,0-1 0,0 1 0,0 0 0,0-1 0,-1 1 0,1 0 0,0-1 0,0 1 0,0 0 0,0-1 0,-1 1 0,1 0 0,0 0 0,0-1 0,0 1 0,-1 0 0,1 0 0,0-1 0,-1 1 0,1 0 0,0 0 0,0 0 0,-1 0 0,1-1 0,0 1 0,-1 0 0,1 0 0,0 0 0,-1 0 0,1 0 0,0 0 0,-1 0 0,1 0 0,0 0 0,-1 0 0,1 0 0,0 0 0,-1 0 0,1 0 0,0 0 0,-1 1 0,1-1 0,0 0 0,-1 0 0,1 0 0,0 0 0,-1 1 0,1-1 0,0 0 0,-1 1 0,-15 20 0,7 4 0,0 1 0,2 0 0,1 1 0,1-1 0,2 1 0,-1 28 0,4-54-28,0 0 0,0 1-1,0-1 1,0 0 0,0 0 0,0 0-1,1 1 1,-1-1 0,0 0 0,1 0-1,-1 0 1,1 1 0,-1-1 0,1 0-1,0 0 1,-1 0 0,1 0 0,0 0-1,0 0 1,0 0 0,-1-1 0,1 1-1,0 0 1,0 0 0,2 0 0,-1 0-130,1 0 0,-1-1 0,1 1 0,-1-1 1,1 1-1,-1-1 0,1 0 0,-1 0 1,1 0-1,-1 0 0,5-1 0,3-1-743,-1-1 0,0 0 0,0 0 0,0 0 0,15-10 0,19-18-6658,-1-5-5131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1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111 206 14638,'0'0'12924,"-10"5"-11824,7-4-1105,-51 25 1843,51-24-1714,0-1 1,0 1 0,0 0 0,0 0-1,0 0 1,0 1 0,1-1 0,0 1-1,-1 0 1,1-1 0,0 1 0,0 0 0,0 0-1,1 0 1,-1 1 0,1-1 0,-3 6-1,5-8-134,-1 0-1,0 0 1,1-1-1,-1 1 0,0 0 1,1-1-1,-1 1 1,1-1-1,-1 1 1,1 0-1,-1-1 1,1 1-1,-1-1 0,1 1 1,0-1-1,-1 0 1,1 1-1,0-1 1,-1 1-1,1-1 0,0 0 1,-1 0-1,1 1 1,0-1-1,0 0 1,-1 0-1,2 0 0,24 4-212,-25-4 198,77 3-1682,-50-3 1064,1 1 0,29 6 0,-56-7 677,0 0 1,0 1-1,0-1 0,0 1 0,0-1 0,-1 1 0,1 0 0,0-1 0,0 1 1,-1 0-1,1 0 0,0 0 0,-1 1 0,1-1 0,-1 0 0,0 1 0,1-1 1,1 3-1,-3-3 38,1 1 0,-1-1 1,1 0-1,-1 1 0,0-1 1,0 1-1,0-1 0,0 1 1,0-1-1,0 0 1,0 1-1,0-1 0,0 1 1,-1-1-1,1 1 0,0-1 1,-1 0-1,0 1 0,0 0 1,-2 4 138,-1 0 0,0-1 0,0 0 0,0 0 0,0 0 0,-1 0 1,0-1-1,0 1 0,-6 3 0,5-4-302,-1 0-1,1 0 1,-1-1 0,1 0-1,-1 0 1,-12 3 0,17-6 49,1 0 1,0 1-1,-1-1 1,1 0 0,0 0-1,0 0 1,-1 0-1,1 0 1,0 0-1,-1-1 1,1 1 0,0 0-1,0-1 1,-1 1-1,1-1 1,0 1-1,0-1 1,0 0 0,0 1-1,0-1 1,0 0-1,0 0 1,0 0-1,0 1 1,0-1-1,0 0 1,0 0 0,1-1-1,-1 1 1,0 0-1,1 0 1,-1 0-1,1 0 1,-1-1 0,1 1-1,-1 0 1,1 0-1,0-1 1,0 1-1,0 0 1,0 0 0,0-1-1,0 1 1,0-2-1,0-23-3170,1 1 0,1-1 0,11-48 0,11-25-1727,-8 38 5345,-14 51-89,16-51 3289,-17 59-3474,-1 0 0,1 1 0,-1-1 0,1 1-1,0-1 1,0 1 0,0-1 0,0 1 0,0-1 0,0 1 0,0 0 0,0 0 0,0-1 0,0 1 0,1 0 0,-1 0 0,0 0-1,1 0 1,-1 1 0,1-1 0,-1 0 0,1 1 0,0-1 0,-1 1 0,1-1 0,0 1 0,-1 0 0,1-1 0,0 1 0,2 0-1,-3 1-62,1 0 0,0 0 0,0 0 0,-1 1 0,1-1 0,-1 0 0,1 1 0,-1-1 0,1 1 0,-1 0 0,0-1 0,0 1 0,0 0 0,0-1 0,0 1 0,0 0 0,0 0-1,-1 0 1,1 3 0,12 47 1402,-11-41-1000,15 87 2468,-13-63-1959,2 0 0,2 0 1,20 58-1,-26-89-962,0-1 0,-1 1 1,2-1-1,-1 1 0,0-1 0,1 0 1,-1 0-1,1 0 0,0-1 1,0 1-1,0-1 0,0 1 0,0-1 1,1 0-1,-1 0 0,1 0 1,3 1-1,-5-3-6,-1 1 1,0-1-1,1 0 0,-1 0 1,0 0-1,0 0 0,1 0 0,-1 0 1,0 0-1,1 0 0,-1 0 1,0 0-1,0-1 0,1 1 1,-1-1-1,0 1 0,0-1 1,0 1-1,1-1 0,1-1 1,-2 0 3,1 0 0,-1 0 1,1 0-1,-1 0 0,0 0 0,0 0 1,0 0-1,0 0 0,0-1 1,0 1-1,0 0 0,-1-1 1,1 1-1,-1 0 0,0-4 1,1-4 20,-2 0 0,1 0 1,-1 1-1,0-1 0,-1 0 1,-1 1-1,1-1 0,-1 1 1,-1 0-1,0 0 1,0 0-1,0 0 0,-2 1 1,1-1-1,-1 2 0,0-1 1,0 0-1,-1 1 1,0 0-1,0 1 0,-15-11 1,12 14-716,12 11-301,11 11-1026,-9-17 1236,-1 1 1,1-1-1,-1 0 1,1-1 0,-1 1-1,1 0 1,0-1 0,0 0-1,0 0 1,0 0 0,0 0-1,0-1 1,6 0 0,16 1-7726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2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50 15278,'0'0'5921,"-9"0"-1400,5-1-4375,1 1-1,0 0 1,-1-1-1,1 1 0,0 1 1,0-1-1,-1 0 1,1 1-1,0 0 1,0 0-1,0 0 1,-1 0-1,1 0 0,0 1 1,1-1-1,-1 1 1,0 0-1,0 0 1,1 0-1,-1 0 0,1 0 1,-1 1-1,1-1 1,0 1-1,0-1 1,0 1-1,1 0 0,-1 0 1,0 0-1,1 0 1,0 0-1,-2 5 1,2-3-69,-1-1 1,1 1-1,-1 0 1,1 0-1,1 0 1,-1 0-1,1 0 1,0 0-1,0-1 1,1 7-1,-1-8-69,1-1-1,0 0 1,0 1 0,1-1-1,-1 0 1,0 0-1,1 1 1,-1-1 0,1 0-1,0-1 1,0 1-1,0 0 1,0 0-1,0-1 1,0 1 0,0-1-1,0 0 1,1 0-1,-1 0 1,0 0 0,3 1-1,28 13-926,-1 2-1,-1 1 1,57 43-1,-83-56 1016,0-1 0,0 0 0,-1 1 0,0 0 0,0 0 0,0 0 0,0 1 0,-1-1 0,0 1 0,0 0 0,-1-1 0,0 1 1,0 1-1,0-1 0,0 0 0,-1 0 0,0 1 0,-1-1 0,1 0 0,-1 1 0,0-1 0,-1 1 0,0-1 0,-2 10 0,0-3 132,-1 0-1,0 0 1,-1 0 0,0-1 0,-1 0-1,-1 0 1,0 0 0,0-1 0,-1 0-1,-15 16 1,22-25-228,-1 0 0,1 0 0,-1 0 0,1-1 0,-1 1 0,1-1 0,-1 1 0,0-1 0,0 0 0,0 1 0,0-1 0,0 0 0,0 0 0,0 0 0,0-1 0,0 1 0,-1 0 0,1-1 0,0 0 0,0 1 0,-1-1 0,1 0 0,0 0 0,0 0 0,-1 0 0,1-1 0,0 1 0,0-1 0,-1 1 0,1-1 0,0 0 0,0 0 0,0 0 0,0 0 0,0 0 0,0 0 0,0 0 0,0-1 0,1 1 0,-1-1 0,0 1 0,1-1 0,-1 0 0,1 0 0,0 0 0,0 1 0,-2-5 0,-3-4 0,1 1 0,1-1 0,-1 0 0,2 0 0,-1-1 0,2 1 0,-1-1 0,-1-21 0,4 24 0,0 0 0,0 0 0,1-1 0,0 1 0,1 0 0,0 0 0,0 0 0,1 0 0,-1 1 0,2-1 0,-1 1 0,1-1 0,0 1 0,1 0 0,0 1 0,0-1 0,0 1 0,1 0 0,0 0 0,6-5 0,15-15 0,-4 4 0,-1-1 0,28-36 0,-44 50 0,0 0 0,-1-1 0,0 1 0,-1-1 0,0 0 0,0 0 0,-1 0 0,0-1 0,-1 1 0,0-1 0,0-12 0,-1 19 0,-3-49 0,2 52 0,0 0 0,0 1 0,0-1 0,0 0 0,0 0 0,0 1 0,0-1 0,0 0 0,0 0 0,-1 1 0,1-1 0,0 0 0,-1 0 0,1 1 0,0-1 0,-1 0 0,1 1 0,-1-1 0,1 1 0,-1-1 0,1 0 0,-1 1 0,1-1 0,-1 1 0,0-1 0,1 1 0,-1 0 0,0-1 0,1 1 0,-1 0 0,0-1 0,1 1 0,-1 0 0,0 0 0,0 0 0,0 0 0,1 0 0,-1-1 0,0 1 0,0 1 0,1-1 0,-1 0 0,0 0 0,0 0 0,1 0 0,-1 0 0,0 1 0,0-1 0,1 0 0,-1 1 0,0-1 0,1 0 0,-1 1 0,0-1 0,1 1 0,-1-1 0,0 2 0,-4 3 0,1-1 0,0 1 0,0 0 0,0 0 0,0 1 0,1-1 0,0 1 0,0 0 0,1 0 0,0 0 0,0 0 0,-2 10 0,-1 7 0,1 1 0,-2 24 0,6-43-177,-1 0-1,1 0 1,0 0 0,0-1 0,1 1-1,-1 0 1,1 0 0,0 0-1,1 0 1,-1 0 0,1-1-1,2 6 1,-2-8-43,-1-1 0,1 1 0,0 0 0,-1-1 0,1 1 0,0-1 0,0 0 0,0 0 0,0 1 0,0-1 0,0-1 0,0 1 0,0 0 0,1 0 0,-1-1 0,0 1 0,0-1 0,1 0 0,-1 0 0,0 0 0,0 0 0,1 0 0,-1 0 0,0 0 0,1-1 0,-1 1 0,0-1-1,4-1 1,21-9-9672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3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14542,'0'0'13949,"1"12"-12737,0 53-88,-2-32-639,2 1 0,1-1 0,8 43 0,-10-74-486,1 0 1,-1 0 0,1 1-1,-1-1 1,1 0-1,0-1 1,-1 1-1,1 0 1,0 0-1,0 0 1,1 0-1,-1-1 1,0 1-1,0 0 1,1-1-1,-1 1 1,1-1-1,-1 0 1,1 1-1,0-1 1,0 0-1,-1 0 1,1 0-1,0 0 1,0-1-1,0 1 1,0 0-1,0-1 1,0 1-1,0-1 1,0 0-1,0 0 1,0 0-1,1 0 1,-1 0-1,0 0 1,0 0-1,0-1 1,0 1-1,0-1 1,0 1-1,3-3 1,4 0-17,-1-1 0,0-1 1,-1 0-1,1 0 1,-1 0-1,0-1 0,0 0 1,8-10-1,-6 6-132,-1 0-1,-1 0 1,0 0-1,0-1 1,-1-1-1,9-21 1,-15 33 149,0 1 0,-1-1 0,1 0 0,0 0 0,0 0 0,0 0 0,0 0 0,0 0 0,0 0 1,0 0-1,0 0 0,0 0 0,0 0 0,-1 0 0,1 0 0,0 0 0,0 0 0,0 0 0,0 0 0,0 0 0,0 0 0,0 0 1,0 0-1,0 0 0,-1 0 0,1 0 0,0 0 0,0 0 0,0 0 0,0 0 0,0 0 0,0 0 0,0 0 0,0 0 0,0 0 0,0 0 1,0 0-1,-1 0 0,1-1 0,0 1 0,0 0 0,0 0 0,0 0 0,0 0 0,0 0 0,0 0 0,0 0 0,0 0 0,0 0 0,0 0 1,0-1-1,0 1 0,0 0 0,0 0 0,0 0 0,0 0 0,0 0 0,0 0 0,0 0 0,0 0 0,0 0 0,0-1 0,0 1 0,0 0 1,0 0-1,0 0 0,0 0 0,0 0 0,0 0 0,-11 7 11,-9 10 5,-44 70 368,64-87-341,10-22 206,-9 21-244,1-1-1,-1 0 1,1 0 0,-1-1-1,0 1 1,0 0-1,0 0 1,0-1-1,-1 1 1,1 0 0,0-5-1,-1 6-253,0 0-1,0 0 1,-1 0-1,1 0 1,0 1-1,-1-1 1,1 0-1,-1 0 1,1 0-1,-1 0 1,1 0 0,-1 0-1,0 1 1,1-1-1,-1 0 1,0 1-1,0-1 1,1 0-1,-1 1 1,0-1-1,0 1 1,0-1-1,-1 0 1,-9-7-3640,11 8 3944,0-1-1,0 1 0,-1 0 0,1-1 1,0 1-1,0 0 0,0-1 1,0 1-1,0 0 0,0-1 1,0 1-1,0 0 0,0-1 0,1 1 1,-1 0-1,0-1 0,0 1 1,0 0-1,0-1 0,0 1 1,0 0-1,1-1 0,-1 1 1,0 0-1,0 0 0,1-1 0,-1 1 1,0 0-1,0 0 0,1 0 1,-1-1-1,0 1 0,0 0 1,1 0-1,-1 0 0,0 0 1,1 0-1,-1-1 0,0 1 0,1 0 1,-1 0-1,0 0 0,1 0 1,-1 0-1,0 0 0,1 0 1,-1 0-1,0 0 0,1 0 0,-1 0 1,0 1-1,1-1 0,-1 0 1,0 0-1,1 0 0,34-1 5297,-17 0-3413,-14-1-1938,-1 0 0,1 0 0,-1 0 0,0 0 0,0 0 0,0-1 0,0 0 0,0 0 0,-1 1 0,1-1 0,-1-1 0,0 1 0,0 0 0,0-1 0,0 1 0,0-1 0,-1 1 0,0-1 0,0 0 0,0 1 0,0-1 0,0 0 0,-1 0 0,1 0 0,-2-7 0,1 11 0,0-1 0,0 1 0,0 0 0,-1 0 0,1 0 0,0 0 0,0-1 0,0 1 0,-1 0 0,1 0 0,0 0 0,0 0 0,-1 0 0,1 0 0,0 0 0,0 0 0,0 0 0,-1 0 0,1 0 0,0 0 0,0 0 0,-1 0 0,1 0 0,0 0 0,0 0 0,-1 0 0,1 0 0,0 0 0,0 0 0,-1 0 0,1 1 0,0-1 0,0 0 0,0 0 0,-1 0 0,1 0 0,0 0 0,0 1 0,0-1 0,-1 0 0,1 0 0,0 0 0,0 1 0,0-1 0,0 1 0,-10 9 0,-5 17 0,1 2 0,1-1 0,2 2 0,-10 38 0,15-48 0,5-19 3,0 1 0,0 0 0,1 1 0,-1-1 0,1 0 0,0 0-1,0 0 1,-1 0 0,1 0 0,1 0 0,-1 0 0,0 1 0,0-1 0,1 0 0,0 3 0,0-4-1,-1 0 0,1-1 0,0 1 0,-1 0-1,1-1 1,0 1 0,-1 0 0,1-1 0,0 1 0,0-1 0,0 1 0,0-1 0,-1 0 0,1 1 0,0-1 0,0 0 0,0 1 0,0-1 0,0 0 0,0 0 0,0 0 0,0 0-1,2 0 1,4-1-60,-1 0 0,1-1-1,0 0 1,0 0-1,-1 0 1,1-1 0,11-7-1,35-23-4199,-4-6-4109,-20 11 226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0:14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58 273 6470,'0'0'19101,"-8"7"-17291,-26 22-481,33-28-1283,-1 1-1,1-1 1,0 1 0,-1-1 0,1 1 0,0 0 0,0-1-1,0 1 1,0 0 0,1 0 0,-1 0 0,0 0 0,1 0-1,-1 0 1,1 0 0,0 0 0,-1 0 0,1 0 0,0 0-1,0 0 1,1 0 0,-1 0 0,0 0 0,1-1 0,-1 1-1,2 3 1,1 4-85,1-1 0,0 0 0,0-1 0,9 12 0,-2-4 139,30 45 17,-24-37-287,-1 1 1,22 42 0,-35-60 160,-1 1 0,1-1 1,-1 1-1,0-1 0,-1 1 1,1-1-1,-1 1 0,0 0 1,-1 0-1,0 0 0,0 0 1,0-1-1,-1 1 0,0 0 0,-1 0 1,-2 7-1,2-9 147,-1 0-1,0 0 0,0-1 1,-1 1-1,0-1 1,1 0-1,-1 0 1,0-1-1,-1 1 1,1-1-1,-1 0 1,-7 4-1,9-5-64,1 0-1,-1 0 1,0-1-1,0 1 0,0-1 1,0 0-1,-1 0 1,1 0-1,0-1 1,0 1-1,0-1 1,-1 0-1,1 1 1,0-1-1,-1-1 1,1 1-1,0 0 1,0-1-1,-1 0 1,1 0-1,0 0 1,-5-2-1,6 1-71,1 0 1,-1-1-1,0 1 1,1 0-1,-1-1 1,1 1-1,0-1 1,0 0-1,0 0 1,0 1-1,0-1 1,1 0-1,-1 0 0,1 0 1,-1 0-1,1 1 1,0-1-1,1 0 1,-1 0-1,1-6 1,1-3-41,0 0 1,1-1 0,7-19-1,77-153-1644,-10 26 1418,-62 127 425,-1-1 0,-2 0 0,-2-1 0,0 0 0,-3-1 1,0 0-1,1-38 0,-21 134 43,8-17-126,2 0 1,2 0-1,6 52 0,-4-82-57,1 0 0,1 0 0,0 0 0,0 0 0,2-1-1,-1 1 1,2-1 0,0 0 0,0 0 0,2-1 0,-1 0-1,1 0 1,18 18 0,-25-28-28,1 0-1,-1 0 1,0-1-1,1 1 1,0-1-1,-1 1 1,1-1-1,0 0 1,0 0-1,0 0 1,0 0 0,0 0-1,0 0 1,0 0-1,0-1 1,0 1-1,0-1 1,1 1-1,-1-1 1,0 0-1,0 0 1,0 0 0,1 0-1,-1 0 1,0-1-1,0 1 1,0-1-1,0 1 1,3-2-1,-3 0-27,0 0-1,0 0 0,0 0 0,0 0 0,-1-1 1,1 1-1,-1 0 0,0-1 0,0 1 1,1-1-1,-2 1 0,1-1 0,0 0 0,0 1 1,-1-1-1,0 0 0,1 0 0,-1 1 0,0-1 1,0 0-1,-1 0 0,0-4 0,0-1-123,-1 0 0,-1 0 0,1 1 1,-1-1-1,-1 0 0,1 1 0,-1 0 0,-1 0 0,1 0 0,-1 0 0,-10-9 0,-10-11 337,-38-30-1,36 33-35,2 2 495,14 13-259,0 0 1,0-1 0,1-1 0,-10-12 0,20 23-378,0 0 0,0-1 0,0 1 0,1 0 0,-1-1 0,0 1 0,0 0 0,0-1 0,0 1 0,0 0 0,0-1 0,0 1 0,1 0 0,-1-1 0,0 1 0,0 0 0,0 0 0,1-1 0,-1 1 0,0 0 0,0 0 0,1-1 0,-1 1 0,0 0 0,1 0 0,-1 0 0,0 0 0,1 0 0,-1-1 0,0 1 0,1 0 0,-1 0 0,0 0 0,1 0 0,-1 0 0,0 0 0,1 0 0,-1 0 0,0 0 0,1 0 0,-1 0 0,0 0 0,1 0 0,-1 1 0,0-1 0,1 0 0,25 0 0,-20 0 0,218 18-3224,-178-18-4186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1:39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9264 622 1666,'0'0'4596,"8"-6"-4505,24-18-321,-31 24 287,-1 0 0,0 0 0,1 0 0,-1-1 0,0 1 0,0 0 0,1 0 0,-1 0 0,0 0 0,0-1-1,1 1 1,-1 0 0,0 0 0,0 0 0,0-1 0,1 1 0,-1 0 0,0-1 0,0 1 0,0 0 0,0 0 0,0-1 0,1 1 0,-1 0 0,0-1 0,0 1-1,0 0 1,0 0 0,0-1 0,0 1 0,0 0 0,0-1 0,0 1 0,0 0 0,0-1 0,-1 1 0,1 0 0,0-1 0,0 1 0,0 0 0,0 0 0,0-1-1,0 1 1,-1 0 0,1 0 0,0-1 0,0 1 0,-1 0 0,-21-10 1138,-35-2-696,51 11-349,-306-27 188,126 16-212,-1221-182 280,4-2 456,-10 103-144,1407 93-718,-1428-33 82,1001 42 219,-561 86-1,338 39-65,478-83 462,-276 117 0,420-154-620,1 2 1,0 1 0,1 2-1,1 1 1,-55 47 0,77-59-73,0 1 1,1 1-1,0-1 1,0 1-1,1 1 1,0-1-1,1 1 1,0 1-1,1-1 1,1 1-1,-1 0 1,2 0-1,0 0 1,0 0-1,1 1 1,0-1-1,1 1 1,1 0 0,0-1-1,4 26 1,-2-27 6,1 0 0,1 0 0,0-1 0,0 1 0,1-1 0,0 0 0,1 0 0,0 0 0,1-1 0,0 0 0,0 0 0,1-1 1,16 14-1,5 2 72,1-2 0,63 35 0,14-2 143,2-5-1,210 67 1,247 26-37,1332 170-56,361-167 410,-625-163-432,-1108-11 249,572-107-1,-1064 129-253,265-53 439,-237 43-480,-1-2-1,100-46 0,-143 56-46,-1-2 1,-1 0-1,1-1 0,-2 0 1,0-2-1,0 1 0,-1-2 0,-1 0 1,0-1-1,-1 0 0,0-1 1,16-31-1,-15 21 176,-1-2 1,-2 0 0,-1 0-1,-1-1 1,-1 0-1,-2 0 1,4-51-1,-7 61-149,-1 0-1,-1-1 1,0 0-1,-2 1 1,0 0-1,-1-1 1,-1 1-1,-1 0 1,-1 0-1,0 1 1,-1 0-1,-1 0 1,-1 1-1,0-1 1,-2 2-1,0 0 1,0 0-1,-23-23 1,6 13-34,-1 2-1,-1 0 1,-1 2 0,0 1 0,-2 2 0,-1 1-1,-47-18 1,-21-2-136,-139-30-1,-215-19-3109,146 47-1781,229 30 3004,-187-22-8437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16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4997 712 5669,'0'0'5077,"0"-10"-4708,-1 6-315,1 0 0,-1 0 0,1 0 0,-1 0 1,0 0-1,-1 0 0,1 0 0,-1 0 0,1 0 1,-1 0-1,-1 1 0,1-1 0,0 1 0,-1-1 1,0 1-1,1 0 0,-1 0 0,0 0 0,-1 1 1,1-1-1,0 1 0,-1-1 0,0 1 0,1 0 1,-7-2-1,-49-19 276,-1 2 1,-1 2 0,-63-10-1,-77-23-1983,-165-86 3017,203 72 1984,-185-49 1,143 70-3067,-2 8 0,-277-13 0,-425 31-343,650 24 39,-1 10 1,2 12 0,-321 76-1,553-97-13,-140 39 558,148-38-344,0 0 0,0 1 0,0 0 0,1 2 0,0 0 0,-21 18-1,33-25-158,0 1 0,1 1-1,0-1 1,0 0 0,0 1-1,1 0 1,-1 0-1,1 0 1,0 0 0,1 1-1,-1-1 1,1 1-1,0 0 1,0-1 0,1 1-1,0 0 1,-1 8-1,2-6 7,1 0 1,0 1-1,0-1 0,0 0 0,1 0 0,1-1 0,-1 1 0,1 0 0,0-1 0,1 1 0,6 8 0,5 7 16,1-2-1,2 0 0,0-1 1,1-1-1,1-1 1,35 26-1,9-2 54,1-3 0,2-3 0,1-2 0,2-4 0,132 39 0,380 56 317,188-17-170,4-31 125,131-43-200,-712-42-95,0-9 1,317-68-1,-433 66 223,87-34 0,-135 42-60,-1-1 0,-1-2 1,0-1-1,-1-1 0,0-1 1,24-22-1,-42 32-128,0-1 0,0 0 0,-1-1-1,0 1 1,-1-1 0,0-1 0,-1 1 0,1-1 0,-2 0 0,8-20 0,-11 23-82,1 0 1,-1 0 0,0 1 0,0-1 0,-1 0-1,0 0 1,0 0 0,0 0 0,-1 0-1,0 0 1,-1 0 0,0 0 0,0 0 0,0 1-1,-1-1 1,0 1 0,0 0 0,-5-8 0,-7-5-23,-1 0 1,-1 1-1,0 0 0,-2 2 1,0 0-1,-1 1 1,0 1-1,-35-19 1,-19-4 66,-94-34-1,34 24 94,-2 5-1,-223-36 0,-290-5-1327,175 28-5710,233 18-727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1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9545,'0'0'11526,"3"10"-10283,-2-6-1175,-1 0 0,2 1 0,-1-1 0,0 0-1,1 0 1,0 0 0,0 0 0,0 0-1,0 0 1,1-1 0,-1 1 0,1-1 0,0 1-1,0-1 1,0 0 0,1 0 0,-1-1-1,1 1 1,-1-1 0,1 1 0,0-1 0,5 2-1,16 3 528,1-1 0,1-2 0,-1 0-1,1-2 1,-1-1 0,48-4 0,-9 2-275,32-2 346,1-5 0,141-30-1,-192 29-7,61-3 0,-87 11-495,-1 1-1,0 1 0,0 1 1,0 1-1,33 8 0,10 4-32,-41-11-136,-1 1 1,0 1-1,31 14 0,-29-16-2954,-22-5 2295,1 1-1,0-1 1,0 0 0,-1 0 0,1 1 0,0-1 0,-1 0 0,1-1 0,-1 1 0,1 0-1,-1 0 1,0 0 0,0-1 0,1 1 0,0-3 0,9-14-7818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2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1 478 14958,'0'0'2370,"12"-10"-197,33-24-522,3 2 1,75-39-1,-52 40-363,2 2-1,112-26 1,-108 37-1021,1 4 1,0 3-1,1 4 0,132 4 1,-186 7-132,0 0 1,-1 2-1,0 0 0,0 2 1,0 1-1,-1 1 0,32 18 1,-29-14 113,1-2 1,1 0-1,0-2 1,53 13-1,-25-15-166,1-2-1,-1-3 1,77-6 0,-94 0-58,0-2 0,-1-1 0,1-3 0,-1 0 0,62-27 0,-87 31 26,0-1-1,0-1 0,-1 0 0,0-1 0,-1 0 0,1 0 1,-1-2-1,-1 1 0,11-13 0,-16 14-264,1 0 1,-1 0-1,0-1 0,-1 1 0,0-1 1,0 0-1,-1-1 0,0 1 1,-1-1-1,0 1 0,0-1 1,-1 0-1,0-18 0,-1 8-6332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2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10794,'0'0'11531,"-3"74"-10826,3-40-97,0 3-319,0 0-193,6-3-64,5-6-769,-2-2-640,-1-5-993,-5-6-1346,-3-7-1057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19955,'0'0'4580,"-30"50"-4195,12-14-1,1 9 641,3 9 320,1 5 32,3 2-544,3-1-641,3-4-160,4-5 33,0-5-65,0-10-32,4-7-129,5-6-800,3-3-1185,-6-5-1921,2-2-2339,-3-4-8136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3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28 171 11691,'0'0'1810,"-5"-11"475,-15-41-348,20 50-1811,-1-1 0,0 1 0,1 0-1,0-1 1,-1 0 0,1 1-1,0-1 1,1 1 0,-1-1 0,0 1-1,1-1 1,-1 1 0,1 0-1,0-1 1,0 1 0,0-1 0,0 1-1,0 0 1,0 0 0,0 0-1,1 0 1,0 0 0,-1 0 0,1 0-1,0 0 1,0 0 0,0 1-1,0-1 1,0 1 0,0-1 0,3 0-1,4-3 108,1 0 0,0 1-1,0 0 1,0 1-1,15-4 1,-8 4-98,0 0 0,0 1 0,1 1-1,-1 1 1,0 0 0,1 1 0,30 6 0,-37-4-17,0 0 0,0 0 1,0 1-1,0 0 0,0 1 0,-1 0 0,0 1 1,0 0-1,0 1 0,-1 0 0,0 0 0,12 14 1,-18-17-51,0-1 1,0 0 0,-1 1 0,1 0 0,-1-1-1,0 1 1,0 0 0,-1 0 0,1 0 0,-1 0-1,0 1 1,0-1 0,0 0 0,-1 0-1,1 1 1,-1-1 0,0 0 0,-1 9 0,-1-6 148,0 1-1,0-1 1,-1 0 0,0 0 0,0 0 0,-1-1 0,1 1 0,-1-1 0,-1 0 0,-6 8 0,0-2 114,-1 0 1,-1 0-1,0-1 1,0-1 0,-1 0-1,0-1 1,-1 0 0,0-1-1,-18 7 1,27-14-331,1 1 1,-1-1-1,1 0 0,-1-1 1,0 1-1,1-1 0,-1 0 1,-7-1-1,11 1-3,1 0 0,-1-1 1,1 1-1,-1 0 0,1-1 0,-1 1 1,1 0-1,-1-1 0,1 0 0,-1 1 1,1-1-1,0 0 0,-1 0 0,1 0 1,0 0-1,0 0 0,0 0 0,0 0 0,0 0 1,0 0-1,0-1 0,0 1 0,0 0 1,0-1-1,1 1 0,-1-1 0,0 1 1,1-1-1,-1 1 0,1-1 0,0 1 1,0-1-1,-1-1 0,3 2-334,-1 0 0,0 1 0,1-1 0,-1 0 0,1 1 0,-1-1 0,0 1 0,1 0 0,0 0-1,-1-1 1,1 1 0,-1 0 0,1 0 0,-1 0 0,1 0 0,-1 1 0,3-1 0,1 1-720,60-1-8901,-23 0 1699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3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89 17424,'0'0'9802,"-6"-8"-8494,3 4-1245,0 1 0,-1-1 0,1 1 1,0 0-1,-1-1 0,0 2 0,0-1 0,0 0 1,0 1-1,0 0 0,-7-3 0,8 4-63,0 1 1,1-1-1,-1 1 0,0 0 0,1 0 0,-1 0 1,0 0-1,0 0 0,1 0 0,-1 1 0,0-1 0,1 1 1,-1 0-1,0 0 0,1 0 0,-1 0 0,1 0 0,-1 0 1,1 1-1,0 0 0,0-1 0,0 1 0,-1 0 1,2 0-1,-1 0 0,-3 4 0,3-5 24,0 1-1,0 0 1,1 0 0,-1 0-1,0 1 1,1-1 0,0 0-1,-1 1 1,1-1 0,0 0-1,0 1 1,1 0 0,-1-1-1,0 1 1,1-1-1,-1 1 1,1 0 0,0-1-1,0 1 1,0 0 0,0-1-1,1 1 1,0 4 0,1-5-11,-1 0 1,1 0-1,-1 0 1,1 0 0,0 0-1,0-1 1,0 1-1,0-1 1,0 1 0,0-1-1,0 0 1,0 1-1,1-1 1,-1 0 0,0-1-1,1 1 1,-1 0-1,1-1 1,-1 1 0,1-1-1,-1 0 1,1 0-1,-1 0 1,4 0 0,2-1 4,-1 0 0,1 0 0,-1-1 1,0 0-1,1 0 0,-1 0 1,0-1-1,0 0 0,-1-1 1,1 0-1,-1 0 0,0 0 0,7-6 1,-5 4-2,-1-1 1,0 1 0,0-2-1,-1 1 1,0-1-1,0 0 1,-1 0 0,0 0-1,7-17 1,-16 35-124,-2 5 349,0 1 1,1-1 0,1 1 0,1 0-1,-3 28 1,6-43-230,0 0 0,1 0 0,-1 0 0,0 0 0,1 0 0,-1 0-1,1 0 1,-1 0 0,1 0 0,-1 0 0,1 0 0,0-1 0,-1 1 0,1 0 0,0 0 0,0-1 0,-1 1 0,1 0 0,0-1 0,0 1 0,0-1 0,0 1-1,0-1 1,0 0 0,0 1 0,0-1 0,0 0 0,0 0 0,0 0 0,0 1 0,0-1 0,0 0 0,0 0 0,0-1 0,0 1 0,0 0 0,0 0-1,0 0 1,0-1 0,0 1 0,0-1 0,2 0 0,3 0 15,0-1 0,0 1 1,0-2-1,0 1 0,11-6 0,3-8-29,-1-1 0,-1-1 0,0 0 0,-1-2 0,16-23 0,-18 23 0,-15 20 0,0 0 0,0 0 0,0 0 0,0-1 0,0 1 0,0 0 0,0 0 0,0 0 0,0 0 0,1 0 0,-1-1 0,0 1 0,0 0 0,0 0 0,0 0 0,0 0 0,1 0 0,-1 0 0,0 0 0,0-1 0,0 1 0,0 0 0,1 0 0,-1 0 0,0 0 0,0 0 0,0 0 0,0 0 0,1 0 0,-1 0 0,0 0 0,0 0 0,0 0 0,1 0 0,-1 0 0,0 0 0,0 0 0,0 0 0,0 0 0,1 0 0,-1 1 0,0-1 0,0 0 0,0 0 0,0 0 0,1 0 0,-1 0 0,0 0 0,0 0 0,0 1 0,0-1 0,0 0 0,0 0 0,0 0 0,1 0 0,-1 0 0,0 1 0,0-1 0,0 0 0,0 0 0,0 0 0,0 1 0,0-1 0,0 0 0,0 0 0,0 0 0,0 0 0,0 1 0,2 24 0,-4 27 0,1-50 0,1-1 0,-1 1 0,1 0 0,0 0 0,0-1 0,-1 1 0,1 0 0,1 0 0,-1 0 0,0-1 0,0 1 0,1 0 0,-1 0 0,1-1 0,-1 1 0,1 0 0,0-1 0,0 1 0,0-1 0,0 1 0,0-1 0,0 1 0,0-1 0,0 0 0,0 1 0,1-1 0,-1 0 0,3 2 0,1-2 0,0 0 0,0 0 0,0 0 0,0 0 0,1-1 0,-1 0 0,0 0 0,10-2 0,-8 1 0,0 0 0,0 0 0,-1-1 0,1 0 0,-1-1 0,1 1 0,-1-1 0,0 0 0,0-1 0,0 1 0,7-7 0,2-3 0,0-1 0,19-23 0,-40 79 0,3-32 0,0 0 0,0 0 0,1 0 0,0 1 0,1-1 0,0 1 0,1-1 0,0 1 0,3 18 0,-3-27 5,1 0 0,0 0 0,0-1 1,0 1-1,0 0 0,0-1 0,0 1 0,1-1 0,-1 1 0,0-1 1,1 0-1,-1 1 0,1-1 0,0 0 0,-1 0 0,1 0 1,0 0-1,-1 0 0,1-1 0,0 1 0,0 0 0,0-1 0,0 0 1,0 1-1,0-1 0,0 0 0,-1 0 0,1 0 0,0 0 0,0 0 1,0 0-1,0-1 0,0 1 0,2-2 0,2 1-95,0 0 0,0 0 0,0-1 0,0 0 0,-1-1 0,1 1 0,-1-1-1,0 0 1,10-7 0,6-14-4102,-3-3-4134,0-5-6269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4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32 222 5573,'0'0'21151,"8"1"-18690,-1 0-2129,-1-1 0,1 0 0,0 0 0,-1 0 0,1 0 0,10-3-1,-15 3-292,-1-1-1,1 1 0,0-1 0,0 0 0,0 1 0,-1-1 0,1 0 1,0 0-1,-1 0 0,1 0 0,-1 0 0,1-1 0,-1 1 0,0 0 1,1-1-1,-1 1 0,0-1 0,0 1 0,0-1 0,0 0 0,0 1 1,0-1-1,-1 0 0,1 0 0,0 1 0,-1-1 0,0 0 0,1 0 0,-1 0 1,0 0-1,0 0 0,0-3 0,-1 4-38,1 0 0,-1 0 0,0 0 0,1 0 0,-1-1 0,0 1 0,0 0 0,0 1 0,0-1 0,0 0 0,0 0 0,0 0 0,0 1 0,-1-1 0,1 0 0,0 1 0,0-1 0,0 1 0,-1-1 0,1 1 0,0 0 0,-1 0 0,1 0 0,0-1 0,-1 1 0,1 0 0,-3 1 0,-40 0 0,40 1 0,0 0 0,1 0 0,-1 0 0,1 0 0,-1 0 0,1 1 0,0 0 0,0-1 0,0 1 0,0 0 0,1 0 0,-1 1 0,-2 5 0,3-7 0,1-1 0,0 1 0,0 0 0,1 0 0,-1 0 0,0 0 0,1 0 0,-1 0 0,1 0 0,-1 0 0,1 0 0,0 3 0,0-4 0,0 0 0,1 0 0,-1 0 0,0 0 0,1 0 0,-1 0 0,1 0 0,-1 0 0,1-1 0,-1 1 0,1 0 0,-1 0 0,1-1 0,0 1 0,-1 0 0,1-1 0,0 1 0,0 0 0,-1-1 0,1 1 0,0-1 0,0 1 0,0-1 0,0 0 0,0 1 0,0-1 0,1 0 0,17 4 0,0-2 0,1 0 0,-1-1 0,1-1 0,37-4 0,14 0 0,-69 4 0,0-1 0,0 1 0,0 0 0,-1 0 0,1 0 0,0 0 0,0 1 0,0-1 0,0 1 0,0-1 0,-1 1 0,1-1 0,0 1 0,0 0 0,-1 0 0,1 0 0,0 0 0,-1 0 0,1 0 0,-1 0 0,3 3 0,-3-1 0,0 0 0,0 1 0,0-1 0,0 0 0,-1 0 0,1 1 0,-1-1 0,0 0 0,0 1 0,-1 2 0,1 1 0,1-20-196,0 1-1,0-1 1,1 1 0,0-1 0,1 1-1,1 0 1,5-13 0,6-6-1667,23-38 0,-17 33 358,-6 9-4757,0-4-2520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4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9801,'0'0'9310,"-7"14"-6347,-3 8-1754,0 0 0,2 1 0,1 0-1,0 0 1,2 1 0,-4 35 0,8-46-1042,1 0 1,0-1-1,1 1 1,1-1-1,0 1 1,0-1 0,1 1-1,7 17 1,-8-27-148,-1 0 0,1 0 0,-1 0 0,1 1 0,0-2 0,1 1 0,-1 0 0,0 0 0,1-1 1,-1 1-1,1-1 0,0 0 0,0 0 0,0 0 0,0 0 0,0 0 0,0-1 0,0 1 0,1-1 1,-1 0-1,1 0 0,-1 0 0,1-1 0,-1 1 0,1-1 0,-1 0 0,1 0 0,-1 0 0,1 0 0,0 0 1,-1-1-1,1 0 0,-1 0 0,0 0 0,4-1 0,31-16-20,-34 15 0,1 0 0,0 0 0,0 1 0,1-1 0,-1 1 0,1 1 0,-1-1 0,1 1 0,7-1 0,-11 7 0,-1 0 0,0 0 0,-1 0 0,1 1 0,-1-1 0,0 0 0,-1 9 0,1-8 0,0 1 0,0 1 2,0 0-1,0 1 1,1-1-1,0 0 1,4 15-1,-5-22-2,1 1 0,-1-1 0,1 0 0,0 1 0,-1-1 0,1 0-1,0 0 1,0 0 0,0 0 0,0 1 0,0-1 0,0 0 0,0-1 0,0 1 0,0 0-1,1 0 1,-1 0 0,0-1 0,0 1 0,1-1 0,-1 1 0,0-1 0,1 1 0,-1-1-1,1 0 1,-1 0 0,1 1 0,-1-1 0,0 0 0,1 0 0,-1-1 0,1 1 0,-1 0-1,1 0 1,-1-1 0,0 1 0,1-1 0,-1 1 0,0-1 0,1 1 0,1-3 0,2 1-303,-1-1 1,0 1 0,0-1-1,0 0 1,0-1-1,-1 1 1,1-1 0,-1 1-1,4-6 1,27-43-7033,-15 22-226,2-1-3969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5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45 385 13485,'0'0'14798,"-6"9"-14190,-20 28-325,25-35-260,-1-1 0,1 1-1,0-1 1,0 1 0,0 0-1,0-1 1,0 1 0,0 0-1,1 0 1,-1 0-1,1 0 1,-1-1 0,1 1-1,0 0 1,-1 0 0,1 0-1,0 0 1,0 0 0,0 0-1,1 0 1,-1 0 0,0 0-1,1 0 1,-1 0 0,1 0-1,0-1 1,0 1 0,-1 0-1,1 0 1,0-1 0,1 1-1,-1-1 1,0 1 0,0-1-1,1 1 1,-1-1 0,1 1-1,-1-1 1,1 0 0,-1 0-1,1 0 1,0 0 0,0 0-1,-1 0 1,1-1 0,3 2-1,5 1 94,1 0 0,-1-1 1,1 0-1,0-1 0,21 1 0,-24-3-95,0 0 0,0-1 0,0 1 0,-1-2 1,1 1-1,-1-1 0,1 0 0,-1-1 0,0 0 0,0 0 0,11-9 0,-14 10-1,1 0 1,-1 0-1,0-1 0,0 0 0,0 0 0,-1 0 0,1 0 0,-1 0 0,0-1 0,0 1 0,-1-1 1,1 0-1,-1 0 0,0 0 0,-1 0 0,1 0 0,-1-1 0,1-5 0,-2 10-18,0 1 0,-1-1 0,1 1 0,0-1 0,-1 1 0,1 0 0,-1-1 0,1 1 0,0-1 0,-1 1 0,1 0 0,-1 0 0,1-1 0,-1 1 0,1 0 0,-1 0 0,1-1 0,-1 1 0,1 0 0,-1 0 0,1 0 0,-1 0 0,0 0 0,1 0 0,-1 0 0,1 0 0,-1 0 0,1 0 0,-1 0 0,1 0 0,-1 0 0,1 0 0,-1 1 0,0-1 0,1 0 0,0 0 0,-1 1 0,1-1 0,-1 0 0,1 1 0,-1-1 0,1 0 0,-1 1 0,1 0 0,-26 15 298,24-13-243,0-1 1,0 1 0,0-1-1,0 1 1,0 0-1,1 0 1,-1 0 0,1 0-1,0 0 1,0 0-1,0 1 1,0-1-1,0 4 1,2-7-58,-1 0 0,0 1 0,1-1 0,-1 0 0,1 1 0,-1-1 0,1 0 0,-1 1 0,0-1 0,1 0 0,-1 0 0,1 1 0,-1-1 0,1 0 0,0 0 0,-1 0 0,1 0 0,-1 0 0,1 0 0,-1 0 0,1 0 0,-1 0 0,1 0 0,-1 0 0,1 0 0,0 0 0,-1 0 0,1 0 0,-1-1 0,1 1 0,-1 0 0,1 0 0,0-1 0,20-7 0,-12 0 0,0 1 0,-1-2 0,0 1 0,-1-1 0,0 0 0,0 0 0,-1-1 0,0 0 0,6-13 0,36-99 0,-40 99 0,-1 5 0,0 0 0,-1-1 0,-1 0 0,-1 1 0,0-2 0,-2 1 0,0 0 0,-1-21 0,-1 40 0,0 0 0,-1-1 0,1 1 0,0-1 0,-1 1 0,1 0 0,0-1 0,0 1 0,-1 0 0,1 0 0,-1-1 0,1 1 0,0 0 0,-1 0 0,1-1 0,0 1 0,-1 0 0,1 0 0,-1 0 0,1 0 0,-1 0 0,1 0 0,-1 0 0,1 0 0,0-1 0,-1 2 0,1-1 0,-1 0 0,1 0 0,-1 0 0,1 0 0,-1 0 0,1 0 0,0 0 0,-1 1 0,1-1 0,-1 0 0,1 0 0,0 0 0,-1 1 0,1-1 0,0 0 0,-1 1 0,1-1 0,0 0 0,-1 1 0,1 0 0,-19 14 0,12-5 0,1 0 0,0 1 0,1-1 0,0 1 0,0 0 0,2 0 0,-1 1 0,1-1 0,1 1 0,-2 16 0,2 16 0,3 65 0,1-38 0,0 21 0,1-60 0,-2 0 0,-1 0 0,-1 1 0,-2-1 0,-1 0 0,-14 51 0,4-55 0,19-48 0,139-421-10185,-120 357 9453,-17 55-58,2-16 4755,-8 32 112,-12 49-3129,0 7-560,1 0 0,2 0 0,2 0 0,3 1 1,1 0-1,4 56 0,-2-98-388,1 0 0,-1 0 0,1 0 0,-1 0 0,1 0 0,0 1 0,0-1 0,0 0 0,0 0 0,0-1 0,0 1 0,0 0 0,1 0 0,-1-1 0,1 1 0,-1 0 0,1-1 0,0 0 0,0 1 0,-1-1 0,1 0 0,3 2 0,-4-3 0,0 0 0,1 0 0,-1 0 0,0 1 0,0-1 0,1 0 0,-1-1 0,0 1 0,1 0 0,-1 0 0,0 0 0,0-1 0,0 1 0,1-1 0,-1 1 0,0-1 0,0 1 0,0-1 0,0 0 0,0 0 0,0 1 0,0-1 0,0 0 0,0 0 0,0 0 0,-1 0 0,1 0 0,0 0 0,-1 0 0,1 0 0,0 0 0,-1-1 0,1 1 0,-1 0 0,0 0 0,1 0 0,-1-1 0,0 1 0,0-2 0,3-9 0,-1 0 0,0-1 0,0 1 0,-2 0 0,0-1 0,0 1 0,-1 0 0,0-1 0,-1 1 0,-6-21 0,8 32 0,0 1 0,0 0 0,1-1 0,-1 1 0,0 0 0,1-1 0,-1 1 0,0 0 0,1-1 0,-1 1 0,0 0 0,1 0 0,-1-1 0,1 1 0,-1 0 0,1 0 0,-1 0 0,0 0 0,1 0 0,-1 0 0,1-1 0,-1 1 0,1 0 0,-1 0 0,1 0 0,-1 0 0,1 1 0,-1-1 0,0 0 0,1 0 0,-1 0 0,1 0 0,0 1 0,22 1 0,-22-2 0,13 1 0,-1 0 0,0-1 0,1-1 0,-1 0 0,0 0 0,1-1 0,-1-1 0,16-6 0,-22 7 0,0-1 0,0-1 0,0 1 0,0-1 0,0 0 0,-1-1 0,0 1 0,0-1 0,0-1 0,-1 1 0,1-1 0,-1 0 0,-1 0 0,1 0 0,5-12 0,-9 17 0,-1 0 0,1 0 0,0 0 0,-1 0 0,1 0 0,-1 0 0,0-1 0,1 1 0,-1 0 0,0 0 0,0 0 0,1 0 0,-1-1 0,0 1 0,0 0 0,0 0 0,-1 0 0,1 0 0,0-2 0,-1 2 0,1 1 0,-1-1 0,1 1 0,-1-1 0,1 1 0,-1 0 0,0-1 0,1 1 0,-1 0 0,1 0 0,-1-1 0,0 1 0,1 0 0,-1 0 0,0 0 0,1 0 0,-1 0 0,1 0 0,-1 0 0,0 0 0,1 0 0,-1 0 0,0 0 0,0 1 0,-4 0 0,0 0 0,1 0 0,0 1 0,-1 0 0,1 0 0,0 0 0,0 1 0,-5 3 0,-7 8 0,0 1 0,2 0 0,-22 29 0,31-37 0,0 0 0,1 0 0,-1 1 0,2-1 0,-1 1 0,1 0 0,0 0 0,1 0 0,0 1 0,0-1 0,-1 16 0,4-22 7,-1 1-1,1-1 1,-1 1 0,1-1 0,0 0-1,0 0 1,0 1 0,0-1-1,1 0 1,-1 0 0,0 0 0,1 0-1,0 0 1,-1-1 0,1 1-1,0 0 1,0-1 0,0 1 0,0-1-1,0 0 1,0 1 0,0-1-1,1 0 1,-1 0 0,0-1 0,1 1-1,-1 0 1,0-1 0,1 1-1,-1-1 1,4 0 0,9 2-276,0 0 1,0-2-1,26-1 1,-15-4-4953,-4-7-4554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7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73 11050,'0'0'229,"-1"-1"0,1 1 0,0 0 0,-1 0 0,1-1 0,0 1-1,-1 0 1,1 0 0,-1-1 0,1 1 0,0 0 0,-1 0-1,1 0 1,-1 0 0,1-1 0,-1 1 0,1 0 0,-1 0-1,1 0 1,-1 0 0,1 0 0,-1 0 0,1 1 0,0-1-1,-1 0 1,1 0 0,-1 0 0,1 0 0,-1 0 0,1 1 0,-1-1-1,1 0 1,0 0 0,-1 1 0,1-1 0,0 0 0,-1 1-1,1-1 1,-1 1 0,-11 23 2258,1 33-1337,1 71 1235,9-115-2168,1 1-1,1 0 0,1 0 1,0-1-1,0 1 0,1-1 1,6 15-1,-8-25-169,0 0 0,0 0-1,0-1 1,1 1 0,-1 0 0,1-1 0,0 1-1,0-1 1,0 1 0,0-1 0,0 0-1,0 0 1,0 0 0,1 0 0,-1 0-1,1-1 1,0 1 0,-1-1 0,5 2-1,-4-3 24,0 1-1,0-1 0,0 0 1,0 0-1,0 0 0,0-1 1,0 1-1,0-1 0,-1 1 1,1-1-1,0 0 0,0 0 1,0 0-1,-1-1 0,1 1 1,3-3-1,5-4 164,0-1 1,0-1-1,-1 0 1,0 0-1,-1-1 0,14-20 1,-8 6-138,-1-1 1,-2 0-1,0-1 1,-2 0 0,-1 0-1,-1-1 1,-1-1-1,-2 1 1,-1-1-1,1-49 1,-7 166-97,0-24 0,10 98 0,-7-154 0,0-1 0,1 1 0,0-1 0,0 1 0,0-1 0,1 0 0,0 0 0,5 8 0,-6-13 0,-1 0 0,0 0 0,1-1 0,-1 1 0,1-1 0,-1 1 0,1-1 0,0 0 0,-1 1 0,1-1 0,0 0 0,0 0 0,0 0 0,0 0 0,0-1 0,0 1 0,0-1 0,0 1 0,0-1 0,1 1 0,-1-1 0,0 0 0,0 0 0,0 0 0,0-1 0,0 1 0,1 0 0,-1-1 0,0 1 0,0-1 0,0 0 0,0 0 0,0 1 0,2-3 0,1 0-322,1 0-1,-1-1 1,0 0 0,0 0 0,-1 0-1,1-1 1,-1 1 0,0-1 0,0 0-1,-1-1 1,1 1 0,-1 0 0,0-1-1,-1 0 1,1 0 0,1-6-1,1-5-1860,0 0 0,-2-1 0,0 1 0,1-28 0,-3-15-11499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7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17200,'-2'11'2376,"-1"2"-1575,-1 11 2477,0-1-1,-1 40 1,6-62-3234,-1 0 0,1 0 1,-1 0-1,1 0 0,0 0 0,-1 0 0,1 0 0,0-1 1,0 1-1,0 0 0,-1 0 0,1 0 0,0-1 1,0 1-1,0-1 0,0 1 0,1-1 0,-1 1 1,0-1-1,0 1 0,0-1 0,0 0 0,0 0 1,0 1-1,1-1 0,-1 0 0,0 0 0,0 0 1,0 0-1,1-1 0,-1 1 0,2-1 0,43-5 281,-37 4-393,0 0 0,1 1 0,-1 0 1,1 0-1,0 1 0,-1 0 0,1 1 0,10 2 0,-17-3 52,0 1 0,-1 0 0,1 0 0,0 0 0,-1 1 0,1-1 0,-1 1-1,1-1 1,-1 1 0,1 0 0,-1 0 0,0 0 0,0 0 0,0 0 0,0 1-1,-1-1 1,1 0 0,-1 1 0,1 0 0,-1-1 0,0 1 0,0 0 0,0-1-1,0 1 1,0 0 0,-1 0 0,1 0 0,-1 0 0,0 0 0,0 5 0,-1-3 57,1-1 0,-1 1 1,0 0-1,0-1 1,-1 1-1,0-1 1,1 1-1,-2-1 0,1 0 1,0 0-1,-1 0 1,1 0-1,-1 0 1,0-1-1,-1 1 0,1-1 1,-1 0-1,1 0 1,-1 0-1,0 0 1,0-1-1,0 1 0,-9 3 1,6-3 13,1 0 1,-1 0 0,0-1-1,0 0 1,0 0 0,0-1-1,0 1 1,0-2 0,-1 1-1,1-1 1,0 0-1,0 0 1,-1-1 0,1 0-1,-10-3 1,14 3-56,0-1 0,1 1 0,-1-1 0,1 1 0,0-1 0,-1 0 0,1 0 0,0 0 0,0 0 0,0-1 0,1 1 0,-1 0 0,0-1 0,1 1 0,0-1 0,-1 0 0,1 0 0,-1-4 0,1 5 0,1 0 0,0 1 0,-1-1 0,1 0 0,0 1 0,0-1 0,0 0 0,0 1 0,0-1 0,0 0 0,0 1 0,1-1 0,-1 0 0,1 1 0,-1-1 0,1 1 0,-1-1 0,1 1 0,0-1 0,0 1 0,0-1 0,0 1 0,0 0 0,0-1 0,0 1 0,0 0 0,1 0 0,-1 0 0,0 0 0,1 0 0,-1 0 0,1 0 0,2-1 0,10-2-1875,1 0 0,-1 1 0,27-2 0,-1-1-3213,-5 0-3048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8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33 127 17008,'0'0'12940,"0"-10"-12662,-2-50-299,1 72 5,-1 0 0,0 0 0,0 0 1,-6 15-1,4-15 201,1 0 1,0 0-1,1 0 1,-2 18-1,7-29-126,0-1 0,0 1 0,0-1-1,0 0 1,-1 0 0,1 0-1,0-1 1,0 1 0,0-1 0,-1 0-1,1 1 1,4-3 0,28-10 99,62-19-95,-89 30-75,-1 0 0,1 1-1,0 0 1,-1 1-1,1 0 1,0 0 0,-1 0-1,1 1 1,-1 0 0,14 4-1,-19-4 43,0 1-1,0-1 1,0 1-1,0-1 0,0 1 1,-1 0-1,1-1 1,0 1-1,-1 0 1,0 0-1,1 0 1,-1 0-1,0 1 0,0-1 1,0 0-1,0 0 1,0 5-1,0-4 162,-1-11-69,0-3-100,-2-7-22,0 0 0,-1 0 0,-7-21 0,5 20 0,0-1 0,-2-26 0,8 45-34,-1 1 0,0 0-1,1-1 1,-1 1 0,0 0 0,0-1-1,1 1 1,-1 0 0,1-1 0,-1 1-1,0 0 1,1 0 0,-1-1 0,1 1 0,-1 0-1,1 0 1,-1 0 0,0 0 0,1 0-1,-1 0 1,1-1 0,-1 1 0,1 0-1,-1 0 1,1 0 0,-1 1 0,1-1 0,-1 0-1,1 0 1,-1 0 0,0 0 0,1 0-1,-1 0 1,1 1 0,0-1 0,19 6-3114,-19-6 2425,24 4-4627,3-3-1750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8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2 18674,'0'0'8680,"-9"-1"-6310,2 1-2155,-1 0 1,1 0-1,0 1 0,0 0 1,0 0-1,-1 1 0,1-1 1,-12 6-1,15-5-162,1-1-1,-1 1 1,0 0-1,1 0 1,-1 0 0,1 0-1,-1 1 1,1 0 0,0-1-1,0 1 1,1 0-1,-1 0 1,0 1 0,1-1-1,0 1 1,0-1 0,0 1-1,0-1 1,0 1-1,-1 7 1,3-10-53,0 0 0,1 0 0,-1 0 0,0 0 0,1 0 0,-1-1 0,1 1 0,-1 0 0,1 0 0,-1 0 0,1 0 0,0-1 0,-1 1 0,1 0 0,0-1 0,-1 1 0,1 0 0,0-1 0,0 1 0,0-1 0,0 1 0,0-1 0,0 0 0,-1 1 0,1-1 0,0 0 0,0 1 0,0-1 0,0 0 0,0 0 0,0 0 0,0 0 0,0 0 0,0 0 0,2-1 0,51 1 0,-41 0 0,101 0-480,-113 0 485,0 0 1,0 1-1,0-1 1,0 0-1,0 1 1,0-1 0,-1 1-1,1-1 1,0 1-1,0-1 1,0 1 0,-1-1-1,1 1 1,0 0-1,-1-1 1,1 1 0,-1 0-1,1 0 1,-1-1-1,1 1 1,-1 0-1,1 0 1,-1 0 0,0 0-1,0 0 1,1 0-1,-1-1 1,0 1 0,0 0-1,0 0 1,0 0-1,0 0 1,0 0-1,0 0 1,0 0 0,0 0-1,-1 0 1,1 0-1,0 0 1,-1-1 0,1 1-1,-1 2 1,0 1 24,-1 1 0,1 0 0,-1 0 0,0-1 0,0 1 0,0-1 0,-5 6 0,4-6-359,0 0-1,0-1 1,-1 0-1,1 1 1,-1-1 0,0-1-1,0 1 1,0 0-1,0-1 1,-5 2 0,8-4 208,0 0 0,1 1 0,-1-1 0,0 0 0,1 0 0,-1 0 1,0 0-1,0 0 0,1 0 0,-1 0 0,0 0 0,0 0 1,1-1-1,-1 1 0,0 0 0,1 0 0,-1-1 0,0 1 0,1 0 1,-1-1-1,0 1 0,1 0 0,-1-1 0,1 1 0,-1-2 1,-1 0-80,1 1 0,0-1 1,1 0-1,-1 0 0,0 0 0,1 0 1,-1-1-1,1 1 0,-1 0 1,1 0-1,0 0 0,0 0 1,0-3-1,3-6-4989,9 1-1906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29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59 405 5381,'0'0'3854,"9"-7"-213,19-14-1384,34-25 6990,-62 46-9154,1 0-1,-1 0 1,0 0-1,0 0 1,0 0-1,0 0 0,0-1 1,0 1-1,0 0 1,0 0-1,0 0 1,0 0-1,0 0 0,0 0 1,0 0-1,1 0 1,-1-1-1,0 1 1,0 0-1,0 0 0,0 0 1,0 0-1,0 0 1,0 0-1,0 0 1,0-1-1,0 1 0,0 0 1,0 0-1,0 0 1,-1 0-1,1 0 1,0 0-1,0 0 0,0 0 1,0-1-1,0 1 1,0 0-1,0 0 1,0 0-1,0 0 0,0 0 1,0 0-1,0 0 1,0 0-1,-1 0 1,1 0-1,0 0 0,0-1 1,0 1-1,0 0 1,0 0-1,0 0 1,0 0-1,0 0 0,-1 0 1,1 0-1,0 0 1,0 0-1,0 0 1,0 0-1,0 0 0,-1 0 1,-14-2 1115,-17 2-1269,25 3 127,0 1 0,0-1 1,0 1-1,0 1 0,1-1 0,0 1 0,0 0 1,0 0-1,0 1 0,1 0 0,0 0 0,0 0 1,1 0-1,0 1 0,0 0 0,0 0 0,1 0 1,0 0-1,-3 13 0,5-19-66,1-1 0,0 1 0,0 0 0,0-1 0,0 1 0,0 0 0,0-1 0,0 1 0,0 0 0,1-1 0,-1 1 0,0-1 0,0 1 0,0 0 0,1-1 0,-1 1 0,0-1 0,1 1 0,-1 0 0,1-1 0,-1 1 0,0-1 0,1 1 0,-1-1 0,1 0 0,-1 1 0,1-1 0,0 1 0,-1-1 0,1 0 0,-1 0 0,2 1 0,25-2 0,-19-1 0,0 0 0,0-1 0,0 0 0,12-8 0,-6 2 0,0-2 0,-1 0 0,0 0 0,-1-1 0,-1-1 0,0 0 0,0-1 0,-2 0 0,1 0 0,-2-1 0,9-20 0,-8 13 0,-1-1 0,-1 0 0,-1 0 0,-1 0 0,-1-1 0,-1 1 0,-1-36 0,-2 57 0,0-1 0,0 1 0,0 0 0,0 0 0,0-1 0,-1 1 0,1 0 0,-1 0 0,0 0 0,1 0 0,-1 0 0,0 0 0,0 0 0,0 0 0,-1 0 0,1 0 0,0 0 0,-1 1 0,1-1 0,-1 0 0,1 1 0,-5-3 0,5 3 0,-1 1 0,0-1 0,0 1 0,1 0 0,-1 0 0,0-1 0,0 1 0,0 0 0,1 0 0,-1 1 0,0-1 0,0 0 0,0 1 0,1-1 0,-1 1 0,0-1 0,1 1 0,-1 0 0,0-1 0,1 1 0,-1 0 0,1 0 0,-1 1 0,1-1 0,0 0 0,-1 0 0,1 1 0,-2 1 0,-5 6 0,0 0 0,0 1 0,1 0 0,0 0 0,1 1 0,0 0 0,1 0 0,0 0 0,0 1 0,2-1 0,-1 1 0,1 0 0,1 0 0,-2 22 0,4-33 0,1 0 0,-1 0 0,0 0 0,0 1 0,0-1 0,1 0 0,-1 0 0,0 0 0,1 0 0,-1 0 0,1 0 0,-1 0 0,1 0 0,0-1 0,-1 1 0,1 0 0,0 0 0,0 0 0,-1 0 0,1-1 0,0 1 0,0-1 0,0 1 0,0 0 0,2 0 0,34 6 0,-21-7 0,0-2 0,28-4 0,-26 1 0,-11 3 0,-1 1 0,0-1 0,1 1 0,-1 0 0,1 0 0,0 1 0,-1 0 0,1 0 0,10 2 0,-16-1 0,0 0 0,0 0 0,0-1 0,0 1 0,0 0 0,0 0 0,0 1 0,0-1 0,-1 0 0,1 0 0,0 0 0,-1 0 0,1 1 0,-1-1 0,1 0 0,-1 1 0,0-1 0,1 0 0,-1 1 0,0-1 0,0 0 0,0 3 0,0 39 0,0-31 0,0-10 0,0 0 0,-1-1 0,1 1 0,1 0 0,-1 0 0,0 0 0,0 0 0,1-1 0,-1 1 0,1 0 0,-1 0 0,1-1 0,0 1 0,0 0 0,0-1 0,0 1 0,0-1 0,2 3 0,-2-3 0,0-1 0,0 0 0,0 1 0,0-1 0,0 1 0,0-1 0,0 0 0,0 0 0,0 0 0,0 0 0,1 0 0,-1 0 0,0 0 0,0 0 0,0 0 0,0 0 0,0 0 0,0-1 0,0 1 0,0 0 0,0-1 0,2 0 0,4-3 0,0 0 0,0-1 0,0 0 0,-1 0 0,0 0 0,10-11 0,9-13 0,-1-1 0,37-60 0,-68 103 0,1 1 0,1 0 0,0-1 0,1 2 0,1-1 0,-2 18 0,5-31 0,0-1 0,0 0 0,-1 1 0,1-1 0,0 0 0,1 1 0,-1-1 0,0 0 0,0 0 0,0 1 0,0-1 0,0 0 0,0 1 0,0-1 0,0 0 0,0 0 0,1 1 0,-1-1 0,0 0 0,0 0 0,0 1 0,1-1 0,-1 0 0,0 0 0,0 0 0,1 1 0,-1-1 0,0 0 0,0 0 0,1 0 0,-1 0 0,0 0 0,0 1 0,1-1 0,-1 0 0,0 0 0,1 0 0,-1 0 0,0 0 0,1 0 0,-1 0 0,1 0 0,17-7 0,12-15 0,59-87 0,-86 149 0,-10 10 0,3-29 0,1 0 0,0 32 0,3-52-27,0 0-1,0 0 1,0 0-1,0 0 1,0 0-1,0 0 1,0 0-1,0 0 1,1-1-1,-1 1 1,0 0-1,1 0 1,-1 0-1,1 0 1,-1 0-1,1-1 1,-1 1-1,1 0 1,-1 0-1,1-1 1,0 1-1,0-1 1,-1 1-1,1 0 1,0-1-1,0 1 1,-1-1-1,1 0 1,0 1-1,0-1 1,0 0-1,0 1 1,0-1-1,0 0 1,0 0-1,0 0 1,0 0-1,-1 0 1,1 0-1,0 0 1,0 0-1,1 0 1,1-1-249,0 1 1,0-1-1,-1 0 1,1 0-1,0 0 1,0 0-1,-1 0 1,1-1-1,-1 1 1,1-1-1,-1 0 1,0 1-1,3-4 1,15-21-7706,1-6-6417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4068,'0'0'-673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0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16848,'0'0'6187,"-9"5"-1628,1 0-3693,-2 1-435,0-1 0,1 2-1,0-1 1,0 1 0,1 1-1,-1-1 1,2 2 0,-1-1-1,-8 13 1,16-19-441,0-1-1,0 1 1,0 0 0,0-1-1,0 1 1,0 0 0,0 0-1,0-1 1,1 1 0,-1 0-1,1-1 1,-1 1 0,1-1-1,0 1 1,0-1 0,-1 1-1,1-1 1,0 1 0,0-1-1,1 0 1,-1 1 0,0-1-1,0 0 1,1 0 0,-1 0-1,0 0 1,1 0 0,-1 0-1,1 0 1,2 0 0,49 24-631,-13-20-342,-35-5 924,0 0 1,0 1-1,1-1 0,-1 1 1,0 0-1,0 0 1,8 4-1,-12-5 87,-1 1 0,0-1 0,1 1 0,-1-1 0,0 0 0,1 1-1,-1-1 1,0 1 0,1-1 0,-1 1 0,0 0 0,0-1 0,1 1 0,-1-1 0,0 1 0,0-1-1,0 1 1,0-1 0,0 1 0,0 0 0,0-1 0,0 1 0,0-1 0,0 1 0,0-1 0,-1 1 0,1-1-1,0 1 1,0 0 0,0-1 0,-1 1 0,1-1 0,0 1 0,-1-1 0,1 0 0,0 1 0,-1-1 0,1 1-1,0-1 1,-1 1 0,1-1 0,-1 0 0,0 1 0,-20 18 1155,21-19-1181,-17 14-2,12-8 0,-1-1 0,1 0 0,-1-1 0,-1 1 0,1-1 0,-1 0 0,1 0 0,-1-1 0,0 0 0,0 0 0,-13 2 0,19-5-63,0 0 1,1-1-1,-1 1 0,1 0 0,-1-1 1,1 1-1,-1 0 0,1-1 0,0 1 1,-1-1-1,1 1 0,0-1 1,-1 1-1,1-1 0,0 1 0,-1-1 1,1 1-1,0-1 0,0 0 0,0 1 1,-1-1-1,1 1 0,0-1 1,0 0-1,0 1 0,0-1 0,0 1 1,0-1-1,0 0 0,0 1 0,0-1 1,1 1-1,-1-1 0,0 0 1,7-25-5073,8 3-1367,6-2-1863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0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0 15599,'-9'3'5642,"8"-3"-5594,-14 4 2182,0 1 0,-27 12 0,39-16-2074,0 0 0,0 0 0,1 1 0,-1-1-1,1 0 1,-1 1 0,1 0 0,0-1 0,-1 1 0,1 0 0,0 0 0,0 0 0,0 1 0,1-1 0,-1 0 0,0 1 0,1-1 0,0 1 0,-1 0 0,1-1 0,0 1 0,0 0 0,1 0-1,-1-1 1,1 1 0,-1 0 0,1 5 0,0-7-147,1-1-1,-1 1 1,1 0 0,0-1-1,-1 1 1,1-1-1,0 1 1,-1-1-1,1 1 1,0-1 0,0 1-1,-1-1 1,1 0-1,0 1 1,0-1 0,0 0-1,-1 0 1,1 0-1,0 0 1,0 0-1,0 0 1,0 0 0,1 0-1,29 0 44,-22-1-139,120-12-2337,-129 15 2559,0 0 0,0-1 0,0 1 0,0 0-1,0 0 1,-1-1 0,1 1 0,-1 0 0,1-1-1,-1 1 1,0-1 0,1 1 0,-1-1 0,0 1-1,-1 1 1,-8 10-70,0 0 0,-1-1-1,0 0 1,0-1 0,-1-1 0,-1 1-1,-22 13 1,34-24-91,1 0 1,0 1-1,0-1 0,0 0 0,-1 0 1,1 0-1,0 1 0,0-1 0,-1 0 1,1 0-1,0 0 0,-1 0 0,1 0 1,0 0-1,-1 0 0,1 1 1,0-1-1,0 0 0,-1 0 0,1 0 1,0 0-1,-1 0 0,1 0 0,0 0 1,-1 0-1,1-1 0,0 1 0,-1 0 1,1 0-1,0 0 0,0 0 1,-1 0-1,1 0 0,0-1 0,-1 1 1,1 0-1,0 0 0,0 0 0,0-1 1,-1 1-1,1 0 0,0 0 0,0-1 1,0 1-1,-1 0 0,1-1 1,4-19-3081,18-20-5653,-2 17-1357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0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61 129 15791,'0'0'10858,"8"-10"-7206,-1 3-2928,34-38 654,-38 41-1347,0 1-1,-1-1 0,1-1 1,-1 1-1,1 0 0,-1-1 0,-1 1 1,1-1-1,-1 1 0,1-1 1,0-9-1,-2 14-30,0-1 0,0 1 0,0 0 0,0 0 0,0-1 0,0 1 0,-1 0 0,1 0 0,0-1 0,0 1 0,0 0 0,0 0 0,0 0 0,0-1 0,-1 1 0,1 0 0,0 0 0,0 0 0,0-1 0,-1 1 0,1 0 0,0 0 0,0 0 0,-1 0 0,1 0 0,0-1 0,0 1 0,-1 0 0,1 0 0,0 0 0,0 0 0,-1 0 0,1 0 0,0 0 0,0 0 0,-1 0 0,1 0 0,0 0 0,0 0 0,-1 0 0,-17 5 0,-12 10 0,19-5 0,0 0 0,0 0 0,1 1 0,-11 16 0,19-24 0,-1 0 0,1 0 0,0 0 0,0 0 0,0 0 0,0 1 0,1-1 0,0 1 0,-1 0 0,1-1 0,0 1 0,1 0 0,-1-1 0,1 1 0,-1 0 0,1 0 0,0 0 0,1-1 0,-1 1 0,1 0 0,-1 0 0,2 3 0,0-5 0,-1-1 0,0 0 0,1 1 0,-1-1 0,0 0 0,1 0 0,0 0 0,-1 0 0,1 0 0,-1-1 0,1 1 0,0 0 0,0-1 0,-1 1 0,1-1 0,0 0 0,0 1 0,0-1 0,3 0 0,43-1 0,-38 0 0,1 1-516,0-2 1,-1 1-1,0-1 0,13-4 1,-20 5 9,0 0 1,0 0 0,-1 0-1,1 0 1,0-1 0,0 1 0,-1-1-1,1 0 1,-1 1 0,1-1 0,-1 0-1,0-1 1,0 1 0,0 0-1,0-1 1,0 1 0,0-1 0,-1 1-1,2-5 1,0-8-19162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31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1 165 26745,'0'0'6022,"94"-44"-6022,-38 20 0,9-4 0,-2-4-7239,-3-4-14317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48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8904,'0'0'5963,"-8"8"-5845,2 0-34,-1 0 1,1 0-1,0 0 1,1 1-1,0 0 1,0 0-1,1 0 0,0 1 1,1-1-1,-3 12 1,-20 116 604,-15 271-1,36 143 551,5-521-1234,43 512 272,49-5 1,-80-474-177,2 0 1,3-2-1,3 0 1,3-1-1,2 0 1,33 55-1,14 21-62,29 48 371,-87-162-281,1 0 0,1-1 0,1-1 0,1-1 0,36 31 0,-44-44-103,0 0 1,1-1 0,0 0 0,0 0 0,0-1 0,0-1 0,1 0 0,-1 0 0,20 1-1,-15-2-6,0 1 0,-1 0 0,1 2 0,21 8 0,7 10 16,-35-17-17,1 0-1,0-1 1,0-1-1,0 1 1,0-1-1,1-1 1,-1 0 0,1-1-1,0 0 1,14 1-1,-16-3 43,7 0-35,1 0 1,-1-1-1,28-5 0,-38 4-11,0 0-1,-1 0 1,1-1-1,0 1 1,-1-1-1,0 0 0,0-1 1,0 1-1,0-1 1,0 0-1,-1-1 1,1 1-1,3-6 1,-5 6-2,1-1 0,0 1 0,0 0 0,0 1 0,0-1 0,0 0 0,1 1 0,0 0 0,-1 0 0,1 1 0,0-1 0,0 1 0,1 0 0,-1 1 0,0-1 0,1 1 0,7-1 0,-7 0-4,-1 0 1,0 0-1,1 0 0,-1 0 0,0-1 0,0 0 0,0 0 0,-1-1 0,1 1 0,-1-1 1,1 0-1,-1 0 0,4-6 0,7-10 38,24-39 1,-11 14-20,132-165 4,-145 190-21,-2-1 0,0-1 0,-1 0 0,15-41 0,20-100 68,-34 107-30,19-77 100,18-156 0,-42 166-19,11-78 311,-11 135-135,-4 1-1,-2-1 1,-4 1-1,-11-81 1,0-38 77,11 115 430,1-5-619,-3 1-1,-27-141 0,20 184-157,-1 0 0,-1 1 1,-1 0-1,-2 1 0,-1 1 0,-24-30 0,-2-5 0,33 46-24,-1 0 0,-1 1 0,0 1 0,-1 0 0,0 0 0,-23-16 0,24 22 0,0 0 1,-1 1-1,1 1 0,-1 0 1,-1 1-1,1 0 1,-1 1-1,1 1 0,-20-3 1,-32-2 203,45 8-153,0-2 1,0-1-1,0 0 0,0-2 0,1 0 1,0-1-1,0-1 0,0-1 0,-30-17 1,25 8-63,-4-2 364,-45-24 0,62 37-259,0 2 0,-1-1 0,1 2 0,-1-1 1,0 1-1,0 1 0,-23-1 0,-9 4-14,1 2 0,-1 2 1,-42 10-1,41-6 5,1-2 1,-81 2 0,117-10-102,0 0 0,0 0 0,0-1 0,0 0 0,0-1 1,0 1-1,0-2 0,1 1 0,-12-7 0,-23-10-1206,40 19 918,0 0 1,0 1-1,0-1 1,0 0-1,0 1 1,0 0-1,0 0 1,0-1-1,-1 1 1,1 1-1,0-1 1,0 0-1,0 0 1,0 1-1,-4 0 1,-14 13-6128,2 3-7834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57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9 874 15439,'0'0'6758,"-2"-12"-4980,-1-8-1345,1 0 1,1 0 0,1 0 0,0 0-1,2 0 1,0 0 0,6-19 0,41-158 387,41-220 344,-86 349-888,-4 68-394,0 25-4453,0-19 3384,1-3 401,-1 0 0,0-1 0,0 1 0,0 0 0,-1-1 0,1 1 0,-1-1 0,1 1 0,-1-1 0,0 1 0,0-1 0,0 1 0,0-1 0,0 1 0,-3 2 0,-12 12-9593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5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12524,'0'0'5429,"-5"9"-3443,0 5-1344,0 0 1,1 0-1,0 0 0,2 1 1,-1-1-1,2 1 1,0 0-1,1 18 0,0 38 297,2-1-1,3 1 0,28 130 0,-32-197-926,0 0 0,0-1-1,0 1 1,0-1 0,1 1 0,0-1-1,-1 0 1,1 1 0,0-1 0,0 0-1,1 0 1,-1-1 0,1 1 0,-1 0-1,1-1 1,0 0 0,0 1 0,4 1-1,-4-3 35,0 0 1,0-1-1,0 1 0,0-1 0,0 0 0,0 0 0,0 0 1,0 0-1,1 0 0,-1-1 0,0 1 0,0-1 0,0 0 0,0 0 1,0 0-1,0 0 0,-1 0 0,1-1 0,0 0 0,-1 1 1,5-4-1,34-24 366,-2-2 1,-1-2 0,49-52 0,-65 60-1784,-2 0 0,-1-1 0,25-46 0,-7-6-5265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2:59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353 38 17200,'0'0'5280,"-11"-7"-3609,7 4-1529,0 0-29,0 0 0,-1 0 0,0 0-1,1 1 1,-1-1 0,0 1-1,-1 1 1,1-1 0,0 0 0,0 1-1,-1 0 1,1 1 0,0-1-1,-1 1 1,1 0 0,-1 0 0,1 0-1,0 1 1,-8 2 0,0 2 74,1 1 1,0 0 0,0 1 0,0 1-1,1-1 1,0 2 0,1 0-1,0 0 1,0 1 0,1 0-1,0 0 1,1 1 0,0 0-1,1 1 1,-10 19 0,7-11-133,1 1 1,1 1-1,1 0 1,1 0-1,1 0 0,0 0 1,2 1-1,-1 35 1,4-53-48,0 0 0,0-1 0,0 1 0,1 0 0,0-1 1,-1 1-1,2 0 0,-1-1 0,0 1 0,1-1 0,0 1 0,0-1 0,1 0 0,-1 0 1,1 0-1,-1 0 0,7 6 0,-4-7-40,-1 0 0,1 0-1,0 0 1,0 0 0,1-1 0,-1 0 0,1 0 0,-1 0-1,1-1 1,-1 0 0,1 0 0,0 0 0,-1-1 0,9 0-1,3 0-637,0 0 0,0-1 0,-1-1-1,1-1 1,24-7 0,-28 6-684,0-1 1,0-1-1,0 0 1,12-9 0,17-14-6009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00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38 13357,'0'0'11979,"-10"-1"-11707,7 0-220,0 0-1,0 1 1,-1-1 0,1 1-1,-1 0 1,1 0-1,0 0 1,-1 0 0,1 1-1,-1-1 1,1 1-1,0 0 1,0 0 0,-1 0-1,1 0 1,0 1-1,0-1 1,0 1 0,0 0-1,0 0 1,1 0 0,-1 0-1,1 0 1,-1 1-1,1-1 1,-4 5 0,0 2 237,0-3-104,1 0 1,0 0-1,0 1 0,1 0 1,-1 0-1,2 0 0,-1 1 0,1-1 1,0 1-1,-3 14 0,25-27 173,44-29 288,-51 26-636,1 1 1,-1 0 0,1 1-1,1 0 1,-1 1 0,1 0-1,0 1 1,0 1 0,0 0-1,24-1 1,-36 4 28,0 0-1,0 0 0,0 1 1,0-1-1,0 1 1,0-1-1,0 1 1,-1-1-1,1 1 0,0 0 1,0 0-1,0 0 1,-1 0-1,1 0 0,0 0 1,-1 1-1,1-1 1,-1 0-1,1 1 1,-1-1-1,0 1 0,0 0 1,0-1-1,0 1 1,0 0-1,0 0 1,0-1-1,1 4 0,4 40 1162,-6-44-1197,-3-147-3,5 145 0,1 1 0,-1-1 0,0 0 0,1 1 0,-1 0 0,0-1 0,1 1 0,-1 0 0,0 0 0,5 1 0,-5-1 0,34 0-2362,49 0-10613,-65 0 4033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01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131 179 15246,'0'0'9839,"-8"-6"-8915,-27-21-439,33 26-455,1 0 0,-1 1-1,1-1 1,-1 1-1,0-1 1,1 1 0,-1-1-1,0 1 1,0 0-1,1 0 1,-1 0-1,0 0 1,0 0 0,1 0-1,-1 1 1,0-1-1,1 0 1,-1 1 0,0 0-1,1-1 1,-1 1-1,1 0 1,-1 0 0,1-1-1,-1 1 1,1 0-1,0 1 1,-1-1-1,1 0 1,0 0 0,0 1-1,0-1 1,-2 3-1,-1 2 190,-1 0-1,1 1 1,0-1-1,1 1 1,-4 10-1,6-15-180,0-1 0,0 1 0,0 0-1,1 0 1,-1 0 0,1 0 0,-1 0-1,1 0 1,0 0 0,0 0 0,0 0-1,0 0 1,0 0 0,0 0 0,0 0-1,1 0 1,-1 0 0,1 0 0,-1 0-1,3 3 1,-2-4 12,0 0-1,0 0 1,0 0-1,1 0 1,-1 0-1,0-1 1,1 1-1,-1 0 1,1-1-1,-1 1 1,1-1-1,-1 1 1,1-1-1,-1 0 1,1 0-1,0 0 1,-1 0-1,1 0 1,-1 0-1,3 0 1,9-3 189,1 0-1,-1 0 1,0-1 0,20-9 0,-7 1-202,-15 7-49,0-1 1,0 2-1,0 0 0,0 0 0,1 1 0,0 0 0,0 1 1,18-1-1,-29 5 50,0 0-1,0 0 1,0 0 0,0 0 0,0 0 0,0 0 0,-1 0 0,1 0 0,-1 1-1,0-1 1,0 0 0,1 0 0,-1 0 0,-1 1 0,1-1 0,0 0-1,-1 4 1,1 0 231,0-5-267,0-1 0,1 1-1,0-1 1,-1 0 0,1 1 0,-1-1 0,1 0 0,-1 1-1,1-1 1,0 0 0,-1 0 0,1 0 0,0 0-1,-1 1 1,1-1 0,0 0 0,-1 0 0,1 0 0,-1 0-1,1 0 1,0-1 0,-1 1 0,1 0 0,0 0-1,-1 0 1,1 0 0,0-1 0,-1 1 0,1 0 0,-1-1-1,1 1 1,0-1 0,23-9-14,-13 4-366,0 1 1,0 0-1,0 1 0,0 0 1,1 1-1,0 0 0,0 0 0,-1 2 1,1-1-1,0 2 0,20 0 1,-16-1-595,0-1 1,0-1 0,0 0 0,-1-1-1,1-1 1,-1 0 0,0-1 0,-1-1-1,1 0 1,-1-1 0,17-13-1,-17 11 782,0-1 0,-1 0-1,13-15 1,-20 15 4373,-13 9 115,-17 11-1910,-14 20-454,36-28-1811,0 1 0,0 0 0,0 0 0,0 0 0,1 0 0,-1 0 0,0 1 0,1-1 0,-1 0 0,1 1 0,0-1 0,0 1 0,0 0 0,-1 4 0,3-6-94,-1-1-1,1 1 1,-1-1-1,1 0 0,-1 1 1,1-1-1,0 1 1,-1-1-1,1 0 1,0 0-1,-1 1 1,1-1-1,0 0 0,-1 0 1,1 0-1,0 0 1,0 0-1,-1 0 1,1 0-1,0 0 1,0 0-1,-1 0 1,1 0-1,0 0 0,-1 0 1,1-1-1,0 1 1,-1 0-1,1 0 1,1-1-1,24-8 532,-13 2-485,0-1 0,-1 0 0,0-1 0,0 0 1,-1-1-1,0 0 0,-1-1 0,0 0 1,-1-1-1,10-15 0,-27 40-71,0 1-1,1 0 1,1 0-1,0 1 1,1 0-1,1 0 1,0 0-1,-3 29 1,7-42-4,1 0 1,-1 0-1,0 0 1,0 0-1,1 0 0,-1 0 1,1 0-1,0 0 0,-1-1 1,1 1-1,0 0 1,0-1-1,0 1 0,0 0 1,1-1-1,-1 1 0,0-1 1,1 0-1,-1 1 1,1-1-1,-1 0 0,3 2 1,1-1 0,0 1 0,1-1 0,-1 0 0,0 0 0,1-1 0,0 1 0,9 0 0,5-1-22,-1 0-1,0-1 0,35-6 1,-42 4-378,0-1 0,0 0-1,21-10 1,37-24-6263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1 658 7655,'52'-53'3652,"-22"27"5598,-1 6-3925,58-24-2062,-35 20-1355,-14 5-1351,234-131 694,-235 127-1270,-1-2 1,-2-2 0,-1-1 0,-1-1-1,31-37 1,-63 65 0,40-53-209,-26 23-1453,-13 28 1234,-1 1-1,1 0 1,-1 0 0,0-1-1,0 1 1,0 0-1,0-1 1,0 1 0,0 0-1,-1-1 1,0-1-1,-7-2-5964,-13 5-3198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0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1177 281 9641,'0'0'1522,"-6"-10"-519,2 4-763,-1 0 1,1 0-1,-1 0 0,0 0 0,-1 1 1,1 0-1,-1 0 0,0 0 0,0 1 0,0 0 1,-1 0-1,-8-3 0,-19-6 439,-1 2-1,0 1 1,0 2-1,-72-8 1,83 15-521,-1 1 1,1 0 0,0 2-1,0 1 1,0 1 0,0 1-1,1 1 1,-33 12 0,13 1 245,1 1 0,0 1 0,2 3 1,0 1-1,-68 59 0,85-63-227,0 2 0,1 1 0,2 0 0,1 2 0,0 0 0,2 1 0,1 1 1,1 0-1,-17 48 0,12-8-59,3 0 1,3 1 0,3 0-1,3 1 1,2 0 0,6 86-1,58 420-436,-48-500 218,31 163 36,-35-216 51,1 0-1,1 0 1,0-1-1,2 0 1,1-1-1,1 0 0,26 36 1,-29-46 41,1-1 0,0-1 0,1 0 0,0 0 0,0-1 0,1-1 0,0 0 0,1 0 0,-1-1 0,1-1 0,0 0 0,0-1 0,1 0 0,0-1 0,-1-1 0,1 0 0,0-1 0,0 0 0,0-1 0,17-2 0,-3-1 4,0-1 0,-1-1 0,0-2 0,0 0-1,0-2 1,-1-1 0,-1-1 0,0-1 0,29-19 0,-8-1 136,-1-2 0,-2-2 0,-2-2 0,-2-2-1,-1-1 1,-2-2 0,-2-2 0,-1-1 0,-3-1 0,-2-2-1,22-54 1,-10 7 621,-4-1 0,-4-3 0,-4 0 0,-5-2 0,10-108 0,-25 147-680,-2-2 0,-4 1-1,-5-65 1,1 103-97,-2 0 0,-1 0 0,-1 1 0,-1-1 0,-1 1 0,-1 1-1,-1 0 1,-1 0 0,-2 1 0,-17-25 0,-51-55-154,60 79-288,0-1 1,2 0-1,1-2 0,1 0 1,1 0-1,-23-58 0,19 12-5426,8 8-1538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11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114 226 5765,'2'-9'3086,"43"-119"3374,-7 41 2780,-37 85-7147,-1 6-780,-2 32-919,-2 1 0,-8 36-1,-2 12-319,-88 509-272,80-490 297,4 1 0,5 1-1,0 157 1,13-112 29,18-212-2589,-9-39-4730,-6 44 214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11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 13933,'0'0'14200,"13"-1"-13426,54-3-131,109-11 38,-148 10-659,-16 2-15,0 1-1,1 0 1,-1 1 0,1 0 0,-1 1 0,17 2 0,-28-1-12,0 0 1,0 0-1,0 0 1,0 0-1,0 0 1,-1 0-1,1 1 1,0-1-1,-1 0 1,1 0-1,-1 0 1,1 1-1,-1-1 1,0 0-1,1 1 1,-1-1-1,0 0 1,0 1-1,0-1 1,0 0-1,0 1 1,-1 1-1,-1 39-106,2-39 112,-7 39 55,-1-1-1,-3 0 1,-24 62-1,1-1 321,8-5-14,5 2 0,-12 150-1,10 203 156,23-438-464,0 69 108,1-48-72,-1 0-1,-10 69 1,10-133-5692,0-1-3261,0 8-6041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12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17969,'-6'0'1794,"2"0"704,4 2-160,0 2-1057,13 3-736,11-2 288,5-1 32,5-3-33,1 0 129,4-1-192,0 2-353,-2 0-255,0 3-97,-2 1-32,-1 1 0,-5-3-737,-4-4-2850,-8 0-5254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2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61 14574,'0'0'5317,"-9"-1"-2707,-24-3 81,33 4-2633,-1 0 0,1 0 0,-1 0 1,1 0-1,0 0 0,-1-1 0,1 1 0,0 0 1,-1 0-1,1 0 0,0 0 0,-1 0 0,1 0 1,0-1-1,-1 1 0,1 0 0,0 0 0,-1-1 1,1 1-1,0 0 0,0 0 0,-1-1 0,1 1 1,0 0-1,0-1 0,-1 1 0,1 0 0,0-1 1,0 1-1,0 0 0,0-1 0,0 1 0,0-1 0,0 1 1,0 0-1,0-1 0,0 1 0,0 0 0,0-1 1,0 1-1,0-1 0,0 1 0,0 0 0,0-1 1,0 1-1,0 0 0,0-1 0,1 1 0,-1 0 1,0-1-1,0 1 0,0 0 0,1-1 0,-1 1 1,14-13 808,-5 8-693,0 1 0,0 1 0,0-1 0,1 1 0,-1 1 0,1 0 0,0 0 1,-1 1-1,1 0 0,0 1 0,0 0 0,12 2 0,-20-2-168,-1 0-1,1 0 1,0 0-1,0 0 1,-1 1-1,1-1 1,0 1-1,-1-1 1,1 1-1,0 0 1,-1-1-1,1 1 1,-1 0-1,1 0 1,-1 0-1,0 0 1,1 1-1,-1-1 1,0 0 0,0 1-1,0-1 1,0 0-1,0 1 1,0-1-1,0 1 1,0 0-1,0-1 1,-1 1-1,1-1 1,-1 1-1,1 0 1,-1 0-1,0-1 1,0 1-1,0 0 1,0 0-1,0-1 1,0 1-1,0 0 1,0 0-1,-1-1 1,0 3-1,0 3 29,-1 0-1,0-1 1,0 1-1,-1-1 0,0 0 1,0 0-1,0 0 1,-1 0-1,-7 9 0,-44 33 294,43-39-258,0 0 0,1 1 0,0 0 1,-9 13-1,19-23-69,1 1 0,0-1 0,0 0 0,0 1 0,0-1 0,-1 1 0,1-1 0,0 0 0,0 1 0,0-1 0,0 1 0,0-1 0,0 0 0,0 1 0,0-1 0,0 1 0,0-1 0,0 1 0,0-1 0,0 0 0,1 1 0,-1-1 0,0 1 0,0-1 0,0 0 0,0 1 0,1-1 0,-1 0 0,0 1 0,1-1 0,-1 0 0,0 1 0,0-1 0,1 0 0,-1 0 0,0 1 0,1-1 0,-1 0 0,1 0 0,-1 0 0,0 1 0,1-1 0,-1 0 0,1 0 0,-1 0 0,0 0 0,1 0 0,-1 0 0,1 0 0,-1 0 0,1 0 0,-1 0 0,0 0 0,1 0 0,35 3 0,-26-3 0,46 7-3561,28 1-7713,-66-7 581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2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17745,'0'0'13308,"-4"7"-13169,0-1-104,1-2-4,0 0 0,0 0 1,0 1-1,0-1 0,1 1 1,0 0-1,0 0 0,0 0 1,1 0-1,-2 5 0,43-7 418,-36-3-412,15-1 41,15 1-161,-33 0 96,-1 0 0,1 0 0,0 1 0,0-1 0,-1 0 0,1 1 0,0-1-1,0 0 1,-1 1 0,1-1 0,0 1 0,-1-1 0,1 1 0,-1 0 0,1-1 0,-1 1 0,1-1 0,-1 1 0,1 0 0,-1 0 0,1-1 0,-1 1-1,0 0 1,1 0 0,-1-1 0,0 1 0,0 0 0,0 0 0,0 0 0,1-1 0,-1 1 0,-1 1 0,1-1 1,0-1 0,0 0 0,0 0 0,0 0 0,0 1 0,0-1 0,-1 0 0,1 0 0,0 0 0,0 0 1,0 0-1,-1 0 0,1 1 0,0-1 0,0 0 0,0 0 0,-1 0 0,1 0 0,0 0 0,0 0 0,-1 0 0,1 0 0,0 0 1,0 0-1,0 0 0,-1 0 0,1 0 0,0 0 0,0 0 0,-1 0 0,1 0 0,0 0 0,0 0 0,0 0 0,-1-1 0,1 1 1,0 0-1,0 0 0,0 0 0,-1 0 0,1 0 0,0-1 0,0 1 0,0 0 0,0 0 0,-1 0 0,1 0 0,0-1 0,-8-2-1133,6 6-2797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3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82 8360,'0'0'22250,"-5"-8"-21460,-18-23-288,22 30-485,0 0 1,0 1-1,0-1 0,0 1 0,0-1 0,1 0 1,-1 1-1,0 0 0,0-1 0,0 1 0,-1 0 1,1-1-1,0 1 0,0 0 0,0 0 0,0 0 1,0 0-1,0 0 0,0 0 0,0 0 0,0 0 1,0 0-1,0 1 0,0-1 0,0 0 0,0 1 1,0-1-1,0 1 0,0-1 0,0 1 0,0-1 1,0 1-1,-1 0 0,-24 25 214,24-24-209,-6 7-20,1 0-1,0 1 1,0 0 0,1 0-1,0 1 1,1-1-1,0 1 1,1 0-1,0 1 1,0-1 0,2 1-1,-1 0 1,2-1-1,-1 1 1,1 0-1,2 23 1,-1-33-2,1 0 0,-1-1 0,0 1 0,1 0 0,-1-1 0,1 1 0,0-1 0,-1 1 0,1-1 0,0 1 0,0-1 0,0 0 0,0 1 0,0-1 0,0 0 0,0 0 0,0 1 0,1-1 0,-1 0 0,0 0 0,1-1 0,-1 1 0,1 0 0,-1 0 0,1-1 0,-1 1 0,1-1 0,0 1 0,-1-1 0,1 0 0,0 1 0,-1-1 0,1 0 0,0 0 0,-1 0 0,1-1 0,0 1 0,-1 0 0,1 0 0,2-2 0,3 1 0,-1-1 0,0 0 0,0 0 0,0-1 0,0 0 0,-1 0 0,1 0 0,-1-1 0,7-5 0,-2 0 0,-1-1 0,0 1 0,0-2 0,-1 1 0,-1-1 0,0-1 0,0 1 0,-1-1 0,-1 0 0,0 0 0,0-1 0,-1 0 0,-1 0 0,0 0 0,-1 0 0,0 0 0,-1-23 0,-1 33 0,-1 1 0,0 0 0,1-1 0,-1 1 0,0 0 0,0 0 0,0 0 0,-1-1 0,1 1 0,-1 1 0,1-1 0,-1 0 0,1 0 0,-1 0 0,0 1 0,0-1 0,0 1 0,0 0 0,0-1 0,0 1 0,0 0 0,0 0 0,-1 0 0,1 1 0,0-1 0,0 0 0,-1 1 0,1 0 0,-1-1 0,1 1 0,0 0 0,-1 0 0,1 0 0,-1 1 0,1-1 0,0 1 0,-1-1 0,1 1 0,0 0 0,-1-1 0,1 1 0,0 0 0,0 1 0,0-1 0,0 0 0,0 1 0,0-1 0,0 1 0,1 0 0,-1-1 0,0 1 0,1 0 0,-1 0 0,0 2 0,1-3-287,0 0 0,1 0 1,-1 0-1,0 0 0,1 0 0,-1 0 0,1 1 0,0-1 1,-1 0-1,1 0 0,0 0 0,0 0 0,-1 0 0,1 1 1,0-1-1,0 0 0,0 0 0,1 0 0,-1 1 0,0-1 1,0 0-1,1 0 0,-1 0 0,1 2 0,1-3-365,-1 1 0,1 0 1,-1 0-1,1 0 0,0-1 0,-1 1 0,1-1 0,0 1 0,0-1 1,-1 0-1,1 0 0,0 1 0,0-1 0,0-1 0,1 1 0,12 0-6603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68 9993,'0'0'7917,"5"-9"-4548,-4 9-3260,25-38 3350,-25 36-3198,0 1 0,0 0 0,1-1 0,-1 1 1,0 0-1,0-1 0,1 1 0,-1 0 0,0 0 0,1 0 0,-1 0 1,1 0-1,-1 1 0,1-1 0,0 0 0,-1 1 0,1-1 1,0 1-1,0-1 0,-1 1 0,1 0 0,0 0 0,0 0 1,-1 0-1,1 0 0,0 0 0,0 0 0,-1 1 0,3 0 1,-2 2-257,-2 0 0,1 0 0,0 0 0,0 1 0,-1-1 0,0 0 0,1 0 0,-1 1 0,-1-1 0,1 0 0,0 0 0,-1 0 0,1 1 0,-1-1 0,0 0 0,-2 4 0,-4 4-5,0 1 0,-1-1 0,0-1 0,-1 1 0,0-1 0,-1-1 0,-15 13 0,15-15 0,1 1 0,0 1 0,0-1 0,1 1 0,0 1 0,0 0 0,1 0 0,1 0 0,-7 15 0,12-25 0,1 1 0,0 0 0,-1 0 0,1 0 0,0 0 0,0 0 0,-1 0 0,1 0 0,0 0 0,0 0 0,0 0 0,0 0 0,0 0 0,0 0 0,1 0 0,-1 0 0,0 0 0,0 0 0,1-1 0,-1 1 0,1 0 0,-1 0 0,1 0 0,-1 0 0,1 0 0,-1-1 0,2 2 0,0 0 0,0-1 0,0 0 0,0 0 0,0 0 0,1 0 0,-1 0 0,0-1 0,0 1 0,1 0 0,-1-1 0,4 0 0,8 1 0,1-1 0,29-4 0,-40 4 0,3-1-479,-1 0 1,1 0-1,-1 0 1,0-1-1,0 0 1,1 0-1,-1 0 1,-1-1-1,1 0 1,0 0-1,-1-1 0,1 1 1,8-9-1,-4-4-6754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3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20980,'0'0'11157,"-5"9"-10591,-15 29-502,20-38-64,-1 1 0,1-1 0,0 1 0,0-1 0,0 1 0,-1-1 0,1 1 0,0 0 0,0-1 0,0 1 0,0-1 0,0 1 0,0 0 0,0-1 0,0 1 0,0 0 0,0-1 0,0 1 0,1-1 0,-1 1 0,0-1 0,0 1 0,1 0 0,-1-1 0,0 1 0,0-1 0,1 1 0,-1-1 0,1 1 0,-1-1 0,0 0 0,1 1 0,-1-1 0,1 1 0,-1-1 0,1 0 0,-1 0 0,1 1 0,0-1 0,-1 0 0,1 0 0,-1 1 0,1-1 0,1 0 0,32 5 0,-24-4 0,-5-1 0,-1 1 0,0 1 0,1-1 0,-1 0 0,0 1 0,0 0 0,0 0 0,0 0 0,0 0 0,0 1 0,-1 0 0,1 0 0,-1 0 0,0 0 0,1 0 0,-2 0 0,1 1 0,0 0 0,-1-1 0,1 1 0,-1 0 0,2 6 0,-3-6 0,0 1 0,0 0 0,0 0 0,-1 0 0,0 0 0,0 0 0,0 0 0,-1 0 0,0 0 0,1 0 0,-2 0 0,1 0 0,-1 0 0,1 0 0,-1-1 0,-1 1 0,1-1 0,-1 0 0,-5 8 0,-4 4 0,0 0 0,-23 20 0,32-32 0,-1-1 0,1 0 0,-1 0 0,0 0 0,0 0 0,0-1 0,0 1 0,0-1 0,0 0 0,-1 0 0,1-1 0,-1 1 0,1-1 0,-1 0 0,0 0 0,-7 0 0,11-2-124,-1 1-1,1-1 1,0 0 0,0 0 0,-1 0-1,1 0 1,0 0 0,0 0 0,0 0-1,0 0 1,1-1 0,-1 1 0,0 0-1,0-1 1,1 1 0,-1 0 0,1-1-1,-1 1 1,1-1 0,-1 1 0,1-1-1,0 1 1,0-3 0,-6-44-7151,5 37 4293,-2-33-9275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4.2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21012,'0'0'8039,"53"-17"-5476,-32 16-1410,6 1-1153,-1 0 0,-2 0 0,0 0-609,-3-7-4868,-3-4-6758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16464,'0'0'1777,"8"-1"214,-8 1-1965,5-1 320,0 1-1,0-1 1,0 1-1,0 0 1,0 0 0,0 0-1,0 1 1,0 0-1,0 0 1,0 0-1,-1 0 1,1 1 0,0 0-1,-1 0 1,0 0-1,1 1 1,5 3-1,6 10 322,0 0 1,-2 1-1,1 0 0,-2 2 0,0-1 0,14 31 0,53 131 131,-58-125-505,-2-5-227,3-1 0,1-1 0,2-1 0,3-1 0,1-2 0,2-1 0,43 44 0,-34-45-66,2-1 0,80 57 0,-123-98-29,-1-1-1,1 1 1,0 0-1,0 0 1,0 0 0,0 0-1,0 0 1,-1 0-1,1 0 1,0 0 0,0 0-1,0 0 1,0 0-1,0 0 1,0 0 0,-1 0-1,1 0 1,0 0-1,0 0 1,0 0 0,0 0-1,0 0 1,-1 0-1,1 0 1,0 0 0,0 0-1,0 1 1,0-1-1,0 0 1,0 0 0,-1 0-1,1 0 1,0 0-1,0 0 1,0 0 0,0 0-1,0 1 1,0-1-1,0 0 1,0 0 0,0 0-1,0 0 1,0 0-1,0 0 1,0 1 0,0-1-1,0 0 1,0 0-1,-1 0 1,1 0 0,1 0-1,-1 1 1,0-1-1,0 0 1,0 0 0,0 0-1,0 0 1,0 0-1,0 1 1,0-1 0,0 0-1,0 0 1,0 0-1,-17 1-4866,14-1 3421,-17 0-6607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25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2018 231 10442,'-4'-12'1719,"0"2"-1671,-1 0-1,0 1 1,0 0 0,-1 0-1,0 0 1,0 1 0,-1 0-1,0 0 1,-1 1 0,0 0-1,0 0 1,0 1 0,-1-1-1,-13-5 1,-10-4-38,-1 2-1,0 1 1,-1 2-1,-1 1 1,1 2 0,-2 1-1,-67-4 1,26 9-6,0 3 1,-127 18 0,130-8 565,1 3 0,1 4 0,1 2 1,1 4-1,0 3 0,2 3 0,2 2 0,-90 60 0,119-67-397,1 2-1,1 2 0,1 1 1,2 2-1,1 1 1,2 1-1,1 1 1,2 2-1,2 0 0,1 2 1,2 1-1,1 1 1,2 0-1,3 1 1,-14 53-1,13-15-26,4 1 1,-4 128-1,23 165-67,-1-252-157,6-1 1,5-1 0,41 151-1,-49-241 74,1-1 0,1 0 0,2-1 0,1-1 0,1 0 0,1-1 0,27 34 0,-32-48 4,0 1 0,0-2 0,1 0 0,1 0 0,0-1 0,0 0 0,1-1 0,1-1 0,-1-1 0,1 0 0,0 0 0,1-2 0,-1 0 0,1 0 0,25 3 0,-14-7 103,0 0-1,0-1 0,0-2 0,0-1 1,0-1-1,-1-1 0,1-1 0,-1-2 1,29-12-1,17-11 1090,130-78-1,-32 3 314,307-252 0,-377 270-1235,-5-5 0,-3-4 0,155-215-1,-217 267-150,-2-1-1,-3-1 1,-1-1-1,-3-1 1,-1 0-1,21-92 1,-35 115-88,-1 0-1,-2 0 1,-1-1 0,-1 1 0,-1 0 0,-1-1 0,-1 1 0,-1 0 0,-2 0 0,-1 0 0,-1 1 0,0-1 0,-3 2-1,0-1 1,-19-33 0,11 30-202,-2 0-1,0 2 1,-2 1-1,-45-42 1,-112-72-6703,162 127 5802,-43-34-3674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32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4504 954 7944,'0'0'710,"8"-9"-289,21-20-356,-16 17 536,0 0 0,-1 0 0,0-1-1,-1-1 1,0 0 0,12-23 0,-22 35-550,0-1 0,-1 1 1,1-1-1,-1 0 0,1 1 1,-1-1-1,0 0 0,0 0 0,0 1 1,0-1-1,-1 0 0,1 0 0,-1 1 1,0-1-1,0 1 0,0-1 0,0 0 1,0 1-1,0 0 0,-1-1 1,1 1-1,-1 0 0,1 0 0,-1-1 1,0 2-1,0-1 0,-3-2 0,-7-6-568,0 1 1,0 1-1,-1 0 0,-15-6 0,-17-10-1019,-55-46 79,32 22 2180,-137-74 0,96 74 918,-3 5-1,-197-49 0,-245-16-53,-124 12-1877,460 76 181,-248 10 0,368 16 178,0 4-1,1 4 1,1 5-1,0 4 0,-115 44 1,107-27 37,3 5-1,1 4 1,3 4 0,-128 94 0,171-107-92,-86 84 0,121-105-15,1 1-1,1 1 1,0 1-1,2 0 1,1 1-1,0 1 1,-13 32-1,24-47 4,0 0-1,1 0 1,-1 0-1,2 0 1,-1 1 0,1-1-1,1 0 1,0 1 0,0-1-1,1 1 1,0-1-1,0 0 1,1 0 0,4 12-1,-1-8 73,1-1 0,0 1 0,1-1 0,0-1 0,1 0 0,0 0 0,1 0 0,18 17 0,10 2 183,0-1 0,2-2 0,1-2 0,71 32 0,39 12-13,169 53 0,171 22-134,-253-88-36,348 36 0,252-50 13,-306-48 1792,753-106 0,-1021 66-1780,-211 34-82,-1-2 0,95-40 0,-135 49-13,1-1 1,-1 0 0,-1-1 0,1 0 0,-1 0-1,0-1 1,-1 0 0,1-1 0,-2 0 0,1 0-1,11-20 1,-16 23-2,-1 0 0,0-1 0,-1 0-1,0 1 1,0-1 0,0 0 0,-1 0 0,0-1 0,0 1 0,-1 0-1,0 0 1,0 0 0,0 0 0,-1-1 0,0 1 0,-1 0-1,0 0 1,0 1 0,0-1 0,-1 0 0,0 1 0,-4-8-1,-2-2 2,-1 1-1,-1-1 1,0 2-1,-1 0 1,-1 0-1,0 1 0,-29-22 1,-3 3-7,-69-37 0,-11 4-98,-245-89 0,-150-4-594,-142 24-2700,493 104 416,2-2-2333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0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11147,'0'0'10303,"-8"8"-9353,6-5-875,-2 0 99,1 1 1,-1 0-1,1 0 0,0 0 0,0 0 1,0 1-1,1-1 0,0 1 0,-1-1 1,2 1-1,-1 0 0,0 0 0,1 0 1,0 0-1,0 0 0,0 8 0,1-7 106,0-2-20,0 1 0,0-1 1,0 0-1,0 1 0,1-1 1,0 0-1,0 0 0,2 5 1,-3-7-199,2-1 1,-1 1 0,0-1 0,0 0 0,0 0 0,1 0 0,-1 1 0,0-1 0,1-1 0,-1 1 0,1 0 0,-1 0 0,1 0 0,0-1 0,-1 1 0,1-1 0,0 1 0,-1-1 0,1 0 0,0 0 0,-1 0 0,1 0-1,0 0 1,2 0 0,15-1 260,0-1 0,1-1-1,-1-1 1,-1 0-1,32-12 1,-27 8-255,0 1 1,47-7-1,-60 12-67,0 1 0,0 1 1,0-1-1,-1 2 0,1-1 0,0 2 0,17 3 0,-23-3 5,-1-1 0,1 1-1,-1 0 1,1 0 0,-1 0-1,0 1 1,0-1-1,0 1 1,-1-1 0,1 1-1,0 0 1,-1 0 0,0 1-1,0-1 1,0 0-1,0 1 1,0-1 0,-1 1-1,1-1 1,-1 1 0,0 0-1,1 4 1,-2-2 25,1-1-1,1 0 1,-1 0 0,1 0 0,0 0-1,0 0 1,1 0 0,-1 0-1,6 6 1,-6-9-20,0-1 1,0 1-1,0-1 0,0 0 0,1 0 0,-1 0 1,0 0-1,0-1 0,1 1 0,-1 0 0,1-1 1,-1 0-1,0 0 0,1 1 0,-1-1 0,1-1 1,-1 1-1,1 0 0,-1-1 0,0 1 0,1-1 0,-1 0 1,0 1-1,4-3 0,11-3 43,0-2-1,0 0 1,21-15 0,-28 17-58,0-1 1,-1 1 0,2 1-1,-1 0 1,1 0-1,-1 1 1,1 1 0,1 0-1,-1 0 1,0 1 0,1 0-1,16 0 1,-25 3 4,1 0 1,-1 0-1,1 0 1,-1 0-1,1 1 1,-1-1-1,0 1 1,0 0-1,0 0 1,0 0-1,0 0 0,0 1 1,-1-1-1,1 1 1,-1 0-1,0 0 1,1 0-1,-1 0 1,-1 0-1,3 4 1,-1-3 2,-1 0 1,1 0 0,-1 0-1,1 0 1,0-1 0,1 1-1,-1-1 1,1 0 0,-1 0-1,1 0 1,0-1 0,0 1-1,7 2 1,-2-2-1,0-1 0,0-1 0,0 0 0,0 0 1,0 0-1,0-1 0,0-1 0,0 0 0,1 0 0,-1 0 0,0-1 0,9-4 1,16-6-23,59-30 1,2 0-269,-78 33-2325,-5 0-4611,4-7-6957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1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328 0 19667,'0'0'7452,"-3"12"-5861,-31 117-1108,-7-2 0,-4-2 0,-70 133 0,92-214-599,-22 48 443,40-82-590,2 0 1,-1 0-1,1 0 0,1 1 0,0-1 1,-1 20-1,12-36-8070,1-22 1425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1 535 18706,'0'0'8568,"15"-10"-6347,143-94-585,217-188 0,-329 248-1636,41-35 0,-87 79 0,0-1 0,1 1 0,-1 0 0,0-1 0,0 1 0,0 0 0,1-1 0,-1 1 0,0 0 0,0 0 0,1-1 0,-1 1 0,0 0 0,1 0 0,-1-1 0,0 1 0,1 0 0,-1 0 0,0 0 0,1 0 0,-1 0 0,0 0 0,1 0 0,-1-1 0,1 1 0,-1 0 0,0 0 0,1 0 0,-1 0 0,0 0 0,1 1 0,-1-1 0,0 0 0,1 0 0,-1 0 0,1 0 0,-1 0 0,0 0 0,1 1 0,-1-1 0,0 0 0,0 0 0,1 0 0,-1 1 0,0-1 0,1 0 0,-1 1 0,0-1 0,0 0 0,0 0 0,1 1 0,-1-1 0,0 0 0,0 1 0,0-1 0,0 0 0,0 1 0,1-1 0,-1 1 0,0-1 0,-1 28 0,0-21 0,-22 154 0,14-112 0,2 1 0,2 0 0,2 72 0,3-115-70,1 0-1,0 0 1,0 0 0,1 0-1,-1 0 1,2 0-1,-1-1 1,1 1 0,0-1-1,6 9 1,-7-11-211,1-1 1,-1 0-1,1 0 1,0 0-1,0-1 1,0 1-1,1-1 1,-1 1-1,1-1 1,-1 0-1,1-1 1,0 1-1,0-1 0,-1 1 1,1-1-1,0 0 1,0 0-1,0-1 1,5 1-1,22 0-12680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17008,'0'0'6081,"-2"11"-3599,-5 22-927,2 0-1,-2 55 1,6-71-1351,1-1 1,1 1-1,0 0 0,1 0 0,1-1 0,1 0 1,0 1-1,7 15 0,-10-30-196,0 1 0,0-1 1,0 0-1,1 0 0,-1 0 0,1 0 0,-1 0 0,1 0 1,0 0-1,0 0 0,0-1 0,0 1 0,0-1 0,0 1 1,0-1-1,0 0 0,1 0 0,-1 0 0,0 0 1,1 0-1,2 0 0,-1 0 10,0-1 0,1 0 1,-1-1-1,0 1 0,0-1 1,0 1-1,0-1 0,0-1 1,0 1-1,0 0 0,7-4 0,7-6 41,-1 0-1,0-1 0,-1-1 1,17-15-1,-28 22-55,17-15-3,23-22 0,-42 40 0,-1 1 0,1 0 0,0 0 0,0 0 0,0 0 0,0 0 0,1 1 0,-1 0 0,0-1 0,1 1 0,-1 0 0,6 0 0,-8 1 0,0 1 0,0-1 0,-1 1 0,1-1 0,0 1 0,0 0 0,-1-1 0,1 1 0,-1 0 0,1 0 0,-1 0 0,1-1 0,-1 1 0,1 0 0,-1 0 0,1 0 0,-1 0 0,0 0 0,0 0 0,0 0 0,1-1 0,-1 1 0,0 0 0,0 0 0,0 0 0,-1 2 0,2 35 0,-1-31 0,0-1 0,0 2 0,0 0 0,0 0 0,1 0 0,0 1 0,4 12 0,-5-20 0,0 0 0,0 0 0,1 0 0,-1-1 0,1 1 0,-1 0 0,1 0 0,-1 0 0,1-1 0,0 1 0,-1 0 0,1-1 0,0 1 0,0 0 0,-1-1 0,1 1 0,0-1 0,0 1 0,0-1 0,0 1 0,-1-1 0,3 1 0,-1-2 0,0 1 0,0 0 0,-1 0 0,1 0 0,0-1 0,0 1 0,0-1 0,0 0 0,0 1 0,-1-1 0,1 0 0,0 0 0,0 0 0,-1 0 0,3-3 0,32-29 0,21-16 0,-54 47 0,0 0 0,0 0 0,1 0 0,-1 0 0,1 0 0,0 1 0,-1-1 0,1 1 0,0 0 0,0 0 0,0 1 0,0-1 0,0 1 0,6 0 0,-9 0 0,0 1 0,0 0 0,0-1 0,0 1 0,0 0 0,0 0 0,-1 0 0,1 0 0,0 0 0,0 0 0,-1 0 0,1 0 0,-1 0 0,1 0 0,-1 0 0,1 0 0,-1 1 0,0-1 0,1 0 0,-1 0 0,0 0 0,0 1 0,0-1 0,0 0 0,0 0 0,0 2 0,-1 39 0,0-36 0,-5 16-2943,0-18-96,-1-16-476,0-10-5085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3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11371,'0'0'11883,"70"-7"-11883,-37 13-2338,8 2-4805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3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112 279 22517,'0'0'2734,"-11"5"378,5-3-2844,-4 3 350,-1 0 1,1 0 0,-17 13 0,24-16-534,0 0 1,1 1 0,-1 0 0,0-1-1,1 1 1,-1 0 0,1 0 0,0 0-1,0 0 1,0 1 0,1-1 0,-1 0-1,1 1 1,0 0 0,0-1 0,0 1-1,0-1 1,0 6 0,1-8-85,0 1 0,1-1 0,-1 0 0,1 0 0,-1-1 0,1 1 1,-1 0-1,1 0 0,0 0 0,-1 0 0,1 0 0,0 0 0,0-1 0,-1 1 0,1 0 0,0-1 0,0 1 0,0-1 1,0 1-1,0-1 0,0 1 0,0-1 0,0 1 0,0-1 0,0 0 0,0 0 0,0 0 0,0 1 0,0-1 0,0 0 1,1 0-1,-1-1 0,0 1 0,0 0 0,0 0 0,2-1 0,44-8-9,-30 1 8,-1 0 0,-1-1 0,0 0 0,0-1 0,-1-1 0,0-1 0,-1 0 0,0 0 0,-1-1 0,17-23 0,-11 10 0,0-2 0,-1 0 0,-2 0 0,22-60 0,-27 54 0,-8 17 0,-6 15 0,-4 9 0,-14 22 0,1 0 0,2 2 0,1 0 0,1 0 0,-23 65 0,37-88 0,0 0 0,1 1 0,0-1 0,1 1 0,0 0 0,0-1 0,1 1 0,0 0 0,1 10 0,0-16 0,0 0 0,0-1 0,0 1 0,0 0 0,0 0 0,0 0 0,1-1 0,-1 1 0,1-1 0,0 1 0,0-1 0,0 0 0,0 0 0,0 0 0,0 0 0,1 0 0,-1 0 0,1 0 0,-1-1 0,1 1 0,-1-1 0,1 0 0,0 0 0,0 0 0,0 0 0,0 0 0,0-1 0,0 1 0,4-1 0,0 1 0,1-1 0,0 0 0,0 0 0,-1-1 0,1 0 0,0 0 0,-1-1 0,1 0 0,-1 0 0,0-1 0,1 0 0,-1 0 0,-1-1 0,1 1 0,0-2 0,-1 1 0,0-1 0,0 0 0,0 0 0,8-11 0,-7 8 0,0-1 0,-1 0 0,0 0 0,0-1 0,-1 1 0,0-1 0,-1 0 0,0-1 0,-1 1 0,0-1 0,-1 0 0,0 1 0,0-1 0,-1-14 0,0 24 0,-1 1 0,0-1 0,0 0 0,0 0 0,0 0 0,0 0 0,0 0 0,0 0 0,-1 0 0,1 0 0,0 0 0,0 0 0,-1 1 0,1-1 0,0 0 0,-1 0 0,1 0 0,-1 0 0,1 1 0,-1-1 0,1 0 0,-1 0 0,0 1 0,1-1 0,-1 1 0,0-1 0,-1 0 0,1 1 0,0 0 0,-1 0 0,1 0 0,0 0 0,-1 0 0,1 0 0,0 0 0,-1 1 0,1-1 0,0 0 0,-1 1 0,1-1 0,0 1 0,0 0 0,0-1 0,-2 2 0,-4 3 0,-1 1 0,1 0 0,1 0 0,-9 9 0,10-9 0,1-1 0,0 1 0,0-1 0,0 1 0,0 0 0,1 1 0,0-1 0,1 1 0,-1-1 0,1 1 0,1 0 0,-1 0 0,0 13 0,2-18 0,0-1 0,1 0 0,-1 1 0,1-1 0,-1 0 0,1 1 0,0-1 0,-1 0 0,1 0 0,0 0 0,0 1 0,0-1 0,0 0 0,0 0 0,0 0 0,0-1 0,0 1 0,0 0 0,1 0 0,-1 0 0,0-1 0,0 1 0,1-1 0,-1 1 0,0-1 0,1 0 0,-1 1 0,1-1 0,-1 0 0,1 0 0,-1 0 0,3 0 0,56-1 0,-51 1 0,48-11 0,-46 8 0,1 1 0,-1-1 0,1 2 0,-1 0 0,15 0 0,-25 1 0,0 0 0,0 1 0,0-1 0,0 0 0,0 0 0,0 1 0,0-1 0,0 0 0,0 1 0,0-1 0,-1 1 0,1-1 0,0 1 0,0-1 0,0 1 0,-1 0 0,1-1 0,0 1 0,-1 0 0,1 0 0,-1 0 0,1-1 0,-1 1 0,1 0 0,-1 0 0,1 1 0,3 30 0,2 3 0,-6-34 0,1 0 0,0 0 0,-1 0 0,1 0 0,0 0 0,-1 0 0,1 0 0,0 0 0,0-1 0,0 1 0,0 0 0,0 0 0,0-1 0,0 1 0,0-1 0,0 1 0,0-1 0,0 1 0,0-1 0,0 0 0,0 1 0,0-1 0,1 0 0,-1 0 0,0 0 0,0 0 0,2 0 0,3-1 0,0 0 0,0 0 0,0-1 0,-1 0 0,1 0 0,0-1 0,-1 1 0,1-1 0,-1-1 0,0 1 0,0-1 0,0 1 0,-1-1 0,1-1 0,3-4 0,1-1 0,0 0 0,-1 0 0,0-1 0,-1 0 0,0 0 0,6-14 0,-10 13 0,-6 10 0,-8 20 0,10-4-452,-1-1-5966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4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15471,'2'-12'2626,"3"-26"3714,-5 37-5946,0-1 1,0 1 0,1 0-1,-1-1 1,0 1-1,1 0 1,-1-1 0,1 1-1,0 0 1,-1 0-1,1-1 1,0 1 0,0 0-1,0 0 1,0 0-1,0 0 1,0 0 0,2-2-1,-2 6-330,1 0 0,-1 0 0,0 0 0,0 0 0,-1 0 0,1 0 0,0 0 1,-1 1-1,0-1 0,0 0 0,0 0 0,0 4 0,0-5-64,-1 79 0,3 68 0,-2-146 0,0 0 0,0 0 0,0 0 0,0-1 0,1 1 0,-1 0 0,1 0 0,0-1 0,0 1 0,0 0 0,0-1 0,0 1 0,1-1 0,-1 0 0,1 1 0,-1-1 0,1 0 0,0 0 0,0 0 0,0 0 0,0 0 0,0 0 0,0-1 0,1 1 0,-1-1 0,1 1 0,-1-1 0,1 0 0,2 1 0,-1-2 0,0 0 0,1 0 0,-1 0 0,0-1 0,0 0 0,0 0 0,0 0 0,0 0 0,0 0 0,-1-1 0,1 0 0,0 1 0,-1-2 0,1 1 0,-1 0 0,0-1 0,1 1 0,-1-1 0,3-4 0,6-6 0,-1 0 0,-1 0 0,0-1 0,-1 0 0,-1-1 0,0 0 0,-1-1 0,0 1 0,-1-1 0,-1 0 0,-1-1 0,0 1 0,-1-1 0,-1 0 0,0-32 0,-2 49 0,0 1 0,0-1 0,0 0 0,-1 0 0,1 0 0,0 0 0,0 1 0,-1-1 0,1 0 0,0 0 0,0 0 0,-1 0 0,1 0 0,0 0 0,0 0 0,-1 0 0,1 0 0,0 0 0,0 0 0,-1 0 0,1 0 0,0 0 0,0 0 0,-1 0 0,1 0 0,0 0 0,0 0 0,-1-1 0,1 1 0,0 0 0,0 0 0,-1 0 0,1 0 0,0 0 0,0-1 0,0 1 0,-1 0 0,1 0 0,0 0 0,0-1 0,0 1 0,0 0 0,0 0 0,-1-1 0,1 1 0,0 0 0,0 0 0,0-1 0,0 1 0,0-1 0,-12 25 0,10-16 0,0-1 0,1 1 0,0 0 0,0-1 0,0 1 0,1 0 0,2 12 0,-2-18 0,0 0 0,1 0 0,-1 0 0,1 0 0,0 0 0,0 0 0,0 0 0,0 0 0,0 0 0,0 0 0,0-1 0,1 1 0,-1 0 0,1-1 0,-1 1 0,1-1 0,0 1 0,-1-1 0,1 0 0,0 0 0,0 0 0,0 0 0,0 0 0,0 0 0,0-1 0,0 1 0,0 0 0,0-1 0,0 0 0,0 1 0,4-1 0,3 0 0,0 0 0,0-1 0,0 0 0,0 0 0,0-1 0,0 0 0,0-1 0,0 0 0,-1 0 0,10-6 0,-13 7 0,1-1 0,-1 0 0,-1 0 0,1-1 0,0 1 0,-1-1 0,0 0 0,0-1 0,0 1 0,0 0 0,0-1 0,-1 0 0,0 0 0,0 0 0,-1 0 0,1-1 0,1-5 0,-4 11 0,-1 0 0,1 0 0,0 1 0,-1-1 0,1 0 0,0 0 0,-1 1 0,1-1 0,-1 0 0,1 0 0,0 0 0,-1 0 0,1 0 0,-1 1 0,1-1 0,-1 0 0,1 0 0,0 0 0,-1 0 0,1 0 0,-1 0 0,1-1 0,-1 1 0,1 0 0,0 0 0,-1 0 0,1 0 0,-1 0 0,1-1 0,0 1 0,-1 0 0,1 0 0,0-1 0,-1 1 0,1 0 0,0 0 0,-1-1 0,1 1 0,0 0 0,0-1 0,-1 1 0,1 0 0,0-1 0,0 1 0,0-1 0,-1 1 0,1 0 0,0-1 0,0 1 0,0-1 0,0 1 0,0-1 0,0 1 0,0 0 0,0-1 0,0 1 0,0-1 0,0 1 0,0-1 0,0 1 0,0 0 0,1-1 0,-1 1 0,0-1 0,0 1 0,0 0 0,1-1 0,-1 1 0,0-1 0,-27 21 0,17-7 0,1 0 0,0 0 0,-11 24 0,17-31 0,0 0 0,1 1 0,-1-1 0,2 1 0,-1 0 0,0-1 0,1 1 0,1 0 0,-1 0 0,1 0 0,1 7 0,-1-13 0,1 0 0,-1 0 0,1 0 0,0 1 0,-1-1 0,1 0 0,0 0 0,0 0 0,0-1 0,0 1 0,0 0 0,0 0 0,0 0 0,0-1 0,0 1 0,0-1 0,1 1 0,-1-1 0,0 1 0,0-1 0,0 1 0,1-1 0,-1 0 0,0 0 0,1 0 0,-1 0 0,0 0 0,2 0 0,44-2 0,-42 2 0,71-13 0,-56 9 0,1 0 0,-1 2 0,1 0 0,28 1 0,-36 6 0,-10-5 0,-5-14 0,-1 2 0,-1 0 0,0 0 0,-8-16 0,7 16 0,0 0 0,0 0 0,-4-19 0,10 30 0,-1 1 0,0-1 0,0 1 0,0 0 0,1-1 0,-1 1 0,0-1 0,0 1 0,1 0 0,-1-1 0,0 1 0,1 0 0,-1-1 0,0 1 0,1 0 0,-1 0 0,0-1 0,1 1 0,-1 0 0,1 0 0,-1 0 0,1 0 0,-1-1 0,0 1 0,1 0 0,-1 0 0,1 0 0,-1 0 0,1 0 0,-1 0 0,1 0 0,-1 0 0,1 0 0,19 1 0,-19-1 0,37 0-2565,19 0-6919,-22 0-472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5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 15086,'0'0'14339,"-8"1"-12577,4-1-1690,1 1 1,-1-1-1,1 1 1,0 0-1,-1 0 0,1 1 1,0-1-1,0 1 1,0-1-1,0 1 1,0 0-1,0 0 0,0 0 1,-3 4-1,1 0-10,1 0 0,0-1-1,0 2 1,0-1 0,1 0 0,0 1-1,-4 11 1,5-12-69,0 0 0,0 1 1,0-1-1,1 1 0,-1-1 0,2 1 1,-1-1-1,1 1 0,0 0 0,0-1 1,1 1-1,0-1 0,0 1 0,3 6 1,-1-5-24,1-1 0,0 1 1,0-1-1,1 0 1,0 0-1,0-1 0,0 1 1,1-1-1,0-1 1,11 9-1,1 0-408,-8-6 317,0 0-1,0 0 1,-1 1 0,0 0 0,11 16 0,-18-22 173,0 0 1,-1-1-1,1 1 0,-1 0 1,0 0-1,0 0 0,0 0 1,0 0-1,-1 0 0,1 0 1,-1 0-1,0 1 0,0-1 0,0 0 1,0 0-1,-1 0 0,1 0 1,-1 0-1,1 0 0,-1 0 1,0 0-1,0 0 0,-1 0 1,1 0-1,-1 0 0,1 0 1,-1-1-1,-2 3 0,-4 6-40,-1-1 0,0-1-1,-1 1 1,1-1 0,-2-1-1,1 0 1,-13 7 0,17-11-13,0-1-1,0 0 1,0 0 0,0 0 0,-1-1 0,0 0 0,1 0-1,-1 0 1,0-1 0,0 0 0,0-1 0,0 1 0,0-1-1,1-1 1,-9 0 0,12 0 1,0-1 0,1 1 0,-1-1 0,1 1 0,-1-1 0,1 0 0,0 0 0,0 0 0,-1 0 0,1 0 0,1 0 0,-1 0 0,0-1 0,1 1 0,-1-1 0,1 0 0,-1 1 0,1-1 0,0 0 0,0 0 0,1 1 0,-1-1 0,1 0 0,-1 0 0,1 0 0,0 0 0,0 0 0,1-6 0,-1 1 0,0 0 0,0 1 0,1-1 0,1 0 0,-1 1 0,1-1 0,1 1 0,-1-1 0,1 1 0,4-8 0,43-47-2826,35-23-8025,-57 59 6858,11-10-10559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8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694 61 14894,'0'0'1895,"2"-9"353,1-2-1489,3-29 2352,-20 53 306,-488 513 2206,344-365-4803,149-153-817,7-5-7,-1-1 1,1 1 0,0-1 0,-1 1-1,1 0 1,0 0 0,0 0 0,-1 4-1,4-7-199,1 1-1,-1-1 1,0 0-1,1 1 1,-1-1-1,0 0 1,1 0-1,-1 0 1,1 0-1,-1 0 1,1 0-1,-1 0 1,0 0-1,1-1 1,-1 1 0,3-1-1,28-19-4056,6-10-1895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6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40 12300,'0'0'14621,"-8"-1"-12357,5 0-2171,-1 1 0,1 0 0,0 0 0,0 0 0,0 0 0,0 0 0,0 1 0,0 0 0,0-1 0,0 1 0,0 0 0,0 0 0,0 1 0,0-1 0,-4 3 0,3 0-13,0-1-1,0 1 1,1 0 0,0 0 0,-1 0-1,1 0 1,1 0 0,-1 1 0,1 0-1,-1-1 1,-1 7 0,3-8-29,-1 0 0,1 0 1,0 1-1,0-1 0,0 0 0,1 1 0,-1-1 1,1 1-1,-1-1 0,1 1 0,0-1 1,1 1-1,-1-1 0,2 7 0,-1-8-38,0-1 0,0 1-1,0 0 1,1-1 0,-1 1-1,0-1 1,1 0 0,-1 1-1,1-1 1,0 0 0,-1 0-1,1 0 1,0 0 0,0 0-1,-1 0 1,1-1 0,0 1-1,0-1 1,0 1 0,0-1-1,0 0 1,0 1 0,0-1-1,0 0 1,0 0 0,3-1-1,2 1-9,0-1 0,0 0 0,0 0 0,0-1 0,-1 0 0,1 0-1,0 0 1,-1-1 0,0 0 0,8-4 0,58-46-4,-20 13-3,-52 39 4,1 1 0,0-1 0,-1 1 0,1 0 0,-1-1 0,1 1 0,0-1 0,-1 1 0,1 0 0,0-1 0,0 1 0,-1 0 0,1 0 0,0 0 0,-1 0 0,1 0 0,0 0 0,0 0 0,-1 0 0,1 0 0,0 0 0,0 0 0,-1 0 0,1 0 0,0 0 0,0 1 0,-1-1 0,1 0 0,1 1 0,-1 0 0,-1 0 0,1 1 0,0-1 0,0 0 0,-1 1 0,1-1 0,0 1 0,-1-1 0,0 1 0,1-1 0,-1 0 0,0 1 0,0 0 0,1 1 0,-6 69 0,2-48 0,7 2 0,-3-25 0,-1-1 0,0 1 0,1-1 0,-1 1 0,0-1 0,1 1 0,-1-1 0,1 0 0,-1 1 0,1-1 0,-1 1 0,1-1 0,-1 0 0,1 1 0,0-1 0,-1 0 0,1 0 0,-1 1 0,1-1 0,0 0 0,-1 0 0,1 0 0,0 0 0,3 0 0,-1-1 0,1 0 0,-1 0 0,1 0 0,-1-1 0,0 1 0,0-1 0,0 0 0,0 0 0,0 0 0,3-3 0,42-34-483,-37 29 0,0 0 0,1 0 0,1 1 0,-1 0-1,2 1 1,15-7 0,-13 15-7435,-10 9 3341,-6-8 4387,1 0 0,-1 0 0,0-1 0,1 1 0,-1 0 0,0 0 0,1-1 0,-1 1 0,1 0 0,-1-1 0,1 1 0,0 0 0,-1-1 0,1 1 0,0-1 0,-1 1 0,1-1 0,0 1 0,0-1 1,-1 0-1,1 1 0,0-1 0,0 0 0,0 0 0,-1 0 0,1 1 0,2-1 0,3-1-335,1 0 0,0 0 0,-1 0 0,1-1 0,-1 0 0,0 0 0,1 0 0,-1-1 0,0 0 0,-1-1 0,1 1 0,0-1 0,6-6 0,30-27 2391,-8 1 6527,-42 45-6152,0 1-1,1 0 1,1 1-1,-1 0 1,-7 20-1,7-13-978,1 0-1,1 1 1,-3 22 0,2 16-1802,2 95 0,3-54 1259,0-93-690,0 0 0,0 0 0,0 0 0,-1 0 0,0 0-1,0 0 1,0-1 0,-1 1 0,-3 5 0,5-8-21,0-1 0,1 0 0,-1 0 0,0 0 1,1 0-1,-1 0 0,0 0 0,0 0 0,0 0 1,0 0-1,0 0 0,0 0 0,0 0 0,0-1 1,-1 1-1,1-1 0,0 1 0,0-1 0,-1 1 1,1-1-1,0 1 0,0-1 0,-1 0 0,1 0 0,0 0 1,-1 0-1,1 0 0,0 0 0,-1 0 0,1 0 1,0-1-1,-1 1 0,1 0 0,0-1 0,-1 1 1,1-1-1,0 1 0,0-1 0,0 0 0,0 1 1,0-1-1,-2-1 0,0-2-8,0-1 0,1 1 0,-1-1 0,1 1 0,0-1 0,0 1 0,1-1 0,-1 0 0,1 0 0,0 0 0,1 0 0,-1 0 0,1 0 0,0-6 0,0-3 0,0 0 0,1 0 0,0 0 0,5-15 0,-2 15 0,1 1 0,1 0 0,0 0 0,0 0 0,2 0 0,-1 1 0,2 1 0,15-19 0,92-81 0,-64 64 0,-42 38 0,-6 6 0,0 0 0,0-1 0,0 1 0,0-1 0,0 0 0,-1 0 0,0 0 0,0-1 0,0 1 0,0-1 0,-1 0 0,0 1 0,0-1 0,0 0 0,1-7 0,-4 11 0,-1 1 0,1-1 0,-1 1 0,1-1 0,-1 1 0,1 0 0,-1 0 0,0 0 0,1 0 0,-1 0 0,1 0 0,-1 1 0,1-1 0,-1 0 0,1 1 0,-1-1 0,-2 2 0,-2 3 0,-1-1 0,2 1 0,-1 0 0,0 1 0,1 0 0,0-1 0,1 2 0,-7 9 0,8-12 0,1 0 0,-1 0 0,1 0 0,0 0 0,0 1 0,1-1 0,-1 1 0,1-1 0,0 1 0,0 0 0,1-1 0,-1 1 0,1 0 0,0 0 0,1 5 0,0-9 0,0 0 0,0 0 0,0 0 0,0 0 0,0 0 0,1 0 0,-1 0 0,0-1 0,1 1 0,-1 0 0,0-1 0,1 1 0,-1-1 0,1 0 0,-1 1 0,1-1 0,-1 0 0,1 0 0,-1 0 0,1 0 0,-1 0 0,1 0 0,-1 0 0,3-1 0,40-7 0,25-27 0,-59 28 0,0 1 0,0 0 0,1 1 0,-1 0 0,1 1 0,0 0 0,0 1 0,0 0 0,19-2 0,-29 5 0,0 1 0,-1-1 0,1 1 0,0-1 0,0 1 0,-1 0 0,1-1 0,0 1 0,-1 0 0,1 0 0,-1-1 0,1 1 0,-1 0 0,1 0 0,-1 0 0,0 0 0,1 0 0,-1 0 0,0-1 0,0 1 0,1 0 0,-1 0 0,0 0 0,0 0 0,0 0 0,0 0 0,-1 2 0,1 38 0,-1-30 0,2-10 0,-1-1 0,1 1 0,-1-1 0,1 1 0,-1-1 0,1 1 0,-1-1 0,1 1 0,-1-1 0,1 0 0,0 1 0,-1-1 0,1 0 0,-1 0 0,1 0 0,0 1 0,-1-1 0,1 0 0,0 0 0,-1 0 0,1 0 0,0 0 0,0 0 0,-1 0 0,1 0 0,0 0 0,-1 0 0,1-1 0,0 1 0,-1 0 0,1 0 0,-1-1 0,2 0 0,25-7 0,32-29 0,-50 30 0,1 0 0,-1 1 0,1 0 0,0 0 0,1 1 0,-1 1 0,1-1 0,0 2 0,0-1 0,19-2 0,-29 7 1,0-1 1,-1 1-1,1-1 1,0 1-1,-1 0 1,1-1-1,-1 1 1,1 0-1,-1 0 1,1-1-1,-1 1 1,1 0-1,-1 0 1,0 0-1,1-1 1,-1 1-1,0 0 1,0 0-1,0 0 1,0 0-1,0 0 1,1-1-1,-2 1 1,1 0-1,0 0 1,0 0-1,0 0 1,0 0-1,0 0 1,-1-1-1,1 1 1,-1 1-1,-7 32-248,5-16-1705,3-13-1856,0 1-4333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6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40 19731,'17'-4'3164,"21"-7"3402,-38 11-6505,0 0 0,1 0 0,-1 0 0,0 0 0,0 0-1,1 0 1,-1-1 0,0 1 0,0 0 0,1 0 0,-1 0 0,0 0 0,0-1 0,0 1-1,0 0 1,1 0 0,-1 0 0,0-1 0,0 1 0,0 0 0,0 0 0,0-1 0,0 1-1,0 0 1,0 0 0,0-1 0,0 1 0,1 0 0,-1-1 0,0 1 0,0 0 0,-1 0-1,1-1 1,0 1 0,0 0 0,0 0 0,0-1 0,0 1 0,-18-11 870,16 10-931,0 0 0,0 0 0,1 1 0,-1-1 0,0 1 0,0-1 0,0 1 0,0 0 0,1-1 0,-1 1 0,0 0 0,0 0 0,0 0 0,0 1 0,0-1 0,0 0 0,0 1 0,1-1 0,-1 1 0,0 0 0,-2 1 0,3-1 0,-1 1 0,1-1 0,0 1 0,0 0 0,0-1 0,0 1 0,1 0 0,-1 0 0,0-1 0,1 1 0,-1 0 0,1 0 0,-1 0 0,1 0 0,0 0 0,0 0 0,0 0 0,0 0 0,0 0 0,1 0 0,0 1 0,-1-1 0,1 0 0,0 0 0,0-1 0,0 1 0,0-1 0,0 1 0,0-1 0,1 1 0,-1-1 0,0 0 0,1 0 0,-1 1 0,1-1 0,-1 0 0,1 0 0,-1 0 0,1-1 0,0 1 0,0 0 0,-1-1 0,1 1 0,0-1 0,0 1 0,0-1 0,0 0 0,0 0 0,-1 0 0,1 0 0,3 0 0,58-5 0,-13-11 0,-42 12 0,0 1 0,0 0 0,0 0 0,0 1 0,1 0 0,11 0 0,-19 2 0,0 0 0,0 1 0,0-1 0,-1 1 0,1 0 0,0-1 0,-1 1 0,1 0 0,0-1 0,-1 1 0,1 0 0,-1 0 0,1-1 0,-1 1 0,1 0 0,-1 0 0,1 0 0,-1 0 0,0 0 0,0 0 0,1 0 0,-1-1 0,0 1 0,0 0 0,0 0 0,0 0 0,0 0 0,0 0 0,0 0 0,0 0 0,-1 0 0,1 0 0,0 0 0,-1 1 0,-6 35 0,6-32 0,-8 28 0,9-33 0,0 1 0,-1 0 0,1-1 0,0 1 0,0-1 0,0 1 0,-1 0 0,1-1 0,0 1 0,0 0 0,0-1 0,0 1 0,0 0 0,0-1 0,0 1 0,1 0 0,-1-1 0,0 1 0,0-1 0,0 1 0,1 0 0,-1-1 0,0 1 0,0-1 0,1 1 0,-1-1 0,1 1 0,-1-1 0,1 1 0,-1-1 0,0 1 0,1-1 0,0 1 0,-1-1 0,1 0 0,0 1 0,11-2 23,-1-1 1,1 0-1,0 0 0,-1-1 0,0-1 1,22-10-1,-23 9-114,0 1 0,1 0 0,0 0 0,-1 1 0,1 1 0,0 0 0,1 0-1,16 0 1,-27 2-100,-1 0 0,0 0-1,0 0 1,1 0 0,-1 0-1,0 0 1,0 0 0,0 0-1,1 0 1,-1 1 0,0-1-1,0 0 1,1 0-1,-1 0 1,0 0 0,0 0-1,0 0 1,0 1 0,1-1-1,-1 0 1,0 0 0,0 0-1,0 1 1,0-1 0,0 0-1,0 0 1,1 0 0,-1 1-1,0-1 1,0 0 0,0 0-1,0 1 1,0-1-1,0 0 1,0 0 0,0 0-1,0 1 1,0-1 0,0 0-1,0 0 1,0 1 0,0-1-1,0 0 1,-1 1 0,1 0-1523,-1 8-9278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20083,'0'0'7490,"12"5"-6401,21 6-701,-8-3-392,0 1 1,0 1-1,29 18 0,-51-26-26,-1 0 0,0 1 0,0-1-1,0 1 1,0-1 0,-1 1 0,1 0-1,-1 0 1,1 0 0,-1 0 0,0 0-1,0 0 1,-1 0 0,1 0-1,0 0 1,-1 0 0,0 6 0,-1 67 9,-1-41-33,2-15 467,-1 0 0,0 0-1,-1 1 1,-2-1 0,0-1-1,-1 1 1,-1 0-1,0-1 1,-12 22 0,17-38-407,0-1 1,0 0 0,-1 0-1,1-1 1,0 1 0,-1 0 0,1 0-1,-1-1 1,1 1 0,-1 0-1,0-1 1,0 0 0,0 1-1,0-1 1,0 0 0,0 0-1,0 0 1,0 0 0,0-1-1,0 1 1,0 0 0,-1-1-1,1 1 1,0-1 0,0 0-1,-1 0 1,1 0 0,0 0-1,-1 0 1,1-1 0,0 1-1,0-1 1,0 1 0,-1-1-1,1 0 1,0 0 0,0 0-1,0 0 1,0 0 0,0 0-1,-2-2 1,-1-1-11,0 0 0,0 0 0,0 0 0,1-1 0,-1 0 0,1 0 0,0 0 0,0 0 0,1-1 0,0 1 0,0-1 0,0 0 0,-3-9 0,6 13-46,-1-3-2346,6 2-5392,6 3-7602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8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60 173 11403,'0'0'11979,"9"1"-10308,1-2-1449,1 1 1,-2-2-1,1 1 1,0-2-1,0 1 1,0-1-1,-1 0 0,0-1 1,0-1-1,0 1 1,0-1-1,0 0 1,-1-1-1,12-10 1,-14 11-196,-1 1 1,1-1-1,-1 1 1,0-2 0,0 1-1,-1 0 1,0-1 0,0 0-1,0 0 1,0 0 0,-1-1-1,0 1 1,-1-1-1,1 1 1,-1-1 0,2-12-1,-4 19-27,0 0 0,0-1-1,0 1 1,0 0-1,0 0 1,0 0 0,-1 0-1,1 0 1,0-1-1,0 1 1,0 0 0,0 0-1,0 0 1,0 0-1,0 0 1,0 0 0,-1 0-1,1-1 1,0 1-1,0 0 1,0 0 0,0 0-1,0 0 1,-1 0-1,1 0 1,0 0 0,0 0-1,0 0 1,0 0-1,0 0 1,-1 0 0,1 0-1,0 0 1,0 0-1,0 0 1,0 0 0,-1 0-1,1 0 1,0 0-1,0 0 1,0 0 0,0 0-1,0 0 1,-1 1-1,1-1 1,0 0 0,0 0-1,0 0 1,0 0-1,0 0 1,0 0 0,0 0-1,-1 1 1,1-1-1,0 0 1,0 0 0,0 0-1,0 0 1,0 0-1,0 0 1,0 1 0,0-1-1,0 0 1,0 0-1,0 0 1,0 1 0,-6 12-18,1 0 1,0 0 0,1 1-1,1-1 1,0 1-1,0 0 1,2 0 0,-1 18-1,1-14 20,-6 286 2480,5-74-875,3-227-1607,-1 0 0,-1-1 0,1 1 0,0 0 0,-1 0 0,1-1 0,-1 1 0,0 0 0,0-1 0,0 1 0,0 0 0,0-1 0,-1 1 0,1-1 0,-1 0 0,1 0 0,-1 1 0,0-1 0,0 0 0,-4 3 0,3-4 0,1 0 0,0-1 0,-1 1 0,1-1 0,-1 1 0,0-1 0,1 0 0,-1 0 0,1 0 0,-1 0 0,1 0 0,-1-1 0,1 1 0,-1-1 0,1 1 0,-1-1 0,1 0 0,-1 0 0,1 0 0,0-1 0,0 1 0,-1 0 0,-2-3 0,-8-6 0,0 0 0,1-1 0,0-1 0,0 0 0,1 0 0,1-1 0,0-1 0,1 1 0,1-1 0,0-1 0,0 0 0,2 0 0,0 0 0,1-1 0,-4-16 0,9 30-34,-1 0-1,1 0 1,0 0 0,0 0-1,0 0 1,0 0 0,0-1-1,1 1 1,-1 0 0,1 0-1,-1 0 1,1 0 0,-1 0-1,1 1 1,0-1 0,0 0-1,0 0 1,0 0 0,1 1-1,-1-1 1,0 0 0,1 1-1,-1-1 1,1 1 0,0 0-1,-1-1 1,1 1 0,0 0-1,0 0 1,1-1 0,7-1-508,-1 0-1,1 1 1,-1-1 0,1 2 0,13-2 0,6 0-1520,24-7-6683,5-4-5407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8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36 21556,'0'0'2654,"-10"3"-113,6-2-2282,-39 17 1736,42-17-1917,-1 1 1,0-1-1,1 1 1,-1-1-1,0 1 0,1-1 1,0 1-1,-1 0 1,1 0-1,0-1 1,0 1-1,0 0 1,0 0-1,0 0 1,0 0-1,1 1 1,-1-1-1,1 0 1,-1 0-1,1 0 0,0 0 1,0 1-1,0 3 1,1-5-68,0 0 0,-1 0 0,1 0 0,0 0 0,-1 0 0,1 0 0,0 0 0,0 0 0,0 0 1,0 0-1,0 0 0,0-1 0,0 1 0,0 0 0,0-1 0,1 1 0,-1-1 0,0 1 0,0-1 0,0 0 0,1 1 0,-1-1 0,0 0 0,1 0 1,-1 0-1,0 0 0,0 0 0,1 0 0,-1 0 0,0-1 0,2 1 0,44-9 105,-38 4-94,1 0 1,-1-1-1,0 0 1,-1-1 0,1 0-1,-1 0 1,-1-1-1,1 0 1,-1 0 0,-1-1-1,1 0 1,8-17-1,-15 26-22,6-3-322,-3 13-62,-2 16-76,-1-25 463,0 18-63,3 62-646,-2-75 492,-1-1 0,1 0-1,1 1 1,-1-1 0,1 0 0,0 0 0,0 0-1,0 0 1,0-1 0,1 1 0,0 0 0,4 4-1,-5-7 21,0 0-1,0-1 0,0 1 1,0-1-1,0 1 0,1-1 1,-1 0-1,0 0 0,0 0 0,1 0 1,-1-1-1,1 1 0,-1-1 1,1 1-1,-1-1 0,1 0 1,-1 0-1,1 0 0,-1 0 0,1 0 1,-1-1-1,1 1 0,-1-1 1,1 1-1,-1-1 0,0 0 1,1 0-1,-1 0 0,0 0 0,0-1 1,0 1-1,0-1 0,2-1 1,5-3-936,-1-1 1,0 0-1,-1-1 1,1 0 0,-1 0-1,7-13 1,17-29-9329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9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9961,'-9'12'4405,"-7"12"-2519,1 0 0,1 1 0,-20 51 0,28-60-1129,0 1 0,1 1-1,1-1 1,1 0 0,0 1 0,2 0-1,0 0 1,2 26 0,-1-40-699,0-1-1,0 0 1,1 0 0,0 0 0,0 0 0,0 0 0,0 0 0,0-1 0,0 1 0,1 0 0,-1 0 0,1-1 0,0 1 0,0-1 0,0 0 0,0 1 0,0-1 0,0 0 0,1 0 0,-1 0 0,1-1 0,0 1 0,-1 0 0,1-1 0,0 0 0,0 0 0,0 0 0,0 0 0,0 0 0,0 0 0,0-1 0,0 1 0,0-1 0,0 0 0,0 0 0,0 0 0,0-1 0,0 1 0,6-2 0,4 0 158,0-1 0,0-1 0,-1 0 0,1-1-1,-1 0 1,0-1 0,22-13 0,-18 7-213,-12 8-5,-1 1 0,1 0 0,0 0 0,0 1 0,0-1 0,0 1 0,1 0 0,-1 0 0,0 1 0,1-1 0,7-1 0,-10 5-11,-1-1 0,0 1 1,-1 0-1,1-1 0,0 1 0,0 0 1,-1 0-1,1 0 0,-1 0 1,0 0-1,1-1 0,-1 1 0,0 0 1,0 0-1,0 0 0,0 0 1,-1 0-1,1 0 0,-1 2 0,1 3 33,0 165 236,0-172-256,0 0 0,0 0 0,0 1 0,0-1 0,0 0 0,-1 0 0,1 1 0,0-1 0,1 0 0,-1 1 0,0-1 0,0 0 0,0 0 0,0 1 0,0-1 0,0 0 0,0 0 0,0 1 0,0-1 0,0 0 0,1 0 0,-1 1 0,0-1 0,0 0 0,0 0 0,0 0 0,1 0 0,-1 1 0,0-1 0,0 0 0,1 0 0,-1 0 0,0 0 0,0 0 0,1 1 0,-1-1 0,0 0 0,0 0 0,1 0 0,-1 0 0,1 0 0,11-7 0,11-17 0,-16 12 0,-1-1 0,0-1 0,0 1 0,-1-1 0,-1 0 0,-1 0 0,0 0 0,0-1 0,-2 1 0,0-1 0,0 1 0,-4-30 0,5 58 0,-3-11 0,1 0 0,0-1 0,0 1 0,1-1 0,-1 1 0,1-1 0,-1 1 0,1-1 0,0 1 0,0-1 0,0 0 0,0 1 0,0-1 0,0 0 0,1 0 0,-1 0 0,1 0 0,0 0 0,-1 0 0,1 0 0,0 0 0,0-1 0,0 1 0,0-1 0,1 0 0,3 3 0,1-1 0,1-1 0,-1 1 0,1-1 0,-1 0 0,1-1 0,0 0 0,0 0 0,0-1 0,0 0 0,0 0 0,-1-1 0,1 0 0,0 0 0,0-1 0,-1 0 0,1 0 0,-1-1 0,13-6 0,-14 7 0,0-1 0,-1 0 0,0-1 0,1 1 0,-1-1 0,0 0 0,-1-1 0,1 1 0,-1-1 0,0 1 0,0-1 0,0-1 0,-1 1 0,0 0 0,0-1 0,0 0 0,-1 0 0,1 0 0,-1 0 0,-1 0 0,1 0 0,-1 0 0,0-11 0,-1 16 0,0 1 0,0 0 0,0-1 0,0 1 0,0-1 0,0 1 0,0 0 0,0-1 0,0 1 0,0 0 0,0-1 0,0 1 0,-1 0 0,1-1 0,0 1 0,0 0 0,-1-1 0,1 1 0,0 0 0,0-1 0,-1 1 0,1 0 0,0 0 0,-1-1 0,1 1 0,0 0 0,-1 0 0,1 0 0,0 0 0,-1-1 0,1 1 0,0 0 0,-1 0 0,1 0 0,-1 0 0,1 0 0,0 0 0,-1 0 0,1 0 0,0 0 0,-1 0 0,1 0 0,-1 0 0,1 0 0,0 1 0,-1-1 0,1 0 0,0 0 0,-1 0 0,1 0 0,0 1 0,-1-1 0,1 0 0,0 0 0,-1 1 0,1-1 0,-21 15 0,11-3 0,0 1 0,1-1 0,0 1 0,1 1 0,1 0 0,0 0 0,0 0 0,2 1 0,0 0 0,0 0 0,2 0 0,0 0 0,-2 32 0,5-46 2,0 0 0,0 1-1,0-1 1,0 0 0,1 1 0,-1-1-1,0 0 1,1 1 0,-1-1 0,1 0 0,0 1-1,-1-1 1,1 0 0,0 0 0,0 0 0,0 0-1,0 0 1,0 0 0,0 0 0,0 0-1,0 0 1,0 0 0,2 0 0,0 1 2,0-1-1,0 0 1,0-1 0,0 1 0,0 0 0,0-1 0,0 1 0,0-1 0,0 0 0,4-1-1,1 1-50,0-1 0,-1-1-1,1 1 1,-1-1-1,1-1 1,-1 0-1,0 0 1,8-4-1,11-13-2310,-3-6-3756,-3-2-2080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9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12300,'0'0'17243,"10"9"-16389,73 86 993,-81-92-1835,0-1 0,1 1 0,-1-1 0,1 0 0,0 0-1,0 0 1,0 0 0,-1-1 0,2 1 0,-1-1 0,0 1 0,0-1 0,0 0 0,1 0 0,-1-1 0,0 1 0,5-1 0,3 0 27,-1 0 1,1-1-1,0-1 1,11-2-1,-14 2-25,0 0 0,0 1 0,0 0 0,0 0-1,0 1 1,1 0 0,11 1 0,-19 0-14,1 0 0,-1 1 0,1-1 0,-1 0 0,1 0 0,-1 1 0,0-1 0,1 1 0,-1-1 0,0 1 0,0-1 0,0 1 0,-1 0 0,1 0 0,0-1 0,0 1 0,-1 0 0,1 0 0,-1 0 0,0 0 0,0-1 0,1 1 0,-1 0 0,0 0 0,-1 0 0,1 0 0,-1 3 0,1 4 0,-1 0 0,0-1 0,0 1 0,-6 16 0,7-24-6,-12 25-2165,12-25 1668,-1 0 0,0 1 1,0-1-1,0 0 1,0 1-1,0-1 0,0 0 1,-1 0-1,1 0 0,0 0 1,0 0-1,-1 0 1,-2 1-1,-7-1-12416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3:59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8616,'0'0'19405,"-8"5"-18150,2 0-1135,-13 8 23,1 0 0,1 1 0,-24 25 0,37-35-146,0 0 0,1 1 0,-1-1 0,1 1 0,0 0 0,0 0 0,0 0 0,1 1 0,-1-1 0,1 0 0,1 1 0,-1 0 0,1-1 0,0 1 0,0 0 0,1 0 1,-1-1-1,1 1 0,1 0 0,0 8 0,0-12-31,0 0 0,0 1 0,0-1 0,0 0 0,1 0 0,-1 0 0,0-1 0,1 1 0,0 0 0,-1 0 0,1-1 0,0 1 0,0-1 0,0 1 0,0-1 0,0 0 0,3 2 0,45 16-715,-24-11 567,-19-5 175,-1 0 0,1 1-1,-1 0 1,1 0 0,-1 0 0,0 0 0,0 1 0,-1 0 0,0 1 0,5 5-1,-8-9 62,-1-1-1,0 1 0,0-1 0,-1 1 1,1 0-1,0 0 0,0 0 0,-1 0 0,0-1 1,1 1-1,-1 0 0,0 0 0,0 0 1,1 0-1,-2 0 0,1 0 0,0 2 0,-1-1 85,0 0 0,-1-1-1,1 1 1,0-1-1,-1 1 1,1-1-1,-1 0 1,0 1-1,0-1 1,0 0-1,0 0 1,0 0-1,0-1 1,-1 1 0,-2 1-1,-3 3-54,-1-2 0,1 1-1,-1-1 1,0-1 0,0 0 0,0 0-1,-1-1 1,1 0 0,0 0 0,-1-1-1,1 0 1,-1-1 0,0 0 0,1 0-1,-12-3 1,19 2-216,1 1 0,-1-1 0,1 0-1,0 0 1,-1 0 0,1 0 0,0 0 0,-1 0 0,1 0-1,0 0 1,0 0 0,0-1 0,0 1 0,0 0 0,0-1 0,0 1-1,1-1 1,-1 1 0,0-1 0,1 1 0,-1-1 0,1 0-1,0 1 1,-1-1 0,1 0 0,0 1 0,0-1 0,0 0 0,0 1-1,0-1 1,1 0 0,-1 1 0,0-1 0,2-2 0,-1-2-816,0 1 1,1-1-1,0 0 1,0 1-1,1-1 1,0 1-1,-1 0 1,7-7 0,17-16-7701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0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0 327 11499,'0'0'5039,"8"6"-1409,3 2-2874,37 24 5143,-46-30-5778,0-1-1,0-1 1,0 1 0,1 0-1,-1 0 1,0-1 0,1 1-1,-1-1 1,0 0 0,1 0-1,-1 0 1,1 0 0,-1 0-1,0 0 1,1-1 0,-1 1-1,0-1 1,1 1-1,-1-1 1,0 0 0,0 0-1,1 0 1,1-2 0,0 0-87,0-1 0,-1 1 1,1-1-1,-1 0 0,0 0 0,0 0 1,0 0-1,-1 0 0,0-1 1,1 0-1,-1 1 0,-1-1 0,3-8 1,-3 11 8,-1 0 1,0 0 0,1 1 0,-1-1-1,0 0 1,0 0 0,0 0 0,0 1 0,0-1-1,-1 0 1,1 0 0,0 1 0,-1-1-1,1 0 1,-1 0 0,0 1 0,0-1-1,1 1 1,-1-1 0,0 0 0,0 1-1,-1 0 1,1-1 0,0 1 0,0 0 0,-1 0-1,1-1 1,0 1 0,-1 0 0,1 0-1,-1 0 1,0 1 0,1-1 0,-1 0-1,0 1 1,1-1 0,-1 1 0,0-1-1,0 1 1,-3 0 0,2-1-39,0 1-1,0 0 1,0 0 0,0 0 0,0 0-1,0 0 1,0 1 0,0-1 0,0 1-1,0 0 1,0 0 0,0 0 0,0 0-1,1 0 1,-1 1 0,0-1-1,1 1 1,-1 0 0,-3 3 0,2-1-3,1 1 0,-1-1 0,1 1 0,0 0 0,0 0 0,0 0 1,1 0-1,0 1 0,-3 9 0,0 4 46,2 0 1,0 0-1,1 1 0,1-1 0,2 28 1,-1-44-42,0 0 0,0 0 0,1 0 0,-1 1 0,1-1 1,0 0-1,0 0 0,0 0 0,1 0 0,-1 0 0,0 0 1,1-1-1,0 1 0,0 0 0,0-1 0,0 1 0,0-1 0,0 0 1,1 0-1,-1 0 0,1 0 0,0 0 0,-1 0 0,1-1 1,0 1-1,0-1 0,0 0 0,0 0 0,0 0 0,0 0 1,0 0-1,4 0 0,0-1 2,0 1-1,0-1 1,0-1 0,0 1 0,0-1 0,0 0 0,-1-1-1,1 0 1,0 0 0,-1 0 0,1-1 0,-1 0-1,0 0 1,9-6 0,3-5-9,0-2 0,-1 0 0,-1-1 0,0-1 0,-1 0 0,-1-1 0,-1-1 0,-1 0 0,-1 0 0,0-1 0,-2-1 0,0 0 0,-2 0 0,0-1 0,-1 1 0,-2-2 0,0 1 0,-1 0 0,-2-1 0,0 1 0,-5-44 0,4 66 0,0 0 0,0 0 0,0 0 0,-1-1 0,1 1 0,0 0 0,0 0 0,-1 0 0,1 0 0,-1 0 0,1 0 0,-1 0 0,0 0 0,1 0 0,-1 0 0,0 0 0,0 0 0,1 0 0,-3-1 0,2 2 0,1 0 0,-1-1 0,0 1 0,0 0 0,0 0 0,1 0 0,-1 0 0,0 0 0,0 0 0,0 0 0,1 1 0,-1-1 0,0 0 0,0 0 0,1 1 0,-1-1 0,0 0 0,1 1 0,-1-1 0,0 0 0,0 2 0,-4 1 0,1 1 0,1-1 0,-1 1 0,0 0 0,1 1 0,0-1 0,-3 6 0,-18 34 0,-33 90 0,51-116 0,0 1 0,1 0 0,1 0 0,1 0 0,0 1 0,2-1 0,1 39 0,0-56 0,0 0 0,0 0 0,1-1 0,-1 1 0,0 0 0,1-1 0,-1 1 0,1-1 0,-1 1 0,1 0 0,0-1 0,0 0 0,0 1 0,0-1 0,0 1 0,0-1 0,0 0 0,0 0 0,1 1 0,-1-1 0,0 0 0,1 0 0,-1 0 0,1-1 0,1 2 0,0-1 0,1-1 0,-1 1 0,0-1 0,0 0 0,0 0 0,1 0 0,-1 0 0,0-1 0,0 1 0,0-1 0,0 0 0,5-2 0,8-4 0,0 0 0,-1-2 0,25-16 0,-40 24 0,15-9 0,57-35 0,-67 42 0,0 1 0,0 0 0,1 0 0,-1 0 0,1 1 0,-1-1 0,1 1 0,0 1 0,-1-1 0,1 1 0,0 0 0,7 1 0,-11-1 0,0 1 0,-1 0 0,1 0 0,0 0 0,0 0 0,-1 0 0,1 0 0,-1 1 0,1-1 0,-1 0 0,1 1 0,-1-1 0,0 1 0,0 0 0,1-1 0,-1 1 0,-1 0 0,1 0 0,0 0 0,0-1 0,-1 1 0,1 0 0,-1 0 0,1 0 0,-1 0 0,0 3 0,3 63 0,-3-48 0,0 1 0,-1-15 0,0 0 0,1-1 0,0 1 0,0 0 0,1 0 0,0-1 0,0 1 0,0 0 0,3 7 0,-4-13 0,1 0 0,-1 1 0,1-1 0,-1 0 0,0 0 0,1 0 0,-1 0 0,1 1 0,-1-1 0,1 0 0,-1 0 0,1 0 0,-1 0 0,1 0 0,-1 0 0,0 0 0,1 0 0,-1-1 0,1 1 0,-1 0 0,1 0 0,-1 0 0,0 0 0,1-1 0,-1 1 0,1 0 0,-1 0 0,0-1 0,1 1 0,-1 0 0,0 0 0,1-1 0,-1 1 0,0 0 0,1-1 0,-1 1 0,0-1 0,0 1 0,0 0 0,1-1 0,-1 1 0,0-1 0,0 1 0,0-1 0,0 1 0,0-1 0,12-25 0,-11 24 0,8-21 0,-1 0 0,-1-1 0,-1 0 0,-1 0 0,-1 0 0,-2-1 0,0 0 0,-1 1 0,-3-29 0,2 52 4,1 0 0,-1 0 0,1 1 0,-1-1 0,1 0 0,-1 0 0,1 1 0,0-1 0,0 1 0,-1-1 0,1 0 0,0 1 0,0-1 0,0 1-1,0 0 1,-1-1 0,1 1 0,0 0 0,0-1 0,0 1 0,0 0 0,0 0 0,0 0 0,0 0 0,0 0 0,0 0 0,0 0 0,0 0 0,0 0 0,1 1 0,52 1-128,-25-1-457,15-5-3300,3-14-4468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1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57 127 14478,'7'-18'2193,"-1"4"21,-1 1 0,0-1 0,-1 0-1,0 0 1,3-25 325,-18 59-2042,-1 3-388,0 2 1,2-1 0,0 1-1,2 1 1,1-1 0,1 2-1,-4 34 1,4 23 420,3 83 0,3-111-476,0-54-54,1 1 0,-1 0 0,1-1 0,-1 1 0,1-1 0,0 1 0,0-1 0,0 1 0,0-1 0,0 0 0,1 1 0,2 2 0,-4-4 0,1-1 0,-1 1 0,1-1 0,-1 1 0,1 0 0,-1-1 0,1 1 0,0-1 0,-1 0 0,1 1 0,0-1 0,-1 0 0,1 1 0,0-1 0,0 0 0,-1 1 0,1-1 0,0 0 0,0 0 0,-1 0 0,1 0 0,0 0 0,0 0 0,0 0 0,-1 0 0,1 0 0,0 0 0,0-1 0,-1 1 0,1 0 0,0 0 0,0-1 0,-1 1 0,1-1 0,0 1 0,-1 0 0,1-1 0,0 1 0,-1-1 0,1 1 0,-1-1 0,1 0 0,-1 1 0,1-2 0,40-49 0,-30 35 0,1 0 0,1 0 0,0 2 0,1-1 0,0 2 0,1 0 0,1 1 0,19-12 0,-34 23 0,1-1 0,1 1 0,-1 0 0,0 0 0,0 0 0,0 1 0,0-1 0,1 0 0,-1 1 0,0 0 0,1-1 0,-1 1 0,0 0 0,1 0 0,-1 0 0,0 0 0,1 1 0,-1-1 0,0 1 0,1-1 0,-1 1 0,3 1 0,-3 0 0,0 0 0,0 0 0,-1-1 0,1 1 0,0 0 0,-1 1 0,0-1 0,1 0 0,-1 0 0,0 1 0,0-1 0,0 0 0,0 1 0,-1-1 0,1 1 0,-1-1 0,1 3 0,0 5 0,-1-1 0,0 0 0,0 0 0,-1 0 0,0 1 0,0-1 0,-1 0 0,0 0 0,-1 0 0,-4 10 0,7-19 3,0 1 0,-1 0-1,1 0 1,0 0 0,0-1 0,-1 1-1,1 0 1,0 0 0,-1-1 0,1 1 0,-1 0-1,1-1 1,-1 1 0,1 0 0,-1-1-1,1 1 1,-1-1 0,0 1 0,1-1-1,-1 1 1,0-1 0,1 0 0,-1 1 0,0-1-1,-1 1 1,12-26-363,7-2-1919,2-1-3546,2-3-3015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486 23 4004,'-16'-4'12460,"-9"-2"-10642,0 1 1,-41-2 0,56 7-1589,1 0 0,-1 0 0,0 1-1,1 0 1,-1 1 0,1 0 0,-1 0 0,1 1 0,0 0 0,0 1 0,0 0 0,-9 6 0,0 3-25,0 2 0,1 0 1,0 0-1,1 2 0,1 0 0,1 1 1,1 0-1,0 1 0,1 1 1,1-1-1,1 2 0,1 0 0,1 0 1,0 1-1,2-1 0,1 2 0,0-1 1,2 0-1,-2 38 0,5-54-187,1-1 0,-1 1 1,1 0-1,0-1 0,0 1 0,1-1 0,0 1 0,0-1 0,0 0 0,0 0 1,1 0-1,0 0 0,0 0 0,0-1 0,1 1 0,-1-1 0,6 5 0,-3-4 20,1 0-1,-1-1 0,1 0 1,0 0-1,1 0 0,-1-1 1,0 0-1,1-1 0,0 0 0,-1 0 1,10 1-1,0-1 130,-1-1 1,1 0-1,-1-1 0,1-1 0,-1-1 1,1-1-1,-1 0 0,0 0 1,0-2-1,0 0 0,21-11 0,-26 10-103,0 0-1,0-1 0,0-1 0,-1 0 0,-1 0 0,1-1 0,-1 0 0,0-1 0,-1 0 0,12-19 0,-16 23-50,-1 0 0,0 0-1,-1-1 1,1 1-1,-1-1 1,0 1 0,-1-1-1,1 0 1,-1 0 0,-1 1-1,1-1 1,-1 0-1,-1 0 1,1 0 0,-1 0-1,0 1 1,-1-1 0,1 0-1,-1 1 1,-1-1-1,-5-11 1,2 8-84,0 0-1,-1 0 1,-1 1 0,1 0 0,-2 0-1,1 1 1,-1 0 0,0 1 0,-19-13-1,21 16-35,1 0 0,-1 1 1,0-1-1,0 1 0,0 1 0,-1-1 0,1 1 0,-1 1 0,1-1 0,-1 1 0,1 0 0,-1 1 0,0 0 0,1 0 0,-1 1 1,-11 2-1,17-2-232,0-1 1,-1 1 0,1 0 0,0 0 0,0 0-1,0 1 1,0-1 0,0 1 0,0-1-1,1 1 1,-3 1 0,-6 15-7284,5 5-9236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1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69 19346,'0'0'3161,"-11"10"341,3-3-2965,-43 44 2473,47-47-2848,1 0-1,0 1 1,0-1-1,0 0 1,1 1-1,-1 0 1,1-1-1,0 1 1,0 0-1,1 0 0,-1 0 1,1 0-1,0 6 1,1-10-156,0 0 1,0 0 0,0 1-1,0-1 1,0 0-1,1 0 1,-1 0-1,0 0 1,1 0 0,-1-1-1,1 1 1,-1 0-1,1 0 1,-1 0 0,1 0-1,-1 0 1,1-1-1,0 1 1,0 0 0,-1 0-1,1-1 1,0 1-1,0-1 1,0 1-1,0-1 1,0 1 0,1 0-1,2 0 30,0 0 0,-1 0 0,1-1 0,0 1 0,0-1-1,-1 0 1,1 0 0,5-1 0,-1 0 19,-1 0 1,1 0-1,0-1 0,-1 0 1,1-1-1,-1 0 1,12-6-1,-11 3-55,-1-1 0,-1 0 0,1 0 0,-1 0 0,0-1 0,-1 0 0,0 0 0,0 0 0,-1-1 0,0 0 0,0 1 0,-1-1 0,0-1 0,-1 1 0,0 0 0,0-1 0,-1 1 0,0-1 0,-1 1 0,-1-12 0,1 20 0,0 0 0,0 0 0,1 0 0,-1 0 0,0 0 0,-1 0 0,1 1 0,0-1 0,0 0 0,0 0 0,0 0 0,-1 0 0,1 0 0,0 1 0,-1-1 0,1 0 0,-1 0 0,1 1 0,-1-1 0,1 0 0,-1 1 0,1-1 0,-1 0 0,0 1 0,1-1 0,-1 1 0,0-1 0,0 1 0,1-1 0,-1 1 0,0 0 0,0-1 0,0 1 0,0 0 0,0 0 0,0 0 0,0 0 0,0 1 0,0-1 0,1 0 0,-1 1 0,0-1 0,0 1 0,1-1 0,-1 1 0,0-1 0,1 1 0,-1-1 0,0 1 0,1 0 0,-1-1 0,1 1 0,-1 0 0,1 0 0,-1 0 0,1-1 0,0 1 0,-1 0 0,1 0 0,0 0 0,0 0 0,0-1 0,0 1 0,-1 0 0,1 0 0,0 0 0,1 0 0,-1 0 0,0 1 0,0 3-180,1 14-4118,0-18 3942,-1 0-1,0-1 1,1 1 0,-1 0-1,1 0 1,-1-1-1,1 1 1,-1-1-1,1 1 1,-1 0 0,1-1-1,0 1 1,-1-1-1,1 1 1,0-1 0,-1 0-1,1 1 1,0-1-1,0 0 1,-1 1 0,1-1-1,0 0 1,0 0-1,0 0 1,-1 1 0,1-1-1,0 0 1,0 0-1,0 0 1,0-1-1,-1 1 1,2 0 0,17-1-12969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2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12107,'0'0'14451,"-7"9"-12710,-6 10-1420,0 0-1,2 1 1,0 1 0,1 0 0,2 0 0,0 1-1,-5 23 1,3-8 155,3 0-1,1 0 1,-2 71-1,7-105-475,1-1 0,0 0 0,0 0 0,0 0 0,0 1 0,1-1 0,-1 0 0,1 0 0,-1 0 0,1 0 0,0 1 0,-1-1 0,1 0 0,0 0 0,0-1 0,1 1 0,-1 0 0,0 0 0,1 0 0,-1-1 0,1 1 0,-1-1 0,1 1 0,0-1 0,-1 0 0,1 1 0,0-1 0,0 0 0,0 0 0,0 0 0,0-1 0,0 1 0,0 0 0,1-1 0,-1 0 0,0 1 0,0-1 0,0 0 0,1 0 0,-1 0 0,0 0 0,0 0 0,0-1 0,1 1 0,-1-1 0,0 0 0,0 1 0,0-1 0,3-2 0,7-2 0,0-1 0,-1-1 0,0 0 0,0-1 0,0 0 0,-1 0 0,0-1 0,15-18 0,-11 11 0,1 2 0,23-18 0,-38 32 0,0 0 0,0-1 0,0 1 0,1 0 0,-1 0 0,0 0 0,1-1 0,-1 1 0,0 0 0,0 0 0,1 0 0,-1-1 0,0 1 0,1 0 0,-1 0 0,1 0 0,-1 0 0,0 0 0,1 0 0,-1 0 0,0 0 0,1 0 0,-1 0 0,0 0 0,1 0 0,-1 0 0,0 0 0,1 0 0,-1 0 0,0 0 0,1 1 0,-1-1 0,0 0 0,1 0 0,-1 0 0,0 1 0,1-1 0,-1 0 0,0 0 0,0 1 0,1-1 0,-1 0 0,3 20 0,-11 25 0,-9 4 0,-6 24 0,23-73 0,0 0 0,0 0 0,0 0 0,1-1 0,-1 1 0,0 0 0,0 0 0,0 0 0,1 0 0,-1 0 0,0 0 0,0 0 0,0 0 0,1 0 0,-1 0 0,0 0 0,0 0 0,0 0 0,1 0 0,-1 0 0,0 0 0,0 0 0,0 0 0,1 0 0,-1 0 0,0 0 0,0 0 0,0 0 0,0 0 0,1 1 0,-1-1 0,0 0 0,0 0 0,0 0 0,0 0 0,1 0 0,-1 0 0,0 1 0,0-1 0,0 0 0,0 0 0,0 0 0,0 1 0,0-1 0,0 0 0,1 0 0,-1 0 0,0 0 0,0 1 0,0-1 0,0 0 0,0 0 0,0 1 0,0-1 0,0 0 0,0 0 0,0 0 0,0 1 0,0-1 0,-1 0 0,1 0 0,1 0 0,25-29-2911,-5-8-5626,-20 35 7968,18-34-13999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2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1 182 20275,'0'0'9903,"10"7"-8307,-3-2-1251,-5-2-316,1-1 1,-1 1-1,1-1 1,0 0-1,0 0 1,0 0-1,0 0 0,0 0 1,0-1-1,0 1 1,0-1-1,1 0 1,-1 0-1,1 0 1,-1-1-1,1 1 1,-1-1-1,1 0 1,-1 0-1,1 0 1,6-1-1,2-5-29,1 0 0,-1-2 0,0 1 0,-1-1 0,1-1 0,-2 0 0,1-1 0,-1 0 0,-1 0 0,0-1 0,0-1 0,-1 1 0,-1-1 0,8-16 0,-14 26 0,0 0 0,0 0 0,0 0 0,0-1 0,-1 1 0,1 0 0,-1 0 0,0 0 0,1-1 0,-1 1 0,0 0 0,0 0 0,-1-1 0,1 1 0,0 0 0,-1 0 0,1 0 0,-1-1 0,0 1 0,-1-3 0,0 3 0,1 1 0,0 0 0,-1 0 0,1 0 0,-1 0 0,0 0 0,1 0 0,-1 0 0,1 0 0,-1 0 0,0 1 0,0-1 0,0 1 0,1 0 0,-1-1 0,0 1 0,0 0 0,0 0 0,-3 0 0,-1 1 0,-1-1 0,1 2 0,-1-1 0,1 0 0,0 1 0,-1 0 0,1 1 0,0 0 0,0 0 0,1 0 0,-1 0 0,1 1 0,-6 5 0,-1 3 0,1 2 0,0-1 0,1 2 0,1-1 0,0 1 0,-13 31 0,18-36 0,0-1 0,1 0 0,0 1 0,1 0 0,0-1 0,1 1 0,0 0 0,0 0 0,1 0 0,0 0 0,1 0 0,0 0 0,4 15 0,-3-20-90,1-1 0,-1 0 0,1 0 0,0 0 0,0 0 0,0 0 0,0 0 0,1-1 0,0 0 0,0 0 0,-1 0 0,2 0 0,-1-1 0,0 1 0,0-1 0,1 0 0,0 0 0,-1-1 0,1 1 0,0-1 0,0 0 0,-1 0 0,1-1 0,6 1 0,2 0-913,-1-1 0,1 0 1,-1 0-1,0-1 0,1-1 1,-1 0-1,0-1 0,21-7 0,14-14-15364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3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16976,'0'0'6278,"-20"52"-5093,19-18 64,1 6-1024,0 3-193,7 0 0,5 2-1346,-1-3-1120,-4-7-1057,-5-4-1506,-2-9-3971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3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9289,'0'0'8061,"14"-6"-4746,4 0-2729,0 0 0,1 1 0,0 1 1,0 1-1,0 0 0,1 2 0,-1 0 0,0 1 0,27 4 0,-28-1-555,0 1-1,0 1 0,-1 1 0,0 0 0,0 1 0,0 1 1,-1 0-1,0 2 0,-1-1 0,24 21 0,-34-26 53,0 1 1,0 0-1,-1 0 0,1 0 0,-1 0 1,0 1-1,0 0 0,-1 0 0,0 0 0,0 0 1,0 0-1,-1 1 0,0-1 0,0 1 1,-1-1-1,0 1 0,0 0 0,0 0 0,-1-1 1,0 1-1,0 0 0,-1 0 0,0 0 1,0-1-1,0 1 0,-1 0 0,0-1 0,0 1 1,-1-1-1,0 0 0,-5 9 0,-1-1 95,-1 1-1,0-1 0,-1-1 1,0 0-1,-1-1 1,-1 0-1,0 0 0,0-2 1,-1 1-1,-30 15 0,33-20-100,0-1-1,0 0 0,-1 0 0,1-2 0,-1 1 0,0-2 0,0 1 1,0-2-1,0 1 0,0-2 0,0 1 0,0-2 0,0 0 1,0 0-1,0-1 0,-18-5 0,26 5-247,0 0-1,0 0 1,0 0-1,0 0 1,0-1 0,0 1-1,1-1 1,-1 0-1,1 0 1,0 0 0,0-1-1,0 1 1,0-1-1,0 0 1,1 0 0,0 0-1,0 0 1,0 0-1,0 0 1,-1-7 0,2 8-44,0 0 0,1 0 1,-1 0-1,1 0 0,0 0 1,0 0-1,0 0 1,1 1-1,-1-1 0,1 0 1,-1 0-1,1 0 0,0 0 1,0 0-1,0 1 1,1-1-1,-1 1 0,1-1 1,-1 1-1,1-1 0,0 1 1,0 0-1,0-1 1,0 1-1,0 0 0,0 1 1,1-1-1,-1 0 0,1 1 1,-1-1-1,1 1 1,2-1-1,34-12-7745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4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1 417 15022,'0'0'9348,"9"2"-7699,6 1-1074,0-1 0,0 0 0,20-1 0,-29-1-492,0 0-1,1 0 0,-1-1 0,0 0 0,0-1 1,0 1-1,0-1 0,0-1 0,0 1 0,0-1 0,0 0 1,7-5-1,-7 3 79,0-1 1,0 0 0,-1 0-1,1 0 1,-2 0 0,1-1-1,-1 0 1,7-12 0,-10 15-68,1 1 0,0-1 0,-1 0 1,0 0-1,0 0 0,0-1 0,0 1 1,-1 0-1,0 0 0,1 0 0,-2 0 1,1-1-1,0 1 0,-1 0 1,0 0-1,0 0 0,0 0 0,-3-7 1,4 10-95,-1-1 0,0 1 0,0-1 0,0 1 0,0-1 0,0 1 0,0 0 0,0 0 0,-1-1 0,1 1 0,0 0 0,-1 0 0,1 0 0,0 0 0,-1 0 0,0 1 0,1-1 0,-1 0 0,1 1 0,-1-1 0,0 1 0,1-1 0,-1 1 0,0 0 0,0 0 0,1 0 0,-1 0 0,0 0 0,0 0 0,1 0 0,-1 1 0,0-1 0,1 1 0,-1-1 0,0 1 0,1 0 0,-1-1 0,1 1 0,-1 0 0,-1 2 0,-3 0-19,1 1 1,0 0-1,0 0 0,0 1 0,0-1 1,1 1-1,0 0 0,0 0 0,-6 10 1,6-7 14,0 0-1,1 0 1,0 0 0,0 0 0,1 1 0,0-1 0,0 1 0,1-1 0,0 1 0,1 0 0,0 0-1,2 14 1,-2-22 10,0 1-1,1-1 1,-1 0 0,1 1-1,0-1 1,0 0-1,-1 0 1,1 0-1,0 1 1,0-1 0,0 0-1,0 0 1,0 0-1,0-1 1,0 1-1,0 0 1,1 0 0,-1 0-1,0-1 1,0 1-1,1-1 1,-1 1-1,0-1 1,1 0 0,-1 1-1,1-1 1,-1 0-1,0 0 1,1 0-1,-1 0 1,1 0-1,-1 0 1,1 0 0,1-1-1,3 0 18,0 0-1,-1-1 0,1 1 1,-1-1-1,1 0 0,-1-1 1,9-4-1,6-8-22,-1 0 0,0-2 0,-1 0 0,-1 0 0,-1-2 0,24-36 0,-14 16 0,-3-1 0,31-71 0,-31 40 0,-87 224 0,60-143 0,-62 195 0,57-168 0,1 1 0,1-1 0,-1 63 0,8-96 0,0 0 0,0 0 0,0-1 0,1 1 0,-1 0 0,1 0 0,0-1 0,0 1 0,1-1 0,-1 1 0,1-1 0,2 4 0,-4-6 0,1 0 0,0-1 0,0 1 0,0 0 0,0-1 0,0 1 0,0 0 0,0-1 0,0 1 0,0-1 0,1 1 0,-1-1 0,0 0 0,0 1 0,0-1 0,0 0 0,1 0 0,-1 0 0,0 0 0,0 0 0,0 0 0,1 0 0,-1-1 0,0 1 0,0 0 0,0-1 0,0 1 0,1 0 0,-1-1 0,0 0 0,0 1 0,0-1 0,0 0 0,0 1 0,0-1 0,0 0 0,-1 0 0,1 0 0,0 0 0,0 0 0,0-1 0,7-6 0,-1 0 0,0-1 0,0 0 0,-1 0 0,0 0 0,-1-1 0,7-17 0,26-82 0,-25 68 0,29-85 0,-35 228 0,-7-101 0,0 0 0,0 0 0,0 0 0,0 0 0,0 0 0,1 0 0,-1 0 0,0 0 0,0 0 0,1 0 0,-1-1 0,1 1 0,-1 0 0,1 0 0,-1 0 0,1-1 0,-1 1 0,1 0 0,0 0 0,0-1 0,-1 1 0,1-1 0,0 1 0,0 0 0,-1-1 0,1 0 0,0 1 0,0-1 0,1 1 0,0-1 0,-1-1 0,1 1 0,-1-1 0,1 1 0,-1-1 0,1 1 0,-1-1 0,0 0 0,1 0 0,-1 0 0,0 0 0,1 0 0,-1 0 0,0 0 0,2-2 0,35-50 0,-26 30 0,-3 7 0,-15 33 0,-27 93-5184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4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21140,'0'0'3587,"49"9"-9384,-35-4-2723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5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6598,'11'2'3881,"-5"0"-3482,2-1 437,-1 1 0,1 0 0,-1 0 0,1 1 0,-1 0 0,10 5 0,-15-7-584,0 0-1,-1 1 0,1-1 0,-1 0 0,1 1 0,-1-1 0,0 1 0,0-1 0,1 1 0,-1-1 0,0 1 0,0 0 0,0 0 0,-1-1 0,1 1 0,0 0 0,-1 0 0,1 0 0,-1 0 0,0 0 1,0 0-1,1 0 0,-1 0 0,0 0 0,-1 0 0,1 0 0,0 0 0,-1 0 0,1 0 0,-1 0 0,1-1 0,-1 1 0,0 0 0,0 0 0,0 0 0,-2 2 0,-6 11 392,-1-1 0,-1 0-1,0 0 1,-1-1 0,-20 17 0,19-19-230,1 1 0,0 0 0,1 0 0,0 2 0,1-1 0,-13 23 0,23-35-413,-1 0 0,1-1 0,-1 1 0,1 0 0,0 0 0,-1 0 0,1-1 0,0 1 0,-1 0 0,1 0 0,0 0 0,0 0 0,0 0 0,0 0 0,0 0 0,0-1 0,0 1 0,0 0 0,0 0 0,0 0 0,1 0 0,-1 0 0,0 0 0,1-1 0,-1 1 0,0 0 0,1 0 0,-1 0 0,1-1 0,-1 1 0,1 0 0,0 0 0,1 0 0,0 0 0,0 0 0,1 0 0,-1-1 0,0 1 0,0-1 0,0 1 0,1-1 0,-1 0 0,0 0 0,0 0 0,4-1 0,8 0 0,0-2 0,0 0 0,17-6 0,5-2-893,-20 6-748,-1 1-1,1-2 1,-1 0 0,0-1-1,27-17 1,-32 12-6324</inkml:trace>
  <inkml:trace contextRef="#ctx0" brushRef="#br0" timeOffset="1">22 189 18289,'0'0'7624,"56"2"-6792,-23-7-704,3-4-384,-1-1-1986,-2-3-2402,-3-3-3044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6854,'0'0'17233,"3"64"-15440,-15-27-800,2 3-576,2-3-97,6-1-32,2-9-192,0-7-63,9-13-866,8-7-705,1-5-608,2-18-1089,3-12-1377,3-9-2595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5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55 152 7783,'20'-55'2827,"-10"28"1736,20-43 0,-38 93 710,0 1-4636,-15 28 619,3 1 1,-15 58-1,29-88-882,1 0 1,1 1-1,1-1 0,1 1 0,1 0 1,1-1-1,6 41 0,-6-64-371,-1 1 0,1 0 0,0-1 0,0 1 0,0-1 0,0 1 0,0-1-1,0 1 1,1 0 0,-1-1 0,0 1 0,0-1 0,0 1 0,0-1 0,1 1 0,-1 0-1,0-1 1,1 1 0,-1-1 0,0 1 0,1-1 0,-1 0 0,0 1 0,1-1 0,-1 1 0,1-1-1,-1 0 1,1 1 0,-1-1 0,1 0 0,-1 1 0,1-1 0,-1 0 0,1 0 0,0 0-1,-1 0 1,1 1 0,-1-1 0,1 0 0,0 0 0,-1 0 0,1 0 0,-1 0 0,1 0-1,-1-1 1,1 1 0,0 0 0,-1 0 0,1 0 0,-1 0 0,1-1 0,-1 1 0,1 0 0,-1-1-1,1 1 1,-1 0 0,1-1 0,-1 1 0,1 0 0,-1-1 0,0 1 0,1-1 0,-1 1-1,1-1 1,-1 0 0,24-35 164,-17 17-167,-1-1 0,-1 0 0,0-1 0,-2 1 0,-1-1 0,0 0 0,-2-33 0,0 56 0,1 0 0,0 0 0,0-1 0,0 1 0,0 0 0,0 0 0,0 0 0,0-1 0,0 1 0,1-1 0,-1 1 0,1-1 0,-1 0 0,1 1 0,0-1 0,-1 0 0,1 0 0,0 0 0,3 1 0,40 16 0,-32-15 0,1 0 0,0-1 0,0-1 0,0 0 0,0-1 0,0-1 0,-1 0 0,1-1 0,0 0 0,0-1 0,24-9 0,-32 10 0,1-1 0,0 0 0,-1 0 0,1 0 0,-1-1 0,0 0 0,0-1 0,0 1 0,-1-1 0,0 0 0,0 0 0,0-1 0,0 1 0,-1-1 0,0 0 0,0-1 0,-1 1 0,0 0 0,0-1 0,0 0 0,-1 0 0,0 0 0,0 0 0,1-10 0,-3 15 0,0 1 0,1 0 0,-1 0 0,0 0 0,0-1 0,0 1 0,0 0 0,0 0 0,0-1 0,-1 1 0,1 0 0,0 0 0,-1 0 0,1-1 0,-1 1 0,1 0 0,-1 0 0,1 0 0,-1 0 0,0 0 0,1 0 0,-1 0 0,0 0 0,0 0 0,-2-1 0,2 1 0,-1 1 0,0-1 0,1 1 0,-1 0 0,0 0 0,0-1 0,1 1 0,-1 0 0,0 1 0,0-1 0,1 0 0,-1 0 0,0 1 0,0-1 0,-2 2 0,-4 1 0,0 0 0,1 1 0,0 0 0,-1 0 0,1 1 0,-11 10 0,8-5 0,1 1 0,0 1 0,0-1 0,1 2 0,0-1 0,-6 15 0,12-22 0,-1 0 0,1 0 0,0 0 0,1 0 0,-1 1 0,1-1 0,0 1 0,0-1 0,0 1 0,1-1 0,0 1 0,0-1 0,1 1 0,-1-1 0,1 1 0,0-1 0,1 1 0,-1-1 0,3 6 0,-1-8-16,0 1 0,0-1 1,1 0-1,-1 1 0,1-1 0,-1-1 0,1 1 0,0-1 1,0 1-1,0-1 0,0 0 0,1 0 0,-1-1 1,1 0-1,-1 1 0,1-1 0,-1-1 0,1 1 0,4-1 1,2 2-500,0-2 0,0 0 0,0 0 0,0-1 0,0 0 0,0-1 0,13-4 0,13-11-10263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3:04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0 410 9769,'15'-6'4228,"-3"2"-3706,17-7 179,1 1 0,-1 2 0,51-8 0,1 14-575,1 4 0,0 3 0,118 24 0,61 4-53,732-26 810,-633-15 284,1344-47-586,673-14 973,-908 77-1503,199-1 19,-1-32 17,1404-67 1803,-592-11-1319,-1795 38-1308,-644 56-410,-29 3-789,-23 0-2300,-23 1-5383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1 1 15791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6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20563,'0'0'9930,"0"72"-9482,0-38-256,0 2-127,0 1-226,2 1-1344,3 2-1122,1-2-1312,-1-1-1603,-4-4-6597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4:06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17809,'0'0'7431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7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3815 17232,'0'0'2088,"4"17"-2136,20 81-192,62 162 1,68 99-456,-3-5 1607,-85-164 1082,-42-111-1002,4-2 0,46 90 0,-67-153-891,1 0 1,1-1-1,0 0 1,1-1-1,0 0 0,1 0 1,0-1-1,1-1 0,0 0 1,1 0-1,0-1 1,17 8-1,-21-13-58,0 0 0,0-1 1,0 0-1,1-1 0,-1 1 0,1-2 1,-1 0-1,1 0 0,0 0 0,0-2 1,-1 1-1,1-1 0,0 0 0,-1-1 1,1 0-1,-1-1 0,0 0 0,0 0 1,0-1-1,17-9 0,5-7 138,0-2 0,-2 0 0,0-2 0,-1-1-1,36-44 1,111-157 203,-165 212-385,368-556 206,-30-20-155,-285 481-43,549-969 94,-462 811-85,512-844 213,77 48 1453,-687 994-1714,161-196-453,-197 250 524,-12 12-2117,-34 27-19436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14318,'0'0'12219,"-1"16"-11648,-19 170 467,-15 251-143,33-368-878,0-8-610,8 101 0,-5-155-137,0 0 1,1 0 0,-1-1-1,2 1 1,-1-1 0,1 0-1,3 7 1,3-2-5453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8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82 209 10154,'0'0'4713,"0"-8"-1216,0-20-284,0 59-166,-1 70-1107,-5 38-1604,-6 0 0,-50 227 1,89-506 1096,12-173 0,-22-111-1689,-17 467 98,-1 4 96,7 64-1,-5-100 64,1 1 0,0-1 0,1 0 0,0 1 0,1-1 0,0 0 0,0-1-1,1 1 1,1-1 0,0 0 0,7 9 0,-10-16-1,-1 0 0,1-1-1,-1 0 1,1 1 0,0-1 0,0 0 0,0 0-1,0-1 1,0 1 0,0-1 0,1 1 0,-1-1-1,0 0 1,1 0 0,-1-1 0,1 1 0,-1-1 0,1 0-1,-1 1 1,1-1 0,-1-1 0,1 1 0,-1-1-1,1 1 1,-1-1 0,1 0 0,-1 0 0,0 0-1,1-1 1,-1 1 0,0-1 0,0 0 0,0 0-1,5-4 1,7-5 49,-1-1 1,0-1-1,-1 0 0,0 0 0,12-19 0,0-2 207,-2-2 1,-1 0-1,-2-2 0,-2 0 0,-1-1 1,18-67-1,-56 232 54,2-47-132,-4 13-95,3 1 0,-12 167 0,31-253-164,1 1 0,0-1 0,1 1 0,-1-1 0,2 0 0,-1 1 0,5 12 0,-5-18-37,0-1 0,0 1 0,0 0 0,0 0 0,0-1 0,1 1 0,-1-1 1,1 1-1,-1-1 0,1 0 0,0 1 0,-1-1 0,1 0 0,0 0 0,0 0 0,0-1 0,0 1 1,0 0-1,0-1 0,0 1 0,0-1 0,0 1 0,0-1 0,0 0 0,0 0 0,0 0 0,0 0 1,0 0-1,0-1 0,4 0 0,-2 0-362,0 0-1,0 0 1,0-1 0,0 1 0,0-1-1,0 0 1,-1 0 0,1 0-1,-1 0 1,0-1 0,1 0 0,-1 1-1,5-7 1,30-48-7258,-12 3-2255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09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107 150 16848,'0'0'3764,"-9"13"-839,-5 8-2379,2 1 0,0-1 0,1 2 0,1 0 1,1 0-1,1 0 0,2 1 0,0 1 0,-3 28 0,9-51-547,0 0 1,-1 0-1,1 0 0,1 0 1,-1 0-1,0 0 1,0 0-1,1 0 0,-1-1 1,1 1-1,0 0 0,-1 0 1,1 0-1,0 0 0,0-1 1,0 1-1,2 2 0,-2-3 2,0-1 0,0 1 0,0 0 0,0-1 0,0 1 0,1-1 0,-1 1 0,0-1 0,0 1 0,1-1 0,-1 0 0,0 1 0,1-1 0,-1 0 0,0 0 0,0 0-1,1 0 1,-1 0 0,3-1 0,1 0 19,0-1-1,0 0 1,0 0-1,-1 0 0,1 0 1,-1-1-1,1 0 1,-1 0-1,0 0 0,0 0 1,7-8-1,9-16 394,0 0-1,-1-2 0,-2 0 1,21-50-1,16-27 548,-54 106-962,0 0 0,0 0 0,0-1 0,0 1 0,0 0-1,0 0 1,0-1 0,0 1 0,0 0 0,0 0 0,0 0 0,0-1 0,0 1 0,1 0 0,-1 0 0,0 0 0,0-1 0,0 1 0,0 0 0,0 0 0,1 0 0,-1 0-1,0-1 1,0 1 0,0 0 0,0 0 0,1 0 0,-1 0 0,0 0 0,0 0 0,1 0 0,-1 0 0,0-1 0,0 1 0,0 0 0,1 0 0,-1 0 0,0 0-1,0 0 1,1 0 0,-1 0 0,0 0 0,0 0 0,0 1 0,1-1 0,-1 0 0,0 0 0,0 0 0,1 0 0,-1 0 0,3 16-95,-5 26 96,-18 49 223,15-75-280,1 0 0,0 0 0,1 0 0,0 1 1,2-1-1,0 1 0,0-1 0,5 29 0,-4-44-3,0 0 1,0-1-1,1 1 1,-1 0-1,0 0 1,1-1-1,-1 1 0,1 0 1,-1-1-1,1 1 1,-1 0-1,1-1 0,0 1 1,-1-1-1,1 1 1,0-1-1,-1 1 1,1-1-1,0 0 0,-1 1 1,1-1-1,0 0 1,0 1-1,0-1 0,-1 0 1,1 0-1,0 0 1,0 0-1,0 0 1,0 0-1,-1 0 0,1 0 1,0 0-1,0 0 1,0 0-1,-1-1 0,1 1 1,0 0-1,0 0 1,0-1-1,32-16-1939,-16 1 978,0 0-1,-1-1 1,-1-1 0,0 0 0,-1-1 0,11-22-1,62-128-7975,-58 102 6922,-21 25 12989,-29 68-8919,-60 119 2313,72-125-3860,1 0 0,0 1 0,1 0 0,1 0-1,-4 35 1,9-54-446,1-1 0,0 1-1,0 0 1,-1-1 0,1 1-1,0-1 1,0 1 0,1 0 0,-1-1-1,0 1 1,0-1 0,1 1-1,-1-1 1,1 1 0,0-1-1,-1 1 1,1-1 0,0 1-1,0-1 1,2 3 0,-2-4 4,0 1 1,0-1 0,0 0 0,0 1 0,0-1 0,0 0-1,0 0 1,1 0 0,-1 1 0,0-1 0,0 0-1,0-1 1,0 1 0,0 0 0,1 0 0,-1 0-1,0-1 1,0 1 0,0-1 0,0 1 0,2-1 0,4-3 77,0 0 0,-1-1 1,1 1-1,-1-1 1,0-1-1,10-10 0,9-16 151,-2-2-1,-1-1 1,-2 0-1,-2-1 0,-1-2 1,21-65-1,-85 222 263,32-88-334,2 1 0,1 0 0,2 1 0,1 0 0,-8 60 0,16-91-162,1 0 1,0 1-1,0-1 0,0 0 0,0 0 1,0 1-1,1-1 0,-1 0 1,1 0-1,-1 0 0,1 0 0,0 0 1,2 4-1,-3-6-1,1 1 0,-1 0 0,1-1-1,0 1 1,-1-1 0,1 1 0,0-1 0,-1 1-1,1-1 1,0 1 0,0-1 0,0 0 0,-1 1 0,1-1-1,0 0 1,0 0 0,0 0 0,0 0 0,0 0 0,-1 0-1,1 0 1,0 0 0,2 0 0,1-1-35,1-1 1,-1 0-1,1 0 0,-1 0 1,1 0-1,-1 0 0,0-1 1,0 0-1,0 0 0,6-7 1,18-20-2019,-1-1 1,-2-1-1,-1-1 1,-1-2-1,-2 0 1,-1-1-1,-2-1 1,15-46-1,-26 56 267,-6 5 4080,-1 21-2195,0 1 1,0 0-1,0 0 1,0-1-1,0 1 1,-1 0-1,1-1 1,0 1-1,0 0 1,0-1 0,0 1-1,0 0 1,-1 0-1,1-1 1,0 1-1,0 0 1,0 0-1,-1-1 1,1 1-1,0 0 1,0 0-1,-1 0 1,1-1-1,0 1 1,-1 0 0,1 0-1,0 0 1,0 0-1,-1 0 1,1 0-1,0 0 1,-1 0-1,1 0 1,0 0-1,-1 0 1,1 0-1,0 0 1,-1 0-1,1 0 1,-23 16 3061,4 5-1508,1 0 0,-16 24 0,29-38-1428,0 0 0,0 1-1,1 0 1,0 0-1,1 0 1,0 0-1,0 0 1,0 1-1,1-1 1,-1 16-1,3-23-223,1 0-1,-1 0 0,1 0 0,0 0 1,0 0-1,-1 0 0,1 0 0,0-1 1,0 1-1,0 0 0,0-1 0,0 1 1,0 0-1,0-1 0,0 1 0,0-1 1,0 0-1,0 1 0,0-1 0,0 0 1,0 0-1,0 0 0,0 0 0,1 1 1,-1-1-1,0-1 0,0 1 0,2 0 1,41-2 145,-40 2-141,49-7 70,-37 4-228,1 1-1,0 0 1,28 2-1,-44 0 148,0 0 1,0 1 0,0-1-1,0 0 1,1 0-1,-1 1 1,0-1-1,0 1 1,0-1-1,0 1 1,0-1-1,0 1 1,0 0-1,0-1 1,0 1-1,0 0 1,-1 0 0,1 0-1,0-1 1,0 1-1,-1 0 1,1 0-1,-1 0 1,2 2-1,-1 0 38,0 0 0,-1 0 0,1 1 0,-1-1 0,0 0 0,1 0 0,-1 0 0,-1 0 0,1 4 1,-2 4 241,0 0 1,-1-1-1,0 1 1,-7 15-1,-11 18 421,-3-1 0,0-2 0,-42 52 0,66-93-697,0 1-1,0-1 1,0 0-1,0 0 1,0 1-1,0-1 1,0 0 0,0 0-1,0 1 1,0-1-1,-1 0 1,1 0 0,0 0-1,0 1 1,0-1-1,0 0 1,0 0-1,-1 0 1,1 1 0,0-1-1,0 0 1,0 0-1,-1 0 1,1 0 0,0 1-1,0-1 1,-1 0-1,1 0 1,0 0-1,0 0 1,-1 0 0,1 0-1,0 0 1,0 0-1,-1 0 1,1 0-1,0 0 1,-1 0 0,1 0-1,0 0 1,0 0-1,-1 0 1,1 0 0,0 0-1,0 0 1,-1-1-1,1 1 1,0 0-1,0 0 1,0 0 0,-1-1-1,1-17-484,12-29-1147,89-204-11065,-73 175 7746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0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0 13453,'0'0'11467,"-9"13"-11206,-7 8-217,0 2 0,2 0 0,-20 44 0,24-41-99,3-13 317,2 0 0,0 1 0,0-1-1,1 1 1,1 0 0,0 0 0,-1 27 0,5-39-239,-1 0-1,1 0 1,-1 0 0,1 0 0,0 0 0,0 0 0,0 0 0,0 0 0,0 0 0,0 0 0,1 0 0,-1-1-1,0 1 1,1-1 0,0 1 0,-1-1 0,1 1 0,0-1 0,0 0 0,-1 0 0,1 0 0,0 0 0,0 0 0,0 0-1,0-1 1,1 1 0,2 0 0,9 2 57,0-1 0,0 0-1,17 0 1,-11-1-31,-3 1-22,-8-2-24,0 1 0,0 0 0,0 0 0,-1 1 0,10 3 0,-16-4 0,0 0 0,0-1 1,-1 1-1,1 0 0,0 0 0,-1 1 0,1-1 0,-1 0 0,1 0 1,-1 1-1,1-1 0,-1 1 0,0-1 0,0 1 0,0 0 0,0 0 1,0-1-1,0 1 0,0 0 0,-1 0 0,1 0 0,0 0 0,-1 0 0,0 0 1,1 0-1,-1-1 0,0 5 0,-5 24 216,3-25-49,1-21-52,3-5-63,0 0 0,1 0 1,1 0-1,1 0 0,13-36 0,-18 56-54,1 1-1,-1-1 1,1 1 0,-1-1-1,1 1 1,-1-1 0,1 1-1,-1 0 1,1-1-1,-1 1 1,1 0 0,0-1-1,-1 1 1,1 0 0,-1 0-1,1 0 1,0 0-1,-1-1 1,1 1 0,0 0-1,-1 0 1,1 0 0,0 0-1,-1 0 1,1 1 0,0-1-1,-1 0 1,2 0-1,26 9 61,-2-1 543,-24-9-491,1 1 0,-1-1 0,1 0 0,-1 0 0,1 0 0,-1 0 0,0-1 0,1 1 0,-1-1 0,0 1 0,0-1 0,0 0 0,0 0 0,0 0 0,-1 0 0,3-2 0,31-45 244,-22 30-291,-12 17-70,16-20 37,-8 16-37,-6 11-58,-5 29 114,-1 1 1,-3-1-1,-9 34 0,5-23 44,-5 49-1,13-73-95,0-9 0,1-1 0,0 1 0,1-1 0,0 1 0,1-1 0,3 14 0,-4-24 0,0 0 0,0-1 0,0 1 0,0 0 0,0-1 0,0 1 0,0 0 0,1-1 0,-1 1 0,0 0 0,0-1 0,1 1 0,-1-1 0,0 1 0,1 0 0,-1-1 0,1 1 0,-1-1 0,1 1 0,-1-1 0,1 0 0,-1 1 0,1-1 0,-1 1 0,1-1 0,-1 0 0,1 0 0,0 1 0,-1-1 0,1 0 0,0 0 0,-1 0 0,1 1 0,0-1 0,-1 0 0,1 0 0,0 0 0,-1 0 0,1 0 0,0 0 0,-1-1 0,1 1 0,0 0 0,-1 0 0,1 0 0,-1-1 0,1 1 0,0 0 0,-1-1 0,1 1 0,-1 0 0,1-1 0,-1 1 0,1-1 0,-1 1 0,1-1 0,3-3 0,-1 1 0,0 0 0,0-1 0,0 0 0,0 0 0,-1 1 0,3-6 0,4-13-705,-1 0 0,7-26-1,-2-14-4885,7-106 0,-14 82-1194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0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13901,'0'0'9705,"23"54"-11883,-5-38-929,3-4-2082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1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71 292 17264,'0'0'6796,"-4"13"-5520,-5 14-1161,-36 116 2002,41-128-1999,1-1 0,1 1 0,0 0 0,1 0 0,0 1 0,1-1 0,1 0 0,3 17 0,-4-30-119,0-1-1,1 1 1,-1 0 0,1 0 0,0-1 0,-1 1-1,1 0 1,0-1 0,0 1 0,0-1 0,0 1-1,0-1 1,1 0 0,-1 1 0,0-1-1,1 0 1,-1 0 0,0 0 0,1 0 0,-1 0-1,1 0 1,0 0 0,-1 0 0,1-1 0,0 1-1,0-1 1,-1 1 0,1-1 0,0 1 0,0-1-1,0 0 1,-1 0 0,1 0 0,0 0 0,2-1-1,1 0 14,0 0 0,0 0-1,-1-1 1,1 1-1,-1-1 1,1 0-1,-1-1 1,0 1-1,0-1 1,0 0-1,0 0 1,4-4 0,14-19 86,-1-2 0,-1 0 0,-2-1 1,0-1-1,-3 0 0,0-1 1,-2-1-1,-1 0 0,-2-1 1,-1 0-1,8-62 0,-15 86-81,-1-1 0,-1 0 0,0 0 0,0 1 0,-1-1 0,0 0 0,-3-12 0,4 20-14,-1 0-1,0 0 1,0 0-1,0 1 1,0-1-1,0 0 0,0 0 1,0 1-1,-1-1 1,1 1-1,0-1 0,-1 1 1,1 0-1,-1-1 1,0 1-1,-2-1 0,1 1-1,0 0 0,0 0 0,0 0 0,0 1 0,0-1 0,0 1 0,0 0 0,0 0 0,0 0 0,0 0 0,0 1 0,0-1 0,0 1 0,-4 1 0,-1 1 30,0 1-1,0-1 1,0 1-1,1 1 1,0 0-1,0 0 1,0 0-1,0 1 1,1 0-1,0 0 0,0 0 1,1 1-1,0 0 1,0 0-1,-7 15 1,7-13 3,1 0 0,-1 0 0,2 0 1,-1 1-1,2 0 0,-1-1 0,1 1 0,0 0 1,1 0-1,1 1 0,-1-1 0,1 0 1,3 14-1,-2-20-38,0 0 0,1 0 0,-1-1 0,1 1 0,0 0 0,0-1 0,1 0 0,-1 1 0,1-1 0,-1 0 0,1 0 0,0 0 0,0-1 1,0 1-1,1-1 0,-1 1 0,1-1 0,-1 0 0,1-1 0,0 1 0,-1-1 0,1 1 0,0-1 0,0 0 0,0 0 0,0-1 0,7 1 0,14 1-113,0-1 0,0-1 0,36-5 0,-27 2-132,-19 1 138,43 2-154,-56 0 260,0 1-1,0-1 1,0 1 0,0-1-1,0 1 1,0 0-1,0-1 1,-1 1-1,1 0 1,0 0-1,0 0 1,-1 1-1,1-1 1,-1 0-1,1 1 1,-1-1 0,1 1-1,-1-1 1,0 1-1,0 0 1,0-1-1,0 1 1,0 0-1,1 3 1,-2-4 8,0-1 1,0 1 0,0-1-1,0 1 1,0 0 0,0-1-1,0 1 1,0-1 0,1 1-1,-1-1 1,0 1 0,0-1-1,0 1 1,1 0 0,-1-1-1,0 0 1,1 1-1,-1-1 1,0 1 0,1-1-1,-1 1 1,1-1 0,-1 0-1,1 1 1,-1-1 0,1 0-1,-1 1 1,1-1 0,-1 0-1,1 0 1,-1 1 0,1-1-1,-1 0 1,1 0-1,-1 0 1,1 0 0,0 0-1,-1 0 1,1 0 0,-1 0-1,1 0 1,-1 0 0,1 0-1,0 0 1,-1 0 0,1-1-1,-1 1 1,1 0 0,-1 0-1,1-1 1,-1 1 0,1 0-1,-1-1 1,1 1-1,-1 0 1,1-1 0,-1 1-1,0-1 1,1 1 0,-1-1-1,0 1 1,1 0 0,-1-1-1,0 0 1,1 0 0,23-40 97,-22 38-70,35-79 114,-2-1-1,37-144 0,-78 271 227,2-1 0,2 1 0,2 0 0,1 0 0,15 82 0,-6-90-371,2 0 0,1-1 0,1 0 0,22 35 0,-24-57 0,-10-25 0,-8-23 0,-12-4 0,-2 0 0,-1 1 0,-35-47 0,9 15 0,33 50 0,-13-22 0,25 40 0,1-1 0,0 1 0,0 0 0,0-1 0,0 1 0,0 0 0,0-1 0,1 0 0,-1 1 0,1-1 0,-1 1 0,1-1 0,0-4 0,1 7 0,0-1 0,-1 0 0,1 0 0,0 0 0,0 1 0,-1-1 0,1 1 0,0-1 0,0 0 0,0 1 0,0-1 0,0 1 0,0 0 0,0-1 0,0 1 0,0 0 0,0 0 0,0-1 0,0 1 0,0 0 0,0 0 0,2 0 0,31 0 0,-25 1 0,3-1-48,82-2-3375,-70 0-639,46-8 0,-23-3-9359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1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13997,'0'0'-10057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17424,'0'0'13090,"-5"5"-12737,1-1-299,1 0 1,0 0 0,0 1 0,1-1 0,-1 1 0,1-1 0,0 1-1,0 0 1,0 0 0,1 0 0,0 0 0,0 0 0,-1 10 0,1 82 908,3-52-794,-2-20-169,-10 490 0,5-427 0,7 107 0,-2-194 0,7 37 0,-7-37 0,0 0 0,0 0 0,0 0 0,0 0 0,0 0 0,0-1 0,1 1 0,-1 0 0,0 0 0,1 0 0,-1 0 0,0-1 0,1 1 0,-1 0 0,1 0 0,0-1 0,-1 1 0,1 0 0,-1-1 0,1 1 0,0-1 0,-1 1 0,1-1 0,0 1 0,0-1 0,0 1 0,-1-1 0,1 0 0,0 1 0,0-1 0,0 0 0,0 0 0,-1 0 0,1 1 0,0-1 0,0 0 0,1 0 0,0-1 4,-1-1 1,0 1-1,0 0 1,0 0-1,0 0 0,0-1 1,0 1-1,0 0 0,0-1 1,-1 1-1,1-1 1,-1 1-1,1-1 0,-1 1 1,1-1-1,-1 1 0,0-1 1,0 0-1,0 1 1,0-1-1,0 1 0,0-1 1,0 0-1,-1-2 0,1 1-53,0-1-1,-1 1 0,1-1 0,-1 1 1,0 0-1,0-1 0,0 1 0,-1 0 1,1 0-1,-4-6 0,2 7-993,1 0 1,-1 0-1,0 0 0,0 0 0,0 1 1,0-1-1,0 1 0,-5-2 0,-6-1-8672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2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13196,'0'0'13453,"-2"16"-12433,-17 146 177,-12 152 152,29-268-1178,0-25-11,2 0 1,0 0-1,1 0 0,4 23 0,-5-43-134,0 1 0,1 0 1,-1-1-1,0 1 0,1-1 0,-1 1 0,1-1 1,0 1-1,-1-1 0,1 1 0,0-1 1,0 1-1,0-1 0,0 0 0,0 0 1,0 0-1,1 1 0,-1-1 0,0 0 1,0 0-1,1 0 0,-1-1 0,1 1 0,-1 0 1,1-1-1,-1 1 0,1 0 0,-1-1 1,1 0-1,0 1 0,-1-1 0,1 0 1,-1 0-1,3 0 0,0-1 18,-1 1 0,1-1 0,-1 0 1,1 0-1,-1-1 0,1 1 0,-1-1 0,0 0 0,0 0 0,1 0 0,-1 0 1,-1 0-1,1-1 0,4-3 0,15-20-44,-2-1 0,0 0 0,-2-2 0,28-56 0,-18 21 0,26-91 0,-53 152-28,11-38-3307,-14 33 703,-10 25 294,-53 111-7307,51-94 9720,1 1-1,2 0 0,-13 69 0,24-103 180,-1 0-1,1 0 0,0 0 1,0 0-1,0 0 0,0 0 1,0 0-1,0 0 1,0 1-1,0-1 0,0 0 1,0 0-1,0 0 0,1 0 1,-1 0-1,0 0 0,1-1 1,-1 1-1,1 0 1,-1 0-1,1 0 0,-1 0 1,1 0-1,-1 0 0,2 0 1,22 3 6319,7-1-7301,-27-2 742,-1-1 0,1 1 0,-1-1 0,1 0 0,-1 0-1,1 0 1,0-1 0,-1 1 0,0-1 0,1 0-1,-1 0 1,1 0 0,-1-1 0,0 1 0,0-1 0,0 1-1,0-1 1,0 0 0,0 0 0,0-1 0,-1 1 0,1 0-1,-1-1 1,5-5 0,7-9 259,0 0-1,19-32 1,-27 40-129,4-6 29,-7 11-86,0 1 0,0-1 0,-1 0 0,1 0 1,-1 0-1,0 0 0,0-1 0,-1 1 1,1 0-1,1-10 0,-21 40 730,13-16-778,-1 0 0,2 0 0,0 1 0,0 0 0,1 0 0,0 0 0,0 0 0,2 1 0,-2 14-1,3-25-26,0 0-1,0 0 1,0-1-1,0 1 1,0 0-1,0 0 1,0 0-1,0 0 0,0-1 1,1 1-1,-1 0 1,0 0-1,1 0 1,-1-1-1,0 1 1,1 0-1,-1-1 0,1 1 1,-1 0-1,1-1 1,-1 1-1,1 0 1,-1-1-1,1 1 1,0-1-1,-1 1 0,1-1 1,0 1-1,0-1 1,-1 0-1,2 1 1,1-1 18,-1 0 1,0 0 0,0 0 0,1 0 0,-1 0-1,0 0 1,0-1 0,1 1 0,-1-1 0,0 0-1,3-1 1,4-2 103,0-1 0,-1 1-1,0-2 1,13-9-1,47-53 19,27-24-106,-98 113-46,-23 38 0,17-43 0,1 2 0,1-1 0,1 1 0,0 0 0,1 0 0,-3 29 0,7-46 1,1 0 0,0 0 1,0 0-1,0 0 0,0 0 0,0 1 1,0-1-1,0 0 0,0 0 0,0 0 0,0 0 1,0 0-1,1 0 0,-1 0 0,0 0 1,1 0-1,-1 0 0,1 0 0,-1-1 1,1 1-1,0 0 0,-1 0 0,1 0 0,0-1 1,0 1-1,-1 0 0,1 0 0,0-1 1,0 1-1,1 0 0,0-1 2,1 0-1,-1 1 1,0-1 0,0-1 0,0 1-1,0 0 1,1 0 0,-1-1 0,0 0-1,0 1 1,0-1 0,0 0-1,3-1 1,6-4-79,0-1 0,-1 0 0,0 0 0,11-10 0,16-23-2944,-6-6-4461,-16 15 669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3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19314,'0'0'10229,"1"14"-9471,-2 54-116,-14 108-1,-25 79 142,34-206-383,34-118-400,-6-6 0,-15 49 0,1-1 0,1 1 0,16-30 0,-19 54 0,1 12 0,6 21 0,-9-23 0,-3-3 0,1-1 0,1 0 0,-1 0 0,0-1 0,1 1 0,0 0 0,0-1 0,0 0 0,0 1 0,1-1 0,-1 0 0,1-1 0,0 1 0,0-1 0,0 0 0,0 0 0,0 0 0,0 0 0,0-1 0,1 1 0,-1-1 0,1 0 0,-1-1 0,1 1 0,-1-1 0,1 0 0,-1 0 0,1 0 0,0 0 0,-1-1 0,1 0 0,-1 0 0,0 0 0,1-1 0,-1 1 0,0-1 0,0 0 0,0 0 0,0-1 0,0 1 0,0-1 0,-1 0 0,1 0 0,-1 0 0,0 0 0,0-1 0,0 1 0,0-1 0,-1 0 0,1 0 0,-1 0 0,0 0 0,0 0 0,0 0 0,-1 0 0,0-1 0,0 1 0,0-1 0,0 1 0,0-5 0,-1 7 0,1 1 0,-1-1 0,0 1 0,0-1 0,0 0 0,0 1 0,0-1 0,0 1 0,0-1 0,0 1 0,0-1 0,-1 1 0,1-1 0,-1 1 0,1-1 0,-1 1 0,0-1 0,1 1 0,-1 0 0,0-1 0,-1 0 0,1 1 0,0 0 0,-1 1 0,1-1 0,0 1 0,0 0 0,0-1 0,-1 1 0,1 0 0,0 0 0,0 0 0,-1-1 0,1 2 0,0-1 0,0 0 0,0 0 0,-1 0 0,1 0 0,0 1 0,0-1 0,-2 1 0,-3 1 0,1 1 0,-1 0 0,1 0 0,-1 0 0,1 1 0,0-1 0,0 1 0,1 0 0,-6 7 0,3-4 0,1 1 0,1 0 0,0 0 0,0 0 0,0 1 0,1-1 0,0 1 0,1 0 0,0 0 0,0 1 0,1-1 0,1 0 0,-1 1 0,1 0 0,1-1 0,0 13 0,1-20 0,0 0 0,0 0 0,0 0 0,1 0 0,-1 0 0,0-1 0,1 1 0,-1 0 0,1-1 0,0 1 0,-1-1 0,1 1 0,0-1 0,0 0 0,0 0 0,0 0 0,0 0 0,0 0 0,0-1 0,0 1 0,1 0 0,-1-1 0,0 0 0,0 1 0,0-1 0,1 0 0,-1 0 0,0 0 0,5-1 0,5 1 0,0-1 0,1-1 0,-1 1 0,15-6 0,31-16 0,-48 17 0,0 2 0,0-1 0,1 1 0,-1 1 0,1 0 0,0 0 0,22-1 0,-29-5 0,-1 0 0,0 0 0,0-1 0,-1 1 0,2-18 0,-3 18 0,12-48 0,-13 60 0,1 1 0,-1 0 0,1-1 0,0 1 0,0 0 0,0-1 0,1 1 0,-1-1 0,1 1 0,0-1 0,0 0 0,0 0 0,0 0 0,0 0 0,1 0 0,-1 0 0,1-1 0,0 1 0,0-1 0,0 0 0,0 0 0,0 0 0,0 0 0,1 0 0,-1-1 0,1 1 0,-1-1 0,1 0 0,0 0 0,-1 0 0,1-1 0,0 1 0,0-1 0,-1 0 0,1 0 0,0 0 0,0-1 0,-1 1 0,1-1 0,0 0 0,-1 0 0,1 0 0,-1-1 0,1 1 0,3-3 0,3-4 0,0 0 0,0-1 0,-1 0 0,-1 0 0,1-1 0,-2 0 0,1 0 0,-1-1 0,-1 0 0,0-1 0,5-11 0,-13 21 0,-6 10 0,-7 11 0,9-8 0,0 0 0,1 1 0,1 0 0,0 0 0,0 1 0,1-1 0,1 1 0,0-1 0,1 1 0,1 25 0,-1-37 0,2 0 0,-1 0 0,0 0 0,0 1 0,0-1 0,0 0 0,1 0 0,-1 0 0,0 0 0,1 0 0,-1 0 0,1 0 0,-1 0 0,1 0 0,0 0 0,0 0 0,-1 0 0,1 0 0,0 0 0,0 0 0,0-1 0,0 1 0,0 0 0,0-1 0,0 1 0,2 0 0,-1 0 0,1 0 0,0-1 0,0 0 0,0 1 0,0-1 0,0 0 0,-1 0 0,1-1 0,0 1 0,5-2 0,3-1 0,0-1 0,0 0 0,0 0 0,13-9 0,-16 9 0,1-1 0,-1 1 0,-1-2 0,1 1 0,-1-1 0,0 0 0,0-1 0,-1 0 0,0 0 0,0 0 0,-1 0 0,0-1 0,0 0 0,0 0 0,-1-1 0,6-17 0,-5 9 0,18-65 0,-50 115 0,20-22 0,0 0 0,1 1 0,0 0 0,1 0 0,0 0 0,1 1 0,0 0 0,1-1 0,-2 24 0,5-36 0,0 1 0,1-1 0,-1 1 0,0-1 0,1 1 0,-1 0 0,0-1 0,1 0 0,-1 1 0,1-1 0,-1 1 0,1-1 0,-1 1 0,1-1 0,-1 0 0,1 1 0,-1-1 0,1 0 0,0 0 0,-1 1 0,1-1 0,-1 0 0,1 0 0,0 0 0,-1 0 0,1 0 0,0 0 0,-1 0 0,1 0 0,0 0 0,-1 0 0,1 0 0,-1 0 0,1 0 0,0-1 0,-1 1 0,1 0 0,-1 0 0,1-1 0,0 0 0,28-10 0,17-22 0,-39 27 0,1-1 0,1 1 0,-1 0 0,1 1 0,0-1 0,0 2 0,0 0 0,1 0 0,15-4 0,-24 8 0,0 0 0,0 0 0,0 0 0,0 1 0,0-1 0,0 0 0,0 1 0,0-1 0,0 0 0,0 1 0,0-1 0,-1 1 0,1 0 0,0-1 0,0 1 0,0 0 0,-1-1 0,1 1 0,0 0 0,-1 0 0,1 0 0,0 0 0,-1 0 0,1-1 0,-1 1 0,0 0 0,1 0 0,-1 0 0,0 0 0,0 0 0,1 0 0,-1 0 0,0 1 0,0-1 0,0 0 0,0 0 0,-1 1 0,1 54 0,-1-39 0,1-2 0,0-12 0,0 1 0,-1-1 0,1 1 0,1-1 0,-1 1 0,1-1 0,-1 1 0,1-1 0,2 7 0,-1-9 0,-1 1 0,0-1 0,1 0 0,-1 0 0,1 0 0,-1 1 0,1-2 0,0 1 0,-1 0 0,1 0 0,0 0 0,0-1 0,0 1 0,-1-1 0,1 1 0,0-1 0,0 0 0,0 0 0,0 0 0,0 0 0,0 0 0,2-1 0,7 0-136,0 0 0,0-1 0,0 0-1,0-1 1,-1-1 0,1 0 0,-1 0 0,1-1 0,-1 0 0,-1 0 0,1-1-1,-1-1 1,11-9 0,-19 15-401,0-1 0,0 0 0,0 1 0,-1-1 0,1 0 0,0 1-1,-1-1 1,1 0 0,-1 0 0,0 0 0,1 1 0,-1-1 0,0 0 0,0 0 0,0 0 0,-1 0-1,1-3 1,-6-17-7844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4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93 234 7623,'-30'-23'9385,"5"2"-5509,6 3-545,8 2-1089,4 4-288,7 0-449,3 7-672,14 0-801,9 2-96,4 2-1473,6-2-2371,0-4-2178,0-2-6310</inkml:trace>
  <inkml:trace contextRef="#ctx0" brushRef="#br0" timeOffset="1">424 0 16528,'0'0'2242,"-15"49"-865,9-20-736,4-1-2787,2 2-6823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4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22069,'0'0'5509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17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538 610 4933,'-91'-165'1620,"56"97"-1482,-3 2 0,-84-111 0,115 169 108,-1 0 1,0 0-1,0 1 1,0 0-1,-1 0 1,0 1-1,-1 0 1,1 1 0,-11-5-1,16 8-131,1 1 0,0 0 0,0 0 0,0 0 0,-1 1 0,1-1 0,0 1 0,-1 0 1,1 0-1,-1 0 0,1 0 0,0 0 0,-1 1 0,1-1 0,0 1 0,-1 0 0,1 0 0,0 0 0,0 1 0,0-1 0,0 1 0,0 0 0,0 0 0,1 0 0,-1 0 0,0 0 0,1 0 0,0 1 0,-1-1 0,1 1 0,0 0 0,-3 5 1,-3 8-46,0 0 0,1 0 0,1 1 0,1 0 0,0 0 0,1 0 0,1 1 1,-2 29-1,3 18-79,6 66 0,3-39 145,5-1-1,40 151 1,88 168 466,-115-348-487,3-2 0,2-1 0,66 94-1,-79-131-75,1-1 0,1 0 0,0-2-1,41 31 1,-46-39-26,2-1 0,-1-1 0,1-1 0,1 0 0,-1-1-1,1-1 1,0 0 0,23 3 0,-23-5-3,-1-2 0,1 0 0,0-1-1,0 0 1,-1-1 0,1-1 0,0-1 0,-1-1 0,1 0-1,-1-1 1,0 0 0,0-2 0,0 0 0,-1 0-1,0-2 1,0 0 0,-1 0 0,0-2 0,0 1 0,-1-2-1,0 0 1,-1 0 0,0-1 0,12-17 0,-3 0 27,-1-1 1,-1 0-1,-2-2 1,-1 0-1,-1 0 1,-2-2-1,-1 0 1,13-65-1,-14 33 34,-2 0-1,-4 0 1,-5-125-1,-4 146 280,-2 0 1,-2 1-1,-2 0 1,-2 0-1,-2 1 1,-2 1-1,-1 0 1,-2 2-1,-3 0 0,-50-72 1,42 72-214,-1 0 0,-3 3 0,-1 1 0,-1 1 1,-2 2-1,-2 2 0,-1 1 0,-1 2 0,-71-34 0,94 52-199,-1 2 0,0 1 0,0 0 1,0 1-1,-1 1 0,0 1 0,-22-1 0,36 5-136,0 0 0,0 0 0,0 0 0,0 1 0,0 0 0,0 1 0,1-1 0,-1 1 0,0 1 0,1-1 0,-1 1 0,1 0 0,0 1 0,0-1 0,0 1 0,0 0 0,1 1 0,0 0 0,0-1 0,0 1 0,0 1 0,1-1 0,0 1 0,-6 10 0,-22 53-4441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5:56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1021 82 7751,'0'0'2936,"-11"-10"-747,5 4-2067,-1 0 0,0 0 0,0 1 0,0 0 0,-1 0 0,0 1 0,0 0 0,0 0 0,0 1 0,0 0 0,-1 1 0,-16-4 0,-36 0 684,-1 1 0,0 4 0,-106 10 0,138-5-331,0 2 1,0 1 0,1 1-1,0 1 1,0 1 0,1 2-1,0 1 1,1 1 0,-40 29 0,48-28-219,-1 1 0,2 1 0,0 0 0,1 2 0,1 0 0,1 1 0,1 0 0,0 1 0,2 1 0,-18 41 0,25-53-236,2 0 0,0 1 0,0-1 0,1 1 0,0-1 1,0 1-1,1 0 0,1 0 0,0 0 0,1-1 0,0 1 0,0 0 0,1-1 0,0 1 0,1-1 0,1 1 0,-1-1 0,2 0 0,-1 0 0,1-1 0,1 1 0,-1-1 0,2 0 0,-1-1 0,1 0 0,1 0 0,9 9 0,-2-6 4,0-1 0,0 0 0,1-1-1,1 0 1,-1-1 0,1-1 0,1-1 0,-1-1 0,1 0-1,0-1 1,0-1 0,0-1 0,1 0 0,-1-1 0,0-1-1,19-3 1,7-1 148,0-2-1,0-2 1,-1-2-1,0-2 1,62-26 0,-56 17 44,0-2 0,76-50 1,-107 62-177,-1-2 0,-1 0 0,0 0 0,-1-2 0,-1 0 0,0 0 0,-1-2 0,0 1 0,19-38 0,-28 48-36,-1 0 0,0-1 0,-1 0 0,1 1 0,-1-1 0,-1 0 0,1 0 0,-1 0 0,0-1 0,-1 1 0,0 0 1,0 0-1,0 0 0,-1 0 0,0-1 0,-1 1 0,1 0 0,-1 0 0,-1 1 0,1-1 0,-1 0 0,0 1 0,-1 0 0,0-1 0,0 1 0,0 1 0,0-1 0,-1 1 0,0-1 1,0 1-1,-1 1 0,1-1 0,-1 1 0,0 0 0,0 0 0,-1 1 0,-6-4 0,-7-1 7,-1 0 1,0 2-1,0 0 1,0 1-1,-1 1 1,-40-2-1,-133 11-2528,111 0-3020,56-4-881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18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1 149 17392,'0'0'5542,"69"4"-3268,-28-17-1345,7-3-641,7-5-256,0-4-416,-1 0-2499,-7-1-1537,-11 0-4549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18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401 0 16752,'-14'9'1302,"-49"31"-512,2 2 1,3 4-1,1 2 0,-82 88 0,139-135-763,-1-1-1,1 0 1,-1 1 0,0-1 0,1 1 0,-1-1 0,1 1-1,-1-1 1,1 1 0,0-1 0,-1 1 0,1-1 0,-1 1-1,1-1 1,0 1 0,-1 0 0,1-1 0,0 1 0,0 0-1,0-1 1,-1 1 0,1 0 0,0-1 0,0 1 0,0 0-1,0-1 1,0 1 0,0 0 0,0-1 0,0 1-1,1 0 1,-1-1 0,0 1 0,0 0 0,1-1 0,-1 1-1,0 0 1,1-1 0,-1 1 0,0-1 0,1 1 0,-1-1-1,1 1 1,-1-1 0,1 1 0,-1-1 0,1 1 0,-1-1-1,1 1 1,0-1 0,-1 0 0,1 0 0,-1 1-1,1-1 1,1 0 0,48 5 1032,-28-4-636,95 16 1490,-52-7-2263,120 5-1,-142-19-4144,-2-12-4431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19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65 17136,'0'0'1623,"1"11"534,1 138 4407,2 46-3199,0-179-2874,1-19 279,4-28-152,-2-37-603,-3 1-1,-10-133 0,5 193-14,-4-28 0,5 33 0,0 1 0,0 0 0,-1-1 0,1 1 0,-1 0 0,1 0 0,-1-1 0,1 1 0,-1 0 0,1 0 0,-1-1 0,0 1 0,0 0 0,0 0 0,0 0 0,0 0 0,0 0 0,0 0 0,-2-1 0,2 3 0,0-1 0,0 1 0,0 0 0,0-1 0,0 1 0,-1 0 0,1 0 0,0 0 0,1-1 0,-1 1 0,0 0 0,0 0 0,0 1 0,0-1 0,1 0 0,-1 0 0,1 0 0,-1 0 0,1 1 0,-1-1 0,1 0 0,0 0 0,-1 1 0,1-1 0,0 0 0,0 3 0,-9 38 0,8-35 0,0 1 0,1-1 0,0 1 0,0-1 0,0 1 0,1-1 0,2 10 0,-3-15 0,1-1 0,-1 1 0,1-1 0,0 1 0,0-1 0,0 1 0,0-1 0,0 0 0,0 0 0,0 1 0,0-1 0,0 0 0,0 0 0,1 0 0,-1 0 0,1 0 0,-1 0 0,0-1 0,1 1 0,-1 0 0,1-1 0,0 1 0,-1-1 0,1 0 0,-1 1 0,1-1 0,0 0 0,-1 0 0,1 0 0,0 0 0,-1 0 0,1 0 0,-1-1 0,1 1 0,0-1 0,-1 1 0,1-1 0,-1 1 0,1-1 0,1-1 0,0 1 0,1 0 0,-1-1 0,1 0 0,-1 0 0,0 0 0,0 0 0,0 0 0,0-1 0,0 1 0,0-1 0,-1 0 0,1 0 0,-1 0 0,0 0 0,2-4 0,22-56 0,-2 6 0,-22 114 0,2-53-1780,4-9-2583,5-11-6241,-9 2-355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6118,'0'0'12769,"0"-8"-10233,2-22 435,-2 20 218,1 42-1656,4 91-209,-2-65-161,-3 63 1,-7-20-1164,7-101 0,0 0 0,0 1 0,0-1 0,0 0 0,0 0 0,1 0 0,-1 0 0,0 1 0,0-1 0,0 0 0,1 0 0,-1 0 0,0 0 0,0 0 0,1 0 0,-1 0 0,0 1 0,0-1 0,1 0 0,-1 0 0,0 0 0,0 0 0,1 0 0,-1 0 0,0 0 0,0 0 0,1 0 0,-1 0 0,0 0 0,0-1 0,1 1 0,-1 0 0,0 0 0,0 0 0,0 0 0,1 0 0,-1 0 0,0-1 0,0 1 0,0 0 0,1 0 0,-1 0 0,0 0 0,0-1 0,0 1 0,0 0 0,1 0 0,-1 0 0,0-1 0,0 1 0,0 0 0,0 0 0,0-1 0,0 1 0,0 0 0,0 0 0,0-1 0,13-14 0,6-21 0,-2-1 0,16-49 0,-21 51 0,2 0 0,36-65 0,-50 99 0,0 0 0,1 0 0,-1 0 0,1 0 0,-1 1 0,1-1 0,0 0 0,-1 0 0,1 1 0,0-1 0,-1 0 0,1 1 0,0-1 0,0 1 0,0-1 0,-1 1 0,1-1 0,0 1 0,2-1 0,4 13 0,-5 35 0,-2-40 0,-16 196 0,16-203 0,0 1 0,0-1 0,-1 0 0,1 0 0,0 1 0,0-1 0,0 0 0,0 0 0,0 1 0,0-1 0,1 0 0,-1 0 0,0 1 0,0-1 0,0 0 0,0 0 0,0 1 0,0-1 0,0 0 0,0 0 0,1 0 0,-1 1 0,0-1 0,0 0 0,0 0 0,0 0 0,1 1 0,-1-1 0,0 0 0,0 0 0,0 0 0,1 0 0,-1 0 0,0 0 0,0 1 0,1-1 0,-1 0 0,0 0 0,0 0 0,1 0 0,-1 0 0,1 0 0,12-7 0,10-15 0,17-32 0,-24 31 0,1 1 0,1 0 0,1 1 0,26-23 0,-44 43 0,-1 1 0,1-1 0,0 0 0,-1 1 0,1-1 0,0 0 0,0 1 0,-1-1 0,1 1 0,0-1 0,0 1 0,0 0 0,0-1 0,0 1 0,0 0 0,0-1 0,0 1 0,0 0 0,-1 0 0,1 0 0,0 0 0,0 0 0,0 0 0,0 0 0,0 0 0,0 1 0,0-1 0,0 0 0,0 0 0,0 1 0,1 0 0,-1 0 0,0 1 0,0 0 0,0-1 0,0 1 0,0 0 0,-1 0 0,1 0 0,-1-1 0,1 1 0,-1 0 0,0 0 0,1 0 0,-1 0 0,0 3 0,-8 69 0,4-51 0,-5 38 0,9-61-16,0 1 1,0-1-1,0 1 1,1-1-1,-1 1 0,0-1 1,0 0-1,1 1 0,-1-1 1,0 1-1,1-1 1,-1 0-1,1 1 0,-1-1 1,0 0-1,1 1 0,-1-1 1,1 0-1,-1 0 1,1 0-1,-1 1 0,1-1 1,-1 0-1,1 0 0,-1 0 1,1 0-1,-1 0 1,1 0-1,-1 0 0,1 0 1,-1 0-1,1 0 0,-1 0 1,1 0-1,-1 0 1,1 0-1,-1-1 0,1 1 1,-1 0-1,1-1 0,22-7-2930,-2-11-3188,3-7-2498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0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1071 13196,'0'0'11547,"13"-9"-9678,517-402 2905,-361 270-4349,168-148-196,-93 76-1205,-241 207-4010,-13 4 1848,-17 4-2062,25-1 4303,-40 6-11462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0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14 22485,'0'0'3636,"-11"6"-284,8-5-3201,-9 5 303,-1 0-1,1 1 0,0 1 0,-11 8 0,20-13-413,0 0 0,0-1 0,0 1 0,0 0-1,1 0 1,-1 1 0,1-1 0,-1 1 0,1-1 0,0 1 0,1-1-1,-1 1 1,1 0 0,-1 0 0,1 0 0,0 0 0,1 0 0,-1 0-1,1 0 1,-1 0 0,2 7 0,-1-9-40,1 0 0,0 1 0,0-1 0,0 0 0,0 0 0,0 0 0,0 0 0,1 0 0,-1 0 0,1 0 0,-1 0 0,1 0 0,0-1 0,0 1 0,0-1 0,0 1 0,0-1 0,0 0 0,0 0 0,0 0 0,0 0 0,0 0 0,1 0 0,-1 0 0,0-1 0,1 1 0,-1-1 0,5 0 0,-2 1 0,-1-1 0,0 0 0,1 0 0,-1 0 0,0 0 0,0-1 0,1 1 0,-1-1 0,0 0 0,0-1 0,0 1 0,0-1 0,0 1 0,0-1 0,6-4 0,-5 1 0,-1-1 0,1 1 0,-1-1 0,0 0 0,0 0 0,-1 0 0,1 0 0,-1-1 0,-1 1 0,1-1 0,-1 0 0,0 0 0,-1 0 0,0 0 0,0 0 0,0 0 0,-1 0 0,0 0 0,-2-10 0,2 15 0,-1 0 0,0 0 0,1 0 0,-1 0 0,0 0 0,0 1 0,-1-1 0,1 0 0,0 1 0,0-1 0,-1 1 0,1-1 0,-1 1 0,1 0 0,-1-1 0,0 1 0,0 0 0,1 0 0,-1 0 0,0 0 0,0 1 0,0-1 0,0 0 0,0 1 0,0 0 0,0-1 0,0 1 0,0 0 0,0 0 0,0 0 0,0 0 0,0 0 0,0 1 0,0-1 0,0 1 0,-2 0 0,3-1-33,0 0-1,1 1 1,-1-1 0,1 0 0,-1 1-1,1-1 1,-1 0 0,1 1 0,-1-1-1,1 1 1,0-1 0,-1 1-1,1-1 1,-1 1 0,1-1 0,0 1-1,0 0 1,-1-1 0,1 1-1,0-1 1,0 1 0,0 0 0,-1-1-1,1 1 1,0-1 0,0 1 0,0 0-1,0-1 1,0 1 0,0 0-1,1-1 1,-1 1 0,0 0 0,0-1-1,0 1 1,0-1 0,1 1 0,-1 0-1,0-1 1,1 1 0,-1-1-1,0 1 1,1-1 0,-1 1 0,1-1-1,-1 1 1,1-1 0,-1 0-1,1 1 1,-1-1 0,1 0 0,-1 1-1,1-1 1,0 0 0,-1 0 0,1 1-1,-1-1 1,1 0 0,1 0-1,10 3-1755,1 0-1,-1-1 0,1-1 0,-1 0 0,1-1 1,-1 0-1,1-1 0,0 0 0,-1-1 0,19-5 0,5-6-7370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2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135 352 10698,'0'0'16362,"-8"0"-14878,5-1-1429,0 1 1,-1 0-1,1 1 0,0-1 0,0 0 0,0 1 0,-1 0 0,1-1 0,0 1 1,0 1-1,0-1 0,0 0 0,1 1 0,-1-1 0,-4 4 0,2 0 92,0 0 0,0 0-1,0 1 1,1-1 0,-1 1-1,1 0 1,-4 10 0,3-8 48,1 0 0,0 0 0,0 1 0,1-1 0,0 1 0,0 0 0,1 0 0,0 0 0,1 1 1,0 8-1,1-16-195,0 0 1,1-1 0,-1 1-1,1-1 1,-1 1 0,1-1 0,-1 1-1,1-1 1,0 1 0,0-1-1,0 1 1,0-1 0,0 0-1,0 0 1,0 1 0,1-1 0,-1 0-1,0 0 1,1 0 0,-1 0-1,0-1 1,1 1 0,-1 0 0,1-1-1,0 1 1,-1-1 0,1 1-1,-1-1 1,1 1 0,0-1-1,-1 0 1,1 0 0,0 0 0,-1 0-1,1 0 1,0-1 0,2 0-1,3 1 0,0-1-1,-1 0 1,1 0-1,0-1 0,0 1 1,-1-2-1,1 1 1,8-5-1,-1-3 1,-1-1 0,-1 0 0,0 0 0,0-1 0,-1 0 0,0-1 0,-1-1 0,-1 0 0,0 0 0,-1 0 0,9-25 0,-6 12 0,-1-1 0,-1 0 0,-1 0 0,-2-1 0,5-50 0,-13 61 0,-3 16 0,-3 11 0,-3 5 0,0 1 0,1 0 0,1 1 0,1 0 0,0 0 0,1 1 0,1 0 0,1 0 0,0 1 0,1 0 0,1-1 0,-2 31 0,5-45 0,0 1 0,1-1 0,-1 1 0,1-1 0,0 0 0,0 1 0,0-1 0,0 0 0,1 1 0,-1-1 0,1 0 0,0 0 0,0 0 0,0 0 0,0-1 0,0 1 0,1 0 0,-1-1 0,5 4 0,-1-2 0,0-1 0,-1 0 0,1 0 0,0 0 0,0 0 0,1-1 0,-1 0 0,0-1 0,1 1 0,9 0 0,-9-1 0,0-1 0,1 0 0,-1 0 0,1-1 0,-1 0 0,0 0 0,0-1 0,1 1 0,8-5 0,-12 4 0,0 1 0,-1-1 0,1 0 0,-1 0 0,0 0 0,0-1 0,0 1 0,0-1 0,0 0 0,0 0 0,0 0 0,-1 0 0,0 0 0,0 0 0,0-1 0,0 1 0,2-6 0,-3 8 0,-1 0 0,1-1 0,-1 1 0,1 0 0,-1 0 0,0-1 0,0 1 0,1 0 0,-1 0 0,0-1 0,0 1 0,0 0 0,0 0 0,-1-1 0,1 1 0,0 0 0,0 0 0,-1-2 0,0 2 0,1 1 0,-1-1 0,1 1 0,-1 0 0,1-1 0,-1 1 0,1 0 0,-1 0 0,0-1 0,1 1 0,-1 0 0,1 0 0,-1 0 0,0 0 0,1 0 0,-1 0 0,1 0 0,-1 0 0,0 0 0,1 0 0,-1 0 0,1 0 0,-1 0 0,0 0 0,1 1 0,-1-1 0,-3 2 0,0-1 0,1 1 0,-1 0 0,1 0 0,-1 0 0,1 0 0,0 1 0,0-1 0,0 1 0,-3 4 0,2-2 0,0 1 0,0 0 0,1-1 0,0 1 0,0 1 0,-2 8 0,4-14 0,1 0 0,0 0 0,-1 0 0,1 0 0,0 0 0,0 0 0,0 0 0,0 0 0,0 0 0,0 0 0,0 1 0,0-1 0,0 0 0,0 0 0,0 0 0,1 0 0,-1 0 0,1 0 0,-1 0 0,1 0 0,-1 0 0,1 0 0,-1-1 0,1 1 0,0 0 0,-1 0 0,1 0 0,0-1 0,0 1 0,0 0 0,-1-1 0,1 1 0,0 0 0,0-1 0,0 1 0,0-1 0,0 0 0,0 1 0,0-1 0,0 0 0,0 0 0,0 1 0,1-1 0,-1 0 0,0 0 0,2-1 0,8 2 0,0-1 0,1 0 0,-1-1 0,0 0 0,1-1 0,-1 0 0,0-1 0,0 0 0,-1-1 0,1 0 0,-1-1 0,0 0 0,12-8 0,-21 12 0,0 0 0,-1 0 0,1 1 0,-1-1 0,0 0 0,1 0 0,-1 0 0,1 1 0,-1-1 0,0 0 0,0 0 0,0 0 0,1 0 0,-1 0 0,0 0 0,0 1 0,0-1 0,0 0 0,-1 0 0,1 0 0,0 0 0,0 0 0,0 0 0,-1 0 0,1 1 0,0-1 0,-1 0 0,1 0 0,-1 0 0,1 1 0,-1-1 0,0-1 0,-20-26 0,20 25 0,-36-46 0,38 49 0,0-1 0,-1 1 0,1-1 0,0 1 0,0-1 0,0 1 0,0 0 0,0 0 0,1-1 0,-1 1 0,0 0 0,0 0 0,0 0 0,0 0 0,0 0 0,0 0 0,2 1 0,-3-1 0,112 11-2650,28 1-2590,-97-19 2129,-29-5 4704,-14 11-1336,0 0 1,0 0 0,0-1-1,0 1 1,0 0 0,0 0-1,0 0 1,0 0 0,0 0 0,-1 0-1,1 0 1,0 0 0,-1 0-1,1 0 1,-1 0 0,1 0-1,-1 0 1,1 0 0,-3-1-1,3 1-187,-1 0 0,0 0 0,0 0 0,0 0 0,0 0 0,0 0 0,0 0 0,0 1 0,-1-1 0,1 1 0,0-1 0,0 0 0,0 1 0,-1 0 0,1-1 0,0 1 0,-1 0 0,1 0 0,0 0 0,-1 0 0,1 0 0,0 0 0,-1 0 0,1 0 0,0 0 0,0 1 0,-1-1 0,1 0 0,0 1 0,0-1 0,-1 1 0,1 0 0,0-1 0,0 1 0,0 0 0,0 0 0,-2 1 0,0 0 53,0 1 0,1-1-1,-1 1 1,0-1 0,1 1-1,-1 0 1,1 0 0,0 0-1,0 0 1,0 1 0,1-1-1,-3 6 1,4-8-123,-1 1 0,1-1 0,-1 1 0,1-1 0,-1 1 0,1-1 0,0 1 0,0 0 0,0-1 0,0 1 0,0-1 0,0 1 0,1 0 0,-1-1 0,0 1 0,1-1 0,-1 1 0,1-1 0,0 1 0,-1-1 0,1 1 0,0-1 0,0 0 0,0 1 0,0-1 0,0 0 0,0 0 0,0 0 0,1 0 0,-1 0 0,0 0 0,0 0 0,1 0 0,-1 0 0,1-1 0,-1 1 0,1-1 0,-1 1 0,1-1 0,-1 1 0,1-1 0,-1 0 0,1 0 0,0 1 0,-1-1 0,1-1 0,-1 1 0,1 0 0,2-1 0,1 1 0,1-1 0,0 0 0,0 0 0,-1 0 0,1-1 0,-1 0 0,1 0 0,-1 0 0,0-1 0,0 0 0,0 0 0,8-7 0,18-33 0,-19 24 0,-12 19 0,0 0 0,0 1 0,0-1 0,0 0 0,0 0 0,0 0 0,0 0 0,0 0 0,0 0 0,0 0 0,0 0 0,1 0 0,-1 0 0,0 0 0,0 0 0,0 0 0,0 0 0,0 0 0,0 0 0,0 0 0,0 0 0,1 0 0,-1 0 0,0 0 0,0 0 0,0 0 0,0 0 0,0 0 0,0 0 0,0 0 0,0 0 0,1 0 0,-1 0 0,0 0 0,0 0 0,0 0 0,0 0 0,0 0 0,0 0 0,0 0 0,0 0 0,0-1 0,0 1 0,0 0 0,1 0 0,-2 1 0,1 0 0,0 1 0,-1-1 0,1 0 0,0 0 0,0 1 0,0-1 0,0 0 0,1 0 0,-1 1 0,0-1 0,0 0 0,1 0 0,-1 0 0,0 0 0,1 1 0,0-1 0,-1 0 0,1 0 0,-1 0 0,1 0 0,0 0 0,0 0 0,0 0 0,0-1 0,-1 1 0,1 0 0,3 1 0,-2-1 0,0-1 0,0 0 0,0 0 0,0 1 0,0-1 0,1-1 0,-1 1 0,0 0 0,0 0 0,0-1 0,0 1 0,0-1 0,0 0 0,0 0 0,0 0 0,0 0 0,0 0 0,2-1 0,8-6 0,-1-1 0,1 0 0,-2 0 0,1-1 0,-1-1 0,-1 0 0,0 0 0,0 0 0,12-23 0,-7 8 0,-1-1 0,-2 0 0,16-50 0,-25 69 0,-1 5 0,1-1 0,-1 0 0,0-1 0,0 1 0,-1 0 0,1 0 0,-1 0 0,0 0 0,0 0 0,0-1 0,-2-3 0,1 8 0,0 0 0,1 0 0,-1 0 0,0 0 0,0 0 0,0 1 0,0-1 0,0 0 0,0 1 0,0-1 0,0 1 0,0-1 0,1 1 0,-1 0 0,0-1 0,0 1 0,1 0 0,-2 0 0,-7 10 0,1-1 0,0 2 0,0-1 0,1 1 0,1 0 0,0 1 0,0 0 0,1 0 0,-3 15 0,2-7 0,2 1 0,0 0 0,1 0 0,2 0 0,0 23 0,1-39 0,1 0 0,0-1 0,0 1 0,1-1 0,-1 0 0,1 1 0,0-1 0,0 0 0,1 0 0,0 0 0,0-1 0,0 1 0,0 0 0,1-1 0,-1 0 0,5 4 0,-6-6 0,0-1 0,1 1 0,-1-1 0,0 1 0,0-1 0,1 0 0,-1 0 0,0 0 0,1 0 0,0 0 0,-1 0 0,1-1 0,-1 0 0,1 1 0,-1-1 0,1 0 0,0 0 0,-1 0 0,1 0 0,0-1 0,-1 1 0,1-1 0,-1 0 0,1 1 0,-1-1 0,1 0 0,-1-1 0,0 1 0,1 0 0,-1-1 0,0 1 0,0-1 0,0 0 0,0 1 0,2-4 0,11-11 0,-1 0 0,0-1 0,-1-1 0,14-25 0,-21 32 0,0-1 0,0 0 0,-1-1 0,0 0 0,-1 1 0,-1-1 0,0 0 0,2-16 0,-8 27 0,-3 9 0,-5 8 0,5 0 0,1 0 0,0 0 0,1 1 0,1 0 0,0 0 0,2 0 0,-1-1 0,2 2 0,1 17 0,-1-32 0,1 0 0,-1 0 0,0 0 0,1 0 0,-1 0 0,1 0 0,0 0 0,0 0 0,-1 0 0,1 0 0,1 0 0,-1-1 0,0 1 0,0 0 0,1-1 0,-1 1 0,1-1 0,-1 1 0,1-1 0,1 2 0,1-1 0,0 0 0,1 0 0,-1-1 0,0 1 0,0-1 0,1 0 0,-1 0 0,1 0 0,4 0 0,1 0 0,0-1 0,0 0 0,0-1 0,0 0 0,-1-1 0,1 0 0,0 0 0,10-5 0,35-21-1150,-51 25 616,-1 1 1,1-1 0,-1 0 0,0 1-1,0-1 1,0-1 0,0 1 0,0 0 0,-1-1-1,1 1 1,-1-1 0,2-5 0,0-4-14511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2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220 32 8168,'-2'-18'10743,"-6"8"-5264,-23 7-1954,25 3-3184,-2 1-206,1 0 1,0 0-1,0 1 1,0 0-1,-1 1 1,2-1-1,-1 1 1,0 1-1,1-1 1,-1 1-1,1 0 0,-7 6 1,3-2-20,1 1 0,0-1 0,0 2 0,0-1 0,2 1 0,-11 16 0,17-25-111,1-1-1,-1 1 1,1 0 0,-1-1-1,1 1 1,-1 0 0,1-1-1,0 1 1,-1 0 0,1 0-1,0 0 1,0-1 0,0 1-1,-1 0 1,1 0-1,0 0 1,0 0 0,0-1-1,0 1 1,0 0 0,1 0-1,-1 0 1,0 0 0,0-1-1,0 1 1,1 0 0,-1 0-1,0 0 1,1-1-1,-1 1 1,1 0 0,-1-1-1,1 1 1,-1 0 0,1-1-1,0 1 1,-1-1 0,1 1-1,0-1 1,-1 1 0,1-1-1,0 1 1,-1-1-1,1 1 1,0-1 0,0 0-1,0 0 1,-1 1 0,1-1-1,0 0 1,0 0 0,1 0-1,60 1 84,-36-1-59,-15 0-30,0 1 1,1 0-1,-1 1 0,0 1 1,0-1-1,0 2 0,0 0 0,10 5 1,-18-8 4,0 1 0,0 0 0,-1 0 0,1 0 0,0 1 0,-1-1 0,1 1 0,-1 0 0,0-1 0,0 1 0,0 0 0,0 0 0,0 0 0,-1 0 0,0 1 0,1-1 0,-1 0 0,0 1 0,0-1 0,-1 1 0,1-1 0,-1 1 0,0-1 0,0 1 0,0-1 0,0 1 0,-1-1 0,1 1 0,-1-1 0,-1 5 0,-1 2 67,-1 0 1,-1 0 0,1-1-1,-1 1 1,-1-1 0,0 0 0,0-1-1,-1 1 1,0-1 0,-13 11-1,8-7 41,-1 0-1,-1-2 1,0 0-1,-1 0 1,-27 13-1,41-22-152,-1 0 0,1-1 0,-1 1 0,1 0 0,-1-1 0,1 1 0,-1-1 0,1 0 0,-1 1 0,1-1 0,-1 0 0,0 0 1,1 0-1,-1 0 0,1 0 0,-1 0 0,0 0 0,1-1 0,-1 1 0,-1-1 0,3 0-49,-1 0 1,0 0-1,1 1 1,-1-1-1,1 0 1,-1 0-1,1 0 0,-1 0 1,1 0-1,0 0 1,0 0-1,-1 0 1,1 0-1,0 0 1,0 0-1,0 0 0,0 0 1,0 0-1,0 0 1,0 0-1,0 0 1,1 0-1,-1-1 0,3-7-1025,0-1-1,0 0 0,1 1 0,10-17 0,20-31-4757,4-7-1542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3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16496,'0'0'7970,"1"11"-6347,0 26-340,-2 0 1,-6 38-1,2-41-811,2 0 0,2 1-1,1 0 1,5 34-1,-6-68-465,1 0 0,0-1 0,0 1 0,0 0 1,0 0-1,1 0 0,-1 0 0,0 0 0,0 0 0,1 0 0,-1 0 0,0 0 0,1 0 0,-1-1 0,1 1 0,-1 0 0,1 0 0,-1 0 0,1-1 1,-1 1-1,1 0 0,0-1 0,0 1 0,-1-1 0,1 1 0,0 0 0,0-1 0,0 0 0,-1 1 0,1-1 0,0 1 0,0-1 0,0 0 0,0 0 1,0 0-1,0 1 0,0-1 0,0 0 0,0 0 0,0 0 0,0-1 0,0 1 0,1 0 0,0-1 6,1 0 0,-1 0 0,0-1 0,0 1 0,0-1 0,0 1 0,-1-1 0,1 1 0,0-1-1,-1 0 1,1 0 0,-1 0 0,0 0 0,1 0 0,-1 0 0,1-3 0,2-9-12,0 1 0,-1-1 0,-1 0 0,0 0 0,0-17 0,-1 23 0,-1 1 0,0-1 0,-1 0 0,0 1 0,0-1 0,0 1 0,-1-1 0,0 1 0,-1 0 0,1 0 0,-5-9 0,6 16 0,1-1 0,0 0 0,-1 0 0,1 1 0,0-1 0,-1 0 0,1 1 0,-1-1 0,1 0 0,-1 1 0,1-1 0,-1 1 0,1-1 0,-1 1 0,0-1 0,1 1 0,-1-1 0,0 1 0,0 0 0,1-1 0,-1 1 0,0 0 0,0 0 0,1 0 0,-1-1 0,0 1 0,0 0 0,1 0 0,-2 0 0,1 1 0,0 0 0,0 0 0,1 0 0,-1 0 0,0 0 0,1 0 0,-1 0 0,1 0 0,-1 0 0,1 0 0,0 1 0,-1-1 0,1 0 0,0 0 0,0 0 0,0 2 0,2 53 0,-1-53 0,0 1 0,0-1 0,0 0 0,0 0 0,1 1 0,0-1 0,-1 0 0,1-1 0,0 1 0,1 0 0,-1 0 0,0-1 0,1 1 0,-1-1 0,1 0 0,0 0 0,0 0 0,5 2 0,-3-1 0,1-1 0,0-1 0,-1 1 0,1-1 0,0 0 0,0 0 0,0-1 0,0 0 0,0 0 0,6 0 0,3-2 0,0-1 0,-1 0 0,1-1 0,-1 0 0,0-1 0,0-1 0,24-14 0,-29 14 0,1 0 0,-1-1 0,-1-1 0,1 1 0,9-12 0,-15 15 0,0 0 0,0 0 0,0-1 0,0 1 0,-1-1 0,0 1 0,0-1 0,0 0 0,-1 0 0,1 1 0,-1-1 0,0 0 0,0-10 0,-15 39 0,11-15 0,0 1 0,2 0 0,-1 0 0,1-1 0,0 1 0,1 0 0,2 20 0,-2-29 0,0 0 0,1 0 0,-1 0 0,1 0 0,-1 0 0,1 0 0,0 0 0,-1 0 0,1 0 0,0 0 0,0-1 0,0 1 0,0 0 0,-1 0 0,1-1 0,0 1 0,0 0 0,0-1 0,0 1 0,1-1 0,-1 1 0,0-1 0,0 0 0,0 1 0,0-1 0,0 0 0,0 0 0,1 0 0,-1 0 0,0 0 0,0 0 0,0 0 0,0 0 0,1-1 0,-1 1 0,0 0 0,0-1 0,2 0 0,2 0 0,-1-1 0,1 0 0,-1 0 0,1 0 0,-1 0 0,0 0 0,0-1 0,5-4 0,1-2 0,-2-1 0,1 0 0,-1-1 0,-1 0 0,0 0 0,0 0 0,-1-1 0,0 0 0,3-13 0,-15 94 0,5-43 0,-1-7 0,1-12 0,0-1 0,1 1 0,-1-1 0,1 1 0,1 0 0,-1-1 0,1 1 0,0-1 0,2 8 0,-2-13-104,-1 0-1,1-1 1,-1 1-1,0-1 1,1 1 0,-1-1-1,1 1 1,-1-1-1,1 1 1,0-1 0,-1 0-1,1 1 1,-1-1-1,1 1 1,0-1 0,-1 0-1,1 0 1,0 0-1,-1 1 1,1-1 0,0 0-1,-1 0 1,1 0-1,1 0 1,-1 0-335,1 0 1,-1 0-1,0-1 0,0 1 0,0 0 1,0-1-1,1 1 0,-1-1 1,0 1-1,0-1 0,0 0 1,0 1-1,0-1 0,0 0 1,-1 0-1,1 0 0,0 1 0,0-1 1,0 0-1,-1 0 0,1 0 1,0-2-1,5-18-11460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3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15278,'0'0'11980,"64"-4"-12653,-31 10-1857,-5 0-1538,0-1-1986,-2 1-4292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4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84 3267,'0'0'21583,"-3"11"-19933,-1 13-1094,0-1 0,2 1 1,1 0-1,0 0 1,2-1-1,1 1 0,0 0 1,9 32-1,5-8-528,-2-10-35,-1-1-1,-3 2 1,-1-1 0,-1 1-1,2 55 1,-10-92 26,0 0-1,1 0 1,-1 0 0,-1 0-1,1 0 1,0 0 0,0 0-1,-1 0 1,1 0 0,-1 0-1,0 0 1,1 0 0,-1 0-1,0 0 1,0 0-1,0-1 1,0 1 0,-1 0-1,1-1 1,0 1 0,-1-1-1,1 1 1,-1-1 0,1 0-1,-1 0 1,0 1 0,0-1-1,1-1 1,-1 1-1,0 0 1,0 0 0,0-1-1,-2 2 1,1-2 8,0 0 0,0-1-1,0 1 1,0 0 0,1-1 0,-1 1-1,0-1 1,0 0 0,1 0 0,-1 0-1,0 0 1,1-1 0,-1 1 0,1-1-1,-1 1 1,1-1 0,0 0 0,0 0-1,0 0 1,0 0 0,0 0 0,0-1-1,-1-2 1,-4-4-27,2-1 0,-1 0 0,1 0 0,1-1 0,0 0 0,0 1 0,1-1 0,1 0 0,0-1 0,0 1 0,0-12 0,2 16 0,0 0 0,1-1 0,0 1 0,0 0 0,0 0 0,1 0 0,0 0 0,1 0 0,-1 0 0,1 0 0,1 1 0,-1-1 0,1 1 0,0 0 0,0 0 0,1 1 0,0-1 0,5-4 0,56-44 0,-41 36 0,-2-2 0,0 0 0,39-45 0,-57 58 0,0 0 0,0 0 0,-1-1 0,0 1 0,0-1 0,-1 0 0,0 0 0,0-1 0,-1 1 0,0-1 0,0 1 0,-1-1 0,0 0 0,-1 1 0,0-1 0,0 0 0,-1 1 0,-2-13 0,3 19 0,0 0 0,-1 1 0,1-1 0,0 0 0,-1 1 0,1-1 0,-1 0 0,0 1 0,1-1 0,-1 1 0,0-1 0,0 1 0,0-1 0,0 1 0,0 0 0,-1 0 0,1-1 0,0 1 0,-1 0 0,1 0 0,0 0 0,-1 0 0,0 1 0,1-1 0,-1 0 0,1 0 0,-1 1 0,0-1 0,1 1 0,-1 0 0,0-1 0,1 1 0,-1 0 0,0 0 0,0 0 0,1 0 0,-1 1 0,0-1 0,-3 1 0,1 0 0,-1 1 0,1-1 0,0 1 0,0 0 0,0 0 0,0 1 0,0-1 0,1 1 0,-1 0 0,1 0 0,-1 0 0,1 0 0,-5 8 0,5-8 0,1 1 0,0-1 0,-1 1 0,2 0 0,-1 0 0,0 0 0,1 0 0,0 0 0,0 0 0,0 0 0,0 1 0,1-1 0,-1 0 0,1 0 0,0 1 0,1-1 0,-1 0 0,1 0 0,0 1 0,0-1 0,2 8 0,0-9 0,-1 1 0,0-1 0,1 0 0,0 1 0,0-1 0,0 0 0,0-1 0,0 1 0,0 0 0,1-1 0,-1 0 0,1 0 0,0 0 0,0 0 0,0-1 0,0 1 0,0-1 0,0 0 0,0 0 0,0 0 0,0-1 0,5 0 0,1 0 0,-1 0 0,0-1 0,1 0 0,-1-1 0,0 0 0,0-1 0,0 0 0,-1 0 0,1-1 0,-1 0 0,11-6 0,-11 5 0,0 1 0,1-1 0,-1 2 0,1-1 0,0 1 0,1 1 0,-1-1 0,0 2 0,19-2 0,-28 3 0,1 0 0,0 0 0,0 0 0,0 1 0,0-1 0,-1 0 0,1 1 0,0-1 0,0 1 0,-1-1 0,1 0 0,0 1 0,-1-1 0,1 1 0,-1 0 0,1-1 0,0 1 0,-1 0 0,1-1 0,-1 1 0,0 0 0,1-1 0,-1 1 0,1 0 0,-1 0 0,0 0 0,0-1 0,0 1 0,1 0 0,-1 0 0,0 0 0,0 1 0,0 39 0,0-4 0,0-37 0,0 1 0,1-1 0,-1 0 0,0 1 0,0-1 0,0 1 0,0-1 0,0 0 0,1 1 0,-1-1 0,0 0 0,0 0 0,0 1 0,1-1 0,-1 0 0,0 1 0,1-1 0,-1 0 0,0 0 0,0 0 0,1 1 0,-1-1 0,1 0 0,-1 0 0,0 0 0,1 0 0,-1 0 0,0 0 0,1 1 0,-1-1 0,0 0 0,1 0 0,-1 0 0,1 0 0,-1 0 0,0 0 0,1-1 0,-1 1 0,0 0 0,1 0 0,-1 0 0,0 0 0,1 0 0,-1 0 0,0-1 0,1 1 0,-1 0 0,0 0 0,1-1 0,-1 1 0,0 0 0,0 0 0,1-1 0,-1 1 0,0 0 0,0-1 0,1 1 0,-1 0 0,0-1 0,0 1 0,0 0 0,0-1 0,0 1 0,0 0 0,0-1 0,1 0 0,11-24 0,7-52 0,-16 57 0,2 1 0,0 0 0,14-33 0,-19 51 0,1 0 0,-1 1 0,1-1 0,0 1 0,-1-1 0,1 1 0,-1-1 0,1 1 0,0 0 0,-1-1 0,1 1 0,0 0 0,-1-1 0,1 1 0,0 0 0,0 0 0,-1 0 0,1 0 0,0 0 0,0 0 0,-1 0 0,1 0 0,0 0 0,0 0 0,-1 0 0,1 0 0,0 0 0,0 1 0,-1-1 0,2 1 0,31 13 0,-12-5 0,-6-6 0,1 0 0,0-1 0,0-1 0,0 0 0,0-2 0,0 0 0,0 0 0,22-6 0,6-5 0,68-27 0,-73 25 0,-39 13 0,1 1 0,-1 0 0,1-1 0,-1 1 0,1 0 0,0-1 0,-1 1 0,1 0 0,0 0 0,-1 0 0,1 0 0,-1-1 0,1 1 0,0 0 0,-1 0 0,1 0 0,0 0 0,-1 1 0,1-1 0,0 0 0,-1 0 0,1 0 0,0 0 0,-1 1 0,1-1 0,-1 0 0,1 1 0,-1-1 0,1 0 0,-1 1 0,1-1 0,-1 0 0,1 1 0,-1-1 0,1 1 0,-1-1 0,1 1 0,-1 0 0,0-1 0,1 1 0,-1-1 0,0 1 0,0-1 0,0 1 0,1 0 0,-1-1 0,0 1 0,0 0 0,0-1 0,0 1 0,0 0 0,0-1 0,0 1 0,0 0 0,0-1 0,0 1 0,-1 0 0,1 1 0,0-1 0,0 0 0,0 0 0,0 0 0,0 1 0,0-1 0,0 0 0,1 0 0,-1 0 0,0 0 0,1 1 0,-1-1 0,1 0 0,-1 0 0,1 0 0,-1 0 0,1 0 0,0 0 0,0 0 0,-1 0 0,1 0 0,0-1 0,0 1 0,0 0 0,0 0 0,0-1 0,0 1 0,0-1 0,0 1 0,0-1 0,0 1 0,0-1 0,2 1 0,3-1 0,-1 0 0,1 0 0,-1 0 0,1 0 0,-1-1 0,1 0 0,-1 0 0,1-1 0,-1 1 0,0-1 0,8-4 0,-6 3 0,0 0 0,0 0 0,1 1 0,14-2 0,-21 4 0,0 0 0,-1 0 0,1 1 0,0-1 0,0 0 0,0 1 0,0-1 0,-1 1 0,1-1 0,0 1 0,0-1 0,-1 1 0,1 0 0,0-1 0,-1 1 0,1 0 0,-1-1 0,1 1 0,-1 0 0,1 0 0,-1 0 0,1 0 0,-1-1 0,0 1 0,0 0 0,1 0 0,-1 0 0,0 0 0,0 0 0,0 0 0,0 0 0,0 0 0,0-1 0,0 2 0,0 45 0,0-33 0,6 106 0,1 85 0,-7-203 0,0 0 0,0 0 0,0 0 0,0 0 0,0 0 0,0 0 0,-1 0 0,1 0 0,-1 0 0,0 0 0,1 0 0,-1-1 0,0 1 0,0 0 0,0 0 0,-1-1 0,1 1 0,0-1 0,0 1 0,-1-1 0,1 1 0,-1-1 0,1 0 0,-4 2 0,4-3 0,-1 0 0,1 0 0,0 0 0,-1 0 0,1 0 0,-1-1 0,1 1 0,0 0 0,-1-1 0,1 1 0,0-1 0,0 0 0,-1 1 0,1-1 0,0 0 0,0 0 0,0 1 0,0-1 0,0 0 0,0 0 0,0 0 0,0 0 0,0-1 0,1 1 0,-1 0 0,0 0 0,1 0 0,-1-1 0,1 1 0,-1 0 0,1-1 0,-1 1 0,1 0 0,0-3 0,-6-13 0,2 0 0,0 0 0,1-1 0,0 1 0,2-1 0,0-22 0,1 34 0,0-1 0,1 0 0,0 1 0,0-1 0,0 1 0,1-1 0,0 1 0,0-1 0,1 1 0,-1 0 0,2 0 0,-1 1 0,0-1 0,1 0 0,0 1 0,1 0 0,-1 0 0,1 0 0,6-5 0,33-18-2018,-21 13-4997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6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73 449 8808,'5'-5'1010,"0"0"-1,0-1 1,0 0 0,0 0-1,-1-1 1,0 1-1,-1-1 1,1 0-1,-1 0 1,-1 0-1,1 0 1,-1-1-1,0 1 1,-1-1 0,0 1-1,0-1 1,-1-11-1,0 18-912,0 0 0,-1 0 0,1 0 0,-1 0-1,1 0 1,-1 0 0,1 0 0,-1 0 0,0 0 0,1 1-1,-1-1 1,0 0 0,0 0 0,0 1 0,1-1 0,-1 0 0,0 1-1,0-1 1,0 1 0,0-1 0,0 1 0,0 0 0,0-1-1,0 1 1,0 0 0,0 0 0,-1-1 0,1 1 0,0 0 0,0 0-1,0 0 1,0 1 0,0-1 0,-1 0 0,-2 0-36,1 1 0,0-1 0,-1 1 0,1 0 1,0 0-1,0 0 0,0 1 0,0-1 0,0 0 1,-5 4-1,3 0-60,0 0 1,1 0 0,-1 0 0,1 1-1,0 0 1,1-1 0,-1 1-1,1 1 1,0-1 0,1 0 0,0 1-1,-3 9 1,3-4 3,-1 1 0,2-1 1,0 1-1,0 0 0,2 24 0,-1-35-1,1 1 0,-1-1 0,1 1 0,-1-1 1,1 1-1,0-1 0,0 0 0,-1 1 0,2-1 0,-1 0 0,0 0 0,0 1 0,1-1 0,-1 0 1,1 0-1,0-1 0,0 1 0,0 0 0,0-1 0,0 1 0,0-1 0,0 1 0,0-1 0,0 0 1,1 0-1,-1 0 0,0 0 0,1 0 0,-1-1 0,1 1 0,-1-1 0,1 1 0,-1-1 0,1 0 0,-1 0 1,1 0-1,-1-1 0,1 1 0,-1 0 0,1-1 0,2-1 0,5 0 36,0-1-1,-1 0 0,1 0 1,-1-1-1,0 0 0,0-1 1,0 0-1,-1 0 1,11-9-1,-9 5 35,-1 0-1,0 0 1,0-1 0,-1 0-1,0 0 1,-1-1 0,0 0-1,-1-1 1,0 1 0,-1-1-1,0 0 1,-1-1 0,0 1-1,2-17 1,-28 95-74,19-47 0,0-1 0,0 29 0,3-47 0,0 1 0,0 0 0,0-1 0,0 1 0,0 0 0,0 0 0,0-1 0,0 1 0,1 0 0,-1-1 0,0 1 0,0 0 0,1-1 0,-1 1 0,1-1 0,-1 1 0,1 0 0,-1-1 0,1 1 0,-1-1 0,1 1 0,-1-1 0,1 1 0,-1-1 0,1 0 0,0 1 0,-1-1 0,1 0 0,0 0 0,-1 1 0,1-1 0,0 0 0,-1 0 0,1 0 0,0 0 0,0 0 0,-1 0 0,1 0 0,0 0 0,-1 0 0,1 0 0,0 0 0,0 0 0,-1 0 0,1-1 0,0 1 0,-1 0 0,1 0 0,1-2 0,2 1 0,1-1 0,-1 0 0,1 0 0,-1-1 0,0 1 0,7-6 0,3-5 0,0-1 0,-1 0 0,0-1 0,-2 0 0,1-1 0,-2 0 0,0 0 0,10-25 0,-20 41 0,0 0 0,0 0 0,0 0 0,0 0 0,1 0 0,-1 0 0,0 1 0,0-1 0,0 0 0,0 0 0,0 0 0,0 0 0,0 0 0,0 0 0,1 0 0,-1 0 0,0 0 0,0 0 0,0 0 0,0 0 0,0 0 0,0 0 0,1 0 0,-1 0 0,0 0 0,0 0 0,0 0 0,0 0 0,0 0 0,1 0 0,-1 0 0,0 0 0,0 0 0,0 0 0,0 0 0,0 0 0,0 0 0,0 0 0,1 0 0,-1 0 0,0-1 0,0 1 0,0 0 0,0 0 0,0 0 0,0 0 0,0 0 0,0 0 0,0 0 0,0 0 0,0-1 0,1 1 0,-1 0 0,0 0 0,0 0 0,0 0 0,0 0 0,0-1 0,3 22 0,-1 28 0,-2-46 0,0 10 0,0-1 0,1 1 0,1-1 0,5 22 0,-7-32 0,1 0 0,-1-1 0,1 1 0,0 0 0,0-1 0,0 1 0,0-1 0,0 1 0,0-1 0,0 1 0,0-1 0,1 0 0,-1 1 0,0-1 0,1 0 0,-1 0 0,3 1 0,-2-1 0,0-1 0,0 0 0,0 0 0,0 1 0,0-1 0,0-1 0,0 1 0,0 0 0,0 0 0,0-1 0,0 1 0,-1-1 0,1 1 0,0-1 0,0 0 0,0 0 0,-1 0 0,1 0 0,0 0 0,1-2 0,9-7 0,-1 0 0,-1-1 0,0 0 0,-1 0 0,0-1 0,0-1 0,-1 1 0,-1-2 0,0 1 0,-1-1 0,0 1 0,-2-2 0,1 1 0,4-28 0,-11 69 0,1 1 0,5 36 0,-4-63 0,0 0 0,0 1 0,0-1 0,0 0 0,1 0 0,-1 0 0,0 0 0,1 0 0,-1 0 0,1 1 0,-1-1 0,1 0 0,-1 0 0,1 0 0,0 0 0,-1-1 0,1 1 0,0 0 0,0 0 0,0 0 0,0-1 0,0 1 0,0 0 0,0-1 0,0 1 0,0 0 0,0-1 0,0 0 0,0 1 0,0-1 0,0 0 0,0 1 0,1-1 0,-1 0 0,0 0 0,0 0 0,0 0 0,1 0 0,-1 0 0,0-1 0,0 1 0,0 0 0,0 0 0,0-1 0,2 0 0,1 0 0,1-1 0,0-1 0,0 1 0,-1 0 0,0-1 0,1 0 0,-1 0 0,0-1 0,4-3 0,9-13 0,-1-1 0,-1 0 0,-1-1 0,-1-1 0,-1 0 0,-1-1 0,-1 0 0,-1 0 0,-1-1 0,-1 0 0,-1-1 0,-1 0 0,1-46 0,-9 91 0,-1 0 0,0 0 0,-9 20 0,-4 17 0,4-4 0,2 1 0,-7 76 0,17-105 0,1 0 0,1 0 0,1 0 0,1 0 0,0-1 0,2 1 0,16 42 0,-6-27 0,-5-16 0,13 45 0,-96-405 0,68 318 30,4 13-14,-1-1 0,1 0 0,0 0 0,0 0 0,1-11 0,0 16-37,0 1 1,0-1 0,1 1-1,-1 0 1,1-1 0,-1 1 0,1 0-1,-1 0 1,1-1 0,0 1-1,-1 0 1,1 0 0,0 0-1,0 0 1,0 0 0,0 0-1,0 0 1,0 0 0,0 0 0,0 0-1,0 1 1,1-1 0,-1 0-1,0 1 1,1-1 0,-1 1-1,0-1 1,1 1 0,-1 0-1,0 0 1,1 0 0,2-1 0,53-2-9040,-22-2 54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6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105 123 21877,'0'0'2845,"-11"3"59,3-1-2500,0 1 0,0 0-1,0 0 1,1 1 0,-13 7-1,18-10-335,-1 1-1,0 1 0,1-1 0,-1 0 1,1 1-1,0-1 0,0 1 1,0 0-1,0 0 0,0-1 0,1 1 1,-1 0-1,1 1 0,0-1 1,0 0-1,0 0 0,0 0 0,1 1 1,-1-1-1,1 0 0,0 5 1,0-8-34,1 1 0,-1 0 1,0-1-1,1 1 0,-1-1 1,1 1-1,-1-1 0,1 1 1,0-1-1,-1 1 0,1-1 1,-1 0-1,1 1 0,0-1 1,-1 0-1,1 1 0,0-1 1,-1 0-1,1 0 0,0 0 1,0 1-1,-1-1 0,1 0 1,1 0-1,29 3 243,-16-1-211,-4-1-145,0 2 1,-1 0-1,0 0 1,0 1-1,0 0 1,18 10 0,-25-11 42,1-1 0,-1 1 1,0 0-1,0 0 0,0 0 1,0 0-1,0 0 1,-1 1-1,0-1 0,1 1 1,-1 0-1,-1-1 0,1 1 1,0 0-1,-1 0 1,0 0-1,0 1 0,0-1 1,0 0-1,-1 6 0,1 2 111,-1-1-1,0 1 0,-1 0 0,-1-1 0,1 0 0,-2 1 0,0-1 1,0 0-1,-1 0 0,0 0 0,-1-1 0,0 0 0,-1 0 0,0 0 1,-1 0-1,0-1 0,-14 15 0,21-23-74,-1-1 0,1 0 0,0 1 0,-1-1 0,1 0 0,-1 1 0,1-1 0,0 0 0,-1 1 0,1-1 0,-1 0 0,1 0 0,-1 0 0,1 1 0,-1-1 0,1 0 0,-1 0 0,1 0 0,-1 0 0,1 0 0,-1 0 0,1 0 0,-1 0 0,1 0 0,-1 0 0,1 0 0,-1 0 0,1 0 0,-1 0 0,0-1 0,-5-15 0,6-34 0,1 39 0,1-19 0,1 1 0,1 0 0,2 0 0,1 1 0,1 0 0,1 0 0,1 1 0,15-27 0,-24 52 0,-1 1 0,1-1 0,0 0 0,0 1 0,-1-1 0,1 1 0,1-1 0,-1 1 0,0-1 0,0 1 0,0 0 0,1 0 0,-1-1 0,1 1 0,-1 0 0,1 0 0,-1 0 0,1 1 0,0-1 0,-1 0 0,1 0 0,0 1 0,0-1 0,-1 1 0,1 0 0,0 0 0,0-1 0,3 1 0,24-4 0,-24 1 0,-1 1 0,1-1 0,-1 0 0,0 0 0,0-1 0,0 1 0,-1-1 0,1 0 0,-1 0 0,0 0 0,0 0 0,3-6 0,28-55 0,-35 78 0,0-1 0,1 1 0,3 24 0,-2-23 0,-1-12 0,0 0 0,0 0 0,0 0 0,0 0 0,0-1 0,1 1 0,-1 0 0,1 0 0,-1 0 0,1 0 0,0 0 0,0 0 0,0-1 0,0 1 0,0 0 0,0 0 0,0-1 0,0 1 0,1-1 0,-1 0 0,1 1 0,-1-1 0,1 0 0,-1 0 0,1 0 0,0 0 0,0 0 0,0 0 0,-1 0 0,1 0 0,0-1 0,0 1 0,0-1 0,0 0 0,0 1 0,0-1 0,0 0 0,0 0 0,0 0 0,0-1 0,0 1 0,3-1 0,4-1 0,-1 0 0,0-1 0,0 0 0,0 0 0,0 0 0,-1-1 0,0-1 0,13-8 0,8-12 0,-1-1 0,36-46 0,-45 50 0,-15 23 0,-3 8 0,-4 10 0,1-10 0,-1-2 0,1 1 0,1-1 0,-1 1 0,1 0 0,0-1 0,1 1 0,0 0 0,0 0 0,1 0 0,1 10 0,0-18 0,0 1 0,0 0 0,0 0 0,0 0 0,0-1 0,0 1 0,1 0 0,-1-1 0,0 1 0,0-1 0,1 0 0,-1 1 0,0-1 0,1 0 0,-1 0 0,0 0 0,1 0 0,-1 0 0,0 0 0,3 0 0,31-3 0,14-14-2320,-21 3-1567,0-1 0,25-20 0,-22 12-2856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93 232 10570,'0'0'21343,"-10"6"-20585,4-3-753,1 1 0,-1-1 0,1 1 0,0 0 0,0 1 0,0-1 0,0 1 0,1 0 0,0 1 0,0-1 1,1 1-1,-1-1 0,1 1 0,0 0 0,1 0 0,-1 0 0,1 1 0,-1 7 0,1-8-5,1 1 0,0-1 0,0 1 0,1 0 0,0 0 0,0-1 0,2 12 0,-2-16 0,1-1 0,0 1 0,0 0 0,0-1 0,-1 1 0,2 0 0,-1-1 0,0 1 0,0-1 0,0 0 0,1 1 0,-1-1 0,1 0 0,-1 0 0,1 0 0,-1 0 0,1 0 0,0 0 0,-1 0 0,1-1 0,0 1 0,0 0 0,0-1 0,-1 0 0,1 1 0,0-1 0,0 0 0,0 0 0,0 0 0,3-1 0,4 1 0,0-1 0,0-1 0,0 0 0,0 0 0,0-1 0,-1 0 0,1 0 0,-1-1 0,0 0 0,0 0 0,0-1 0,-1 0 0,1-1 0,8-8 0,12-12 0,-1-2 0,23-31 0,-43 51 0,14-18 0,-1-1 0,-1-1 0,-1 0 0,-1-1 0,-2-1 0,14-39 0,-25 53 0,-7 14 0,-4 8 0,-5 8 0,2 1 0,0 0 0,0 0 0,1 1 0,1 0 0,1 1 0,0-1 0,1 1 0,1 1 0,1-1 0,0 1 0,1 0 0,1 0 0,1 0 0,1 33 0,1-47-115,-1-1 0,0 0 0,1 0 0,0 1 1,0-1-1,0 0 0,0 0 0,0 0 0,1 0 0,1 3 0,-2-5-174,0 0 1,0 0-1,0 1 0,0-1 1,0 0-1,1 0 0,-1 0 0,0 0 1,1-1-1,-1 1 0,1 0 1,-1 0-1,1-1 0,1 1 0,15 1-10516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8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218 221 14510,'0'0'6400,"-13"-5"-3821,5 2-2152,5 1-325,-1 0 0,1 1 1,0-1-1,-1 1 0,1 0 1,-1 0-1,1 0 0,-1 1 0,1-1 1,-1 1-1,1 0 0,-1 0 1,1 0-1,-1 0 0,0 1 0,1 0 1,-1-1-1,1 1 0,0 0 1,-1 1-1,1-1 0,0 1 0,-1-1 1,-2 3-1,-5 6 257,2-1 0,-1 2-1,1-1 1,1 1 0,-1 0 0,2 1 0,0 0 0,0 0-1,1 1 1,1-1 0,0 1 0,1 1 0,-4 19-1,8-33-348,-1 1 0,1-1 0,0 0 0,0 1-1,0-1 1,-1 1 0,1-1 0,0 1 0,0-1 0,0 1-1,0-1 1,0 1 0,0-1 0,0 1 0,0-1-1,0 0 1,0 1 0,0-1 0,0 1 0,1-1-1,-1 1 1,0-1 0,0 1 0,0-1 0,0 0-1,1 1 1,-1-1 0,0 1 0,1-1 0,-1 0-1,0 1 1,1-1 0,-1 0 0,0 1 0,1-1-1,-1 0 1,1 0 0,-1 1 0,0-1 0,1 0-1,-1 0 1,1 0 0,-1 0 0,1 0 0,-1 1-1,1-1 1,-1 0 0,0 0 0,1 0 0,-1 0-1,1 0 1,-1 0 0,1-1 0,-1 1 0,1 0-1,27-15 201,-6-5-164,-1 0 1,0-2-1,-2 0 1,0-2-1,-2 0 1,0-1 0,-2 0-1,-1-1 1,-1-1-1,19-55 1,-28 68-132,0 1-1,-1-1 1,3-26-1,-7 123-635,4 111 279,-3-188 442,1 0 1,0 0-1,1 1 1,-1-1-1,1-1 1,1 1-1,-1 0 1,1 0-1,0-1 1,0 1-1,0-1 1,8 8 0,-10-11 22,0-1 1,1 0 0,-1 0 0,1 1-1,-1-1 1,1 0 0,0-1 0,-1 1 0,1 0-1,0 0 1,0-1 0,0 1 0,-1-1-1,1 1 1,0-1 0,0 0 0,3 0 0,-2 0 30,0-1 1,0 0-1,-1 1 1,1-1-1,0-1 1,-1 1-1,1 0 1,0-1 0,-1 1-1,0-1 1,1 1-1,-1-1 1,0 0-1,0 0 1,2-3-1,5-5-43,0-1 0,-1 0 0,-1 0 0,0-1 0,0 0 0,-1 0 0,-1 0 0,0-1 0,0 0 0,-2 0 0,1 0 0,-2-1 0,0 1 0,0-1 0,-1 1 0,-1-1 0,-1-14 0,1 27-11,0 1 0,0-1 0,0 1 0,0 0 0,0-1 0,-1 1 0,1 0 0,0-1 0,0 1 0,0 0 0,0 0 0,0-1 0,-1 1 0,1 0 0,0-1 0,0 1 0,0 0 0,-1 0 0,1-1 0,0 1 0,0 0 0,-1 0 0,1 0 0,0-1 0,-1 1 0,1 0 0,0 0 0,-1 0 0,1 0 0,0 0 0,-1 0 0,1 0 0,0 0 0,-1-1 0,1 1 0,0 0 0,-1 0 0,1 1 0,0-1 0,-1 0 0,1 0 0,0 0 0,-1 0 0,1 0 0,0 0 0,-1 0 0,1 0 0,0 1 0,0-1 0,-1 0 0,1 0 0,0 0 0,-1 1 0,1-1 0,0 0 0,0 0 0,0 1 0,-1-1 0,-14 16 0,10-6 0,0 0 0,0 1 0,1-1 0,0 1 0,1 0 0,0-1 0,1 2 0,0-1 0,1 0 0,0 0 0,0 0 0,2 14 0,-1-24 0,1 0 0,-1 0 0,0 0 0,0 0 0,1 0 0,-1 0 0,0 0 0,1 0 0,-1 0 0,1 0 0,-1 0 0,1 0 0,0 0 0,-1-1 0,1 1 0,0 0 0,-1 0 0,1-1 0,0 1 0,0 0 0,0-1 0,0 1 0,0-1 0,0 1 0,1 0 0,1-1 0,0 1 0,0-1 0,-1 0 0,1 1 0,0-1 0,0-1 0,0 1 0,-1 0 0,6-2 0,3-1 0,-1 0 0,1-1 0,18-11 0,31-22 0,-34 20 0,39-20 0,-72 35 0,0 0 0,1-1 0,-1 0 0,1 0 0,-1 0 0,-9-8 0,10 7 0,-30-22 0,35 25 0,-1-1 0,1 1 0,-1-1 0,1 0 0,-1 1 0,1-1 0,0 0 0,0 0 0,0 1 0,0-1 0,0 0 0,0 0 0,0 0 0,1 0 0,-1 0 0,1-4 0,0 6 0,0-1 0,0 1 0,1-1 0,-1 1 0,1-1 0,-1 1 0,0-1 0,1 1 0,-1-1 0,1 1 0,-1 0 0,1-1 0,-1 1 0,1 0 0,0-1 0,-1 1 0,1 0 0,-1 0 0,1-1 0,0 1 0,-1 0 0,1 0 0,-1 0 0,1 0 0,0 0 0,-1 0 0,2 0 0,25 0 0,-21 0 0,30 0-262,51-1-2857,-70 0 1210,-1-1-1,1 0 1,19-7 0,27-13-15067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0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13677,'0'0'2888,"-2"10"-400,1-6-2228,0 0-63,0 0 0,0-1 1,0 1-1,1 0 0,-1 0 1,1-1-1,0 1 0,0 0 1,1 0-1,-1-1 0,1 1 1,0 0-1,0-1 0,0 1 1,0-1-1,1 1 0,-1-1 1,1 1-1,0-1 1,3 5-1,18 19 1496,2-1 0,1-1 1,43 33-1,97 58 95,-20-15-1167,-43-17-557,164 175 0,-251-242-86,1 2-324,39 33 0,-52-49 207,0 0 0,0 0-1,1 0 1,0 0 0,0 0 0,0-1-1,0 0 1,0 0 0,0 0 0,0-1 0,0 0-1,1 0 1,-1 0 0,1-1 0,5 1 0,1-6-5130,-5-11-3305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9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8968,'0'-7'3018,"3"-16"2467,-2 18-1677,-1 13 2272,4 142-1817,21 79-3406,-24-227-852,0 8 29,1-1-1,0 0 1,1 0-1,5 11 1,-8-18-31,1-1 0,-1 0 0,1 0-1,-1 1 1,1-1 0,0 0 0,0 0 0,-1 0 0,1 0 0,0 0 0,0 0-1,0 0 1,0 0 0,0 0 0,0 0 0,0-1 0,1 1 0,-1 0 0,0-1-1,0 1 1,0-1 0,1 1 0,-1-1 0,0 1 0,1-1 0,-1 0 0,0 0 0,1 0-1,-1 0 1,0 0 0,1 0 0,-1 0 0,1 0 0,-1-1 0,0 1 0,0 0-1,1-1 1,-1 1 0,2-2 0,2-1-3,0-1 0,0 1 0,0-1 0,-1-1 0,1 1 0,-1-1 0,0 1 0,0-1 0,5-10 0,29-55 0,-28 49 0,3-8 0,-11 22 0,0 1 0,1-1 0,-1 0 0,2 1 0,-1 0 0,1 0 0,0 0 0,0 0 0,0 1 0,1-1 0,8-7 0,-12 13 0,-1 0 0,1 0 0,-1 0 0,1 0 0,-1 0 0,1 0 0,-1 0 0,1 0 0,-1 0 0,1 0 0,-1 0 0,1 0 0,-1 0 0,1 0 0,-1 1 0,1-1 0,-1 0 0,0 0 0,1 0 0,-1 1 0,1-1 0,-1 0 0,0 1 0,1-1 0,-1 0 0,0 1 0,1-1 0,-1 1 0,0-1 0,1 0 0,-1 1 0,0-1 0,0 1 0,0-1 0,1 1 0,-1-1 0,0 1 0,0-1 0,0 0 0,0 2 0,5 22 0,-5-22 0,4 40-8,-3 45 0,-1-55-104,-1-31 0,1 0 0,0 1 0,0-1-1,0 0 1,0 0 0,0 1 0,1-1 0,-1 0 0,0 0 0,0 1 0,1-1 0,-1 0-1,1 0 1,-1 0 0,1 1 0,0-1 0,1 1 0,-2-2-48,1 1 1,-1-1 0,1 0-1,-1 0 1,1 0-1,-1 0 1,1 0-1,-1 0 1,1 0 0,-1 0-1,1 0 1,-1 0-1,1 0 1,-1 0-1,1 0 1,-1-1 0,1 1-1,-1 0 1,1 0-1,-1-1 1,1 1-1,-1 0 1,1 0 0,-1-1-1,0 1 1,1-1-1,0 1 1,27-38-7068,-9 3 1461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29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21 8840,'-2'11'5584,"-8"26"-2260,-27 70 1,-8 22 1018,43-105-2889,2-24-1419,0 0 0,0 0 0,0 0 0,0 1 0,0-1 0,1 0 0,-1 0 0,0 0 0,0 0 0,0 0 0,0 1 0,1-1 0,-1 0 0,0 0 0,0 0 0,0 0 0,1 0 0,-1 0 0,0 0 0,0 0 0,1 0 0,-1 0 0,0 0 0,0 0 0,0 0 0,1 0 0,-1 0 0,0 0 0,0 0 0,1 0 0,-1 0 0,0 0 0,0 0 0,0 0 1,1 0-1,-1-1 0,0 1 0,0 0 0,0 0 0,0 0 0,1 0 0,-1 0 0,0-1 0,0 1 0,29-33 1809,-19 16-1653,0 0-1,-1-1 1,-1-1-1,-1 1 1,0-1-1,-1-1 1,-1 1-1,-1-1 1,-1 0-1,-1 0 1,0 0-1,-2-20 1,0 39-191,0-1 0,0 1 0,0 0 0,0-1 0,0 1 0,0 0 0,-1 0 0,1-1 0,0 1 0,-1 0 0,1 0 0,-1 0 0,1-1 0,-1 1 0,0 0 0,1 0 0,-1 0 0,0 0 0,0 0 0,0 0 0,0 0 0,0 1 0,-1-2 0,1 1 0,0 1 0,0 0 0,1 0 0,-1 0 0,0 0 0,0 1 0,1-1 0,-1 0 0,0 0 0,1 0 0,-1 1 0,0-1 0,1 0 0,-1 0 0,0 1 0,1-1 0,-1 1 0,1-1 0,-1 1 0,1-1 0,-1 1 0,1-1 0,-1 1 0,1-1 0,-1 1 0,1-1 0,0 1 0,-1 0 0,1-1 0,0 1 0,-1 0 0,1-1 0,0 1 0,0 0 0,0-1 0,0 1 0,0 0 0,0 0 0,0-1 0,0 2 0,-2 7-40,0-1 1,1 1-1,0 0 1,0 0-1,1-1 0,1 1 1,-1 0-1,3 9 1,-3-16 12,1 0 1,0 0 0,-1-1 0,1 1 0,0 0-1,0 0 1,0-1 0,0 1 0,0 0 0,0-1-1,0 1 1,1-1 0,-1 1 0,1-1-1,-1 0 1,1 0 0,-1 1 0,1-1 0,0 0-1,-1-1 1,1 1 0,0 0 0,0 0-1,0-1 1,0 1 0,-1-1 0,1 1 0,0-1-1,0 0 1,0 0 0,0 0 0,0 0 0,0 0-1,0-1 1,0 1 0,0 0 0,0-1-1,0 1 1,0-1 0,-1 0 0,4-1 0,0-1-793,1-1 0,0 1-1,-1-1 1,0-1 0,0 1 0,0-1 0,0 0 0,-1 0 0,0 0 0,0 0 0,0-1 0,-1 0 0,5-9 0,13-24-6244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0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13933,'0'0'8141,"0"8"-6502,-3 35-52,-2 0 1,-18 76-1,13-74-156,1 1-1,-4 84 1,12-127-1431,1-1 0,0 1 0,0 0 0,1-1 0,-1 1 0,0-1 0,1 1 0,0-1 0,-1 1 0,1-1 0,0 1 0,0-1 0,0 0 0,1 1 0,-1-1 0,3 3 0,-3-5 0,1 1 0,-1 0 0,0-1 0,1 1 0,-1-1 0,1 1 0,-1-1 0,1 0 0,-1 1 0,1-1 0,-1 0 0,1 0 0,-1 0 0,1 0 0,0-1 0,-1 1 0,1 0 0,-1-1 0,1 1 0,-1-1 0,0 1 0,1-1 0,-1 1 0,1-1 0,-1 0 0,0 0 0,0 0 0,2-1 0,6-5 0,0 0 0,-1 0 0,0 0 0,-1-1 0,0 0 0,0-1 0,7-10 0,40-73 0,-35 57 0,-9 22 0,-2 13 0,-1 28 0,-9 52 0,2-76 0,-20 132 0,27-155-2347,-1 3-2844,2-16-4311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0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3 133 17649,'0'0'2503,"-1"8"-122,1-3-2010,-1 0 0,1-1 0,-1 1 1,1 0-1,1-1 0,-1 1 0,1 0 0,0-1 0,1 6 0,-1-8-251,0 0 0,0 0 0,1-1-1,-1 1 1,0 0 0,1-1 0,-1 1 0,1-1 0,-1 0 0,1 1 0,0-1 0,0 0 0,-1 0 0,1 0-1,0 0 1,0 0 0,0-1 0,0 1 0,0-1 0,0 1 0,0-1 0,0 0 0,1 1 0,-1-1 0,0 0 0,0 0-1,2-1 1,1 0-43,-1 0-1,1 0 0,0 0 1,-1-1-1,0 0 0,1 0 0,-1 0 1,0 0-1,0-1 0,0 1 1,0-1-1,-1 0 0,1 0 1,-1-1-1,0 1 0,0-1 1,0 1-1,0-1 0,0 0 0,-1 0 1,0 0-1,3-8 0,2-2 126,-1 1-1,-1-1 1,-1 0-1,0-1 1,0 1-1,1-17 1,-9 5-202,4 25 0,0 1 0,-1-1 0,1 1 0,0-1 0,-1 1 0,1 0 0,-1-1 0,1 1 0,-1-1 0,1 1 0,-1 0 0,1-1 0,-1 1 0,1 0 0,-1 0 0,1 0 0,-1-1 0,1 1 0,-1 0 0,0 0 0,1 0 0,-1 0 0,1 0 0,-1 0 0,0 0 0,-1 1 0,0-1 0,0 1 0,0 0 0,0 0 0,1 0 0,-1 0 0,0 0 0,0 0 0,1 0 0,-1 1 0,1-1 0,-1 0 0,1 1 0,0 0 0,0-1 0,-1 1 0,1 0 0,0-1 0,-1 5 0,-4 9 0,1 1 0,1-1 0,1 1 0,0 0 0,1 0 0,0 0 0,1 1 0,2 20 0,-1-36 0,0 1 0,0-1 0,0 1 0,0-1 0,0 0 0,0 1 0,1-1 0,-1 1 0,0-1 0,1 1 0,-1-1 0,1 0 0,0 1 0,-1-1 0,1 0 0,0 1 0,0-1 0,0 0 0,0 0 0,0 0 0,1 1 0,-1-1 0,0-1 0,1 1 0,-1-1 0,0 0 0,0 0 0,1 1 0,-1-1 0,0 0 0,1 0 0,-1 0 0,0-1 0,0 1 0,1 0 0,-1 0 0,0-1 0,0 1 0,1-1 0,-1 1 0,1-1 0,9-5 0,-1-1 0,0 0 0,0 0 0,10-10 0,-9 8 0,-3 2 0,0 1 0,1 1 0,-1-1 0,1 1 0,19-7 0,-26 11 0,1 0 0,-1 1 0,0-1 0,0 1 0,1-1 0,-1 1 0,0 0 0,0 0 0,1 0 0,-1 0 0,0 0 0,1 1 0,-1-1 0,0 1 0,0-1 0,1 1 0,-1 0 0,0 0 0,0 0 0,0 0 0,0 0 0,0 0 0,0 1 0,-1-1 0,1 1 0,0-1 0,0 1 0,-1 0 0,0-1 0,1 1 0,1 4 0,18 41 0,-17-38 0,-1 1 0,2 0 0,0-1 0,6 10 0,-11-18 0,1 0 0,0 0 0,1 0 0,-1 0 0,0 0 0,0 0 0,0 0 0,1 0 0,-1 0 0,0 0 0,1-1 0,-1 1 0,1 0 0,-1-1 0,1 0 0,-1 1 0,1-1 0,-1 0 0,1 1 0,-1-1 0,1 0 0,-1 0 0,1 0 0,-1-1 0,1 1 0,-1 0 0,1-1 0,-1 1 0,1-1 0,-1 1 0,1-1 0,-1 1 0,1-1 0,-1 0 0,0 0 0,0 0 0,1 0 0,-1 0 0,0 0 0,0 0 0,0 0 0,1-2 0,8-7 0,-1 0 0,-1 0 0,13-21 0,-16 24 0,10-18 0,-11 17 0,1 1 0,-1-1 0,1 1 0,0 0 0,1 1 0,9-10 0,-14 16 3,-1 0 0,1 0 0,-1 1 0,1-1 0,-1 0 0,1 1 0,-1-1 0,1 1 0,-1-1 0,1 1 0,-1-1 0,0 0 0,1 1 0,-1 0 0,0-1 0,1 1 0,-1-1 0,0 1 0,0-1 0,0 1 0,1-1 0,-1 1 0,0 0 0,0-1 0,0 1 0,0-1 0,0 1 0,0 0 0,0-1 0,0 1 0,0-1 0,-1 1 0,1 0 0,0 0 0,0 33-316,0-30 89,0 3-584,0 4-1635,1-5-3542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17969,'0'0'2899,"-1"10"-449,-3 42 1541,5 67-1,-1-118-3967,0 1 0,0 0 0,0 0 0,0-1 0,1 1 0,-1 0 0,0-1 0,1 1 0,-1 0-1,1-1 1,0 1 0,0 0 0,0-1 0,-1 0 0,1 1 0,1-1 0,-1 1 0,0-1 0,3 2 0,-3-2-1,0-1 0,0 0-1,0 1 1,0-1 0,1 0 0,-1 0-1,0 0 1,0 0 0,0 0 0,1 0 0,-1 0-1,0-1 1,0 1 0,0 0 0,0-1-1,0 1 1,1 0 0,-1-1 0,0 0 0,0 1-1,1-2 1,5-3 66,1-1 1,-1 0-1,0 0 0,-1-1 1,10-11-1,14-25-88,-24 31 0,2 1 0,0 0 0,0 0 0,1 0 0,1 1 0,-1 0 0,2 1 0,16-12 0,-26 20 0,0 0 0,0 1 0,0-1 0,1 1 0,-1-1 0,0 1 0,1-1 0,-1 1 0,1 0 0,-1 0 0,0 0 0,1 0 0,-1 0 0,1 0 0,-1 0 0,0 0 0,1 0 0,-1 1 0,0-1 0,1 0 0,-1 1 0,0-1 0,1 1 0,0 1 0,1 0 0,-1 0 0,0 0 0,-1 0 0,1 0 0,0 0 0,-1 0 0,1 1 0,-1-1 0,1 1 0,-1-1 0,1 5 0,2 9 0,0-1 0,-1 0 0,1 24 0,-3-32 0,4 100 0,-1-105 22,3-11 4,5-13-206,-11 21 120,24-49-3242,3 0-4244,-6 9-344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2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159 177 16752,'-8'6'4313,"-13"8"-1731,1 1 0,-34 34 0,48-44-2419,1 1 1,0 0-1,0 0 1,1 0-1,0 1 1,0-1-1,0 1 1,1 0-1,0 0 1,0 1-1,1-1 1,0 1-1,0-1 1,0 1 0,1 9-1,1-16-152,0-1 0,0 1-1,0-1 1,0 1 0,0 0 0,0-1-1,1 1 1,-1-1 0,0 1 0,0-1 0,1 1-1,-1-1 1,0 0 0,0 1 0,1-1-1,-1 1 1,1-1 0,-1 1 0,0-1 0,1 0-1,-1 1 1,1-1 0,-1 0 0,1 0-1,-1 1 1,1-1 0,-1 0 0,1 0 0,-1 0-1,1 0 1,0 0 0,-1 1 0,1-1-1,-1 0 1,1 0 0,-1 0 0,1 0 0,-1-1-1,1 1 1,0 0 0,-1 0 0,1 0-1,-1 0 1,1-1 0,-1 1 0,1 0-1,28-15 717,-9-4-701,-2-1 0,0 0 0,-1-2 0,17-29 0,29-36-49,-62 86 23,0-1 0,-1 1 0,1 0 0,0 0 0,0 0 0,0 0 0,0 1 0,-1-1 0,1 0 0,1 0 0,-1 1 0,0-1 0,0 0 0,0 1 0,0-1 0,0 1 0,0-1 0,1 1 0,-1 0 0,0-1 0,3 1 0,-4 1 0,1-1 0,0 1 0,0-1 0,-1 1 0,1 0 0,0-1 0,-1 1 0,1 0 0,0 0 0,-1-1 0,1 1 0,-1 0 0,0 0 0,1 0 0,-1 0 0,0 0 0,1-1 0,-1 1 0,0 0 0,0 0 0,0 2 0,1 70 0,-2-56 0,1-6 0,3 34 0,-3-45 0,0 1 0,1-1 0,-1 1 0,0-1 0,0 1 0,0-1 0,1 1 0,-1-1 0,0 0 0,1 1 0,-1-1 0,0 1 0,1-1 0,-1 0 0,1 0 0,-1 1 0,0-1 0,1 0 0,-1 1 0,1-1 0,-1 0 0,1 0 0,-1 0 0,1 0 0,-1 1 0,1-1 0,0 0 0,20-12 0,34-43 0,-39 38 0,0 0 0,2 1 0,25-18 0,-43 33 0,1 0 0,0 0 0,0 1 0,0-1 0,-1 0 0,1 1 0,0-1 0,0 1 0,0-1 0,0 1 0,0-1 0,0 1 0,0 0 0,0-1 0,0 1 0,0 0 0,0 0 0,0 0 0,0 0 0,0 0 0,0 0 0,0 0 0,1 0 0,-1 0 0,0 1 0,0-1 0,0 0 0,0 1 0,0-1 0,0 0 0,0 1 0,-1-1 0,1 1 0,0 0 0,0-1 0,0 1 0,0 0 0,-1-1 0,1 1 0,0 0 0,-1 0 0,1 0 0,0 0 0,-1 0 0,1 1 0,2 6 0,-1 0 0,0 1 0,0-1 0,-1 0 0,1 11 0,2 13 0,-4-31 0,0 0 0,0 0 0,0 0 0,0 0 0,0 0 0,1 0 0,-1 0 0,0 0 0,1-1 0,-1 1 0,0 0 0,1 0 0,-1 0 0,1-1 0,-1 1 0,1 0 0,-1 0 0,1-1 0,0 1 0,-1 0 0,1-1 0,0 1 0,0-1 0,-1 1 0,1-1 0,0 1 0,0-1 0,0 0 0,0 1 0,0-1 0,-1 0 0,1 0 0,0 0 0,0 1 0,0-1 0,0 0 0,0 0 0,0 0 0,0-1 0,0 1 0,0 0 0,-1 0 0,1 0 0,0-1 0,0 1 0,0 0 0,0-1 0,0 1 0,-1-1 0,1 1 0,0-1 0,0 1 0,-1-1 0,1 1 0,0-2 0,8-6 0,0 0 0,-1-1 0,13-17 0,-4 5 0,-16 20 0,45-41 0,-44 40 0,1 0 0,-1 0 0,1 0 0,-1 0 0,1 1 0,0-1 0,0 1 0,0 0 0,0-1 0,0 1 0,0 1 0,0-1 0,0 0 0,1 1 0,-1-1 0,6 1 0,-7 4 0,-1 0 0,0-1 0,0 1 0,0 0 0,0 0 0,-1-1 0,1 1 0,-1 0 0,0 0 0,0 0 0,-1 0 0,0 5 0,1 0 0,0 23 0,0-31 0,0-1 0,0 0 0,0 1 0,0-1 0,0 0 0,0 1 0,0-1 0,0 0 0,1 0 0,-1 1 0,0-1 0,0 0 0,0 0 0,0 1 0,1-1 0,-1 0 0,0 0 0,0 0 0,1 1 0,-1-1 0,0 0 0,0 0 0,1 0 0,-1 0 0,0 1 0,1-1 0,-1 0 0,0 0 0,0 0 0,1 0 0,-1 0 0,0 0 0,1 0 0,-1 0 0,0 0 0,1 0 0,-1 0 0,0 0 0,1 0 0,-1 0 0,0 0 0,0-1 0,1 1 0,-1 0 0,0 0 0,0 0 0,1 0 0,-1-1 0,0 1 0,0 0 0,1 0 0,-1 0 0,0-1 0,0 1 0,0 0 0,1 0 0,-1-1 0,0 1 0,0-1 0,1 1 0,12-12 0,0 0 0,0-1 0,11-16 0,-17 19 0,1 1 0,0 0 0,0 0 0,0 1 0,1 0 0,1 0 0,-1 1 0,1 0 0,21-10 0,-30 16 0,0 1 0,-1 0 0,1 0 0,0-1 0,-1 1 0,1 0 0,0 0 0,-1 0 0,1 0 0,0 0 0,0 0 0,-1 0 0,1 0 0,0 0 0,-1 0 0,1 0 0,0 1 0,-1-1 0,1 0 0,0 0 0,-1 1 0,1-1 0,0 0 0,-1 1 0,1-1 0,-1 1 0,1-1 0,-1 1 0,1-1 0,-1 1 0,1-1 0,-1 1 0,1-1 0,-1 1 0,1 0 0,4 33 0,-14 41 0,9-72 0,-2 2 0,1 1 0,1 0 0,-1-1 0,1 1 0,0 0 0,1 8 0,-1-14 0,0 0 0,1 0 0,-1 1 0,0-1 0,1 0 0,-1 0 0,1 0 0,-1 0 0,0 0 0,1 0 0,-1 0 0,1 0 0,-1 0 0,0 0 0,1 0 0,-1 0 0,1 0 0,-1 0 0,0-1 0,1 1 0,-1 0 0,1 0 0,-1 0 0,0-1 0,1 1 0,-1 0 0,0 0 0,0-1 0,1 1 0,-1 0 0,0 0 0,1-1 0,-1 1 0,0 0 0,0-1 0,0 1 0,1-1 0,-1 1 0,0-1 0,13-13 0,5-14 0,-1-2 0,-1 0 0,-2 0 0,-1-1 0,13-46 0,-35 164 0,9-83 0,-2 5 0,1 0 0,1 0 0,-1 0 0,1 0 0,2 13 0,-1-21 0,-1 0 0,0 0 0,0 0 0,1 0 0,-1 0 0,0 0 0,1 0 0,-1-1 0,1 1 0,-1 0 0,1 0 0,0 0 0,-1-1 0,1 1 0,0 0 0,0 0 0,-1-1 0,1 1 0,0-1 0,0 1 0,0-1 0,1 1 0,0 0 0,0-1 0,0 0 0,0 0 0,0 0 0,0-1 0,0 1 0,0 0 0,0-1 0,-1 1 0,1-1 0,0 0 0,0 1 0,0-1 0,0 0 0,-1 0 0,3-2 0,18-11 0,-1-2 0,27-25 0,-31 26 0,0 0 0,1 1 0,37-22 0,-54 36 0,-1-1 0,0 1 0,1 0 0,-1 0 0,0 0 0,1 0 0,-1 0 0,0 0 0,0 0 0,1 0 0,-1 0 0,0 0 0,1 0 0,-1 0 0,0 0 0,1 0 0,-1 0 0,0 0 0,1 0 0,-1 0 0,0 0 0,1 0 0,-1 0 0,0 1 0,0-1 0,1 0 0,-1 0 0,0 0 0,0 1 0,1-1 0,-1 0 0,0 0 0,0 0 0,0 1 0,1-1 0,-1 0 0,0 1 0,0-1 0,0 0 0,0 0 0,0 1 0,1-1 0,-1 0 0,0 1 0,0 0 0,2 24 0,-9 25 0,0-1 0,8-49 0,-1 0 0,1 0 0,0 0 0,0 0 0,-1 0 0,1 0 0,0 0 0,0 0 0,-1 0 0,1 0 0,0 0 0,-1 0 0,1-1 0,0 1 0,0 0 0,-1 0 0,1-1 0,-1 1 0,1-1 0,0 1 0,-1-1 0,1 1 0,-1-1 0,1 1 0,-1-1 0,1 1 0,0-2 0,21-15 0,2-4 0,51-42 0,-69 59 0,-1 0 0,1 1 0,0 0 0,0 0 0,0 0 0,0 0 0,0 1 0,1 0 0,-1 0 0,1 1 0,8-1 0,-14 3 0,0-1 0,0 1 0,0 0 0,0 0 0,0 0 0,0 0 0,-1 0 0,1 0 0,0 0 0,-1 0 0,1 0 0,0 1 0,-1-1 0,1 0 0,-1 0 0,0 0 0,1 1 0,-1-1 0,0 0 0,0 1 0,0-1 0,0 0 0,0 0 0,0 1 0,0-1 0,0 0 0,-1 2 0,-3 40 0,0-32-2840,1-19-4356,3-9-3139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3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6 20115,'-6'-5'3075,"4"5"-1730,2 0-2434,14 6-1890,3 4-2402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3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150 231 19506,'0'0'4341,"-9"-1"-946,5 0-3249,0 0 0,-1 0 0,1 0-1,-1 1 1,1-1 0,-1 1 0,1 0 0,0 0 0,-1 1 0,1 0 0,-1-1 0,1 1 0,0 1 0,0-1 0,-1 1-1,1-1 1,0 1 0,0 0 0,1 1 0,-1-1 0,0 1 0,1-1 0,-1 1 0,1 0 0,0 1 0,-3 3 0,2-1-105,0 0 1,1 0 0,0 1-1,0-1 1,1 1 0,-1 0 0,1 0-1,1-1 1,0 1 0,0 1 0,0-1-1,0 12 1,1-17-49,1 0-1,-1 0 1,0 0-1,0 0 1,1 1 0,-1-1-1,1 0 1,0 0-1,0 0 1,0 0-1,0 0 1,0 0 0,0-1-1,0 1 1,0 0-1,1 0 1,-1-1-1,1 1 1,-1-1 0,1 1-1,0-1 1,0 0-1,0 0 1,-1 1-1,1-1 1,0-1-1,0 1 1,0 0 0,0 0-1,1-1 1,-1 1-1,0-1 1,0 0-1,0 1 1,0-1 0,1 0-1,-1 0 1,0-1-1,0 1 1,0 0-1,0-1 1,0 1 0,1-1-1,1-1 1,2 0 33,0 0 0,-1 0 0,1-1 0,-1 1 0,1-2 0,-1 1 1,0 0-1,0-1 0,-1 0 0,1 0 0,4-6 0,46-59 118,-35 41-14,48-63-45,-74 127-432,6-35 348,-4 13 88,0 0 0,2 0 1,-1 1-1,2-1 0,-1 24 1,3-36-72,-1 0 1,0 0 0,0 0-1,1 0 1,-1 0 0,1 0-1,0 0 1,0 0 0,0 0-1,0 0 1,0 0 0,0 0 0,0-1-1,0 1 1,1 0 0,-1-1-1,1 1 1,2 2 0,-1-3-10,0 0-1,0 0 1,0 0 0,0 0 0,0-1 0,0 1 0,0-1 0,0 1 0,0-1 0,0 0 0,1-1 0,-1 1-1,0 0 1,0-1 0,0 0 0,0 1 0,3-3 0,3 0-9,0-1 0,0-1 0,0 0 0,-1 0 0,1 0 0,-1-1 0,-1 0 0,1-1 0,10-13 0,4-4 0,29-45 0,-39 53 0,-2-1 0,0 0 0,-1 0 0,-1-1 0,0 0 0,-2 0 0,0-1 0,7-34 0,-13 52 0,0 1 0,0 0 0,0-1 0,0 1 0,0-1 0,0 1 0,0 0 0,0-1 0,0 1 0,0 0 0,0-1 0,0 1 0,0 0 0,0-1 0,0 1 0,0 0 0,0-1 0,0 1 0,-1 0 0,1-1 0,0 1 0,0 0 0,0-1 0,-1 1 0,1 0 0,0-1 0,0 1 0,-1 0 0,1 0 0,0 0 0,0-1 0,-1 1 0,1 0 0,-1-1 0,-12 7 0,-11 16 0,7-3 0,-6 6 0,-36 52 0,54-69 0,0 0 0,1 0 0,0 0 0,0 0 0,1 1 0,0 0 0,0 0 0,1 0 0,0 0 0,1 0 0,-1 17 0,3-22 0,0 0 0,-1-1 0,1 1 0,1-1 0,-1 0 0,0 1 0,1-1 0,0 0 0,0 0 0,0 0 0,0 0 0,0 0 0,1-1 0,-1 1 0,1 0 0,-1-1 0,1 0 0,0 0 0,0 0 0,0 0 0,0 0 0,1-1 0,-1 1 0,0-1 0,7 2 0,-5-1 0,-1-1 0,1 0 0,0 0 0,0 0 0,0 0 0,0-1 0,-1 0 0,1 0 0,0 0 0,0 0 0,0-1 0,0 0 0,0 0 0,-1 0 0,1-1 0,-1 0 0,1 1 0,8-6 0,-5 0 0,1-1 0,-1 0 0,-1 0 0,1-1 0,-1 0 0,-1 0 0,0-1 0,0 1 0,-1-1 0,0-1 0,-1 1 0,0-1 0,0 1 0,-1-1 0,-1 0 0,0 0 0,1-23 0,-3 33 0,0 1 0,0-1 0,0 0 0,0 1 0,0-1 0,0 0 0,0 0 0,0 1 0,0-1 0,0 0 0,0 1 0,-1-1 0,1 0 0,0 1 0,-1-1 0,1 0 0,0 1 0,-1-1 0,1 0 0,-1 1 0,1-1 0,-1 1 0,1-1 0,-1 1 0,1-1 0,-1 1 0,1-1 0,-1 1 0,0 0 0,1-1 0,-1 1 0,0 0 0,1 0 0,-1-1 0,0 1 0,0 0 0,1 0 0,-1 0 0,0 0 0,1 0 0,-1 0 0,0 0 0,0 0 0,1 0 0,-1 0 0,0 1 0,1-1 0,-1 0 0,0 0 0,0 1 0,0 0 0,-3 0 0,0 1 0,1-1 0,-1 1 0,1 0 0,0 0 0,-1 1 0,1-1 0,-4 6 0,0-1 0,0 1 0,1 1 0,0-1 0,1 1 0,-1 0 0,2 0 0,0 1 0,0 0 0,0-1 0,1 1 0,1 0 0,-3 21 0,5-30 0,1 0 0,-1 0 0,1 1 0,0-1 0,-1 0 0,1 0 0,0 0 0,0 0 0,0 0 0,0 0 0,0 0 0,0 0 0,0 0 0,0-1 0,0 1 0,0 0 0,1-1 0,-1 1 0,0-1 0,0 1 0,1-1 0,-1 0 0,0 1 0,1-1 0,-1 0 0,0 0 0,1 0 0,-1 0 0,0 0 0,1 0 0,-1 0 0,0 0 0,3-1 0,50-7 0,-53 8 0,53-17 0,-50 15 0,0 1 0,0-1 0,0 0 0,-1 0 0,1 0 0,-1 0 0,1-1 0,-1 0 0,0 1 0,0-1 0,4-5 0,-7 8 0,0 0 0,-1 0 0,1 1 0,0-1 0,-1 0 0,1 0 0,0 0 0,-1 0 0,1 0 0,0 0 0,-1 0 0,1 0 0,0 0 0,-1 0 0,1 0 0,0 0 0,0 0 0,-1 0 0,1 0 0,0-1 0,-1 1 0,1 0 0,0 0 0,-1 0 0,1 0 0,0 0 0,0-1 0,-1 1 0,1 0 0,0 0 0,0-1 0,-1 1 0,1 0 0,0 0 0,0-1 0,0 1 0,0 0 0,-1 0 0,1-1 0,0 1 0,0 0 0,0-1 0,0 1 0,0 0 0,0-1 0,0 1 0,0 0 0,0-1 0,0 1 0,0 0 0,0-1 0,0 1 0,0 0 0,0-1 0,0 1 0,0 0 0,0-1 0,1 1 0,-1 0 0,0 0 0,0-1 0,0 1 0,1 0 0,-1 0 0,0-1 0,1 1 0,-25 12 0,23-11 0,-14 24 0,15-24 0,-1 0 0,0 0 0,1-1 0,-1 1 0,1 0 0,0 0 0,-1 0 0,1 0 0,0 0 0,-1 0 0,1 0 0,0 0 0,0 0 0,0 1 0,0-1 0,0 0 0,0 0 0,0 0 0,1 0 0,-1 0 0,0 0 0,1 1 0,5-4-3176,0-8-5531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4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5093,'-9'0'224,"6"0"192,0 0-480,2 0-704,-4 0-1058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4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61 152 4740,'-17'0'835,"14"-1"-516,-1 1-1,1 0 1,0 0-1,0 1 0,-1-1 1,1 1-1,0-1 0,0 1 1,0 0-1,0 0 0,-4 3 1,7-4-181,0-1 0,0 1 0,0 0 0,0 0 0,0 0 0,0 0 0,0 0 1,1 0-1,-1 0 0,0 0 0,0 0 0,0 0 0,0 0 0,0-1 0,0 1 1,0 0-1,0 0 0,0 0 0,0 0 0,0 0 0,0 0 0,0 0 0,0-1 1,0 1-1,0 0 0,0 0 0,0 0 0,0 0 0,0 0 0,0 0 1,0-1-1,0 1 0,0 0 0,0 0 0,0 0 0,0 0 0,0 0 0,0 0 1,0 0-1,0-1 0,0 1 0,0 0 0,0 0 0,0 0 0,0 0 0,-1 0 1,1 0-1,0 0 0,0 0 0,0 0 0,0 0 0,0-1 0,0 1 0,0 0 1,0 0-1,-1 0 0,1 0 0,0 0 0,0 0 0,0 0 0,0 0 0,0 0 1,0 0-1,-1 0 0,1 0 0,10-19 3543,15-21 65,-12 24-2283,0 1-1,25-21 0,-35 33-1436,-1 1 1,2-1-1,-1 1 0,0 0 0,0-1 1,1 2-1,-1-1 0,1 0 1,-1 1-1,1-1 0,0 1 0,-1 0 1,1 0-1,0 1 0,0-1 0,0 1 1,0 0-1,0 0 0,0 0 0,0 0 1,5 2-1,-7-1-22,0 1 0,0 0 0,0 0-1,0-1 1,-1 1 0,1 1 0,0-1 0,-1 0 0,0 0 0,1 1 0,-1-1-1,0 1 1,0-1 0,0 1 0,-1-1 0,1 1 0,0-1 0,-1 1 0,0 0-1,0-1 1,0 1 0,0 3 0,-5 62 985,3-55-877,0-2 131,4-16-6,14-20-44,-8 13-193,22-28 0,-29 38 0,1 1 0,0-1 0,-1 0 0,1 1 0,0-1 0,0 1 0,0 0 0,0-1 0,0 1 0,1 0 0,-1 0 0,0 0 0,0 1 0,1-1 0,-1 0 0,4 1 0,-5 0-10,0 1 0,0 0 1,0 0-1,0 0 0,0 0 0,0 0 1,0 0-1,-1 0 0,1 0 0,0 0 1,0 0-1,-1 0 0,1 1 0,-1-1 0,1 0 1,-1 1-1,0-1 0,1 0 0,-1 0 1,0 1-1,0-1 0,0 1 0,0-1 1,0 3-1,2 41-688,-2-41 556,0 3-359,0 0-938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1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542 56 8584,'0'0'3812,"-8"-8"-775,4 4-2783,1 0-1,-1 0 0,0 0 0,-1 0 1,1 1-1,-1 0 0,1 0 0,-1 0 1,0 1-1,0-1 0,0 1 1,0 0-1,-1 1 0,1-1 0,0 1 1,-1 0-1,-6 0 0,-14 0 248,0 2-1,0 0 0,0 2 1,0 1-1,1 1 0,-50 16 1,60-15-217,0 0 1,1 1-1,0 0 1,0 1-1,0 1 1,1 0-1,1 0 1,0 2 0,0-1-1,1 2 1,0-1-1,-16 24 1,24-30-190,-1 0 1,1 1 0,0-1 0,1 0-1,-1 1 1,1 0 0,1-1 0,-1 1-1,1 0 1,0 0 0,0 0-1,0 0 1,1 0 0,0 0 0,0 0-1,1 0 1,1 10 0,0-11-63,0-1 1,0 1 0,0-1 0,1 0-1,-1 0 1,1 0 0,0 0-1,0 0 1,0-1 0,1 1 0,-1-1-1,1 0 1,0 0 0,0 0-1,0 0 1,0-1 0,1 0 0,-1 0-1,1 0 1,-1 0 0,1-1-1,5 1 1,18 5 44,1-2-1,0-1 1,0-1 0,0-2-1,56-3 1,-43-3-9,1-1 0,-1-2 0,58-19 0,-77 19-30,0-1-1,0 0 0,34-20 1,-53 26 7,1 0 0,-1 0 0,1 0 0,-1 0 0,0-1 0,0 1 0,0-1 0,-1 0 0,1 0 0,-1 0 0,0-1 0,0 1 0,0-1 0,-1 0 0,0 0 0,0 0 0,0 0 0,0 0 0,-1 0 0,0-1 0,0 1 0,1-10 0,-3 11-13,0 0 0,0 1 0,0-1 0,-1 0 1,1 0-1,-1 1 0,0-1 0,0 1 0,0 0 0,0-1 0,-1 1 0,1 0 0,-1 0 1,0 0-1,0 1 0,0-1 0,0 1 0,0 0 0,-1 0 0,1 0 0,-1 0 1,1 0-1,-1 1 0,0-1 0,-5 0 0,-9-4-34,0 1-1,0 1 1,-1 1-1,-20-1 1,23 2-144,0 2-1,0 0 0,-24 3 1,35-2-301,-1 0 0,1 0 1,0 1-1,0-1 0,0 1 0,0 1 1,0-1-1,0 1 0,0-1 1,1 2-1,-1-1 0,1 0 0,-7 8 1,-4 11-6912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5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29 190 11755,'0'0'8296,"-6"-11"-6129,2 4-1799,2 6-296,0-1-1,0 0 0,1 0 0,-1-1 0,1 1 0,0 0 0,-1 0 0,1-1 0,0 1 0,1 0 0,-1-1 0,0 1 0,1-1 1,-1 0-1,1 1 0,0-1 0,0 1 0,0-1 0,0 1 0,0-1 0,0 0 0,1 1 0,-1-1 0,1 1 0,0-1 0,0 1 0,0 0 1,0-1-1,0 1 0,0 0 0,3-3 0,4-4 143,1 0 0,1 1-1,0 0 1,0 0 0,0 1 0,1 1 0,0 0 0,0 0 0,0 1-1,1 1 1,0 0 0,0 0 0,0 1 0,0 1 0,0 0-1,24-1 1,-34 3-201,1 1 0,-1-1 0,0 1-1,0 0 1,0 0 0,0 0 0,1 0 0,-1 0-1,-1 0 1,1 0 0,0 1 0,0-1-1,0 1 1,-1-1 0,1 1 0,-1 0 0,1-1-1,-1 1 1,0 0 0,1 0 0,-1 0-1,0 0 1,0 0 0,-1 0 0,1 0-1,0 1 1,-1-1 0,1 0 0,-1 0 0,0 1-1,0-1 1,0 0 0,0 4 0,0 9 148,0 0 0,-1 0 0,-6 29 0,-3-8 40,-1 1 1,-23 50-1,21-57-161,1 0 1,1 1-1,2 1 0,-6 35 1,14-65-36,1 0 1,0-1-1,-1 1 1,1 0 0,0 0-1,0 0 1,0 0-1,0 0 1,0 0 0,0 0-1,1-1 1,-1 1-1,1 0 1,-1 0-1,1 0 1,0-1 0,0 1-1,0 0 1,0-1-1,0 1 1,2 2-1,0-2-1,-1-1-1,0 0 1,1-1-1,-1 1 1,1 0-1,0-1 1,-1 1-1,1-1 1,-1 0-1,1 0 1,0 0-1,-1 0 0,1-1 1,0 1-1,-1-1 1,3 0-1,7-2 14,0-1 0,0-1 0,-1 0-1,0 0 1,0-1 0,0 0 0,0-1 0,-1 0-1,-1-1 1,1 0 0,11-14 0,-8 10-15,-2-2 0,0 1 0,0-1 0,-1-1 1,-1 0-1,-1 0 0,11-27 0,-10 6 67,-9 24-9,-7 22-45,1 5 4,1 1 0,1 0-1,0-1 1,1 1 0,1 1-1,0-1 1,1 0 0,1 1-1,3 22 1,-3-38-10,0 0 0,0-1 1,0 1-1,0-1 0,0 1 0,0 0 0,1-1 1,-1 1-1,0-1 0,0 1 0,1-1 0,-1 1 1,0-1-1,1 1 0,-1-1 0,0 1 0,1-1 0,-1 1 1,1-1-1,-1 1 0,1-1 0,-1 0 0,1 1 1,-1-1-1,1 0 0,-1 1 0,1-1 0,-1 0 1,1 0-1,0 0 0,0 1 0,22-8 413,16-22 378,-21 8-756,-2 0-1,0-1 0,20-38 1,-29 47-48,-1 0 0,0-1 0,-1 0 0,0 0 0,-1 0 1,-1-1-1,0 1 0,1-19 0,-8 19 4,1 18 0,-5 15 0,2 0 0,0 0 0,1 0 0,1 1 0,1 0 0,-2 37 0,4-42 0,0-2 0,0-5 0,0 0 0,0 0 0,1-1 0,0 1 0,1 0 0,2 12 0,-3-18 0,1-1 0,-1 1 0,1-1 0,0 1 0,0-1 0,0 0 0,0 1 0,0-1 0,0 0 0,0 0 0,1 0 0,-1 0 0,0 0 0,0 0 0,1 0 0,-1 0 0,1 0 0,-1-1 0,1 1 0,-1-1 0,1 1 0,-1-1 0,1 1 0,0-1 0,-1 0 0,1 0 0,-1 0 0,1 0 0,0 0 0,-1 0 0,1 0 0,0-1 0,-1 1 0,1 0 0,-1-1 0,3-1 0,2 1-446,-1-1 1,0 0-1,0 0 1,0 0-1,0-1 1,0 1-1,7-7 1,0 0-2648,-1-2 0,0 1 1,12-17-1,0-2-9831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6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18 17969,'0'0'7655,"-7"11"-7409,1-4-154,2-2 32,1 0 0,-1 0 1,1 1-1,0-1 0,0 1 1,1 0-1,-1 0 0,1 0 1,0 0-1,1 0 0,0 1 1,-1 7-1,1 5 360,0-8-94,0 0 1,1-1 0,0 1-1,1 0 1,3 16 0,-3-26-338,-1 1 0,1 0 0,0 0 0,-1 0 0,1-1 0,0 1 0,0 0 0,0-1 0,0 1 0,1 0 0,-1-1 0,0 0 0,1 1 0,-1-1 0,1 0 0,-1 0 0,1 1 0,-1-1 0,1 0 0,0-1 0,0 1 0,-1 0 0,1 0 0,0-1 0,0 1 0,0-1 0,0 0 0,0 1 0,0-1 0,0 0 0,0 0 0,0 0 0,-1-1 0,1 1 0,0 0 0,3-2 0,1 1-35,0-1 0,0-1 0,0 1 0,0-1 0,-1 0 0,1-1 0,-1 1 0,0-1 0,0 0 0,0 0 0,0-1 0,-1 1 0,1-1 0,-1 0 0,-1 0 0,1-1 0,3-5 0,0-3-7,0 1 0,0-1 0,-1 0-1,-1-1 1,-1 1 0,4-17 0,-6 10-11,-1 10 0,-1 16 0,-1 27 0,0-15 0,1 0 0,0-1 0,1 1 0,6 27 0,-7-40 0,1-1 0,0 1 0,0-1 0,1 0 0,-1 1 0,1-1 0,-1 0 0,1 0 0,0 0 0,1 0 0,-1 0 0,0-1 0,1 1 0,-1-1 0,1 1 0,0-1 0,0 0 0,0 0 0,0 0 0,0 0 0,0-1 0,0 1 0,1-1 0,-1 0 0,1 0 0,-1 0 0,6 0 0,-1 0 0,0-1 0,0-1 0,0 1 0,0-1 0,-1-1 0,1 1 0,0-1 0,-1-1 0,1 1 0,-1-1 0,0-1 0,0 1 0,0-1 0,0 0 0,-1-1 0,1 0 0,-1 0 0,0 0 0,-1-1 0,1 0 0,5-7 0,-9 10 0,1-1 0,-1 1 0,1-1 0,-1 0 0,0 0 0,0 0 0,-1 0 0,1 0 0,-1 0 0,0 0 0,0 0 0,0-1 0,-1 1 0,1 0 0,-1-1 0,0 1 0,0 0 0,-1-1 0,1 1 0,-1 0 0,0 0 0,0-1 0,-1 1 0,1 0 0,-1 0 0,0 0 0,0 0 0,0 1 0,0-1 0,-1 0 0,1 1 0,-1 0 0,0 0 0,0-1 0,-1 2 0,1-1 0,0 0 0,-1 1 0,-4-3 0,-29-12 0,37 17 0,0 0 0,0 0 0,0 0 0,0 0 0,0 0 0,0 0 0,0 0 0,0 0 0,1 0 0,-1 1 0,0-1 0,0 0 0,0 0 0,0 0 0,0 0 0,0 0 0,0 0 0,0 0 0,0 1 0,0-1 0,0 0 0,0 0 0,0 0 0,0 0 0,0 0 0,0 0 0,0 0 0,0 1 0,0-1 0,0 0 0,0 0 0,0 0 0,0 0 0,0 0 0,0 0 0,0 0 0,0 1 0,0-1 0,0 0 0,0 0 0,-1 0 0,1 0 0,0 0 0,0 0 0,0 0 0,0 0 0,0 0 0,0 0 0,0 1 0,0-1 0,-1 0 0,1 0 0,0 0 0,0 0 0,0 0 0,0 0 0,0 0 0,0 0 0,0 0 0,-1 0 0,1 0 0,0 0 0,0 0 0,0 0 0,0 0 0,0 0 0,6 7 0,2-3-715,0-1 0,1 1 0,-1-2 0,0 0 0,1 0 0,0 0-1,0-1 1,-1 0 0,15-1 0,-6 0-1583,0-1 0,-1-1 0,1 0 0,19-5-1,1-6-8239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6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10 14638,'0'0'7698,"-11"5"-5792,2 0-1601,1-1-1,0 1 1,1 0 0,-1 1 0,1 0 0,0 0 0,0 1 0,1 0 0,0 0 0,0 0 0,0 1 0,1-1 0,0 2-1,1-1 1,0 0 0,-5 17 0,7-21-135,0 1 0,1 0 0,0 1 0,0-1 0,0 0 0,1 0 0,0 0 0,0 0-1,0 1 1,1-1 0,1 8 0,-2-12-147,1 0-1,-1 0 1,0 0-1,1 0 0,-1 0 1,1 0-1,0 0 1,-1 0-1,1 0 1,0-1-1,0 1 1,-1 0-1,1 0 1,0-1-1,0 1 0,0-1 1,0 1-1,0 0 1,0-1-1,0 0 1,0 1-1,1-1 1,1 1 6,0-1 0,-1 0 0,1 0 0,0-1 0,0 1 0,-1-1 0,1 1 0,-1-1 0,1 0 1,-1 0-1,1 0 0,-1 0 0,4-2 0,3-3-1,0 0 0,-1-1 0,1 0 1,-2 0-1,1-1 0,-1 0 0,0 0 0,0-1 0,9-16 1,-6 9-10,-1-2 1,0 1-1,-2-1 1,9-29-1,-22 79-302,1 0 0,0 51 0,5-82 199,0 0 1,0 0-1,0 0 0,1 0 0,-1 0 1,0 0-1,1 1 0,-1-1 0,0 0 0,1 0 1,-1 0-1,1 0 0,0 0 0,-1 0 0,1 0 1,0-1-1,0 1 0,-1 0 0,1 0 1,0-1-1,0 1 0,0 0 0,0-1 0,0 1 1,0-1-1,0 1 0,0-1 0,0 1 1,0-1-1,1 0 0,-1 1 0,0-1 0,0 0 1,0 0-1,0 0 0,0 0 0,1 0 1,-1 0-1,0 0 0,0-1 0,0 1 0,0 0 1,0-1-1,0 1 0,2-1 0,4-1-482,1 0-1,-1-1 0,0 0 1,-1 0-1,1 0 0,6-5 0,16-13-3157,-1-2-1,-2 0 0,32-37 0,-29 27-2686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7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55 353 1986,'0'0'12508,"-7"13"-10191,-23 51 28,27-53-1274,-1 0 1,1 1 0,1-1 0,0 0 0,-1 22 0,3-32-1011,0 0-1,0 0 1,0 0 0,0 1 0,0-1 0,0 0-1,1 0 1,-1 0 0,0 0 0,1 0 0,-1 0-1,0 0 1,1 0 0,0 0 0,-1 0-1,1 0 1,-1 0 0,1-1 0,0 1 0,0 0-1,-1 0 1,1-1 0,0 1 0,0 0 0,0-1-1,0 1 1,0-1 0,0 1 0,0-1-1,0 1 1,0-1 0,0 0 0,0 0 0,0 1-1,0-1 1,0 0 0,0 0 0,0 0 0,1 0-1,-1 0 1,0 0 0,0-1 0,0 1 0,0 0-1,0 0 1,0-1 0,0 1 0,0-1-1,0 1 1,1-2 0,4 0 130,0 0 0,0-1 0,-1 0 0,1 0 0,-1 0 0,0-1 0,10-7 0,0-7-29,0-1 1,0 0-1,-2-1 0,0-1 0,-2 0 1,0 0-1,-1-1 0,9-33 0,-10 23 20,-1-1 0,-2 0 0,-2 0 0,0 0 0,-2-49 0,-2 80-205,-1-1 1,1 0-1,0 1 1,-1-1-1,1 0 1,-1 1-1,0-1 1,0 0-1,0 1 1,0-1-1,0 1 1,0 0-1,-1-1 1,-3-3-1,4 5 12,0 0 0,0 1 0,0-1-1,0 0 1,0 1 0,0-1 0,-1 1-1,1 0 1,0-1 0,0 1 0,0 0-1,-1-1 1,1 1 0,0 0 0,-1 0-1,1 0 1,0 0 0,0 1 0,-1-1-1,1 0 1,0 0 0,0 1 0,-1-1-1,1 1 1,0-1 0,0 1 0,0-1-1,0 1 1,0 0 0,0 0 0,0-1-1,0 1 1,0 0 0,-1 2 0,-18 18 60,2 0 0,0 2-1,2 0 1,0 1 0,-20 42 0,23-42 218,8-15-239,1-1-1,0 0 1,0 1-1,1 0 1,-4 13 0,7-21-28,0 1 0,-1 0 0,1-1 0,0 1 0,0 0 0,0-1 1,0 1-1,0-1 0,0 1 0,1 0 0,-1-1 0,1 1 0,-1-1 1,1 1-1,-1-1 0,1 1 0,0-1 0,0 1 0,-1-1 0,1 0 1,0 1-1,0-1 0,1 0 0,-1 0 0,0 0 0,0 0 0,0 0 0,1 0 1,-1 0-1,1 0 0,-1 0 0,1-1 0,-1 1 0,1 0 0,-1-1 1,1 0-1,-1 1 0,3-1 0,100 15-3182,-81-13 1770,-1 1 1,0 0-1,1 2 1,-2 0-1,1 2 1,22 9-1,-33-11-941,-6-2 1277,0 0-1,0-1 1,0 0-1,1 0 1,-1 0-1,1-1 0,6 1 1,4-1-5677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7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15759,'0'0'6566,"-9"2"-4548,0 2-1724,-1-1 1,1 1-1,0 1 1,-13 8-1,20-12-218,0 0-1,0 0 1,0 0 0,0 1-1,0-1 1,0 1 0,0-1-1,1 1 1,-1 0 0,0-1-1,1 1 1,0 0-1,-1 0 1,1 0 0,0 0-1,0 0 1,0 1 0,0-1-1,1 0 1,-1 0 0,0 1-1,1-1 1,0 0 0,0 1-1,-1-1 1,1 0-1,1 1 1,-1-1 0,0 1-1,2 3 1,0-3-75,1 0-1,1-1 1,-1 0-1,0 1 1,1-1-1,-1 0 1,1-1-1,-1 1 1,1-1-1,0 0 1,0 1 0,0-2-1,0 1 1,-1 0-1,8-1 1,2 3-149,8 1-310,-9-3 254,1 2 0,-1 0-1,1 0 1,-1 1 0,13 6-1,-24-9 269,1 0-1,0 0 1,0 0-1,-1 0 1,1 0-1,-1 0 1,1 0-1,-1 1 0,1-1 1,-1 1-1,0-1 1,0 1-1,1-1 1,-1 1-1,0 0 1,-1 0-1,1-1 0,0 1 1,0 0-1,-1 0 1,1 0-1,-1 0 1,0 0-1,1 0 1,-1 0-1,0 0 1,0 0-1,0 0 0,-1 0 1,1 0-1,0 0 1,-1-1-1,1 1 1,-1 0-1,0 0 1,1 0-1,-1 0 0,0-1 1,-2 4-1,1-2 34,-1 1-1,1-1 1,0-1 0,-1 1-1,0 0 1,0 0-1,0-1 1,0 0-1,0 0 1,0 0 0,-1 0-1,1 0 1,0 0-1,-1-1 1,0 0-1,1 0 1,-1 0 0,0 0-1,0 0 1,-4 0-1,5-1-181,0 0 0,1 0 0,-1 0 0,1-1 0,-1 1 0,1-1 0,-1 1 0,1-1 1,-1 0-1,1 0 0,0 0 0,-1 0 0,-2-2 0,3 1-261,0 1 1,1-1 0,-1 1 0,1-1 0,0 0-1,-1 1 1,1-1 0,0 0 0,0 0-1,0 0 1,0 0 0,0 0 0,1 0-1,-1 0 1,1 0 0,-1 0 0,0-5 0,1-19-5960,0-4-3747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8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18770,'-3'9'2963,"-26"97"4432,27-94-7018,-1 1 0,2-1 0,0 1-1,0 0 1,1-1 0,1 1 0,3 19-1,-4-31-369,0 0 0,0-1 0,1 1 0,-1-1-1,0 1 1,0-1 0,0 1 0,0-1-1,1 1 1,-1-1 0,0 1 0,1-1 0,-1 1-1,0-1 1,1 1 0,-1-1 0,0 0-1,1 1 1,-1-1 0,1 0 0,-1 1 0,1-1-1,-1 0 1,1 1 0,-1-1 0,1 0 0,-1 0-1,1 0 1,-1 0 0,1 1 0,-1-1-1,1 0 1,0 0 0,-1 0 0,1 0 0,-1 0-1,1 0 1,-1 0 0,1-1 0,-1 1-1,1 0 1,0 0 0,-1 0 0,1 0 0,-1-1-1,1 1 1,-1 0 0,1-1 0,1 0 12,-1 0 1,1 0-1,-1 0 1,0 0-1,1-1 1,-1 1-1,0 0 1,0-1-1,0 1 1,0 0-1,0-1 1,0 0-1,0 1 1,1-4-1,-1-2-576,0 0 0,0 0 0,0-1 1,-1 1-1,0-1 0,0 1 0,-3-13 0,2 17 385,1 0 0,-1 1 0,1-1 0,-1 1 0,0-1 0,0 1 0,0-1 0,0 1 1,-1 0-1,1 0 0,-1-1 0,1 1 0,-1 0 0,0 0 0,0 0 0,0 1 0,0-1 0,0 0 0,0 1 0,0-1 0,-1 1 0,1 0 0,-1 0 0,1 0 0,-3-1 0,-6 1 1051,12 4 1427,0-3-2247,-1 0-1,1 0 0,-1 0 0,1 0 1,-1 0-1,1 0 0,-1 0 1,1-1-1,-1 1 0,1 0 1,-1 0-1,0 0 0,1-1 0,-1 1 1,1 0-1,-1 0 0,0-1 1,1 1-1,-1 0 0,0-1 0,1 1 1,-1-1-1,0 1 0,1 0 1,-1-1-1,0 1 0,0-1 0,0 1 1,1-1-1,-1 1 0,0 0 1,0-1-1,0 1 0,0-1 0,0 1 1,0-1-1,0 1 0,0-1 1,0 1-1,0-1 0,0 1 0,0-1 1,0 1-1,-1-1 0,4-1 226,0 0-1,0 1 1,1 0-1,-1-1 0,0 1 1,0 0-1,1 1 1,-1-1-1,0 1 1,7-1-1,11 3-293,-6-2-124,3-20-299,-15 16-1482,1 0-1,0 0 0,0 1 0,0-1 0,1 1 0,-1 0 0,1 0 0,8-4 0,0 1-4351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39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152 334 15182,'0'0'16832,"-10"1"-16842,6-1 13,0 0-1,0 1 1,1 0 0,-1 0 0,0 0 0,0 0 0,0 1 0,1-1 0,-1 1 0,0 0-1,1 0 1,-5 4 0,2-1 63,1 1-1,-1 0 1,1 0-1,0 1 1,0-1 0,-6 13-1,5-10-41,0 1 1,0 0-1,2 1 0,-1-1 0,1 1 1,0 0-1,1 0 0,1 0 0,0 0 1,-2 23-1,5-33-24,-1 0 0,0 1 0,1-1 0,-1 0 0,1 1 0,-1-1 0,1 0 0,-1 0 0,1 1 0,0-1 0,0 0 0,0 0 0,0 0 0,-1 0 0,1 0 0,1 0 0,-1 0 0,0-1 0,0 1 0,0 0 0,0-1 0,0 1 0,1 0 0,-1-1 0,0 1 0,1-1 0,-1 0 0,0 0 0,1 1 0,-1-1 0,0 0 0,1 0 0,-1 0 0,0 0 0,1 0 0,-1-1 0,1 1 0,-1 0 0,0-1 0,0 1 0,3-2 0,2 1 0,0-1 0,1 0 0,-2 0 0,1 0 0,0-1 0,0 0 0,-1 0 0,7-5 0,3-8 0,0-1 0,-1 0 0,-1-1 0,-1 0 0,0-1 0,-2 0 0,0-1 0,-1 0 0,-1-1 0,-1 1 0,7-35 0,-33 104 0,11-31 0,1 0 0,-7 25 0,14-43 0,-2 8 0,0 1 0,0-1 0,1 0 0,0 0 0,1 1 0,0-1 0,0 0 0,2 11 0,-2-18 0,1-1 0,0 1 0,-1 0 0,1 0 0,0 0 0,-1 0 0,1 0 0,0-1 0,0 1 0,0 0 0,0-1 0,0 1 0,0-1 0,-1 1 0,1-1 0,1 1 0,-1-1 0,0 0 0,0 1 0,0-1 0,0 0 0,0 0 0,0 0 0,0 0 0,0 0 0,0 0 0,0 0 0,1 0 0,-1 0 0,0 0 0,0-1 0,0 1 0,0-1 0,0 1 0,0 0 0,0-1 0,0 0 0,0 1 0,1-2 0,39-23 0,-13-4 0,-2-2 0,0 0 0,-3-2 0,0-1 0,-2 0 0,-2-2 0,-1 0 0,-2-1 0,-2-1 0,19-74 0,-29 82 0,-35 102 0,11-19 0,3 1 0,2 0 0,2 1 0,-8 97 0,22-140 0,3-14 0,3-10 0,-2-8 0,0-1 0,-1 0 0,-2 1 0,0-1 0,-1 0 0,-1 0 0,-3-27 0,4 54 0,-2-4 0,1 1 0,0 0 0,0-1 0,1 1 0,-1 0 0,1 0 0,-1-1 0,1 1 0,0-1 0,0 1 0,0 0 0,0-1 0,0 0 0,1 1 0,-1-1 0,1 0 0,-1 0 0,1 0 0,0 0 0,0 0 0,0 0 0,0 0 0,0 0 0,0-1 0,1 1 0,-1-1 0,1 0 0,-1 0 0,1 0 0,4 2 0,-1-2 0,0 0 0,0-1 0,0 0 0,0 0 0,0 0 0,0 0 0,-1-1 0,1 0 0,0-1 0,0 1 0,-1-1 0,1 0 0,-1 0 0,1-1 0,-1 1 0,0-1 0,0-1 0,7-5 0,-8 6 0,0 0 0,-1 0 0,1 0 0,-1-1 0,0 1 0,0-1 0,0 0 0,-1 0 0,1 0 0,-1 0 0,0-1 0,0 1 0,0-1 0,-1 1 0,0-1 0,0 0 0,0 1 0,0-1 0,-1 0 0,1 0 0,-1 1 0,-1-1 0,0-6 0,1 10 0,0 0 0,-1 1 0,1-1 0,0 1 0,-1-1 0,1 1 0,0-1 0,-1 1 0,1-1 0,-1 1 0,1-1 0,-1 1 0,1-1 0,-1 1 0,1 0 0,-1-1 0,0 1 0,1 0 0,-1 0 0,1-1 0,-1 1 0,0 0 0,1 0 0,-1 0 0,0 0 0,1 0 0,-1 0 0,0 0 0,1 0 0,-1 0 0,0 0 0,1 0 0,-1 0 0,1 1 0,-1-1 0,0 0 0,1 0 0,-1 1 0,1-1 0,-1 0 0,1 1 0,-1-1 0,0 0 0,0 1 0,-25 17 0,21-11 0,0-1 0,0 1 0,0 0 0,1 0 0,0 1 0,0-1 0,1 1 0,0 0 0,0 0 0,1 0 0,0 0 0,0 0 0,0 16 0,2-24 0,0 1 0,0 0 0,0 0 0,0 0 0,0 0 0,1 0 0,-1-1 0,0 1 0,0 0 0,1 0 0,-1-1 0,1 1 0,-1 0 0,0 0 0,1-1 0,-1 1 0,1 0 0,0-1 0,-1 1 0,1-1 0,0 1 0,-1 0 0,1-1 0,0 0 0,-1 1 0,1-1 0,1 1 0,29 2 0,-21-4 0,1-1 0,0-1 0,18-6 0,1-3 0,-15 5 0,0 0 0,0 2 0,1-1 0,-1 2 0,1 0 0,0 1 0,1 1 0,23-1 0,-39 3 0,0 1 0,0-1 0,0 1 0,1-1 0,-1 1 0,0-1 0,0 1 0,0 0 0,0 0 0,0 0 0,0 0 0,0-1 0,-1 1 0,1 0 0,0 0 0,0 1 0,-1-1 0,1 0 0,0 0 0,-1 0 0,0 0 0,1 0 0,-1 1 0,1-1 0,-1 0 0,0 0 0,0 1 0,0-1 0,0 2 0,1 51 0,-1-25 0,0-29 0,0 1 0,1 0 0,-1-1 0,0 1 0,1 0 0,-1-1 0,1 1 0,-1-1 0,0 1 0,1-1 0,-1 1 0,1-1 0,0 1 0,-1-1 0,1 1 0,-1-1 0,1 0 0,0 1 0,-1-1 0,1 0 0,0 0 0,-1 0 0,1 1 0,0-1 0,-1 0 0,1 0 0,0 0 0,-1 0 0,1 0 0,0 0 0,0 0 0,-1 0 0,1-1 0,0 1 0,-1 0 0,1 0 0,0 0 0,-1-1 0,1 1 0,0 0 0,-1-1 0,1 1 0,-1-1 0,1 1 0,0-1 0,35-19 0,-33 17 0,16-9 0,-9 5 0,0-1 0,0 2 0,1 0 0,0 0 0,0 1 0,0 0 0,1 1 0,0 0 0,23-4 0,-34 8-78,0 1-1,-1 0 1,1 0-1,-1 0 1,1 0-1,-1 0 1,1 0-1,-1 0 1,0 0-1,0 0 1,1 0-1,-1 0 1,0 0 0,0 0-1,0 0 1,0 0-1,0 0 1,0 1-1,0-1 1,0 0-1,-1 1 1,-2 10-5323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0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19058,'-1'0'5530,"-8"3"-1312,-5 35-1315,2 33-2760,8-45 57,-2 14-251,-2 78 0,8-117 43,0-1 0,0 1 0,0 0 0,0-1 0,0 1-1,1 0 1,-1-1 0,0 1 0,0-1 0,0 1 0,1-1 0,-1 1 0,0 0-1,0-1 1,1 1 0,-1-1 0,0 1 0,1-1 0,-1 1 0,1-1 0,-1 0-1,1 1 1,-1-1 0,1 1 0,-1-1 0,1 0 0,-1 0 0,1 1 0,0-1-1,-1 0 1,1 0 0,-1 0 0,2 1 0,25-5 19,28-22 152,-53 25-173,1-1 16,74-36 24,-70 36-41,-1 0 0,1 0 0,0 0 0,-1 1 0,1 0 0,0 0 0,0 1 0,0-1 0,0 2 0,9 0 0,-14 0 16,0-1 1,0 1-1,0 0 1,0 0-1,0 0 1,0 0-1,0 1 1,-1-1-1,1 0 1,0 1-1,-1-1 1,1 1-1,-1-1 1,0 1-1,1 0 1,-1 0-1,0 0 1,0-1-1,0 1 1,0 0-1,0 0 1,-1 1-1,1-1 1,-1 0-1,1 0 1,-1 0-1,0 0 1,0 0-1,1 1 1,-2-1-1,1 2 1,0 1 55,0 1 1,-1-1 0,1 0-1,-1 0 1,0 0-1,-1 0 1,1 0 0,-1 0-1,0 0 1,0-1-1,0 1 1,-5 5 0,1-4-60,-1 0 1,0 0-1,0-1 1,-1 0-1,1-1 0,-1 0 1,0 0-1,0 0 1,-1-1-1,1 0 1,-1-1-1,1 0 1,-1 0-1,0-1 1,0 0-1,-11-1 1,16 1-4,-1-2 1,0 1-1,0 0 0,0-1 1,1 0-1,-1 0 1,0-1-1,1 1 1,-1-1-1,1 0 1,-1 0-1,1 0 0,-6-5 1,7 4-1,1 1 1,-1-1-1,1 1 0,0-1 1,0 0-1,0 0 1,1 0-1,-1 0 1,1 0-1,0 0 0,-1 0 1,1-1-1,1 1 1,-1 0-1,0-1 0,1 1 1,0 0-1,0-1 1,0 1-1,0-1 1,1-3-1,-1 5-226,1-1 1,0 1-1,-1 0 1,1 0-1,0 0 0,0-1 1,1 1-1,-1 0 1,0 0-1,1 0 1,-1 1-1,1-1 0,-1 0 1,1 1-1,0-1 1,0 1-1,0-1 0,0 1 1,0 0-1,0 0 1,4-2-1,55-18-9568,-41 16 5512,18-7-5081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0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91 188 13389,'0'0'16132,"9"-4"-14760,-4 2-1262,0-1-1,-1 0 1,1 0-1,0 0 1,-1-1 0,0 1-1,0-1 1,0 0-1,0 0 1,4-8-1,-6 9-81,0 0 0,0 0 0,-1 0 0,1 0 0,-1 0 0,0-1-1,0 1 1,0 0 0,0-1 0,-1 1 0,1 0 0,-1-1 0,0 1-1,0-1 1,0 1 0,-1-1 0,1 1 0,-1-1 0,0 1 0,1 0-1,-2-1 1,1 1 0,-2-3 0,2 4-28,0 0 0,0 0 0,0 1 0,-1-1 0,1 1 0,-1-1 0,1 1 0,-1-1 0,1 1 0,-1 0 0,0 0 0,0 0 0,1 0 0,-1 0 0,0 0 0,0 0 0,0 1 0,0-1 0,0 0 0,0 1 0,0 0 0,-1 0 0,1-1 0,0 1 0,0 1 0,0-1 0,0 0 0,0 0 0,-3 1 0,1 0 0,0 0 0,0 0 0,1 1 0,-1-1 0,0 1 0,0 0 0,1 0 0,-1 0 0,1 0 0,-1 1 0,1-1 0,0 1 0,-5 6 0,1 2 0,1 1 0,0 0 0,1 0 0,0 0 0,1 1 0,0-1 0,1 1 0,1 0 0,0 0 0,0 0 0,1 1 0,1-1 0,2 20 0,-2-31 0,0 1 0,1-1 0,-1 1 0,1-1 0,-1 1 0,1-1 0,0 0 0,0 1 0,0-1 0,0 0 0,0 1 0,0-1 0,1 0 0,-1 0 0,1 0 0,0 0 0,-1 0 0,1-1 0,0 1 0,0-1 0,0 1 0,0-1 0,0 1 0,0-1 0,1 0 0,-1 0 0,0 0 0,1 0 0,-1-1 0,1 1 0,-1-1 0,1 1 0,-1-1 0,1 0 0,3 0 0,2 0 0,-1 0 0,1-1 0,-1 0 0,0-1 0,0 0 0,0 0 0,0 0 0,0-1 0,0 0 0,0 0 0,6-5 0,6-5 0,-2 0 0,0-2 0,0 0 0,-2-1 0,0 0 0,0-1 0,-2-1 0,0 0 0,-1-1 0,-1-1 0,-1 0 0,9-23 0,-29 78 0,1-1 0,2 1 0,1 1 0,-1 41 0,7-76 0,0-1 0,0 1 0,0 0 0,0 0 0,0-1 0,0 1 0,0 0 0,0 0 0,1-1 0,-1 1 0,0 0 0,0 0 0,1-1 0,-1 1 0,0 0 0,1-1 0,-1 1 0,0 0 0,1-1 0,-1 1 0,1-1 0,-1 1 0,1-1 0,0 1 0,-1-1 0,1 1 0,0-1 0,-1 1 0,1-1 0,0 0 0,-1 1 0,2-1 0,1 0 0,-1 0 0,0 0 0,0 0 0,1 0 0,-1 0 0,0-1 0,1 1 0,-1-1 0,0 0 0,0 0 0,2-1 0,7-3 0,-1 0 0,0-1 0,15-12 0,90-92 0,-18 14 0,-96 95 0,0 1 0,-1-1 0,1 0 0,0 0 0,0 1 0,-1-1 0,1 0 0,0 1 0,0-1 0,0 1 0,0-1 0,0 1 0,0 0 0,0-1 0,0 1 0,0 0 0,0 0 0,0-1 0,0 1 0,0 0 0,0 0 0,0 0 0,2 1 0,-2-1 0,-1 1 0,1 0 0,0-1 0,-1 1 0,1 0 0,0 0 0,-1 0 0,1-1 0,-1 1 0,1 0 0,-1 0 0,0 0 0,1 0 0,-1 0 0,0 0 0,0 0 0,0 0 0,1 0 0,-1 2 0,-5 61 0,4-53 0,-2 16 0,-3 61 0,6-88 0,0 1 0,0-1 0,0 0 0,0 1 0,0-1 0,0 1 0,0-1 0,0 0 0,0 1 0,0-1 0,0 0 0,0 1 0,0-1 0,1 1 0,-1-1 0,0 0 0,0 0 0,0 1 0,1-1 0,-1 0 0,0 1 0,0-1 0,1 0 0,-1 0 0,0 1 0,1-1 0,-1 0 0,0 0 0,1 0 0,-1 0 0,0 1 0,1-1 0,-1 0 0,1 0 0,-1 0 0,1 0 0,17-5 0,15-17 0,34-41 0,-39 35 0,1 1 0,35-24 0,-62 49 0,1 1 0,-1-1 0,0 1 0,0 0 0,0 0 0,1 0 0,-1 0 0,1 0 0,-1 0 0,1 0 0,-1 1 0,6-1 0,-8 1 0,1 0 0,0 0 0,-1 1 0,1-1 0,0 0 0,-1 0 0,1 1 0,-1-1 0,1 1 0,0-1 0,-1 0 0,1 1 0,-1-1 0,1 1 0,-1-1 0,0 1 0,1-1 0,-1 1 0,1 0 0,-1-1 0,0 1 0,1 0 0,-1-1 0,0 1 0,0 0 0,0-1 0,1 1 0,-1 0 0,0 0 0,0 9 0,0 0 0,-1 0 0,0 0 0,0 0 0,-4 12 0,-2 17 0,7-39 0,0 0 0,0 1 0,0-1 0,1 1 0,-1-1 0,0 0 0,0 1 0,0-1 0,0 1 0,1-1 0,-1 0 0,0 1 0,0-1 0,1 0 0,-1 1 0,0-1 0,0 0 0,1 1 0,-1-1 0,0 0 0,1 0 0,-1 1 0,0-1 0,1 0 0,-1 0 0,1 0 0,-1 0 0,0 1 0,1-1 0,-1 0 0,1 0 0,-1 0 0,1 0 0,-1 0 0,0 0 0,1 0 0,-1 0 0,1 0 0,-1 0 0,1-1 0,-1 1 0,0 0 0,1 0 0,-1 0 0,1 0 0,-1-1 0,0 1 0,1 0 0,-1 0 0,0 0 0,1-1 0,-1 1 0,0 0 0,0-1 0,1 1 0,-1-1 0,25-15 0,23-25 0,-32 25 0,2 0 0,0 2 0,1 0 0,0 1 0,1 1 0,32-14 0,-51 25 0,-1 1 0,1 0 0,0 0 0,0 0 0,-1-1 0,1 1 0,0 0 0,-1 0 0,1 0 0,0 0 0,0 0 0,-1 0 0,1 0 0,0 1 0,0-1 0,-1 0 0,1 0 0,0 0 0,-1 1 0,1-1 0,0 0 0,-1 1 0,1-1 0,0 1 0,-1-1 0,1 1 0,-1-1 0,1 1 0,-1-1 0,1 1 0,-1-1 0,1 1 0,-1 0 0,1 1 0,5 34 0,-6-21 0,-1 0 0,-1 0 0,-3 15 0,0-21-1356,3-22-3235,-1-10-3203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1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34 100 21652,'0'0'9161,"-33"-59"-7207,33 47-1954,0 5 0,8 0-96,0-1-3812,3 1-7495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15727,'0'0'10415,"-1"14"-9251,-30 139 520,18-102-1173,3 0 1,-7 78 0,17-113-527,-1 3 121,0 1-1,2 0 1,5 34 0,-6-51-144,1 0 0,-1 0 0,1 0 0,0 0 0,0 0 0,0 0 0,0 0 0,0 0 0,1 0 0,-1-1 0,1 1 0,0 0 0,0-1 0,0 1 0,0-1 0,0 0 1,0 0-1,1 0 0,-1 0 0,1 0 0,0 0 0,-1-1 0,1 1 0,0-1 0,0 0 0,0 1 0,0-1 0,0-1 0,0 1 0,5 0 0,-7-1-220,1 1-1,-1-1 1,1 0 0,-1 0-1,0 0 1,1-1 0,-1 1-1,1 0 1,-1 0-1,0-1 1,1 1 0,-1-1-1,0 1 1,0-1-1,1 1 1,-1-1 0,0 0-1,0 0 1,0 0 0,0 1-1,0-1 1,0 0-1,0 0 1,0-1 0,0 1-1,0 0 1,0 0 0,-1 0-1,2-2 1,6-24-8935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1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 16432,'0'0'12491,"-12"81"-12106,6-19 31,0 7-256,0-1-160,2-2 32,-1-7-352,-1-4-961,4-9-1378,-8-11-2305,-1-11-5638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1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2 282 18930,'-1'-10'483,"1"1"-1,0 0 1,0 0-1,1-1 1,0 1 0,1 0-1,0 0 1,1 0 0,0 0-1,0 0 1,0 1 0,1-1-1,1 1 1,0 0-1,0 0 1,0 1 0,1 0-1,0-1 1,0 2 0,1-1-1,9-6 1,1 1-253,1 1 0,0 0 0,0 2 0,1 0 0,1 1 0,-1 1-1,1 1 1,0 1 0,1 0 0,-1 2 0,1 0 0,0 1 0,25 2 0,-40 0-232,-1 0 1,0 0-1,0 1 1,0-1-1,0 1 0,0 1 1,0-1-1,0 1 0,-1-1 1,1 1-1,0 1 1,-1-1-1,6 5 0,-8-5 0,0-1-1,0 1 0,0 1 0,0-1 0,-1 0 0,1 0 1,-1 1-1,0-1 0,0 1 0,0-1 0,0 1 1,0-1-1,0 1 0,-1-1 0,1 1 0,-1 0 1,0 0-1,1-1 0,-2 1 0,1 0 0,0-1 0,0 1 1,-1 0-1,1 0 0,-1-1 0,0 1 0,-1 3 1,-3 5 3,0 0 1,-1 0 0,0-1 0,0 0 0,-1 0-1,0 0 1,-1-1 0,-10 10 0,-76 64 81,82-73-81,-22 16-2,22-17 0,0 0 0,0 1 0,-13 15 0,25-25 0,0 0 0,0 0 0,0 1 0,0-1 0,0 0 0,0 0 0,0 1 0,0-1 0,0 0 0,0 0 0,0 1 0,0-1 0,0 0 0,0 0 0,0 1 0,0-1 0,0 0 0,0 0 0,0 0 0,0 1 0,1-1 0,-1 0 0,0 0 0,0 0 0,0 1 0,0-1 0,0 0 0,1 0 0,-1 0 0,0 0 0,0 1 0,0-1 0,1 0 0,-1 0 0,0 0 0,0 0 0,0 0 0,1 0 0,-1 0 0,0 0 0,0 0 0,1 0 0,-1 1 0,0-1 0,0 0 0,1 0 0,-1-1 0,0 1 0,0 0 0,1 0 0,-1 0 0,0 0 0,0 0 0,0 0 0,1 0 0,-1 0 0,21 0 0,-18 0 0,1 0 0,24-1-52,0 2 0,0 1 0,0 1 0,0 1 0,26 7 1,-47-9 40,-1 0 1,0 0-1,0 1 1,0 0-1,0 0 1,0 0 0,-1 1-1,0-1 1,1 1-1,-1 1 1,-1-1 0,1 1-1,0 0 1,-1 0-1,0 0 1,-1 0-1,1 1 1,-1 0 0,0-1-1,0 1 1,-1 0-1,1 1 1,-1-1-1,-1 0 1,1 1 0,-1-1-1,0 12 1,0-13 16,-2 0 1,1 0 0,0 0-1,-1 1 1,0-1-1,0 0 1,0 0-1,-1-1 1,0 1 0,0 0-1,0 0 1,0-1-1,-1 1 1,-4 4 0,1-1 22,-1 0 1,0-1-1,0 0 1,-1 0-1,0 0 1,-16 9-1,3-5 21,0 0 0,-2-1-1,1-1 1,-1-1-1,-32 7 1,44-12-50,-1-1 0,1 0 0,0-1 0,-1 0 0,1-1 0,-1 0 0,1 0 0,-22-5 0,29 3 0,0 1 0,0 0 0,1-1 0,-1 0 0,1 0 0,-1 0 0,1 0 0,0-1 0,0 1 0,0-1 0,0 0 0,0 1 0,1-2 0,-1 1 0,1 0 0,0 0 0,0-1 0,0 1 0,0-1 0,1 1 0,-1-1 0,1 0 0,0 0 0,0 0 0,1 0 0,-1 0 0,1 1 0,0-7 0,-1 4-346,1 0 0,0 0 0,1 0 1,-1-1-1,1 1 0,1 0 0,-1 0 0,1 1 0,0-1 0,0 0 0,1 0 1,4-6-1,-1 2-1027,1 0 0,1 1 1,0 0-1,0 0 1,14-11-1,25-17-7035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66 24856,'0'0'5861,"-25"57"-3971,13-10-1730,0 11-160,2 4 0,3 2 0,7-3 0,0-9 0,7-8 0,16-16-288,6-14-2563,1-14-1857,3-11-3556</inkml:trace>
  <inkml:trace contextRef="#ctx0" brushRef="#br0" timeOffset="1">320 0 15695,'0'0'1601,"0"59"641,-2-17-512,-3 11-673,0 7-288,-1 3-513,-3 3-160,0-1-128,-3-3-640,0-8-1571,0-12-3298,0-11-3491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2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9 443 15951,'-4'-25'879,"2"0"1,0 1-1,2-1 0,1 0 1,0 0-1,2 0 0,1 1 0,7-26 1,-7 39-488,0 1 0,0-1 0,1 1 0,1 0 0,-1 0 0,2 1 0,-1 0 0,1 0 0,1 0 0,-1 1 0,2 0 0,-1 0 0,1 1 0,0 0 0,0 1 0,1 0 0,0 0 0,0 1 0,21-7 0,-7 5-333,0 2 0,0 0 0,0 2 0,1 1 0,-1 1 0,1 0 0,0 2 0,-1 1 0,0 2 0,1 0 0,-1 1 0,0 1 0,-1 2 0,0 0 0,0 1 0,-1 1 0,25 16 0,-40-22-59,-1 0 0,0 1 0,0 0 0,-1 0 0,1 0 0,-1 1 0,0-1 0,-1 1 0,1 0 0,-1 1 0,5 9 0,-8-13 0,0 0 0,0 0 0,0 0 0,-1 0 0,1 0 0,-1 0 0,0 0 0,0 0 0,0 0 0,0 0 0,0 0 0,-1 0 0,1 0 0,-1 0 0,0 0 0,0 0 0,0 0 0,0 0 0,0 0 0,-1 0 0,1-1 0,-1 1 0,0-1 0,0 1 0,0-1 0,0 1 0,0-1 0,0 0 0,-5 3 0,-11 8 0,0-1 0,-1 0 0,-1-2 0,0 0 0,-1-1 0,1-1 0,-2-1 0,1-1 0,-1-1 0,0 0 0,0-2 0,0-1 0,-28 0 0,48-2-72,0 0 0,0 0-1,0 0 1,0 0 0,1 0 0,-1-1-1,0 1 1,0 0 0,0-1 0,0 0 0,0 1-1,0-1 1,1 0 0,-1 0 0,0 0-1,1 0 1,-1 0 0,1 0 0,-1-1-1,1 1 1,-3-3 0,3 2-371,0 0 0,1-1-1,-1 1 1,0 0 0,1 0 0,-1-1-1,1 1 1,0 0 0,0-1 0,0 1-1,1-5 1,2-22-12700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4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12280 0 9865,'-9'6'2216,"-605"378"1428,-44-48-1288,241-171-3215,-8-19-1,-833 170 1,-3075 345 3640,2177-541-2781,2120-120-3,-796-8 205,3-46 464,743 42-286,0-3 0,-101-33-1,-41-35 3228,216 77-3258,0 1 1,0 0 0,-1 1-1,1 1 1,-1 0 0,1 0-1,-16 0 1,28 3-359,0-1 0,-1 1 0,1 0 0,0 0 0,-1 0 0,1 0 0,0 0 0,-1 0 0,1 0 0,0 0 0,-1 0 0,1 0 0,0 0 0,-1 0 0,1 0 1,0 0-1,-1 0 0,1 0 0,0 0 0,-1 0 0,1 0 0,0 1 0,0-1 0,-1 0 0,1 0 0,0 0 0,-1 1 0,1-1 0,0 0 0,0 0 0,-1 1 0,1-1 0,0 0 0,0 0 0,0 1 0,-1-1 0,1 0 0,0 1 0,0-1 0,0 0 0,0 0 0,0 1 1,0-1-1,0 0 0,0 1 0,0-1 0,0 0 0,0 1 0,0-1 0,0 0 0,0 1 0,0-1 0,0 0 0,0 1 0,0-1 0,0 0 0,0 1 0,0-1 0,1 0 0,-1 1 0,0-1 0,0 0 0,0 0 0,1 1 0,-1-1 0,21 17-1492,-8-14 545,1 0 0,0 0 0,0-1 0,0-1-1,0 0 1,0-1 0,0-1 0,16-2 0,28-8-4372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6:45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726 86 11307,'0'0'4137,"9"-10"-3203,8-6-575,-9 9-82,0-1 1,-1 0-1,1 0 0,7-13 1,-14 21-208,-1 0 0,0 0 0,0 0 0,0 0 0,0 0 0,0-1 0,1 1 0,-1 0 0,0 0 0,0 0 0,0 0 0,0-1 0,0 1 0,0 0 0,0 0 1,0 0-1,0 0 0,1-1 0,-1 1 0,0 0 0,0 0 0,0 0 0,0-1 0,0 1 0,0 0 0,0 0 0,0 0 0,0-1 0,-1 1 0,1 0 0,0 0 0,0 0 0,0 0 0,0-1 0,0 1 0,0 0 0,0 0 0,0 0 0,0 0 1,-1-1-1,1 1 0,0 0 0,0 0 0,0 0 0,0 0 0,-1-1 0,-12 1 945,-17 9-608,-40 27-135,2 3 0,-88 65 0,83-53-106,52-37-151,-157 113 584,143-99-96,1 1 1,-55 63 0,85-87-491,0-1 1,1 1 0,0 0 0,0 0-1,0 0 1,1 0 0,0 0 0,0 1-1,-2 6 1,4-11-20,0 1 0,0-1 0,-1 1 0,1-1 0,0 0 0,0 1-1,1-1 1,-1 1 0,0-1 0,0 1 0,1-1 0,-1 0 0,1 1 0,-1-1 0,1 0-1,-1 0 1,1 1 0,0-1 0,0 0 0,0 0 0,0 0 0,-1 0 0,2 0 0,-1 0-1,0 0 1,0 0 0,0 0 0,0 0 0,0-1 0,1 1 0,-1 0 0,0-1 0,1 1-1,-1-1 1,0 0 0,1 1 0,-1-1 0,1 0 0,2 0 0,17 3-126,0-1 0,1-1 0,-1-1 0,1-1 0,-1-1 0,40-9 0,-15-1-1085,-1-2 0,44-21 0,18-13-3903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20.2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2092 617 8520,'-479'53'-2900,"54"-7"851,342-33 2753,1 3 0,1 4-1,0 3 1,2 4 0,-96 46-1,112-42-288,1 4 0,1 2 0,3 3 0,1 3 0,2 2 0,-75 78 0,116-108-398,1 0 0,0 1-1,1 0 1,1 1 0,0 0 0,2 1 0,-15 36-1,20-43-18,2-1 0,-1 1 0,1 0-1,1 0 1,0 0 0,1 0 0,0 0-1,0 0 1,2 0 0,-1 0 0,1 0-1,1 0 1,-1 0 0,2-1 0,0 1-1,5 9 1,7 12 4,2-1-1,1 0 0,1-2 1,2 0-1,1-1 1,1-2-1,52 46 1,-34-40 6,0-2 0,2-1 0,1-3 1,88 38-1,-47-31 17,178 43 1,84-15 14,824 21 85,-403-44-73,-227 15 152,443 22 344,-699-74-334,0-13 0,532-91 0,-644 66 113,-1-7 1,-2-8-1,-3-8 0,-3-7 0,283-159 0,-372 180-228,-3-4-1,-2-2 0,-2-4 0,107-113 0,-142 131 32,-1-1-1,-2-3 0,-2 0 0,-1-1 0,-3-2 1,-2-1-1,-1-1 0,-3 0 0,21-78 0,-35 100 12,0-1 0,-1 1 0,-2-1 0,-1 0 0,0 0 0,-2 0 0,-9-51-1,6 57-35,-2 0-1,0 0 0,-1 1 1,-1 0-1,-1 0 0,-1 1 0,0 0 1,-2 1-1,0 0 0,-21-23 1,3 10 43,-1 1 0,-2 2 0,-1 1 0,-1 2 1,-1 1-1,-64-30 0,11 14 284,-171-50-1,75 42-302,-1 8 0,-290-23-1,-388 40-98,-290 125-139,10 98-1288,937-161 885,-1034 201-3029,417-61-2617,591-126 1962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25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2568 328 5701,'-37'-1'306,"-673"-6"4982,3 43-1945,612-26-3135,0 4 1,1 4-1,1 4 1,-102 40-1,150-44-230,0 3 1,2 1 0,-81 55-1,97-56 9,0 1 0,1 2 0,1 0 0,2 2 0,0 0 0,-25 40 0,36-46-1,0 0-1,2 1 1,0 0 0,2 1 0,0 0 0,1 0 0,2 0-1,0 1 1,1 0 0,2 0 0,0 0 0,1 0 0,1 0-1,2 1 1,0-1 0,1 0 0,2-1 0,0 1 0,1-1 0,1 0-1,2 0 1,19 37 0,-2-15 22,2-2-1,2-1 1,2-2 0,1-1-1,57 50 1,-36-42 28,2-3 1,3-2-1,85 45 1,-23-27 10,3-5-1,2-6 1,221 53 0,-39-33-391,479 41 0,323-65 995,-849-48-458,487-71 1,-591 47-6,-2-8-1,-1-6 0,-2-7 0,192-90 1,-265 100 162,-1-4 0,77-55 0,-126 77-289,0-2 1,-1-1 0,-1 0-1,-2-3 1,0 0-1,-2-1 1,35-55-1,-50 68-51,0-1-1,-1 1 1,-1-1-1,0-1 1,-1 1-1,-1-1 1,0 1-1,-1-1 1,-1 0-1,-1-1 0,-1 1 1,-2-25-1,-1 22-10,0 1-1,-2 0 1,0 0 0,-2 0-1,0 1 1,-1 0-1,0 0 1,-2 1-1,0 0 1,-20-25-1,-12-8 57,-2 1 0,-3 3 0,-1 1 0,-62-43 0,-231-137 578,180 132-182,-3 7 0,-275-103 0,291 139-386,-2 7 0,-2 6-1,-226-25 1,-471 32-4431,814 30 3842,-248 0-4836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39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5675 470 9161,'-238'-58'5917,"-322"-48"-5642,-434 30-930,-6 64 1353,656 20-278,0 14 1,2 15-1,-491 119 0,807-150-419,-374 101 101,323-82-35,1 3 1,2 4 0,-76 44 0,124-60-60,1 0 1,0 1-1,-37 36 0,54-45-7,1-1 0,0 1-1,0 1 1,0 0 0,1-1-1,1 2 1,0-1 0,0 1-1,0 0 1,1 0 0,1 0-1,0 0 1,-3 17 0,6-22-4,0-1 0,0 1 1,0 0-1,0-1 0,1 1 1,0 0-1,0-1 0,0 1 1,0 0-1,1-1 0,0 0 0,0 1 1,0-1-1,0 0 0,4 4 1,-1 0 14,2-1 0,-1 0 0,1-1 0,0 1 0,0-1 0,1-1 0,9 6 0,12 5 36,1-1 1,1-2-1,39 11 0,-67-23-49,114 34 97,227 36-1,130-17-29,585 0 58,1-52-88,-535-4-36,-355 2 0,705-12 23,-603-4-10,326-61-1,-376 34 41,-2-10 1,-3-9-1,239-103 0,-453 164-55,60-26 124,98-59 0,-146 77-28,0-1 0,-1 0 0,0-1 0,0-1 1,-2 0-1,1-1 0,-2 0 0,0-1 1,0 0-1,-1-1 0,14-29 0,-21 37-56,0-1 0,-1 0-1,1 0 1,-2 0 0,1 0 0,-1 0-1,0 0 1,-1 0 0,0 0-1,0-1 1,-1 1 0,0 0-1,0 0 1,-4-10 0,1 7-22,0 1 0,-1-1 0,-1 1 0,1 0 0,-2 0 0,1 1 0,-1 0 0,-1 0 0,-9-9 0,-11-7-11,-2 2-1,0 1 1,-1 1-1,-2 2 1,-39-18-1,-26-7 20,-3 4 1,0 5-1,-3 4 0,-158-26 0,39 25-90,-256-3 0,-406 46-4258,586 8-1153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42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5554 372 11050,'-69'-44'2141,"-80"-37"-1,86 52-2089,-1 3 0,-1 3 0,-96-21 0,-6 12-1333,-324-18 1,-175 44-2269,-449 72 2589,817-42 2776,-677 93 2002,843-88-3708,-208 75 1,254-70-58,1 3 0,2 5 0,-97 64 0,142-80-2,2 1-1,1 1 0,1 2 1,1 2-1,2 1 0,-31 42 0,50-59-45,1 0 0,1 0-1,0 1 1,1 1-1,1 0 1,1 0-1,1 1 1,0-1 0,1 1-1,1 0 1,1 1-1,1-1 1,0 1-1,1-1 1,2 1 0,3 32-1,-1-40-8,0 1 0,1-1 0,0 0 0,1 0 0,0 0 0,1-1 0,0 1 0,1-1 0,0-1 0,10 12 0,-4-7 2,1-2-1,0 0 1,1 0 0,0-1 0,1-1-1,19 10 1,9 0 9,0-1 0,1-2 0,1-3 0,75 16 0,16-5 126,240 14 1,148-29 52,-399-11-133,1401-19 334,-4-90-73,-973 35-217,-422 50-53,-2-5 0,151-55-1,-245 72-20,-1-1-1,-1-1 0,-1-2 0,0 0 1,51-40-1,-71 48 2,-1 0 1,0-1-1,0 0 1,0 0-1,-1 0 0,-1-1 1,0 0-1,10-20 1,-14 22 10,1 0 1,-1 0 0,0 0 0,-1-1 0,1 1 0,-2-1 0,1 1 0,-1 0 0,-1-1 0,1 1 0,-2 0 0,1-1 0,-5-13 0,1 8-18,-1 1-1,0 0 1,-1 0 0,0 0 0,-1 1 0,-1 0-1,0 1 1,0 0 0,-1 0 0,0 1-1,-14-10 1,-11-7-29,-2 1 0,-58-30 0,6 11 22,-2 4-1,-172-52 1,-206-25 55,51 14-217,379 94-156,-1-2-1,2-2 1,0-1 0,0-2 0,2-2 0,-61-41 0,72 39-1021,2-2 0,-29-34 0,52 57 1317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2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43 998 12524,'0'0'1986,"-9"5"614,-24 15-59,137-86 5749,60-48-5737,3-3-1903,-68 51-513,291-202 188,-291 193-428,161-160 0,-243 217-10,-11 10-56,0 1 1,1 1 0,-1-1 0,1 1-1,0 0 1,1 1 0,-1 0-1,16-8 1,-29 17-4867,-3 5 2605,-4 3 201,-21 10-3596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47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4334 553 6054,'-445'-86'6190,"-211"-95"-4939,634 173-1188,-303-97 1240,223 78-825,-130-19 1,20 25-373,0 9 1,-276 21 0,361-1 17,1 5 0,1 6 0,1 6 1,-164 53-1,216-53-82,2 3 1,1 4-1,1 2 1,2 3-1,2 2 1,1 4 0,2 2-1,-87 85 1,128-110-24,1 1 1,1 1 0,1 1 0,1 0-1,1 2 1,-21 45 0,31-58-12,0 0 0,1 0 0,0 1 0,1-1 0,1 1 0,0 0 0,1 0 0,0 0 0,1 0 0,0 0 0,1 0 0,1 0 0,0 0 0,1 0 0,0-1 0,1 1 0,5 12 0,2-3-1,1-1-1,1-1 0,1 0 1,0-1-1,2 0 0,0-1 0,1-1 1,28 23-1,-2-8 16,1-1 0,86 45 0,-60-44 5,1-3-1,1-2 0,2-4 1,0-4-1,81 12 1,387 23 353,739-37-278,374-119 672,-1006-1-344,-557 81-343,0-4 0,-2-4 0,-1-4 0,158-85 0,-221 104 78,-2-1 1,0 0-1,-1-2 1,-1-1-1,0-1 1,-1-1-1,28-37 1,-42 48-91,0 0 0,-1 0 1,0-1-1,-1 0 0,0 0 0,-1 0 0,0-1 1,0 1-1,-2-1 0,1 0 0,-2 0 1,1 0-1,-2 0 0,1 0 0,-2 0 1,0 0-1,0-1 0,-1 2 0,0-1 1,-8-23-1,2 17-33,-1 0-1,-1 1 1,0 0 0,-1 0 0,-1 1 0,-1 1 0,0 0-1,0 1 1,-2 0 0,-18-13 0,-15-10-19,-2 3-1,-59-30 1,-21-3-8,-3 7-1,-3 5 0,-1 6 0,-3 6 0,-221-37 1,101 42-216,-2 11 0,-314 9 0,-74 58-2728,7 50-5444,336-38-953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7:59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7402 305 18866,'-16'-30'34,"0"1"0,-31-40 0,37 57-2,-1 0-1,0 1 0,0 0 0,-1 1 1,0 0-1,-1 1 0,-24-13 0,8 9-35,0 1-1,0 2 1,-1 0-1,0 2 1,0 2-1,-46-5 1,-190 2-71,218 9 58,-445 29-923,1 35-926,62-6 535,-1375 92 3482,996-93-1382,554-39-621,-512 53 1197,609-48-709,1 7 0,-271 90 0,342-88-512,2 4 0,2 3 0,-79 51 0,119-62-129,0 1 1,2 2-1,1 1 1,2 3-1,2 0 1,-62 82-1,84-99-11,0 2 0,2-1 0,1 2 0,0-1 1,1 1-1,2 1 0,0 0 0,1 0 0,1 0 0,-2 26 0,6-35-3,1 1 0,0-1-1,1 0 1,0 1 0,1-1 0,1 0 0,0 0 0,1 0 0,0 0-1,1 0 1,0-1 0,1 0 0,0 0 0,1 0 0,1-1 0,-1 0-1,2-1 1,13 14 0,5 0-5,0-2 1,2-1-1,1-1 0,1-1 1,0-2-1,1-1 0,1-2 1,48 15-1,27 3 45,151 22 0,487 37 196,10-49-55,821-26-247,-984-51-49,-2-26 1,683-160-1,-656 64 385,-489 114-169,-1-4 0,198-107 0,-287 133-39,-1-2-1,-1-2 1,-1-1-1,-2-2 1,52-53 0,-75 71 48,-2-2 0,0 1 0,0-1 0,-1-1 0,0 1 0,-1-1 0,-1 0 0,0-1 0,0 0 0,-2 0 0,0 0 0,0 0 0,-2-1 0,1 0 0,-2 1 0,0-1 0,-1 0 0,0 0 0,-1 1 0,-5-27 0,0 24-26,0 0 0,0 0-1,-2 0 1,0 1 0,-1 0-1,-1 1 1,0 0 0,-1 0 0,0 1-1,-2 1 1,-22-21 0,3 7 9,0 2 0,-2 1 0,-1 2 1,-44-21-1,-6 4-4,-2 4 0,-2 4 0,-1 3 0,-1 5 0,-96-12 0,-473-27-2197,411 46-720,57-6-2763,34-12-6594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9:32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6656 755 18962,'-36'2'426,"1"-2"1,0-1-1,-1-2 1,1-1-1,0-2 1,0-1-1,1-2 1,-34-13-1,-542-174-363,217 79 408,116 33-316,-3 12 0,-338-43 0,99 52-59,-604 5 0,860 61-32,1 12 0,0 10 0,-275 65 0,440-67-59,1 3 1,2 5-1,1 4 1,1 4 0,-92 54-1,138-64 63,0 1-1,3 3 1,0 1 0,-52 55-1,68-59-6,1 1 0,1 1-1,2 1 1,2 1-1,1 1 1,-26 63-1,37-75-58,0 1-1,2 1 1,1 0-1,1 0 1,1 0-1,1 0 1,1 1-1,2-1 1,4 46-1,-1-52-2,0 0 1,2-1-1,0 1 0,1-1 1,1-1-1,1 1 0,1-1 1,0 0-1,1-1 0,0 0 1,2-1-1,0 0 0,22 22 1,1-7 4,1-2 0,0-1 1,3-2-1,0-1 1,1-3-1,44 18 0,264 84 30,-326-116-34,239 67-3,3-12 0,391 41 1,549-44 10,-1191-59-8,980-7 7,0-38-84,846-173 83,-1720 199-4,219-40 15,-264 42-13,-2-3 1,106-44-1,-160 57 48,0-2 0,-1 0-1,0-1 1,0-1 0,-1 0 0,-1-1 0,0-1 0,0 0 0,22-29 0,-30 32-9,0-1 0,0 1 1,-2-2-1,1 1 0,-1-1 0,-1 0 1,0 0-1,-1 0 0,0 0 0,-1 0 1,0-1-1,-1 0 0,0 1 0,-1-1 1,-1 1-1,-2-17 0,0 13 54,-1 1 0,0 0 0,-1 0 0,-1 0-1,0 1 1,-1 0 0,-1 0 0,0 0 0,0 1-1,-2 0 1,-15-16 0,-2 0 18,-1 2 1,-2 1-1,-48-32 0,20 21-57,-2 3 0,-1 2 0,-2 3 0,0 3 0,-84-22-1,-343-63-78,-197-7-1320,225 49-2839,443 66 3925,-251-37-4828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39:41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31 895 9225,'0'0'2963,"-5"9"-2147,1-1-772,0 0 0,0 0-1,1 0 1,0 1 0,1 0-1,-3 14 1,5-19-40,-1 1 0,1-1 0,0 1 0,0-1 1,1 0-1,-1 1 0,1-1 0,0 0 0,0 1 0,0-1 0,1 0 1,-1 0-1,1 0 0,0 0 0,1 0 0,-1 0 0,0-1 1,6 6-1,-1-2-19,1 0 0,0-1 0,1 0 0,-1-1 0,1 0 0,0 0 1,1-1-1,-1 0 0,1-1 0,0 0 0,0 0 0,15 2 0,17 0-20,73 0-1,-68-4 50,605 74 915,-465-45-177,-82-18-570,1-4-1,0-5 1,0-5-1,168-23 1,-158 14-109,142 6 0,98-7-24,-316 7 24,-1-1 0,0-3 0,0-1-1,-1-1 1,0-2 0,63-33 0,-77 33 27,-2-1 1,1-1 0,-2-1 0,0-1-1,31-33 1,-44 41-15,0 0 0,0-1 0,-1 1 0,0-2 0,-1 1 0,0-1 0,-1 0 0,0 0 0,-1 0 0,0-1 0,-1 0 1,0 1-1,-1-1 0,2-22 0,-6 14 15,0 1 1,-1-1 0,-1 1-1,0 0 1,-2 0 0,0 1-1,-1 0 1,-1 0 0,-1 0-1,-11-16 1,-17-24 684,-65-77 0,78 107-675,-2 1 0,0 1 0,-2 1 0,0 2 0,-2 0 0,-1 3 0,0 0 0,-1 2 0,-1 1 0,-1 2 0,-44-14 0,1 7-91,-1 4 0,-1 3-1,0 3 1,-91-2 0,-8 3 24,-324-10-20,395 22 32,1 5-1,-180 34 1,169-14 454,-166 61 0,219-62-522,0 3 0,2 2 0,2 4 1,-57 40-1,101-63-72,1 0 1,1 1 0,0 1-1,-22 25 1,32-34-54,1 1-1,0-1 1,0 1 0,1 0-1,-1-1 1,1 1 0,0 0-1,1 1 1,-1-1 0,1 0-1,0 0 1,0 1 0,0-1-1,1 0 1,0 1 0,0-1-1,0 0 1,1 1 0,0-1-1,0 0 1,2 8 0,2-2-481,0-1 1,1 0-1,0 0 1,0-1-1,1 1 1,0-1-1,1-1 1,16 16 0,28 15-4487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0:14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1211 7655,'0'0'7437,"10"7"-7379,-3-3-35,-1 1 0,1-1-1,0-1 1,0 1-1,0-1 1,0-1-1,1 1 1,-1-1 0,1-1-1,0 1 1,-1-1-1,16 0 1,78-4 664,-59 0-331,-1 2-1,1 2 0,63 9 1,-25 4-169,0-5 1,0-3-1,1-3 1,0-4 0,-1-4-1,144-26 1,-136 18-135,164-3 1,90 26 77,174-8-49,-215-17-14,-242 16 26,0 3 0,-1 3-1,64 14 1,-14 0-11,1-6 0,1-4-1,149-4 1,-227-7-78,548 14 391,-531-11-382,-1-2 1,1-2-1,-1-3 1,0-1-1,0-3 1,56-16-1,56-12 33,15-4-25,-157 34-14,0-1 0,0 0-1,-1-1 1,0-1 0,-1 0-1,0-2 1,-1 1 0,0-2-1,0 0 1,-1-1 0,-1-1-1,0 0 1,20-29 0,-14 14 66,-3-2 1,0 1 0,-2-2-1,-1 0 1,-2 0 0,13-62-1,-17 64-36,-1 8-24,-1 1 0,-1 0 0,-1-1 0,-1 0 0,-1 0 0,0 1 0,-4-31 0,0 43 5,0 1 1,0-1 0,-1 1-1,0 0 1,0 0 0,-1 0-1,0 1 1,-1 0-1,1 0 1,-1 0 0,-10-8-1,-3-2 31,-1 1 0,-39-25-1,30 24 0,-1 2-1,-1 1 1,-54-17-1,-104-17 19,118 31-24,-231-51 385,-2 13-1,-402-19 0,469 69-342,-1 12 1,-235 36-1,86 2 8,-173 23 157,5 35-107,527-96-143,-406 116-17,383-105 10,0 3 0,2 2 1,0 3-1,2 1 0,1 3 0,-51 42 1,90-66-33,0 0 1,0 1-1,1 0 1,0 0-1,0 0 1,1 1-1,0 0 1,1 0-1,-1 0 1,1 1-1,-4 15 1,3-5-752,2 0 1,0 0-1,1 0 1,2 31-1,0 5-3406,-1-12-2253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2:16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4459 242 11050,'-68'-33'441,"-208"-91"3092,235 109-3154,-2 2 0,0 1-1,0 3 1,-83-8-1,51 15-412,0 4-1,0 3 1,-105 20 0,-218 68-915,252-56 679,-564 162 361,517-132 347,-295 145 0,332-130-309,5 6 0,-148 115 0,219-141-78,4 3 0,2 4 0,4 3 0,2 3 0,-60 88 1,77-87-49,4 1 0,3 3 0,4 1 0,4 3 0,3 0 0,4 2 0,3 1 1,5 1-1,3 2 0,4-1 0,-3 161 0,20-97-19,6 0 0,7-1 0,50 211 0,-56-318 15,105 431 31,-89-387-3,5-1 1,4-2-1,55 102 1,-67-149 16,2-2 1,1 0-1,2-2 1,1-1 0,2-1-1,1-2 1,2-1-1,47 33 1,-30-30 16,2-1 0,1-3 1,1-3-1,2-2 0,89 26 0,-38-21 15,0-6 0,2-3-1,136 5 1,-96-20-15,278-28-1,146-74-10,-13-45 37,-90-7-132,-342 99-158,194-105 0,-248 112 174,-2-3 1,-3-4-1,107-96 1,-129 99 167,-3-2-1,-1-1 1,-3-3 0,-2-1-1,46-87 1,-40 51 385,-4-3-1,-5-1 1,36-138-1,-36 71 259,23-216-1,-46 213-322,-6-1 0,-8 0 0,-7 0 0,-47-260 0,-49-72-277,63 346-65,-74-182 1,91 276-112,-3 1 0,-2 2 0,-2 0 1,-2 3-1,-72-86 0,78 108-49,-1 1-1,-1 1 0,-1 2 0,-1 1 1,-2 1-1,0 2 0,-1 1 1,-1 1-1,-1 3 0,-43-15 1,24 16-165,0 2 0,-1 2 0,-1 3 0,1 3 0,-1 1 0,0 4 0,0 2 0,-84 13 0,7 10-1307,0 5 0,-179 67 0,-12 20-4176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3:19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5935 494 8136,'-10'-15'2770,"-4"-4"-2478,0 0 0,-1 1-1,-1 1 1,-1 0-1,0 2 1,-1-1 0,-28-16-1,-4 6-143,-1 2 0,-1 3 0,0 2-1,-65-14 1,-226-32 469,-846-44-939,1160 108 372,-1286-27 3384,1020 43-2958,1 13 1,-419 93-1,585-89-188,1 5-1,-205 90 0,265-95-283,2 3-1,1 3 1,1 2-1,3 3 1,1 3-1,-68 68 0,107-93-15,0 1 0,2 1 0,1 0 0,0 2 0,2 0 0,1 0 0,-18 45 0,27-57 17,1 0 0,0 0 0,1 0 0,1 0 0,0 1 1,0-1-1,2 1 0,-1-1 0,2 1 0,0-1 0,0 1 0,2-1 0,-1 0 0,2 0 0,0 0 0,0 0 0,1 0 0,10 18 0,1-7 8,1-2 0,1 1 0,1-2-1,1-1 1,1 0 0,0-1 0,2-2-1,0 0 1,0-1 0,42 19 0,28 10 31,150 48 1,697 175 72,-700-221-110,2-11 0,246 5 1,-73-34 113,462-51 0,-561 6-42,-2-13 1,324-97-1,-204 0 200,-361 117-51,-2-3 0,-2-3 0,115-82 0,-159 100-92,-1-2 0,-1-1 1,0-1-1,-2 0 0,-1-2 0,0 0 1,-2-2-1,-1 0 0,-1 0 1,12-31-1,-20 37-32,-1 1 0,0-1 0,-2-1 1,0 1-1,-1-1 0,-2 1 0,0-1 0,-1 0 0,-1 0 0,-1 0 1,-1 0-1,-1 0 0,-1 1 0,-1-1 0,-11-28 0,6 27-77,-1 0-1,-1 1 0,-1 1 1,-1 0-1,-1 1 1,0 0-1,-2 1 0,0 1 1,-1 1-1,-1 1 0,-1 0 1,-39-24-1,8 10-121,-1 3 0,-1 2-1,-1 2 1,-80-22 0,26 17-1145,-214-26 1,-119 20-3982,307 25 2724,-166-9-6685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3:27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1149 246 11243,'-41'-3'277,"-1"1"1,0 1-1,1 3 1,-1 1 0,0 3-1,1 1 1,0 2-1,1 1 1,-62 26 0,62-17-246,2 2 1,1 2 0,1 1-1,1 1 1,1 2 0,1 2-1,-36 41 1,21-15-7,3 1-1,2 3 0,-55 100 1,84-134 32,2 0 0,0 1 1,2 1-1,1 0 1,1 0-1,1 1 1,2 0-1,0 0 1,2 1-1,1-1 0,2 0 1,1 1-1,0-1 1,3 1-1,0-1 1,2 0-1,0-1 1,17 41-1,-10-34-18,2-1 1,1-1-1,1 0 0,2-1 1,2-2-1,0 1 0,2-2 1,1-1-1,1-1 0,1-2 1,1 0-1,2-1 0,0-2 1,1-1-1,1-2 0,1 0 1,44 16-1,5-7 107,2-3 1,0-4-1,1-3 0,103 6 1,348-9-20,-434-19-49,1-5 0,-1-4 1,-1-4-1,-1-4 0,-1-5 0,166-69 1,-149 44 171,-3-4 1,-3-6 0,-2-4 0,-3-4 0,105-95 0,-155 119-73,-2-3 1,-2-2-1,-2-3 0,57-83 1,-90 115-68,-1-1 1,-1-1-1,-1 0 1,-1 0-1,-1-1 1,-1-1-1,-2 0 0,0 0 1,-2 0-1,-1 0 1,-1-1-1,-1 0 1,-1 0-1,-6-53 1,0 58-56,-1-1 1,-1 2-1,0-1 1,-2 1 0,-1 0-1,0 1 1,-1 0-1,-2 0 1,0 1-1,-1 1 1,0 0 0,-2 1-1,0 1 1,-34-26-1,9 11-10,-1 2-1,-1 2 1,-2 1-1,-1 3 1,-78-29-1,42 26 150,0 3-1,-1 4 1,-2 3-1,-117-6 1,80 17 102,-1 6 1,-180 22 0,173-1-302,1 5 0,1 6 0,2 6 0,2 5 0,-126 63 0,-15 29-1507,-276 189 0,300-179-5350,158-104-2674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4:49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4170 181 5189,'-444'-26'6522,"-219"-63"-3430,525 69-2765,0 7 0,-1 6 0,-1 6 0,1 6 0,0 6 0,1 6 0,-203 52 0,60 11-28,4 12 0,-319 153 0,550-223-218,1 2 1,1 2-1,1 2 0,-57 48 0,72-51 70,1 2-1,2 0 0,0 2 0,2 1 0,1 1 0,-30 58 0,32-50-122,3 0 0,1 1 0,1 0 0,3 1 1,1 1-1,2 0 0,2 0 0,2 1 0,2 0 0,1 0 0,5 46 0,-1-73-28,1-1 0,0 0 1,1 0-1,0-1 0,1 1 0,1-1 1,0 0-1,1 0 0,1-1 1,0 0-1,0 0 0,1-1 0,1 0 1,0 0-1,1-1 0,0-1 1,1 0-1,0 0 0,1-1 1,-1-1-1,2 0 0,20 9 0,9 0 0,1-2 0,0-1 0,0-3 0,1-1-1,1-3 1,59 3 0,807 45 69,486-27-106,-538-112 26,-9-72 1,-166-28 51,-537 131-24,-2-6-1,204-116 0,-301 146-14,-1-1-1,-1-2 0,81-75 0,-113 93 12,-1 0 0,-1-1 0,-1-1-1,0-1 1,-1 1 0,0-2 0,-2 1 0,0-1 0,-1-1 0,0 0 0,-2 0-1,0 0 1,-2-1 0,4-30 0,-6 21 61,-2 0 0,-1 0 0,-2 0 0,-1 0 0,-1 1 0,-1-1 0,-2 1 1,0 0-1,-2 1 0,-1 0 0,-2 1 0,0 0 0,-2 1 0,0 1 0,-2 0 0,0 1 0,-2 1 0,-1 0 0,0 2 0,-2 0 0,0 1 1,-1 2-1,-47-28 0,27 22 96,-2 2 1,0 2 0,-2 2 0,0 1 0,0 3-1,-2 2 1,-65-6 0,4 7 87,0 5 0,-135 11 0,-155 46-205,4 32 531,-62 11-1160,332-75-1453,-215 6-1,116-28-4499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5:02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5104 161 8776,'-170'-5'3297,"18"2"-2236,-270-40 0,383 35-1029,-120-23 253,-2 6-1,-178-4 1,-301 55 2480,49 1-2156,-108-48-198,564 13-335,-924-32 2165,1024 41-2223,1 2 0,1 1-1,-1 2 1,1 1 0,0 2 0,0 1 0,1 1 0,0 2 0,1 1 0,1 2 0,0 1 0,2 1 0,-53 43 0,78-59-29,0 1 0,0-1 1,0 1-1,0 0 0,0 0 1,1 1-1,0-1 1,-1 0-1,1 1 0,0 0 1,1-1-1,-1 1 1,0 0-1,1 0 0,0 0 1,0 0-1,0 0 0,1 0 1,0 0-1,-1 0 1,1 0-1,0 1 0,1-1 1,-1 0-1,1 0 0,0 0 1,0 0-1,0 0 1,0 0-1,1-1 0,0 1 1,2 4-1,3 2-1,0 0-1,1-1 1,0 1-1,0-2 1,1 1-1,0-1 1,1 0-1,0-1 1,19 11-1,27 11 22,2-2-1,0-2 1,112 30-1,197 25-1,-184-44 33,60 11-67,457 27 0,103-61 275,90 5 188,-630-6-438,0-12 0,347-43 0,-439 21 19,134-20-6,-221 27 2,125-41 0,-197 52-6,0 0-1,-1-1 1,1-1 0,-1 0 0,-1 0 0,1-1 0,13-12 0,-22 17 39,0 1 1,0-1-1,0 0 0,-1 0 0,1 0 0,0 0 1,-1 0-1,0 0 0,0-1 0,1 1 0,-1 0 1,-1-1-1,1 1 0,0-1 0,-1 1 1,1-1-1,-1 1 0,1-1 0,-1 1 0,0-1 1,0 1-1,-1-1 0,1 1 0,0-1 0,-1 1 1,0-1-1,1 1 0,-1-1 0,0 1 1,0 0-1,0-1 0,-1 1 0,1 0 0,0 0 1,-1 0-1,0 0 0,1 0 0,-1 0 0,0 0 1,0 1-1,-4-4 0,-16-13 123,-2 0 0,0 2 0,0 1 0,-1 0 0,-1 2 0,-44-16 0,-174-43-64,232 69-90,-184-38 50,-217-17 0,31 6-2881,124-9-5143,132 19-550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2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12011,'0'0'8809,"13"8"-6370,0-1-1884,335 213 7236,-275-168-7409,-1 3 0,109 111 0,-49-14-3569,-120-144 647,-4-10-2308,-2-7-4164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5:04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1175 0 7976,'-156'19'1809,"0"7"1,-197 60 0,314-72-1752,1 1 0,0 1 1,1 3-1,1 1 1,0 1-1,-41 35 0,58-41-34,0 1-1,2 1 0,0 0 1,0 2-1,2 0 0,1 0 1,0 2-1,1-1 0,1 2 1,1 0-1,-15 45 0,22-53 107,1-1 0,0 1 1,1 0-1,1 0 0,0 0 0,1 0 0,0 1 0,1-1 0,1 0 0,0 0 0,1-1 0,0 1 0,2 0 0,-1-1 1,1 0-1,8 13 0,-3-8-116,1-2 0,1 0 0,0 0 0,1-1-1,1 0 1,0-1 0,1-1 0,0 0 0,1-1 0,33 18 0,-10-10-19,2-1-1,0-2 0,1-2 1,1-2-1,0-2 1,45 6-1,273 18 181,-227-26-49,-40-1-67,1645 99 1473,-302-123 85,-686-39-1270,-699 49-347,-1-2-1,73-22 0,-106 24-7,-1 0-1,0-1 1,0-1-1,0 0 1,-1-1-1,-1-1 0,1-1 1,-2 0-1,1-1 1,15-18-1,-27 27 43,0 0 1,0-1-1,0 1 0,-1-1 1,0 0-1,0 1 0,0-1 1,0 0-1,0 0 1,-1-1-1,0 1 0,0 0 1,0 0-1,0-1 0,-1 1 1,0-1-1,1 1 0,-2 0 1,1-1-1,0 1 0,-1 0 1,0-1-1,0 1 0,0 0 1,-1 0-1,-2-7 0,-5-5 235,-1 0 0,0 1-1,-2 0 1,1 1-1,-16-15 1,-6-8-283,4 3 56,-2 1 0,-1 2-1,-1 2 1,-56-39 0,33 32-14,-2 2 0,-84-35 1,-27-3 322,-3 8 1,-3 8-1,-2 7 1,-2 8 0,-1 8-1,-322-18 1,270 49-1154,-288 33 0,19 49-4214,243-22-344,-15 12-3731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5:35.8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4675 306 5765,'0'0'5648,"-10"-8"-3886,0 1-1604,0-1 0,0 2-1,-1-1 1,0 1 0,0 1 0,-1 0 0,1 1-1,-21-5 1,-71-5-587,-1 6 0,-172 7 0,121 3-174,112-2 536,-832 5 313,0 32 1188,-479 94-949,1262-118-335,0 4-1,-109 35 0,170-42-5,0 2 0,1 0-1,0 2 1,1 2 0,1 0-1,0 2 1,1 1-1,1 1 1,-43 44 0,63-58-115,1 1 1,0 0 0,0 0 0,1 0-1,0 0 1,0 1 0,1 0-1,-5 14 1,7-18-24,0 0 0,1 0 0,-1 0 1,1 1-1,0-1 0,0 0 0,0 0 0,0 0 0,1 0 0,-1 1 0,1-1 1,0 0-1,1 0 0,-1 0 0,1-1 0,-1 1 0,1 0 0,1-1 0,4 8 0,3-1 18,0 0 0,1 0 0,0-1 0,1 0-1,0-1 1,1 0 0,0-1 0,18 8 0,16 4 85,55 14 0,81 14 160,273 36 0,197-22 74,1012-41-2,-785-75-263,-9-63 885,-604 61-475,-217 44-405,-1-3 1,0-2 0,55-29-1,-94 42-68,-1 0 0,0 0-1,-1-1 1,1 0 0,-1-1-1,0 0 1,-1 0 0,0-1-1,0 0 1,0 0-1,9-18 1,-13 21 5,-1-1 0,0 1-1,0-1 1,0 0 0,-1 0 0,0 0-1,0 0 1,-1 0 0,0 0 0,0 0-1,0 1 1,-1-1 0,0 0 0,0 0-1,0 0 1,-1 0 0,1 0 0,-1 1-1,-1-1 1,1 1 0,-1 0 0,-5-8-1,-3-3 32,-1 0-1,0 1 0,-2 1 1,1 0-1,-2 1 0,0 0 1,0 1-1,-24-14 0,-12-4 76,-87-36 0,13 17-7,-3 6 0,-1 5 0,-139-22 0,-409-36-56,-38 39-1558,275 27-4526,204 8-5120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10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7559,'0'0'9374,"11"8"-8941,10 5-347,1 0 0,0-2 0,1 0 0,0-2 1,1 0-1,36 8 0,18-8 728,1-3-1,107-5 1,53 2 167,559 5 418,-769-9-1378,18-2 286,56 4 0,-89 0-281,0 1-1,0 0 1,-1 1-1,1 1 1,0 0-1,-1 0 0,0 2 1,17 8-1,-27-12-58,2 1-507,0 0 1,1 1-1,-1-2 0,1 1 1,0-1-1,0 0 1,0 0-1,10 1 0,21-2-7782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11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15182,'108'24'3383,"57"-5"-2687,-2 1 452,54 15-719,282 8 1,-448-41-491,220-2-227,-91-16-2870,-57-4-2431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16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 9225,'0'0'8493,"10"7"-8301,-6-4-170,0 1 20,1-1-1,0 1 0,0-1 1,0 0-1,0-1 0,1 1 1,-1-1-1,1 0 0,0 0 1,-1-1-1,1 1 0,0-1 1,0-1-1,0 1 0,11-1 1,16-6 404,0-2 1,0-1 0,60-24 0,2-2-83,-44 21-317,0 2 0,1 2 0,0 2 0,79-2 0,-56 11 129,0 3 0,117 20 0,-95-7 26,113 3-1,-169-18-40,0-3 0,0-1-1,-1-2 1,1-1-1,61-18 1,60-33 1070,34-10-218,-163 57-815,0 2 0,0 1 0,1 2 1,37 0-1,-70 5-200,-1 1-1,1 0 1,0-1-1,-1 1 1,1 0-1,-1-1 0,0 1 1,0 0-1,1 0 1,-1-1-1,0 1 1,-1 0-1,1 0 1,0-1-1,0 1 1,-1 2-1,1-4-18,-1 3-244,1-1 0,-1 1 0,1 0 0,-1-1 0,0 1 0,0-1 0,0 1 0,0-1 0,0 0-1,-1 1 1,1-1 0,-1 0 0,0 0 0,1 0 0,-1 0 0,0 0 0,0-1 0,0 1 0,-3 2 0,-27 10-7123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22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5217 470 18546,'-412'-161'739,"305"126"-372,-214-41 0,163 56-361,0 7 0,-1 7-1,1 7 1,-1 7 0,-170 30 0,33 17-1206,-498 160 0,568-140 1382,4 10-1,-374 202 1,490-225 267,2 4 1,4 5 0,3 4 0,3 4-1,3 5 1,5 3 0,-92 119 0,142-158-294,3 2 0,1 1 0,3 1 0,3 1 0,1 2 0,4 0 0,-20 75 1,33-96-143,2-1 1,2 1-1,1 0 1,1 0 0,6 68-1,0-76-17,1 0 0,0-1 0,2 0 0,1 0-1,1 0 1,1-1 0,1-1 0,23 37 0,-8-25-4,0-1 1,3-1-1,0-2 1,2 0-1,2-2 1,0-2 0,56 35-1,6-5 49,180 79 0,-31-38 110,4-10 1,3-11-1,266 45 0,-126-56 109,535 21 0,-377-71 42,559-58 0,-679-3-235,776-182 0,-460-11 1165,-575 169-372,-3-8 1,192-120-1,-295 157-702,-2-2-1,-2-3 0,-2-3 1,-2-2-1,95-110 0,-130 133-167,-1 0 0,-2-2 0,0 0 0,-2 0 0,-1-2 0,-2 0 0,-1-1 0,-1 0 0,-2 0 0,-1-1 0,-1-1 0,-2 1 0,-2-1 0,-1 0 0,-3-44 0,-2 44-78,-2 1 0,-2 0-1,-1 0 1,-1 1-1,-1 0 1,-21-41 0,9 30-54,-1 1 1,-3 1 0,-58-71 0,24 46 60,-2 3 1,-4 2 0,-2 4-1,-107-70 1,-2 16 259,-6 9 0,-3 7 0,-290-103 0,125 81 330,-406-78 0,396 126-465,-3 16 0,-2 16 0,-1 16 0,-602 41-1,646 15-1098,-385 90 0,-301 144-7328,520-118-426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6:51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4711 309 11499,'-14'-5'1970,"-246"-67"-1383,-733-49 1536,-10 103-168,-73 85-940,973-51-618,1 5-1,1 4 1,-167 65 0,188-56-284,0 3 0,3 4-1,2 4 1,-124 94 0,167-113-123,2 2-1,1 0 1,1 2 0,-40 55 0,56-67-1,0 0 1,2 1-1,0 1 1,1-1 0,1 2-1,1-1 1,1 1 0,1 0-1,0 0 1,-1 33 0,4-33-12,2 0 1,0 0-1,2 1 1,0-1-1,1-1 1,9 32-1,-7-40 9,0 1 0,0-1 0,1-1-1,1 1 1,0-1 0,0 0-1,1-1 1,0 1 0,1-2 0,0 1-1,19 14 1,0-4 11,0-2 0,2-1-1,0-1 1,0-1 0,2-2 0,-1-1 0,2-1 0,48 8-1,24-1 21,146 7 0,1-14 61,353-31 0,243-98 182,-9-70-42,-12-35-186,-707 190-53,-40 11 42,235-70-5,-232 63 15,135-66-1,-203 87 17,-1 1 0,-1-2 0,0 0 0,0 0 0,0-2 1,-1 1-1,17-20 0,-26 26 11,0-1-1,0 1 1,0 0 0,-1-1-1,0 1 1,0-1 0,0 0-1,0 0 1,-1 0 0,1 0-1,-1 0 1,-1 0 0,1 0 0,-1 0-1,0 0 1,0-1 0,0 1-1,-1 0 1,1 0 0,-1 0-1,-1 0 1,1 0 0,-1 0 0,1 0-1,-2 1 1,1-1 0,-5-6-1,-5-7 69,-1 0 0,-1 1-1,0 1 1,-2 1-1,1 0 1,-2 1-1,-29-20 1,-139-75 604,171 102-665,-66-33 122,-2 3-1,-2 3 1,-1 5 0,-140-30-1,99 36-622,0 6-1,-211-1 1,-99 26-5763,229-6-1105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01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6534,'9'-2'3913,"57"-12"-1439,1 2 1,121-4-1,148 20 1314,201 42-692,29 1-2327,464-33 24,2-37 60,-544 10-28,1656-54-24,-1912 65-787,67-2-44,-294 3 855,5 0-3407,-17-4-3641,5 3 5374,-10-8-5360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23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13068,'0'0'812,"14"-2"-994,62-4 193,1 4 0,118 10 0,-23 1-1,1650 5 609,119 2 70,375-15-671,29 1 348,-182 30 3548,-1659-28-3322,1527 100-283,-414-37-335,-943-63-2611,-556-7-572,-21-11-2359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26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0 409 4516,'22'-9'1047,"0"1"1,0 0-1,0 2 0,1 1 0,0 1 1,28-2-1,144 3 33,-113 4-592,7-1 37,791-23 3776,958-104-1567,-1101 88-2694,1266-60 274,-1 63-97,-654 75-192,-724-16-24,-446-17-15,1339 12 44,-757-82 1241,-750 63-1333,17-6-8,-27 6-32,1 1 0,-1-1 1,0 0-1,1 1 0,-1-1 0,0 0 1,0 1-1,0-1 0,1 0 0,-1 1 0,0-1 1,0 0-1,0 0 0,0 1 0,0-1 1,0 0-1,-1 1 0,1-1 0,0 0 1,0 0-1,0 1 0,-1-1 0,1 0 1,0 1-1,-1-1 0,1 1 0,0-1 0,-1 0 1,1 1-1,-1-1 0,1 1 0,-1-1 1,1 1-1,-1-1 0,0 0 0,-20-25-7046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3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27 13869,'0'0'2386,"-10"-5"-122,5 2-2075,0 0 1,0 1-1,0-1 1,0 1-1,-1 0 1,0 1-1,1-1 1,-1 1-1,0 0 1,1 0-1,-1 1 1,0 0 0,0 0-1,1 0 1,-1 1-1,0 0 1,0 0-1,1 0 1,-1 1-1,1-1 1,-1 1-1,1 1 1,0-1-1,-1 1 1,1 0-1,1 0 1,-9 7-1,-1 4 49,1 1-1,0 0 1,1 0-1,1 2 1,0-1-1,2 1 0,0 1 1,0 0-1,2 0 1,-7 25-1,7-19 83,1 1-1,2-1 1,0 1-1,2 0 0,0 0 1,2 0-1,5 43 1,-4-59-294,1 0 0,0 1 0,1-1 1,0 0-1,0-1 0,1 1 0,0-1 0,1 1 1,-1-1-1,2 0 0,-1-1 0,1 1 1,0-1-1,1 0 0,-1-1 0,2 0 0,-1 0 1,0 0-1,1-1 0,0 0 0,1 0 0,-1-1 1,1 0-1,-1-1 0,1 0 0,0 0 0,0-1 1,11 2-1,-4-2 81,0 0 0,0-1 0,0-1 0,0 0 0,0-1 0,0-1 0,-1-1 0,1 0 0,-1 0 0,1-2-1,-1 0 1,0-1 0,-1 0 0,1-1 0,-1-1 0,13-9 0,-17 9-56,-1 0 1,0-1-1,0 1 0,0-2 1,-1 1-1,0-1 0,-1-1 0,-1 1 1,1-1-1,-1 0 0,-1 0 1,0-1-1,4-16 0,-7 19-23,0-1 0,0 0 1,-1 0-1,0 0 0,-1-1 0,0 1 0,0 0 0,-1 0 0,-1 0 0,0 0 0,0 0 0,-1 1 1,0-1-1,0 0 0,-1 1 0,-10-17 0,5 13-28,0 0 0,-1 1 0,0 0 0,-1 0 0,-1 1 0,1 1 0,-2 0 0,1 0 0,-2 2 0,1-1 0,-1 2 0,0 0 0,0 0 0,-1 1 0,0 1 0,0 1 0,-1 0 0,1 1 0,-1 0 0,1 1 0,-1 1 0,0 1 0,0 0 0,-25 4 0,38-3-266,1-1 0,0 1 1,-1 0-1,1 0 0,-1 0 0,1 0 1,0 0-1,0 1 0,0-1 0,0 1 0,0-1 1,0 1-1,0 0 0,0 0 0,0 0 1,1 0-1,-1 0 0,1 0 0,0 0 0,0 0 1,-1 1-1,1-1 0,1 0 0,-1 1 1,0-1-1,1 1 0,-1 3 0,0 15-6289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49:48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2757 201 9769,'-185'-58'3633,"44"13"-1799,-165-32-1,259 69-1784,1 2-1,-1 2 0,0 2 1,1 2-1,-1 2 1,0 2-1,-84 18 1,45 4-7,1 3 0,2 4 0,1 4 1,-106 64-1,38-7 658,-170 141 1,234-166-370,2 4 0,4 4 0,-96 119 1,146-159-223,3 2 0,1 0 0,1 2 0,3 1 0,1 1 0,3 0 0,1 2 0,2 0 1,2 0-1,-10 71 0,17-66-92,3 1 0,2 0 1,2 0-1,3-1 0,1 1 0,3-1 1,24 83-1,-19-94-24,1-1-1,3 0 1,0-1 0,3-1 0,1-1 0,2-1-1,1 0 1,1-2 0,2-1 0,31 27-1,-20-24 1,2-2 0,2-1 0,0-3 0,2-1 0,72 32-1,-50-32 7,0-3 0,1-3 0,104 18 0,-29-19 90,1-7 1,0-6-1,206-16 0,-162-8 128,-1-8 0,-1-7 0,-1-9 0,-3-8 1,309-127-1,-362 120-129,-2-6 1,189-127-1,-258 150-72,-3-3 1,-1-2-1,-2-2 0,-2-3 0,-3-1 0,-2-3 1,52-79-1,-78 102 73,-1 0 0,-2-1 1,-1-1-1,-1 0 0,-2-1 1,-2-1-1,0 1 0,-3-1 1,0-1-1,-3 1 1,0-1-1,-3 0 0,0 1 1,-3-1-1,-1 1 0,-1-1 1,-2 1-1,-18-54 0,4 36 203,-3 1-1,-2 1 0,-2 1 0,-2 2 0,-2 1 0,-3 1 1,-1 2-1,-2 1 0,-82-69 0,80 79-171,-2 2 1,-1 1-1,-1 2 1,-1 3-1,-2 1 0,0 2 1,-1 2-1,-1 3 0,0 1 1,-1 3-1,-54-6 0,21 13-168,1 3 0,-1 3 0,1 4 0,0 4 0,1 4 0,0 3 0,-102 34 0,-37 26-1230,-276 137-1,-193 125-5832,588-287 5280,-323 162-8824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2:00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1786 3 9001,'-48'0'342,"-37"-2"-35,1 3 0,0 4-1,-125 24 1,142-11 45,1 3 0,0 3 0,2 3 0,0 3-1,3 2 1,0 3 0,2 3 0,-78 65 0,91-64-343,2 2-1,1 2 1,2 2-1,2 2 1,3 1 0,1 2-1,3 1 1,2 2 0,2 0-1,-20 59 1,31-59 86,2 1-1,3 0 1,3 1 0,1 0 0,3 1 0,3-1 0,2 1 0,2 0 0,3-1-1,2 1 1,3-2 0,32 106 0,-18-90-18,3-2 1,3 0-1,2-3 1,4 0-1,2-2 0,3-2 1,3-2-1,2-2 1,72 69-1,-76-87-33,2-1 0,2-3-1,1-2 1,2-2 0,1-2 0,1-2-1,1-2 1,1-3 0,1-2 0,1-3 0,1-2-1,0-2 1,1-3 0,65 4 0,-31-11 45,0-3 0,0-5 1,0-3-1,173-40 0,-155 18 104,-2-4-1,-2-5 0,166-86 0,-146 54 47,-3-5 0,-4-6 0,-3-5 0,-4-4 0,-5-5 0,175-204 0,-210 212-61,-3-2-1,-4-4 1,67-133 0,-107 180-133,-3 0 1,-2-2-1,-2 0 0,-2-1 0,-3 0 1,-1-1-1,-3-1 0,-2 1 0,-1-78 0,-6 106-12,-2 0 0,0 1 0,-1-1 0,-1 1 0,-1 0 0,-1 1 0,-1 0 0,-1 0 0,-1 0 0,-25-37 0,18 35 30,0 2 1,-2 0-1,0 1 1,-2 1-1,0 0 1,-1 2 0,0 1-1,-41-22 1,9 11-14,-2 2 1,-1 3 0,0 3 0,-2 2-1,0 3 1,-114-13 0,-372 7 160,344 26-213,-367 59 0,432-39 15,2 7 0,2 5 0,-206 89 0,266-93-50,2 3 0,2 3 0,2 2 0,1 4 0,3 3 0,1 2 0,3 2 0,3 4 0,2 1 0,2 3 0,3 2 0,3 2 0,-52 100 0,22-1-2851,-90 284 0,108-279-497,-40 106-6277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2:33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58 1634,'-47'-11'2069,"36"9"-926,-1 0 0,1-1 0,-1 0 1,1-1-1,0-1 0,0 1 0,1-2 1,-18-11-1,26 17 2193,11 9-2609,21 14-610,-14-17 13,0-1 1,0 0 0,1-1-1,0 0 1,-1-2-1,21 1 1,109-3 633,-67-2-248,-11 2-236,536 16 2104,376-19-870,-396-14-412,-161 20-786,766-22-77,-245-11 941,-215 65-1054,-542-21-124,651-16 147,-672 0-442,-165 2-257,-29 10-3363,13 4 1461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3:21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81 1602,'0'0'4708,"-9"-6"-2920,-35-21-252,-35-21 7173,86 52-8486,1 0-1,-1-1 1,0 0 0,1-1 0,0 1 0,0-1 0,0-1-1,16 2 1,73-2 761,-59-1-535,938 47 2242,-250-4-1581,515 0 208,-1019-37-1332,736-10 610,-147-22 131,1 35-559,-669-7-139,246 8-32,492-3 422,-561-37 723,-328 34-8877,-8-4 1873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4:19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1249,'0'0'1361,"-5"9"615,-2 2-1354,-5 11-62,5 3 3441,19-21 2100,25-3-4214,-29-1-1120,158 14 2225,2 1-2530,1966 73 4690,-388-31-4159,-1262-46-390,1305-3 726,-1130-37-1285,-54 1 3,259 22-3,-160 3-24,-677-1 20,-18 0-15,-18-2-63,-56-6-3529,22 6-2940,27 1 1014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5:43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0 865,'0'0'3011,"50"0"-2883,-32 5-64,4 0-32,2-1-32,2 0 32,1 0-32,3 0 0,3 1 0,3 0 0,2-2 0,5-1-2627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5:46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44 156 3075,'0'0'5114,"-6"-1"-4201,-3 0-463,-20-2 4412,68 3-2156,255-19-492,-176 8-707,327-10 297,-356 31-1569,9-1 144,97-17 536,0-8 0,242-53-1,-368 58-869,1 3-1,130 2 1,-190 7-39,-1 0 0,0 1-1,0 1 1,0-1 0,-1 1 0,1 1 0,0 0 0,12 8 0,-12-7 4,1 0 0,-1-1 0,1 0 0,0 0 0,0-1 0,18 4 0,54-2 58,84-5 0,-62-2-39,-42 2-29,70-1 0,188 23 0,-243-9 13,-25-4 13,83 4-1,73 2-33,-75-4 11,231-1 13,59 4 32,129 3-23,-270-13-13,180 23 5,-42-2-2,1023-53 284,-1029 3-271,471-15 62,-720 40-84,523 6 52,-405 0-58,238 11 0,232-21 64,-289-11-32,-208 35 146,-47-1-1136,-171-21-1657,3-11-2959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0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 6278,'0'0'13287,"13"-5"-12876,18-4-60,1 2 0,0 1 0,0 1 0,38 0 0,149 4 48,-112 2-220,664-16 1599,454 12-1151,-1217 3-614,905-29 2053,-834 24-1882,55-5 789,224 13 0,-323 2-956,0 2 0,-1 2 0,41 15 0,-38-12-91,0-1 0,48 8 0,-83-19 75,17 0-2164,-18 0 1899,-1-1 0,1 1 0,0-1 1,-1 1-1,1-1 0,-1 1 0,1-1 0,0 1 0,-1-1 1,1 0-1,-1 1 0,0-1 0,1 0 0,-1 1 1,0-1-1,1 0 0,-1 0 0,0 0 0,0 1 0,1-1 1,-1 0-1,0 0 0,0-1 0,2-27-8929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0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15471,'0'0'6149,"3"72"-5508,-3-33-417,0 8-64,0 0-96,0-4 1,0-1-33,0-5 0,2-10-481,0-8-992,-2-11-737,0-17-4965,-13-18-3331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1.3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 11531,'0'0'7794,"8"-7"-6748,1-1-770,1 2 0,0-1 0,0 2 0,1-1-1,0 1 1,0 1 0,0 0 0,0 1 0,1 0-1,-1 0 1,14 0 0,2-2-73,1 2 0,-1 1 0,0 1 0,1 1-1,37 5 1,-59-4-185,0 0-1,0 0 1,0 0 0,-1 1-1,1 0 1,0 0-1,-1 0 1,1 1-1,-1 0 1,0 0-1,0 0 1,0 1 0,0-1-1,-1 1 1,1 0-1,-1 1 1,0-1-1,0 1 1,-1 0 0,0 0-1,1 0 1,-1 0-1,-1 0 1,1 1-1,-1 0 1,0-1-1,0 1 1,-1 0 0,0 0-1,1 9 1,-2-3 192,0-1 0,-1 1 0,0 0 0,-1-1 0,0 0 0,-1 1 1,-1-1-1,0 0 0,0 0 0,-1-1 0,0 0 0,-1 1 0,0-2 0,0 1 1,-1-1-1,0 0 0,-12 11 0,10-11 11,0 0 1,0 0-1,-1-1 0,-1-1 1,1 0-1,-1 0 1,0-1-1,-1 0 0,0-1 1,1 0-1,-2-1 0,1 0 1,0-1-1,-1 0 1,-19 1-1,29-4-294,0 0-1,0-1 1,0 1 0,0 0-1,0-1 1,1 0 0,-1 1-1,0-1 1,0 0 0,1 0-1,-1-1 1,0 1 0,1-1-1,-1 1 1,1-1 0,0 0-1,0 0 1,-1 0 0,1 0-1,0 0 1,1 0 0,-1-1-1,0 1 1,1-1 0,-1 1-1,1-1 1,0 1 0,0-1-1,0 0 1,0 0 0,0 0-1,1 1 1,-1-1 0,1 0-1,0 0 1,0 0 0,0-4-1,0 6-191,0 0-1,0-1 0,1 1 0,-1 0 1,1-1-1,-1 1 0,1 0 0,-1 0 1,1-1-1,0 1 0,-1 0 0,1 0 1,0 0-1,0 0 0,0 0 0,0 0 0,0 0 1,0 0-1,0 0 0,0 0 0,0 1 1,1-1-1,-1 0 0,0 1 0,0-1 1,1 1-1,-1-1 0,0 1 0,2 0 1,47-7-7856,-43 7 6475,31-2-6559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5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 11531,'-14'49'4388,"-1"3"-2434,1 0-1249,7 5-513,7-1-128,0-5-32,15-4 32,5-11-256,-1-9-1730,-3-13-961,-12-13-608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1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0 282 6983,'0'0'18497,"11"-2"-17141,6-2-1061,0-1 0,-1-1 0,1 0 0,21-12-1,-33 16-245,0-1 0,0 0 0,0 0 1,0 0-1,0 0 0,-1-1 0,0 0 0,0 0 0,0 0 0,0 0 0,0 0 0,-1-1 0,0 0 0,0 0 0,0 0 0,0 0 0,-1 0 0,0-1 0,0 1 0,1-7 0,-3 12-49,0-1 1,0 1-1,0-1 1,0 1-1,0-1 1,0 1-1,0 0 1,-1-1-1,1 1 0,0-1 1,0 1-1,0 0 1,0-1-1,-1 1 1,1-1-1,0 1 1,0 0-1,-1-1 1,1 1-1,0 0 1,-1-1-1,1 1 1,0 0-1,-1 0 0,1-1 1,0 1-1,-1 0 1,1 0-1,-1 0 1,1-1-1,0 1 1,-1 0-1,1 0 1,-1 0-1,1 0 1,-1 0-1,1 0 1,0 0-1,-1 0 1,1 0-1,-1 0 0,1 0 1,-1 0-1,1 0 1,0 1-1,-1-1 1,1 0-1,-1 0 1,1 0-1,0 0 1,-1 1-1,1-1 1,-1 0-1,1 1 1,-24 12-225,15-5 223,2 1-1,-1-1 1,1 1 0,1 1-1,0-1 1,0 1-1,1 0 1,0 0-1,0 1 1,1-1 0,1 1-1,0 0 1,0 0-1,-1 21 1,4-32 8,-1 1-1,1 0 1,0 0 0,0-1 0,0 1 0,0 0-1,0 0 1,1 0 0,-1-1 0,0 1 0,0 0-1,0-1 1,1 1 0,-1 0 0,0 0 0,1-1-1,-1 1 1,1-1 0,-1 1 0,1 0-1,-1-1 1,1 1 0,-1-1 0,1 1 0,-1-1-1,1 1 1,0-1 0,-1 1 0,1-1 0,0 0-1,-1 1 1,2-1 0,0 0 28,1 0 0,-1 0 0,0 0 0,0 0 0,1 0 0,-1-1-1,0 1 1,0-1 0,0 0 0,0 1 0,3-3 0,5-1 129,-1-2-1,0 1 1,17-14-1,4-11-151,-2-1-1,-2-1 0,0-2 1,-3 0-1,-1-2 1,32-68-1,-76 180-828,10-41 892,1 0 0,2 0 0,2 2-1,1-1 1,2 0 0,1 1 0,2 0-1,2 0 1,1-1 0,12 64 0,-7-33 111,-7-65-106,0-42-1035,-1 26 284,1-4-1747,-1 0 1,-1 0-1,-1 1 0,0-1 1,-9-25-1,9 36 3304,3 6 1447,17 5-1821,-11-3-1127,1-1 0,0 0 0,-1 0-1,1-1 1,0 1 0,-1-1 0,11-3-1,6-8-4663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2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 8168,'0'0'24599,"62"-32"-24599,-45 19-4901,-4-7-6405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2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 8808,'0'0'14414,"-2"10"-13795,-40 348 3497,42-357-4081,0 0 0,0-1 0,-1 1 0,1 0 0,0 0 0,0 0 0,0-1 0,0 1 0,0 0 0,0 0 0,0 0 0,1 0 0,-1-1 0,0 1 0,0 0 0,1 0-1,-1-1 1,0 1 0,1 0 0,-1 0 0,1-1 0,-1 1 0,1 0 0,-1-1 0,1 1 0,0-1 0,-1 1 0,1-1 0,0 1 0,1-1 16,-1 0-1,0 0 1,1 0-1,-1 0 1,0 0 0,1 0-1,-1-1 1,1 1-1,-1 0 1,0-1 0,0 0-1,1 1 1,-1-1-1,0 0 1,2-1 0,48-42 1464,-47 40-1232,147-165 645,-36 36-703,-115 133-312,0 0 0,0 1 0,0-1-1,0 0 1,0 0 0,1 0 0,-1 0 0,0 0 0,0 0 0,0 0 0,0 0-1,0 0 1,0 0 0,0 0 0,0 0 0,0 1 0,0-1 0,1 0 0,-1 0-1,0 0 1,0 0 0,0 0 0,0 0 0,0 0 0,0 0 0,0 0-1,1 0 1,-1 0 0,0 0 0,0 0 0,0 0 0,0 0 0,0 0 0,0 0-1,0 0 1,0 0 0,1 0 0,-1-1 0,0 1 0,0 0 0,0 0 0,0 0-1,0 0 1,0 0 0,0 0 0,0 0 0,0 0 0,0 0 0,1 0-1,-1 0 1,0-1 0,0 1 0,0 0 0,0 0 0,0 0 0,-3 8-8668,-7 2-192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3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11050,'0'0'8168,"62"29"-8008,-35-29-768,4 0-481,-3 0-609,-2-4-704,-3 0-577,-3-4-801,1 0-159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3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25 9545,'0'0'9123,"-9"4"-7948,8-3-1148,-3 0 124,0 0-1,1 0 1,-1 0 0,1 1-1,0 0 1,0 0 0,-1 0-1,1 0 1,0 0 0,1 0 0,-1 1-1,0-1 1,1 1 0,-1 0-1,1 0 1,0 0 0,0 0-1,0 0 1,0 1 0,1-1-1,-1 1 1,1-1 0,0 1-1,0-1 1,0 5 0,2-8-9,1 1 0,0-1 1,1 0-1,-1 0 0,0 1 0,0-1 0,0 0 1,0-1-1,0 1 0,0 0 0,0-1 1,0 1-1,3-2 0,52-30 1453,-50 26-1602,1 1 0,-1 1 0,1-1 1,-1 1-1,1 1 0,1-1 0,-1 1 0,0 1 0,1 0 0,-1 0 0,1 0 0,9 0 0,-17 3 2,0-1 0,0 0 0,0 0 0,0 1 0,0-1 0,0 1-1,0-1 1,0 1 0,0-1 0,0 1 0,0-1 0,0 1-1,0 0 1,0 0 0,0 0 0,0-1 0,-1 1 0,1 0 0,0 0-1,-1 0 1,1 0 0,-1 0 0,1 0 0,-1 0 0,1 0-1,-1 0 1,0 1 0,1 0 0,-1-1 17,0 1 1,1-1-1,-1 0 0,1 1 0,-1-1 1,1 0-1,0 1 0,-1-1 1,1 0-1,0 0 0,0 0 0,0 0 1,0 0-1,0 0 0,0 0 0,0 0 1,0 0-1,1 0 0,-1 0 1,0-1-1,0 1 0,1 0 0,-1-1 1,0 1-1,1-1 0,-1 0 1,1 1-1,-1-1 0,2 0 0,10-1 394,-1 0-1,0-1 0,0-1 0,20-6 0,-19 5-425,-1 1-1,1 0 0,0 1 0,17-2 0,-26 4 2,0-1 0,-1 1 0,1 0 0,0 0 0,0 0 0,-1 0 0,1 1 0,0 0 0,0-1 0,-1 1-1,1 1 1,-1-1 0,1 0 0,-1 1 0,1 0 0,-1 0 0,0 0 0,0 0 0,0 0 0,0 1 0,0-1 0,0 1 0,-1 0 0,1 0 0,-1 0-1,0 0 1,3 5 0,-4-7 51,0 1 0,0-1 0,0 1 0,0-1 0,1 1 0,-1-1 0,1 0 0,-1 0 0,1 0 0,-1 0 0,1 0 0,-1 0 0,1 0 0,0 0-1,0-1 1,-1 1 0,1-1 0,0 1 0,0-1 0,0 1 0,-1-1 0,1 0 0,0 0 0,0 0 0,0 0 0,0-1 0,2 1 0,7-3 198,0 0 1,0 0-1,18-9 0,-21 9-240,-1-1 0,1 2 1,-1-1-1,1 1 0,10-1 0,-18 2-2,1 1-1,0 0 1,0-1 0,0 1 0,0 0 0,0 0 0,0 0 0,0 0-1,0 0 1,0 0 0,0 0 0,0 0 0,0 0 0,0 1 0,0-1-1,0 0 1,0 1 0,0-1 0,0 1 0,0-1 0,0 1 0,-1-1-1,1 1 1,0-1 0,0 1 0,-1 0 0,1-1 0,0 1 0,-1 0-1,1 0 1,-1 0 0,1 0 0,-1-1 0,1 2 0,8 13 84,-7-14-65,0 0 0,0 0-1,0 0 1,0 0 0,0 0-1,0 0 1,1-1 0,-1 1-1,0-1 1,0 1-1,1-1 1,-1 0 0,0 0-1,0 0 1,5-1 0,35-4-541,-8-1-1068,41-8-4626,-1-4-4952,-69 16 9887,-1 0-1,1 0 1,0 0-1,-1-1 1,1 1-1,6-6 1,11-11 845,-21 18 560,19-17-1580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3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42 178 641,'9'-12'3651,"51"-80"2916,-16 19 2806,-43 72-8097,-3 25-355,-1 0 1,0 0-1,-10 31 0,-6 45 1731,18-82-2162,-5 88 692,7-98-1155,-1 1 0,1 0 0,0-1 1,1 1-1,0-1 0,0 1 0,1-1 0,0 0 0,6 12 0,-9-19-22,1 0 0,-1 0 0,0 0 0,1-1 0,-1 1 0,0 0 0,1 0 0,-1-1 0,1 1 0,-1 0 0,1-1 0,0 1 0,-1-1 0,1 1 0,0 0-1,-1-1 1,1 1 0,0-1 0,0 0 0,-1 1 0,1-1 0,0 0 0,0 1 0,0-1 0,-1 0 0,1 0 0,1 0 0,-1 0-9,0-1 1,0 0-1,0 0 0,-1 0 1,1 1-1,0-1 0,-1 0 1,1 0-1,-1 0 0,1 0 0,-1 0 1,1 0-1,-1 0 0,0 0 1,0 0-1,1 0 0,-1-2 1,1-5-294,0 0 0,0 0 0,-1 0 1,0 0-1,-2-8 0,0 9-26,0 1 0,0-1 1,-1 1-1,0 0 0,-1 0 1,1 0-1,-1 0 0,0 0 0,0 1 1,-9-8-1,-57-47-544,27 26 1680,43 33-750,0 1 0,-1 0 0,1 0 0,0 0-1,-1-1 1,1 1 0,0 0 0,0 0 0,-1-1 0,1 1-1,0 0 1,0-1 0,-1 1 0,1 0 0,0-1-1,0 1 1,0 0 0,0-1 0,0 1 0,-1 0-1,1-1 1,0 1 0,0 0 0,0-1 0,0 1-1,0-1 1,0 1 0,0 0 0,0-1 0,0 1-1,1 0 1,-1-1 0,0 1 0,0 0 0,0-1-1,0 1 1,0 0 0,1-1 0,-1 1 0,0-1-1,19-8 647,31 2-955,-46 6 401,143-17-3166,-95 7-2141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4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15 13293,'0'0'6288,"-9"-3"-4281,-3 0-1586,-1 0-1,0 1 1,0 0-1,0 1 0,-24 1 1,31 0-371,0 0 0,0 1 1,0 0-1,1 0 0,-1 0 0,0 1 1,1 0-1,-1 0 0,1 0 0,-1 0 1,1 1-1,0 0 0,0 0 1,0 1-1,1 0 0,-1-1 0,-5 8 1,9-10-50,1-1 0,-1 0 0,1 1 0,0-1 0,-1 1 0,1-1 0,0 1 0,-1-1-1,1 1 1,0 0 0,0-1 0,-1 1 0,1-1 0,0 1 0,0 0 0,0-1 0,0 1 0,0-1 0,0 1 0,0 0 0,0-1 0,0 1 0,0-1 0,0 1 0,1 0 0,-1-1 0,0 1 0,0-1 0,0 1 0,1-1 0,-1 1 0,0-1 0,1 1 0,-1-1 0,1 1 0,-1-1 0,0 1 0,1-1 0,-1 0 0,1 1 0,-1-1 0,1 1 0,-1-1 0,1 0 0,-1 0 0,1 1 0,0-1 0,-1 0 0,1 0 0,-1 0 0,1 0 0,0 0 0,-1 0 0,1 0 0,-1 0 0,1 0 0,0 0 0,-1 0 0,2 0-1,48 1 168,-38-1-143,-4 0-36,0 1 1,0 0 0,0 1-1,0-1 1,0 2-1,0-1 1,0 1 0,-1 0-1,10 6 1,-16-8 38,1 0 1,0 0-1,-1 0 0,1 0 0,-1 0 1,1 0-1,-1 0 0,0 1 0,1-1 0,-1 1 1,0-1-1,0 1 0,0 0 0,0-1 1,0 1-1,-1 0 0,1-1 0,0 1 1,-1 0-1,1 0 0,-1 0 0,0 0 1,1-1-1,-1 1 0,0 0 0,0 0 1,0 0-1,-1 0 0,1 0 0,0 0 1,-1-1-1,1 1 0,-1 0 0,0 0 1,1 0-1,-1-1 0,0 1 0,0 0 1,0-1-1,0 1 0,-1-1 0,1 1 1,0-1-1,0 0 0,-3 2 0,-4 5 298,0 0-1,-1-1 0,1 0 0,-1-1 1,0 0-1,-1 0 0,1-1 0,-1 0 0,-1-1 1,1 0-1,0 0 0,-21 3 0,43-21-3270,12-6-329,46-32-7803,-31 24-395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5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7976,'0'0'4938,"-3"9"-1687,-40 138 4140,33-107-6243,1 1 1,2 1-1,-2 74 0,11-130-827,0 1 0,1-1 0,1 0 0,0 1 0,1 0-1,8-18 1,0 0-159,-3 5-133,0 1 0,1 1 0,2 0 0,20-30-1,-28 47-133,-1 1 0,1 0 0,0 1 0,1 0 0,-1-1 0,1 2 0,0-1 0,1 1 0,-1 0 0,1 0 0,0 0 0,-1 1 0,2 0 0,-1 1 0,0-1 0,0 1 0,1 1 0,-1 0 0,1 0 0,9 0 0,-17 1 100,0 0-1,1-1 0,-1 1 1,0 0-1,1 0 0,-1 0 1,0 0-1,1 0 0,-1 0 1,0 1-1,1-1 0,-1 0 1,0 0-1,1 0 0,-1 0 1,0 0-1,1 0 0,-1 1 1,0-1-1,0 0 0,1 0 1,-1 0-1,0 1 0,0-1 1,1 0-1,-1 0 0,0 1 1,0-1-1,0 0 0,1 0 1,-1 1-1,0-1 1,0 0-1,0 1 0,0-1 1,0 0-1,0 1 0,1 0 1,-8 15 63,-18 12 708,14-19-218,-1-1 0,-1 0 0,-19 8 0,27-14-458,1 0 0,0 0 0,-1 0 0,1-1 0,-1 0-1,1 0 1,-1 0 0,0 0 0,1-1 0,-1 0 0,0 0-1,1 0 1,-1 0 0,0-1 0,-4-1 0,46-4-8237,26 3-1606,-26 1 2674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6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113 228 12588,'0'0'13688,"-11"-2"-12610,6 1-975,0 1 0,1-1 0,-1 1-1,0 0 1,0 0 0,0 1 0,0-1 0,0 1 0,0 0 0,0 1 0,-4 1 0,6-2-53,1 0 1,-1 1-1,1-1 1,0 1-1,-1 0 1,1 0 0,0-1-1,0 1 1,0 1-1,1-1 1,-1 0-1,0 0 1,1 1-1,-1-1 1,1 1 0,0-1-1,0 1 1,0-1-1,0 1 1,0 0-1,1 0 1,-1-1-1,1 1 1,0 0 0,0 0-1,0 4 1,0-6-47,0-1 1,0 1-1,0-1 1,0 1-1,0 0 1,0-1-1,0 1 1,0-1-1,0 1 1,1-1-1,-1 1 0,0 0 1,0-1-1,1 1 1,-1-1-1,0 1 1,1-1-1,-1 0 1,0 1-1,1-1 1,-1 1-1,1-1 1,-1 1-1,1-1 1,-1 0-1,1 1 1,-1-1-1,1 0 1,-1 0-1,1 1 1,0-1-1,23-2 192,19-20 57,-14-8-160,-23 23-181,1 0 0,-1 0 0,1 1 0,11-8 0,-15 67-1572,-4-50 1617,1-1 1,0 0-1,0 0 0,0 1 0,0-1 1,0 0-1,1 0 0,-1 1 1,1-1-1,-1 0 0,1 0 1,0 0-1,0 0 0,0 0 0,0 0 1,0 0-1,1 0 0,-1 0 1,0 0-1,1-1 0,-1 1 0,3 1 1,-1-2-11,0 0 0,0 0 0,0-1 1,-1 1-1,1-1 0,0 0 0,0 0 0,0 0 1,0 0-1,0 0 0,0-1 0,0 0 0,0 1 1,0-1-1,-1 0 0,1 0 0,5-3 0,7-3 8,0-1 0,0-1 0,-1 0 0,0-1-1,0-1 1,-1 0 0,-1-1 0,12-13-1,-4 1-308,0-1-1,-2-1 0,22-40 1,-39 64 343,3-4 2,0-1-1,-1 0 1,0 0 0,0 0-1,0 0 1,-1-1 0,2-11-1,-34 58 1510,22-18-1031,1 0-1,1 0 0,1 0 0,1 1 1,0 0-1,2 0 0,1-1 0,2 40 1,-1-47-493,0-16 20,-1-1 0,1 1 1,-1 0-1,0-1 0,1 1 0,-1 0 0,0 0 1,0 0-1,-1-1 0,1 1 0,0 0 0,-3-2 0,0-7-163,31 15 74,-17-1 132,0-1-1,1 0 0,-1-1 1,1 0-1,-1-1 0,1 0 1,-1 0-1,0-1 0,16-3 0,-23 3-23,0-1 0,1 1 0,-1 0-1,0-1 1,0 0 0,0 0-1,0 0 1,0 0 0,0 0-1,0-1 1,-1 1 0,1-1-1,-1 0 1,0 0 0,0 0-1,0 0 1,0 0 0,0 0-1,-1 0 1,1-1 0,-1 1-1,0 0 1,0-1 0,0 1 0,-1-1-1,1 0 1,-1 1 0,0-1-1,0 1 1,0-6 0,0 8-11,0 1 1,0-1-1,0 0 1,0 0-1,-1 0 1,1 0-1,0 0 1,0 1 0,0-1-1,-1 0 1,1 0-1,0 0 1,-1 1-1,1-1 1,-1 0 0,1 1-1,-1-1 1,1 0-1,-1 1 1,1-1-1,-1 0 1,0 1-1,1-1 1,-1 1 0,0-1-1,0 1 1,1 0-1,-1-1 1,0 1-1,0 0 1,0-1-1,1 1 1,-1 0 0,0 0-1,0 0 1,0 0-1,0 0 1,1 0-1,-1 0 1,0 0-1,0 0 1,0 0 0,0 0-1,0 1 1,1-1-1,-1 0 1,0 0-1,0 1 1,1-1 0,-1 1-1,0-1 1,0 1-1,-3 1 9,1-1 0,0 1 0,0-1 0,0 1 0,0 0 0,0 0 0,1 0 0,-1 1 0,0-1 1,1 1-1,0-1 0,-4 6 0,5-6-12,0-1 0,0 1 0,0 0 0,0 0 0,0 0 1,0 0-1,1 0 0,-1 0 0,1 0 0,-1 0 0,1 0 1,0 0-1,0 0 0,0 0 0,0 0 0,0 0 0,0 0 1,0 0-1,1 0 0,-1 0 0,1 0 0,0 0 0,0 0 1,-1 0-1,1 0 0,0 0 0,0 0 0,1-1 0,-1 1 1,0 0-1,1-1 0,-1 1 0,1-1 0,-1 0 1,1 1-1,0-1 0,-1 0 0,1 0 0,0 0 0,0 0 1,0 0-1,0-1 0,0 1 0,0 0 0,3 0 0,12 2 16,1 0 0,-1-2-1,0 0 1,28-1-1,-19-1-3,88 2 1215,-114-1-1226,0 0 0,1 0 0,-1 0 0,0 0-1,1-1 1,-1 1 0,0 0 0,0 0 0,1 0 0,-1-1 0,0 1 0,0 0 0,1 0 0,-1 0 0,0-1-1,0 1 1,0 0 0,0-1 0,1 1 0,-1 0 0,0 0 0,0-1 0,0 1 0,0 0 0,0-1 0,0 1-1,0 0 1,0-1 0,0 1 0,0 0 0,0-1 0,0 1 0,0 0 0,0-1 0,0 1 0,0 0-1,0 0 1,0-1 0,0 1 0,-1 0 0,1-1 0,-5-12-18,-2 1 16,-1 1 0,-1 0 0,0 0 0,-11-10 0,-28-36 0,49 56 0,-1 0 0,1 1 0,-1-1 0,1 0 0,-1 1 0,1-1 0,0 1 0,-1-1 0,1 1 0,0-1 0,-1 1 0,1-1 0,0 1 0,0 0 0,-1-1 0,1 1 0,0 0 0,0 0 0,0-1 0,-1 1 0,1 0 0,0 0 0,0 0 0,0 0 0,-1 0 0,1 0 0,0 0 0,0 0 0,0 1 0,1-1 0,41 0 0,-37 0 0,17 1-330,-16-1-35,-1 1-1,1-1 1,0 0-1,0-1 1,0 0-1,12-2 1,-19 3 245,1 0-1,-1 0 1,0-1-1,1 1 1,-1 0-1,0 0 1,1 0 0,-1 0-1,0 0 1,1-1-1,-1 1 1,0 0-1,0 0 1,1 0 0,-1-1-1,0 1 1,0 0-1,1 0 1,-1-1 0,0 1-1,0 0 1,0-1-1,0 1 1,1 0-1,-1-1 1,0 1 0,0 0-1,0-1 1,0 1-1,0 0 1,0-1-1,0 1 1,0 0 0,0-1-1,0 1 1,0 0-1,0-1 1,-12-10-4860,-12 1-2179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6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12876,'21'0'3011,"14"0"608,11 0-1889,5 0-1217,11 0-449,-2-3-2018,0-3-4580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3:53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1 265 10794,'14'-4'2589,"23"-6"-2278,0 1 0,0 2 0,50-2 0,525 2 840,-45 2-337,448-47 829,435-8 648,109 83-1816,463-13 311,-1-57 702,1219 9-409,-1594 89-285,-482-11 552,-1083-37-1286,205-5 99,-280 1-146,0 0 1,0 0-1,0-1 0,-1 0 0,1 0 0,0 0 0,-1-1 0,1 1 0,-1-1 0,6-4 1,-10 6-11,0 0 1,0 0 0,0 0 0,0 0 0,0 0 0,0 0 0,-1 0 0,1 0 0,0 0 0,0 0 0,-1-1 0,1 1 0,-1 0 0,1 0 0,-1-1 0,0 1 0,1 0 0,-1-1 0,0-1 0,0 1-12,-1 0 0,1 1 1,-1-1-1,1 0 0,-1 1 0,0-1 1,0 0-1,0 1 0,0 0 1,0-1-1,0 1 0,0-1 1,-1 1-1,1 0 0,0 0 0,-1 0 1,1 0-1,-1 0 0,-1-1 1,-10-5-744,-1 0-1,0 2 1,0-1 0,0 2 0,-1 0 0,1 1 0,-21-3-1,-14-3-4177,8-1-3068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6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0 306 13485,'0'-9'329,"0"0"0,1 0 0,-1 0 0,2 0 0,-1 1 0,1-1 1,1 0-1,-1 1 0,2-1 0,-1 1 0,1 0 0,0 0 0,1 0 0,0 0 1,0 1-1,0 0 0,1 0 0,0 1 0,1-1 0,-1 1 0,1 0 0,13-7 1,7-4 121,1 1 1,0 2 0,2 1 0,-1 1 0,1 1 0,1 2 0,0 1-1,0 2 1,1 1 0,-1 1 0,1 2 0,0 1 0,49 4 0,-77-2-417,1-1 1,-1 1 0,1 0 0,-1 0 0,0 0 0,1 0 0,-1 1 0,0 0 0,0 0 0,0 0-1,0 0 1,0 1 0,0-1 0,0 1 0,-1 0 0,0 0 0,1 1 0,-1-1 0,2 4 0,-3-3 29,0 0 0,0 0 0,-1 0 0,0 1 1,0-1-1,0 0 0,0 0 0,0 1 0,-1-1 1,0 1-1,0-1 0,0 0 0,-1 1 0,1-1 1,-1 0-1,0 1 0,0-1 0,-1 0 0,1 0 1,-3 5-1,-4 7 130,0 0 1,-1-1-1,0 0 1,-2-1 0,-22 26-1,-73 60 1207,-1 2-678,106-102-724,1 0 0,0 1 0,0-1 0,0 0 0,0 0 0,0 0 0,0 1 0,0-1 0,0 0 0,0 0 0,0 1 0,0-1 0,0 0 0,0 0 0,0 1 0,0-1 0,0 0 0,0 0 0,0 0 0,0 1 0,0-1 0,0 0 0,0 0 0,0 1 0,0-1 0,1 0 0,-1 0 0,0 0 0,0 1 0,0-1 0,0 0 0,0 0 0,1 0 0,-1 0 0,0 0 0,0 1 0,0-1 0,1 0 0,-1 0 0,0 0 0,0 0 0,1 0 0,-1 0 0,0 0 0,0 0 0,0 0 0,1 0 0,-1 0 0,0 0 0,0 0 0,1 0 0,-1 0 0,0 0 0,0 0 0,1 0 0,-1 0 0,0 0 0,0 0 0,1 0 0,20 0 0,-17 0 0,113-5-1144,-82 1 448,0 2 1,1 1-1,-1 2 1,1 2-1,40 8 1,-71-10 687,0 0-1,0 0 1,-1 1 0,1-1-1,-1 1 1,1 0-1,-1 1 1,0-1 0,0 1-1,0 0 1,0 0 0,0 0-1,-1 0 1,1 1 0,-1-1-1,0 1 1,0 0 0,0 0-1,-1 0 1,1 0 0,-1 0-1,0 1 1,0-1-1,-1 1 1,1 0 0,-1-1-1,0 1 1,0 0 0,-1 0-1,1 0 1,-1-1 0,0 1-1,0 0 1,-1 0 0,0 0-1,1 0 1,-2-1-1,1 1 1,0 0 0,-1-1-1,0 1 1,0-1 0,0 0-1,-1 0 1,-3 5 0,-7 7 330,0 0-1,-1-1 1,-1-1 0,0-1 0,-1 0 0,-1-1 0,0 0 0,0-1 0,-24 10 0,4-4 298,0-2 1,-1-2-1,-70 17 1,93-27-621,0 0 0,-1-2 0,1 1 0,0-2 0,0 0 0,-1-1 0,1 0 0,-24-6 0,33 5 0,0 1 0,0-1 0,1-1 0,-1 1 0,1-1 0,0 0 0,0 0 0,0-1 0,0 1 0,0-1 0,1 0 0,-1-1 0,1 1 0,1-1 0,-1 1 0,0-1 0,1-1 0,0 1 0,0 0 0,1-1 0,-1 1 0,1-1 0,0 0 0,-1-8 0,1 5-617,1 0 0,0 0 0,0 0 0,1-15-1,1 19-283,0-1-1,0 1 1,0 0-1,0-1 0,1 1 1,0 0-1,0 0 1,5-10-1,18-17-11568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6:16.9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18866,'0'0'9961,"30"74"-9993,-25-41-1761,-2 0-514,-2 3-864,-1-6-1185,0 1-1025</inkml:trace>
  <inkml:trace contextRef="#ctx0" brushRef="#br0" timeOffset="1">47 396 5701,'0'0'8809,"0"48"-7560,0-36-32,1-3-160,4-1-320,-1 2-129,2-7-415,0-3-161,2-4-2563,-4-18-9929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8:01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8520,'0'0'4356,"9"-7"-4244,2-3-85,-8 6-11,1 1 0,0-1 0,0 1 0,1 0 0,-1 0 0,0 0 0,1 0 0,8-2 0,-7 3 237,-1 0 0,1 1 0,0 0 0,0 0 0,0 1 0,0-1 0,0 1 1,0 0-1,0 1 0,0 0 0,0 0 0,0 0 0,6 3 0,76 30 1583,-76-29-1578,7 4-104,1-1 0,0-1-1,0-1 1,1-1 0,0-1-1,0 0 1,0-2-1,36 1 1,480-18 1877,66 0-1270,869-5-291,-1072-10 79,291-10-105,745 26-353,-991-2-32,-214 3 12,338 24 1,-417 9-71,53 5 228,-243-27 122,-66-7-10071,56 2 1659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8:05.1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1 162 5990,'3'-3'2704,"14"-12"-2104,2 5-226,0 2 1,0 0-1,1 1 0,1 0 1,-1 2-1,1 1 0,29-3 1,151-1 3060,-178 8-3325,409-12 886,-175 3 389,336 15-931,-270 1-348,535-17 17,-153 21 295,-514-3-388,818-30 158,-610 4-184,531 5 24,-556 11 35,-159-12 63,-135 6 67,128 4 1,-189 7-322,-1 0 1,0 1 0,0 1-1,0 1 1,18 8-1,-20-6-776,2-2-1,-1 0 0,1-1 1,-1-1-1,23 2 0,-15-5-2794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2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1 1217,'-35'5'737,"1"3"-65,2-2-575,2 3-226,2 0-1600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2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0 1 64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3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3555,'0'0'6839,"-1"18"-2697,124-17-1125,-63-2-2051,-44-1-758,0 1-1,-1-2 1,1 0 0,26-10-1,-9 3 506,-17 10-1332,-9 0-4528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46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59 3523,'-7'-5'8689,"7"5"-8651,0 0-1,0-1 1,0 1-1,0 0 1,0 0-1,0-1 1,0 1 0,0 0-1,0 0 1,0-1-1,0 1 1,0 0-1,0-1 1,0 1-1,1 0 1,-1 0-1,0-1 1,0 1-1,0 0 1,0 0-1,0 0 1,1-1-1,-1 1 1,0 0 0,0 0-1,0 0 1,1-1-1,-1 1 1,0 0-1,0 0 1,1 0-1,-1 0 1,0 0-1,0 0 1,1-1-1,-1 1 1,0 0-1,0 0 1,1 0 0,-1 0-1,0 0 1,0 0-1,1 0 1,-1 0-1,10 1 178,-1 0-1,1 1 1,-1 0-1,0 0 1,0 1 0,11 5-1,-11-5-127,0 1 0,1-1-1,-1 0 1,1-1-1,0-1 1,13 2 0,-9-3 15,1-1 0,0 0 1,-1-1-1,0-1 0,28-8 1,-20 5 271,0 1 1,0 1 0,0 1-1,1 1 1,33 1-1,119 15-124,-87-5 50,35-1 96,-43-4 173,-1 3 0,81 19 0,-46-3-414,1-5-1,127 3 0,234-16 472,-84-30-334,-14 0-92,-7 24-171,522-33 102,52-58 1267,-942 92-1393,38-3 105,78 5 1,-107 0-102,1-1 0,-1 2 0,0 0 0,1 0 0,-1 1 0,-1 0 1,1 1-1,-1 1 0,0 0 0,17 12 0,-21-13 224,-10-5 2277,-9-3-2587,2 4-5771,2-1-168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09:59:52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4980 348 7175,'-15'0'3683,"-32"-3"-3031,1-2-1,0-1 0,0-3 0,-50-16 1,45 7-425,-45-15 159,-2 3 0,-2 5 1,-102-13-1,-704-39 2842,816 71-2767,-140-12 283,-561-31-575,642 44-88,-1 6 1,1 8-1,-171 30 0,184-11 168,2 6 0,2 6-1,-152 67 1,218-78-78,2 3 1,1 4-1,2 1 0,1 4 0,3 2 1,1 2-1,-96 103 0,140-134-182,1 0-1,0 1 1,1 1-1,0 0 1,-10 24-1,18-35 1,0-1-1,0 0 1,0 1-1,1-1 1,0 1-1,0-1 1,0 1-1,1 0 1,-1 0-1,1-1 1,0 1-1,0 0 1,1-1-1,0 1 1,-1 0 0,1-1-1,1 1 1,-1-1-1,1 1 1,0-1-1,0 0 1,0 1-1,0-1 1,1 0-1,0-1 1,4 6-1,8 4-3,1 0 0,0-1 0,1-1 0,1 0 0,0-2 0,27 12 0,125 37 50,-122-43-23,77 21 11,1-6 0,173 20 0,264-21 14,199-46 6,4 1 0,-325 20-70,178 0-11,-4-38 65,110-65 577,-716 97-553,3 0-41,-1 0 0,0-1-1,0 0 1,0 0 0,13-8 0,-22 10 35,0 0 1,0 0 0,0 0 0,-1 0-1,1-1 1,0 1 0,-1-1 0,1 1-1,-1-1 1,1 0 0,-1 1 0,0-1-1,0 0 1,0 0 0,0 0 0,0 0-1,0 0 1,0 0 0,-1 0 0,1 0-1,-1 0 1,1-1 0,-1 1 0,0 0-1,0 0 1,0 0 0,0-1 0,0 1-1,-1 0 1,1 0 0,-1 0 0,1 0-1,-3-4 1,-2-5 20,-1 0-1,-1 1 1,0-1-1,0 2 1,-1-1 0,0 1-1,-1 0 1,1 1-1,-12-8 1,-1-3-17,-40-34-29,-2 2 1,-81-49-1,-151-67-140,214 125-142,-1 5 0,-2 2-1,-2 5 1,0 3 0,-2 4 0,-1 4-1,-108-9 1,-163 19-5462,337 9 5063,-181 0-7346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0:32.8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7623,'0'0'4554,"10"-4"-3326,18-6 34,1 1 0,0 1 0,0 1 0,56-4 0,153 18-102,-50 1 45,449 14 1272,444 5-682,-754-29-863,-9 14-276,2 0-537,348 12 809,-62-2-650,-94-8-48,1578 74 570,-973-44 38,-606-19-747,1587-10 104,-1136-23-102,601-5-28,-1482 12-65,310 2 122,-379-1-116,-1 0-7,-1 1 0,0 0 0,1 0 0,-1 1 0,10 3 0,-20-5-62,0 0-1,0 0 0,0 0 1,0 0-1,0 0 1,-1 0-1,1 0 0,0 0 1,0 0-1,0 0 0,0 0 1,-1 0-1,1 0 1,0 0-1,0 0 0,0 0 1,-1 0-1,1 0 0,0 0 1,0 0-1,0 0 1,0 0-1,0 0 0,-1 0 1,1 0-1,0 0 0,0 1 1,0-1-1,0 0 1,0 0-1,-1 0 0,1 0 1,0 0-1,0 0 1,0 1-1,0-1 0,0 0 1,0 0-1,0 0 0,0 0 1,0 1-1,0-1 1,-1 0-1,1 0 0,0 0 1,0 0-1,0 1 0,0-1 1,0 0-1,0 0 1,0 0-1,0 0 0,0 1 1,1-1-1,-1 0 0,0 0 1,0 0-1,0 0 1,0 1-1,0-1 0,0 0 1,0 0-1,0 0 0,0 0 1,0 0-1,1 1 1,-2-1-449,0 0 1,0 0 0,0 1 0,0-1 0,0 0-1,0 0 1,0 0 0,0 0 0,0-1-1,0 1 1,0 0 0,0 0 0,0-1 0,0 1-1,0 0 1,0-1 0,0 1 0,-1-1-1,-9-14-13207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2:21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9705,'0'0'4244,"11"3"-4046,-4-1-101,1 0 0,-1 0 0,1-1 0,0 0 0,-1 0 0,1-1 0,0 0 0,0-1 0,-1 0 0,12-2 0,-11 1 99,0 0-1,1 1 0,-1 0 0,1 1 1,-1-1-1,0 2 0,1-1 0,-1 1 1,14 3-1,-5 2 147,-1 0 0,0 0 0,25 15 0,-4-4-82,1-2 0,1-1 0,0-2 0,0-2-1,1-2 1,55 5 0,24 5 377,-74-10-472,1-3 0,-1-2 0,79-5 0,135-32-3,-94 11 33,236-1 0,-5 2-164,531-36 1138,-142 37-923,-1 12 313,-314 13-392,-199-17-112,25 0 216,389 40 321,-616-23-581,667-18 35,-650 9-39,463 12 186,-3 46 86,-444-42-297,444 23 353,-91-9-109,939 29 735,-662-100-760,-677 41-200,153-6 18,242 20 0,-277-2-14,509-14 225,-588-2 299,16-1 378,-109 9-1193,-1 1 0,1 0 1,-1-1-1,1 1 1,-1-1-1,1 1 0,-1-1 1,0 1-1,1-1 1,-1 0-1,0 1 0,1-1 1,-1 1-1,0-1 1,0 0-1,0 1 0,0-1 1,1 0-1,-1 1 1,0-1-1,0 0 0,0 1 1,0-1-1,0 0 1,-1 1-1,1-1 0,0 0 1,0 1-1,0-1 1,-1 1-1,1-1 0,0 0 1,0 1-1,-1-1 1,1 1-1,-1-1 0,1 0 1,-16-10-6735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6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64 131 12620,'0'0'6449,"-9"3"-3449,3-2-2615,3 0-233,1-1 1,0 0-1,0 0 0,0 1 1,0-1-1,0 1 1,0 0-1,0 0 1,0-1-1,0 1 1,0 1-1,1-1 0,-1 0 1,0 0-1,1 1 1,-1-1-1,0 1 1,1-1-1,0 1 1,-1-1-1,1 1 0,0 0 1,0 0-1,0 0 1,0 0-1,0 0 1,1 0-1,-1 0 1,0 0-1,1 0 0,-1 0 1,1 0-1,0 3 1,0-2-48,0-1 0,0 1 1,0-1-1,0 1 0,1-1 0,-1 1 1,1-1-1,-1 0 0,1 1 1,0-1-1,0 0 0,0 1 0,0-1 1,1 0-1,-1 0 0,0 0 1,1 0-1,0 0 0,-1 0 0,1-1 1,0 1-1,0-1 0,0 1 1,0-1-1,4 3 0,-1-3-40,-1 1 1,1-1-1,0 0 1,0 0-1,0 0 0,0-1 1,0 0-1,1 0 1,-1 0-1,0 0 0,0-1 1,7-2-1,-6 2-26,0-1-1,-1-1 1,1 1 0,-1-1-1,1 0 1,-1 0-1,0-1 1,0 1 0,0-1-1,0 0 1,-1-1-1,0 1 1,0-1 0,0 0-1,0 0 1,-1 0 0,1 0-1,2-7 1,-3 5-25,0 0 1,0 0-1,0-1 1,-1 1-1,0 0 0,-1-1 1,1 1-1,-1-1 1,-1 0-1,0 1 1,0-1-1,0 0 1,-1 1-1,-2-11 0,2 15-24,0 1 0,0-1-1,0 1 1,-1-1 0,1 1-1,-1 0 1,1-1 0,-1 1-1,0 0 1,0 0 0,0 0-1,0 1 1,0-1-1,0 0 1,-1 1 0,1-1-1,-1 1 1,1 0 0,-1 0-1,1 0 1,-1 0 0,1 0-1,-1 1 1,0-1 0,0 1-1,1 0 1,-1-1-1,0 1 1,0 1 0,1-1-1,-1 0 1,0 1 0,0-1-1,1 1 1,-1 0 0,1 0-1,-1 0 1,0 0 0,1 0-1,0 0 1,-1 1-1,1-1 1,0 1 0,0 0-1,0 0 1,0 0 0,0 0-1,0 0 1,-2 3 0,-5 9-1,0 1 0,1 0 1,0 0-1,1 1 0,1 0 1,0 0-1,1 0 0,1 1 1,1 0-1,0 0 0,1 0 0,1 27 1,1-39 12,0-1 1,1 1-1,-1-1 0,1 1 1,0-1-1,0 0 1,1 1-1,-1-1 1,1 0-1,0 0 0,0 0 1,1 0-1,-1 0 1,1-1-1,0 1 0,0-1 1,0 0-1,0 1 1,0-1-1,1-1 0,-1 1 1,1 0-1,0-1 1,0 0-1,0 0 0,0 0 1,0 0-1,1-1 1,4 2-1,12 2-91,1-2-1,-1 0 0,1-1 1,38-1-1,-44-1-89,86-7-3049,-3-12-4595,-43 5 499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5:19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18614 318 5189,'-271'-15'3619,"-27"-2"1997,197 10-5541,1 6 0,0 3 0,-1 5-1,-121 24 1,-594 64-64,-30-17 1837,159-9-1048,-244-34 107,470-23-656,-1575 17 694,1052-71-787,292 5 202,343 25-310,-2558-119 706,975-80-692,1646 181-24,-355 7 0,-285 68 675,159-21-81,-76 6 467,735-19-1034,0 5 0,2 5-1,0 4 1,2 5 0,1 4 0,2 5-1,-103 55 1,172-76-97,0 1-1,2 1 0,0 2 1,1 1-1,2 1 1,0 2-1,2 0 1,-36 49-1,50-60 16,1 1-1,0 0 1,2 1 0,0 0 0,1 0-1,0 1 1,2-1 0,0 2-1,1-1 1,0 0 0,2 1-1,0-1 1,1 1 0,1 0-1,1-1 1,1 1 0,0 0-1,9 31 1,-4-29 8,2 0-1,0 0 1,1-2-1,1 1 1,1-1-1,1-1 1,0 0-1,1 0 1,1-2-1,1 0 1,0 0 0,1-2-1,1 0 1,0-1-1,29 16 1,7-1-22,1-1 1,1-3-1,1-2 1,88 20 0,26-2-175,210 19 1,183-12-211,-456-39 323,2284 90-369,-676-63 528,-1257-23-74,1363 12 0,-684-14 5,1571 4-6,-1209-81 60,-2-59 35,-887 72-77,1938-190 164,-2516 241-162,495-58-69,-10-41-288,-477 91 351,-1-1 0,0-2-1,-1-2 1,0-1 0,-1-3 0,47-31-1,-74 43 34,0 1 0,-1-2 0,0 1 0,-1-2 0,0 1 0,-1-1 0,1 0 0,-2-1 0,0 0 0,0 0 0,-1-1 0,0 0 0,-1 0 0,0 0 0,-1 0 0,0-1 0,-1 0 0,-1 0 0,0 0 0,-1 0 0,0 0-1,-1 0 1,0 0 0,-4-18 0,2 19-27,-2 0-1,0 1 1,0-1-1,-1 1 0,0 0 1,-1 0-1,0 1 1,-1-1-1,0 2 1,0-1-1,-1 1 0,-1 0 1,1 0-1,-2 1 1,-14-11-1,-10-5 23,-1 2 0,-1 1-1,-49-20 1,-15 0-85,-1 4-1,-108-23 1,-218-31-139,-654-63-235,665 102-2091,1-7-3779,110 8-5057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5:54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2049 790 11659,'-34'-96'1537,"-7"-1"-992,0 5 192,-1 2-33,-4 4-447,-6 6-193,-5 4-32,-12 9 0,-14 12-64,-18 20 0,-23 20-193,-25 15-415,-22 12-161,-14 25-224,-16 10-480,-8 9-33,-9-1-1729,-8 4-192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5:55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16656 0 1153,'-864'195'7700,"-406"185"-5428,-3057 1460 1940,3974-1667-4133,-2154 1075 88,1137-500-146,31 52 48,901-533 458,-1152 745 214,1229-755-678,12 15 0,-390 394 1,579-500 168,7 6-1,-225 333 1,310-398-226,5 4 0,5 1 0,5 4 0,4 1 0,6 3 0,-43 194 0,72-239-19,3-1-1,4 2 1,3-1 0,3 1 0,3-1 0,21 126 0,-12-146-3,2-1-1,2 0 1,3-1-1,3 0 1,1-2-1,3-1 1,2-1-1,2-1 1,57 72-1,-50-78-14,1-3 1,1-1-1,3-1 0,1-3 0,1-1 0,81 45 0,-58-44 9,0-3 0,2-3 0,1-3 0,95 21 0,-37-20 32,216 16 1,128-26 166,-70-26 38,0-17 0,403-81 1,778-223-48,-1324 272-85,1234-293 99,-11-53-33,315-174-76,-7-36 117,-1575 540-138,1733-638 125,-40-96-71,-510 130-72,-45-73-57,-469 152 16,-749 492 20,-5-6 0,-5-5 0,-6-5 0,121-165 0,-184 212 8,-3-3-1,-4-3 1,-3-1 0,-5-2-1,-3-2 1,40-143-1,-58 154 75,-4-2 0,-2 0 0,-5 0 0,-2-1 0,-5 0 0,-2 1 0,-5-1 0,-17-94 0,2 83 137,-3 1 1,-5 1 0,-3 1 0,-4 2 0,-4 1 0,-56-88-1,11 42 446,-4 3-1,-202-217 1,191 242-424,-5 5 0,-3 5 0,-5 4 0,-162-96 1,170 124-293,-3 5 1,-2 5-1,-2 5 1,-2 4-1,-180-40 1,145 55-634,-2 5 0,-237-2 0,-319 61-3455,150 38-438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18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9002 7911,'15'-7'1138,"630"-331"495,142-110-1465,107-65 1928,1464-988 2646,-1831 1159-4659,-47 31-65,2573-1620 1886,-1379 934-1344,21 42-143,711-227 96,-2261 1118-467,72-31-24,280-166 0,-487 255 14,-6 4 29,0 0-1,0-1 0,0 1 0,-1-1 0,1 0 0,-1 0 1,1 0-1,-1 0 0,0-1 0,0 1 0,3-5 1,-6 7-46,0 1 0,0-1 0,-1 1 1,1-1-1,0 1 0,0-1 0,0 1 1,0-1-1,0 1 0,0 0 0,-1-1 1,1 1-1,0-1 0,0 1 0,-1 0 1,1-1-1,0 1 0,-1 0 0,1-1 1,0 1-1,-1 0 0,1-1 0,0 1 1,-1 0-1,1 0 0,-1 0 0,1-1 0,0 1 1,-1 0-1,1 0 0,-1 0 0,1 0 1,-1 0-1,1 0 0,-1 0 0,1 0 1,-1 0-1,1 0 0,-1 0 0,1 0 1,0 0-1,-2 0 0,-26 0-190,24 0 219,-55 3-1905,0 3 0,-86 19-1,-28 5-5158,97-22 1913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18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314 1162 17200,'-94'14'628,"61"-10"225,1 1 0,0 1 1,-53 19-1,82-24-837,0 1-1,0-1 0,0 1 0,0 0 1,0 0-1,0 0 0,1 0 0,-1 0 0,1 1 1,-5 4-1,7-6-19,0-1 1,-1 1-1,1-1 1,0 1-1,0-1 1,0 0-1,-1 1 1,1-1-1,0 1 1,0-1-1,0 1 1,0-1-1,0 1 1,0-1-1,0 1 1,0-1-1,0 1 1,0-1-1,0 1 1,0-1-1,0 1 1,1-1-1,-1 1 1,0-1-1,0 1 1,0-1-1,1 0 1,-1 1-1,1 0-4,1 0-1,-1 0 0,0 0 1,1-1-1,-1 1 0,0 0 1,1-1-1,-1 1 0,1-1 1,-1 1-1,1-1 0,-1 0 1,1 0-1,1 0 0,20 2-45,0-2 0,0-1 0,0 0 0,0-2 0,-1 0 0,1-2 0,25-8 0,151-67-305,-172 68 334,577-277 104,29-14 386,109 6 578,21 74-100,-711 211-919,-1 3 0,1 2 0,78 0 0,-126 7-33,1 0 0,-1 0 1,1 0-1,-1 1 0,1 0 0,-1-1 0,1 2 1,-1-1-1,1 0 0,-1 1 0,0 0 0,0 0 1,0 0-1,0 1 0,4 2 0,-6-2-2,0-1-1,0 1 1,-1 0-1,1-1 1,-1 1-1,1 0 1,-1 0-1,0 0 1,0 0-1,0 0 1,0 0-1,-1 0 1,1 0-1,-1 0 0,0 1 1,0-1-1,0 0 1,0 0-1,-1 0 1,1 0-1,-1 0 1,-1 5-1,-1 3 33,-1-1-1,1 0 0,-2 0 0,1-1 0,-2 1 0,1-1 1,-12 15-1,-56 57 273,57-65-230,-83 80 469,-141 105 0,-130 66 565,105-78-279,64-40-655,-274 263 0,430-366-737,-76 102 0,99-115-670,1 1 0,-18 41 0,19-18-3784,17-31-3973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2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29 134 4324,'-1'-2'245,"-1"-1"0,0 0 0,1 0 0,0 0 0,0 0 1,0 0-1,0 0 0,0 0 0,0 0 0,1 0 0,-1-3 0,-5-21 5836,2 24-3172,1 10-2066,0 9-522,4-14-291,-1 0 0,1-1 0,0 1 0,0-1 0,-1 1-1,1-1 1,0 1 0,0-1 0,1 1 0,-1-1 0,0 0 0,0 1 0,1-1-1,-1 0 1,1 0 0,-1 0 0,1 0 0,-1 0 0,1-1 0,-1 1 0,1 0 0,0-1-1,-1 1 1,1-1 0,0 1 0,0-1 0,0 0 0,1 0 0,59 6 472,-59-6-451,159-1 596,190-27-1,-139 7-572,-36 5 9,-41 2 30,1 5 0,139 10 0,-255 2-115,1 0 0,25 8 0,-91-1 557,-422-22-151,173-1 159,264 12-499,44 0-9,48-1-20,134 1 69,586-32-245,-1033 56-99,57 5-961,-254 23 1857,416-53-440,50-6-38,49-9-129,31 1-319,143-6 0,90 16-595,-322 6 861,-510 34-804,-8 0 1824,505-34-1004,1 0 0,0 0 0,-1 0 1,1-1-1,0 1 0,-1 0 0,1-1 0,0 0 0,0 1 0,-1-1 0,1 0 0,0 0 0,0 0 0,0 0 0,0-1 0,0 1 0,-2-3 0,3 4-9,1-1-1,0 1 1,0 0-1,0-1 1,-1 1-1,1-1 1,0 1-1,0-1 1,0 1-1,0 0 0,0-1 1,0 1-1,0-1 1,0 1-1,0-1 1,0 1-1,0-1 1,0 1-1,0-1 1,0 1-1,0-1 1,0 1-1,0 0 0,1-1 1,-1 1-1,0-1 1,0 1-1,1 0 1,-1-1-1,22-13-85,5 6 25,-1 1-1,1 1 0,0 1 0,44-1 0,116 6-806,-98 2 540,318 15-748,-1029 11 1144,-8-1 798,605-30-569,19 0-120,18 0-100,265-3-115,-112 5-42,167-8-251,289-5-1885,-602 16 2004,-28 4-7,-32 2 129,-627 13 757,342-17 961,784-39-1599,-349 30-416,392-3-81,-502 8 462,1 0 1,0 0 0,0 0-1,0 1 1,0-1 0,0 0-1,0 0 1,0 0-1,0 0 1,0 1 0,0-1-1,-1 0 1,1 0-1,0 0 1,0 0 0,0 1-1,0-1 1,0 0-1,0 0 1,0 0 0,0 0-1,0 1 1,0-1-1,1 0 1,-1 0 0,0 0-1,0 0 1,0 1-1,0-1 1,0 0 0,0 0-1,0 0 1,0 0 0,0 1-1,1-1 1,-1 0-1,0 0 1,0 0 0,0 0-1,0 0 1,0 0-1,1 0 1,-1 1 0,0-1-1,0 0 1,0 0-1,0 0 1,1 0 0,-1 0-1,-18 8-11,-40 7 87,0-2 1,-102 9-1,-123-11 572,268-12-442,0 1 0,0-2 1,-15-2-1,26 3-172,1 0 1,0 0-1,-1 0 1,1-1-1,0 1 1,-1-1-1,1 1 1,-5-5-1,7 5-45,0 0 0,0 0 0,1 1 0,-1-1 0,0 0 0,1 0 0,-1 0 0,0 0 0,1 0 0,-1-1 0,1 1 0,-1 0 0,1 0 0,0 0 0,0 0 0,-1 0 0,1-1 0,0 1 0,0 0 0,0 0 0,0 0 0,0-1 0,0 1 0,1 0 0,0-2 0,7-12-2271,12-5-2909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8:08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385 148 13581,'0'0'1409,"10"6"-854,-4-3-498,-3-1 71,1 1 1,0-1-1,-1 0 0,1 0 0,0 0 0,0-1 1,0 0-1,0 1 0,1-1 0,-1-1 0,0 1 1,0 0-1,1-1 0,-1 0 0,0 0 1,0-1-1,1 1 0,-1-1 0,0 0 0,0 0 1,8-2-1,-3-3 172,0 0 1,1 1-1,-1 0 1,1 1-1,0 0 1,14-3-1,-18 6-261,0 0 0,0 1 0,0 0 0,0 0 0,0 0 0,0 1 0,0-1 0,0 1 0,0 1 0,0-1 0,0 1 0,9 5 0,4 1 21,-1 0-1,2 0 0,-1-2 1,27 5-1,-40-10-14,1 0 0,-1-1 0,1 0 0,-1 0-1,0 0 1,1-1 0,-1 0 0,0-1 0,1 1 0,-1-1 0,0 0 0,0-1 0,0 1 0,-1-1 0,1 0-1,-1-1 1,10-7 0,11-14 219,-23 22-214,0-1 0,1 1-1,-1-1 1,0 1 0,1 0 0,0 0 0,0 0-1,0 1 1,0-1 0,0 1 0,0 0 0,1 0-1,-1 1 1,1-1 0,-1 1 0,10-1 0,-14 2 40,-27-18 615,16 11-669,0 1-1,0 1 1,-1 0-1,1 1 1,-1 0 0,0 1-1,-1 0 1,1 0-1,0 2 1,-1 0-1,1 0 1,-1 1 0,1 0-1,-18 4 1,-13 4 468,1 2 0,-77 28 1,75-22 513,-84 19 1,98-30-886,0-2 1,1-1-1,-1-1 1,0-1-1,0-2 1,0-1-1,1-1 1,-1-2-1,-40-12 1,70 17-145,-1 1 0,0-1 0,0 1 0,1-1 0,-1 1 0,0 0 0,0-1 0,0 1 0,1 0 1,-1 0-1,0 0 0,0-1 0,0 1 0,0 0 0,0 0 0,1 0 0,-1 0 0,0 1 0,0-1 1,0 0-1,0 0 0,1 0 0,-1 1 0,0-1 0,0 0 0,0 1 0,-1 0 0,2 0-22,0 0 0,0 0 0,0 1 0,1-1 0,-1 0 0,0 0 0,0 0 0,1 0 0,-1 0 0,1 0 0,-1 1 0,1-1 0,-1 0 0,1 0 0,0 0-1,1 1 1,36 41-370,-31-37 399,0-1 0,1 0 0,0-1 0,0 0 0,0 0 0,0-1 0,0 0 0,1 0 0,0-1 0,-1 0 0,1-1 0,0 0 0,0 0 1,0-1-1,0 0 0,16-2 0,9-4 15,-2-1 1,1-2 0,38-15-1,0 1 5,-21 9-6,1 4 0,0 1 0,87-3 0,158 16 57,-93 1-46,-195-5-4,0-1 1,0 0-1,0 0 1,-1 0-1,1-1 1,0 0-1,9-4 1,-16 5-12,1 1 0,0-1 0,0 0 1,-1 0-1,1 0 0,0 0 0,-1 0 0,1 0 0,-1 0 1,0-1-1,1 1 0,-1 0 0,0-1 0,0 1 0,0-1 1,0 0-1,0 1 0,0-1 0,0 0 0,0 1 0,-1-1 1,1 0-1,-1 0 0,1 0 0,-1 0 0,0 0 0,0 1 1,0-1-1,0 0 0,0 0 0,0 0 0,0 0 0,-1 0 1,1 0-1,-1 1 0,0-4 0,-1 3 13,1-1 0,-1 1 0,0 0 0,0 0 0,0 0-1,0 0 1,0 0 0,0 0 0,0 1 0,0-1 0,-1 0 0,1 1 0,-1 0-1,1 0 1,-1 0 0,0 0 0,1 0 0,-1 0 0,0 1 0,-3-1 0,-59-6 105,64 7-122,-58 2 23,1 2 1,0 3-1,-109 27 0,-25 3 104,79-22-62,-169 29 301,243-35-321,0 1 1,1 2-1,0 2 1,-70 37-1,102-48-58,-1 1-1,1 1 0,0-1 0,0 1 0,1 0 0,0 0 0,0 1 1,-7 9-1,10-12 2,0 0 0,1-1 0,-1 1 1,1 0-1,0 0 0,0 0 0,0 0 0,0 0 1,1 0-1,-1 0 0,1 0 0,-1 0 0,1 0 1,0 0-1,1 0 0,-1 0 0,0 0 1,1 0-1,0 0 0,-1 0 0,1 0 0,1 0 1,1 5-1,1-2-39,1 1 0,0 0 0,0-1 0,1 0-1,0-1 1,0 1 0,0-1 0,1 0 0,-1 0 0,1-1 0,9 5 0,7 2-289,0-1 1,36 10-1,-21-11-1346,0-1 0,1-1 0,66 1-1,10-7-6066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8:11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17 187 5221,'0'0'6123,"-3"-8"-4404,0 2-1161,2 4-365,-1 0 1,1-1-1,0 1 0,0 0 1,0-1-1,0 1 1,1-1-1,-1 1 1,1-1-1,-1 1 1,1-1-1,0 1 0,0-1 1,0-3-1,5 8 5883,10 6-4865,0 0-1286,-4-6 164,-1 0-1,1 0 0,0-1 0,-1 0 0,1-1 0,0 0 0,0-1 0,-1 0 0,1 0 1,-1-2-1,1 1 0,14-6 0,21-4 235,-34 10-286,-1 1 0,0 1-1,0 0 1,1 0 0,-1 1 0,0 1 0,14 3 0,-13-2-29,1-1 0,-1 0-1,0-1 1,1-1 0,19-1-1,-31 1 8,0 0-1,-1 0 1,1 0-1,0 0 0,0 0 1,-1 0-1,1 0 1,0 0-1,-1 0 1,1 0-1,0 0 1,-1-1-1,1 1 1,0 0-1,-1-1 1,1 1-1,0 0 1,-1-1-1,1 1 0,-1-1 1,1 1-1,-1-1 1,1 1-1,-1-1 1,1 1-1,-1-1 1,0 1-1,1-1 1,-1 0-1,0 1 1,1-1-1,-1-1 1,0 1 41,-1 1 0,0-1 1,1 0-1,-1 1 1,0-1-1,1 0 0,-1 1 1,0-1-1,0 1 1,0-1-1,0 1 0,0 0 1,0-1-1,1 1 1,-1 0-1,0-1 0,0 1 1,0 0-1,0 0 1,0 0-1,0 0 0,0 0 1,-2 0-1,-358 2 3281,361-2-3332,2 0-32,0 0-1,0 0 1,0 0 0,0 0-1,0 0 1,0-1-1,-1 1 1,1-1 0,0 1-1,0-1 1,0 0 0,0 1-1,0-1 1,2-2-1,-1 2 1,51-24-47,101-39 94,-134 58-75,-1 0 0,1 2 0,1 0 0,-1 1 0,41 1 0,-44 6 54,-17 5 196,-2-7-166,0 0-1,0-1 1,0 1-1,-1-1 1,1 0-1,-1 1 0,1-1 1,-1 0-1,0 0 1,1 0-1,-1 0 1,0 0-1,-3 1 1,-265 81 994,95-32-546,175-51-487,0 0 0,0 0 0,0 0 0,-1 1 1,1-1-1,0 0 0,0 0 0,0 0 0,0 0 1,0 0-1,0 0 0,-1 1 0,1-1 1,0 0-1,0 0 0,0 0 0,0 0 0,-1 0 1,1 0-1,0 0 0,0 0 0,0 0 0,0 0 1,-1 0-1,1 0 0,0 0 0,0 0 0,0 0 1,-1 0-1,1 0 0,0 0 0,0 0 1,0 0-1,0 0 0,-1 0 0,1 0 0,0 0 1,0 0-1,0 0 0,0-1 0,0 1 0,-1 0 1,1 0-1,0 0 0,0 0 0,0 0 0,0 0 1,0-1-1,0 1 0,0 0 0,-1 0 0,1 0 1,0 0-1,0-1 0,0 1 0,0 0 1,0 0-1,0 0 0,0 0 0,0-1 0,0 1 1,0 0-1,0 0 0,0 0 0,0-1 0,0 1 1,13-17-1698,42-37-3288,-24 25 1788,12-16-2970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3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25 10570,'-7'-4'3334,"8"2"-1054,20-1-138,53 3-2325,-45 1 756,3-1-468,753-16 773,-979 18 580,-47 4-199,-70 37 545,421-45-8023,-45-12-1404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4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345 1 12172,'0'0'7500,"-14"7"-6683,-28 18-193,1 2 1,2 2-1,-72 66 1,93-76-493,3-6-107,1 1 0,1 1 0,1 0 0,-14 20-1,33-42-4213,17-20 985,1-8-1756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1 124 5990,'0'0'3694,"6"-9"-806,-1 2-1813,24-36 1411,-20 26 1659,-2-1 3700,-20 63-7349,5-19 20,2 0 1,0 0-1,1 1 1,-1 36 0,6-56-449,0 0 0,1-1 0,-1 1 0,1 0 0,1-1 0,-1 1 0,1-1 0,0 1 0,1-1 0,-1 0 0,1 0 0,0 0 0,1 0 0,0-1 0,0 1 1,0-1-1,0 0 0,1 0 0,0 0 0,0-1 0,0 0 0,10 7 0,-9-7-68,0-1 0,1 1 0,-1-1 0,1 0 0,-1-1 0,1 0 0,0 0 0,0 0 0,0-1 0,0 0 0,0 0 0,0-1 0,0 0 0,1 0 0,-1-1 0,0 0 0,0 0 0,0 0 0,0-1 0,-1 0 0,1-1 0,0 1 0,-1-1 0,1 0 0,-1-1 0,0 0 0,0 0 0,-1 0 0,1-1 0,-1 1 0,0-1 0,0-1 0,0 1 0,-1-1 0,0 0 0,0 0 0,0 0 0,-1 0 0,0 0 0,0-1 0,-1 0 0,1 1 0,-1-1 0,-1 0 0,2-11 0,-2 11 0,-1 0 0,0 0 0,0 0 0,-1 0 0,1 0 0,-2 0 0,1 0 0,-5-13 0,5 17 0,0 1 0,-1 0 0,1-1 0,0 1 0,-1 0 0,0 0 0,0 0 0,1 0 0,-1 1 0,0-1 0,0 0 0,-1 1 0,1-1 0,0 1 0,0 0 0,-1 0 0,1 0 0,-1 0 0,1 0 0,-1 0 0,1 1 0,-1-1 0,1 1 0,-1-1 0,0 1 0,-3 1 0,5-1 0,0 0 0,1 0 0,-1 0 0,1 1 0,-1-1 0,1 0 0,-1 1 0,1-1 0,-1 0 0,1 1 0,0-1 0,-1 1 0,1-1 0,0 1 0,-1-1 0,1 0 0,0 1 0,-1 0 0,1-1 0,0 1 0,0-1 0,-1 1 0,1-1 0,0 1 0,0-1 0,0 1 0,0 0 0,0-1 0,0 1 0,0-1 0,0 1 0,0-1 0,0 1 0,0 0 0,1-1 0,-1 1 0,0-1 0,0 1 0,0-1 0,1 1 0,-1-1 0,0 1 0,1-1 0,-1 1 0,0-1 0,1 1 0,-1-1 0,1 0 0,-1 1 0,0-1 0,1 1 0,-1-1 0,1 0 0,-1 0 0,1 1 0,0-1 0,-1 0 0,1 0 0,6 3 0,1 0 0,-1 0 0,0-1 0,1-1 0,-1 1 0,1-1 0,-1 0 0,1-1 0,0 0 0,-1 0 0,1 0 0,0-1 0,-1 0 0,1-1 0,-1 0 0,0 0 0,1-1 0,-1 1 0,0-1 0,0-1 0,-1 0 0,1 0 0,-1 0 0,0 0 0,0-1 0,0 0 0,9-11 0,-12 12 0,1 0 0,0 1 0,-1-1 0,1 1 0,1 0 0,-1 0 0,0 1 0,7-4 0,-6 4 0,-1 0 0,1-1 0,-1 0 0,0 0 0,1 0 0,-1 0 0,-1-1 0,8-7 0,-9 8 0,0 1 0,0-1 0,0 0 0,-1 0 0,1 0 0,-1 0 0,1-1 0,-1 1 0,0 0 0,0-1 0,-1 1 0,1 0 0,-1-1 0,0 1 0,0-7 0,0 9 0,-1 1 0,1-1 0,-1 1 0,1-1 0,-1 1 0,0-1 0,1 1 0,-1 0 0,1-1 0,-1 1 0,0 0 0,1-1 0,-1 1 0,0 0 0,1 0 0,-1 0 0,0-1 0,0 1 0,1 0 0,-1 0 0,0 0 0,0 0 0,1 1 0,-1-1 0,0 0 0,1 0 0,-1 0 0,0 0 0,1 1 0,-1-1 0,0 0 0,1 1 0,-1-1 0,0 0 0,0 2 0,-23 12 0,10 2 0,0 0 0,1 0 0,-20 36 0,27-42 0,1 0 0,1 0 0,-1 1 0,1-1 0,1 1 0,0 0 0,1 0 0,0 0 0,-1 12 0,3-21 0,1 0 0,-1 0 0,0 0 0,1 0 0,-1 1 0,1-1 0,0 0 0,0 0 0,-1 0 0,1 0 0,1 0 0,-1-1 0,0 1 0,0 0 0,1 0 0,-1-1 0,1 1 0,-1-1 0,3 2 0,1 1 0,1-1 0,-1 1 0,1-1 0,-1-1 0,1 1 0,10 2 0,2-1 0,-1 0 0,1-1 0,0-1 0,18-1 0,-31-1-244,1 0 0,-1 0 0,0-1 0,0 0-1,0 0 1,0 0 0,0-1 0,0 1 0,0-1 0,0 0 0,8-6 0,-6 3-664,-1 0 0,0 0 0,0-1 1,-1 0-1,0 0 0,0 0 1,5-8-1,9-15-9561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4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398 0 10922,'0'0'2819,"-26"61"-1442,9-26-256,4 2-128,2 3-160,7 0-128,4-4-321,0-1-288,3-3 0,7-5-32,-1-4 0,-3-4-384,-3-2-961,-3-7-1378,0-1-1537,-12-6-2882</inkml:trace>
  <inkml:trace contextRef="#ctx0" brushRef="#br0" timeOffset="1">1 399 9129,'0'0'10025,"53"-6"-8936,8 2-96,11 0-416,3-3-321,2 3-224,-5-1-64,-9-2-2434,-11-7-2916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6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14990,'0'0'14825,"-6"8"-14670,-18 25-91,23-33-63,1 1 0,0-1 0,0 1 1,0-1-1,-1 1 0,1-1 0,0 1 0,0 0 1,0-1-1,0 1 0,0-1 0,0 1 0,0-1 1,0 1-1,0 0 0,0-1 0,0 1 0,1-1 0,-1 1 1,0-1-1,0 1 0,1-1 0,-1 1 0,0-1 1,0 1-1,1-1 0,-1 1 0,0-1 0,1 0 1,-1 1-1,1-1 0,-1 0 0,1 1 0,-1-1 1,1 0-1,-1 1 0,1-1 0,-1 0 0,1 0 1,24 9 82,-20-8-56,4 2-27,0-1 1,-1 2-1,1-1 1,-1 1 0,0 1-1,15 10 1,-20-13-3,0 1-1,0 0 1,-1 0 0,1 0 0,-1 0 0,0 0 0,0 0 0,0 1 0,0-1 0,-1 1 0,1-1 0,-1 1 0,0 0 0,0 0 0,0-1-1,0 1 1,-1 0 0,0 0 0,0 5 0,1-4 83,-1 0-1,-1 1 1,1-1 0,-1 0-1,0 1 1,0-1 0,0 0-1,-1 0 1,0 0-1,0 0 1,0 0 0,0 0-1,-1-1 1,0 1 0,0-1-1,0 1 1,-1-1 0,1 0-1,-1 0 1,0-1-1,0 1 1,-1-1 0,1 0-1,0 0 1,-1 0 0,0-1-1,0 0 1,0 0-1,0 0 1,-7 2 0,7-2-60,0 0 1,-1-1-1,0 1 1,1-1-1,-1 0 1,0 0-1,0-1 1,0 0-1,1 0 1,-1 0-1,0-1 1,0 1-1,1-2 1,-1 1-1,0 0 1,-9-5-1,12 4-91,0 0-1,-1 0 0,1 0 1,0-1-1,0 1 0,0-1 0,1 0 1,-1 1-1,1-1 0,-4-6 1,3 4-344,1 1 1,0-1 0,0 0 0,0 0 0,1 0 0,0 0 0,0 0-1,0 0 1,0-6 0,0-27-5482,1-4-1238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7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8200,'0'0'18385,"65"-14"-15886,-43 13-930,3-1-704,5 2-673,5-2-160,4 0-480,1-3-1410,6 0-2338,-1-1-2755,0-5-9608</inkml:trace>
  <inkml:trace contextRef="#ctx0" brushRef="#br0" timeOffset="1">865 68 18161,'0'0'3139,"-52"53"-320,28-24-353,7-4-704,0 0-417,9-6-608,2-4-353,2-1-320,3-6-32,1-1-416,-2-1-673,0-2-1377,-4-3-1218,-2-1-576,-3 0-2722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7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38 16688,'0'0'3470,"-11"4"-1159,4-2-2068,0 0-1,0 1 1,1 0-1,-1 1 0,1-1 1,0 1-1,0 0 1,0 1-1,1-1 1,0 1-1,-1 0 0,2 0 1,-1 1-1,1 0 1,-1 0-1,-4 9 0,4-5 49,0 1 0,0 0 0,1 0 0,0 0 0,1 0 0,0 1 0,1 0 0,1-1 0,-1 17 0,2-27-285,0 0 1,0 0 0,0 0-1,0 0 1,0 1-1,0-1 1,0 0 0,1 0-1,-1 0 1,1 0-1,-1 0 1,0 0 0,1 0-1,0 0 1,-1 0-1,1 0 1,0 0-1,-1-1 1,1 1 0,0 0-1,0 0 1,0-1-1,0 1 1,-1 0 0,1-1-1,0 1 1,0-1-1,0 1 1,0-1-1,1 1 1,-1-1 0,0 0-1,0 0 1,0 1-1,0-1 1,0 0 0,0 0-1,0 0 1,1 0-1,-1 0 1,0-1-1,0 1 1,0 0 0,0 0-1,1-1 1,4 0 98,-1-1 0,0 1 0,0-1 0,0 0 1,0-1-1,0 1 0,-1-1 0,8-5 0,-5 1-25,1 0 1,-1-1-1,-1 0 0,0 0 1,0 0-1,0-1 0,-1 0 1,0 0-1,-1-1 0,0 1 0,-1-1 1,0 0-1,0 0 0,-1 0 1,0 0-1,-1 0 0,0 0 1,-1-1-1,0 1 0,0 0 1,-1 0-1,-3-11 0,4 20-86,0-1 1,-1 1-1,1-1 0,-1 1 0,1-1 1,-1 1-1,0-1 0,0 1 0,1 0 1,-1 0-1,0-1 0,0 1 0,0 0 1,0 0-1,-1 0 0,1 0 0,0 0 1,0 0-1,-1 0 0,1 1 0,0-1 1,-1 0-1,1 1 0,-1-1 0,1 1 1,-1-1-1,1 1 0,-1 0 0,1 0 1,-1-1-1,0 1 0,1 0 0,-1 0 0,1 1 1,-1-1-1,1 0 0,-1 1 0,-2 0 1,0 0-6,1 0 1,-1 1 0,1 0-1,-1-1 1,1 1 0,0 0 0,-1 1-1,1-1 1,0 0 0,1 1-1,-1 0 1,0 0 0,1 0-1,-4 5 1,2-1-256,1 1-1,1-1 1,-1 0 0,1 1-1,1-1 1,-1 1 0,1-1-1,0 11 1,1-11-1043,0 0 0,0 0 1,1 0-1,0 0 0,3 10 0,7 5-5764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8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0 17392,'0'0'7138,"-5"11"-4725,-2 3-1767,-28 65 1089,33-75-1692,1 1 0,-1-1 0,1 1 0,0 0 0,0-1 0,1 1 0,-1 0 0,1 0 0,0 0 0,1-1 0,-1 1 0,1 0 0,0-1 0,0 1 0,0 0 0,3 5 0,-4-9-7,1 1 1,0-1-1,0 1 0,1-1 1,-1 1-1,0-1 0,0 0 1,1 1-1,-1-1 0,0 0 0,1 0 1,-1 0-1,1 0 0,0 0 1,-1-1-1,1 1 0,0 0 1,-1-1-1,1 1 0,0-1 0,0 1 1,0-1-1,-1 0 0,1 0 1,0 0-1,0 0 0,0 0 1,0 0-1,-1-1 0,1 1 0,0-1 1,0 1-1,-1-1 0,1 0 1,0 1-1,-1-1 0,1 0 1,0 0-1,1-1 0,2-2 79,0 0-1,0 1 1,0-1-1,0-1 1,-1 1-1,0-1 1,0 0-1,0 0 1,0 0-1,3-7 1,-6 9-115,1 0 0,0-1 0,-1 1 0,0 0 0,0-1 0,0 1 0,0-1 0,-1 1 0,1-1 0,-1 0 0,0 1 0,0-1 0,0 0 0,-1 1 0,1-1 0,-1 1 0,0-1 0,0 1 0,0-1 0,-3-6 0,2 8 0,0-1 0,0 1 0,-1-1 0,1 1 0,-1-1 0,0 1 0,1 0 0,-1 0 0,0 1 0,0-1 0,0 1 0,-1-1 0,1 1 0,0 0 0,0 0 0,-1 0 0,1 1 0,0-1 0,-1 1 0,1 0 0,-7 0 0,9 0 1,0-1-38,-1 1-1,1 0 1,0 0 0,0-1 0,-1 1 0,1 0 0,0 0 0,-1 0 0,1 0 0,0 0 0,-1 1-1,1-1 1,0 0 0,-1 1 0,1-1 0,0 1 0,0-1 0,-1 1 0,1-1 0,0 1-1,0 0 1,0 0 0,0-1 0,0 1 0,0 0 0,0 0 0,0 0 0,0 0 0,1 0 0,-1 0-1,0 1 1,0-1 0,1 0 0,-1 0 0,1 0 0,-1 1 0,1 0 0,1 3-6588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8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15663,'0'0'9705,"-3"53"-8904,31-48 416,6-5-609,9 0-447,8 0-514,1-6-2433,4-7-1186,-4-3-1569,-2-2-5990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8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0 19699,'0'0'2562,"-69"85"577,35-34-480,8 1-1058,10-1-608,9-2-673,7-5-288,1-7-160,13-4-608,1-4-866,-3-7-1249,-3-9-256,-8-8-1089,-5-13-10377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9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2 169 13389,'0'-8'2995,"0"4"-2779,-1 0 88,1 1 0,0-1 0,0 0 1,0 1-1,0-1 0,0 0 0,1 1 0,-1-1 0,1 1 1,0-1-1,0 1 0,1-1 0,-1 1 0,1-1 0,0 1 1,-1 0-1,1 0 0,1 0 0,-1 0 0,0 0 0,1 1 1,-1-1-1,4-2 0,10-5 356,0 1 0,0 1 0,1 0 0,0 1 1,0 1-1,1 0 0,25-4 0,-14 5-201,1 2-1,-1 0 1,56 4 0,-78-1-450,0 1-1,0 0 1,0 0-1,0 1 1,0 0-1,0 0 1,0 0-1,0 1 1,-1 0 0,0 1-1,1 0 1,-1-1-1,0 2 1,9 8-1,-12-10 46,0 1 0,-1-1 0,1 1-1,-1 0 1,0-1 0,0 1 0,0 0 0,-1 0-1,1 0 1,-1 0 0,0 1 0,0-1-1,-1 0 1,1 0 0,-1 1 0,0-1-1,0 0 1,0 1 0,-1-1 0,1 0 0,-1 0-1,0 1 1,0-1 0,-1 0 0,1 0-1,-4 6 1,-2 2-30,-1 1 0,0-1-1,0 0 1,-1-1 0,-1 0 0,0-1-1,0 0 1,-13 9 0,-4 2-39,0-2 1,-42 23 0,26-24 14,43-18-5,0 0 0,0 0 0,0-1 0,0 1 0,1 0 0,-1 0 0,0 0 0,0-1 0,0 1 0,0 0 0,0 0 0,0 0 0,0-1 0,0 1 0,0 0 1,0 0-1,-1 0 0,1-1 0,0 1 0,0 0 0,0 0 0,0 0 0,0 0 0,0-1 0,0 1 0,0 0 0,0 0 0,-1 0 0,1 0 0,0 0 0,0-1 0,0 1 0,0 0 0,0 0 0,-1 0 0,1 0 0,0 0 0,0 0 0,0 0 0,-1 0 0,1-1 0,0 1 0,0 0 0,0 0 0,0 0 0,-1 0 0,1 0 1,0 0-1,0 0 0,0 0 0,-1 0 0,1 0 0,0 0 0,0 1 0,0-1 0,-1 0 0,1 0 0,0 0 0,0 0 0,0 0 0,0 0 0,-1 0 0,1 0 0,0 1 0,7-9-1711,0 4-253,-1 1 0,1 1 0,0-1 0,0 1 0,0 0 1,9-1-1,-10 2 195,19-4-8241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9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24 13645,'0'0'10287,"-4"10"-8328,-13 29-437,17-38-1484,-1 0 1,1 0 0,0-1 0,0 1 0,0 0-1,0 0 1,0 0 0,0 0 0,0-1-1,0 1 1,0 0 0,0 0 0,0 0 0,0-1-1,0 1 1,1 0 0,-1 0 0,0-1-1,1 1 1,-1 0 0,0 0 0,1-1 0,-1 1-1,1 0 1,-1-1 0,1 1 0,-1-1-1,1 1 1,0-1 0,-1 1 0,1-1 0,0 1-1,-1-1 1,1 1 0,0-1 0,0 0 0,0 1-1,1-1 1,31 4 511,-29-3-354,16 0 141,-1-1 1,1-1 0,0-1-1,-1 0 1,0-2 0,0 0-1,37-13 1,-38 10-291,-9 3-7,1 0 1,0 0 0,0 1 0,0 1 0,0-1 0,0 2 0,17-2 0,-26 4-41,1 0-1,-1 0 1,0 0 0,0 1 0,0-1 0,0 0 0,0 0 0,0 1 0,0-1-1,0 0 1,0 1 0,-1-1 0,1 1 0,0-1 0,-1 1 0,0-1 0,1 1-1,-1 0 1,0-1 0,0 1 0,0-1 0,0 1 0,0 0 0,0-1 0,0 3-1,-1-1 3,1 0 0,1 0 0,-1 0-1,0 0 1,1-1 0,-1 1 0,1 0-1,0 0 1,0-1 0,0 1 0,0 0-1,1-1 1,1 4 0,0-5-2,-1 1 0,1-1 0,-1 0 0,1 0 0,0-1 0,0 1 0,-1-1 0,1 1 0,0-1 0,0 0 0,0 0 0,-1 0 0,1 0 0,0 0 0,0-1 0,4-1 0,49-15 0,-45 13 0,23-8-630,13-3-3856,-1-3 0,46-24 0,-56 20-2342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49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15983,'0'0'7287,"-6"9"-5552,-16 29-626,1 1 0,2 1 0,1 0-1,2 2 1,3 0 0,-16 77 0,28-117-1109,1 0 0,-1 0 0,1 0 0,0 0 0,0 0 0,0 0 0,0 0 0,0 0 0,0 0 0,0 0 0,1 0 0,-1 0 0,1 0 0,-1 0 0,1 0 0,0-1 0,0 1 0,0 0 0,0 0 0,0-1 0,2 3 0,-1-3 0,1 0 0,-1 0 0,0 0 0,1 0 0,-1 0 0,1-1 0,0 1 0,-1-1 0,1 0 0,-1 0 0,1 0 0,-1 0 0,1 0 0,0-1 0,-1 1 0,1-1 0,2 0 0,11-3 0,-1-1 0,1-1 0,-1 0 0,0-1 0,-1-1 0,0 0 0,14-11 0,91-75 0,-117 92 0,31-28 0,53-59 0,-76 73-2008,-13 10-2782,1 6 3912,0 0 1,-1 0-1,1 1 1,0-1-1,0 1 1,0 0-1,0 0 1,0 0-1,0 0 1,0 0-1,-3 2 1,-21 15-6907</inkml:trace>
  <inkml:trace contextRef="#ctx0" brushRef="#br0" timeOffset="1">254 287 6951,'0'0'7687,"-29"52"-3491,23-30-833,6-2-704,0-5-321,6-2-641,8-6-704,2 0-544,5-5-321,-1-1-609,9-1-1793,-7 0-1954,5-12-2178,-1-6-4548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8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269 143 7207,'2'-5'1029,"0"0"-1,0 0 1,-1 0 0,1 0-1,-1-1 1,-1 1 0,1 0 0,-1 0-1,0-1 1,0 1 0,0 0 0,-1 0-1,0-1 1,-2-5 0,2 8-771,-1 0 0,1 1 0,-1-1 1,0 1-1,1-1 0,-1 1 0,-1 0 0,1 0 0,0 0 1,0 0-1,-1 0 0,1 0 0,-1 1 0,0-1 1,1 1-1,-1 0 0,0 0 0,0 0 0,0 0 0,1 0 1,-1 1-1,0-1 0,0 1 0,0 0 0,-6 0 0,1 0-174,0 0-1,0 1 0,0 0 1,0 0-1,0 1 0,1 0 1,-1 0-1,0 1 0,1 0 1,0 0-1,0 1 0,0 0 1,0 0-1,1 1 0,-1 0 0,1 0 1,0 0-1,1 1 0,-7 7 1,6-5-11,-1 1 1,1 0-1,0 0 1,1 1-1,0-1 1,1 1 0,0 0-1,1 0 1,0 1-1,0-1 1,1 1-1,0-1 1,0 20-1,2-27-63,0 0 0,0 0 0,0 0 0,1 0 0,0 0 0,-1-1 0,1 1 0,0 0 0,0 0-1,1 0 1,-1 0 0,0-1 0,1 1 0,0-1 0,-1 1 0,1-1 0,0 0 0,0 0 0,5 4 0,-2-3 13,0 0 1,0 0 0,0 0 0,1-1 0,-1 0-1,1 0 1,-1 0 0,1-1 0,11 2 0,-4-2 4,0 0 1,0-1-1,0-1 0,0 0 1,-1 0-1,1-2 1,0 1-1,-1-2 1,14-4-1,-15 3-28,-1-1 0,1-1 0,-1 1 0,0-2 0,-1 1 0,1-1 0,-2-1 0,1 0 0,-1 0 0,12-18 0,-16 21 0,0 1 0,-1-2 0,1 1 0,-1 0 0,-1-1 0,1 1 0,-1-1 0,0 0 0,-1 0 0,1 0 0,-1 0 0,-1 0 0,1 0 0,-1 0 0,-1 0 0,1 0 0,-1 0 0,0 0 0,-1 0 0,-2-7 0,3 11-3,-1 0 0,0-1 1,0 1-1,0 0 0,-1 0 0,1 0 0,-1 1 0,1-1 1,-1 1-1,0-1 0,0 1 0,0 0 0,0 0 0,0 0 1,-1 0-1,-4-1 0,1 0-63,0 1 0,0 0 0,-1 0 0,1 1 0,0 0 0,-1 0 0,-8 1-1,14 0-96,1 0 0,0 0-1,0 0 1,0 0 0,0 0-1,0 1 1,0-1 0,0 0-1,0 1 1,0-1 0,0 1-1,0 0 1,0-1-1,0 1 1,0 0 0,0-1-1,0 1 1,0 0 0,1 0-1,-1 0 1,0-1 0,1 1-1,-1 0 1,0 0 0,1 0-1,-1 0 1,1 0-1,0 1 1,-1-1 0,1 0-1,0 0 1,0 0 0,-1 0-1,1 0 1,0 0 0,0 0-1,1 2 1,-1 0-489,0-1 1,0 1-1,1-1 0,-1 1 1,1-1-1,-1 1 0,1-1 1,0 0-1,0 1 0,0-1 1,0 0-1,1 0 0,-1 0 1,0 0-1,1 0 0,2 3 1,16 7-9065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50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0 17713,'0'0'7281,"-8"12"-5508,-8 13-800,1 1 0,2 0 1,0 1-1,2 0 0,-13 45 1,-1 122-786,19-140-216,13-91 1,2-6-71,-3-1 1,2-60-1,-8 103 253,4 22-44,-5-20-109,1 0 1,0 1-1,0-1 1,0 1 0,0-1-1,1 0 1,-1 1-1,0-1 1,1 1 0,-1-1-1,0 0 1,1 0-1,0 1 1,-1-1-1,1 0 1,0 0 0,-1 1-1,1-1 1,0 0-1,2 2 1,5 2-3,0 1 0,0-1 0,0-1 0,0 1 0,1-1 0,0-1 0,0 0 0,0 0 0,0 0 0,0-1 0,1-1 0,-1 0 0,1 0 0,-1-1 0,15 0 0,-17-1 0,0 0 0,0 0 0,0 0 0,0-1 0,0 0 0,0 0 0,-1-1 0,1 0 0,9-6 0,-12 7 0,-1-1 0,1 1 0,-1-1 0,0 0 0,0 0 0,0-1 0,0 1 0,-1-1 0,1 1 0,-1-1 0,0 0 0,0 0 0,0 0 0,-1 0 0,1 0 0,0-6 0,-1 9 0,-1 0 0,1 0 0,-1 0 0,0 0 0,1 1 0,-1-1 0,0 0 0,0 0 0,0 0 0,0 0 0,1 0 0,-1 0 0,0 0 0,-1 0 0,1 0 0,0 1 0,0-1 0,0 0 0,0 0 0,-1 0 0,1 0 0,0 0 0,-1 1 0,1-1 0,-1 0 0,1 0 0,-1 0 0,1 1 0,-1-1 0,0 0 0,1 1 0,-1-1 0,0 1 0,1-1 0,-1 0 0,0 1 0,0 0 0,0-1 0,1 1 0,-1-1 0,0 1 0,0 0 0,0 0 0,0-1 0,0 1 0,0 0 0,0 0 0,0 0 0,-1 0 0,-1 1 0,0-1 0,-1 1 0,1 0 0,0 0 0,0 0 0,0 1 0,0-1 0,0 1 0,0 0 0,1-1 0,-1 1 0,-4 4 0,3-1 0,-1 0 0,1 0 0,0 0 0,0 1 0,1-1 0,0 1 0,0 0 0,0 0 0,1 0 0,0 0 0,0 0 0,0 0 0,1 1 0,0-1 0,0 1 0,0 7 0,1-13 0,1 0 0,-1 1 0,0-1 0,1 1 0,-1-1 0,1 0 0,0 0 0,-1 1 0,1-1 0,0 0 0,0 0 0,0 0 0,-1 0 0,1 0 0,0 0 0,1 0 0,-1 0 0,0 0 0,0 0 0,0 0 0,0-1 0,1 1 0,-1 0 0,0-1 0,1 1 0,-1-1 0,1 0 0,-1 1 0,0-1 0,1 0 0,-1 0 0,3 0 0,54 0 0,-49 0 0,8-2 0,0-1 0,28-7 0,-31 5 0,1 2 0,-1 0 0,30-2 0,-43 6 0,-1 0 0,1 0 0,0 0 0,0 0 0,-1-1 0,1 1 0,0 0 0,-1 0 0,1 0 0,-1 0 0,0 1 0,1-1 0,-1 0 0,0 0 0,1 0 0,-1 0 0,0 0 0,0 0 0,0 0 0,0 1 0,0-1 0,0 0 0,-1 0 0,1 0 0,0 1 0,-1 1 0,1-1 0,0 0 0,0 0 0,0 0 0,0 0 0,0 1 0,0-1 0,1 0 0,-1 0 0,1 0 0,0 0 0,-1 0 0,1 0 0,0 0 0,0 0 0,0 0 0,0 0 0,1 0 0,1 2 0,3-2 0,0 0 0,0-1 0,1 0 0,-1 0 0,0 0 0,1-1 0,-1 1 0,0-2 0,1 1 0,8-2 0,64-15 0,-12-5 0,-45 14 0,1 0 0,0 2 0,0 1 0,1 0 0,25-1 0,-48 7 0,0-1 0,-1 0 0,1 0 0,-1 1 0,1-1 0,-1 0 0,0 1 0,1-1 0,-1 1 0,1-1 0,-1 1 0,0-1 0,1 1 0,-1-1 0,0 1 0,1-1 0,-1 1 0,0-1 0,0 1 0,1-1 0,-1 1 0,0-1 0,0 1 0,0 0 0,0-1 0,0 1 0,0-1 0,0 1 0,0 0 0,0-1 0,0 1 0,0-1 0,-1 1 0,1-1 0,0 1 0,0 0 0,0-1 0,-1 1 0,1-1 0,0 1 0,-1-1 0,1 1 0,0-1 0,-1 1 0,-12 26 0,9-22-93,2 0 1,-1 0-1,0 0 0,1 1 1,0-1-1,0 1 0,1-1 0,-1 1 1,1 0-1,0 6 0,14-9-18490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50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15791,'0'0'10474,"-10"62"-9065,-6-27-992,-1 6-321,4-3 0,5 2-705,7 1-1601,1-4-1473,0 2-3236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6:51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73 17617,'0'0'12588,"-8"-42"-18322,16 11-5380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08:21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117 597 6054,'0'0'4516,"-9"10"-3480,2-3-1021,0 0 0,1 1 0,0 0 0,0 0 0,0 1 0,2 0 1,-1-1-1,1 2 0,0-1 0,1 0 0,-5 20 0,-30 379 1477,35 6 645,3-269-1863,-1-87 32,3 0 1,2 0 0,17 82 0,-17-121-294,1-1-1,1 0 1,1 0-1,1 0 0,0-1 1,1 0-1,1-1 1,0 0-1,2 0 1,-1-1-1,2-1 1,0 0-1,1 0 1,22 16-1,-18-18-16,0-1 1,1-1-1,1 0 0,0-2 0,0 0 1,0-1-1,1-1 0,0-1 0,1-1 0,25 2 1,31-2 58,118-7 1,-116 0-30,335-6 69,189-6 500,-1-38-361,220-92-180,26-3 52,-311 87-43,-363 51 266,188 12 0,-284 7-188,-1 3 0,145 42 0,-36-6 98,-156-42-97,0-1 0,0-2 1,0-1-1,0-1 1,33-4-1,-12-4 244,0-1 0,59-19 0,-87 20-355,0 0-1,-1-2 1,0 0-1,0-2 0,24-15 1,-34 17-24,0-1 1,-1 0-1,0 0 0,-1-2 1,0 1-1,-1-1 0,0-1 1,0 0-1,8-16 0,5-17 25,-1 0-1,29-93 1,13-106 349,-14 47 179,71-147-205,-69 211-378,39-158 1,-85 271 14,-2 1 1,-1-1 0,0 0-1,-1-1 1,-2 1 0,-3-42 0,2 56 16,-1 0 0,1-1 1,-2 1-1,1 0 1,-1 0-1,0 0 0,-1 0 1,1 0-1,-1 1 1,-1 0-1,1 0 1,-1 0-1,0 0 0,0 1 1,-1 0-1,0 0 1,0 0-1,0 0 1,0 1-1,-1 0 0,1 1 1,-13-5-1,-4-1 22,-1 2-1,0 1 0,0 0 0,0 2 1,-32-2-1,-130 4 310,103 4-66,-420 20 327,7 0-151,352-22-450,-524 8-15,0 46-12,-246 119-12,-174 21 360,742-160-449,-307 36 1898,330-17-3461,3 19-4057,232-49-2233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3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5894,'0'0'12134,"12"0"-8104,24-1-2138,-3-1-301,0 2 1,33 4 0,-59-4-1526,0 1 0,0 0 1,0 0-1,0 1 0,-1 0 1,1 0-1,-1 0 0,1 1 1,-1 0-1,0 0 0,0 1 1,0 0-1,-1 0 0,1 0 1,-1 1-1,6 6 0,-9-7-61,0-1 0,0 1 1,0 0-1,0-1 0,-1 1 0,0 0 0,0 0 0,0 0 0,0 0 0,0 1 0,-1-1 0,0 0 0,0 0 0,0 0 1,0 0-1,-1 0 0,0 0 0,0 0 0,0 0 0,0 0 0,0 0 0,-4 6 0,-1 3 142,-1 0 0,-1-1 0,0-1 0,0 1 0,-12 11 0,-18 16 365,27-30-372,1 0 1,0 1-1,0 0 1,1 1-1,1 0 0,0 1 1,0-1-1,1 2 1,-7 15-1,14-26-140,-1-1 0,1 1 0,0-1 0,0 1 0,0 0-1,-1-1 1,2 1 0,-1-1 0,0 1 0,0 0 0,0-1 0,1 1 0,-1-1 0,1 1 0,-1-1 0,1 1 0,0-1-1,-1 1 1,1-1 0,0 0 0,0 1 0,0-1 0,0 0 0,0 0 0,1 0 0,-1 1 0,0-1 0,0-1 0,1 1-1,-1 0 1,0 0 0,1 0 0,-1-1 0,1 1 0,-1-1 0,1 1 0,2 0 0,7 1-75,0 0 0,0 0 0,0-1 1,15 0-1,-16-1-71,104 0-4505,-85-3 1157,0 0-1,28-8 1,1-4-6473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4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273 18 20115,'-11'-1'3187,"1"0"-2752,1 0 1,-1 0-1,0 1 1,0 0-1,0 1 1,0 0-1,0 1 0,0 0 1,1 0-1,-1 1 1,1 0-1,-1 1 0,1 0 1,0 0-1,-14 10 1,14-6-343,1 0-1,0 1 1,0 0 0,1 0 0,0 1 0,1-1 0,0 2 0,0-1 0,1 0 0,1 1-1,0 0 1,0 0 0,1 1 0,-3 15 0,6-22-65,-1-1-1,0 1 1,1-1-1,0 1 1,0-1 0,0 1-1,1-1 1,0 1 0,0-1-1,0 1 1,0-1-1,0 0 1,1 0 0,0 1-1,0-1 1,0 0 0,0-1-1,1 1 1,0 0-1,0-1 1,0 1 0,0-1-1,0 0 1,0 0 0,1 0-1,0 0 1,-1-1-1,1 0 1,0 1 0,0-1-1,0-1 1,1 1 0,-1-1-1,0 1 1,1-1-1,-1 0 1,1-1 0,-1 1-1,7-1 1,2 1-28,-1-1 0,1-1 0,-1 0 0,0-1 0,1 0 0,-1-1 0,0 0 0,0-1 0,0 0 0,-1-1 0,0-1 0,0 0 0,0 0 0,0-1 0,-1 0 0,0-1 0,10-9 0,-11 8 0,0 1 0,-1-1 0,0 0 0,-1-1 0,0 0 0,0 0 0,-1 0 0,0-1 0,-1 0 0,-1 0 0,1-1 0,-2 1 0,1-1 0,-2 0 0,0 0 0,0 0 0,0-21 0,-2 30-15,0 1 1,-1 0-1,1 0 0,0-1 1,-1 1-1,0 0 0,1 0 1,-1 0-1,0 0 0,0 0 1,0 0-1,-1 0 0,1 0 0,0 0 1,-1 1-1,1-1 0,-1 0 1,1 1-1,-1-1 0,0 1 1,0 0-1,0-1 0,0 1 1,0 0-1,0 0 0,0 0 1,0 1-1,0-1 0,0 0 1,0 1-1,-1-1 0,1 1 1,0 0-1,0 0 0,-1 0 0,1 0 1,0 0-1,0 0 0,-1 1 1,-1 0-1,-2-1-164,0 1-1,0 1 1,1-1-1,-1 1 1,0 0-1,1 0 1,-1 0-1,1 1 1,0 0 0,0 0-1,0 0 1,0 1-1,0 0 1,-5 5-1,8-6-877,0 1 0,-1-1 0,2 0 0,-1 1 0,0-1 0,1 1 0,-1-1 0,1 1 0,0 0 0,0 4 0,0 8-7148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4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55 18674,'0'0'2482,"10"-3"374,26-10-1105,1 2 0,0 2 0,0 2 0,48-4 0,-83 11-1751,-1-1 0,0 1 0,1 0 0,-1 0 0,0 1 0,1-1 0,-1 0 0,0 0 0,0 1 0,1-1 0,-1 0 0,0 1 0,0-1 0,1 1 0,-1 0 0,0-1 0,0 1 0,0 0 0,0 0 0,0 0 0,0 0 0,0 0 0,0 0 0,-1 0 0,1 0 0,1 1 0,-2 0 0,1 1 0,-1-1 0,1 0 0,-1 0 0,0 1 0,0-1 0,0 0 0,0 1 0,0-1 0,-1 0 0,1 0 0,-1 1 0,-1 3 0,0 2 0,-2-1 0,1 1 0,-1-1 0,0 0 0,-1 1 0,1-2 0,-10 11 0,-16 9 0,-60 40 0,64-49 0,0 1 0,2 1 0,0 2 0,-26 28 0,48-47 0,0 0 0,0 0 0,1-1 0,-1 1 0,1 0 0,-1 0 0,1 1 0,0-1 0,0 0 0,0 0 0,0 0 0,0 1 0,1-1 0,-1 1 0,1-1 0,-1 0 0,1 1 0,0-1 0,0 1 0,0-1 0,0 1 0,1-1 0,-1 1 0,0-1 0,1 0 0,2 5 0,-2-4 0,2-1 0,-1 0 0,0 1 0,0-1 0,1 0 0,-1-1 0,1 1 0,-1 0 0,1-1 0,0 1 0,0-1 0,0 0 0,0 0 0,0 0 0,0 0 0,0 0 0,0-1 0,0 0 0,6 1 0,7-1-497,0 0-1,1 0 1,-1-2 0,0 0-1,31-8 1,-29 4-1212,-1 0 0,0-1-1,0-1 1,-1-1 0,16-11 0,17-16-17018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4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6054,'0'0'18449,"-57"41"-16015,36-14 129,-2 4-353,5 0-1153,6-3-1057,6-1 0,6-5 0,0 0 0,14-7 0,2-2 0,6-3 0,1 1 0,3-10-865,1-1-3939,0-1-3524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0:55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1 12011,'0'0'10634,"-50"49"-5317,29-22-1793,6 4-2243,6 1-1281,8 3 0,1 0 0,0 4 0,0 6 0,2 0-1826,-2 1-4163,0-2-6695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1:05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796 82 801,'0'0'1030,"-5"-8"-416,2 2-885,-1-2 842,-1 0 0,0 1-1,0 0 1,-1-1 0,-13-11-1,18 18-493,0 0 0,-1 0 0,1 0 0,-1 0 0,1 0 0,-1 0 0,1 0 0,-1 1 0,0-1 0,1 0 0,-1 1 0,0 0 0,0-1 0,1 1-1,-1 0 1,0 0 0,0 0 0,1 0 0,-1 0 0,0 1 0,0-1 0,1 0 0,-1 1 0,0-1 0,1 1 0,-1 0 0,0-1 0,1 1 0,-1 0-1,1 0 1,-1 0 0,1 0 0,0 0 0,-1 1 0,1-1 0,0 0 0,0 1 0,0-1 0,0 0 0,0 1 0,-2 2 0,-162 246 2005,119-177-1781,3 3 1,3 1-1,4 2 0,3 1 1,4 2-1,-23 104 1,-69 523-377,102-562 362,-30 250 212,4 456 0,71-285 124,31-3-476,-29-316-137,61 339 130,-62-470-87,6-3 0,91 216-1,-1-83-113,-98-204 26,2-2-1,2 0 1,49 53 0,-69-86 17,0 0 1,1-1 0,0 0-1,0-1 1,1 0 0,0-1-1,0 0 1,1 0 0,-1-1 0,1-1-1,13 3 1,-6-2 29,0-2 0,1-1 1,-1 0-1,1-1 0,-1-1 1,34-5-1,-20-1 2,0-1 0,0-1 0,-1-2 0,0-2 0,0 0 1,-1-2-1,-1-2 0,29-19 0,-28 12 9,-2 0 1,0-2-1,-1-2 1,-2 0-1,-1-1 1,-1-2-1,-1-1 1,-2 0-1,-1-2 1,22-50-1,7-32 118,60-222 0,-88 263-88,67-246 326,-14-3 0,34-361 0,-82 438-326,75-911 54,-101 495 1035,-8 559-1079,-5 1 0,-3 0 0,-6 1 0,-39-115 0,39 153 27,-3 2 0,-2 0 0,-3 2 1,-3 1-1,-2 1 0,-3 2 0,-68-77 0,70 97-48,-1 1 0,-1 1-1,-2 3 1,-1 1 0,-2 2 0,-1 2 0,0 1 0,-2 3 0,-85-27 0,50 25-151,-1 4 0,-1 3 0,0 4 0,-1 4 0,-88 2 0,148 7-807,0 0 1,0 1-1,-29 7 1,-4 5-2646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8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1 14446,'0'0'8290,"-6"13"-6443,-2 4-1643,-81 194 4423,79-184-4148,2 1 0,1 0 0,1 0 0,2 0 0,0 1 0,1 38 0,3-64-483,1 0 1,-1 0-1,1 0 0,-1 0 0,1 0 1,0 0-1,0 0 0,0 0 0,0-1 1,1 1-1,-1 0 0,1-1 0,0 1 1,0-1-1,0 1 0,0-1 0,0 0 1,0 0-1,5 4 0,-2-3-26,1 0 0,-1 0-1,1-1 1,0 1 0,0-1-1,-1 0 1,2-1 0,-1 0 0,9 2-1,-4-2-116,0-1 0,-1 0 1,1 0-1,-1-1 0,1 0 0,-1-1 0,1 0 0,-1-1 0,0 0 0,0 0 0,16-9 0,-19 8-902,-1-1 0,1-1-1,-1 1 1,0-1 0,-1 0 0,1 0-1,-1-1 1,4-7 0,15-27-7258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1:26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444 664 3940,'-5'16'133,"-103"494"330,55-220-381,-2-15 1067,13 3 1,-10 373-1,-50 1261 2012,75-1329-1026,28-562-2106,0-1 1,2 1 0,0-1-1,1 0 1,1 0-1,1 0 1,0-1-1,19 37 1,-16-41-20,0 0 0,1-1 1,1 0-1,0 0 0,1-2 0,1 1 1,0-1-1,0-1 0,1-1 1,27 16-1,130 87 37,-86-55-30,-77-52-29,0-1 1,0 0-1,0 0 0,1-1 1,0 0-1,0-1 0,0 0 0,0 0 1,0-1-1,0 0 0,1 0 1,-1-1-1,1-1 0,-1 0 0,1 0 1,-1 0-1,1-1 0,-1-1 1,1 0-1,-1 0 0,0-1 0,0 0 1,0 0-1,0-1 0,-1 0 1,1-1-1,-1 0 0,0 0 0,-1-1 1,11-9-1,9-10 19,-2-1 0,0 0 0,-2-2 0,-1-1 0,-2-1 0,-1 0 0,-1-2 0,-1 0 0,12-35 0,10-41 68,36-170 1,17-49-9,-57 217 187,-4-2-1,-5 0 0,-5-2 0,9-149 0,-17-468-206,-15 475-30,3 8-8,-11-539-55,-3 582 48,-70-367 1,10 292 692,-13-68-51,69 245-486,9 47-52,-2 1 0,-2 1 0,-32-87 0,41 133-82,0 1-1,-1 0 0,0 0 0,0 0 0,0 0 0,-1 1 0,0-1 0,0 1 1,-1 0-1,0 1 0,0-1 0,0 1 0,0 1 0,-1-1 0,0 1 0,0 0 1,0 0-1,0 1 0,-1 0 0,1 1 0,-1-1 0,0 1 0,0 1 1,0-1-1,0 2 0,0-1 0,0 1 0,0 0 0,0 0 0,0 1 0,0 0 1,0 1-1,0 0 0,1 0 0,-12 5 0,-5 2 5,1 2 1,0 0-1,1 2 0,0 0 1,-20 17-1,-99 89 141,112-94-161,-20 19-273,2 2 1,-62 77-1,90-96 17,0 0-1,2 2 1,1 0-1,1 0 1,2 2 0,0 0-1,-7 32 1,-8 68-2614,7 16-1040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3:07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581 131 10186,'-16'5'2050,"-1"1"-1771,0 1 1,0 1-1,1 1 1,-1 0-1,2 1 1,0 1-1,0 1 1,1 0-1,0 0 1,-12 16-1,-5 13-27,1 1-1,3 1 1,1 2-1,3 1 0,-35 93 1,-51 256 247,79-237 57,6 1 0,8 1 0,8 298 0,22-245-379,8-1-1,71 293 1,-65-386-261,73 191-1,-86-273 12,1 0 0,2-2 0,2 0 0,1-1 0,2 0-1,1-2 1,2-1 0,58 55 0,-73-76 30,2-1 1,-1 0-1,1-1 0,0-1 1,1 0-1,0 0 0,0-1 1,26 6-1,-34-10 46,0-1 1,0 0 0,1 0-1,-1-1 1,0 0-1,1 0 1,-1 0-1,0-1 1,0 0-1,1 0 1,-1-1-1,0 1 1,0-1 0,0-1-1,0 1 1,-1-1-1,1 0 1,-1 0-1,0-1 1,1 0-1,-1 0 1,-1 0-1,7-7 1,3-6 87,0-1 0,-2 0-1,0 0 1,-1-2 0,-1 1 0,8-23-1,37-131 917,-53 167-973,126-608 2754,-51-13-1492,-25-587-1013,-75 880-259,14 271-17,-3 1 1,-2 1-1,-28-72 0,35 113-10,-1 0 0,-1 0 0,-1 1 0,-1 1 0,0 0 0,-1 0 0,-1 1 0,-23-24 0,28 34-61,0 1-1,-1-1 0,1 1 0,-1 1 0,0-1 0,-1 1 0,1 1 0,-1 0 0,0 0 1,0 1-1,0 1 0,0-1 0,-1 2 0,1-1 0,-1 1 0,1 1 0,-1 0 0,-18 2 1,14 1-117,-1 1 0,1 0 0,0 1 0,0 1 0,0 0 1,1 1-1,0 0 0,0 1 0,0 1 0,1 0 0,1 1 1,0 0-1,-19 21 0,-9 14-1576,3 2 0,-42 68-1,37-52-2290,-19 22-7627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3:59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289 128 2819,'0'-13'3171,"2"1"-2058,3-43 2396,-10 18 1825,5 37-5237,-1-1-1,1 0 1,0 1 0,0-1 0,-1 0 0,1 1 0,-1-1-1,1 1 1,-1-1 0,1 1 0,-1-1 0,1 1 0,-1-1-1,1 1 1,-1 0 0,1-1 0,-1 1 0,0 0 0,1-1 0,-1 1-1,0 0 1,1 0 0,-1-1 0,0 1 0,1 0 0,-1 0-1,0 0 1,1 0 0,-1 0 0,0 0 0,1 0 0,-1 0-1,0 0 1,0 1 0,1-1 0,-1 0 0,0 0 0,1 1-1,-2-1 1,0 1-4,0 0 0,0 1-1,0-1 1,1 0 0,-1 0 0,0 1-1,0-1 1,1 1 0,-1-1-1,1 1 1,-3 3 0,-5 14 241,0 0 0,1 1 0,1 0 0,1 1 0,-5 25-1,-11 115 522,14-94-580,-85 990 264,73-771-448,-31 1217-165,53-1377 263,5 0 1,39 208 0,-29-256-125,3-1 0,4-2 1,3 0-1,3-1 0,56 97 1,-58-125-336,2-1 1,2-1 0,2-1 0,44 42 0,-77-83 242,1-1-1,-1 0 0,0 1 0,1-1 1,-1 0-1,1 0 0,0 1 1,-1-1-1,1 0 0,0-1 1,0 1-1,0 0 0,-1 0 0,1-1 1,0 1-1,0-1 0,0 0 1,0 1-1,0-1 0,0 0 1,0 0-1,0 0 0,3-1 1,-3 0 22,1-1 0,0 1 1,-1 0-1,1-1 1,-1 0-1,1 0 1,-1 1-1,0-1 1,0-1-1,0 1 0,0 0 1,0 0-1,2-6 1,5-7 45,-1-1 0,-1 0 0,-1-1 0,5-17 1,-10 32-54,26-113 177,-5-2 0,12-185 0,-30 255-115,22-235 171,68-943 620,-83 812 435,-86-819 0,69 1188-1033,-30-174 896,31 197-950,-1 1 1,0 0-1,-2 0 0,0 0 0,-2 1 1,0 1-1,-1-1 0,-14-17 1,15 26-42,0 0 0,-1 1 0,0 0 0,0 1 0,-1 0-1,0 1 1,-13-6 0,9 5-459,2-1-1,-1 0 1,1 0-1,-14-14 1,-3-7-3154,0-2-3112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02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 89 10954,'0'0'4009,"-6"11"-2428,-1 2-1254,0 1 0,1 0 1,0 0-1,1 1 1,1 0-1,1-1 1,0 2-1,-2 18 0,-105 926 3245,71-703-2483,-5 274 0,34-286-982,-14 882 234,67-562 238,-34-481-197,-1 0-203,4 0-1,4-1 0,31 97 1,-38-153-183,1 0 1,1-1 0,1 0-1,1-1 1,2 0 0,0-2 0,2 1-1,0-2 1,1 0 0,2-1-1,0-1 1,1-1 0,30 21 0,-43-35-7,-1 0 0,0-1 1,1-1-1,0 1 0,0-1 1,14 4-1,-20-7 6,0 1 0,0-1 0,1 0-1,-1 0 1,0 0 0,0 0 0,1 0 0,-1 0 0,0 0 0,0-1-1,1 1 1,-1-1 0,0 0 0,0 1 0,0-1 0,0 0-1,0 0 1,0-1 0,0 1 0,0 0 0,0-1 0,-1 1-1,1-1 1,0 1 0,-1-1 0,0 0 0,1 1 0,-1-1-1,2-3 1,19-43 187,-2-1 0,-2-2-1,20-88 1,-17 57-145,27-118 11,-9-2 1,-8-1-1,4-257 1,6-1325 115,-83 900 2065,40 858-2116,0-3 83,-26-248 937,22 247-1066,0 1 1,-2-1-1,-2 1 0,0 1 1,-2 0-1,-27-48 0,34 69-59,-1 0 1,0 0-1,0 1 0,0 0 0,-1 0 0,0 0 0,0 1 1,-1 0-1,0 0 0,0 1 0,0 0 0,-1 0 0,0 1 0,-11-4 1,14 6-14,-1 1 1,0 0-1,1 0 1,-1 0-1,0 1 1,1 0-1,-1 0 1,0 0-1,0 1 1,1 0-1,-1 1 1,1-1-1,-1 1 1,1 1-1,-1-1 1,1 1-1,0 0 1,0 0-1,1 1 1,-11 8-1,1 1-106,1 0-1,1 1 1,0 0-1,1 1 1,1 0-1,-11 20 1,-28 56-3466,34-60 1028,-5 8-3842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49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1042 16688,'0'0'1735,"12"-4"-523,62-30 354,-2-3-1,129-88 1,-80 46-1101,131-76 674,613-408 850,-853 555-2181,-10 6 45,1 1 0,-1-1 0,1 1 0,-1-1 0,0 0 0,1 0 0,-1 0 0,0 0 0,-1-1 0,1 1 0,0 0 0,2-6 0,-4 8 112,0 0 0,0 0 0,0-1 0,0 1 0,0 0 0,0 0 0,0 0 1,0-1-1,0 1 0,0 0 0,0 0 0,0 0 0,0 0 0,0-1 0,0 1 0,0 0 1,-1 0-1,1 0 0,0 0 0,0-1 0,0 1 0,0 0 0,0 0 0,0 0 0,-1 0 0,1 0 1,0 0-1,0-1 0,0 1 0,-1 0 0,1 0 0,0 0 0,0 0 0,0 0 0,0 0 0,-1 0 1,1 0-1,0 0 0,0 0 0,0 0 0,-1 0 0,1 0 0,0 0 0,0 0 0,0 0 0,-1 0 1,1 0-1,0 0 0,0 0 0,0 0 0,-1 1 0,1-1 0,0 0 0,-38 0-3098,-20 3-2521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49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311 1 15919,'-8'7'2893,"-8"8"-2210,1 1-1,0 1 1,1 0-1,1 1 1,-17 32-1,-139 241 1683,163-282-2087,2 1 0,0 0 0,0 0 0,0 0 0,-2 13 1,6-20-242,-1-1 0,1 1 0,-1-1 1,1 1-1,0-1 0,0 1 0,0-1 1,0 1-1,0-1 0,1 1 0,-1-1 1,1 1-1,0-1 0,0 0 0,0 1 1,0-1-1,0 0 0,0 0 0,0 1 1,1-1-1,-1 0 0,1 0 1,0-1-1,-1 1 0,1 0 0,0 0 1,3 1-1,8 4-5,0-2 1,1 1-1,0-1 1,-1-1-1,2-1 1,-1 0-1,0-1 1,1 0-1,-1-1 1,1-1-1,23-2 1,1-2 4,-1-2 0,0-2 1,44-14-1,99-44-1074,-63 10-3307,-6-7-4288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0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10634,'0'0'8456,"18"57"-8008,-9-8 289,3 8-417,3 7-191,4 0-65,1-3-160,-1-7-1314,-2-7-2497,-9-8-2115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0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13 317 7751,'-3'-15'1300,"-1"0"0,2 0 0,0 0 0,1 0 0,0 0 0,2-1 0,-1 1 0,2 0 0,3-16 1,-3 24-1008,0-1 0,1 1 0,0 0 1,1-1-1,0 1 0,0 1 1,0-1-1,1 1 0,-1-1 0,2 1 1,-1 1-1,1-1 0,0 1 0,0 0 1,0 0-1,1 1 0,-1-1 1,1 1-1,8-2 0,-3 0-162,1 1-1,-1 1 0,1 0 1,0 1-1,0 1 0,1 0 1,-1 0-1,0 1 0,1 1 1,25 3-1,-34-3-135,-1 1 0,1 0 0,0 0 0,0 0 0,-1 1 0,1-1 0,-1 1 0,1 0 0,-1 1 1,0-1-1,0 1 0,0-1 0,0 1 0,0 0 0,-1 1 0,1-1 0,-1 1 0,0 0 0,0-1 0,0 1 0,-1 0 0,1 1 0,-1-1 0,0 0 0,0 1 0,-1-1 0,1 1 0,-1 0 0,0-1 1,0 1-1,-1 0 0,1 7 0,-1-2 264,-1 0-1,-1-1 1,1 1 0,-2 0 0,1-1 0,-1 1 0,-1-1 0,0 0-1,0 0 1,-10 16 0,0 1 604,14-26-864,0 1 1,0-1 0,-1 0-1,1 0 1,0 1-1,0-1 1,0 0-1,0 1 1,0-1-1,-1 0 1,1 0-1,0 1 1,0-1 0,0 0-1,0 1 1,0-1-1,0 0 1,0 1-1,0-1 1,0 0-1,0 1 1,0-1-1,1 0 1,-1 0 0,0 1-1,0-1 1,0 0-1,0 1 1,0-1-1,1 0 1,-1 0-1,0 1 1,0-1-1,0 0 1,1 0 0,-1 0-1,0 1 1,1-1-1,15 2-153,28-11-531,-35 7 351,-5 1 274,-1 0-1,1 0 0,0 0 1,0 1-1,-1-1 1,1 1-1,0 0 0,0 1 1,0-1-1,-1 0 0,1 1 1,0 0-1,-1 0 0,1 0 1,0 1-1,-1-1 0,1 1 1,5 3-1,-6-1 62,1-1 1,-2 1-1,1 0 0,0 0 1,-1 0-1,0 0 0,0 0 0,0 0 1,0 1-1,-1-1 0,1 1 1,-1-1-1,0 1 0,-1-1 0,1 6 1,1 1 110,-1 0 1,0 0 0,-1 1-1,0-1 1,-1 0-1,0 0 1,-1 0 0,0 0-1,0 0 1,-1 0 0,-1-1-1,0 1 1,0-1-1,-1 0 1,-1 0 0,1-1-1,-2 1 1,1-1 0,-1-1-1,0 1 1,-1-1-1,0 0 1,-1-1 0,1 0-1,-1 0 1,0-1-1,-1 0 1,0-1 0,0 0-1,-11 4 1,14-6-107,-1 0 1,0 0-1,0-1 0,0 0 1,0-1-1,0 0 0,0 0 0,0 0 1,0-1-1,-15-2 0,20 2-15,1-1 1,-1 0-1,1 1 0,0-1 0,-1 0 0,1 0 0,0 0 0,0-1 0,0 1 0,-1-1 1,2 1-1,-1-1 0,0 1 0,0-1 0,0 0 0,1 0 0,-1 0 0,1 0 0,-1 0 0,1 0 1,0 0-1,0-1 0,0 1 0,0 0 0,0-1 0,1 1 0,-1-1 0,1 1 0,-1-1 0,1 1 1,0-1-1,0 1 0,0-1 0,0 1 0,1-1 0,-1 1 0,1 0 0,0-3 0,1-1-843,0 0-1,0 0 0,0 1 0,0-1 1,1 1-1,0 0 0,0 0 0,1 0 1,-1 0-1,1 1 0,6-7 0,4-5-3439,18-23-8707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0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23190,'0'0'6150,"-2"68"-5125,2-28-321,0 7-543,0 1-97,7-1-96,7-1-705,3-2-897,-1-9-704,-1-8-1281,0-11-129,0-16-416,1-7-4772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1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10698,'0'0'9769,"-11"55"-8584,13-16-256,12 5-384,2 5-353,4 4-64,-1 0-320,-1 1-737,-3 1 289,-3-4 640,-3-4 0,-4-7 0,-1-4 32,-1-10-961,0-10-2306,-3-11-4036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9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0 7143,'0'0'12924,"-7"11"-10079,-4 10-1820,0 1-1,1 1 1,1 0-1,1 0 1,1 1-1,-4 29 1,4-10-225,2 0 0,2 85 0,3-126-794,-1 0-1,1 0 0,0 0 1,0 0-1,0 0 1,1 0-1,-1 0 1,0 0-1,1 0 1,-1 0-1,1 0 1,0-1-1,-1 1 0,1 0 1,0 0-1,0 0 1,0-1-1,1 1 1,-1 0-1,0-1 1,1 1-1,-1-1 1,1 0-1,-1 1 0,1-1 1,-1 0-1,1 0 1,0 0-1,0 0 1,0 0-1,-1-1 1,1 1-1,3 0 1,-2-1-1,1 0 1,0-1 0,0 1-1,0-1 1,-1 0 0,1 0 0,0 0-1,-1 0 1,1-1 0,-1 0 0,0 1-1,1-1 1,-1 0 0,0-1 0,0 1-1,5-5 1,23-26-6,-1-2 0,-2-1 0,-1-1 0,28-53 0,11-14 0,-66 104-85,0-1-1,1 1 1,-1-1 0,0 1 0,1-1-1,-1 1 1,1-1 0,-1 1 0,0 0-1,1-1 1,-1 1 0,1 0 0,-1-1-1,1 1 1,-1 0 0,1 0 0,-1 0-1,1-1 1,0 1 0,-1 0 0,1 0-1,-1 0 1,1 0 0,-1 0 0,1 0-1,0 0 1,-1 0 0,1 0 0,-1 0-1,1 0 1,-1 0 0,1 1 0,-1-1-1,1 0 1,-1 0 0,1 1 0,-1-1-1,1 0 1,-1 0 0,1 1 0,-1-1-1,1 1 1,-1-1 0,0 0 0,1 1-1,-1-1 1,0 1 0,1-1-1,-1 1 1,0-1 0,1 1 0,-1-1-1,0 1 1,0-1 0,0 1 0,0 0-1,1 0 1,16 41-7793,-15-36 6912,-2-2-4549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1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29 342 13741,'-6'-12'3096,"3"6"-2695,-1-2 99,1-1 0,0 1 0,0-1 0,-2-12 0,4 17-366,1 0 1,-1 1 0,1-1 0,0 0 0,0 0 0,1 0 0,-1 1-1,1-1 1,0 0 0,0 1 0,0-1 0,0 0 0,1 1 0,-1-1-1,1 1 1,0 0 0,3-4 0,6-6 276,2 0-1,-1 1 1,1 1-1,1 0 1,0 0-1,1 2 1,27-14-1,0 3 449,75-25 0,-94 38-755,-1 0 1,1 2-1,1 0 1,-1 2-1,0 0 0,1 2 1,0 0-1,37 5 1,-58-4-114,0 1 1,0-1 0,0 1-1,0 0 1,-1 0 0,1 0-1,0 0 1,-1 0 0,1 1-1,0-1 1,-1 1 0,0-1 0,1 1-1,-1 0 1,0 0 0,0 0-1,0 0 1,0 1 0,0-1-1,-1 0 1,3 4 0,-3-2 33,0 0 1,0 0-1,0 0 0,-1 0 1,1 0-1,-1 0 0,0 0 1,0 0-1,0 0 0,-1 1 1,1-1-1,-1 0 1,-2 5-1,-2 6 313,-1 1 1,0-1-1,-2-1 0,1 1 1,-2-1-1,-11 14 1,-40 44 1045,54-65-1292,0 0-1,-1-1 1,0 0 0,0 0 0,-1-1 0,1 0 0,-17 8 0,24-13-125,-1 0 0,0 1 1,1-1-1,-1 0 0,0 1 0,0-1 0,1 0 1,-1 1-1,0-1 0,0 0 0,1 0 0,-1 0 0,0 0 1,0 0-1,1 0 0,-1 0 0,0 0 0,0 0 1,0 0-1,1-1 0,-1 1 0,0 0 0,1 0 1,-1-1-1,0 1 0,0 0 0,1-1 0,-1 1 1,1-1-1,-1 1 0,0-1 0,1 1 0,-1-1 0,1 1 1,-1-1-1,1 0 0,-1 1 0,1-1 0,0 0 1,-1-1-1,-1-34-4963,2 22 1723,0-33-11328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1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0 280 9097,'0'0'17712,"36"-72"-17167,3 31-481,12 0-288,4 0-2659,0 1-1441,0-4-4036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2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28 357 14894,'-4'15'1175,"-4"19"-310,2 2 0,-2 58 1,7-82-795,0 1 1,2 0-1,-1-1 0,2 1 0,-1 0 1,2-1-1,0 0 0,0 1 1,1-1-1,1-1 0,0 1 1,10 17-1,-14-27-19,0-1 1,0 0-1,0 0 1,0 1-1,0-1 0,0 0 1,0 0-1,0 0 1,0 0-1,1 0 0,-1 0 1,1-1-1,-1 1 1,0 0-1,1-1 1,-1 1-1,1-1 0,-1 1 1,1-1-1,-1 0 1,1 0-1,0 1 0,-1-1 1,4-1-1,-3 1 64,1-1-1,-1 0 0,1 0 0,-1-1 1,1 1-1,-1-1 0,0 1 0,0-1 1,0 0-1,0 1 0,0-1 0,0 0 1,2-3-1,5-7 443,-1-1 0,0 0 1,12-27-1,0-8-61,-2-1 0,-2 0 0,-3-1 1,-1-1-1,-3 0 0,5-104 0,-15 219-712,-1-23 301,1 1 0,3-1-1,1 1 1,2-1 0,14 53-1,-18-91-75,0 0 0,0 0 0,0 1 0,1-1 0,-1 0-1,1-1 1,0 1 0,0 0 0,0 0 0,0-1 0,0 1 0,1-1-1,-1 0 1,6 4 0,-7-5 34,1-1 1,0 1-1,0-1 1,0 1-1,-1-1 1,1 0-1,0 0 0,0 0 1,0 0-1,0 0 1,0 0-1,-1 0 1,1 0-1,0-1 0,0 1 1,0-1-1,-1 0 1,1 1-1,0-1 1,0 0-1,-1 0 0,1 0 1,-1 0-1,1 0 1,-1 0-1,1-1 0,-1 1 1,1-2-1,6-5 147,0-1 0,0-1 0,-2 1 0,1-1 0,-1-1-1,0 1 1,-1-1 0,4-13 0,27-95 894,-26 75-1085,-2 0 0,-2 0 0,-2-1 0,-2 0 0,-6-72 0,-1 103 3,-3 16-61,-2 20-629,9 14-3058,1-1-4116,1-17 446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2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53 18898,'0'0'4073,"-6"9"-1350,-16 20-1443,2 2 0,-25 51 0,38-68-1051,1 0-1,1 1 0,0-1 0,1 1 1,0 1-1,1-1 0,1 0 0,0 1 1,1 19-1,1-34-224,0 0 1,0-1-1,0 1 1,0-1-1,0 1 0,0 0 1,0-1-1,0 1 1,0-1-1,0 1 1,1 0-1,-1-1 1,0 1-1,0-1 1,1 1-1,-1-1 0,0 1 1,1-1-1,-1 1 1,1-1-1,-1 1 1,1-1-1,-1 1 1,1-1-1,-1 0 1,1 1-1,-1-1 0,1 0 1,-1 1-1,1-1 1,-1 0-1,1 0 1,0 0-1,-1 1 1,2-1-1,24-10 271,20-28 176,-27 15-445,-1-1 0,-1-1-1,-1-1 1,-2-1 0,0 0 0,-2 0 0,-1-1 0,-1-1-1,-2 0 1,8-48 0,-36 131-6,1-11 0,13-27-22,1 1 0,0 0 0,1 0 0,1 0 0,0 1 0,2-1 0,0 21 0,1-37-70,0 0 0,0 0 0,0 0 1,0 0-1,1 0 0,-1 0 0,0 0 0,1 0 1,-1 0-1,1 0 0,-1 0 0,1 0 0,0 0 1,-1 0-1,1 0 0,0-1 0,-1 1 0,1 0 1,0 0-1,0-1 0,0 1 0,0-1 0,0 1 0,0 0 1,0-1-1,0 0 0,0 1 0,0-1 0,0 0 1,0 1-1,0-1 0,0 0 0,0 0 0,0 0 1,0 0-1,1 0 0,-1 0 0,0 0 0,0 0 1,0-1-1,1 1 0,3-1-411,-1-1 0,1 1 1,-1-1-1,1 1 0,-1-1 0,0-1 0,0 1 0,7-5 1,22-26-3742,2-11-2654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3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72 500 13965,'-6'11'4703,"1"-3"-3823,-32 68 4374,35-71-4960,0 0 0,0 0 0,0 0 1,1 0-1,0 0 0,0 0 1,0 0-1,1 0 0,0 0 1,0 0-1,0 1 0,0-1 1,1 0-1,0 0 0,1 5 1,-1-9-287,0 0 1,0 0 0,-1 0 0,1 0-1,0 0 1,0-1 0,0 1-1,0 0 1,0-1 0,0 1 0,0 0-1,1-1 1,-1 1 0,0-1 0,0 0-1,0 1 1,0-1 0,1 0 0,-1 0-1,0 0 1,0 0 0,1 0-1,-1 0 1,0 0 0,0 0 0,1 0-1,-1-1 1,0 1 0,0 0 0,0-1-1,0 1 1,1-1 0,-1 1 0,0-1-1,0 0 1,0 1 0,1-2 0,5-2 50,-1 0 0,0 0 1,-1 0-1,1-1 1,6-6-1,1-6 121,-1-1 0,0 0 1,-1 0-1,-1-1 0,-1-1 0,-1 0 0,-1 0 0,0 0 0,-1-1 0,4-37 0,-1-15 23,-2-128-1,-7 185-258,0 0-1,-2 0 0,-4-22 0,5 35 34,0 0 0,0 0 0,0-1-1,0 1 1,0 0 0,-1 0 0,0 1-1,1-1 1,-1 0 0,-4-3-1,5 5 14,0 0-1,0 0 0,0 0 0,0 0 1,0 1-1,-1-1 0,1 1 0,0-1 0,0 1 1,-1-1-1,1 1 0,0 0 0,-1 0 0,1-1 1,-1 1-1,1 0 0,0 0 0,-1 1 1,1-1-1,0 0 0,-1 0 0,1 0 0,0 1 1,-1-1-1,-1 2 0,-3 1 2,0 1 1,0 0-1,0 0 0,1 0 1,0 1-1,0 0 0,0 0 1,0 0-1,1 0 0,0 1 1,0 0-1,-4 7 0,-38 81 181,42-84-135,3-8-29,-30 80 404,29-75-383,0 1 0,1-1 0,-1 1 0,2-1 0,-1 1 0,1-1 0,0 1 0,0-1 0,3 11 0,-2-16-26,0 0 0,0 0 0,0 0-1,0 0 1,1 0 0,-1-1 0,1 1-1,0 0 1,-1-1 0,1 1 0,0-1-1,0 0 1,0 0 0,0 0 0,0 1-1,0-2 1,0 1 0,0 0 0,0 0-1,0-1 1,1 1 0,-1-1 0,0 0 0,0 1-1,1-1 1,-1 0 0,3-1 0,64-4 58,-36-1-70,-15 3-11,-1 0-1,1 1 0,0 0 1,21 2-1,-36 1 15,-1-1 1,1 1-1,-1 0 0,1 0 0,-1 0 1,1 0-1,-1 0 0,0 0 1,0 1-1,0-1 0,0 1 1,0 0-1,0-1 0,0 1 1,0 0-1,-1 0 0,1 0 1,-1 1-1,1-1 0,-1 0 1,0 0-1,0 1 0,0-1 1,0 1-1,0-1 0,0 1 0,-1-1 1,0 1-1,1 3 0,1 13 25,0-1-1,-2 0 0,-1 23 0,0-16 43,1-24-119,0 1 1,0 0-1,0 0 1,0-1 0,0 1-1,0 0 1,0 0 0,1-1-1,-1 1 1,1 0 0,-1-1-1,1 1 1,0 0 0,1 1-1,-2-3-56,1 0 1,-1 1-1,1-1 0,-1 0 0,0 0 0,1 0 1,-1 0-1,1 0 0,-1-1 0,1 1 0,-1 0 0,1 0 1,-1 0-1,0 0 0,1 0 0,-1 0 0,1-1 1,-1 1-1,0 0 0,1 0 0,-1-1 0,1 1 1,-1 0-1,0-1 0,0 1 0,1 0 0,-1-1 1,0 1-1,1 0 0,-1-1 0,0 1 0,0-1 1,26-47-7374,-11 7 713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3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50 423 14414,'0'0'12951,"-7"9"-11772,7-8-1173,-5 4 68,1 0 0,-1 1-1,2 0 1,-1-1 0,1 2-1,-1-1 1,2 0-1,-1 1 1,1-1 0,0 1-1,0 0 1,1 0-1,0-1 1,-1 9 0,2-10-37,0 0 1,0 1 0,1-1 0,0 0-1,-1 1 1,2-1 0,-1 0 0,1 0-1,-1 0 1,1 0 0,1 0 0,-1 0-1,1-1 1,0 1 0,0-1 0,0 1-1,1-1 1,-1 0 0,1-1 0,0 1-1,0-1 1,0 1 0,1-1 0,-1 0-1,1-1 1,-1 1 0,9 2 0,12 5 72,-17-8-130,0 1 0,1 1-1,-1 0 1,-1 0 0,1 0-1,7 6 1,-14-9 16,0 0-1,0 0 1,0 0-1,0 0 1,0 0-1,0 0 1,0 1-1,-1-1 1,1 0 0,-1 0-1,1 0 1,-1 1-1,1-1 1,-1 0-1,1 1 1,-1-1-1,0 0 1,0 3-1,0-2 9,-1 0-1,1 0 0,-1 0 0,0 0 0,1 1 0,-1-1 0,0 0 0,0 0 1,-1 0-1,1-1 0,0 1 0,0 0 0,-1 0 0,-3 2 0,-32 25 187,13-21-159,23-8-40,1 0 0,-1 0 0,1 0 0,-1 0 0,0 0 0,1 0 0,-1 0 0,1-1 0,-1 1 0,1 0 0,-1 0 0,1-1 0,-1 1 0,1-1 1,-1 1-1,1 0 0,-1-1 0,1 1 0,0-1 0,-1 1 0,1-1 0,-1 1 0,1-1 0,0 1 0,0-1 0,-1 1 0,1-1 0,0 1 0,0-1 0,0 0 0,0 1 1,-1-2-1,-2-23-1491,2-1 1,0 1-1,3-32 1,0 3-634,13-245-5558,-7 232 8541,2 1 0,27-93 0,-37 162 1785,0 23 531,-5 66-1349,-1-38-752,2 0 0,3 0 0,7 79 0,-4-124-1058,0 0 0,1 1 0,0-1-1,1 0 1,0-1 0,0 1 0,1 0-1,10 14 1,-14-21 32,0-1 1,1 1-1,-1 0 0,0-1 0,0 1 1,1-1-1,-1 1 0,1-1 0,-1 0 1,1 1-1,0-1 0,0 0 0,-1 0 1,1 0-1,0 0 0,0-1 0,0 1 1,0 0-1,0-1 0,0 0 0,0 1 1,0-1-1,0 0 0,0 0 0,0 0 1,0 0-1,0 0 0,0-1 0,0 1 1,0 0-1,0-1 0,0 0 1,0 1-1,0-1 0,0 0 0,0 0 1,-1 0-1,1 0 0,0-1 0,-1 1 1,1 0-1,-1-1 0,1 1 0,-1-1 1,0 1-1,3-4 0,4-7 147,0 0 0,-1-1 1,0 0-1,-1-1 0,8-25 0,-9 24-72,0 0 0,2 0 0,0 0 0,11-17 0,-17 31-114,-1 1 0,0-1 0,0 1 0,1-1 0,-1 1 0,0 0 0,1-1 0,-1 1 0,1 0 0,-1-1 0,1 1 0,-1 0 0,0 0 0,1-1 0,-1 1 0,1 0 0,-1 0 0,1 0 0,-1 0 0,1 0 0,0-1 0,-1 1 0,1 0 0,-1 0 0,1 0 0,-1 0 0,1 1 0,-1-1 0,1 0 0,-1 0 0,1 0 0,-1 0 0,1 0 0,-1 1 0,1-1 0,-1 0 0,0 0 0,1 1 0,-1-1 0,1 0 0,-1 1 0,0-1 0,1 1 0,-1-1 0,0 0 0,1 1 0,-1 0 0,20 30 0,-8-13 0,-8-14 0,1-1 0,-1 1 0,1-1 0,0 0 0,0 0 0,1 0 0,-1-1 0,1 0 0,-1 0 0,1 0 0,0-1 0,-1 1 0,1-2 0,0 1 0,0 0 0,0-1 0,0 0 0,0-1 0,0 1 0,-1-1 0,1 0 0,0-1 0,10-3 0,7-3 0,-1-2 0,0 0 0,0-1 0,27-19 0,78-67 0,-124 96 0,0 0 0,-1 0 0,1 0 0,0 1 0,0-1 0,0 1 0,0 0 0,0 0 0,0 0 0,0 0 0,-1 0 0,1 1 0,0-1 0,0 1 0,5 2 0,18 1 0,-7-6 0,0-2 0,0 0 0,-1-1 0,0 0 0,0-2 0,0 0 0,24-13 0,24-10 0,52-4 8,4-2-48,-85 17-3128,-2-8-7885,-5 0-6180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5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1 284 10794,'0'0'7720,"2"-15"-4934,-1 6-2545,0 0 22,0 0 1,1 0-1,0 0 1,0 1-1,1-1 1,0 1-1,1-1 1,-1 1-1,2 0 1,9-14-1,-1 6 375,2 0 0,-1 1 0,2 1 0,34-25 0,-40 32-458,1 0 1,-1 1-1,2 1 0,-1 0 0,1 0 0,-1 1 0,1 1 0,1 0 0,21-3 1,-32 6-179,0 0 1,0 0 0,0 0 0,1 0 0,-1 0 0,0 0 0,0 1-1,0-1 1,0 1 0,0-1 0,0 1 0,0 0 0,0 0 0,0 0-1,0 0 1,0 0 0,-1 0 0,1 1 0,0-1 0,-1 1 0,1-1 0,-1 1-1,2 1 1,-1 1 24,1 0 0,-2 1 0,1-1-1,0 0 1,-1 1 0,0-1 0,0 0 0,0 1 0,-1 0-1,1 6 1,-1 7 139,-1 0-1,-1-1 0,-1 1 1,-8 31-1,-50 115 1249,16-48-682,43-112-732,1 1 0,-1-1 0,1 1 0,0-1 0,0 1 0,0 0 0,1-1 0,0 1 0,0 0 0,1 5 0,-1-9 0,0 0 0,0 0 0,1 0 0,-1-1 0,1 1 0,-1 0 0,1 0 0,-1 0 0,1 0 0,-1-1 0,1 1 0,0 0 0,-1-1 0,1 1 0,0 0 0,0-1 0,-1 1 0,1-1 0,2 2 0,-1-2 0,0 1 0,1-1 0,-1 1 0,1-1 0,-1 0 0,0 0 0,1 0 0,-1 0 0,1 0 0,-1 0 0,4-2 0,8-2-371,-1 0 1,1-1-1,-1-1 0,0 0 1,0-1-1,0-1 0,-1 0 1,13-11-1,87-81-5894,-109 98 6129,49-53-7706,-3-6-5232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5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186 121 18610,'-10'1'3336,"3"0"-2997,1 1 0,0-1-1,0 1 1,0 0 0,0 0-1,0 1 1,1 0 0,-1 0 0,1 0-1,0 1 1,-1 0 0,2 0-1,-1 0 1,0 0 0,1 1 0,0 0-1,0 0 1,0 0 0,-6 11 0,0 5-126,0 0 1,1 0 0,1 1 0,1 1 0,1-1 0,1 1 0,1 0 0,1 0 0,0 0 0,2 1 0,3 35 0,-1-54-171,-1-1-1,0 0 1,1 0-1,0 0 0,-1 0 1,2-1-1,-1 1 1,0 0-1,1 0 0,0-1 1,0 1-1,0-1 1,0 1-1,0-1 1,1 0-1,-1 0 0,1 0 1,0 0-1,0 0 1,0-1-1,0 1 1,1-1-1,-1 0 0,5 2 1,-3-2-26,-1-1 0,0-1 1,1 1-1,-1 0 0,1-1 1,-1 0-1,1 0 0,-1-1 1,1 1-1,-1-1 0,1 0 1,-1 0-1,0 0 0,1-1 0,-1 1 1,0-1-1,0 0 0,0 0 1,0-1-1,-1 1 0,7-6 1,7-6-17,-1-2 1,-1 0 0,0-1 0,-1 0 0,-1-1 0,0 0 0,-2-1 0,0-1-1,-1 0 1,-1 0 0,-1-1 0,-1 0 0,0 0 0,-2-1 0,-1 0 0,0 0-1,-2 0 1,0 0 0,-3-43 0,-1 56-2,0 0 0,0 0 0,-1 0 0,0 0 0,-1 0 0,1 0 0,-2 1 0,-7-13 0,10 18 0,0 0 0,-1 0 0,1 0 0,0 0 0,-1 0 0,0 1 0,1-1 0,-1 1 0,0 0 0,0 0 0,0 0 0,-1 0 0,1 0 0,0 1 0,-1-1 0,1 1 0,-1 0 0,1 0 0,-1 1 0,0-1 0,1 1 0,-1-1 0,0 1 0,-4 1 0,6-1-132,0 0-1,1 1 1,-1 0-1,0-1 1,0 1-1,1 0 1,-1 0 0,0 0-1,1 0 1,-1 0-1,1 1 1,-1-1-1,1 0 1,0 1-1,-1-1 1,1 1 0,0-1-1,0 1 1,0 0-1,0-1 1,0 1-1,1 0 1,-1 0 0,0 0-1,0 2 1,-4 49-7315,5-30-1714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6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23414,'0'0'8905,"3"67"-8457,-3-17-448,0 8 0,0 4 0,0-2 0,0-6 0,0-7 0,3-12 0,4-14 0,1-13-352,7-8-2211,-1-14-1697,0-19-2370,2-9-9962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4:56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65 345 16143,'0'0'8045,"-8"14"-4030,-1 5-3445,0-1 1,1 1-1,1 1 1,1-1-1,1 1 1,0 1-1,-2 31 1,7-48-571,-1-1 0,1 0 0,0 0 0,1 1 0,-1-1 0,0 0 0,1 1 0,0-1 0,0 0 0,0 0 0,0 0 0,0 0 0,1 0 0,2 5 0,-2-6 0,0-1 0,-1 0 0,1 0 0,0 0 0,0 0 0,0 0 0,0 0 0,0 0 0,0-1 0,0 1 0,0-1 0,0 1 0,0-1 0,0 0 0,0 0 0,0 0 0,0 0 0,0 0 0,0-1 0,0 1 0,0 0 0,0-1 0,0 0 0,0 1 0,3-2 0,8-3 0,-1-1 0,0 0 0,0-1 0,15-10 0,-18 11 0,0 0 0,0 0 0,0 1 0,1 0 0,-1 1 0,1 0 0,0 0 0,1 1 0,12-2 0,-19 5 0,0-1 0,0 0 0,0 1 0,0 0 0,0 0 0,0 1 0,0-1 0,0 1 0,0-1 0,0 1 0,0 0 0,0 1 0,-1-1 0,5 3 0,-6-2 0,0 0 0,0 0 0,0 1 0,0-1 0,-1 0 0,1 1 0,-1 0 0,0-1 0,1 1 0,-1 0 0,0-1 0,-1 1 0,1 0 0,0 0 0,-1 0 0,0 0 0,0 0 0,0 0 0,0 5 0,-1 6 0,0 1 0,-1 0 0,0-1 0,-2 0 0,1 0 0,-2 0 0,0 0 0,-9 18 0,9-23 0,1 1 0,-2-1 0,1-1 0,-1 1 0,-1-1 0,0 0 0,0 0 0,0-1 0,-1 0 0,0 0 0,0-1 0,-14 9 0,20-14-97,0 0-1,-1 0 1,1 0 0,0 0-1,-1 0 1,1-1-1,0 1 1,-1-1 0,1 1-1,-1-1 1,1 0 0,-1 0-1,1 0 1,-1 0-1,1-1 1,-1 1 0,1-1-1,0 1 1,-1-1 0,1 0-1,0 0 1,-1 0-1,-2-2 1,0-1-701,0 0 0,1 0 0,0-1 0,0 0 0,0 1 0,0-1 1,1-1-1,-5-8 0,-18-40-10760</inkml:trace>
  <inkml:trace contextRef="#ctx0" brushRef="#br0" timeOffset="1">19 206 18834,'0'0'11595,"48"-43"-9257,-19 30-2338,2-1 0,5 0 0,1 0 0,0-3 0,2-1 0,-7-1 0,-6-4-3555,-4-7-11628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20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0 10794,'-8'9'4276,"-2"3"-3300,-4 2 1380,2 0 0,-15 22 0,25-32-1929,-1-1-1,1 1 1,0 0 0,0 0 0,0 0 0,0 1 0,1-1-1,0 0 1,0 1 0,0-1 0,0 0 0,1 1 0,-1-1 0,1 1-1,0-1 1,2 10 0,-1-12-351,0 0-1,0-1 1,0 1 0,0 0-1,1 0 1,-1 0-1,1-1 1,-1 1 0,1-1-1,-1 1 1,1-1 0,0 0-1,0 1 1,0-1-1,0 0 1,0 0 0,0 0-1,0-1 1,0 1 0,0 0-1,0-1 1,4 1-1,53 4 498,-52-5-531,10 0-35,-1-1 0,1-1-1,-1 0 1,0-1 0,0-1-1,0 0 1,30-14 0,-8 0-13,67-44 1,-93 56-8,-10 11-20,-14 25-66,-3 4 16,14-33 82,1 0-1,-1 0 1,1 0 0,0 0-1,-1 0 1,1 0 0,0 0-1,0 0 1,0 0 0,0 0-1,-1 0 1,2 0 0,-1 0-1,0 1 1,0-1-1,0 0 1,0 0 0,1 0-1,-1 0 1,1 1 0,3 0 11,1-1 0,-1 0-1,1 0 1,-1 0 0,1-1 0,-1 1 0,1-1 0,-1 0 0,1-1-1,-1 1 1,7-2 0,-3 1 0,9-2-165,0 0 0,0-2-1,0 0 1,-1-1 0,0-1 0,17-9 0,43-16-339,-73 31 532,0 1-1,-1-1 1,1 1 0,0 0 0,0 0 0,-1 0 0,1 0-1,0 0 1,0 0 0,-1 1 0,1-1 0,0 1-1,-1 0 1,1 0 0,-1 0 0,1 0 0,-1 1 0,5 2-1,-4-2 19,1 0-1,-1 0 1,1-1-1,0 1 0,0-1 1,0 0-1,-1 0 0,8 1 1,-4-2-46,-1 0 0,1 0-1,0 0 1,-1-1 0,1 0 0,-1 0 0,1 0 0,-1-1 0,10-4 0,-14 5-18,0 0 0,0-1 0,0 1 0,-1 0 0,1-1 0,0 1 0,-1-1 0,1 0 0,-1 1 0,1-1 0,-1 0 1,0 0-1,0 0 0,0 0 0,0 0 0,0 0 0,-1 0 0,1 0 0,0-1 0,-1 1 0,0 0 0,1 0 0,-1 0 0,0-1 1,0 1-1,0 0 0,-1 0 0,1-1 0,-1 1 0,1 0 0,-2-4 0,1 4 5,1 1 0,-1-1 0,0 1 0,1-1 0,-1 1-1,0-1 1,0 1 0,0 0 0,0 0 0,0-1 0,-1 1 0,1 0 0,0 0 0,0 0-1,-1 0 1,1 0 0,-1 0 0,1 1 0,-1-1 0,1 0 0,-1 1 0,1-1 0,-1 1-1,0 0 1,1-1 0,-1 1 0,0 0 0,1 0 0,-1 0 0,0 0 0,1 0 0,-1 0 0,1 1-1,-1-1 1,0 1 0,1-1 0,-1 1 0,-1 0 0,-2 1 9,0-1 0,1 1 0,-1 0 0,1 0 0,-1 1 0,1-1 1,0 1-1,0 0 0,0 0 0,1 0 0,-8 8 0,10-10 8,0 0 0,0 0 0,0 1-1,0-1 1,1 1 0,-1-1 0,0 1 0,1-1 0,-1 1 0,0-1-1,1 1 1,0 0 0,-1-1 0,1 1 0,0-1 0,0 1 0,0 0-1,0-1 1,0 1 0,1 0 0,-1-1 0,1 4 0,0-4-4,0 0 1,0 1-1,1-1 0,-1 0 1,0 0-1,1 0 1,-1 0-1,0 0 1,1 0-1,-1 0 1,1-1-1,0 1 0,-1 0 1,1-1-1,-1 1 1,1-1-1,3 1 1,8 0-12,1 0 0,-1-1 0,1-1 0,15-2 0,61-16-1045,-73 14 947,1 0-1,0 2 1,0 0-1,0 0 1,0 2-1,0 1 1,22 1-1,1 13 223,-34-11-100,-1 0 0,0-1 0,0 0 0,1 0 0,10 1 1,2-2-465,0-1 0,-1-1 1,1 0-1,0-2 0,0 0 0,-1-1 1,0-1-1,26-10 0,-43 14 467,0 1 0,0-1 1,0 0-1,0 1 0,1-1 0,-1 1 0,0 0 0,0-1 0,0 1 0,1 0 0,-1 0 0,0 0 0,0-1 1,1 1-1,-1 1 0,0-1 0,0 0 0,1 0 0,-1 0 0,0 1 0,0-1 0,0 0 0,0 1 0,1-1 1,-1 1-1,0 0 0,0-1 0,1 2 0,-1 1 130,0-1 0,0 1 0,-1 0 1,1 0-1,0-1 0,-1 1 0,0 0 0,0 0 0,0 0 1,-1 4-1,1 4-10,-6 246 1461,4-244-1531,0 0 0,-1 0 0,0-1 0,-1 0 0,0 1 0,-1-1 0,-1-1 0,0 1 0,-9 13 0,12-19-39,-1 0 1,0-1-1,0 0 1,-1 1-1,0-2 1,0 1 0,0 0-1,0-1 1,-1 0-1,1 0 1,-1-1-1,0 1 1,0-1 0,0-1-1,-1 1 1,1-1-1,-1 0 1,1-1-1,-9 2 1,14-3-38,-1 0 0,0 0 0,0 0 0,1-1 0,-1 1 0,0 0 0,0-1 0,1 1 0,-1-1 0,0 0 0,1 1 0,-1-1 0,1 0 0,-1 0 0,1 0 0,-1 0 0,1 0 0,0-1 0,0 1 0,-2-2 0,0-1 0,0 0 0,1 0 0,0-1 0,0 1 0,0 0 0,0-1 0,-1-7 0,-1-5 0,1 0 0,2 0 0,-1-22 0,2 30 5,0-1 0,1 1 1,0-1-1,1 1 0,0 0 0,0 0 1,1 0-1,0 0 0,0 0 0,1 0 1,1 1-1,-1 0 0,10-12 0,-4 8-50,0 1-1,1 0 0,0 1 0,1 0 0,1 1 0,-1 0 0,23-12 0,69-36-5788,-53 26-1267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5:59.9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70 10570,'0'0'7121,"-9"5"-3773,-24 12-823,33-17-2447,0 0 0,0 0 1,0 0-1,1 0 0,-1 1 0,0-1 1,0 0-1,1 0 0,-1 0 1,0 0-1,0 0 0,0 0 0,1 0 1,-1 0-1,0 0 0,0 0 1,0 1-1,1-1 0,-1 0 0,0 0 1,0 0-1,0 0 0,0 1 1,0-1-1,1 0 0,-1 0 1,0 0-1,0 1 0,0-1 0,0 0 1,0 0-1,0 0 0,0 1 1,0-1-1,0 0 0,0 0 0,0 1 1,0-1-1,0 0 0,0 0 1,0 1-1,0-1 0,0 0 1,0 0-1,0 0 0,0 1 0,0-1 1,0 0-1,0 0 0,-1 0 1,1 1-1,0-1 0,0 0 0,0 0 1,0 0-1,0 0 0,-1 1 1,1-1-1,23 1 142,-22-1-36,60-4 461,-1-2 0,0-3 0,77-22 1,-66 13-586,130-13 0,-120 28-28,-80 3-30,0 0-1,-1 0 1,1 0-1,0 0 1,0 0-1,0 0 1,-1 0-1,1 0 1,0 0-1,0 1 1,0-1 0,-1 0-1,1 0 1,0 1-1,0-1 1,-1 1-1,1-1 1,0 0-1,-1 1 1,1-1-1,0 1 1,-1 0-1,1-1 1,-1 1-1,1-1 1,-1 1-1,1 0 1,-1-1-1,0 1 1,1 0-1,-1 0 1,0-1-1,1 1 1,-1 0-1,0 0 1,0 0 0,0-1-1,0 1 1,1 0-1,-1 0 1,0 0-1,-1-1 1,1 1-1,0 0 1,0 0-1,0 0 1,0-1-1,-1 1 1,1 0-1,0 0 1,-1-1-1,0 2 1,-1 3 66,0 0 1,-1 0 0,0 0-1,0 0 1,0-1-1,-7 8 1,-80 70 226,-3-4 1,-177 113-1,250-174-469,20-17 159,0 1-1,0-1 1,0 0-1,0 0 0,0 0 1,-1 0-1,1 1 1,0-1-1,0 0 0,0 0 1,0 0-1,0 1 1,0-1-1,0 0 0,0 0 1,0 1-1,0-1 1,0 0-1,0 0 0,0 0 1,0 1-1,0-1 0,0 0 1,0 0-1,0 0 1,0 1-1,0-1 0,0 0 1,1 0-1,-1 0 1,0 1-1,0-1 0,0 0 1,0 0-1,0 0 1,1 0-1,-1 1 0,0-1 1,0 0-1,0 0 1,0 0-1,1 0 0,-1 0 1,0 0-1,1 1 0,1-1-220,0 0 0,0-1-1,1 1 1,-1 0 0,0-1-1,0 1 1,1-1 0,-1 1-1,0-1 1,0 0-1,0 0 1,0 0 0,0 0-1,0-1 1,0 1 0,-1 0-1,3-3 1,22-21-8071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0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12940,'0'0'14569,"1"-10"-13010,-1 6-1473,1 0 0,0 0 1,-1 0-1,2 1 0,-1-1 1,0 0-1,1 1 1,-1-1-1,1 1 0,0-1 1,0 1-1,1 0 1,2-4-1,1 2 75,0 0 0,0 0 0,0 0 0,0 1 1,1 0-1,0 1 0,12-5 0,-7 2-61,1 1 0,0 0 0,0 1 0,0 1 0,0 0 0,1 0 1,-1 2-1,1 0 0,-1 0 0,1 1 0,21 3 0,-33-2-100,1 0 0,0 1 0,-1-1 0,1 0 0,-1 1 0,1 0 0,-1 0 0,0-1 0,0 1 0,0 1 0,0-1 0,0 0 0,0 0 0,-1 1 0,1-1 0,-1 1 0,1-1 0,-1 1 0,0 0 0,0 0 0,0-1 0,0 1 0,-1 0 0,1 0 0,-1 0 0,0 0 0,0 0 0,0 0 0,0 0 0,0 0 0,-1-1 0,0 4 0,0 5 0,-1 0 0,0 1 0,-1-2 0,0 1 0,-1 0 0,0-1 0,-6 11 0,-24 33 0,-51 62 0,78-107 0,7-9 0,1 0 0,-1 0 0,0 0 0,1 0 0,-1 0 0,0-1 0,1 1 0,-1 0 0,0 0 0,1 1 0,-1-1 0,0 0 0,1 0 0,-1 0 0,0 0 0,1 0 0,-1 0 0,0 0 0,1 0 0,-1 1 0,0-1 0,1 0 0,-1 0 0,0 0 0,0 1 0,1-1 0,-1 0 0,0 1 0,0-1 0,1 0 0,-1 0 0,0 1 0,0-1 0,0 0 0,0 1 0,1-1 0,-1 0 0,0 1 0,0-1 0,0 0 0,0 1 0,0-1 0,0 0 0,0 1 0,0-1 0,0 0 0,0 1 0,0-1 0,0 1 0,0-1 0,0 0 0,-1 1 0,1-1 0,0 0 0,0 1 0,0-1 0,0 0 0,-1 0 0,1 1 0,0-1 0,-1 1 0,33-10 0,-32 9 0,27-11 0,0 1 0,0 2 0,1 1 0,0 1 0,0 1 0,1 2 0,33 0 0,-59 3 0,0 0 0,-1 0 0,1 1 0,0-1 0,-1 1 0,1 0 0,-1 0 0,1 0 0,-1 0 0,0 0 0,1 0 0,-1 1 0,0-1 0,0 1 0,0-1 0,0 1 0,0 0 0,0 0 0,-1 0 0,1 0 0,0 0 0,-1 0 0,0 1 0,1-1 0,-1 0 0,0 1 0,0-1 0,0 1 0,-1-1 0,1 1 0,-1 0 0,1-1 0,-1 1 0,0-1 0,0 1 0,0 2 0,0 4 0,-1-1 0,0 1 0,0-1 0,-1 0 0,0 0 0,0 0 0,-1 0 0,0 0 0,-1 0 0,-5 10 0,-7 4 0,0-1 0,-2 0 0,0-1 0,-1-1 0,-1 0 0,0-2 0,-2 0 0,0-2 0,0 0 0,-2-2 0,-47 21 0,68-33 0,-1 1 0,0-1 0,1 0 0,-1 0 0,0 0 0,0-1 0,0 0 0,0 1 0,1-1 0,-1-1 0,-4 1 0,6-1 0,1 0 0,-1 1 0,1-1 0,0 0 0,0 1 0,-1-1 0,1 0 0,0 0 0,0 0 0,0 0 0,0 0 0,0-1 0,0 1 0,0 0 0,0 0 0,1-1 0,-1 1 0,0 0 0,1-1 0,-1 1 0,1-1 0,-1 1 0,1-1 0,0 1 0,0-1 0,0 1 0,0-1 0,0 1 0,0-2 0,0-6-473,0 0 0,1 0 0,0 0 0,1 0 0,0 0 0,1 1 0,-1-1 0,1 1 0,5-9 0,44-71-8996,-49 83 8870,39-58-10548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1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47 19346,'0'0'4655,"-11"6"-1404,-3 3-2821,1 0-1,-1 2 0,2-1 0,0 1 0,0 1 1,1 0-1,0 1 0,1 0 0,-15 26 1,14-17-308,0 1 0,1-1 0,1 2 1,1-1-1,2 1 0,0 1 0,1-1 1,2 1-1,-1 42 0,4-63-122,-1 1 0,2-1 0,-1 0 0,0 1 0,1-1 0,0 0 0,0 1 0,0-1 0,1 0 0,-1 0 0,1 0 0,0 0 0,0 0 0,0 0 0,1-1 0,-1 1 0,1-1 0,5 5 0,-4-5 0,1 0 0,-1 0 0,1-1 0,0 0 0,-1 0 0,1 0 0,0 0 0,0-1 0,1 0 0,-1 0 0,0 0 0,0-1 0,0 0 0,1 0 0,6-1 0,0-1 0,0 0 0,0-1 0,0 0 0,0-1 0,-1 0 0,0-1 0,0 0 0,0-1 0,0-1 0,-1 1 0,0-1 0,0-1 0,-1 0 0,0 0 0,-1-1 0,1 0 0,-2-1 0,1 0 0,5-11 0,0 2 0,-2 0 0,-1-1 0,0-1 0,-1 1 0,-1-1 0,-1-1 0,-2 0 0,0 0 0,4-36 0,-8 50 0,-1-1 0,0 1 0,-1-1 0,0 1 0,0-1 0,-1 1 0,0 0 0,0 0 0,-1-1 0,0 2 0,0-1 0,-1 0 0,0 1 0,0-1 0,-1 1 0,-8-9 0,9 11 0,-1 0 0,0 1 0,0 0 0,-1 0 0,1 1 0,-1-1 0,0 1 0,0 0 0,0 1 0,0 0 0,0 0 0,0 0 0,-1 0 0,1 1 0,-1 0 0,1 1 0,-1-1 0,0 1 0,1 1 0,-1-1 0,-11 3 0,11-1-52,1 0 1,0 1-1,-1-1 0,1 1 0,0 1 1,0-1-1,-9 9 0,13-11-22,0 0-1,0 0 1,1 0-1,-1 1 1,1-1 0,-1 0-1,1 1 1,-1 0-1,1-1 1,0 1-1,-1 0 1,1 0-1,0-1 1,0 1-1,1 0 1,-1 0-1,0 0 1,1 0 0,-1 0-1,1 0 1,-1 1-1,1-1 1,0 0-1,0 0 1,0 0-1,0 0 1,1 0-1,0 4 1,0-6-344,0 1 1,0 0 0,0 0-1,0 0 1,0-1-1,0 1 1,0-1-1,0 1 1,0-1 0,1 1-1,-1-1 1,0 0-1,0 1 1,1-1-1,-1 0 1,0 0 0,0 0-1,1 0 1,-1 0-1,0 0 1,1-1-1,0 1 1,4-1-1598,24 1-7883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1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0 14734,'0'0'16271,"2"83"-14509,-26-25-1762,-7 11 0,-5 6 0,-1-1 0,2-2 0,10-9 0,1-11 0,9-13 0,8-13 0,4-12 0,3-12-2338,0-30-11980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1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1 21685,'-14'6'1884,"-3"2"-1018,1 0 0,0 1 0,0 1 0,-24 20 0,32-24-696,1 1 0,0 0 0,0 0 0,1 1 0,0 0 0,0 0 0,1 0 0,0 1 0,1-1 0,0 1 0,0 0 0,-4 15-1,6-17-107,1-1-1,-1 1 0,1 0 0,1 0 0,-1-1 0,1 1 0,1 0 1,-1 0-1,1 0 0,0-1 0,0 1 0,3 7 0,-2-11-23,0 0-1,0 0 0,0 0 1,0 0-1,0 0 1,1-1-1,-1 1 0,1-1 1,-1 0-1,1 0 1,0 0-1,0 0 0,0 0 1,0 0-1,0-1 1,1 0-1,-1 1 0,0-1 1,1 0-1,-1-1 1,1 1-1,-1-1 0,0 1 1,1-1-1,3 0 0,8-1 8,-1 0-1,0 0 0,0-1 0,0-1 0,0-1 0,0 0 0,-1 0 1,1-1-1,-1-1 0,-1 0 0,1-1 0,-1-1 0,19-14 0,-23 16-31,-1 0 0,1 0 0,-1-1 1,0 0-1,-1 0 0,1-1 0,-2 0 0,1 0 0,-1 0 0,0-1 0,-1 0 0,0 1 0,0-2 0,-1 1 0,0 0 0,-1-1 0,0 1 0,0-1 0,-1 0 0,0-18 0,-1 25-13,0 1 0,-1 0 0,1-1 0,-1 1 0,0 0 0,1-1 0,-1 1 0,0 0 0,0 0 0,0 0 0,-1 0 0,1 0 0,0 0 0,-1 0 0,0 0 0,1 1 0,-1-1 0,0 0 0,0 1 0,-2-2 0,0 1 0,0 0 0,0 0 0,0 1 0,0 0 0,0 0 0,0 0 0,-1 0 0,1 0 0,0 1 0,-8 0 0,4 0 0,0 1 0,1 0 0,-1 0 0,0 0 0,1 1 0,-1 1 0,1-1 0,-1 1 0,1 0 0,0 1 0,0 0 0,-6 5 0,5-2-217,1 0 0,0 1 0,0 0 0,1 0 0,0 1 0,1-1 0,-6 13-1,6-9-368,0 0 0,0-1 0,2 2 0,-1-1 0,2 0-1,0 1 1,0-1 0,1 1 0,0 0 0,2 0-1,-1-1 1,1 1 0,1-1 0,0 1 0,1-1-1,4 13 1,18 23-6354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6:02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0 17649,'0'0'10474,"-10"3"-8328,-2 1-1943,1 1 1,-1 1 0,1 0 0,0 0-1,1 1 1,0 0 0,0 1 0,0 0-1,1 1 1,0 0 0,-8 11 0,-2 4-182,1 0 0,-27 48 0,40-63-23,0 0 0,1 1 0,0-1 0,0 1 0,1 0 0,1 0 0,0 0-1,0 1 1,1-1 0,0 0 0,1 19 0,1-27 1,-1 0 0,0 0 0,1-1 0,-1 1 0,1 0 0,-1-1 0,1 1 0,0 0 0,0-1 0,0 1 0,0-1 0,0 1 0,0-1 0,0 0 0,0 1 0,0-1 0,1 0 0,-1 0 0,1 0 0,-1 0 0,1 0 0,-1 0 0,4 1 0,-1-1 0,0 1 0,1-1 0,-1-1 0,1 1 0,-1-1 0,1 1 0,-1-1 0,1-1 0,5 0 0,2-1 0,0 0 0,0-1 0,-1-1 0,0 0 0,0 0 0,17-10 0,-15 6 0,-1-1 0,0 0 0,0-1 0,-1-1 0,0 0 0,0 0 0,-2-1 0,1-1 0,-2 1 0,1-1 0,-2-1 0,0 1 0,0-1 0,-2-1 0,1 1 0,-2-1 0,0 0 0,-1 0 0,3-24 0,-6 36-31,0 0 0,0 0 0,0 1 0,0-1-1,0 0 1,0 0 0,-1 0 0,0 0 0,1 0 0,-1 0 0,0 1 0,0-1-1,-1 0 1,1 1 0,0-1 0,-1 1 0,0-1 0,1 1 0,-1 0 0,0-1 0,0 1-1,-3-1 1,2 1-133,-1 0 0,0 0 0,0 1-1,1-1 1,-1 1 0,0 0 0,0 1 0,0-1-1,0 1 1,0-1 0,0 1 0,-1 0-1,-7 2 1,-7 2-1546,0 0 0,0 1-1,0 2 1,0 0 0,-23 12-1,0 3-17234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8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57 11371,'0'0'9945,"12"-3"-7334,53-11-1131,93-19 3201,-136 30-4235,0 1 1,0 1-1,0 0 1,0 2-1,27 4 1,-47-5-447,0 0 0,0 1 0,0-1 0,0 1 0,0-1 0,0 1 0,0 0 0,0 0 0,-1 0 0,1 0 0,0 0 0,0 0 0,-1 0 0,1 1 0,-1-1 0,1 1 0,-1-1 0,1 1 0,-1 0 0,0-1 0,0 1 0,0 0 0,0 0 0,0 0 0,0 0 0,-1 0 0,1 0 0,-1 0 0,1 0 0,-1 0 0,1 0 0,-1 0 0,0 0 0,0 0 0,0 0 0,-1 0 0,1 0 0,0 0 0,-1 0 0,1 0 0,-1 0 0,0 0 0,-1 4 0,-2 4 0,0 0 0,-1 0 0,0-1 0,-1 1 0,0-1 0,-14 17 0,-7 0 0,-1-1 0,-1-2 0,-58 37 0,-3 2 0,89-61 1,-1 0 1,1 0-1,-1 0 1,1 0-1,-1 0 0,1 0 1,0 1-1,0-1 0,0 0 1,0 1-1,0-1 1,0 1-1,0-1 0,0 1 1,0 2-1,1-3 0,0-1 0,0 1 0,0 0 0,0-1 0,1 1 0,-1 0 0,0-1 0,0 1 0,0-1 0,1 1 0,-1-1 0,0 1 0,1-1 0,-1 1 0,1-1 0,-1 1 0,1-1 0,-1 1 0,1-1 0,-1 1 0,1-1 0,-1 0 0,1 1 0,-1-1 0,1 0 0,-1 0 0,2 1 0,6 1-33,1 1 0,0-1 0,0-1 0,14 1 0,-14-1-61,74 3-3415,1-10-4638,-14-10-1361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9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337 59 18898,'0'0'3881,"-6"-8"-641,3 5-3055,1 0-1,-1 0 1,0 0-1,1 1 1,-1-1-1,0 1 1,-1-1-1,1 1 1,0 0-1,-1 0 1,1 1-1,-1-1 1,-6-1-1,5 2-114,0 1 0,1 0 0,-1 0 0,0 0-1,1 1 1,-1-1 0,1 1 0,-1 0 0,1 1-1,-1-1 1,1 1 0,0 0 0,0 0 0,-7 5-1,-9 4 179,2 2 0,0 0 0,0 2 0,1-1 0,1 2 0,-17 21-1,25-28-154,1 0-1,1 0 0,0 0 0,0 1 0,1 0 0,0 0 1,0 0-1,1 1 0,1 0 0,0-1 0,0 1 0,1 0 1,1 0-1,-1 16 0,2-24-92,0 0 0,1 0 0,-1 0 0,1 0 0,0-1 0,-1 1 0,1 0 0,1 0 0,-1 0 0,0-1 0,1 1 0,-1-1 0,1 1 0,0-1 0,0 1 0,0-1 0,0 0 0,0 0 0,3 2 0,0-1 0,0 0 0,0-1 0,0 1 0,0-1 0,0 0 0,0 0 0,1-1 0,-1 0 0,11 2 0,-4-2 0,0-1 0,-1 0 0,1-1 0,-1 0 0,1 0 0,-1-1 0,1-1 0,-1 0 0,19-8 0,-13 1 0,-1 0 0,0-1 0,0 0 0,-1-1 0,-1-1 0,0 0 0,-1-1 0,17-22 0,-24 27 0,1 1 0,-2-1 0,1 0 0,-1-1 0,0 1 0,-1-1 0,0 0 0,-1 0 0,0 0 0,0-1 0,-1 1 0,-1-1 0,0 1 0,0-1 0,-1 0 0,-2-17 0,1 24-89,-1 0 0,1 1 1,-1 0-1,0-1 0,0 1 0,-1 0 0,1 0 1,-1 0-1,0 0 0,1 1 0,-1-1 0,0 1 1,-1-1-1,1 1 0,0 0 0,-1 0 0,1 1 1,-1-1-1,1 1 0,-1-1 0,0 1 0,1 1 1,-1-1-1,0 0 0,-6 1 0,7-1-103,-1 0 1,1 1-1,0-1 0,-1 1 0,1 0 1,0 0-1,-1 1 0,1-1 0,0 1 1,0-1-1,-1 1 0,1 0 0,0 0 1,0 0-1,0 1 0,0-1 0,0 1 1,0 0-1,1 0 0,-1 0 0,0 0 1,1 0-1,-1 0 0,1 1 0,0-1 1,0 1-1,0 0 0,0-1 0,1 1 1,-2 3-1,1 8-7762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9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64 20403,'0'0'3310,"10"-7"-123,3-1-2736,1 0 1,0 1-1,0 1 0,0 0 1,1 1-1,0 1 0,0 0 1,0 1-1,0 0 0,1 2 0,-1 0 1,21 1-1,-35 0-451,1 0 0,-1 0 0,1 0 0,-1 0 0,1 1 0,-1-1 0,1 0 0,-1 1 0,1 0 0,-1-1 0,0 1 0,1 0 0,-1 0 0,0-1 0,1 1 0,-1 0 0,0 0 0,0 1 0,0-1 0,0 0 0,0 0 0,0 0 0,0 1 0,-1-1 0,1 0 0,0 1 0,-1-1 0,1 1 0,-1-1 0,1 1 0,-1-1 0,0 1 0,1-1 0,-1 1 0,0-1 0,0 1 0,-1 2 0,1 1 0,-1 0 0,0 0 0,0 0 0,0 0 0,-1 0 0,0 0 0,0 0 0,0 0 0,0-1 0,-5 7 0,-19 19 0,0-2 0,-2-1 0,-1-1 0,-64 44 0,-14 13 0,103-80 0,2-1 0,0-1 0,0 1 0,0-1 0,0 1 0,0 0 0,0-1 0,0 1 0,1 0 0,-1 0 0,1 1 0,-1-1 0,1 0 0,0 0 0,0 1 0,0-1 0,0 1 0,-1 3 0,5-4 0,-1-1 0,1 0 0,0 0 0,0 0 0,0 0 0,0-1 0,0 1 0,-1-1 0,1 1 0,0-1 0,0 0 0,0 0 0,0-1 0,5 0 0,0 1 0,20-1-321,0-2-1,-1 0 1,1-2 0,36-11-1,-27 4-1890,0-1 0,55-29 1,-46 16-10175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 18834,'0'0'10132,"-11"6"-7735,-6 5-2206,1 0 0,0 2 0,1 0 0,0 0 0,-20 25 0,28-30-171,-1 1 0,2 0 0,-1 1 0,1 0-1,1 0 1,0 0 0,0 0 0,1 1 0,1 0 0,-1 0-1,2 0 1,-3 18 0,5-26-13,0-1-1,1 1 1,-1-1-1,1 0 1,-1 1 0,1-1-1,0 0 1,0 1-1,0-1 1,0 0 0,0 0-1,1 0 1,-1 0-1,1 0 1,-1 0 0,1 0-1,0-1 1,-1 1-1,1 0 1,0-1 0,0 1-1,0-1 1,1 0-1,-1 0 1,0 0 0,0 0-1,1 0 1,-1 0-1,0-1 1,1 1 0,-1-1-1,0 0 1,1 1-1,3-1 1,2 0-112,0 1 0,0-1 0,0 0 0,-1-1 0,1 1 0,0-2 0,0 1 0,-1-1 0,1 0 0,8-4 0,12-13-5233,1-7-3807</inkml:trace>
  <inkml:trace contextRef="#ctx0" brushRef="#br0" timeOffset="1">264 149 15983,'0'0'7335,"-71"68"-2466,33-24-737,2 3-3684,5 2-448,11 1 0,15-4 0,5-1 0,6-3 0,13-9 0,1-7-5093,4-7-22581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21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14862,'0'0'1746,"1"10"-812,-2 14-701,0-9-154,0-1 1,1 0-1,0 1 1,2-1-1,3 17 1,-4-29-87,0-1 1,1 1-1,-1 0 1,0-1-1,1 0 1,0 1-1,-1-1 1,1 0-1,0 0 1,0 0-1,-1 0 1,1 0-1,0 0 1,0 0-1,0-1 1,0 1-1,0-1 0,0 1 1,0-1-1,0 0 1,1 0-1,-1 0 1,0 0-1,0 0 1,0-1-1,4 0 1,3 0-16,1-1 1,-1 0 0,0 0-1,16-6 1,-13 1 25,0 1 0,0-1 0,-1-1-1,20-16 1,-26 19 0,0 1 1,0-1-1,0 0 0,-1-1 0,1 1 0,-1-1 0,-1 0 1,1 0-1,-1 0 0,0-1 0,3-9 0,-6 16 15,0 0-1,0 0 0,0 0 0,1-1 0,-1 1 1,0 0-1,0 0 0,0-1 0,0 1 1,0 0-1,0 0 0,0-1 0,0 1 0,0 0 1,0 0-1,0-1 0,0 1 0,0 0 0,0 0 1,0-1-1,0 1 0,0 0 0,0 0 0,0-1 1,0 1-1,-1 0 0,1 0 0,0-1 1,0 1-1,0 0 0,0 0 0,0 0 0,-1-1 1,1 1-1,0 0 0,0 0 0,0 0 0,-1 0 1,1 0-1,0-1 0,-1 1 0,-10 6 435,-11 15-64,16-12-355,1 0 1,0 1-1,0-1 0,1 1 0,1 0 0,-1 0 0,-2 17 0,5-23-332,1 1 0,0-1-1,0 0 1,0 1-1,0-1 1,1 1 0,1 5-1,8 8-5445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5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366 75 8648,'0'0'8798,"3"-10"-4869,4-32-1628,-7 41-2219,0-1 1,0 1-1,-1 0 0,1 0 1,-1 0-1,1 0 1,-1 0-1,1 0 1,-1 0-1,1 0 1,-1 0-1,0 0 0,0 1 1,1-1-1,-1 0 1,0 0-1,0 0 1,0 1-1,0-1 1,0 1-1,0-1 0,0 1 1,0-1-1,0 1 1,0-1-1,0 1 1,0 0-1,0 0 0,0-1 1,-1 1-1,1 0 1,0 0-1,0 0 1,-2 0-1,-40 3 843,41-3-870,-9 3-1,0 0 0,1 0 0,-1 1-1,1 0 1,0 1 0,0 0 0,1 1 0,0 0 0,0 1 0,0 0 0,-14 14 0,2 0 233,1 1-1,2 1 1,-21 32-1,25-34 95,2 1 0,-16 37-1,24-51-304,2-1 0,-1 0 0,1 1 0,0 0 0,1-1 0,0 1 0,0 0 0,0 0 0,1 0 0,0 0 0,1-1 0,2 13 0,-2-18-54,0 1-1,1 0 1,-1-1-1,1 0 0,0 1 1,0-1-1,0 0 0,0 0 1,0 0-1,0 0 0,1 0 1,-1 0-1,0-1 0,1 1 1,0-1-1,-1 0 1,1 0-1,0 0 0,-1 0 1,1 0-1,0 0 0,0-1 1,0 1-1,0-1 0,0 0 1,0 0-1,0 0 1,4-1-1,5 0 79,0 0-1,0 0 1,0-2-1,0 1 1,21-9 0,-14 3-87,1-2 0,-1-1 1,-1 0-1,0-1 0,0-1 1,-2-1-1,26-26 0,-33 31-14,-1 0 0,0-1-1,0 0 1,-1 0-1,0-1 1,-1 0-1,0 0 1,-1 0 0,0-1-1,-1 0 1,0 0-1,-1 0 1,0 0-1,1-20 1,-4 29 2,0-1-1,-1 0 1,0 1-1,0-1 1,0 1-1,0-1 1,0 1 0,-1-1-1,1 1 1,-1 0-1,0 0 1,0 0-1,0 0 1,0 0 0,-1 0-1,1 1 1,-1-1-1,0 1 1,0-1-1,0 1 1,0 0-1,0 0 1,0 1 0,0-1-1,-1 0 1,1 1-1,-1 0 1,1 0-1,-1 0 1,1 0 0,-1 1-1,-4-1 1,0 0-8,0 0 1,1 0 0,-1 1 0,0 0 0,0 0-1,0 1 1,0 0 0,0 0 0,0 1-1,0 0 1,1 1 0,-1-1 0,1 1-1,-9 5 1,-21 25-2732,17-7-6252,9-11-1884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42 11307,'0'0'8707,"0"12"-3321,-2 12-2926,-1-3-1233,2 1-1,0-1 1,3 25 0,-1-45-1227,-1 1 0,0-1 0,1 1 0,0-1 0,-1 0 0,1 1 0,0-1 0,0 0 0,0 0 0,0 1 0,0-1 0,0 0 0,0 0 0,0 0 0,0 0 0,1 0 0,-1 0 0,0-1 0,1 1 0,-1 0 0,1-1 0,-1 1 0,0-1 0,1 1 0,-1-1 0,1 0 0,2 1 0,48 0 0,-45-2 0,7 0-163,1-1 1,-1-1-1,0-1 0,-1 0 1,1 0-1,-1-1 0,1-1 1,18-12-1,-22 13 48,-1-1 1,-1 0 0,1 0-1,-1-1 1,0 0-1,0 0 1,-1-1-1,0 0 1,0 0-1,-1-1 1,0 0-1,6-12 1,-19 31 421,2-2-43,-1 0 1,2 0-1,-1 0 1,1 0-1,0 1 1,1 0-1,0-1 1,0 1-1,-2 16 1,6-24-265,-1-1 0,0 1 0,1 0 0,-1-1 0,1 1 0,-1 0 0,1-1 0,-1 1 0,1 0 0,-1-1 0,1 1 0,0-1 0,-1 1 0,1-1 0,0 0 0,0 1 0,-1-1 0,1 0 0,0 1 0,0-1 0,-1 0 0,1 0 0,0 0 0,0 0 0,0 0 0,-1 0 0,1 0 0,0 0 0,0 0 0,0 0 0,-1 0 0,1 0 0,0 0 0,0-1 0,0 1 0,-1 0 0,1-1 0,0 1 0,1-1 0,34-14 0,-18 0 0,-1 0 0,0-2 0,-1 0 0,-1-1 0,-1 0 0,16-27 0,-17 26 0,-10 45 0,-14 18 0,8-36 0,1 1 0,-1-1 0,2 1 0,-1-1 0,1 1 0,0-1 0,1 1 0,0 0 0,2 15 0,-1-23 2,0 0 0,0 0-1,0 0 1,1 0 0,-1 0 0,0 0 0,0 0-1,1 0 1,-1-1 0,1 1 0,-1 0 0,1-1-1,-1 1 1,1-1 0,-1 0 0,1 1 0,-1-1-1,1 0 1,-1 0 0,1 0 0,0 0 0,1-1-1,39-1-207,-31-3-1938,-3-4-3624,-1-2-4540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6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56 20115,'0'0'9935,"11"1"-8408,13 0-1188,1 1-26,46-3 0,-66 1-300,0 0 0,0 0 0,0-1 1,0 0-1,-1 0 0,1-1 0,0 1 1,0-1-1,-1 0 0,1 0 0,-1-1 1,0 1-1,1-1 0,-1 0 0,0 0 1,5-6-1,-9 9-13,1 0 0,-1 0 0,1-1 0,-1 1 0,0-1 0,1 1 0,-1 0 0,1-1 0,-1 1 0,0-1 0,0 1 0,1-1 0,-1 1 0,0-1 0,0 1 0,1-1 0,-1 1 0,0-1 0,0 1 0,0-1 0,0 1 0,0-1 0,0 1 0,0-1 0,0 0 0,0 1 0,0-1 0,0 1 0,0-1 0,0 1 0,0-1 0,0 1 0,-1-1 0,1 1 0,0-1 0,0 1 0,-1-1 0,1 1 0,0-1 0,-1 1 0,1-1 0,0 1 0,-1 0 0,1-1 0,-1 1 0,1 0 0,-1-1 0,1 1 0,-1 0 0,1 0 0,-1-1 0,1 1 0,-1 0 0,1 0 0,-1 0 0,1 0 0,-1 0 0,1-1 0,-1 1 0,1 0 0,-1 0 0,0 1 0,1-1 0,-1 0 0,1 0 0,-1 0 0,0 0 0,-42 9 0,31-3 0,0 0 0,1 1 0,0 1 0,0 0 0,0 1 0,1 0 0,-17 19 0,21-21 0,-1 1 0,1 0 0,1 0 0,0 1 0,0 0 0,0 0 0,1 0 0,1 0 0,-1 1 0,1-1 0,-1 13 0,3-20 0,1-1 0,0 0 0,0 1 0,0-1 0,0 0 0,0 1 0,1-1 0,-1 0 0,0 0 0,0 1 0,1-1 0,-1 0 0,1 0 0,-1 1 0,1-1 0,0 0 0,0 0 0,-1 0 0,1 0 0,0 0 0,0 0 0,0 0 0,2 1 0,0 0 0,0-1 0,-1 1 0,1-1 0,1 0 0,-1 0 0,0 0 0,0 0 0,0 0 0,6 0 0,5-1 0,0 0 0,-1 0 0,25-5 0,-23 2-743,1-1 0,28-11 0,-17 3-1680,0-1 0,-1-2 0,0 0 0,30-25 0,-8 1-3828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6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28 8264,'0'0'10153,"-10"8"-6939,5-5-2849,-3 2 95,1 1 1,0-1 0,1 1-1,-1 0 1,1 1-1,0-1 1,1 1-1,0 1 1,-8 12-1,-7 21 1384,-18 52 0,33-78-1535,1 1 1,0-1 0,1 1 0,0-1 0,1 1-1,1 0 1,1 18 0,0-32-310,0-1 0,1 1 0,-1 0 0,0-1 0,0 1 0,1-1 0,-1 1 0,1-1 0,-1 0 0,1 1 0,-1-1 0,1 1 0,0-1 0,0 0 0,0 0 0,0 1 0,0-1 0,0 0 0,0 0 0,0 0 0,0 0 0,1 0 0,-1 0 0,0-1 0,1 1 0,-1 0 0,0-1 0,1 1 0,-1-1 0,1 1 0,-1-1 0,1 0 0,-1 1 0,1-1 0,-1 0 0,1 0 0,-1 0 0,1 0 0,0 0 0,-1-1 0,1 1 0,-1 0 0,1-1 0,-1 1 0,0-1 0,1 0 0,-1 1 0,2-2 0,6-1 0,-1-1 0,0 0 0,0 0 0,0-1 0,-1 0 0,14-11 0,0-9-67,0-1 0,-1 0-1,-2-2 1,-1 0 0,23-51 0,-22 42-5,1 1 0,42-57 0,-58 89 293,-2 6-74,-6 13-14,-11 21-42,14-33-89,-75 156 30,70-141-33,1 1 0,0 0 0,1 1 0,2-1 0,0 1 0,-1 37 0,3-56-102,1 0-1,0 0 1,0 1-1,0-1 1,0 0-1,0 0 1,0 0-1,0 0 1,0 0 0,0 0-1,0 0 1,0 0-1,1 0 1,-1 0-1,0 1 1,1-1-1,-1 0 1,1-1-1,-1 1 1,1 0 0,0 0-1,-1 0 1,1 0-1,0 0 1,0-1-1,-1 1 1,1 0-1,0 0 1,0-1 0,0 1-1,0-1 1,0 1-1,0-1 1,0 1-1,0-1 1,0 0-1,0 1 1,0-1 0,0 0-1,2 0 1,-1 0-426,0-1-1,0 0 1,0 0 0,0 0 0,0 0 0,0 0 0,0 0 0,0 0-1,-1-1 1,1 1 0,-1-1 0,1 1 0,-1-1 0,1 0 0,-1 0-1,0 1 1,0-1 0,0 0 0,0 0 0,1-2 0,12-33-16885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6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18770,'0'0'4553,"-2"10"-431,-5 34-1090,6-42-2990,1-1 1,0 1-1,0-1 1,0 0-1,0 1 1,0-1-1,0 1 1,0-1-1,1 0 1,-1 1-1,1-1 1,-1 0-1,1 1 1,-1-1-1,1 0 1,-1 0-1,1 1 1,0-1-1,0 0 1,0 0-1,0 0 1,0 0-1,1 1 1,1 0 28,0 0 1,0 0-1,0-1 0,0 0 1,0 0-1,0 0 0,1 0 1,-1 0-1,6 0 0,3 0 41,0 0-1,0-1 0,0-1 1,15-2-1,24-16-111,-49 18 0,1 0 0,-1 0 0,0 0 0,0 0 0,0 0 0,0 0 0,0-1 0,-1 1 0,1-1 0,0 0 0,-1 1 0,1-1 0,-1 0 0,1 0 0,-1 0 0,0 0 0,0 0 0,0 0 0,0 0 0,1-3 0,-4 4 0,1 0 0,-1 0 0,1 1 0,-1-1 0,0 0 0,0 1 0,1 0 0,-1-1 0,0 1 0,0 0 0,1 0 0,-1 0 0,0 0 0,0 0 0,1 0 0,-3 1 0,0-1 0,-5 1 0,0 0 0,0 1 0,1 0 0,-1 1 0,1 0 0,-1 0 0,1 1 0,0 0 0,0 0 0,0 1 0,1 0 0,0 1 0,-12 10 0,14-12 0,0 1 0,0-1 0,1 1 0,-1 0 0,1 0 0,0 1 0,1-1 0,-1 1 0,1 0 0,0 0 0,0 0 0,1 1 0,0-1 0,0 0 0,1 1 0,-1-1 0,1 1 0,1 0 0,-1 7 0,2-13 0,-1 1 0,1-1 1,-1 1-1,1-1 0,0 0 0,-1 1 1,1-1-1,0 0 0,0 1 0,0-1 1,0 0-1,0 0 0,1 0 0,-1 0 0,0 0 1,0 0-1,1-1 0,-1 1 0,0 0 1,1 0-1,-1-1 0,1 1 0,-1-1 1,1 0-1,-1 1 0,1-1 0,2 0 0,49 2-18,-43-2 3,-2 0-587,1-1-1,0 0 0,-1 0 1,1-1-1,-1 0 0,1-1 1,-1 1-1,11-6 1,29-17-6376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7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27066,'0'0'5701,"-38"56"-5701,43-47 0,10-5 0,3 0-2274,-2-3-6567,-3 3-9928</inkml:trace>
  <inkml:trace contextRef="#ctx0" brushRef="#br0" timeOffset="1">23 242 19731,'0'0'13036,"0"22"-13036,13-37-7079,3-7-12940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7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17777,'0'0'11883,"-47"54"-11467,33-20-351,5 4-1,2 1-64,3-3-385,1-2-512,2-4-608,-2-3-833,-4-5-1090,-5-4-1953,-5-7-4484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7.9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40 120 14478,'0'-10'3416,"0"9"-3386,0-2 246,0-1 1,0 0-1,0 1 1,0-1-1,1 1 1,0-1-1,-1 0 1,1 1-1,0-1 1,1 1-1,-1 0 1,1-1-1,-1 1 1,1 0-1,0 0 1,0 0-1,0 0 1,1 0-1,-1 1 1,1-1-1,-1 1 1,1-1-1,0 1 1,0 0-1,0 0 1,6-2-1,11-3 161,1 2 0,0 1 0,0 0 0,0 2-1,0 0 1,0 1 0,39 4 0,-32-2-387,-16-1-58,0 1-1,0 0 1,0 1-1,0 1 1,-1 0 0,1 0-1,20 9 1,-28-10 106,0 0 0,0 1 0,0-1 0,0 1 0,0 0 0,-1 0 0,1 0 0,-1 0 0,0 1 0,0-1 0,0 1 0,0 0 0,-1 0 0,0 0 0,0 0 0,0 0 0,0 0 0,0 1 0,-1-1 0,0 1 0,0-1 0,0 1 0,0 6 0,-1 0-43,-1 1 1,-1-1-1,0 1 1,-1-1-1,0 1 1,0-1 0,-1 0-1,-1 0 1,0-1-1,0 0 1,-1 1-1,0-2 1,-1 1-1,0-1 1,-1 0-1,0 0 1,0-1-1,-1 0 1,-10 7-1,4-3-18,0 0-1,-1-2 1,0 1-1,-1-2 1,0 0-1,0-2 1,-1 1-1,0-2 1,-1 0-1,1-2 1,-21 4-1,27-7-36,1-1 0,-1 1 0,0-2 0,1 1 0,-1-2 0,1 0 0,-16-4 0,24 5 0,0 0 0,0 0 0,0 0 0,0-1 0,0 0 0,0 1 0,0-1 0,0 0 0,1 0 0,-1 0 0,1-1 0,0 1 0,0-1 0,-1 1 0,1-1 0,1 0 0,-1 0 0,0 1 0,1-1 0,0-1 0,-1 1 0,1 0 0,0 0 0,1 0 0,-1 0 0,0-1 0,1 1 0,0 0 0,0-1 0,0-3 0,1 4-154,0 0 0,0 0 0,0 0 1,0 0-1,0 0 0,1 0 0,0 0 0,-1 0 0,1 0 1,0 0-1,0 1 0,1-1 0,-1 1 0,0 0 0,1 0 1,-1-1-1,1 2 0,0-1 0,0 0 0,0 0 0,0 1 1,0 0-1,5-2 0,12-5-2177,1 1-1,30-6 1,-36 10 990,37-10-5946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8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1 126 16528,'0'0'4051,"8"2"-25,6 1-3638,-1-1 1,1-1 0,-1 0-1,1-1 1,0-1 0,-1 0-1,1-1 1,-1 0 0,1-1-1,-1 0 1,0-2 0,0 1 0,-1-1-1,1-1 1,-1 0 0,0-1-1,-1 0 1,0-1 0,0 0-1,12-12 1,-21 18-389,0 1 0,0-1 0,-1 0 0,1 0 0,0 0 0,-1 0 0,1-1 0,-1 1 0,0 0 0,1-1 0,0-3 0,-2 5 0,0 1 0,0-1 0,0 0 0,0 0 0,0 1 0,0-1 0,-1 0 0,1 1 0,0-1 0,0 0 0,-1 1 0,1-1 0,0 0 0,-1 1 0,1-1 0,0 1 0,-1-1 0,1 1 0,-1-1 0,1 1 0,-1-1 0,0 1 0,1-1 0,-1 1 0,1 0 0,-1-1 0,0 1 0,1 0 0,-1-1 0,0 1 0,1 0 0,-1 0 0,0 0 0,1 0 0,-1-1 0,0 1 0,0 0 0,1 0 0,-1 0 0,0 1 0,1-1 0,-1 0 0,-1 0 0,-8 0 0,-1 1 0,0 0 0,1 0 0,-1 1 0,1 1 0,0 0 0,-1 0 0,1 1 0,1 0 0,-1 1 0,1 0 0,-1 0 0,-12 11 0,16-12 0,0 1 0,0 0 0,0 0 0,1 1 0,0 0 0,0-1 0,0 2 0,1-1 0,0 1 0,0-1 0,1 1 0,0 0 0,0 0 0,0 1 0,1-1 0,0 0 0,1 1 0,-1 0 0,1 12 0,1-18-86,0-1 0,1 1 1,-1 0-1,1-1 0,-1 1 0,1-1 0,-1 1 0,1-1 1,0 0-1,0 1 0,0-1 0,0 0 0,0 0 1,0 1-1,0-1 0,0 0 0,1 0 0,-1 0 0,0 0 1,1-1-1,-1 1 0,1 0 0,-1 0 0,1-1 1,-1 1-1,1-1 0,-1 0 0,1 1 0,-1-1 0,1 0 1,0 0-1,2 0 0,2 1-778,1-1-1,0 0 1,0 0-1,-1-1 1,1 0-1,0 0 1,7-2-1,25-15-8541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8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0 21749,'-8'0'5584,"-2"1"-5017,0 0 1,0 0 0,1 1 0,-1 0-1,1 1 1,-10 4 0,13-5-464,1 0 1,0 1-1,-1-1 0,1 1 0,0 1 1,0-1-1,1 1 0,-1-1 1,1 1-1,-1 1 0,1-1 0,1 1 1,-5 5-1,7-9-103,1 0-1,-1 0 1,1 0 0,-1 0-1,1 0 1,0 0-1,-1-1 1,1 1 0,0 0-1,0 0 1,0 0 0,0 0-1,-1 0 1,1 0 0,1 1-1,-1-1 1,0 0 0,0 0-1,0 0 1,0-1-1,1 1 1,-1 0 0,0 0-1,1 0 1,-1 0 0,1 0-1,-1 0 1,1 0 0,0 0-1,-1-1 1,1 1 0,0 0-1,-1-1 1,1 1-1,0 0 1,0-1 0,0 1-1,-1-1 1,1 1 0,0-1-1,1 1 1,49 13-51,-34-10-44,35 7-1226,-36-8 884,1 1 0,-1 0 0,0 1 1,0 0-1,19 11 0,-34-16 458,0 0 0,0 1 0,0-1-1,0 1 1,0-1 0,-1 1 0,1 0 0,0-1 0,0 1-1,0 0 1,-1 0 0,1-1 0,0 1 0,-1 0 0,1 0-1,-1 0 1,1 0 0,-1 0 0,1 0 0,-1 0-1,0 0 1,0 0 0,1 0 0,-1 0 0,0 0 0,0 0-1,0 0 1,0 1 0,-1 0 77,1 0 0,-1 0 0,0-1 0,0 1 0,0 0-1,0-1 1,-1 1 0,1-1 0,0 1 0,-1-1 0,1 0 0,-1 1 0,-2 1 0,-7 4 409,-1-1 1,0 0-1,-15 6 1,27-12-509,-20 8 0,-1-1 0,0 0 0,0-2 0,-1 0 0,1-2 0,-42 2 0,62-5-13,0 0 0,0 0 0,0 0 0,0 0 0,1 0 0,-1-1 0,0 1 1,0 0-1,0 0 0,1-1 0,-1 1 0,0-1 0,0 1 0,1 0 0,-1-1 0,0 1 0,1-1 0,-1 0 0,0 1 0,1-1 0,-1 0 0,1 1 0,-1-1 1,1 0-1,0 1 0,-1-1 0,1 0 0,0 0 0,-1 0 0,1 1 0,0-1 0,0 0 0,0 0 0,-1 0 0,1 0 0,0 0 0,0 1 0,1-1 1,-1 0-1,0 0 0,0 0 0,0 0 0,0 1 0,1-1 0,-1 0 0,0 0 0,1 0 0,-1 1 0,1-1 0,-1 0 0,2 0 0,24-45-2709,43-39-9290,-28 34 3140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5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1 450 5573,'0'0'8782,"8"-2"-8526,82-10 773,149-2-1,102 21 864,-44 1-940,807-67 928,-639 24-1214,841-37 556,437-32-389,-1190 60-564,1013-69 3872,-1502 109-4108,-25 1-172,0 1 0,77 6 0,-107 1-1652,-9-5 1709,0 0 0,0 0 1,0 0-1,0 0 0,1 1 1,-1-1-1,0 0 0,0 0 0,0 0 1,0 0-1,0 0 0,0 0 1,0 1-1,0-1 0,0 0 0,0 0 1,0 0-1,0 0 0,0 0 1,0 1-1,0-1 0,0 0 1,0 0-1,0 0 0,0 0 0,0 0 1,0 1-1,0-1 0,0 0 1,-1 0-1,1 0 0,0 0 0,0 0 1,0 0-1,0 0 0,0 1 1,0-1-1,0 0 0,0 0 0,-1 0 1,1 0-1,0 0 0,0 0 1,0 0-1,0 0 0,0 0 0,0 0 1,-1 0-1,1 0 0,0 0 1,0 0-1,0 0 0,-1 0 0,-17 1-5998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9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13741,'0'0'13693,"-6"13"-11403,-13 30-1783,2 0 0,1 1 1,3 1-1,1 0 0,-10 88 0,21-14-507,3-110-192,1-19-295,1-21-857,-4 21 1270,0 0 1,-1 1-1,0-1 1,0 0-1,-1 1 1,-1-1-1,0 1 1,0-1-1,0 1 1,-1 0-1,-1 1 1,-9-15-1,14 22 121,0 1 1,0 0-1,0-1 0,-1 1 0,1 0 0,0-1 0,0 1 1,0 0-1,0-1 0,0 1 0,0 0 0,0-1 1,0 1-1,0-1 0,0 1 0,0 0 0,1-1 1,-1 1-1,0 0 0,0 0 0,0-1 0,0 1 0,0 0 1,1-1-1,-1 1 0,0 0 0,0 0 0,0-1 1,1 1-1,-1 0 0,0 0 0,1-1 0,-1 1 0,0 0 1,0 0-1,1 0 0,-1 0 0,0-1 0,1 1 1,-1 0-1,0 0 0,1 0 0,-1 0 0,0 0 0,1 0 1,-1 0-1,0 0 0,1 0 0,-1 0 0,0 0 1,1 0-1,-1 0 0,0 0 0,1 0 0,-1 1 1,32-1-322,-23 0 414,260 0-13032,-253-1 13604,-22-2 2846,-26 2 729,26 2-4102,0 1 0,1 0 0,-1 0 0,1 0-1,-1 1 1,1-1 0,0 1 0,0 1 0,0-1-1,1 1 1,-1 0 0,1 0 0,0 0 0,0 1-1,0-1 1,0 1 0,1 0 0,0 0-1,0 0 1,0 0 0,1 1 0,0-1 0,0 1-1,0 0 1,-1 8 0,3-14-185,0 1 0,0 0 0,0-1 0,0 1 0,0-1 0,0 1 0,1 0 0,-1-1 0,0 1 0,0-1 0,1 1 0,-1-1 0,0 1 0,0-1 0,1 1 0,-1-1 0,1 1 0,-1-1 0,0 1 0,1-1 0,-1 0 0,1 1 0,-1-1 0,1 0 0,-1 1 0,1-1 0,0 0 0,-1 0 0,1 1 0,-1-1 0,2 0 0,24 0 0,-20-2 0,0 1 0,0-1 0,0 0 0,-1 0 0,1-1 0,8-4 0,-1-5-28,-1-1-1,0 0 1,14-20 0,5-6-89,-22 37-344,-4 14 255,-1 32 255,-1-12 105,-2-29-145,-1-1 0,1 0 0,-1 1 0,1-1 0,0 0 0,0 0 0,0 0 0,0 0 0,1 0 0,-1 0 0,1 0 0,-1 0 0,1 0 0,-1-1 0,1 1 0,4 2 0,-5-3 3,0-1 0,1 1 0,-1-1-1,1 1 1,-1-1 0,1 0-1,0 0 1,-1 0 0,1 0-1,-1 0 1,1 0 0,-1 0-1,1 0 1,-1-1 0,1 1-1,-1-1 1,1 1 0,-1-1-1,3 0 1,2-3 19,-1 0-1,1 0 1,0 0 0,-1-1 0,0 0-1,0 0 1,0 0 0,-1 0-1,7-11 1,22-38-251,-2-1 0,-2-1-1,36-103 1,-58 138-241,-9 21 106,-13 35 283,13-30 149,-11 30 134,0 1 1,3 0-1,1 0 1,1 1-1,2 0 1,2 0-1,1 69 1,3-106-212,0 0 0,0 0 0,0 0 0,1 0 0,-1 0 0,0 0 0,0 0 0,0 0 0,0 0 0,0 0 0,0 0 0,1 0 0,-1 0 0,0 0 0,0 0 0,0 0 0,0 0 0,0 0 0,1 0 0,-1 0 0,0 0 0,0 0 0,0 0 0,0 0 0,0 0 0,0 0 0,1 0 0,-1 0 0,0 0 0,0 1 0,4-18 0,-3 4 0,-1-1 0,-1 1 0,0 0 0,0 0 0,-1 0 0,-1 0 0,-1 0 0,1 1 0,-2-1 0,0 1 0,-9-18 0,17 35 0,1 0 0,1 0 0,-1-1 0,1 1 0,-1-1 0,1-1 0,0 1 0,0-1 0,1 1 0,-1-1 0,1-1 0,0 1 0,0-1 0,-1 0 0,1-1 0,1 1 0,-1-1 0,0 0 0,0-1 0,0 1 0,10-2 0,-3 0 0,-1 0 0,1-2 0,-1 1 0,1-2 0,-1 0 0,0 0 0,-1-1 0,1 0 0,19-13 0,-30 17 0,-1 0 0,1 1 0,-1-1 0,1 1 0,-1-1 0,1 1 0,0-1 0,-1 1 0,1-1 0,-1 1 0,1 0 0,0-1 0,0 1 0,-1 0 0,1 0 0,0-1 0,-1 1 0,1 0 0,0 0 0,0 0 0,-1 0 0,1 0 0,0 0 0,0 0 0,-1 0 0,1 0 0,0 0 0,0 0 0,-1 1 0,1-1 0,0 0 0,-1 1 0,1-1 0,1 1 0,-1 26 0,-1-20 0,-5 49 0,2-36 0,1 1 0,1-1 0,1 0 0,4 27 0,-4-46 4,0-1 1,0 1-1,0-1 0,0 1 1,0-1-1,0 1 0,0-1 0,0 0 1,1 1-1,-1-1 0,0 1 1,0-1-1,1 1 0,-1-1 1,0 1-1,0-1 0,1 0 0,-1 1 1,0-1-1,1 0 0,-1 1 1,1-1-1,-1 0 0,1 0 1,-1 1-1,0-1 0,1 0 0,-1 0 1,1 0-1,-1 0 0,1 1 1,-1-1-1,1 0 0,-1 0 1,1 0-1,-1 0 0,1 0 0,-1 0 1,1 0-1,-1 0 0,1-1 1,-1 1-1,1 0 0,-1 0 1,1 0-1,-1 0 0,0-1 0,1 1 1,-1 0-1,1 0 0,-1-1 1,0 1-1,1 0 0,-1-1 1,1 1-1,-1 0 0,0-1 0,0 1 1,1-1-1,-1 1 0,0 0 1,1-2-1,20-24-1359,-7-1-5275,1-4-5931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39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26585,'-3'0'6182,"8"6"-6182,8 0 0,0 0 0,2 1 0,-1-3-897,1 1-5317,0-1-2146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7:40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274 0 11723,'0'0'15257,"-11"9"-11424,-100 72-1879,111-81-1954,-1 0 0,1 0 0,0 0 0,-1 1 1,1-1-1,0 0 0,-1 0 0,1 1 0,0-1 0,-1 0 0,1 1 0,0-1 0,0 0 0,-1 1 1,1-1-1,0 0 0,0 1 0,0-1 0,0 1 0,0-1 0,-1 0 0,1 1 0,0-1 0,0 1 1,0-1-1,0 0 0,0 1 0,0-1 0,0 1 0,0-1 0,1 1 0,-1-1 0,0 0 0,0 1 1,0-1-1,0 0 0,0 1 0,1-1 0,-1 1 0,0-1 0,0 0 0,1 1 0,-1-1 0,0 0 1,1 0-1,-1 1 0,0-1 0,1 0 0,-1 0 0,0 1 0,1-1 0,-1 0 0,0 0 0,1 0 1,-1 0-1,1 0 0,-1 1 0,0-1 0,1 0 0,-1 0 0,1 0 0,-1 0 0,0 0 1,1 0-1,-1 0 0,1-1 0,44 11-8,-25-6-23,-17-3 31,0 0-1,0 0 1,-1 0-1,1 1 1,0-1-1,0 1 1,-1-1-1,1 1 1,-1 0-1,0 0 1,0 0-1,1 1 1,-1-1-1,0 0 1,-1 1-1,4 4 1,-5-5 1,1 0 1,0 0-1,-1 0 1,0 0-1,1-1 1,-1 1-1,0 1 0,0-1 1,0 0-1,0 0 1,0 0-1,0 0 1,-1 0-1,1-1 0,-1 1 1,1 0-1,-1 0 1,0 0-1,0 0 1,0 0-1,0-1 0,0 1 1,0 0-1,0-1 1,-1 1-1,1-1 1,-2 2-1,-7 6-16,-1 0-1,0-1 1,0 0 0,-1-1-1,1 0 1,-2 0 0,1-2-1,-1 0 1,0 0 0,0-1-1,0-1 1,0 0-1,-1 0 1,1-2 0,-28 1-1,23-5-4276,6-8-12502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19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41 12236,'0'0'8354,"2"11"-7457,2 9-678,-2 1 0,0 1 0,-1-1 0,-1 0 0,-1 0 0,-1 0 0,-8 35 0,-52 148 3001,28-105-1535,31-89-1631,0-1 0,0 1-1,2-1 1,-1 1 0,1 0 0,0 0 0,1-1 0,0 1-1,3 18 1,-2-22-52,1 0 1,0-1-1,0 1 0,1-1 0,-1 1 0,1-1 0,0 0 0,1 0 0,-1 0 1,1-1-1,0 1 0,0-1 0,0 0 0,1 0 0,0 0 0,-1-1 0,7 4 1,10 5 18,1-1 1,1-1 0,-1-1 0,2-1 0,-1-1 0,1-1 0,46 6 0,174-3 149,-209-9-160,44-4 53,-1-4 0,133-31 0,-125 21 112,161-15 1,-154 34-175,97 12 1,-147-9-3,-6-1 10,0-2 0,0-1 0,0-1 0,-1-3 0,1-1 1,-1-1-1,0-2 0,47-18 0,7-6-25,1 4 0,1 4 1,122-16-1,-96 22 50,150-44 0,-243 56-36,83-15 151,-103 19-127,0-1 1,0 0-1,0 1 1,-1-2-1,1 1 1,-1 0-1,0-1 1,0 0-1,0 0 1,0 0-1,-1 0 0,0-1 1,0 1-1,0-1 1,0 0-1,2-7 1,4-10 136,-1 0 0,7-37-1,-6 24-103,-4 14 10,0-1 1,-1 0-1,-1 0 1,-1 0-1,-1-1 0,-3-31 1,2 52-53,-1-1 0,0 0 0,0 1 0,0-1 1,0 1-1,0-1 0,0 1 0,-1-1 1,0 1-1,1 0 0,-1 0 0,0 0 0,0 0 1,0 0-1,0 0 0,0 0 0,0 1 1,-1-1-1,1 1 0,-1-1 0,1 1 0,-1 0 1,1 0-1,-1 0 0,0 1 0,1-1 0,-1 0 1,-4 1-1,-11-3-41,0 1-1,0 1 1,-24 2 0,19 0 135,-237-16 488,-3 1-365,-306 51-233,340-16-1,-593-5 215,530-18-168,239 3-44,23 0 0,0-1 0,0-1 0,0-2 0,-47-9 0,76 11-132,-1 1 1,0-1-1,1 1 1,-1-1-1,1 0 1,-1 1-1,1-1 1,0 0-1,-1 0 0,1 0 1,0 0-1,0 0 1,-2-2-1,-6-22-5457,6-1-3636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18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5393 222 7687,'-32'3'1348,"0"-1"-1,-50-3 1,-140-29 277,73 6-374,-1078-52 2528,984 69-3867,-1361-22 1239,1347 22-1099,-241 9 77,437 5 25,0 3 0,0 2 1,2 3-1,0 2 0,-93 42 0,77-24-144,1 4 1,2 2-1,-109 85 0,174-121-1,-25 20-19,-54 54 0,79-72 49,1 0-1,0 0 1,0 1-1,0 0 1,1 0-1,0 1 1,1-1 0,0 1-1,0 0 1,1 0-1,0 0 1,0 1-1,-1 16 1,4-22-2,1 1 0,-1-1 0,1 1 0,1-1 0,-1 1 0,1-1 0,-1 0 0,1 1 0,1-1 0,-1 0 0,0 0 0,1-1 0,0 1 0,0 0 0,0-1 1,0 0-1,1 1 0,-1-1 0,1-1 0,0 1 0,0 0 0,0-1 0,5 2 0,14 8 224,0-1 1,46 14-1,-64-24-242,68 20 246,143 22-1,82-11-155,-274-30-90,732 25 58,2-48 3,-233 3 185,-356 15-233,842-29 212,-4-53-104,-1000 84-140,902-155 64,-896 153-63,138-43 57,-137 40-46,-1 0 0,0 0 0,0-1-1,0 0 1,-1-2 0,0 1 0,0-1 0,13-15 0,-22 21 1,0 0 0,0 0 0,0 0 0,-1-1 0,0 1 0,1-1 1,-1 0-1,-1 0 0,1 0 0,0 0 0,-1 0 0,0 0 0,0 0 1,0 0-1,-1 0 0,1-1 0,-1 1 0,0 0 0,0 0 0,-1-8 1,-1 6 31,-1-1 0,1 1 0,-1 0 0,0 0 0,0 0 0,-1 1 0,0-1 1,0 1-1,0 0 0,-1 0 0,-9-9 0,-12-6 119,-1 1 0,-1 1-1,0 1 1,-37-15 0,58 29-162,-71-31-432,-2 3 0,0 3-1,-2 4 1,-1 4-1,-125-15 1,-434 6-4755,346 29-1440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35.5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1205 124 5125,'6'-5'1070,"-1"0"0,0-1 0,0 1 1,0-1-1,0 0 0,3-8 0,-7 13-940,0 0-1,0 0 1,-1-1-1,1 1 1,-1 0-1,1 0 1,-1-1-1,0 1 0,1 0 1,-1-1-1,0 1 1,0-1-1,0 1 1,0 0-1,0-1 1,0 1-1,0-1 1,0 1-1,-1 0 1,1-1-1,-1 1 1,1 0-1,-1 0 1,1-1-1,-1 1 1,0 0-1,1 0 1,-1 0-1,0-1 1,0 1-1,0 0 1,0 0-1,0 1 1,0-1-1,0 0 1,0 0-1,-1 0 0,1 1 1,0-1-1,0 0 1,-3 0-1,-9-4-81,0 1-1,-1 1 0,0-1 0,1 2 0,-1 0 1,0 1-1,-20 0 0,-6 3-4,-53 8 1,-3 7 400,1 3 0,0 5-1,2 4 1,2 4 0,0 4 0,-157 90 0,230-117-359,1 2 0,0 0 0,1 0-1,-20 20 1,31-27-29,0 1-1,0 0 0,1 0 1,-1 1-1,1-1 0,1 1 1,-1 0-1,1 0 0,0 0 1,1 0-1,0 1 0,0-1 1,1 1-1,-2 13 0,3-14-24,0 1 1,0-1-1,0 1 0,1-1 0,1 1 0,-1-1 0,1 0 1,0 0-1,1 0 0,-1 0 0,2 0 0,-1 0 0,7 10 0,-2-8 6,0 0-1,0 0 1,0-1-1,1 0 0,1-1 1,-1 0-1,1 0 0,12 5 1,3 2 26,1-2 1,0 0 0,1-2 0,0-1 0,1-1-1,0-2 1,0-1 0,33 3 0,-20-6 160,-1-2 1,0-2 0,1-2 0,-1-1 0,45-12 0,5-10 221,-2-3 0,-1-4 0,-1-4 0,100-61 0,-173 92-394,125-78 239,-124 75-268,-1 0-1,0-1 1,-1 0-1,0-1 1,-1 0-1,0-1 1,12-21-1,-20 30-5,-1 1 0,1-1 0,-1 0 0,-1 0 0,1 0 0,0-1 0,-1 1 0,0 0-1,0-1 1,0 1 0,-1-1 0,0 1 0,1 0 0,-2-1 0,1 1 0,0-1 0,-1 1 0,0-1 0,0 1 0,0 0 0,0-1 0,-1 1-1,0 0 1,0 0 0,0 0 0,0 0 0,0 1 0,-1-1 0,0 1 0,0-1 0,0 1 0,0 0 0,0 0 0,-1 0 0,1 0 0,-9-4-1,-9-5-7,-1 0 0,-1 1-1,0 2 1,0 0-1,-31-7 1,-45-8-473,-190-23 1,27 28-5726,192 17 1059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49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1148 207 3619,'0'0'1180,"0"-8"-443,0-7 314,0 1 0,-1-1 1,0 1-1,-1-1 0,-1 1 1,-6-19-1,7 28-806,0 1 0,0-1 0,-1 1 0,1 0 0,-1 0 0,0 0 0,0 0 0,0 0 0,-1 1 0,1-1 0,-1 1 0,0 0 0,0 0 0,0 0 0,0 1 0,-1-1 0,1 1 0,-1 0 0,1 0 1,-1 1-1,0-1 0,0 1 0,0 0 0,-5 0 0,-23-2-182,0 2 1,0 1 0,0 1-1,0 2 1,0 1 0,1 2-1,-49 14 1,-213 92-18,229-83 259,-85 51 0,125-65-135,1 2 1,1 0 0,1 1-1,0 1 1,1 2 0,-22 28-1,39-44-140,0 0-1,1 0 1,-1 0-1,1 1 1,1-1-1,-1 1 1,1 0-1,0 0 1,0 0-1,1 0 1,0 0-1,0 0 1,0 1-1,1-1 1,0 8-1,0-9-14,1 0 1,1 1-1,-1-1 0,1 0 1,0 0-1,0 0 0,0-1 1,1 1-1,-1 0 0,1-1 0,0 1 1,1-1-1,-1 0 0,1 0 1,0-1-1,0 1 0,7 5 1,13 6 31,0 0 1,1-2 0,0 0 0,53 17 0,113 20 97,-152-42-40,-1-2 1,1-1-1,1-1 1,-1-3-1,0-1 1,0-2-1,0-2 0,0-1 1,0-2-1,-1-2 1,57-21-1,3-9 628,-2-5 0,143-88 1,-227 124-641,0 0 0,-1-1 0,0 0 1,-1 0-1,0-1 0,0-1 1,14-19-1,-20 24 35,-1 0-1,1-1 1,-1 1-1,0-1 1,-1 1-1,0-1 1,0 0 0,0 0-1,-1 0 1,0 0-1,0 0 1,-1 0 0,0 0-1,0 0 1,-1-1-1,0 1 1,-2-9-1,0 9-102,1 1-1,-2-1 1,1 1 0,-1 0-1,0 0 1,0 0-1,0 1 1,-1-1-1,0 1 1,0 0-1,0 1 1,-1-1-1,0 1 1,0 0-1,0 0 1,0 1-1,0 0 1,-1 0-1,-6-2 1,-13-5-76,1 2 1,-1 1-1,-45-7 1,38 10-327,0 2 0,0 1 0,-1 2 0,1 1 0,0 1 0,0 2 0,-38 10 0,-1 7-2189,0 3 0,-70 35 0,-2 7-4689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0:5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1009 206 1602,'0'0'3646,"8"-8"-2216,-6 6-1362,6-6 717,0 0 0,-1 0 0,12-19 0,-18 26-668,0-1 0,0 1 1,0 0-1,0-1 0,0 1 1,0-1-1,0 0 0,-1 1 1,1-1-1,-1 0 0,1 1 1,-1-1-1,0 0 0,1 1 1,-1-1-1,0 0 0,0 0 1,0 1-1,-1-1 0,1 0 1,0 1-1,-1-1 0,1 0 1,-1 0-1,1 1 0,-1-1 1,0 1-1,1-1 0,-1 1 1,0-1-1,0 1 0,0-1 1,-1 1-1,1 0 0,0 0 1,0-1-1,-1 1 0,-2-1 1,-5-3 58,0 1 1,-1 0-1,0 1 1,0 0 0,0 1-1,0 0 1,-16-1-1,-79 2 435,64 1-414,-343-7 1165,355 8-1313,0 2 1,0 0 0,1 2-1,0 2 1,0 0 0,0 2 0,1 1-1,0 1 1,1 1 0,0 2-1,1 0 1,-28 23 0,49-35-26,0 1-1,1 0 1,0 1 0,-1-1 0,1 1 0,1-1 0,-1 1 0,0 0 0,1 0 0,0 0 0,0 0 0,0 1-1,0-1 1,1 0 0,0 1 0,0-1 0,0 1 0,0-1 0,1 1 0,-1 0 0,1-1 0,0 1-1,1 0 1,-1-1 0,1 1 0,0-1 0,0 1 0,1-1 0,-1 1 0,1-1 0,0 0 0,0 0-1,0 1 1,1-2 0,-1 1 0,1 0 0,0 0 0,0-1 0,1 0 0,-1 1 0,0-1 0,1-1-1,6 5 1,8 4 49,0-1 0,0-1 0,1-1-1,0 0 1,0-2 0,1 0 0,0-1 0,20 2-1,170 11 484,-179-16-475,26 1-8,42 3 17,1-4-1,144-16 1,-214 9-39,0-1 0,-1-2 0,42-15 0,-60 19 101,0-1 0,0-1 0,-1 1 0,0-1 0,0-1 0,0 0 0,-1-1 0,0 1 0,0-2 0,-1 1 0,13-17 0,-19 21-71,1 0-1,0-1 0,-1 1 0,0-1 0,0 0 0,0 0 0,0 1 1,-1-1-1,0 0 0,0 0 0,0 0 0,-1-1 0,0 1 0,0 0 0,0 0 1,0 0-1,-2-8 0,-1 7-39,1-1 1,-1 1-1,0 0 1,0 0 0,0 0-1,-1 0 1,0 1-1,0-1 1,-1 1-1,1 0 1,-10-7-1,-5-3-32,0 2 0,-1 0 0,-1 2-1,0 0 1,0 1 0,-34-10-1,17 8-241,0 3-1,-1 1 1,0 2-1,0 1 0,-52 1 1,47 5-1204,0 2 1,1 1-1,-1 3 1,-66 18-1,-2 13-4686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1:50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278 635 5221,'0'0'11211,"10"4"-10619,11 2-124,0-1 0,0-1 0,1-1 0,-1-1 0,41-1 0,254 20 3482,-117-8-1430,-133-11-1723,0 3 1,98 19-1,-76-6-477,176 12 1,92-25 41,-298-7-245,-1-3-1,-1-2 1,98-25-1,-115 21-77,-1-2 0,-1-1-1,0-3 1,-1 0 0,-1-3-1,37-26 1,-4-1 5,-18 13 22,50-44 0,-99 76-58,1 1 0,-1 0 1,1-1-1,-1 1 0,0-1 0,1 1 0,-1-1 0,0 0 0,0 1 0,0-1 0,-1 0 0,1 0 0,0 0 1,-1 0-1,1 0 0,-1 0 0,1 0 0,-1 1 0,0-1 0,0 0 0,0 0 0,0-3 0,-1 1 27,0 1 0,-1-1 1,1 1-1,0 0 0,-1 0 0,0 0 0,0 0 0,0 0 0,0 0 0,0 0 1,-6-4-1,-6-5 147,-1 1 1,-1 0-1,-30-16 1,38 22-165,-114-57 381,-136-47 0,243 103-396,-47-17-3,-1 3 0,-2 3 0,1 2 0,-122-10 0,59 19 0,-200 15 0,29 6 0,-173 16 0,387-21 0,-138 21 0,177-23 0,0 3 0,-77 29 0,114-37 0,0 0 0,0 1 0,0 0 0,1 1 0,0-1 0,-1 2 0,2-1 0,-1 1 0,0 0 0,1 0 0,0 0 0,1 1 0,-8 12 0,8-10 0,1 0 0,1 1 0,0-1 0,0 1 0,1 0 0,0 0 0,1 0 0,0 0 0,0 0 0,1 0 0,2 17 0,2 0-131,1 0 0,1 0 0,2 0 0,0-1 0,2 0 0,1 0 0,1-1 0,1-1 0,1 0 1,1-1-1,1-1 0,2 0 0,0-1 0,0-1 0,2 0 0,31 22 0,-15-20-3937,-8-9-2322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30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686 334 4036,'3'-8'540,"0"0"0,-1 0 0,0-1 0,0 1 0,-1-1 1,0 0-1,0 1 0,-1-1 0,0 1 0,-1-1 0,0 0 0,-2-9 0,2 13-309,-1 1-1,0-1 0,0 1 0,0 0 0,-1 0 0,1 0 0,-1 0 1,0 0-1,0 1 0,0-1 0,0 1 0,-1 0 0,0 0 1,1 0-1,-1 0 0,0 1 0,0-1 0,-1 1 0,1 0 0,0 0 1,-1 1-1,1-1 0,-8 0 0,-2-1-91,0 0 1,-1 1-1,1 1 0,0 0 1,-1 1-1,1 1 0,-1 0 0,1 1 1,0 0-1,0 2 0,0-1 1,-18 8-1,13-2 13,0 0-1,0 2 1,1 0 0,1 1 0,0 0 0,0 2-1,-25 26 1,14-7 77,1 1-1,1 1 0,2 1 1,1 2-1,2 0 1,2 1-1,-23 68 1,35-86-130,1 0 0,1 0 0,1 0 0,1 1 1,1 0-1,1-1 0,0 1 0,2 0 0,1 0 1,8 42-1,-7-53-97,0-1 1,0-1-1,1 1 1,0 0-1,1-1 1,0 0-1,0 0 1,1 0-1,0-1 0,1 0 1,0 0-1,0 0 1,1-1-1,0 0 1,0-1-1,0 0 1,1 0-1,0-1 1,0 0-1,0 0 1,1-1-1,0 0 1,0-1-1,20 4 1,-9-4 118,0-1 0,1-1 1,-1-1-1,0-1 0,1-1 1,-1-1-1,0 0 1,0-2-1,0-1 0,-1 0 1,0-1-1,0-2 0,-1 0 1,32-20-1,-9 3 565,-2-3 0,0-1 0,-3-2 0,0-1 0,41-51 0,-55 58-370,-1-2 0,-2-1-1,-1 0 1,-1-1 0,-2-1 0,-1-1 0,20-62-1,-30 80-233,-1-1 0,-1 0 0,-1 1 0,0-1-1,0 0 1,-2 0 0,0-1 0,0 1-1,-2 0 1,0 0 0,0 1 0,-1-1 0,-1 0-1,-1 1 1,0 0 0,-1 0 0,0 0 0,-1 1-1,-1 0 1,-14-20 0,10 20-438,0 0 1,0 1-1,-1 0 1,-1 1-1,0 0 0,-1 1 1,0 1-1,0 0 0,-1 1 1,0 1-1,0 0 1,-33-8-1,5 7-2073,-1 1 0,0 1 0,-81 3 0,95 3-10874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8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551 79 15855,'0'0'2119,"2"-10"86,7-31 192,-9 40-2288,0 0 0,0-1 0,0 1 1,0 0-1,0 0 0,-1 0 0,1 0 0,0 0 0,-1 0 1,1 0-1,-1 0 0,1 0 0,-1 0 0,0 0 0,1 0 0,-1 0 1,0 0-1,1 0 0,-1 0 0,0 1 0,0-1 0,0 0 1,0 1-1,0-1 0,0 1 0,0-1 0,0 1 0,0-1 0,0 1 1,0-1-1,0 1 0,0 0 0,0 0 0,-1 0 0,1 0 1,0 0-1,0 0 0,0 0 0,0 0 0,-2 0 0,-51 4 772,51-4-797,-24 6 181,1 1-1,-1 1 1,1 2 0,0 0 0,1 1 0,1 2-1,0 1 1,0 0 0,-38 33 0,56-42-253,1 0 1,0 0-1,0 0 1,1 1-1,-1 0 1,1 0-1,1 0 1,-1 0-1,1 1 1,0-1-1,0 1 1,1 0-1,-4 14 1,6-18-12,0 1 1,-1 0 0,1 0-1,1 0 1,-1 0 0,0 0-1,1 0 1,0 0-1,0-1 1,0 1 0,1 0-1,-1-1 1,1 1 0,0-1-1,0 1 1,0-1-1,0 0 1,0 0 0,1 0-1,0 0 1,-1 0-1,1 0 1,0-1 0,0 1-1,1-1 1,4 3 0,7 2 26,1 0 0,0 0 1,0-2-1,20 5 1,-23-7-101,-1 0 1,1 1-1,-1 0 1,0 1-1,0 0 0,-1 1 1,1 0-1,13 12 1,-23-17 66,-1 0 0,1 0 0,-1 1 0,0-1 0,0 0 0,0 1 0,0 0 0,0-1 1,0 1-1,0-1 0,0 1 0,-1 0 0,1 0 0,-1-1 0,1 1 0,-1 0 0,1 0 0,-1 0 1,0 0-1,0 0 0,0-1 0,0 1 0,-1 0 0,1 0 0,0 0 0,-1 0 0,1-1 0,-1 1 0,0 0 1,1 0-1,-1-1 0,0 1 0,0 0 0,0-1 0,0 1 0,0-1 0,-1 0 0,0 2 0,-5 4 117,-1 0 0,1 0 0,-1-1 0,0 0 0,-15 8 0,-11 6 206,-1-2-1,-1-2 1,0-1 0,-2-1-1,-72 15 1,76-28-318,33-1 0,1 0 0,-1 0 0,1 0 0,-1-1 0,1 1 0,-1 0 0,1 0 0,-1 0 0,1 0 0,-1-1 0,1 1 0,-1 0 0,1 0 0,0-1 0,-1 1 0,1 0 0,-1-1 0,1 1 0,0 0 0,-1-1 0,1 1 0,0-1 0,0 1 0,-1-1 0,1 1 0,0 0 0,0-1 0,0 1 0,-1-1 0,1 1 0,0-1 0,0 1 0,0-1 0,0 1 0,0-1 0,0 1 0,0-1 0,0 1 0,0-1 0,0 1 0,0-1 0,1 1 0,-1-1 0,0 1 0,0-1 0,0 1 0,1-1 0,-1 1 0,0-1 0,1 1 0,-1 0 0,0-1 0,1 1 0,-1 0 0,0-1 0,1 1 0,-1 0 0,0-1 0,1 1 0,0 0 0,6-6-429,1 1 0,0 0 0,0 1 0,0-1 0,0 2 0,1-1 0,-1 1 0,1 1 0,0-1 0,15-1 0,2-2-1440,25-7-3421,1 0-1570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4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1 976 12716,'0'0'6999,"10"-6"-5286,151-98 4093,3-21-3485,-38 29-1794,309-207 161,-113 82-517,-297 203-228,-8 7-77,0-1 1,0-1-1,-1 0 0,27-31 0,-43 43 27,0 1 0,1 0-1,-1-1 1,0 1 0,0 0-1,0 0 1,0-1 0,0 1-1,0 0 1,0-1 0,0 1-1,0 0 1,-1 0 0,1-1-1,0 1 1,0 0 0,0 0-1,0-1 1,0 1 0,0 0-1,0-1 1,-1 1 0,1 0-1,0 0 1,0 0 0,0-1-1,-1 1 1,1 0 0,0 0-1,0 0 1,-1 0 0,1-1-1,0 1 1,0 0 0,-1 0-1,1 0 1,0 0 0,0 0-1,-1 0 1,1 0 0,0 0-1,-1 0 1,1 0 0,0 0-1,0 0 1,-1 0 0,1 0-1,0 0 1,-1 0 0,1 0-1,0 0 1,0 0 0,-1 0 0,1 0-1,0 0 1,-1 1 0,1-1-1,0 0 1,-24 2-4440,-19 7-4219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4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281 0 15919,'-15'13'2007,"-19"15"-483,2 2-1,1 1 1,1 1 0,-27 40-1,45-54-1242,1 1 1,2 1-1,0-1 0,0 2 1,2-1-1,1 1 0,0 0 1,2 0-1,0 1 0,1 0 0,2-1 1,1 37-1,0-55-278,0-1 0,0 1 0,0-1 0,1 0 0,-1 1 0,1-1-1,0 1 1,-1-1 0,1 0 0,0 1 0,1-1 0,-1 0 0,0 0 0,1 0 0,-1 0 0,1 0 0,-1 0 0,1 0 0,0-1-1,0 1 1,3 2 0,-1-2 40,0 0 0,1-1-1,-1 1 1,0-1 0,1 0-1,-1 0 1,1 0 0,-1-1 0,1 1-1,9-1 1,4-2 191,0 0 0,-1-2 0,1 0 0,-1 0 0,19-9 0,200-84 1208,-86 33-1443,170-47 1,-270 98-563,54-17-4917,-44 9-3536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6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298 284 13805,'0'-13'3571,"0"2"-2678,-1 1 0,0-1 0,-1 1 0,0-1 0,-1 1 0,0 0 0,-8-20 0,8 25-595,0-1-1,0 0 0,-1 1 0,1 0 0,-1 0 0,0 0 0,-1 0 0,1 1 0,-1-1 0,0 1 1,0 0-1,0 1 0,-1-1 0,1 1 0,-1 0 0,0 1 0,-7-3 0,9 3-265,0 1 1,0 0-1,0 0 0,0 1 0,0-1 0,0 1 0,0 0 1,0 0-1,0 0 0,0 1 0,0 0 0,0-1 0,0 1 0,0 0 1,0 1-1,0-1 0,1 1 0,-5 2 0,3-1-22,0 1 1,0 0-1,0 1 0,1-1 0,-1 1 0,1 0 1,0 0-1,1 0 0,-1 1 0,-3 8 0,-3 9 8,1 0 0,1 1-1,1 0 1,-7 45 0,11-54 78,1 0 0,0 0-1,1 1 1,1-1 0,0 0 0,4 23 0,-3-35-64,-1-1-1,1 1 1,0-1-1,0 0 1,0 0-1,0 1 1,0-1 0,0 0-1,1 0 1,-1 0-1,1 0 1,-1 0-1,1 0 1,0-1-1,-1 1 1,1 0 0,0-1-1,0 1 1,3 0-1,-2-1 11,1 0 0,-1 0 0,1-1 1,0 1-1,-1-1 0,1 0 0,0 0 0,0 0 0,-1-1 0,1 1 0,0-1 0,-1 0 0,1 0 0,-1 0 0,1 0 1,5-4-1,4-2-35,-1 0 0,1-1 0,-2 0 1,1-1-1,-1 0 0,-1-1 0,1 0 0,-2-1 1,1 0-1,-2-1 0,9-12 0,-8 9-9,0 0 0,-1-1 1,-1 0-1,0 0 0,-1-1 0,0 1 0,-2-1 0,5-32 0,-8 33 2,0 1 0,-1-1 0,-1 1 0,-4-29 0,4 41 0,1-1 0,-1 1 0,0-1 0,0 0 0,-1 1 0,1 0 0,-1-1 0,1 1 0,-1 0 0,0 0 0,0 0 0,-1 0 0,1 0 0,-1 0 0,1 1 0,-1-1 0,0 1 0,0 0 0,0-1 0,0 1 0,0 1 0,0-1 0,-1 0 0,1 1 0,-1 0 0,-3-1 0,4 1-45,1 1-1,0 0 1,-1 1 0,1-1 0,-1 0-1,1 1 1,-1-1 0,1 1-1,0 0 1,-1 0 0,1 0-1,0 0 1,0 0 0,0 1 0,0-1-1,0 0 1,0 1 0,0 0-1,0-1 1,0 1 0,1 0 0,-1 0-1,1 0 1,0 0 0,-1 0-1,1 0 1,0 1 0,0-1-1,0 0 1,0 0 0,1 1 0,-1 3-1,-4 10-912,1-1 0,1 1 0,-2 25-1,4-3-5142,1-6-3162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6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1 462 20211,'0'0'2701,"1"11"241,-1 3-2182,0-3-197,1 0 1,0 0-1,0 0 0,1 0 0,0-1 0,5 12 0,-6-20-506,-1 0-1,1 0 1,0 0 0,1 0 0,-1 0-1,0 0 1,1 0 0,-1 0-1,1-1 1,-1 1 0,1-1-1,0 1 1,0-1 0,0 1-1,0-1 1,0 0 0,0 0 0,0 0-1,0 0 1,0-1 0,0 1-1,0 0 1,1-1 0,-1 1-1,0-1 1,0 0 0,1 0-1,-1 0 1,0 0 0,1 0-1,-1-1 1,0 1 0,0-1 0,1 1-1,-1-1 1,0 0 0,0 0-1,3-1 1,2-2-57,-1 1 0,1-1 0,-1 0 0,0 0 0,-1-1 0,1 0 0,-1 0 0,1 0 0,-2 0 0,1-1 0,-1 0 0,1 0 0,3-9 0,0 1 0,-1 0 0,-1-1 0,0 1 0,-1-1 0,4-20 0,-3 167 0,-7-130 0,1-1 0,0 0 0,0 1 0,0-1 0,0 0 0,0 1 0,0-1 0,1 0 0,-1 1 0,0-1 0,1 0 0,-1 1 0,1-1 0,-1 0 0,1 0 0,0 0 0,-1 0 0,1 1 0,0-1 0,0 0 0,0 0 0,0 0 0,0-1 0,0 1 0,2 2 0,-1-3 0,0 0 0,0 1 0,0-1 0,0 0 0,0 0 0,0 0 0,0 0 0,0 0 0,0-1 0,-1 1 0,1 0 0,0-1 0,0 0 0,0 1 0,2-2 0,5-3 0,-1 1 0,0-1 0,0 0 0,0-1 0,-1 0 0,9-9 0,6-14 14,12-14-10,-32 41-12,-1 0 1,1 0 0,0 0 0,0 1 0,0-1 0,0 1 0,0-1 0,0 1 0,1 0 0,-1 0-1,0 0 1,1 0 0,-1 0 0,1 0 0,4 0 0,-5 3-30,0 0 0,0 0 0,0 0 1,0 0-1,0 0 0,0 0 0,-1 1 0,1-1 0,-1 1 1,0-1-1,1 1 0,-1-1 0,-1 1 0,1 0 1,0-1-1,0 1 0,-1 4 0,10 20 81,-8-25-34,-1 0 0,1 0 0,-1 0 0,1 0 0,0 0 0,0 0 0,0 0 0,0-1 0,0 1 0,0-1 0,0 0 0,0 1 0,0-1 0,1 0 0,-1 0 0,1 0 0,-1-1 0,1 1 1,-1-1-1,1 1 0,-1-1 0,1 0 0,-1 0 0,1 0 0,-1 0 0,1 0 0,0-1 0,-1 1 0,1-1 0,-1 1 0,0-1 0,1 0 0,-1 0 0,1 0 0,-1-1 0,0 1 0,3-3 0,5-2 32,-1-1 0,-1-1-1,1 1 1,-1-2 0,-1 1 0,1-1-1,7-12 1,1-5-42,-1 0 0,0-2 0,-3 0 0,0-1 0,-1 0 0,-2 0 0,-1-1 0,-2 0 0,-1-1 0,-1 1 0,-1-1 0,-3-44 0,-5 49 0,4 26 0,1-1 0,0 1 0,-1 0 0,1-1 0,0 1 0,-1-1 0,1 1 0,0 0 0,-1-1 0,1 1 0,-1 0 0,1 0 0,0-1 0,-1 1 0,1 0 0,-1 0 0,1 0 0,-1-1 0,1 1 0,-1 0 0,1 0 0,-1 0 0,1 0 0,-1 0 0,1 0 0,-2 0 0,0 1 0,1 0 0,-1 0 0,0 0 0,0 0 0,1 0 0,-1 0 0,1 1 0,-1-1 0,1 1 0,-1-1 0,1 1 0,0-1 0,0 1 0,0 0 0,0-1 0,0 1 0,0 0 0,-1 4 0,-6 18 0,2 1 0,0 0 0,2 0 0,0 0 0,2 1 0,1-1 0,1 1 0,1-1 0,2 1 0,0-1 0,10 37 0,-13-62 0,2 9 0,0-1 0,1 0 0,0 1 0,0-1 0,0-1 0,1 1 0,1 0 0,-1-1 0,1 0 0,6 7 0,-11-17 0,0 1 0,0 0 0,0 0 0,0 0 0,-1-1 0,1 1 0,-1 0 0,0 0 0,1 0 0,-1 0 0,0 0 0,-1-2 0,-9-6 0,0-1 0,-1 2 0,0 0 0,-25-15 0,25 17 0,-1 0 0,2-2 0,-1 1 0,1-2 0,-11-10 0,22 20 0,0-1 0,-1 1 0,1 0 0,0 0 0,-1-1 0,1 1 0,0 0 0,0-1 0,-1 1 0,1 0 0,0-1 0,0 1 0,0 0 0,-1-1 0,1 1 0,0-1 0,0 1 0,0 0 0,0-1 0,0 1 0,0-1 0,0 1 0,0-1 0,0 1 0,0 0 0,0-1 0,0 1 0,0-1 0,0 1 0,0 0 0,0-1 0,1 1 0,-1-1 0,0 1 0,0 0 0,0-1 0,1 1 0,-1 0 0,0-1 0,1 1 0,-1 0 0,0-1 0,0 1 0,1 0 0,-1 0 0,0-1 0,1 1 0,-1 0 0,1 0 0,-1 0 0,0 0 0,1-1 0,-1 1 0,1 0 0,-1 0 0,0 0 0,1 0 0,31-3 0,-25 2 0,53-2-532,-17 1-1464,58-10 0,-91 11 1496,0-2-1,0 1 1,0-1 0,0-1 0,0 0-1,-1 0 1,1-1 0,-1 0-1,-1 0 1,1-1 0,8-7 0,-5-2-7807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7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89 12684,'0'0'19245,"-10"5"-18519,-1 0-706,1 0 0,0 1 0,0 0 0,0 1 0,1 0 0,-15 15 0,19-17-22,1 0 1,-1 0-1,1 0 0,0 1 0,1 0 1,-1-1-1,1 1 0,1 0 0,-1 0 1,1 1-1,0-1 0,0 0 0,0 1 1,1 0-1,0 10 0,1-16 2,0 0 0,0 1 0,0-1 0,0 0 0,0 0 0,1 1 0,-1-1 0,0 0 0,1 0 0,-1 0 0,1 0 0,0 1 0,-1-1 0,1 0 0,0 0 0,-1 0 0,1 0 0,0 0 0,0-1 0,0 1 0,0 0 0,0 0 0,0-1 0,2 2 0,0-1 0,0 1 0,0-1 0,1 0 0,-1 0 0,0-1 0,1 1 0,-1-1 0,1 0 0,3 0 0,2 0 0,1-1 0,-1 0 0,0 0 0,1-1 0,-1 0 0,13-6 0,-7 0 0,1 0 0,-1-1 0,-1-1 0,0-1 0,0 0 0,15-16 0,-23 21 0,0 0 0,0-1 0,0 0 0,-1 0 0,0 0 0,-1 0 0,0-1 0,0 0 0,0 0 0,-1 0 0,0 0 0,-1-1 0,1 1 0,0-14 0,-3 20 0,0-1 0,0 0 0,-1 1 0,0-1 0,1 1 0,-1-1 0,0 1 0,0-1 0,0 1 0,0 0 0,-1-1 0,1 1 0,-1 0 0,1 0 0,-1 0 0,0 0 0,0 0 0,0 0 0,0 1 0,0-1 0,0 1 0,0-1 0,-1 1 0,1 0 0,0 0 0,-1 0 0,1 0 0,-1 0 0,1 0 0,-6 0 0,-4-2 0,-1 1 0,0 1 0,1 0 0,-1 1 0,-15 1 0,27-1-169,-1 0 0,0 1 0,0-1 0,0 1 0,0-1 0,0 1 0,1 0 0,-1 0 0,0 0 0,0 0 0,1 0 0,-1 0 0,-1 2 0,-5 12-7693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7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14670,'0'0'15358,"2"17"-14594,9 241 719,-8-86-991,-3-157-492,2 0 0,-1 0 0,2 0 0,5 18 0,-7-31 0,-1 1 0,1-1 0,0 1 0,0-1 0,0 1 0,0-1 0,1 1 0,-1-1 0,0 0 0,1 0 0,0 0 0,0 0 0,-1 0 0,1 0 0,0 0 0,1-1 0,-1 1 0,0-1 0,0 1 0,1-1 0,-1 0 0,0 0 0,1 0 0,0 0 0,-1 0 0,1-1 0,-1 1 0,1-1 0,0 1 0,-1-1 0,5 0 0,-6-1-104,1 1 0,0 0-1,-1-1 1,1 1 0,-1-1 0,1 1-1,-1-1 1,1 0 0,-1 1 0,0-1-1,1 0 1,-1 0 0,0 0 0,1 0-1,-1 0 1,0 0 0,2-3 0,9-26-5921,-8 2-4043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8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0 183 12780,'0'0'15695,"13"3"-13731,-4-1-1631,-5 0-240,0-1 1,0 0 0,0 0 0,1 0 0,-1-1 0,0 1 0,1-1 0,-1 0 0,0 0 0,1 0-1,-1-1 1,0 0 0,0 0 0,1 0 0,-1 0 0,0 0 0,0-1 0,0 0 0,4-2 0,6-6-58,0-1 1,-1 0 0,22-24-1,-31 30-38,0 0 0,0 0 0,0 0 0,-1 0 0,0-1 0,0 0 0,0 1 0,-1-1-1,0 0 1,0 0 0,0 0 0,-1-1 0,2-10 0,-3 16 2,0 0 0,0 0 0,0 0 0,-1 0 0,1 0 0,0 0 0,0 0 0,0 1 0,-1-1 0,1 0 0,-1 0 0,1 0 0,0 0 0,-1 1 0,1-1 0,-1 0 0,0 1 0,1-1 0,-1 0 0,0 1 0,1-1 0,-1 1 0,0-1 0,1 1 0,-1-1 0,0 1 0,-1-1 0,-29-2 0,25 4 0,-1 0 0,1 1 0,-1-1 0,1 1 0,0 1 0,0-1 0,-10 6 0,7 0 0,1-1 0,0 1 0,1 0 0,-1 1 0,2 0 0,-1 0 0,1 1 0,1 0 0,0-1 0,0 2 0,-5 17 0,3-7 0,1 0 0,2 1 0,0 0 0,-2 43 0,6-61 0,0 0 0,0 1 0,0-1 0,0 1 0,1-1 0,0 0 0,0 1 0,0-1 0,0 0 0,1 0 0,0 0 0,0 0 0,2 5 0,-1-7 0,-1 0 0,0 1 0,0-1 0,1 0 0,-1-1 0,1 1 0,0 0 0,0-1 0,-1 0 0,1 1 0,0-1 0,0 0 0,0 0 0,0-1 0,0 1 0,1-1 0,-1 1 0,6-1 0,7-1-194,-1 1-1,1-2 1,0 0-1,-1-1 1,0 0-1,1-2 1,-2 1-1,16-8 1,-20 7-464,0 1 0,-1-2 0,0 1-1,0-1 1,-1-1 0,1 1 0,11-14 0,0-6-11737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49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186 215 19859,'0'0'8637,"-9"-5"-6048,3 1-2255,4 3-283,0-1 1,-1 0 0,1 1 0,0 0 0,-1-1-1,1 1 1,-1 0 0,1 0 0,-1 0 0,0 1-1,1-1 1,-1 1 0,0-1 0,1 1 0,-1 0-1,0 0 1,0 0 0,1 0 0,-1 1 0,0-1-1,1 1 1,-1-1 0,0 1 0,-4 2 0,-2 4-45,1 1 0,-1 0 1,1 0-1,1 0 1,-1 1-1,2 1 1,-1-1-1,-5 13 0,7-15-8,2 0 0,-1 1 0,1 0 0,0-1 0,1 1 0,-1 0 0,2 0 0,-1 1 0,1-1 0,0 0 0,1 0 0,0 10 0,1-17 1,-1 0 0,1 0 0,-1 0 0,1 0 0,0 0 0,-1 0 0,1 0 0,0 0 0,0 0 0,0 0 0,0-1 0,0 1 0,-1 0 0,1 0 0,0-1 0,1 1 0,-1-1 0,0 1 0,0-1 0,0 1 0,0-1 0,0 0 0,0 1 0,1-1 0,-1 0 0,0 0 0,0 0 0,0 0 0,1 0 0,-1 0 0,2-1 0,2 1 0,0 0 0,0-1 0,0 0 0,0 0 0,0 0 0,8-4 0,-1-2 0,-1-1 0,0 0 0,0-1 0,0 0 0,-1 0 0,0-2 0,-1 1 0,9-14 0,37-37 0,-55 61 0,1 0 0,-1-1 0,0 1 0,1 0 0,-1 0 0,0-1 0,1 1 0,-1 0 0,0 0 0,1 0 0,-1 0 0,1 0 0,-1 0 0,0-1 0,1 1 0,-1 0 0,1 0 0,-1 0 0,0 0 0,1 0 0,-1 1 0,1-1 0,-1 0 0,0 0 0,1 0 0,-1 0 0,0 0 0,1 0 0,-1 1 0,1-1 0,-1 0 0,0 0 0,0 1 0,1-1 0,-1 0 0,0 0 0,1 1 0,-1-1 0,0 0 0,0 1 0,1-1 0,-1 0 0,0 1 0,0-1 0,0 0 0,0 1 0,0-1 0,1 1 0,-1 0 0,10 31 0,-1-5 0,-7-25 0,1 0 0,-1 1 0,1-2 0,-1 1 0,1 0 0,0-1 0,-1 1 0,1-1 0,0 0 0,0 0 0,0 0 0,0 0 0,0 0 0,0-1 0,0 1 0,1-1 0,-1 0 0,0 0 0,0 0 0,0 0 0,0-1 0,0 1 0,0-1 0,5-1 0,4-2 0,0 1 0,0-2 0,0 0 0,19-11 0,-9 2-2142,0-1 1,29-26-1,-42 33 1017,0-1-1,-1 0 1,1 0 0,-2-1-1,0 0 1,0 0-1,8-17 1,-9 34-2605,-3-3 3858,0 0 0,0 0 0,0 0 0,0 1 0,-1-1 0,0 1 0,0-1 0,2 6 0,0 23 2565,-2 0 0,-1 36 0,2 45 828,-3-113-3489,7 54 1070,-1 104 1,-7-155-975,1-1 0,-1 0 0,0 1 0,0-1 0,0 0 0,0 0 1,-1 0-1,0 1 0,1-2 0,-1 1 0,0 0 0,0 0 0,0 0 0,-1-1 1,1 1-1,-1-1 0,1 0 0,-1 0 0,-3 2 0,5-3-107,-1 0 0,0 0 0,1 0 0,-1 0 0,1-1 0,-1 1 0,0-1-1,0 1 1,1-1 0,-1 1 0,0-1 0,0 0 0,0 0 0,1 0 0,-1 0 0,0 0 0,0-1 0,0 1 0,1 0 0,-1-1-1,0 1 1,0-1 0,1 0 0,-1 1 0,1-1 0,-1 0 0,0 0 0,1 0 0,0 0 0,-1 0 0,1-1 0,0 1 0,-1 0-1,1-1 1,0 1 0,-1-3 0,-3-4-10,2 0-1,-1 0 0,1 0 1,0 0-1,1 0 1,0-1-1,0 1 0,1-1 1,0 0-1,1 1 1,-1-1-1,2 0 1,-1 1-1,1-1 0,4-15 1,1 1-4,0 1 0,2-1 1,0 1-1,19-33 0,41-64-794,10-18-4083,-35 43-4799,-23 40-1601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0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11147,'0'0'11221,"-7"10"-9839,-1 2-1105,1 0-1,1 0 0,0 0 1,0 1-1,1 0 0,1 0 0,-5 22 1,-3 40 1385,2 1 1,4 0 0,4 116 0,10-151-1533,-8-40-129,0 0 0,0 1 0,0-1 0,1 0 0,-1 1 0,1-1 0,-1 0 0,1 1 0,0-1 0,-1 0 0,1 0 0,0 0 0,0 0 0,0 1 0,0-1 0,0 0 0,0-1 0,0 1 0,0 0 0,0 0 0,0 0 0,0-1 0,1 1 0,1 0 0,-2-1-1,0-1 0,0 1 0,0-1 0,0 1 0,1-1 0,-1 0 0,-1 1 0,1-1 0,0 0 0,0 0 0,0 0 0,0 0 0,0 0 0,-1 0 0,1 0 0,0 0 0,-1 0 0,1 0 0,-1 0 0,1-2 0,12-33 0,-9 25 0,6-17 0,2 1 0,0 0 0,2 1 0,1 1 0,1 0 0,1 1 0,39-43 0,-57 68 0,0 1 0,0-1 0,0 0 0,1 0 0,-1 0 0,0 1 0,0-1 0,1 1 0,-1-1 0,1 0 0,-1 1 0,1-1 0,-1 1 0,1-1 0,0 1 0,0-1 0,0 1 0,0-1 0,0 1 0,0-1 0,0 1 0,1 1 0,-1-3 0,0 1 0,0-1 0,1 1 0,-1-1 0,0 0 0,0 1 0,0-1 0,1 0 0,-1 1 0,0-1 0,1 0 0,-1 1 0,0-1 0,1 0 0,-1 0 0,0 1 0,1-1 0,-1 0 0,1 0 0,-1 0 0,0 0 0,1 1 0,-1-1 0,1 0 0,-1 0 0,0 0 0,1 0 0,-1 0 0,1 0 0,21-12 0,-12 1 0,-1-1 0,0 1 0,0-2 0,-1 1 0,-1-1 0,11-26 0,10-15 0,-37 111 0,6-47 0,2 0 0,-1-1 0,1 1 0,1 17 0,0-25 0,0-1 0,0 1 0,0-1 0,0 1 0,1-1 0,-1 1 0,0-1 0,1 1 0,0-1 0,-1 1 0,1-1 0,0 1 0,0-1 0,-1 0 0,1 1 0,0-1 0,0 0 0,1 0 0,-1 0 0,0 0 0,0 0 0,0 0 0,1 0 0,-1 0 0,0-1 0,1 1 0,-1 0 0,1-1 0,-1 1 0,1-1 0,-1 1 0,1-1 0,-1 0 0,1 0 0,0 0 0,1 0 0,-1 1-312,0-1-1,0 0 1,0 0 0,0 0-1,-1 0 1,1 0-1,0 0 1,0-1 0,0 1-1,-1-1 1,1 1 0,0-1-1,0 1 1,-1-1 0,1 0-1,-1 0 1,1 0-1,1-1 1,-3 0-143,0 1 1,0-1-1,0 1 0,0-1 0,0 1 1,0-1-1,0 1 0,-1-1 0,1 1 1,0-1-1,-1 1 0,1 0 0,-1-1 1,0 1-1,0 0 0,1-1 0,-1 1 1,0 0-1,0 0 0,0 0 0,0 0 1,-2-2-1,-6-11-10249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0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18866,'0'0'13901,"52"24"-30461,-33-16 1154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6:5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44 415 9129,'0'0'1719,"-8"0"-1036,-24 1-203,32-1-474,0 0-1,1 0 1,-1 1-1,0-1 0,0 0 1,0 0-1,1 0 1,-1 0-1,0 0 0,0 1 1,0-1-1,0 0 1,1 0-1,-1 0 0,0 1 1,0-1-1,0 0 1,0 0-1,0 1 1,0-1-1,0 0 0,0 0 1,0 0-1,0 1 1,0-1-1,0 0 0,0 0 1,0 1-1,0-1 1,0 0-1,0 0 0,0 1 1,0-1-1,0 0 1,0 0-1,0 1 0,0-1 1,0 0-1,0 0 1,-1 0-1,1 1 1,0-1-1,0 0 0,0 0 1,0 0-1,-1 0 1,1 1-1,0-1 0,0 0 1,0 0-1,-1 0 1,1 0-1,0 0 0,0 0 1,0 0-1,-1 1 1,1-1-1,0 0 0,0 0 1,-1 0-1,1 0 1,0 0-1,0 0 1,-1 0-1,1 0 0,0 0 1,14 9-43,3-1 40,1-2 0,0 0 1,0-1-1,1-1 0,-1 0 0,1-2 0,30 1 0,-3-3 8,0-2 1,46-8-1,771-172 1551,-794 165-1512,1288-213 2528,-1144 209-2439,1 10 0,372 27 0,-16-3-128,88 8-6,159 54 85,-445-43-63,592 14 442,-275-20-158,-124-7 308,840-77 0,-1221 41-313,1 8 0,358 30 0,11 14-249,2-41-2,-376 0 177,231-1 474,-300 11-539,188 30-1,-145-8-24,0-7 1,187-1-1,-167-20 230,-1-7 0,244-45 0,-374 47-868,-24 4-1166,0 0 0,32-11-1,-35 3-2228,-11-8-2846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8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17969,'0'0'13415,"-6"13"-12875,2-3-429,-27 65 374,29-70-468,0 1 1,1-1 0,-1 0-1,1 1 1,1-1 0,-1 1-1,1-1 1,0 1 0,0-1-1,0 1 1,1-1 0,0 1-1,2 8 1,-1-12-17,-1 0-1,0-1 1,1 1 0,-1-1-1,1 1 1,0-1 0,-1 0-1,1 0 1,0 0-1,0 0 1,0 0 0,0 0-1,0 0 1,0 0 0,0-1-1,0 1 1,0-1 0,0 0-1,0 1 1,0-1 0,0 0-1,1 0 1,-1-1-1,0 1 1,0 0 0,0-1-1,0 1 1,3-2 0,3 0-17,0 0 1,0 0-1,0-1 0,0 0 1,13-8-1,-1-3-182,-2-2 0,0 0-1,0-1 1,-2 0 0,0-2 0,17-24-1,-36 83 274,0-26-528,0-5 676,1 0 1,0 1 0,0-1-1,1 1 1,1-1 0,0 17-1,0-25-329,0 1-1,1 0 1,-1-1-1,1 1 1,-1-1 0,1 1-1,0-1 1,-1 1-1,1-1 1,0 0-1,0 1 1,0-1-1,0 0 1,0 0 0,0 0-1,1 0 1,-1 1-1,2 0 1,0-1-478,0 0 0,-1 0 0,1 0 0,0 0 0,0-1 0,0 1 0,0-1 0,0 0 0,0 0 0,0 0 0,0 0 0,0 0 0,4-2 0,11-2-7808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1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128 335 10090,'0'0'20131,"-10"1"-18178,1 0-1853,-1 1-1,0 1 1,1-1-1,0 2 1,-17 7-1,23-10-99,1 0 0,-1 0 0,0 1-1,1-1 1,0 1 0,-1-1 0,1 1 0,0 0 0,0 0 0,-1 0 0,2 0-1,-1 1 1,0-1 0,0 0 0,1 1 0,-1-1 0,1 1 0,0 0-1,0-1 1,0 1 0,0 0 0,0 0 0,1 0 0,-1-1 0,1 1 0,0 0-1,-1 0 1,1 0 0,1 3 0,-1-5 0,1 0 0,0 0 0,0 0 0,-1 0 0,1 0 0,0-1 0,0 1 0,0 0 0,0 0 0,0-1 0,0 1 0,0 0 0,0-1 0,0 1 0,0-1 0,0 0 0,0 1 0,0-1 0,0 0 0,1 1 0,-1-1 0,0 0 0,0 0 0,3 0 0,37 0 0,-30-1 0,161-5-641,-171 6 644,0 0 0,0 0 0,0 0 0,0 0-1,0 0 1,0 0 0,0 0 0,0 0 0,0 0-1,0 0 1,0 1 0,0-1 0,-1 0 0,1 1-1,0-1 1,0 1 0,0-1 0,0 1 0,-1-1-1,1 1 1,0 0 0,0-1 0,-1 1 0,1 0-1,-1 0 1,1-1 0,-1 1 0,1 0 0,-1 0-1,1 0 1,-1 0 0,1 0 0,-1 0-1,0 0 1,0-1 0,0 1 0,1 0 0,-1 0-1,0 0 1,0 0 0,0 0 0,0 0 0,-1 0-1,1 0 1,0 0 0,0 0 0,0 0 0,-1 0-1,1 0 1,-1 0 0,1 0 0,-1-1 0,0 3-1,-3 4 71,1 0 0,-1 0 0,-1-1-1,1 1 1,-7 6 0,6-8-54,-2 5-15,-1-1 1,-1 0 0,0-1 0,0 0 0,-1-1 0,-18 12 0,27-19-3,1 1 0,0-1 0,-1 0 0,1 0 0,-1 0 0,1 0 0,-1-1 0,1 1 0,0 0 0,-1 0 0,1 0 1,-1 0-1,1 0 0,0 0 0,-1-1 0,1 1 0,-1 0 0,1 0 0,0-1 0,-1 1 0,1 0 0,0 0 0,-1-1 0,1 1 0,0 0 0,0-1 0,-1 1 0,1-1 0,0 1 0,0 0 0,0-1 0,-1 1 0,1-1 0,0 1 0,0 0 1,0-1-1,0 1 0,0-1 0,0 1 0,0-1 0,0 1 0,0 0 0,0-1 0,0 1 0,0-1 0,0 1 0,1-1 0,0-28-324,-1 25 146,19-138-8516,0 11 4507,-17 106 3910,18-122 11,-15 126 1510,0 1-1,13-31 1,-18 50-1094,0 1 0,0-1 0,0 1 0,0 0 0,0-1 0,0 1 0,0-1 0,0 1 0,0 0 0,0-1 0,0 1 0,1-1 0,-1 1 0,0 0 0,0-1-1,0 1 1,1 0 0,-1-1 0,0 1 0,0 0 0,1-1 0,-1 1 0,0 0 0,1 0 0,-1-1 0,0 1 0,1 0 0,-1 0 0,0-1 0,1 1 0,-1 0 0,1 0 0,-1 0 0,0 0 0,1 0 0,-1 0 0,1 0 0,-1 0 0,1 0-1,4 20 2307,-4 45-1731,-1-56-167,0 25-482,5 125 91,-3-141-168,1-1 0,0 1 1,1-1-1,1 0 0,1 0 1,14 30-1,-19-46-1,-1 0 0,1 0 0,-1 0 0,1 1 0,-1-1 0,1 0 0,0 0 0,-1 0 0,1 0 0,0 0 0,0 0 0,0 0 0,0 0 0,0-1 0,0 1 0,0 0 0,0-1 0,0 1 0,0 0 0,0-1 0,0 1 0,1-1 0,1 1 0,-2-2 0,0 1 0,-1-1 0,1 1 0,0-1 0,0 0 0,0 1 0,0-1 0,-1 0 0,1 0 0,0 1 0,0-1 0,-1 0 0,1 0 0,-1 0 0,1 0 0,-1 0 0,1 0 0,-1 0 0,0 0 0,1-2 0,2-8 0,-1 0 0,0 0 0,1-21 0,-3-42 0,0 46 0,0 24 0,0 12 0,0-4 0,1 1 0,0-1 0,-1 0 0,2 0 0,-1 0 0,0 1 0,1-2 0,0 1 0,0 0 0,0 0 0,0 0 0,0-1 0,1 1 0,3 2 0,-6-5 0,1 0 0,0 0 0,0 0 0,0 0 0,0 0 0,0-1 0,0 1 0,1 0 0,-1-1 0,0 1 0,0-1 0,0 1 0,1-1 0,-1 1 0,0-1 0,0 0 0,1 0 0,-1 0 0,0 1 0,1-1 0,-1 0 0,0-1 0,1 1 0,-1 0 0,0 0 0,0-1 0,1 1 0,-1 0 0,0-1 0,0 1 0,0-1 0,1 0 0,-1 1 0,0-1 0,0 0 0,0 0 0,0 0 0,0 0 0,0 0 0,-1 0 0,1 0 0,0 0 0,0 0 0,-1 0 0,1 0 0,0 0 0,-1 0 0,1-2 0,6-13 0,-1-1 0,-1 0 0,0 0 0,-1 0 0,-1 0 0,1-22 0,-3 32 0,-4 26 0,0 0 0,0 1 0,2 0 0,2 38 0,-1-54 0,1 0 0,-1 0 0,1 0 0,-1 0 0,1 0 0,0-1 0,1 1 0,-1 0 0,1 0 0,-1-1 0,1 1 0,0-1 0,0 1 0,1-1 0,-1 0 0,1 0 0,0 0 0,-1 0 0,1-1 0,0 1 0,1-1 0,-1 1 0,0-1 0,1 0 0,-1-1 0,1 1 0,0 0 0,0-1 0,-1 0 0,1 0 0,7 1 0,-8-2-189,-1 0 0,0 0 0,1-1 0,-1 1 0,1-1 0,-1 1 0,1-1 0,-1 0 0,0 0 0,0 0 1,1 0-1,-1 0 0,0-1 0,0 1 0,0-1 0,0 1 0,0-1 0,-1 0 0,1 1 0,0-1 0,-1 0 0,1 0 0,-1 0 0,0-1 0,0 1 0,0 0 0,0 0 0,0-1 0,0 1 0,0 0 0,-1-1 0,1 1 1,-1-4-1,3-10-2004,0-1 1,-2 1 0,0-27 0,-1 42 2085,-6-103-4301,4 90 5514,-1 0 1,-1 0 0,0 0-1,0 0 1,-8-13 0,-2 9 5807,14 18-6771,-1 1-1,1-1 1,0 0-1,-1 0 1,1 1 0,0-1-1,-1 0 1,1 0 0,0 1-1,-1-1 1,1 0-1,0 1 1,0-1 0,-1 0-1,1 1 1,0-1 0,0 0-1,0 1 1,-1-1-1,1 1 1,0-1 0,0 0-1,0 1 1,0-1 0,0 1-1,0-1 1,0 1-1,0-1 1,0 1 0,0 3-23,0 0 0,0 0 0,0 0 0,0-1 0,1 1 0,-1 0 0,1 0 0,0-1 0,0 1 0,2 4 0,19 25-4113,-13-23-501,0-1-3307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1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2883,'0'0'25005,"0"9"-22801,1 28-1487,0 15 262,15 99 0,-9-118-1210,-1 0 1,-2 0-1,-2 1 1,-2 63-1,-1-94 258,1-1 1,-1 0-1,1 0 1,-1 0-1,0 0 1,0 0-1,0 0 1,0-1-1,0 1 0,0 0 1,0 0-1,-1-1 1,1 1-1,-1-1 1,1 1-1,-1-1 1,1 1-1,-1-1 1,0 0-1,-3 2 0,4-3-11,0 1 0,0-1-1,0 1 1,-1-1-1,1 0 1,0 1 0,0-1-1,0 0 1,-1 0-1,1 0 1,0 0-1,0 0 1,-1 0 0,1 0-1,0-1 1,0 1-1,0 0 1,-1-1 0,1 1-1,0-1 1,0 1-1,0-1 1,0 1-1,0-1 1,0 0 0,0 1-1,0-1 1,0 0-1,0 0 1,0 0-1,0 0 1,1 0 0,-1 0-1,0 0 1,1 0-1,-1-1 1,-4-10-16,1 1 0,0-1 0,1 1 0,0-1 0,1 0 0,1-1 0,0 1 0,0 0 0,1 0 0,0 0 0,2 0 0,-1-1 0,1 1 0,1 1 0,0-1 0,1 0 0,0 1 0,1-1 0,0 1 0,0 0 0,1 1 0,1 0 0,14-19 0,-7 17-205,0 0 1,0 1-1,1 0 1,0 1-1,1 1 0,0 0 1,22-8-1,17-9-2002,-27 9-4839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2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20 21076,'0'0'2664,"-10"-4"-16,5 2-2389,1 0-117,-1 0 0,0 0-1,0 0 1,0 1 0,0 0 0,0 0-1,0 0 1,0 0 0,0 1-1,0 0 1,0 0 0,0 0-1,0 1 1,0 0 0,0 0-1,0 0 1,0 0 0,0 1-1,0 0 1,-7 3 0,3 3-89,0 1 0,1-1 0,0 1 0,0 1 0,1 0 1,0 0-1,1 0 0,0 0 0,0 1 0,2 0 0,-1 1 0,1-1 1,1 1-1,0-1 0,0 1 0,1 0 0,1 0 0,0 0 0,1 0 1,0 1-1,2 11 0,-2-22-47,1 1 0,0-1 0,-1 0 0,1 1 0,0-1 0,0 0 0,1 0 0,-1 1 0,0-1 0,1 0 0,0 0 0,-1-1 0,1 1 0,0 0 0,0 0 0,0-1 0,0 1 0,0-1 0,0 0 0,0 0 0,1 0 0,-1 0 0,0 0 0,1 0 0,-1 0 0,0-1 0,1 1 0,-1-1 0,1 0 0,-1 0 0,1 0 0,3 0 0,12 1 16,1-2-1,0 0 1,22-4-1,-32 4-28,19-4-20,-19 3 16,1 0-1,0 1 1,-1 0 0,1 0 0,0 1 0,0 0 0,0 1-1,11 2 1,-20-3 9,0 1 0,0-1 0,0 1 0,0 0-1,0-1 1,0 1 0,0 0 0,0 0 0,-1 0 0,1 0-1,0-1 1,-1 1 0,1 0 0,0 0 0,-1 0 0,0 1 0,1-1-1,-1 0 1,1 0 0,-1 0 0,0 0 0,0 0 0,0 0-1,0 1 1,1-1 0,-2 0 0,1 0 0,0 0 0,0 0-1,0 0 1,0 1 0,-1-1 0,0 1 0,0 2 40,0 0 1,0 0-1,-1 0 0,1 0 1,-1 0-1,0-1 1,0 1-1,-4 5 1,-5 2 90,-1 0 0,0 0 1,-1-1-1,0-1 1,-1 0-1,0-1 1,0 0-1,0-1 1,-1-1-1,0 0 1,-31 7-1,45-13-147,0 0 1,-1 1-1,1-1 0,0 0 1,0 0-1,-1 0 0,1 0 0,0 0 1,0 0-1,-1 0 0,1 0 1,0-1-1,0 1 0,0 0 1,-1-1-1,1 1 0,0-1 1,0 0-1,0 1 0,0-1 0,0 0 1,0 1-1,0-1 0,0 0 1,0 0-1,0 0 0,1 0 1,-1 0-1,0 0 0,0 0 1,1 0-1,-1 0 0,1 0 1,-1 0-1,1-1 0,0 1 0,-1 0 1,1 0-1,0 0 0,0-1 1,0 1-1,0 0 0,0 0 1,0-1-1,0 1 0,0 0 1,0 0-1,0-1 0,1 1 0,0-1 1,1-11-617,1 1 0,0 0 0,9-22 0,66-158-14393,-55 115 7644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3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9897,'2'-9'4356,"9"-30"-1072,-3 27-14,-3 16-1653,0 18-279,-5-21-1216,13 109 2949,15 96 813,-23-183-3627,1-1 0,1 0 1,0 0-1,2 0 0,1-1 0,20 34 0,-28-53-340,-1 1 1,1 0-1,-1-1 1,1 0-1,0 1 1,0-1-1,0 0 1,0 0-1,0 0 1,0 0-1,1 0 1,-1 0-1,1-1 1,-1 1-1,1-1 1,0 0-1,-1 0 1,1 0-1,0 0 1,0 0-1,4 0 1,-7-1-6,1-1-1,0 0 1,-1 1 0,1-1 0,-1 0 0,1 0-1,-1 0 1,1 1 0,-1-1 0,0 0-1,1 0 1,-1 0 0,0 0 0,0 0 0,0 1-1,0-1 1,0 0 0,0 0 0,0 0-1,0 0 1,0 0 0,0 0 0,0 0-1,-3-25-409,-1 12 453,-1 0-1,-1 0 1,0 1-1,0 0 1,-2 0-1,1 0 1,-14-15-1,-23-40 698,48 67-548,0 1 0,0 0 0,0 1 0,0-1-1,-1 1 1,1 0 0,0-1 0,4 3 0,51 11 1396,-44-11-3109,0-1-1,1-1 1,-1-1 0,27-2-1,-36 1 930,-1 1 0,1-2-1,0 1 1,0-1 0,-1 0 0,1 0-1,-1 0 1,1-1 0,-1 0-1,0 0 1,5-4 0,-7 5 588,-1-1 0,1 0 0,-1 0 0,1 0 0,-1 0 0,0 0 0,0 0 0,-1-1 0,1 1 0,-1-1 0,1 1 0,-1-1-1,0 0 1,0 1 0,-1-1 0,1 0 0,-1 0 0,0-6 0,0 9 265,1 0 1,-1 1-1,0-1 0,0 0 0,0 0 0,0 0 0,0 0 0,0 0 0,-1 0 0,1 1 1,0-1-1,0 0 0,-1 0 0,1 0 0,0 0 0,-1 1 0,1-1 0,-1 0 1,1 0-1,-1 1 0,1-1 0,-1 0 0,1 1 0,-1-1 0,0 1 0,1-1 0,-1 1 1,0-1-1,0 1 0,1-1 0,-1 1 0,0-1 0,0 1 0,0 0 0,0 0 1,1-1-1,-1 1 0,0 0 0,0 0 0,0 0 0,0 0 0,0 0 0,-1 0 1,0 1 34,-1 0 0,1-1 0,0 1 0,-1 0 1,1 0-1,0 0 0,0 0 0,0 1 1,0-1-1,0 1 0,0-1 0,0 1 1,0-1-1,0 1 0,-1 3 0,-5 7 380,0 1-1,1 1 0,1-1 0,0 1 0,0 1 1,2-1-1,0 1 0,0-1 0,2 1 1,0 0-1,-1 25 0,3-39-564,0 0 1,0 0-1,0 0 1,0 0-1,1 0 1,-1 0-1,0 0 1,0 0-1,1 0 1,-1 0-1,0 0 1,1 0-1,-1 0 1,1 0-1,-1 0 1,1 0-1,0 0 1,-1-1-1,1 1 1,0 0-1,-1 0 1,1-1-1,0 1 1,0-1-1,0 1 1,0 0-1,0-1 1,0 0-1,0 1 0,0-1 1,0 1-1,0-1 1,0 0-1,0 0 1,0 0-1,0 0 1,0 0-1,0 0 1,0 0-1,0 0 1,0 0-1,0 0 1,0 0-1,0 0 1,0-1-1,1 0 1,3 0 53,0-1 0,0 1 0,0-1 1,0 0-1,0-1 0,-1 1 0,0-1 1,6-4-1,2-5-84,-1 0 1,0-1-1,-1-1 1,-1 1-1,0-1 1,-1-1-1,-1 0 0,0 0 1,-1 0-1,0-1 1,-1 0-1,4-30 1,-11 70-628,1 0 1,0-1 0,4 26-1,-1-11-1055,-2-36 1403,0 1 1,0 0-1,0-1 0,1 1 0,-1 0 1,1-1-1,0 1 0,0-1 1,-1 1-1,2-1 0,0 3 1,-1-4-143,0 0 0,0 0 0,-1 0 0,1 0 0,0 0 0,0-1 0,0 1 0,0 0 1,1-1-1,-1 1 0,0-1 0,0 1 0,0-1 0,0 1 0,0-1 0,1 0 0,0 1 0,16-1-9725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3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14798,'0'0'6043,"-4"9"-4388,-2 13-1091,0 0 1,1 0 0,1 1-1,1 0 1,1 0-1,2 0 1,2 34-1,-2-53-511,0 0 0,0 0-1,0 0 1,1-1 0,0 1 0,0 0-1,0 0 1,0 0 0,0 0 0,1-1-1,0 1 1,-1-1 0,2 1 0,-1-1-1,0 0 1,0 0 0,1 0-1,0 0 1,0 0 0,0 0 0,0-1-1,0 1 1,0-1 0,1 0 0,-1 0-1,1 0 1,-1-1 0,1 1 0,6 1-1,1-1-113,0-1 0,0 1 0,1-2 0,-1 0 0,0 0 0,0-1 0,1 0 0,-1-1 0,13-4 0,-24 6 72,0 0-1,0 0 1,0 0 0,0 0-1,-1 1 1,1-1 0,0 0 0,0 0-1,0 0 1,0 0 0,0 0 0,0 1-1,0-1 1,0 0 0,0 0-1,0 0 1,0 0 0,0 1 0,0-1-1,0 0 1,0 0 0,1 0 0,-1 0-1,0 0 1,0 0 0,0 1-1,0-1 1,0 0 0,0 0 0,0 0-1,0 0 1,0 0 0,0 0 0,1 0-1,-1 1 1,0-1 0,0 0-1,0 0 1,0 0 0,0 0 0,1 0-1,-1 0 1,0 0 0,0 0 0,0 0-1,0 0 1,0 0 0,1 0-1,-1 0 1,0 0 0,0 0 0,0 0-1,0 0 1,0 0 0,1 0-1,-1 0 1,0 0 0,0 0 0,0 0-1,0 0 1,0 0 0,0 0 0,1-1-1,-1 1 1,0 0 0,0 0-1,0 0 1,-12 16 1635,-20 13 762,27-25-2408,-53 36 0,55-38 0,0 0 0,1-1 0,-1 0 0,0 1 0,0-1 0,0 0 0,-1-1 0,1 1 0,0 0 0,0-1 0,0 0 0,-1 0 0,1 0 0,0 0 0,0 0 0,0-1 0,-1 1 0,-4-3 0,6 2 0,1 0 1,0 0-1,0-1 1,0 1-1,0-1 0,0 1 1,0-1-1,0 1 0,1-1 1,-1 1-1,0-1 1,1 0-1,-1 1 0,1-1 1,0 0-1,0 0 1,-1 1-1,1-1 0,0 0 1,1-1-1,2-39-40,-2 35-460,1 1 1,0 0-1,1 0 0,0 0 1,0 0-1,0 0 0,5-6 1,7-8-7428,33-33 1,-45 50 6935,21-22-8437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3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13581,'0'0'13581,"20"65"-11339,-19-40-416,2 0-545,0-3-1025,1-4-256,1-5 0,2-5-545,-1-6-2497,-1-2-2596,2-4-3875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2:54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19282,'0'0'11243,"-10"63"-9770,10-25-704,0 5-769,3 3 0,6 3 0,0 2 0,4 0 0,0 2 0,0 1 0,-1-1 0,1-5 0,-5-5 0,-2-7-3331,-3-14-7431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4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5669,'0'0'11232,"-2"11"-10543,-14 61 430,-3 12 651,4 0-1,-7 131 0,-1 111-938,2-56 719,20-195-987,4 0-1,22 138 0,-15-125 53,-4 0 1,-3 0-1,-19 174 0,8 160-228,10-265-288,-25 283 61,16-365-167,3 1 0,9 107 0,2-147 5,1 0 0,2-1 0,2 1 0,1-2 1,34 64-1,9 26 34,-55-121-27,3 9-13,1-1 0,0 0 0,0-1 0,1 1 0,9 11 0,-13-20 9,-1 0 0,1 0-1,-1 0 1,1-1 0,0 1-1,0-1 1,0 1 0,0-1-1,0 0 1,0 1 0,0-1-1,1 0 1,-1-1-1,0 1 1,1 0 0,-1-1-1,0 1 1,1-1 0,-1 1-1,1-1 1,-1 0 0,1 0-1,-1 0 1,0-1 0,1 1-1,-1-1 1,1 1 0,-1-1-1,0 0 1,1 0 0,-1 0-1,4-2 1,0-1 26,0-1 1,0 0 0,0 0-1,-1 0 1,0-1-1,0 1 1,0-1-1,0-1 1,-1 1 0,0-1-1,4-10 1,30-80 52,-11 7-14,28-178 1,-14-100-59,-35 309 11,10-439 2,-11 159-10,58-537 224,-54 765-30,-9-197 1,-4 257-156,-3 0-1,-1 1 1,-3-1-1,-2 2 1,-2 0-1,-25-55 1,35 93-50,0 0 0,-1 0 0,0 1 0,-1 0 0,0 0 0,0 1 0,-1 0 0,0 0 0,-1 1 0,0 0 0,0 0 0,0 1 0,-1 0 0,-1 1 0,1 0 0,-1 1 0,0 0 0,0 0 0,0 1 0,-1 1 0,1 0 0,-1 1 0,0 0 0,0 0 0,-21 1 0,-51 1 0,83 0-65,0-1 1,0 1-1,1 0 1,-1-1-1,0 1 1,0-1-1,1 1 1,-1-1-1,0 1 1,1-1-1,-1 0 1,0 1-1,1-1 1,-1 0-1,1 0 1,-1 1-1,1-1 1,-1 0-1,1 0 1,0 0-1,0 1 1,-1-1-1,1 0 1,0 0-1,0 0 1,0 0-1,0 0 1,0 0-1,0 0 1,0 1-1,0-1 1,0 0-1,0 0 1,0 0-1,1 0 1,-1 0-1,1-1 1,-1-6-1713,0-25-6038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5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1373 11659,'0'0'12225,"8"-1"-10874,-1 0-1170,1-1 1,-1 0-1,0 0 0,0-1 1,0 0-1,0 0 1,-1-1-1,1 0 1,-1 0-1,0 0 1,0-1-1,9-9 1,14-15 394,29-37-1,-35 38-354,766-958 3012,-728 906-3087,45-52-151,-113 140-1282,0-1 1,-1 0 0,0-1-1,-15 11 1,-8 4-2313,-14 15-2439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5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70 15535,'0'0'2386,"8"-10"-85,23-31 208,-30 40-2391,0-1 1,0 1-1,0 0 0,0 0 1,0 0-1,0-1 1,0 1-1,0 0 0,0 1 1,1-1-1,-1 0 1,0 0-1,1 0 0,-1 1 1,0-1-1,1 1 1,-1-1-1,1 1 0,-1 0 1,1-1-1,-1 1 1,3 0-1,-3 1-58,0-1 0,0 1 0,0 0 0,-1-1 0,1 1 1,0 0-1,0 0 0,-1 0 0,1 0 0,0 0 0,-1 0 0,1 0 0,-1 0 0,1 0 0,-1 0 0,0 0 0,1 0 1,-1 0-1,0 0 0,0 1 0,0 0 0,1 8 125,0 0 0,-1 0 0,0 0 0,-4 18 0,-8 14 278,-3 0 0,-2-2 0,-1 0 0,-43 69 0,32-59-210,-45 77 204,11-19 526,-52 120 0,112-222-975,0 1-1,1-1 1,-1 1-1,2-1 1,-1 1-1,1-1 1,-1 1-1,2 0 1,-1 8-1,1-14-7,0-1 0,0 1 0,0-1 0,1 1 0,-1-1 0,0 1 0,0-1 0,1 1 0,-1-1 0,0 1 0,0-1 0,1 0 0,-1 1 0,1-1 0,-1 1 0,0-1 0,1 0 0,-1 0 0,1 1 0,-1-1 0,0 0 0,1 0 0,-1 1 0,1-1 0,-1 0 0,1 0 0,-1 0 0,1 0 0,-1 0 0,1 0 0,-1 0 0,1 0 0,-1 0 0,1 0 0,-1 0 0,1 0 0,-1 0 0,1 0 0,0 0 0,21-7 0,16-13 0,0-2 0,57-43 0,-10 6 0,48-19-1261,48-32-3953,-116 60-2372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9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17521,'0'0'7932,"-5"13"-6106,-7 22-977,1 0 0,2 0 0,-6 51-1,10-42-765,-20 155 24,19-169-31,-1 0-1,-2 0 0,0-1 0,-20 40 0,33-115 1452,25-62-1527,67-160 0,-93 261-4,5-15-188,2 0 1,1 1 0,23-36 0,-32 53 158,1 0 0,0 1 1,0-1-1,0 0 1,0 1-1,1 0 0,-1 0 1,1 0-1,0 0 0,0 0 1,0 1-1,0 0 1,1 0-1,-1 0 0,0 0 1,1 1-1,0-1 0,-1 1 1,1 0-1,0 1 1,-1-1-1,1 1 0,0 0 1,0 0-1,7 2 0,-11-2 19,1 1-1,0-1 1,0 1-1,-1 0 0,1 0 1,-1 0-1,1 0 1,-1 0-1,1 1 0,-1-1 1,0 0-1,1 1 1,-1-1-1,0 0 0,0 1 1,0 0-1,0-1 1,0 1-1,0 0 0,-1-1 1,1 1-1,0 0 0,-1 0 1,0-1-1,1 1 1,-1 0-1,0 0 0,0 0 1,0 0-1,0 0 1,-1 3-1,1 0 28,0 1-1,-1-1 1,0 1-1,0-1 1,-1 0-1,0 0 1,1 0 0,-2 0-1,-4 9 1,-3 0 195,-1-1 0,-1-1 0,0 0 0,-19 15-1,25-22-123,-1 0 0,0 0-1,-1 0 1,1-1-1,-1 0 1,0 0 0,0-1-1,0 0 1,0-1-1,-13 3 1,20-5-81,0-1 0,0 1 0,0 0 0,0 0 0,0-1 0,0 1 0,0-1 1,0 1-1,0-1 0,0 1 0,0-1 0,0 1 0,1-1 0,-1 0 0,0 1 0,0-1 0,1 0 0,-1 0 0,0 0 0,1 0 0,-1 0 1,1 1-1,-1-1 0,1 0 0,-1 0 0,1 0 0,0 0 0,-1-1 0,1 1 0,0 0 0,0 0 0,0 0 0,0 0 0,0 0 0,0 0 1,0 0-1,0 0 0,0 0 0,1-2 0,0-3-91,-1 0 0,1 0 1,0-1-1,1 1 0,-1 1 1,3-7-1,-1 6-564,1 0 1,-1 0-1,1 1 1,0 0-1,7-8 1,-3 5-1638,1 0 0,0 1 1,1 0-1,17-10 1,48-19-7791,-25 17 8595,-10 4 6052,-14 11 5184,-26 4-9433,1 0-1,0 0 0,-1 0 0,1 1 0,-1-1 0,1 0 0,-1 1 0,1-1 0,0 0 0,-1 1 0,1-1 0,-1 1 0,0-1 0,1 1 0,-1-1 0,1 1 0,-1-1 0,0 1 0,1 0 0,-1-1 0,0 1 0,0-1 1,1 2-1,0 20 4191,-8 6-4127,-11 21 49,13-39-410,1 0 1,0 0 0,0 0 0,1 0-1,-2 21 1,5-31-22,0 1 0,0-1 0,0 0 0,0 0 0,0 0 0,0 1 0,0-1 0,0 0 0,0 0 0,0 1 0,0-1 0,0 0 0,0 0 0,0 0 0,1 0 0,-1 1 0,0-1 0,0 0 0,0 0 0,0 0 0,0 0 0,1 1 0,-1-1 0,0 0 0,0 0 0,0 0 0,1 0 0,-1 0 0,0 0 0,0 0 0,0 0 0,1 0 0,-1 0 0,0 0 0,0 0 0,0 1 0,1-1 0,-1-1 0,0 1 0,0 0 0,1 0 0,-1 0 0,0 0 0,0 0 0,0 0 0,1 0 0,-1 0 0,0 0 0,0 0 0,0 0 0,1 0 0,-1-1 0,0 1 0,0 0 0,0 0 0,0 0 0,0 0 0,1-1 0,-1 1 0,0 0 0,0 0 0,0 0 0,0 0 0,0-1 0,0 1 0,11-10 0,6-17-24,-3-1 0,0-1 0,18-57 0,-28 90-212,0-1-1,-1 1 1,1-1 0,1 0-1,-1 0 1,0 0 0,1 0 0,-1-1-1,1 0 1,0 0 0,0 0-1,0-1 1,0 1 0,0-1-1,5 0 1,82 8-4598,-84-9 4085,48 1-4621,-1-1-1517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9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14862,'-8'7'6458,"4"10"-4505,4 23-3010,0-31 1647,-1 31-523,0-25-19,0 1 1,1 0 0,0-1 0,2 1-1,-1-1 1,2 1 0,0-1 0,1 0-1,1 0 1,8 19 0,-13-32 18,1-1 1,0 1 0,0-1-1,0 1 1,-1-1 0,1 0-1,0 1 1,1-1 0,-1 0-1,0 0 1,0 0-1,0 0 1,1 0 0,-1 0-1,1 0 1,-1 0 0,1 0-1,-1-1 1,1 1 0,-1 0-1,1-1 1,-1 0-1,1 1 1,0-1 0,-1 0-1,1 0 1,0 0 0,-1 0-1,1 0 1,0 0 0,-1 0-1,1-1 1,0 1 0,-1 0-1,1-1 1,-1 0-1,1 1 1,-1-1 0,1 0-1,-1 0 1,1 0 0,-1 0-1,0 0 1,1 0 0,-1 0-1,0 0 1,0 0-1,0-1 1,1-1 0,6-5 378,-1-1 0,0 0 0,-1-1 0,0 1 1,8-19-1,7-41 998,-11 35-765,-7 27-605,-2 12-269,-3 56 193,1-28 62,0 1-1,6 36 0,-5-69-53,0 0-1,0 0 1,0-1 0,0 1-1,0 0 1,0 0 0,0 0-1,1-1 1,-1 1 0,0 0-1,0 0 1,1-1 0,-1 1-1,0 0 1,1 0 0,-1-1-1,1 1 1,-1-1 0,1 1-1,0 0 1,-1-1 0,1 1 0,-1-1-1,1 1 1,0-1 0,-1 0-1,1 1 1,1 0 0,-1-2 17,1 1 0,-1 0-1,0 0 1,0-1 0,0 1 0,1 0 0,-1-1 0,0 1 0,0-1 0,0 0 0,0 1 0,0-1 0,0 0 0,0 0 0,2-1 0,32-41 562,-34 42-581,34-55-4,-28 42 0,0 1 0,1-1 0,1 2 0,0-1 0,1 1 0,0 1 0,1 0 0,15-13 0,-25 23 0,1 0 0,-1 0 0,0 1 0,0-1 0,1 0 0,-1 1 0,0-1 0,1 0 0,-1 1 0,1 0 0,-1-1 0,1 1 0,-1 0 0,1 0 0,-1 0 0,1 0 0,-1 0 0,1 0 0,-1 0 0,1 0 0,-1 0 0,1 1 0,-1-1 0,0 1 0,3 0 0,-2 1 0,0 0 0,-1-1 0,1 1 0,0 0 0,-1 0 0,1 0 0,-1 1 0,1-1 0,-1 0 0,0 0 0,0 1 0,0-1 0,1 5 0,2 10 0,-1 1 0,-1 0 0,0 26 0,-1-32 0,-1-11-16,0 1-1,0-1 1,0 1-1,0-1 1,0 0 0,0 1-1,1-1 1,-1 1 0,1-1-1,-1 0 1,1 1-1,-1-1 1,1 0 0,0 0-1,0 0 1,-1 1 0,1-1-1,0 0 1,1 1-1,-1-2-28,0 1-1,0-1 0,0 0 0,0 1 0,0-1 0,0 0 1,-1 0-1,1 0 0,0 0 0,0 0 0,0 0 0,0 0 1,0 0-1,0 0 0,0 0 0,0-1 0,0 1 0,0 0 1,-1-1-1,1 1 0,1-1 0,2-1-337,0-1 0,0 0 1,-1 1-1,1-1 0,-1 0 0,1-1 1,-1 1-1,0-1 0,-1 1 0,5-7 0,3-14-7710,1-9-5076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4:59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12588,'0'0'11200,"0"14"-8317,0 64-1720,10 343 3770,0-366-4933,-10-54 0,0 0 0,0 0 0,1 0 0,-1 0 0,1 0 0,-1 0 0,1 0 0,-1 0 0,1 0 0,0 0 0,-1 0 0,1 0 0,0 0 0,0 0 0,0 0 0,0-1 0,1 2 0,-1-2 0,-1 0 0,1-1 0,0 1 0,0 0 0,0 0 0,0-1 0,-1 1 0,1-1 0,0 1 0,0 0 0,-1-1 0,1 0 0,0 1 0,-1-1 0,1 1 0,0-1 0,-1 0 0,1 1 0,-1-1 0,1 0 0,-1 0 0,1 1 0,-1-1 0,0 0 0,1 0 0,-1 0 0,0-1 0,7-14 0,0 0 0,-2 0 0,0-1 0,-1 0 0,-1 0 0,2-18 0,1-105 0,-6 144 0,1 0 0,-1 1 0,2-1 0,-1 0 0,0 1 0,1-1 0,0 0 0,-1 0 0,4 4 0,-4-6 0,1 0 0,0 1 0,-1-1 0,1 0 0,0 0 0,0 0 0,0 0 0,0 0 0,0-1 0,0 1 0,1-1 0,-1 1 0,0-1 0,1 0 0,-1 0 0,1 0 0,0 0 0,-1 0 0,1-1 0,0 1 0,-1-1 0,4 1 0,-2-1 0,-1 0 0,1 0 0,0 0 0,-1-1 0,1 1 0,0-1 0,-1 0 0,1 0 0,-1 0 0,1 0 0,-1-1 0,0 1 0,0-1 0,1 0 0,-1 0 0,0 0 0,-1-1 0,1 1 0,0 0 0,-1-1 0,1 0 0,-1 0 0,0 0 0,0 0 0,0 0 0,0 0 0,0 0 0,-1-1 0,1 1 0,-1-1 0,0 1 0,0-1 0,-1 1 0,1-1 0,-1 0 0,1-4 0,-12 15 0,-2 9 0,9-7 0,0-1 0,1 1 0,-1 0 0,2 1 0,-1-1 0,1 1 0,1-1 0,0 1 0,0-1 0,1 1 0,0 0 0,2 11 0,-1-19 0,0 0 0,0 0 0,0 0 0,1 0 0,-1 0 0,1 0 0,-1 0 0,1-1 0,0 1 0,-1 0 0,1-1 0,0 0 0,0 1 0,0-1 0,0 0 0,0 0 0,1 0 0,-1 0 0,0-1 0,0 1 0,1 0 0,-1-1 0,0 0 0,3 1 0,65 2 0,-55-4 0,-11 1 0,1 1 0,0-1 0,0 0 0,1 0 0,-1-1 0,0 0 0,0 0 0,10-3 0,-13 3 0,0 0 0,-1 0 0,0-1 0,1 1 0,-1 0 0,0-1 0,1 1 0,-1-1 0,0 0 0,0 1 0,0-1 0,0 0 0,-1 1 0,1-1 0,0 0 0,-1 0 0,1 0 0,-1 0 0,0 0 0,0 1 0,0-1 0,0 0 0,0 0 0,0-4 0,-2-7 0,0-1 0,0 1 0,-2-1 0,0 1 0,0 0 0,-1 1 0,0-1 0,-1 1 0,-15-22 0,12 17 0,46 14 0,-4 3-2093,-18 1-764,0 0 0,-1-2 0,1 0 0,0 0 1,20-6-1,-14-1-4654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0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53 7303,'0'0'24519,"-4"-8"-23723,-12-23-647,16 30-149,0 0 0,0 1 0,-1-1 0,1 0 0,0 1 0,-1-1 0,1 0 0,-1 1 0,1-1 0,-1 0 0,1 1 0,-1-1 0,1 1 0,-1-1 0,0 1 0,1-1 0,-1 1 0,1 0 0,-1-1 0,0 1 0,0 0 0,1-1 0,-1 1 0,0 0 0,0 0 0,1 0 0,-1 0 0,0 0 0,0 0 0,1 0 0,-1 0 0,0 0 0,0 0 0,1 0 0,-1 0 0,0 0 0,0 1 0,1-1 0,-1 0 0,0 0 0,1 1 0,-1-1 0,0 1 0,1-1 0,-1 1 0,0-1 0,1 1 0,-1-1 0,1 1 0,-1-1 0,0 2 0,-17 30 0,14-20 0,0 1 0,1 0 0,1 0 0,0 0 0,0 0 0,2 0 0,-1 1 0,2-1 0,1 15 0,-1-26-3,-1-1 0,0 1 0,1-1 0,-1 1 0,1-1 0,0 1 0,-1-1 0,1 0 0,0 1 0,0-1 0,0 0 0,0 0 0,0 0 0,0 1 0,0-1 0,0 0-1,0 0 1,1-1 0,-1 1 0,0 0 0,1 0 0,-1-1 0,3 2 0,0-1-30,0 0 0,0-1 1,-1 0-1,1 1 0,0-1 0,0-1 0,0 1 0,-1 0 0,8-2 0,-2-1-228,-1 1-1,1-2 1,0 1 0,-1-1-1,0 0 1,1-1-1,10-7 1,2-11-4554,0-3-2643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0.6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19955,'-7'9'4196,"1"-3"-3243,0-1-445,1 0 0,0 0 0,0 0 1,1 1-1,-1 0 0,1-1 0,0 2 0,1-1 0,0 0 1,0 1-1,0-1 0,-3 13 0,11-17-503,0-1 1,1-1-1,-1 1 1,0-1-1,0 0 0,8-1 1,-9 1-1,5 0 10,0-2 0,0 1 0,0-1 1,-1 0-1,1-1 0,-1 0 0,13-6 1,-14 5-12,1 0 0,1 1 0,-1 0 0,0 1 0,1 0 0,-1 0 0,14-1 1,-22 4 5,1-1 1,0 0-1,-1 1 1,1-1 0,-1 1-1,1-1 1,-1 1 0,1-1-1,-1 1 1,1-1 0,-1 1-1,0 0 1,1-1 0,-1 1-1,0-1 1,1 1-1,-1 0 1,0-1 0,0 1-1,0 0 1,0-1 0,0 1-1,1 0 1,-1 0 0,0-1-1,-1 1 1,1 0 0,0-1-1,0 1 1,0 0-1,0-1 1,0 1 0,-1 0-1,1-1 1,0 1 0,-1 0-1,1-1 1,0 1 0,-2 0-1,-11 31 424,3-18-434,0 0 0,-1-1 0,-21 21 0,28-30 0,-1 0 0,1-1 0,-1 1 0,0-1 0,0 0 0,0 0 0,0 0 0,0-1 0,-1 0 0,1 0 0,-1 0 0,0 0 0,1-1 0,-9 1 0,10-12-1069,4-1-3306,0 8-25,0-13-16377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1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19474,'0'0'3428,"0"9"-1037,28 453 935,-24-450-1128,0-31-933,1-39-607,-3-40-649,-5 0 0,-22-148 0,25 285-9,-1-7 0,5 44 0,-1-61 0,0 0 0,1 0 0,8 20 0,-11-33 0,0 1 0,0-1 0,1 0 0,-1 0 0,0 0 0,1 0 0,-1 0 0,1 0 0,-1 0 0,1 0 0,0-1 0,0 1 0,3 2 0,-3-4 0,-1 0 0,0 1 0,0-1 0,1 0 0,-1 0 0,0 0 0,1 0 0,-1 0 0,0 0 0,0-1 0,1 1 0,-1 0 0,0-1 0,0 1 0,0-1 0,1 1 0,-1-1 0,0 1 0,0-1 0,0 0 0,0 0 0,0 1 0,0-1 0,0 0 0,0 0 0,0 0 0,-1 0 0,2-2 0,10-14 0,-1 0 0,-1 0 0,-1-1 0,-1-1 0,0 0 0,-1 0 0,-1 0 0,4-27 0,13-30 0,-24 75 0,1 1 0,0-1 0,1 0 0,-1 1 0,0-1 0,0 1 0,0-1 0,0 0 0,0 1 0,0-1 0,1 1 0,-1-1 0,0 1 0,1-1 0,-1 1 0,0-1 0,1 1 0,-1-1 0,0 1 0,1-1 0,-1 1 0,1 0 0,-1-1 0,1 1 0,-1 0 0,1-1 0,-1 1 0,1 0 0,-1 0 0,2-1 0,4 18 0,-1 36 0,-5-51 0,1 103 0,-2-68 0,1-1 0,2 1 0,1-1 0,8 36 0,-10-69 0,-1-1 0,1 1 0,0-1 0,0 1 0,0-1 0,0 0 0,0 1 0,0-1 0,0 0 0,1 0 0,-1 0 0,1 0 0,0 0 0,0 0 0,0 0 0,3 2 0,-3-3 0,0 0 0,-1-1 0,1 1 0,-1-1 0,1 0 0,0 1 0,-1-1 0,1 0 0,0 0 0,-1 0 0,1 0 0,0 0 0,0-1 0,-1 1 0,1 0 0,-1-1 0,1 0 0,0 1 0,1-2 0,4-2 0,0-1 0,0 1 0,-1-1 0,0-1 0,0 1 0,0-1 0,0 0 0,8-13 0,-3 0 0,-1 0 0,0 0 0,-1-1 0,9-33 0,3-6 0,-18 106 0,-4-12 0,-1-23 0,2-1 0,-1 1 0,2-1 0,0 1 0,0-1 0,5 20 0,-6-31-59,0 1 0,0-1 0,0 1-1,0-1 1,0 1 0,1-1 0,-1 1 0,0-1 0,0 0 0,0 1 0,1-1-1,-1 1 1,0-1 0,0 1 0,1-1 0,-1 0 0,0 1 0,1-1 0,-1 0-1,1 1 1,-1-1 0,0 0 0,1 0 0,-1 1 0,1-1 0,-1 0 0,1 0-1,-1 0 1,1 0 0,-1 0 0,1 1 0,-1-1 0,1 0 0,-1 0 0,0 0-1,1 0 1,-1 0 0,1 0 0,-1-1 0,1 1 0,-1 0 0,1 0 0,-1 0-1,1 0 1,-1-1 0,1 1 0,-1 0 0,0 0 0,1-1 0,-1 1 0,1 0-1,-1-1 1,0 1 0,1 0 0,-1-1 0,18-24-6639,-5-5-1070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2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10 307 16464,'0'0'4372,"0"9"-1714,-1 82-1381,4 145 3743,0-197-4425,1-1 1,3 1-1,1-1 0,13 40 0,-5-51-595,-8-27 0,-5-17 0,-3-10 0,-2 1 0,-1 0 0,0 0 0,-2 0 0,-1 1 0,-2 0 0,0 0 0,-1 0 0,-22-39 0,25 55 0,6 14 0,1-4 0,0 1 0,0-1 0,-1 0 0,1 1 0,0-1 0,0 0 0,0 0 0,1 1 0,-1-1 0,0 0 0,0 0 0,1 0 0,-1 0 0,0-1 0,3 2 0,0-1 0,0 0 0,0-1 0,-1 1 0,1-1 0,0 0 0,0 0 0,0 0 0,0-1 0,0 0 0,0 1 0,-1-1 0,1 0 0,0-1 0,-1 1 0,1-1 0,0 0 0,-1 1 0,0-2 0,1 1 0,-1 0 0,0-1 0,0 1 0,-1-1 0,1 0 0,0 0 0,-1 0 0,0 0 0,4-6 0,4-7 0,0 0 0,-1-2 0,0 1 0,8-26 0,-8 12 0,-2-1 0,-1 0 0,-1 0 0,-2 0 0,-1-50 0,-1 34 0,-11 229 0,1-58 0,9 141 0,9-212 0,-9-50 0,1 0 0,-1-1 0,0 1 0,1 0 0,0-1 0,-1 1 0,1 0 0,0-1 0,0 1 0,0-1 0,0 0 0,0 1 0,0-1 0,0 0 0,1 1 0,-1-1 0,0 0 0,1 0 0,-1 0 0,1 0 0,-1-1 0,1 1 0,0 0 0,-1 0 0,4 0 0,-4-1 0,0-1 0,0 1 0,0 0 0,1-1 0,-1 1 0,0-1 0,0 1 0,0-1 0,0 0 0,0 1 0,0-1 0,0 0 0,0 0 0,0 0 0,0 0 0,-1 1 0,1-1 0,0 0 0,0-1 0,-1 1 0,1 0 0,-1 0 0,1 0 0,-1 0 0,1 0 0,-1-1 0,0 1 0,0 0 0,1 0 0,-1-3 0,4-44 0,-3 44 0,-1-3 0,2-14 0,-1-1 0,-1 0 0,-1 0 0,-1 1 0,-1-1 0,0 1 0,-2 0 0,-7-22 0,7 39 0,4 16 0,8 18 0,-6-28 0,1 1 0,-1 0 0,1-1 0,0 1 0,0-1 0,0 0 0,0 0 0,0 0 0,1 0 0,-1 0 0,1 0 0,-1 0 0,1-1 0,0 1 0,-1-1 0,1 0 0,0 0 0,0 0 0,0 0 0,0-1 0,0 1 0,0-1 0,0 0 0,0 1 0,0-1 0,0-1 0,0 1 0,0 0 0,0-1 0,5-1 0,-2 0 0,0-1 0,-1 1 0,0-1 0,0 0 0,0 0 0,0-1 0,0 0 0,-1 0 0,1 0 0,-1 0 0,0-1 0,0 1 0,-1-1 0,5-8 0,-2 1 0,0 0 0,-2-1 0,1 1 0,-2-1 0,1 0 0,-2 0 0,0 0 0,0 0 0,-1-1 0,-1-15 0,0 28 0,0 1 0,0-1 0,0 0 0,0 1 0,0-1 0,0 1 0,0-1 0,0 0 0,0 1 0,0-1 0,0 1 0,0-1 0,0 0 0,-1 1 0,1-1 0,0 1 0,0-1 0,-1 1 0,1-1 0,0 1 0,-1-1 0,1 1 0,0-1 0,-1 1 0,1-1 0,-1 0 0,-11 9 0,-7 27 0,5 3 0,-9 52 0,20-76 0,1 0 0,0 0 0,1 1 0,0-1 0,1 1 0,1-1 0,3 18 0,-4-31 0,0 0 0,1 0 0,-1 1 0,0-1 0,1 0 0,-1 0 0,1 0 0,-1 0 0,1 0 0,0 0 0,0 0 0,-1 0 0,1 0 0,0 0 0,0 0 0,0 0 0,0 0 0,0 0 0,0-1 0,0 1 0,0-1 0,0 1 0,0 0 0,1-1 0,-1 0 0,0 1 0,0-1 0,1 0 0,-1 0 0,0 1 0,0-1 0,1 0 0,-1 0 0,0 0 0,0-1 0,1 1 0,-1 0 0,0 0 0,3-1 0,0-1 0,1 1 0,-1-1 0,0 0 0,1 0 0,-1-1 0,0 1 0,0-1 0,-1 0 0,6-4 0,5-10 0,1-1 0,-2-1 0,-1 0 0,0 0 0,-1-1 0,-1-1 0,-2 0 0,1 0 0,6-30 0,0-12 0,-3 0 0,5-67 0,-15 107 0,1 2 0,-1 0 0,-1-1 0,-1 1 0,-3-27 0,3 48 0,0 0 0,0-1 0,0 1 0,0 0 0,0-1 0,0 1 0,0 0 0,0-1 0,0 1 0,0 0 0,-1-1 0,1 1 0,0 0 0,0-1 0,0 1 0,0 0 0,-1-1 0,1 1 0,0 0 0,0-1 0,-1 1 0,1 0 0,0 0 0,0-1 0,-1 1 0,1 0 0,0 0 0,-1 0 0,1 0 0,0-1 0,-1 1 0,1 0 0,0 0 0,-1 0 0,1 0 0,0 0 0,-1 0 0,1 0 0,-1 0 0,1 0 0,0 0 0,-1 0 0,1 0 0,0 0 0,-1 0 0,1 0 0,0 0 0,-1 0 0,1 1 0,0-1 0,-1 0 0,1 0 0,0 0 0,-1 1 0,1-1 0,-1 0 0,-14 17 0,2 6 0,2 1 0,0 0 0,2 0 0,0 1 0,-9 48 0,8-21 0,-4 102 0,13-136 0,0-3 0,1 0 0,0-1 0,1 1 0,0 0 0,5 21 0,-5-33 0,0-1 0,0 1 0,0-1 0,0 1 0,0-1 0,0 1 0,1-1 0,-1 0 0,1 0 0,-1 0 0,1 0 0,0 0 0,0 0 0,0 0 0,0 0 0,0-1 0,1 1 0,-1-1 0,0 0 0,1 1 0,-1-1 0,1 0 0,-1-1 0,1 1 0,-1 0 0,1-1 0,0 1 0,-1-1 0,1 0 0,0 0 0,-1 0 0,1 0 0,0 0 0,-1-1 0,1 1 0,4-2 0,-4 1-73,1 0 0,-1 0 0,0-1 0,0 1 0,0 0 0,0-1 0,0 0 0,0 0 0,0 0 0,0 0 0,-1 0 0,4-5 0,15-21-3297,-5-1-5155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3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19 189 17104,'-1'8'8299,"-2"6"-4948,-7 37-2034,5 357 963,7-247-1864,-2-146-416,3 85 0,-2-90 0,0-1 0,1 1 0,0-1 0,1 1 0,0-1 0,0 0 0,8 15 0,-10-23 0,-1 0 0,0 0 0,1 0 0,-1 0 0,1 0 0,-1 0 0,1-1 0,-1 1 0,1 0 0,-1 0 0,1-1 0,0 1 0,0 0 0,-1-1 0,1 1 0,0-1 0,0 1 0,0-1 0,-1 1 0,1-1 0,0 0 0,0 1 0,0-1 0,0 0 0,0 0 0,0 0 0,0 1 0,0-1 0,0 0 0,1-1 0,0 1 0,-1-1 0,1-1 0,-1 1 0,1 0 0,-1 0 0,0 0 0,0-1 0,0 1 0,1-1 0,-1 1 0,-1-1 0,1 1 0,0-1 0,1-3 0,2-6 0,0-1 0,0 1 0,2-22 0,-2-6 0,-1-1 0,-5-58 0,1 78 0,-2-1 0,0 1 0,-1-1 0,-2 1 0,1 0 0,-14-28 0,19 47 0,0 1 0,0-1 0,0 1 0,-1-1 0,1 1 0,0-1 0,0 1 0,0-1 0,0 1 0,-1 0 0,1-1 0,0 1 0,0-1 0,-1 1 0,1 0 0,0-1 0,-1 1 0,1 0 0,0-1 0,-1 1 0,1 0 0,-1-1 0,1 1 0,-1 0 0,1 0 0,0 0 0,-1-1 0,1 1 0,-1 0 0,0 0 0,-3 14 0,6 26 0,-1-38 0,-1 0 0,1-1 0,0 1 0,-1 0 0,1 0 0,0 0 0,0 0 0,0-1 0,0 1 0,0-1 0,0 1 0,1 0 0,-1-1 0,1 0 0,-1 1 0,1-1 0,-1 0 0,1 0 0,0 0 0,-1 0 0,1 0 0,0 0 0,0 0 0,0-1 0,0 1 0,0-1 0,0 1 0,-1-1 0,1 0 0,0 0 0,0 0 0,0 0 0,0 0 0,0 0 0,4-1 0,-1 0 0,0-1 0,-1 1 0,1-1 0,0 0 0,-1 0 0,0 0 0,1-1 0,-1 0 0,0 0 0,0 0 0,0 0 0,-1 0 0,5-6 0,1-3 0,0-1 0,-1 0 0,-1 0 0,0-1 0,-1 0 0,-1 0 0,0 0 0,-1-1 0,0 1 0,-1-1 0,-1 0 0,0 0 0,-1-1 0,-1 1 0,-1-16 0,1 31 0,0-1 0,0 1 0,0 0 0,0-1 0,0 1 0,0 0 0,0-1 0,0 1 0,0 0 0,-1 0 0,1-1 0,0 1 0,0 0 0,0-1 0,0 1 0,0 0 0,0 0 0,-1-1 0,1 1 0,0 0 0,0 0 0,-1 0 0,1-1 0,0 1 0,0 0 0,0 0 0,-1 0 0,1 0 0,0-1 0,-1 1 0,1 0 0,0 0 0,0 0 0,-1 0 0,1 0 0,0 0 0,-1 0 0,1 0 0,0 0 0,-1 0 0,1 0 0,0 0 0,0 0 0,-1 0 0,1 0 0,0 0 0,-1 0 0,1 0 0,0 1 0,0-1 0,-1 0 0,-13 13 0,4 6 0,0 1 0,2 0 0,0 1 0,1 0 0,1 0 0,2 1 0,0-1 0,1 1 0,0 0 0,2 0 0,2 28 0,-1-47 0,0-1 0,0 0 0,1 1 0,-1-1 0,0 0 0,1 1 0,0-1 0,-1 0 0,1 0 0,0 0 0,0 0 0,0 0 0,0 0 0,1 0 0,-1 0 0,0 0 0,1 0 0,-1 0 0,1-1 0,3 3 0,-3-3 0,0 0 0,0 0 0,1-1 0,-1 1 0,0-1 0,0 1 0,0-1 0,1 0 0,-1 0 0,0 0 0,1 0 0,-1-1 0,0 1 0,0 0 0,1-1 0,-1 0 0,2 0 0,5-3 0,-1 0 0,1 0 0,-1-1 0,0 0 0,-1 0 0,1-1 0,-1 0 0,12-13 0,2-8 0,-2-1 0,-1 0 0,-2-2 0,0 0 0,16-45 0,-6-1 0,19-87 0,-37 127 0,-1 0 0,-2 0 0,0-47 0,-5 81 0,1 0 0,-1 0 0,0 0 0,-1 0 0,1 0 0,0 0 0,-1 0 0,1 1 0,-1-1 0,1 0 0,-1 0 0,0 0 0,0 0 0,0 1 0,0-1 0,0 0 0,-1-1 0,1 2 0,0 1 0,0-1 0,0 1 0,0-1 0,0 1 0,0 0 0,0-1 0,0 1 0,0 0 0,0-1 0,0 1 0,0 0 0,0 0 0,0 0 0,0 0 0,-1 0 0,1 0 0,0 1 0,0-1 0,0 0 0,0 0 0,-1 1 0,-2 1 0,-1 0 0,1 0 0,1 1 0,-1-1 0,0 1 0,1 0 0,-1 0 0,1 0 0,0 0 0,0 1 0,0-1 0,0 1 0,-2 5 0,-13 30 0,1 1 0,2 1 0,2 1 0,2 0 0,2 1 0,1 0 0,3 0 0,1 0 0,3 74 0,2-108 0,-1 0 0,1 0 0,1 0 0,-1 0 0,1 0 0,1 0 0,0 0 0,0-1 0,1 1 0,0-1 0,0 0 0,1 0 0,7 8 0,-9-12 0,0-1 0,1 0 0,0 1 0,-1-1 0,1-1 0,0 1 0,0-1 0,1 1 0,-1-1 0,0 0 0,1-1 0,0 1 0,-1-1 0,1 0 0,0 0 0,-1 0 0,1-1 0,0 0 0,0 0 0,0 0 0,-1 0 0,1-1 0,0 1 0,0-1 0,-1-1 0,8-2 0,-6 2-368,0 0-1,-1-1 1,1 0 0,-1 0-1,0-1 1,0 1 0,9-8-1,26-37-7766,-13 8-4678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4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137 417 22742,'0'0'4067,"-10"10"-1269,-4 2-2451,2 1 0,0 0 0,1 1 0,0 0 0,1 1 0,0 0 0,2 1 0,-13 29 0,17-35-344,1-1 0,0 1 1,1-1-1,0 1 1,0 0-1,1 0 0,0 0 1,1 0-1,0 0 1,2 12-1,-1-21-3,-1 0 0,0-1 0,1 1 0,-1 0 0,1 0 0,0 0 0,-1-1 0,1 1 0,0 0 0,-1-1 0,1 1 0,0 0 0,0-1 0,-1 1 0,1-1 0,0 1 0,0-1 0,0 0 0,0 1 0,0-1 0,0 0 0,0 0 0,0 0 0,0 1 0,0-1 0,-1 0 0,1 0 0,0 0 0,0 0 0,0-1 0,0 1 0,0 0 0,0 0 0,0-1 0,0 1 0,0 0 0,0-1 0,0 1 0,-1-1 0,1 1 0,0-1 0,0 1 0,0-1 0,0 0 0,37-29 0,-20 5 0,0-1 0,-2-1 0,-1-1 0,-1 0 0,-1 0 0,-2-1 0,-1-1 0,9-42 0,-2-11 0,10-154 0,-24 170 0,-5 88 0,-1-1 0,-1 1 0,-11 34 0,-4 18 0,8-24 0,2 1 0,3 1 0,2-1 0,2 1 0,7 81 0,-3-121-135,0 1 0,1-1-1,0 0 1,1 1 0,6 11 0,-9-20-54,0 0 1,1 0-1,0 0 1,-1-1-1,1 1 1,0 0-1,0-1 1,0 1-1,1-1 1,-1 0-1,0 0 1,1 0-1,0 0 1,-1 0 0,1 0-1,0-1 1,0 0-1,0 1 1,0-1-1,0 0 1,0 0-1,6 0 1,2 0-8759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04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23510,'0'0'5541,"-46"54"-5508,46-32-258,1-5-2978,10-7-4740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0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93 5189,'0'0'11269,"11"-10"-6608,-2 2-4112,1 0 0,1 0 1,0 1-1,0 0 0,0 1 1,0 0-1,1 1 1,0 0-1,1 1 0,19-4 1,-5 4-187,0 0 0,1 2 0,0 1 0,-1 2 0,39 4 0,-64-5-357,0 0 0,-1 0 0,1 0 0,0 1 0,0-1 0,-1 0 0,1 1 0,0-1 0,-1 1 0,1 0 0,-1-1 0,1 1 1,0 0-1,-1 0 0,0 0 0,1 0 0,-1 0 0,0 1 0,1-1 0,-1 0 0,0 1 0,0-1 0,0 0 0,0 1 0,0-1 0,0 1 0,-1 0 0,1-1 0,0 1 1,-1 0-1,1-1 0,-1 1 0,0 0 0,0-1 0,0 1 0,1 0 0,-1 0 0,-1 0 0,1-1 0,0 1 0,0 0 0,-1-1 0,1 1 0,-1 0 0,1-1 0,-1 1 1,0 0-1,0-1 0,0 1 0,-1 1 0,-4 8 162,-1 0 0,0-1 1,-1 0-1,0-1 0,-16 16 0,-88 61 673,87-69-629,0 0-1,2 2 0,0 1 0,1 1 1,-34 41-1,54-61-226,1 1 1,-1 0-1,1 0 0,0 0 0,0 0 1,0 0-1,0 0 0,0 0 0,0 0 1,0 0-1,1 1 0,-1-1 0,1 0 1,-1 0-1,1 1 0,0-1 1,0 0-1,0 1 0,0-1 0,1 0 1,-1 0-1,1 1 0,-1-1 0,2 4 1,0-3-51,0-1 1,1 1 0,-1-1-1,1 1 1,-1-1 0,1 0-1,0 0 1,0 0 0,0 0-1,0-1 1,0 1 0,0-1-1,0 0 1,6 2 0,11 2-512,1-1 0,-1-1 1,1-1-1,22 0 0,-6-1-4295,58-6-1,-25-9-3370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9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18 12332,'0'0'9913,"-13"-4"-6785,6 1-2794,0 1 0,0 0-1,-1 0 1,1 0 0,-1 1-1,0 0 1,1 1 0,-1-1-1,0 2 1,1-1-1,-1 1 1,1 0 0,-1 0-1,1 1 1,-1 0 0,1 1-1,0 0 1,0 0 0,-8 4-1,9-2-265,0 0 0,0 0 1,1 1-1,-1-1 0,1 1 0,1 0 0,-1 0 0,-6 13 0,10-18-66,1 0 0,-1 1 0,0-1 0,0 0 0,1 1 1,-1-1-1,1 1 0,0-1 0,-1 1 0,1-1 0,0 1 0,0-1 0,0 1 1,0-1-1,0 1 0,0-1 0,0 1 0,0-1 0,1 1 0,-1-1 0,0 1 1,1-1-1,-1 0 0,1 1 0,0-1 0,0 0 0,-1 1 0,1-1 0,0 0 0,0 0 1,0 1-1,0-1 0,0 0 0,1 0 0,-1 0 0,0-1 0,0 1 0,1 0 1,-1 0-1,0-1 0,1 1 0,-1-1 0,1 1 0,-1-1 0,1 1 0,-1-1 0,1 0 1,-1 0-1,1 0 0,1 0 0,8 2-2,0-1 0,-1-1 0,1 0 0,0 0 0,0-1 0,0-1 0,-1 1 0,1-2 0,12-3 0,-17 4 0,1-1 0,-1 0 0,0 0 0,0 0 0,0 0 0,0-1 0,-1 0 0,1-1 0,-1 1 0,0-1 0,0 0 0,-1 0 0,1 0 0,-1-1 0,5-9 0,-8 14 0,0-1 0,0 1 0,-1 0 0,1 0 0,-1-1 0,1 1 0,-1 0 0,0-1 0,1 1 0,-1-1 0,0 1 0,0 0 0,0-1 0,0 1 0,0-3 0,-1 4 0,1 0 0,0-1 0,0 1 0,-1 0 0,1-1 0,0 1 0,-1-1 0,1 1 0,0 0 0,-1 0 0,1-1 0,0 1 0,-1 0 0,1 0 0,-1-1 0,1 1 0,0 0 0,-1 0 0,1 0 0,-1 0 0,1 0 0,-1 0 0,1-1 0,-1 1 0,1 0 0,-1 0 0,1 1 0,-1-1 0,0 0 0,-2 0 0,0 1 0,0 0 0,0 0 0,-1 0 0,1 0 0,0 1 0,0-1 0,1 1 0,-1 0 0,0 0 0,-2 2 0,-1 2 0,1-1 0,-1 1 0,1 0 0,1 1 0,-1-1 0,1 1 0,-5 11 0,8-16 0,0 0 0,0-1 0,1 1 0,-1 0 0,0 0 0,1 0 0,-1 0 0,1 0 0,0 0 0,0 0 0,0 0 0,0 0 0,0 0 0,0 0 0,0 0 0,1 0 0,-1 0 0,1 0 0,-1 0 0,1 0 0,0 0 0,0 0 0,0 0 0,0 0 0,0-1 0,0 1 0,0 0 0,1-1 0,-1 1 0,0-1 0,1 0 0,0 1 0,2 1 0,8 2-320,1 0-1,-1-1 1,1 0 0,0-1-1,0 0 1,0-1 0,1-1 0,-1 0-1,0 0 1,0-2 0,15-1-1,28-6-6853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0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 19 16111,'-11'0'4239,"3"-1"-3944,0 1 0,0 0 0,-1 1-1,1 0 1,0 0 0,0 1 0,0 0 0,1 0 0,-1 1 0,0 0-1,1 0 1,-1 1 0,1 0 0,0 0 0,1 0 0,-8 7 0,2 0 54,-1 1 1,2 0-1,0 0 1,0 2 0,-15 24-1,22-31-227,0 1 0,0-1-1,1 1 1,0 0 0,0 0-1,1 0 1,0 0 0,0 1-1,1-1 1,0 0 0,1 1-1,0-1 1,1 12 0,-1-17-87,1 0 1,0 0-1,-1 0 1,1 0-1,1 0 1,-1 0-1,0 0 1,1-1-1,-1 1 1,1 0-1,0-1 1,0 1-1,0-1 1,0 0-1,0 0 1,1 0-1,-1 0 1,0 0 0,6 3-1,-2-2 102,0-1 0,0 1 0,1-1-1,-1 0 1,1-1 0,0 1 0,-1-1 0,14 0 0,-5-1 68,1-1 0,0 0 0,0-1 0,0-1 0,-1 0 0,1-1 0,17-8 0,-19 6-202,-1-1 0,0 0 0,-1-1 0,0 0-1,0-1 1,0 0 0,-2-1 0,17-19 0,-22 23-3,0 0 0,-1 0-1,0 0 1,0-1 0,0 0 0,-1 0-1,0 0 1,-1 0 0,1 0 0,-1-1-1,-1 1 1,1-1 0,-1 1-1,-1-1 1,1 0 0,-1 1 0,-1-1-1,-1-10 1,1 13 3,-1 0 0,0 0 0,0 1 0,0-1 0,-1 1 0,0-1 0,1 1 0,-2 0 0,1 0 0,0 0 0,-1 1 0,1-1 0,-1 1 0,0 0 0,0 0 0,-1 0 0,1 0 0,-1 1 0,1 0-1,-1 0 1,-6-2 0,5 1-23,-1 1 0,0 0-1,1 1 1,-1 0-1,0 0 1,0 0-1,0 0 1,1 1-1,-1 1 1,0-1 0,0 1-1,0 0 1,0 0-1,1 1 1,-10 3-1,14-4-276,-1 1 0,1-1-1,0 1 1,0-1 0,0 1-1,0 0 1,0 0-1,0 0 1,-3 4 0,5-6-228,-1 1-1,1 0 1,-1 0 0,1 0 0,0 0 0,-1-1 0,1 1 0,0 0 0,0 0 0,-1 0-1,1 0 1,0 0 0,0 0 0,0 0 0,0 0 0,0 0 0,0 0 0,1 1-1,4 5-8874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1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 21781,'0'0'9187,"8"1"-7767,-6-1-1413,0 0 1,-1 0-1,1 0 0,-1 0 0,1 0 1,-1 0-1,1 0 0,-1 1 1,1-1-1,-1 0 0,1 1 0,-1 0 1,1-1-1,-1 1 0,0 0 1,1-1-1,-1 1 0,0 0 0,0 0 1,0 0-1,1 0 0,-1 1 1,0-1-1,0 0 0,-1 0 0,1 1 1,0-1-1,0 0 0,0 1 1,-1-1-1,1 1 0,-1-1 1,1 1-1,-1-1 0,0 1 0,0-1 1,1 1-1,-1-1 0,0 1 1,0-1-1,-1 1 0,1-1 0,0 1 1,0-1-1,-1 1 0,1-1 1,-1 1-1,1-1 0,-1 1 0,0-1 1,-1 3-1,-7 13-7,-2 1 0,0-1 0,0-1 0,-2 0 0,0 0 0,-28 24 0,27-27 0,0 1 0,0 1 0,2 0 0,0 0 0,0 1 0,2 1 0,-13 25 0,22-40 0,0 0 0,0 0 0,0 1 0,0-1 0,1 0 0,-1 1 0,1-1 0,-1 0 0,1 1 0,0-1 0,0 0 0,0 1 0,0-1 0,0 0 0,1 1 0,-1-1 0,1 0 0,0 1 0,-1-1 0,1 0 0,0 0 0,0 0 0,1 0 0,1 4 0,0-3 0,1-1 0,-1 1 0,0-1 0,1 0 0,-1 0 0,1 0 0,0-1 0,0 1 0,-1-1 0,1 0 0,0 0 0,0 0 0,6 0 0,10 1 0,0-2 0,0 0 0,0-1 0,36-7 0,-32 3-929,-1-1-1,42-17 1,-47 15-887,1-1 0,-1-1 0,28-20 0,-5-6-8215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25:21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20339,'0'0'6791,"-54"63"-3684,38-31-897,4 2-1890,2-1-320,7 0 0,3-5 0,0-5 0,10-5 0,9-7 0,4-2 0,-1-4 0,4-5-1217,-2 0-3972,-2-11-2210,-2-6-5317</inkml:trace>
  <inkml:trace contextRef="#ctx0" brushRef="#br0" timeOffset="1">187 221 18097,'0'0'5862,"-58"58"-1186,33-21-1089,1-2-3042,6 5-545,11-4 0,7-2 0,4 0 0,15-6 0,2-8 0,1-10-4676,1-10-8617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0:41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355 81 5637,'0'0'8141,"-2"-9"-6502,1 4-1386,0 1 0,-1-1 0,0 1-1,1-1 1,-2 1 0,1-1 0,-1 1-1,1 0 1,-1 0 0,0 0 0,-4-3-1,5 5-162,0 0-1,0 1 1,0-1-1,0 1 1,0 0-1,-1 0 1,1-1-1,0 1 1,-1 1-1,1-1 1,0 0-1,-1 0 1,1 1-1,-1 0 1,1-1-1,-1 1 0,1 0 1,-1 0-1,1 0 1,-1 1-1,1-1 1,-1 1-1,1-1 1,-1 1-1,1 0 1,0 0-1,-1 0 1,1 0-1,-3 2 1,-11 9 193,0 1 0,0 1 0,1 0 0,1 1 0,0 0 0,1 1 0,-21 35 0,6-10 549,17-26-800,2 1 0,0 0 0,1 0 1,0 0-1,1 1 0,1 0 0,1 1 0,1-1 1,-4 23-1,3 15 126,1 93 0,5-97-139,-1-46 0,-1-1 0,2 1 0,-1-1 0,0 0 0,1 1 0,0-1 0,0 0 0,0 1 0,1-1 0,-1 0 0,1 0 0,0 0 0,0 0 0,1 0 0,2 3 0,-2-4 5,0-1 0,0 0 0,0 1 0,0-1 0,0 0 0,1-1 0,-1 1 0,1-1 0,0 1 0,-1-1 0,1 0 0,0 0 0,0-1 0,-1 1 0,1-1 0,0 0 0,6 0 0,26-1 306,-28-1-306,0 1 0,1 1 1,-1-1-1,0 2 0,1-1 0,-1 1 0,0 0 0,0 1 0,0 0 0,1 0 0,-2 0 0,1 1 0,0 1 0,-1-1 1,11 7-1,-9-2 79,6 6-69,1-1-1,0-1 1,0 0-1,27 13 1,-38-22 45,1-1-1,-1 0 1,1 0 0,0-1 0,-1 0 0,1 1 0,0-2 0,0 1-1,0-1 1,-1 0 0,1 0 0,0-1 0,0 1 0,0-1 0,0 0-1,-1-1 1,1 0 0,-1 0 0,1 0 0,6-4 0,2-3 97,0-1 1,0 0 0,-1 0-1,-1-2 1,0 0-1,-1 0 1,0-1 0,0 0-1,13-24 1,3-10-17,34-82 1,-50 105 58,-1 0 1,-2-1-1,0-1 0,-2 1 1,0-1-1,-2 0 1,-1 0-1,-1 0 0,-1-1 1,-4-34-1,1 53-219,0 1 0,-1-1 0,0 1 0,0 0 0,-1 0 0,0 0 0,0 0 0,-1 1 0,0 0 0,0 0 0,0 0 0,-1 0 0,-7-5 0,2 1 0,-1 1 0,0 1 0,-1-1 0,0 2 0,-1 0 0,-14-6 0,9 8-1463,-1 0 1,0 1-1,-27-2 0,-10-2-4916,19 0-6054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0:46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57 4933,'0'0'13100,"-9"0"-12977,-42 0 235,50 0-311,-1 1 0,1-1 0,0 1 0,-1 0 1,1-1-1,0 1 0,-1 0 0,1 0 1,0 0-1,0 0 0,0 0 0,0 0 1,0 0-1,0 0 0,0 0 0,0 1 0,0-1 1,1 0-1,-1 0 0,0 1 0,0 1 1,-14 37 424,13-33-323,-9 29 268,1 0 1,2 1 0,1 0 0,2 0-1,2 0 1,1 1 0,4 52 0,0-79-310,1-1 0,0 1 0,1-1 1,0 0-1,0 0 0,1-1 1,0 1-1,1-1 0,0 0 0,0-1 1,1 1-1,0-1 0,1-1 1,0 1-1,0-1 0,0-1 0,15 10 1,-6-5-13,1-1 1,-1 0 0,2-2-1,-1 0 1,1-1-1,0-1 1,1 0 0,30 4-1,-10-8 83,-1-2-1,75-8 0,-65 3-142,-43 4-9,1-1 0,-1 0 0,0 0 0,0-1 0,0 0 0,0 0 0,-1-1 0,1 1-1,-1-1 1,6-5 0,47-48 190,-38 33-119,-2-1 1,-1 0-1,-1-1 0,-2-1 1,0 0-1,14-44 1,-25 63 60,-1 0 0,0-1 0,-1 1 0,0-1 0,0 1 0,-1-1 0,0 1 0,-1-1 1,0 1-1,0-1 0,-1 1 0,0 0 0,0-1 0,-5-10 0,1 7-22,0 0 0,-1 1 0,0 0 0,-1 0 0,0 1 0,-1 0 0,0 0 0,-17-13 0,1 4-51,-1 1 1,0 1 0,-2 2 0,1 1 0,-2 1-1,0 1 1,-37-10 0,54 19-74,0 0 0,0 0 0,0 1 0,-1 1-1,1 0 1,-23 1 0,31 1-107,-1 0-1,0 0 1,0 0-1,0 0 1,1 1-1,-1 0 1,0 0 0,1 0-1,0 0 1,-1 1-1,1 0 1,0 0-1,0 0 1,1 0-1,-1 1 1,1-1-1,0 1 1,-1 0-1,-2 5 1,-19 38-6910,18-31 203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1:08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382 28 5189,'-8'0'1703,"-10"-1"-1283,0 1 0,0 0-1,0 2 1,1 0 0,-1 1 0,0 1 0,-27 9 0,35-9-315,0 1 0,1-1 1,-1 2-1,1-1 0,1 1 1,-1 0-1,1 1 1,0 0-1,0 1 0,1-1 1,0 1-1,0 1 0,1-1 1,0 1-1,-6 12 1,0 4 125,1 1 0,1 0 0,1 1 0,2 0 0,0 1 0,2 0 0,1 0 0,1 0 0,2 0 0,3 49 0,-2-73-230,1 1 0,0-1 1,1 1-1,-1-1 0,1 0 1,0 0-1,0 0 0,0 0 1,1 0-1,-1 0 0,1 0 1,0-1-1,0 1 0,0-1 0,1 0 1,-1 0-1,1 0 0,-1 0 1,1-1-1,0 1 0,0-1 1,0 0-1,1 0 0,-1-1 1,0 1-1,7 0 0,14 4 6,-1-1-1,1-2 1,44 1 0,-19-1 21,-9 2-31,131 7 55,-151-12-39,1-1-1,0-1 0,0-1 1,-1-1-1,38-11 0,10-13 28,-1-3 0,-2-2 0,-1-3 0,-2-3 0,73-60 0,-133 97 43,0 0 1,0 0-1,-1-1 0,1 1 0,-1-1 0,0 0 0,0 1 0,0-1 0,0 0 0,0 0 0,0-1 0,-1 1 0,0 0 0,0 0 0,1-1 0,-2 1 0,1-1 0,0 1 0,-1-1 0,0-3 0,0 1-3,-1-1 0,0 1 0,0 0 0,-1 0-1,0 0 1,0 0 0,0 0 0,-1 1 0,0-1 0,-5-8 0,-5-3 43,0 0 1,-1 1-1,-1 1 1,0 0-1,-31-23 1,29 26 42,0 1 1,-1 0 0,0 2 0,0 0 0,-1 0 0,-1 2-1,1 0 1,-1 2 0,0 0 0,0 1 0,-1 1 0,1 1-1,-1 1 1,0 0 0,-34 5 0,42 0-307,1 0 0,0 0-1,-1 1 1,2 1 0,-1 0 0,1 1 0,0 0 0,0 0 0,-19 19 0,-38 23-4860,8-16-2580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4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18321,'0'0'3935,"-4"9"-3044,-3 12-331,0 1 0,2 1 1,1-1-1,-3 30 0,0 106-415,0-6-37,-2-58-1710,8-108-4830,-5-11 2739,2 2-334,-6-21-5651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5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33 372 14446,'0'0'4591,"-7"8"-2605,-19 25-65,117-159 1996,35-87-2800,-118 197-1077,12-21 32,-19 35-64,0 1 0,-1-1 0,2 1 1,-1 0-1,0-1 0,0 1 0,0 0 0,1 0 1,-1 0-1,0 0 0,1 0 0,-1 0 0,1 0 0,-1 0 1,1 0-1,0 1 0,-1-1 0,3 0 0,-3 2 1,1 0 0,-1-1-1,0 1 1,1 0 0,-1 0 0,0 0-1,0 0 1,1 0 0,-1 0-1,0 0 1,0 0 0,0 1-1,0-1 1,-1 0 0,1 1-1,0-1 1,-1 1 0,1-1 0,0 0-1,-1 1 1,0-1 0,1 1-1,-1 0 1,0-1 0,0 1-1,0 1 1,2 5 45,24 87 2,-11-35 255,24 60-1,-33-104-666,1 0 0,0-1 0,1 0 1,1-1-1,1 1 0,0-2 0,0 1 0,20 18 1,1-13-4194,-4-16-3330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6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23 19667,'0'0'7196,"-3"9"-6534,-5 15-558,2-1 1,1 1-1,1 0 0,-2 32 1,2 108-966,4-138 447,6 9-827,1-23-144,-7-12 1294,1-1 0,-1 1 0,1 0 0,-1 0 0,1 0-1,-1 0 1,1-1 0,-1 1 0,0 0 0,1-1 0,-1 1-1,1 0 1,-1-1 0,0 1 0,1 0 0,-1-1 0,0 1 0,1-1-1,-1 1 1,0-1 0,1 1 0,-1-1 0,0 1 0,0-1 0,0 1-1,0-1 1,1 1 0,-1-1 0,5-13-1055,-1-1 0,0 1 0,0 0 0,-2-1 0,2-20 0,-2-81-2338,-2 90 3151,0-116 1262,-4 124 1866,-3 23 130,-2 29-755,8-30-1974,-2 28 986,1 0 0,3 56 0,0-82-1056,-1 1 1,1 0-1,0-1 0,0 1 0,1-1 0,0 0 0,0 1 0,0-1 0,1 0 0,0 0 0,0 0 0,1-1 1,-1 1-1,1-1 0,1 0 0,-1 0 0,1 0 0,-1 0 0,1-1 0,8 5 0,-11-7-86,1-1 0,0 1 0,0-1 0,0 0 0,0 0 0,1 0 0,-1 0 0,0 0 0,0-1 0,0 1 0,1-1 0,-1 0 0,0 0 0,1 0 0,-1-1 0,0 1 0,0-1 0,1 1 0,-1-1 0,6-3 0,-5 2 107,1-1 1,-1 0-1,0-1 1,0 1 0,0-1-1,0 0 1,-1 0-1,0 0 1,1 0-1,-1-1 1,4-8 0,1-4 287,-1-1 1,0 0-1,-1 0 0,-2-1 1,1 1-1,1-23 1,-4-79 653,-4 130-3527,1-5 271,0-1 0,0 1 0,0-1 1,1 1-1,0 0 0,0 8 0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6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57 18001,'0'0'5354,"-7"9"-3426,-2-1-1535,6-5-312,0 0 0,0 0 0,0 1-1,0-1 1,0 0 0,1 1 0,-1 0-1,1 0 1,-2 4 0,3-6-31,1-1 0,-1 0 1,1 1-1,-1-1 0,1 1 1,0-1-1,-1 0 0,1 1 1,0-1-1,0 1 0,0-1 1,0 1-1,0-1 0,1 1 1,-1-1-1,0 1 0,1-1 1,-1 0-1,1 1 0,-1-1 1,1 0-1,-1 1 0,1-1 1,0 0-1,0 0 0,0 0 1,0 0-1,0 1 0,0-1 1,0 0-1,0-1 0,0 1 1,0 0-1,1 0 0,-1 0 1,2 0-1,-1 0 36,0 0-1,0 0 1,0-1 0,1 1-1,-1-1 1,0 1 0,0-1-1,0 0 1,1 0 0,-1 0-1,0 0 1,0 0 0,1 0-1,-1-1 1,0 1 0,0-1-1,0 1 1,0-1 0,0 0-1,0 0 1,0 0 0,0 0-1,2-2 1,0 0-24,-1 0 1,1-1-1,-1 1 0,0-1 0,-1 0 0,1 0 1,-1 0-1,1 0 0,-1 0 0,0 0 0,-1-1 1,1 1-1,-1-1 0,0 1 0,0-1 1,0 1-1,-1-1 0,1 0 0,-1 0 0,-1-7 1,1 9-32,-1 0 0,0 0 0,1 0 0,-1 0 0,-1 0 0,1 1 1,0-1-1,-1 1 0,1-1 0,-1 1 0,1-1 0,-1 1 0,0 0 0,0-1 1,-1 1-1,1 0 0,0 1 0,0-1 0,-1 0 0,0 1 0,1-1 0,-1 1 1,0 0-1,1 0 0,-1 0 0,0 0 0,0 0 0,0 1 0,0-1 0,0 1 1,0 0-1,0 0 0,-3 0 0,4 0-60,1 0-1,-1 0 1,0 0 0,1 0 0,-1 0-1,1 0 1,-1 1 0,0-1-1,1 1 1,-1-1 0,1 1-1,-1-1 1,1 1 0,-1 0 0,-2 1-1,4-1-15,0 0 0,-1-1 1,1 1-1,0-1 0,0 1 0,-1-1 0,1 1 0,0 0 0,0-1 1,0 1-1,-1-1 0,1 1 0,0 0 0,0-1 0,0 1 0,0 0 0,0-1 1,1 1-1,-1-1 0,0 1 0,0 0 0,0-1 0,0 1 0,1-1 0,-1 1 1,1 1-1,1 0-204,-1 1 0,1 0 1,1-1-1,-1 1 0,0-1 0,0 0 1,1 0-1,0 0 0,-1 0 1,1 0-1,0 0 0,0-1 0,5 3 1,38 5-9842,-20-8 2312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2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4484,'0'0'25624,"0"12"-24481,-8 48-429,4-41-553,1 1-1,1 0 0,0 0 1,3 39-1,0-58-160,-1 0 0,0-1 0,1 1 0,-1-1 0,1 1 0,-1 0 0,1-1 0,-1 1 0,1-1 0,-1 0 0,1 1 0,-1-1 0,1 1 0,-1-1 0,1 0 0,0 1 0,-1-1 0,1 0 0,0 0 0,-1 1 0,1-1 0,0 0 0,-1 0 0,1 0 0,0 0 0,0 0 0,-1 0 0,1 0 0,0 0 0,-1 0 0,1 0 0,0 0 0,-1-1 0,1 1 0,0 0 0,-1 0 0,2-2 0,26-10 0,-3-4 0,-2-2 0,38-35 0,-35 29 0,39-28 0,-64 52 0,0-1 0,0 0 0,0 0 0,0 0 0,0 0 0,0 1 0,0-1 0,0 0 0,0 1 0,0-1 0,0 1 0,0-1 0,1 1 0,-1 0 0,0 0 0,0-1 0,0 1 0,1 0 0,-1 0 0,0 0 0,0 0 0,1 0 0,-1 0 0,0 1 0,0-1 0,1 0 0,1 1 0,-3 1 0,1-1 0,0 1 0,0-1 0,-1 1 0,1-1 0,-1 1 0,1 0 0,-1-1 0,0 1 0,1 0 0,-1-1 0,0 1 0,0 0 0,0-1 0,-1 1 0,1-1 0,-1 3 0,-2 14 0,-1-1 0,-10 26 0,14-42 0,-1 1-64,0 0 1,0 0-1,1 0 0,-1 0 1,0 1-1,1-1 0,0 0 1,0 0-1,-1 1 0,1-1 1,1 5-1,-1-7 10,0 0 0,1 1 0,-1-1 0,0 0 0,0 1 0,1-1 0,-1 0 1,0 1-1,0-1 0,1 0 0,-1 0 0,0 1 0,1-1 0,-1 0 0,1 0 0,-1 1 0,0-1 0,1 0 0,-1 0 0,1 0 1,-1 0-1,0 0 0,1 0 0,-1 0 0,1 0 0,-1 0 0,0 0 0,1 0 0,-1 0 0,1 0 0,-1 0 0,1 0 1,-1 0-1,0 0 0,1-1 0,5-1-610,-1-1 1,0 1-1,0-1 1,0-1-1,0 1 1,0-1 0,6-6-1,18-20-6030,2-6-3679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7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62 8936,'0'0'17697,"3"10"-17344,2 1-271,-1 5 355,2-1 1,0 0-1,1-1 1,1 1-1,0-1 0,17 21 1,-25-34-417,1 0 0,0 0 0,0 0 0,-1 0 1,1-1-1,0 1 0,0 0 0,0-1 0,0 1 0,0-1 0,0 1 0,0-1 1,0 1-1,0-1 0,0 0 0,1 0 0,-1 1 0,0-1 0,0 0 1,0 0-1,0 0 0,0 0 0,0 0 0,1 0 0,-1-1 0,0 1 1,0 0-1,0-1 0,0 1 0,2-1 0,-1-1 52,0 0 1,1 0-1,-1 0 0,0-1 1,0 1-1,0-1 0,-1 1 0,1-1 1,0 1-1,-1-1 0,2-4 1,2-7 201,0 0 1,-1-1-1,4-23 1,-7 29-276,0 0 0,0-1 0,-1 1 0,0 0 0,-1-10 0,1 17 0,-1 1 0,1-1 0,-1 0 0,1 1 0,-1-1 0,1 0 0,-1 1 0,0-1 0,0 1 0,1-1 0,-1 1 0,0 0 0,0-1 0,-1 1 0,1 0 0,0-1 0,0 1 0,-1 0 0,1 0 0,-1 0 0,1 0 0,-1 1 0,1-1 0,-1 0 0,1 1 0,-1-1 0,0 0 0,1 1 0,-1 0 0,0 0 0,1-1 0,-1 1 0,-3 0 0,5 1-52,0-1 1,-1 0-1,1 1 1,0-1-1,0 0 1,-1 1-1,1-1 1,0 0-1,0 1 1,0-1-1,0 1 1,-1-1-1,1 0 1,0 1-1,0-1 1,0 1-1,0-1 1,0 1-1,0-1 1,0 0-1,0 1 1,0-1-1,0 1 1,0-1-1,1 1 1,-1-1-1,0 0 1,0 1-1,0-1 1,0 0-1,1 1 1,-1-1-1,0 1 1,0-1-1,1 0 1,-1 0-1,0 1 1,1-1-1,9 17-4927,0-9-2762,1-2-4692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7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13837,'0'0'18930,"62"-27"-30173,-47 11 577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8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0 129 13741,'3'-8'6379,"1"-2"-5288,-1 0-1,2 0 0,-1 1 1,1 0-1,1 0 1,11-15-1,-14 20-851,1 1-1,-1-1 1,0 1 0,1 0 0,0 1 0,0-1-1,0 0 1,0 1 0,0 0 0,0 0-1,0 0 1,1 1 0,-1-1 0,1 1-1,-1 0 1,1 1 0,0-1 0,-1 1-1,1-1 1,7 2 0,-11-1-239,1 1 0,0 0 0,0-1 0,-1 1 0,1 0 0,0 0 0,-1 0 0,1 0 0,-1 0 0,0 0 0,1 1 0,-1-1 0,0 0 0,0 1 0,1-1 0,-1 1 0,0-1 0,-1 1 0,1-1 0,0 1 0,0 0 0,-1 0 0,1-1 0,-1 1 0,1 0 0,-1 0 0,0 0 0,0-1 0,1 1 0,-1 0 0,-1 0 0,1 0 0,-1 2 0,1 5 0,0 0 0,-2 0 0,1 0 0,-1 0 0,-5 15 0,-1-7 0,-1 0 0,0-1 0,-20 24 0,20-28 0,0 1 0,0-1 0,2 2 0,-1-1 0,2 1 0,-7 17 0,13-30 1,-1 0 0,1 0 0,0 0 0,0 0 0,0 0-1,0-1 1,0 1 0,0 0 0,0 0 0,0 0 0,0 0 0,0 0 0,0 0 0,1-1 0,-1 1 0,0 0-1,1 0 1,-1 0 0,0 0 0,1-1 0,-1 1 0,1 0 0,-1-1 0,1 1 0,0 0 0,-1-1 0,1 1-1,-1 0 1,1-1 0,0 1 0,1 0 0,1 0-4,0 0 0,1 1 0,-1-1 0,0-1-1,1 1 1,-1 0 0,1-1 0,5 1 0,71-8-918,-79 7 885,52-14-5349,-3-7-4284,-18 3-2412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8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40 14157,'0'0'9919,"-11"4"-7100,3-2-2592,0 1-1,1 0 1,-1 1 0,1 0 0,0 0-1,0 1 1,1-1 0,-1 1 0,1 1 0,0-1-1,1 1 1,-1 0 0,1 1 0,0-1-1,1 1 1,-1 0 0,1 0 0,1 0-1,0 1 1,0-1 0,0 1 0,1 0 0,0 0-1,-1 8 1,2-13-220,1-1-1,0 1 0,0-1 1,0 1-1,0-1 1,1 1-1,-1-1 1,1 0-1,-1 1 0,1-1 1,0 0-1,0 1 1,0-1-1,0 0 1,0 0-1,1 0 0,-1 0 1,0 0-1,1 0 1,0 0-1,-1 0 1,1-1-1,0 1 0,0-1 1,0 1-1,3 1 1,0-1-5,0 0 0,0-1 0,0 0 1,-1 1-1,1-2 0,0 1 0,1 0 1,-1-1-1,0 0 0,0 0 0,0-1 1,6-1-1,-7 1-2,0 0 0,-1-1 0,1 1 0,-1-1 0,1 0 0,-1 0 0,0 0 0,0-1 0,0 1 0,0-1 0,0 1 0,-1-1 0,1 0 0,-1 0 0,1 0 0,-1-1 0,0 1 0,0 0 0,-1-1 0,1 0 0,-1 1 0,0-1 0,0 0 0,0 1 0,1-7 0,1-10 0,0 0 0,-1 0 0,-1-28 0,-1 41-59,-3-42-1392,3 48 1405,0 0-1,-1 0 0,1 0 0,0 0 0,0 0 0,-1 0 0,1 0 0,0 0 0,-1 0 0,1 0 0,-1 1 0,1-1 0,-1 0 0,0 0 1,1 0-1,-1 1 0,0-1 0,0 0 0,1 1 0,-1-1 0,0 1 0,0-1 0,0 1 0,0-1 0,0 1 0,0-1 0,1 1 0,-1 0 0,0 0 1,0-1-1,0 1 0,0 0 0,0 0 0,0 0 0,0 0 0,0 0 0,0 0 0,0 1 0,0-1 0,0 0 0,-1 1 0,-1 0-411,1 0-1,0 1 0,1-1 0,-1 1 0,0-1 1,0 1-1,1 0 0,-1 0 0,1-1 0,-1 1 1,1 0-1,0 1 0,0-1 0,0 0 0,0 0 0,0 0 1,0 5-1,-2-2-1479,-3 13-4468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8.7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16303,'8'-5'4538,"-2"0"-3388,-2 2-390,0 0-1,0 0 1,0 0 0,0 1-1,1-1 1,-1 1 0,1 0-1,0 1 1,-1-1-1,1 1 1,7-2 0,-11 4-717,0-1 1,0 1-1,-1-1 0,1 1 1,0 0-1,-1-1 1,1 1-1,-1 0 0,1-1 1,-1 1-1,1 0 1,-1 0-1,1 0 0,-1-1 1,0 1-1,1 0 1,-1 0-1,0 0 0,0 0 1,0 0-1,1 0 0,-1-1 1,0 1-1,0 0 1,0 0-1,-1 0 0,1 0 1,0 1-1,-2 29 359,-1-17-402,-1 0 0,-1 0 0,0 0 0,-9 18 0,8-21 0,1-1 0,1 1 0,0 0 0,0 0 0,1 1 0,1-1 0,0 1 0,-1 12 0,3-23 1,0 0 1,0 0-1,0 0 0,1 0 0,-1 0 1,0 0-1,1 0 0,-1 0 0,0 0 1,1-1-1,-1 1 0,1 0 0,-1 0 1,1 0-1,-1-1 0,1 1 0,0 0 1,0-1-1,-1 1 0,1 0 0,0-1 1,0 1-1,-1-1 0,1 1 0,2 0 1,31 5 30,-24-6-97,0 0 0,0-1-1,0 0 1,18-5-1,-24 4-402,0 0-1,1 0 1,-1 0-1,0 0 0,0-1 1,0 0-1,6-5 1,19-30-8553,-15 10 1072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29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12780,'0'0'13933,"10"-6"-11413,6 0-2248,0-1 0,0 2 0,1 0-1,-1 1 1,1 1 0,0 0 0,0 1 0,0 1 0,0 1-1,1 1 1,-1 0 0,22 4 0,-36-4-272,0 0 0,-1-1 0,1 1 0,-1 0 0,1 0 0,-1 1 0,1-1 0,-1 0 0,0 1 0,1 0 0,-1-1 0,0 1 0,0 0 0,0 0 0,-1 0 0,1 0 0,0 1 0,-1-1 0,1 0 0,-1 1 0,2 3 0,-2-2 0,-1 0 0,1 0 0,-1 0 0,0 1 0,0-1 0,0 0 0,-1 0 0,1 0 0,-1 0 0,0 0 0,0 0 0,-3 7 0,-4 6 0,-1-1 0,0 0 0,-1 0 0,-24 28 0,10-18 0,16-19 0,1 0 0,0 1 0,1 0 0,0 0 0,-6 10 0,12-18 0,0 1 0,0-1 0,0 0 0,0 1 0,1-1 0,-1 0 0,0 0 0,0 1 0,0-1 0,0 0 0,0 0 0,0 1 0,1-1 0,-1 0 0,0 0 0,0 1 0,0-1 0,0 0 0,1 0 0,-1 0 0,0 0 0,0 1 0,1-1 0,-1 0 0,0 0 0,0 0 0,1 0 0,-1 0 0,0 0 0,1 0 0,-1 0 0,0 1 0,0-1 0,1 0 0,-1 0 0,0 0 0,1 0 0,-1-1 0,0 1 0,0 0 0,1 0 0,-1 0 0,0 0 0,0 0 0,1 0 0,15-2 0,25-5-486,-1-3 0,52-19 1,-58 15-5905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0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79 132 11179,'0'0'16928,"3"9"-16160,29 143 543,-16-43-4138,-22-115-7002,-22-28 2768,-15-32 567,11-6 7740,27 58 89,1 1-1,1-1 1,0 1-1,0-1 1,2 0 0,0 0-1,0 0 1,1 0-1,3-19 1,-2 30-995,0-1 0,0 1 0,0-1 0,0 1 0,1-1 0,-1 1 0,1 0 0,0 0 1,0 0-1,0 0 0,0 0 0,1 0 0,-1 1 0,1-1 0,-1 1 0,1 0 0,0-1 0,0 1 0,0 1 0,0-1 0,5-2 1,-6 4-268,0-1 0,0 0 0,0 1 0,1-1 0,-1 1 0,0-1 1,0 1-1,1 0 0,-1 0 0,0 0 0,1 1 0,-1-1 0,0 0 0,0 1 1,0 0-1,1-1 0,-1 1 0,0 0 0,0 0 0,0 0 0,0 0 1,0 0-1,0 1 0,-1-1 0,1 1 0,0-1 0,-1 1 0,1 0 1,-1-1-1,1 1 0,-1 0 0,0 0 0,0 0 0,2 3 0,1 4-29,-1 0 0,1 0-1,-1 0 1,-1 0-1,0 1 1,0-1 0,-1 1-1,0 0 1,-1 18 0,-2 4 310,-12 53 1,8-58 251,1 1 0,-1 39-1,6-66-601,0 1 0,0-1-1,0 0 1,0 1 0,1-1-1,-1 0 1,0 1 0,1-1-1,-1 0 1,1 0 0,-1 0-1,1 1 1,-1-1 0,1 0-1,0 0 1,0 0 0,-1 0-1,1 0 1,0 0 0,0 0-1,0 0 1,0-1 0,0 1 0,0 0-1,0 0 1,2 0 0,1 0-118,-1 0 0,1 0 0,0 0 0,-1-1 0,1 1 0,0-1 0,-1 0 1,1 0-1,6-1 0,1 0-1147,1-2 0,-1 1 0,0-1 0,0-1 0,17-8 0,8-9-5370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0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19 152 13901,'0'0'15102,"10"-7"-14989,2-2-91,0-1 1,0 0 0,11-12 0,-20 18 46,1 0 0,0 0 1,-1 0-1,0-1 0,0 0 1,0 0-1,0 0 1,-1 0-1,0 0 0,0 0 1,0 0-1,-1-1 1,0 1-1,1-9 0,-2 13-50,0 1 0,0 0-1,0-1 1,0 1 0,0-1 0,0 1-1,0-1 1,0 1 0,0-1 0,0 1-1,0-1 1,0 1 0,0 0 0,0-1-1,-1 1 1,1-1 0,0 1-1,0-1 1,-1 1 0,1 0 0,0-1-1,-1 1 1,1 0 0,0-1 0,-1 1-1,1 0 1,0-1 0,-1 1 0,1 0-1,0 0 1,-1 0 0,1-1 0,-1 1-1,-16 5 821,-13 21 205,20-9-1044,0 0 0,2 2 0,-1-1 0,2 1 0,1 0 0,0 0 0,1 1 0,2 0 0,0 0 0,-1 35 0,4-54 3,0 1 0,0-1 0,0 0 0,0 0 0,0 0 0,0 0 0,0 0 0,1 1 0,-1-1 0,0 0 0,1 0 0,-1 0 0,1 0 0,-1 0 0,1 0 0,0 0-1,-1 0 1,1 0 0,0-1 0,0 1 0,-1 0 0,1 0 0,0 0 0,0-1 0,0 1 0,0-1 0,0 1 0,0-1 0,0 1 0,0-1 0,0 1 0,0-1 0,1 0 0,-1 0 0,0 1 0,0-1 0,0 0 0,0 0 0,0 0 0,1 0 0,-1-1 0,0 1 0,0 0 0,0 0 0,0-1 0,0 1 0,0 0-1,0-1 1,2 0 0,10-4-87,0 0-1,0-1 1,16-10-1,-13 8-355,28-13-7477,-38 18 5819,16-7-6731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1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16496,'0'0'10506,"9"80"-8777,-6-41-640,4 2-256,1 1-160,0-1-97,4-6-223,1-4-289,1-8 0,-4-6-481,1-6-800,4-8-993,-6-3-1666,-1-3-1729,0-14-4965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1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65 113 19859,'0'0'12038,"10"-4"-11632,-2 1-379,0 0 1,0-1-1,0 0 1,12-9-1,-18 12-19,-1 0 1,1 0-1,0 0 0,-1 0 1,1 0-1,-1-1 0,1 1 1,-1-1-1,0 1 0,0-1 1,0 0-1,0 1 1,0-1-1,0 0 0,0 0 1,0 0-1,-1 1 0,1-1 1,-1 0-1,1 0 0,-1 0 1,0 0-1,0 0 0,0 0 1,0 0-1,0 0 0,0 0 1,-1 0-1,1 0 0,0 0 1,-1 0-1,0 0 0,1 0 1,-1 1-1,-2-4 0,2 4-6,0-1-1,-1 1 0,0-1 1,1 1-1,-1 0 1,0-1-1,1 1 0,-1 0 1,0 0-1,0 0 1,0 1-1,0-1 0,0 0 1,0 1-1,0-1 1,0 1-1,0 0 0,0 0 1,-1-1-1,1 2 1,0-1-1,0 0 0,-4 1 1,3-1-3,-1 1 1,1 0-1,-1 0 1,1 0-1,-1 0 1,1 0-1,-1 1 1,1-1-1,0 1 1,0 0-1,0 0 1,0 0-1,-3 4 1,-1 3 0,2 1 0,-1 0 0,1 0 0,1 0 0,0 1 0,0 0 0,1 0 0,1 0 0,0 0 0,0 0 0,1 0 0,0 0 0,1 1 0,1-1 0,2 22 0,-2-31-37,0 0 0,0 0 0,0 0 0,0 1 0,0-1 0,1 0 0,-1-1-1,0 1 1,1 0 0,0 0 0,-1-1 0,1 1 0,0 0 0,0-1 0,0 0 0,0 1 0,0-1 0,0 0 0,0 0 0,0 0 0,0-1 0,1 1 0,-1 0-1,0-1 1,1 1 0,-1-1 0,0 0 0,1 0 0,-1 0 0,0 0 0,1 0 0,-1-1 0,0 1 0,4-2 0,3 1-350,0-1 1,0 0 0,0 0-1,0-1 1,-1-1 0,1 1-1,12-9 1,-8 3-2502,-1-1 0,0 0 0,15-18 0,0-4-6828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2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1 15855,'0'0'4148,"-12"10"80,-18 15-1689,9-9-1340,0 2 1,1 0-1,0 2 1,-18 23-1,37-41-1199,-1-1 0,1 1 0,0 0 0,0-1 0,0 1 0,0 0 0,0-1 0,0 1 0,0 0 0,1 0 0,-1 0 0,1 0 0,0 0 0,-1-1 0,1 1 0,0 0 0,0 0 0,0 0 0,0 0 0,0 0 0,1 0 0,-1 0 0,0 0 0,1 0 0,0 0 0,-1 0 0,1-1 0,0 1 0,0 0 0,0 0 0,0-1 0,0 1 0,1-1 0,-1 1 0,0-1 0,1 0 0,-1 1 0,1-1 0,-1 0 0,1 0 0,2 1 0,-1 0 0,0-1 0,1 0 0,-1 0 0,0 0 0,1-1 0,-1 1 0,1-1 0,-1 0 0,1 0 0,-1 0 0,1 0 0,-1 0 0,1-1 0,-1 0 0,1 0 0,-1 0 0,0 0 0,0 0 0,1-1 0,-1 1 0,0-1 0,0 0 0,3-2 0,9-10 0,0 0 0,-1-1 0,0-1 0,-1 0 0,-1-1 0,-1 0 0,0 0 0,-1-2 0,-1 1 0,8-25 0,-32 91 0,9-33 0,1 0 0,0 1 0,1 0 0,1 0 0,0 1 0,0 21 0,3-36 0,0-1-1,0 1 1,1-1-1,-1 0 1,0 1-1,1-1 1,-1 1-1,1-1 1,-1 0-1,1 1 1,-1-1-1,1 0 1,0 0 0,0 1-1,0-1 1,0 0-1,0 0 1,0 0-1,0 0 1,0 0-1,0 0 1,0 0-1,1-1 1,-1 1-1,3 1 1,0-1-14,0 0-1,0 0 1,0 0-1,0 0 1,0-1 0,0 0-1,0 0 1,0 0-1,6-1 1,-1 0-134,1-1 0,-1 0-1,0 0 1,0-1 0,0 0 0,-1 0 0,1-1 0,7-5 0,-6 0-1527,-1 1 0,0-1 1,-1-1-1,0 0 0,0 0 1,-1 0-1,-1-1 0,0 0 1,10-23-1,7-26-9365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1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22 14958,'-5'9'4340,"-38"74"2092,39-74-5963,1-1-1,0 1 0,0 0 0,1 0 1,0 0-1,0 0 0,1 0 0,1 1 1,0 12-1,0-21-463,0-1 1,0 0-1,0 1 0,0-1 1,1 0-1,-1 1 0,0-1 1,0 1-1,0-1 1,1 0-1,-1 0 0,0 1 1,0-1-1,1 0 0,-1 1 1,0-1-1,0 0 1,1 0-1,-1 1 0,0-1 1,1 0-1,-1 0 1,0 0-1,1 0 0,-1 0 1,1 1-1,-1-1 0,0 0 1,1 0-1,-1 0 1,1 0-1,-1 0 0,0 0 1,1 0-1,-1 0 0,0 0 1,1 0-1,-1-1 1,1 1-1,-1 0 0,0 0 1,1 0-1,-1 0 1,0 0-1,1-1 0,-1 1 1,0 0-1,1 0 0,-1-1 1,18-11 173,-11 3-81,0 0 0,-1-1 1,1 0-1,-2 0 0,0 0 0,0-1 0,0 1 0,-2-1 0,1 0 1,2-15-1,-2 8-17,2-1 1,12-26-1,-18 45-88,0 0-1,0 0 1,0 0-1,0 0 1,0 1-1,1-1 1,-1 0-1,0 0 1,0 0-1,0 0 1,0 1-1,1-1 1,-1 0-1,0 0 1,0 0-1,0 0 1,1 0-1,-1 0 1,0 0-1,0 0 1,0 0-1,1 0 1,-1 0-1,0 1 1,0-1-1,0 0 1,1 0-1,-1-1 1,0 1-1,0 0 1,1 0-1,-1 0 1,0 0-1,0 0 1,0 0-1,1 0 1,-1 0-1,0 0 1,0 0-1,0 0 1,1-1-1,-1 1 1,0 0-1,0 0 1,0 0-1,0 0 1,0-1-1,1 1 1,-1 0-1,0 0 1,0 0-1,0-1 1,1 23-377,-1-21 380,-3 78 141,0-47-30,2-1 1,4 35-1,-3-64-125,0-1 0,0 1 0,0-1 0,1 0-1,-1 0 1,0 1 0,1-1 0,-1 0-1,1 1 1,0-1 0,-1 0 0,1 0 0,0 0-1,0 0 1,0 0 0,-1 0 0,1 0-1,0 0 1,1 0 0,-1 0 0,0 0 0,0-1-1,0 1 1,0 0 0,1-1 0,-1 1-1,0-1 1,0 1 0,1-1 0,-1 0-1,0 0 1,1 1 0,-1-1 0,0 0 0,1 0-1,-1 0 1,1 0 0,-1-1 0,2 1-1,0-1-383,1 0-1,0 0 1,0 0-1,-1 0 0,1 0 1,-1-1-1,1 0 1,-1 1-1,0-1 0,1-1 1,-1 1-1,4-4 0,14-23-5533,-3-5-2045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9769,'0'0'7090,"-10"6"-2505,8-5-4438,-58 42 5486,56-40-5257,0 1 1,0-1-1,1 1 1,-1 0-1,1 1 1,0-1-1,0 0 1,0 1-1,1 0 1,-1 0-1,1 0 1,0 0-1,-1 8 1,3-12-373,0 0 0,1-1 0,-1 1 0,0 0 0,1-1 0,-1 1 0,1-1 0,-1 1 0,1 0 0,-1-1 0,1 1 0,0-1 0,-1 1 0,1-1 0,0 0 0,-1 1 0,1-1 0,0 0 0,0 1 0,-1-1 0,1 0 0,0 0 0,0 0 0,-1 0 0,1 1 0,0-1 0,0 0 0,0 0 0,-1-1 0,1 1 0,1 0 0,37 0 22,-30-1-68,19 0-163,-15 0-199,1 1 0,-1 0 0,0 1 1,24 4-1,-35-5 388,1 1 1,-1 0-1,0 0 1,1-1-1,-1 2 1,0-1-1,1 0 0,-1 0 1,0 1-1,0-1 1,0 1-1,0-1 1,0 1-1,0 0 0,-1 0 1,1 0-1,0 0 1,-1 0-1,0 0 1,1 1-1,-1-1 0,0 0 1,0 1-1,-1-1 1,1 1-1,0-1 1,-1 1-1,1-1 0,-1 1 1,0 2-1,0 4 195,0 0 1,-1-1-1,0 1 0,-1-1 0,0 1 0,0-1 0,-1 1 1,0-1-1,0 0 0,-1 0 0,0-1 0,0 1 1,-1-1-1,0 0 0,-9 10 0,14-17-215,0 1-1,-1-1 1,1 1-1,0-1 1,0 0 0,0 1-1,-1-1 1,1 0 0,0 1-1,0-1 1,-1 0-1,1 1 1,0-1 0,-1 0-1,1 0 1,0 1-1,-1-1 1,1 0 0,-1 0-1,1 0 1,0 0-1,-1 0 1,1 1 0,-1-1-1,1 0 1,0 0 0,-1 0-1,1 0 1,-1 0-1,1 0 1,0 0 0,-1 0-1,1 0 1,-1 0-1,1-1 1,-1 1 0,1 0-1,0 0 1,-1 0-1,1 0 1,0-1 0,-1 1-1,1 0 1,0 0 0,-1-1-1,1 1 1,0 0-1,-1 0 1,1-1 0,0 1-1,0 0 1,-1-1-1,1 1 1,0-1 0,0 1-1,0 0 1,0-1 0,-1 1-1,1-1 1,0 1-1,0 0 1,0-1 0,0 1-1,0-1 1,0 0-1,-1-34-5434,1 28 3639,0-24-6272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2.4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89 114 12844,'0'0'16442,"8"-10"-14733,24-36-951,-31 45-742,0-1 0,0 0 1,0 0-1,0 1 0,0-1 1,-1 0-1,1 0 0,-1 0 1,1 0-1,-1 0 0,1 0 0,-1 0 1,0 0-1,0 0 0,0 0 1,0 0-1,-1-4 0,0 5 0,1 0 0,-1 0 0,0 0 0,1 0 0,-1 0 0,0 0 0,0 0-1,0 0 1,0 0 0,0 0 0,0 0 0,0 0 0,0 1 0,0-1 0,0 0 0,0 1-1,0-1 1,-1 1 0,1 0 0,-1-1 0,-2 0 10,0 0 0,0 1-1,1-1 1,-1 1 0,0 0 0,0 0 0,0 0-1,0 1 1,1 0 0,-1-1 0,0 1 0,1 0-1,-1 1 1,-5 1 0,5 1-23,-1 0-1,1 0 1,0 0-1,0 1 1,0 0 0,1-1-1,-1 1 1,1 0-1,1 1 1,-1-1 0,1 0-1,-1 1 1,1-1-1,1 1 1,-1 0 0,1 0-1,0-1 1,0 9-1,1-11-9,-1 0 0,1 0 0,0 0 0,0 0 0,0 0 0,1 1 0,-1-1 0,1 0 0,-1 0 0,1 0 0,0 0 0,0 0 0,1 0 0,-1 0 0,1-1 0,-1 1-1,1 0 1,0-1 0,0 1 0,0-1 0,0 0 0,0 1 0,1-1 0,-1 0 0,1 0 0,-1-1 0,1 1 0,0 0 0,-1-1 0,1 0 0,0 0 0,0 1 0,0-2 0,5 2-1,28 0-2222,-11-4-2180,7-5-5152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3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2 224 15503,'0'0'8931,"-1"-12"-7250,1 5-1470,0 1 0,0 0-1,1 0 1,-1-1-1,1 1 1,1 0-1,-1 0 1,1 0 0,0 0-1,0 0 1,1 1-1,0-1 1,0 1-1,0-1 1,1 1-1,-1 0 1,9-8 0,-2 2 280,-6 6-230,1 0 1,-1 0 0,0 1-1,1 0 1,0 0-1,0 0 1,0 0-1,10-4 1,-14 10-261,0 0 1,0 1-1,0-1 1,-1 0-1,0 1 0,1-1 1,-1 1-1,0-1 0,0 1 1,0-1-1,-1 4 1,1-3-3,0 21 1,-1-7 0,1 0 0,0 0 0,2 0 0,0 0 0,0 0 0,7 18 0,-8-32 0,0 0 0,0 0 0,1 0 0,0 0 0,0 0 0,0 0 0,0 0 0,0 0 0,0-1 0,1 1 0,-1-1 0,1 0 0,-1 0 0,7 4 0,-5-4 0,1-1 0,-1 1 0,0-1 0,1 0 0,-1 0 0,1-1 0,-1 0 0,0 1 0,1-1 0,-1-1 0,1 1 0,-1-1 0,1 1 0,6-3 0,-5 1 2,0 0 0,0-1 0,-1 0 0,1 0 0,0 0 1,-1 0-1,0-1 0,0 0 0,0 0 0,0-1 0,-1 1 0,0-1 0,1 0 0,-2 0 0,1 0 1,-1-1-1,1 1 0,-2-1 0,1 0 0,2-7 0,-1 3-20,-1 0-1,0 0 1,-1-1 0,0 1-1,-1-1 1,0 1 0,0-1-1,-1 1 1,-1-1 0,1 1-1,-5-18 1,0 15 295,-6 0-4927,3 14-672,5 17 1783,3-17 3394,0 1 1,1 0 0,-1-1-1,1 1 1,0 0-1,-1-1 1,1 1-1,0-1 1,0 0-1,0 1 1,0-1-1,0 0 1,0 1-1,1-1 1,-1 0-1,0 0 1,1 0-1,-1 0 1,0 0-1,1 0 1,-1-1-1,1 1 1,0 0-1,-1-1 1,1 1-1,-1-1 1,1 1-1,0-1 1,-1 0-1,1 0 1,0 0-1,0 0 1,-1 0 0,1 0-1,2-1 1,-1 1 290,0 0 0,0 0 0,0 0 0,0-1 0,0 1 0,0-1 0,0 0 0,0 1 0,0-2 0,0 1 0,0 0 0,-1 0 0,1-1 0,0 0 0,-1 1 0,1-1 0,-1 0 0,0 0 0,0 0 0,3-4 0,3-22 4036,-7 19-831,-8 20 663,6-9-3953,-5 11 424,1-1 1,0 1-1,1 0 1,0 0-1,1 1 1,0-1-1,-1 17 1,4-29-485,0-1 1,0 1 0,0 0 0,0 0 0,0 0 0,0-1 0,0 1-1,1 0 1,-1 0 0,0-1 0,0 1 0,1 0 0,-1 0-1,0-1 1,1 1 0,-1 0 0,1-1 0,-1 1 0,1 0-1,-1-1 1,1 1 0,0-1 0,-1 1 0,1-1 0,-1 1 0,1-1-1,0 0 1,1 1 0,24-2 11,-18-1-15,0-1-1,0 0 0,-1-1 1,14-8-1,53-49 3,-55 42 0,2 2 0,26-18 0,-47 34 0,1 1 0,-1-1 0,1 1 0,0-1 0,-1 1 0,1-1 0,0 1 0,-1-1 0,1 1 0,0 0 0,0-1 0,-1 1 0,1 0 0,0 0 0,0-1 0,0 1 0,-1 0 0,1 0 0,0 0 0,0 0 0,0 0 0,0 0 0,-1 0 0,1 1 0,0-1 0,0 0 0,0 0 0,-1 1 0,1-1 0,0 0 0,-1 1 0,1-1 0,0 1 0,0-1 0,-1 1 0,1-1 0,-1 1 0,1-1 0,0 2 0,10 38 0,-2 1 0,-9-40 0,1 0 0,-1 0 0,1 0 0,-1 0 0,1 1 0,0-1 0,-1 0 0,1-1 0,0 1 0,0 0 0,0 0 0,0 0 0,-1 0 0,1-1 0,0 1 0,0 0 0,0-1 0,1 1 0,-1-1 0,0 1 0,0-1 0,0 1 0,0-1 0,0 0 0,1 0 0,1 1 0,6-2-183,1-1 1,-1 1-1,0-2 0,0 1 1,0-1-1,-1 0 0,1-1 0,12-7 1,-2 0-7399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3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71 14798,'0'0'3587,"-2"-10"-149,-8-31-357,9 39-2973,1 1 0,-1 0 0,1 0 0,-1 0 0,0 0 0,1 0 0,-1 0 0,0 0 0,0 0 0,0 0 0,1 1 1,-1-1-1,0 0 0,0 0 0,0 1 0,0-1 0,-1 1 0,1-1 0,0 1 0,0-1 0,0 1 0,0-1 0,-1 1 1,1 0-1,0 0 0,0 0 0,0 0 0,-1 0 0,1 0 0,0 0 0,0 0 0,0 0 0,-1 1 0,1-1 0,0 0 1,0 1-1,0-1 0,0 1 0,-2 0 0,-1 1 47,0 0 1,0 1 0,0-1-1,0 1 1,1 0-1,-1 0 1,-5 7 0,-3 7-3,0 0 1,2 1 0,0 1 0,1 0 0,1 0 0,1 1 0,1 0 0,0 0 0,1 1 0,2-1 0,0 1 0,0 39 0,3-57-239,0 0 0,-1 0-1,2 0 1,-1 0 0,0 0-1,0 0 1,1-1 0,0 1-1,-1 0 1,1 0 0,0-1-1,0 1 1,1 0 0,-1-1-1,1 1 1,-1-1 0,1 1-1,0-1 1,0 0 0,0 0-1,0 0 1,0 0 0,0 0-1,0 0 1,1-1 0,-1 1-1,1-1 1,-1 1 0,1-1-1,0 0 1,-1 0 0,1 0-1,0-1 1,0 1 0,0-1-1,0 1 1,0-1 0,-1 0-1,1 0 1,0 0 0,0 0-1,0-1 1,5-1 0,4 0-1195,0 0 0,-1-2 0,1 1 0,0-2 0,-1 1 0,0-1 0,0-1 0,-1 0 0,15-11 0,13-17-5831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4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15663,'0'0'6732,"-7"11"-4971,0-1-1489,2 0 0,-1 1 0,1 0-1,1 0 1,0 0 0,1 1 0,0-1-1,0 1 1,1 0 0,0 20 0,0-4-81,0 57 684,2-81-808,1 0 0,-1 0 0,0 0 0,1 0 0,0 0 0,0-1 0,0 1 0,0 0 0,1 0 0,0-1 0,-1 1 0,1-1 0,0 0 0,1 1 0,-1-1-1,5 4 1,-5-5-49,1-1-1,-1 1 1,1-1-1,0 0 1,0 0-1,-1 0 1,1 0-1,0-1 1,0 1-1,0-1 1,0 1-1,0-1 1,0 0-1,0-1 1,0 1-1,0 0 1,0-1-1,0 1 0,0-1 1,0 0-1,0 0 1,-1 0-1,1-1 1,0 1-1,-1 0 1,1-1-1,-1 0 1,1 0-1,2-3 1,9-6 52,-2-1 1,1-1 0,17-23-1,-24 28-65,17-25 13,-19 25-16,1 0 1,1 0 0,0 1 0,0-1 0,0 1-1,8-6 1,-13 13-6,-1 0 0,1-1 1,-1 1-1,1 0 0,-1 0 0,1 0 0,-1-1 0,1 1 0,-1 0 0,1 0 0,-1 0 0,1 0 1,0 0-1,-1 0 0,1 0 0,-1 0 0,1 0 0,-1 0 0,1 0 0,0 1 0,-1-1 0,1 0 0,-1 0 1,1 0-1,-1 1 0,1-1 0,-1 0 0,1 1 0,-1-1 0,0 0 0,1 1 0,-1-1 0,1 1 1,-1-1-1,0 0 0,1 1 0,-1-1 0,0 1 0,0-1 0,1 1 0,-1-1 0,0 1 0,0 0 1,0-1-1,0 1 0,0-1 0,1 1 0,-1-1 0,0 2 0,6 38 27,-5-30 6,1-2-53,-1 3 131,1 0 0,0 0 0,8 21 1,-9-31-99,-1 0-1,0 0 1,1 0 0,-1 1 0,1-1 0,-1 0 0,1 0 0,-1 0 0,1 0 0,0 0 0,0 0-1,-1 0 1,1 0 0,0 0 0,0 0 0,0 0 0,0-1 0,0 1 0,0 0 0,0-1 0,1 1 0,-1-1-1,0 1 1,0-1 0,0 1 0,1-1 0,-1 0 0,0 0 0,0 0 0,1 1 0,-1-1 0,0 0 0,0-1-1,1 1 1,-1 0 0,0 0 0,0 0 0,1-1 0,-1 1 0,0-1 0,0 1 0,0-1 0,0 1-1,0-1 1,2-1 0,25-28-2084,-4-9-3750,-13 19 1038,7-9-4342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4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104 287 11851,'0'0'10020,"-11"11"-7142,-1-1-2228,2-2-278,0 0 1,0 1-1,1 0 0,0 1 1,1 0-1,-10 15 0,17-25-372,1 1-1,-1 0 1,0 0-1,1-1 1,-1 1-1,1 0 1,0 0-1,-1 0 1,1 0-1,-1 0 1,1 0-1,0 0 0,0 0 1,0-1-1,0 1 1,0 0-1,0 0 1,0 0-1,0 0 1,0 0-1,0 0 1,0 0-1,0 0 1,1 0-1,-1 0 1,0 0-1,1 0 1,-1 0-1,1-1 1,-1 1-1,1 0 1,-1 0-1,1 0 1,-1-1-1,1 1 1,0 0-1,0-1 1,-1 1-1,1-1 1,0 1-1,0-1 1,0 1-1,-1-1 1,1 1-1,0-1 1,0 0-1,0 1 1,0-1-1,0 0 0,0 0 1,0 0-1,0 0 1,0 0-1,0 0 1,0 0-1,0 0 1,0 0-1,0 0 1,-1-1-1,3 1 1,2-1 1,0 0 1,1 1-1,-1-2 0,0 1 1,0-1-1,0 0 1,0 0-1,0 0 0,0 0 1,5-5-1,-1-2-105,-1 0 0,0-1 0,0 0 0,-1 0 0,0-1-1,-1 0 1,0 0 0,-1 0 0,0-1 0,0 0 0,-2 0 0,5-25-1,-2 4 344,-3-1-1,-1 0 0,-3-53 1,1 87-238,0-4 78,0 1-1,0-1 0,0 0 0,-1 1 0,1-1 0,-1 1 1,0-1-1,0 1 0,0-1 0,-1 1 0,-2-6 0,1 67 600,3-24-216,3 1 1,1-1-1,9 40 0,-8-54-218,0 0 1,2-1 0,0 1-1,1-2 1,1 1-1,19 29 1,-27-47-245,-1 0 0,1 1 0,0-1 0,0 1 0,0-1 0,1 0 0,-1 0 0,0 1 0,0-1 0,1 0 0,-1 0 0,0 0 0,1-1 0,-1 1 0,1 0 0,-1 0 0,1-1 0,0 1 0,-1-1 0,1 0 0,2 1 0,-3-1 0,1-1 0,-1 0 0,0 1 0,0-1 0,-1 0 0,1 0 0,0 1 0,0-1 0,0 0 0,0 0 0,-1 0 0,1 0 0,0 0 0,-1 0 0,1 0 0,-1 0 0,1 0 0,-1-1 0,0 1 0,1 0 0,-1 0 0,0 0 0,0 0 0,0-1 0,0 1 0,0 0 0,0 0 0,0 0 0,0-1 0,-1 0 0,1-7-20,-2 0 0,0-1 0,0 1 0,0 0-1,-1 1 1,0-1 0,-1 0 0,0 1 0,0 0 0,-1 0 0,0 0 0,-9-11-1,4 7-11,0 1-1,-1-1 0,0 2 0,-1-1 0,0 2 1,-24-16-1,105 29-1860,-16-9-2987,-6-7-3396,-12-4 1010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5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81 12716,'-2'-10'6193,"2"10"-6082,-13-47 4392,12 46-4367,1 0-1,0 0 0,-1-1 1,0 1-1,1 0 1,-1 0-1,1 0 1,-1 0-1,0 0 0,0 0 1,0 0-1,0 0 1,0 0-1,0 0 1,0 0-1,0 0 0,0 1 1,0-1-1,0 0 1,0 1-1,-1-1 1,1 1-1,0-1 0,0 1 1,-1 0-1,1-1 1,0 1-1,-1 0 1,1 0-1,0 0 0,0 0 1,-1 0-1,1 0 1,0 0-1,-1 1 0,1-1 1,0 0-1,-1 1 1,1-1-1,0 1 1,0-1-1,0 1 0,0 0 1,-2 1-1,-2 2-1,1 0-1,0 1 1,0-1-1,0 1 1,0 0-1,1 0 1,0 1-1,0-1 1,0 1-1,-3 9 0,-19 67 130,20-65-152,-5 22 250,-6 45 0,14-71-288,1 0 1,0 1-1,1-1 0,0 0 0,1 1 1,1-1-1,3 17 0,-4-27-73,0-1 0,-1 1 0,1-1 0,0 0 0,1 1 0,-1-1 0,0 0 0,0 0 0,1 0 0,0 0 0,-1 0 0,1 0 0,0 0 0,0-1 0,0 1 0,0-1 0,0 1 0,0-1 0,0 0 0,1 1 0,-1-1 0,0 0 0,1-1 0,-1 1 0,1 0 0,-1-1 0,1 1 0,-1-1 0,1 0 0,-1 0 0,1 0 0,0 0 0,-1 0 0,1-1 0,-1 1 0,1-1 0,2-1 0,1 0 0,0 0 0,0 0 0,0 0 0,-1-1 0,1 0 0,-1 0 0,0-1 0,0 0 0,0 0 0,0 0 0,-1 0 0,0-1 0,1 1 0,3-7 0,-4 5 0,-1 0 0,0 0 0,0-1 0,-1 1 0,1-1 0,-1 1 0,-1-1 0,1 0 0,-1 0 0,-1 1 0,1-1 0,-1 0 0,0 0 0,0 0 0,-1 0 0,0 0 0,-4-13 0,5 19 0,-1 0 0,1 0 0,-1 0 0,1 1 0,-1-1 0,1 0 0,-1 0 0,0 0 0,1 0 0,-1 1 0,0-1 0,0 0 0,0 1 0,1-1 0,-1 0 0,0 1 0,0-1 0,0 1 0,0 0 0,0-1 0,0 1 0,0 0 0,0-1 0,0 1 0,0 0 0,0 0 0,0 0 0,-1 0 0,1 0 0,0 0 0,0 0 0,0 0 0,0 1 0,0-1 0,0 0 0,0 1 0,0-1 0,0 1 0,0-1 0,0 1 0,1-1 0,-1 1 0,0-1 0,-1 2 0,-1 1 0,0-1 0,0 1 0,0 0 0,0 0 0,1 0 0,-1 0 0,1 0 0,0 1 0,0-1 0,-2 5 0,2-4 0,1 1 0,-1 0 0,1 0 0,0-1 0,0 1 0,0 0 0,1 0 0,0 0 0,0 0 0,0 0 0,2 8 0,-2-11 0,1-1 0,0 1 0,0 0 0,0-1 0,0 1 0,0 0 0,0-1 0,0 0 0,1 1 0,-1-1 0,0 0 0,1 1 0,-1-1 0,1 0 0,0 0 0,-1 0 0,1 0 0,0-1 0,-1 1 0,1 0 0,0-1 0,0 1 0,0-1 0,0 0 0,-1 1 0,1-1 0,0 0 0,0 0 0,0 0 0,0 0 0,3-1 0,0 0 0,-1 0 1,1 1-1,-1-2 1,1 1-1,-1 0 1,0-1-1,1 0 0,-1 0 1,0 0-1,0-1 1,0 1-1,0-1 1,-1 0-1,1 0 0,3-4 1,5-6-4,-1-1 1,16-25-1,2-2-28,-29 41 10,0 0-1,0 0 1,0 0 0,0 0-1,0-1 1,0 1 0,0 0-1,0 0 1,1 0-1,-1 0 1,0 0 0,0 0-1,0 0 1,0 0 0,0 0-1,0 0 1,0 0 0,1 0-1,-1 0 1,0 0 0,0 0-1,0-1 1,0 1 0,0 0-1,0 0 1,1 0 0,-1 0-1,0 0 1,0 1 0,0-1-1,0 0 1,0 0-1,0 0 1,0 0 0,1 0-1,-1 0 1,0 0 0,0 0-1,0 0 1,0 0 0,0 0-1,0 0 1,0 0 0,1 0-1,-1 1 1,0-1 0,0 0-1,0 0 1,0 0 0,0 0-1,0 0 1,0 0-1,0 0 1,0 1 0,0-1-1,0 0 1,0 0 0,0 0-1,0 0 1,0 0 0,0 0-1,0 0 1,0 1 0,0-1-1,3 17-290,-4 21 240,-3-3-491,2-22-664,0 1 0,1-1-1,1 21 1,4-26-3252,5-7-2600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5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5830,'0'0'12523,"-14"48"-10409,7-13 257,4 5-962,3 4-833,0-1-351,0 0-97,4-3-128,5-7-1057,2-4-1410,-7-10-1825,2-9-3363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6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19603,'0'0'3838,"1"-8"128,-1 4-3727,1 0-1,0 1 1,0-1-1,0 0 1,0 1-1,1-1 0,-1 1 1,1 0-1,0 0 1,0 0-1,0-1 1,1 2-1,-1-1 1,4-4-1,0 3-40,0 0 0,-1 0 0,1 0 0,1 0 1,-1 1-1,0 0 0,1 1 0,9-4 0,-2 2-198,-1 1 0,1 0 0,0 1 0,0 0 0,0 1 0,1 0 0,-1 1 0,0 1 0,23 4 0,-35-5 0,0 1 0,0 0 0,0-1 0,0 1 0,0 0 0,0 0 0,-1 0 0,1 0 0,0 0 0,-1 0 0,1 1 0,0-1 0,-1 0 0,0 1 0,1-1 0,-1 1 0,0 0 0,0-1 0,0 1 0,0 0 0,0 0 0,0 0 0,0 0 0,-1 0 0,1 0 0,0 0 0,-1 0 0,0 0 0,0 0 0,0 0 0,1 0 0,-2 0 0,1 0 0,0 0 0,0 0 0,-1 0 0,1 0 0,-2 3 0,0 2 0,-1 0 0,1 0 0,-2-1 0,1 1 0,-1-1 0,0 1 0,0-1 0,-1 0 0,-6 6 0,4-5-190,0 0 0,0-1 0,0 0 0,-1 0 0,0-1 0,0 0 0,0 0 0,-1-1 0,1 0 0,-1-1-1,0 0 1,0 0 0,0-1 0,-18 2 0</inkml:trace>
  <inkml:trace contextRef="#ctx0" brushRef="#br0" timeOffset="1">459 1 19955,'0'0'12812,"2"85"-12812,-2-40 0,0 1 0,2 1 0,1-5 0,5-7 0,-1-7 0,4-8 0,-4-7 0,2-4-1954,-5-9-1889,-4-14-11052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10954,'0'0'16720,"-7"11"-14259,-3 6-2132,1 1 0,1 0 0,1 1 0,0 0 0,1 0 0,1 0 0,-4 40 0,5-12-329,2 1 0,3 0 0,1 0 0,15 78 0,-14-123 0,1-13 0,0-13 0,0-15 0,-2-1 0,-5-74 0,-1 104 0,0 12 0,-2 14 0,6-14 0,0 0 0,-1 0 0,1 0 0,0 0 0,0 0 0,1 1 0,-1-1 0,1 0 0,-1 0 0,1 0 0,0 0 0,0-1 0,1 1 0,-1 0 0,0 0 0,1-1 0,0 1 0,-1 0 0,1-1 0,0 0 0,0 1 0,1-1 0,-1 0 0,0 0 0,1 0 0,-1-1 0,1 1 0,0 0 0,0-1 0,-1 0 0,1 0 0,0 0 0,0 0 0,0 0 0,0 0 0,0-1 0,0 0 0,5 1 0,2 0 0,1-1 0,-1 0 0,1-1 0,-1 0 0,0-1 0,1 0 0,-1 0 0,0-1 0,0 0 0,-1-1 0,1 0 0,-1-1 0,15-8 0,-9 2 0,0-1 0,-1 0 0,0-1 0,-1 0 0,0-1 0,-1-1 0,13-20 0,-41 61 0,0 1 0,-16 38 0,26-51 0,0 0 0,2 1 0,0-1 0,0 1 0,1 0 0,-1 29 0,4-43 0,0 1 0,0-1 0,0 0 0,0 1 0,0-1 0,1 0 0,-1 0 0,0 1 0,1-1 0,-1 0 0,1 0 0,-1 0 0,1 1 0,0-1 0,-1 0 0,1 0 0,0 0 0,0 0 0,0 0 0,0 0 0,0 0 0,0-1 0,0 1 0,0 0 0,0 0 0,0-1 0,2 2 0,0-1 0,1-1 0,-1 1 0,1 0 0,0-1 0,-1 0 0,1 1 0,-1-1 0,1-1 0,0 1 0,3-1 0,3-1 0,0-1 0,-1 1 0,0-1 0,1-1 0,-1 0 0,-1 0 0,11-7 0,-11 4-365,0 1 0,-1-2 0,0 1 0,0-1 0,-1 0 0,0 0 0,0-1 0,-1 0 0,0 0 0,-1 0 0,0-1 0,0 1 0,2-12 0,0-3-1437,-2-1 0,-1 0 0,0 1 0,-2-32 0,-1 15-6884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6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1 265 17553,'0'0'13036,"74"-64"-11435,-27 41-1024,7 0-577,4-4 0,6 0 0,2-1-801,5-6-3491,6-5-14221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38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1774 1 5285,'-463'144'-9,"349"-99"352,-210 114 1,223-98 854,2 5 1,-119 103-1,163-120-529,2 2 0,2 3 0,3 1 0,-79 121 0,109-145-531,1 0 1,2 2-1,1 0 1,1 1-1,2 0 1,1 1-1,-5 39 1,12-51-98,0 1 0,2-1 0,0 0 0,2 1 1,1-1-1,0 1 0,2-1 0,1 0 0,0-1 0,2 1 0,18 41 0,-5-29-27,1-2-1,2 0 1,1-1-1,1-1 1,2-1-1,1-2 0,1-1 1,2-1-1,0-1 1,44 25-1,46 21 60,200 85 0,-301-147-62,261 114 221,359 104-1,-483-184-126,1-6 0,1-8 0,2-6-1,175 1 1,-272-23-34,0-3-1,0-2 0,-1-4 1,1-2-1,-2-3 0,0-3 1,0-2-1,-2-3 1,-1-3-1,112-62 0,-119 52 10,-1-3 1,-2-1-1,-2-3 0,-1-2 0,-3-1 0,-1-3 0,-2-1 0,-3-2 0,-2-2 0,-2-1 0,-3-1 0,30-73 0,-31 54 235,-3-1 0,-3-1 0,-4-1 0,-3 0 0,-3-2 0,-4 1 0,-3-2 0,-3 1 0,-11-107 0,4 142-157,-3 0-1,-1 0 1,-2 1 0,-2 0-1,-2 1 1,-1 0 0,-2 2-1,-2 0 1,-34-52 0,35 66-118,0 0 0,-2 1 0,-1 1-1,-1 1 1,-1 1 0,-1 1 0,0 1 0,-2 1 0,0 1 0,-1 1 0,0 2 0,-2 1-1,-54-18 1,25 16-61,0 3 0,-1 2-1,0 3 1,0 3 0,-1 2-1,-77 7 1,7 9-1052,-229 54 0,-138 67-4293,467-126 4844,-212 60-4678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48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802 148 7495,'-8'14'779,"-49"89"153,4 2 0,5 3-1,-44 147 1,-66 599-549,87-400-537,24-191 130,-129 782-48,84 12 45,116-48 882,-9-865-678,6-1 0,6-1 0,7-1 1,102 267-1,-129-392-171,7 22 2,2-1 0,2 0 0,1-2-1,2 0 1,36 46 0,-54-77-11,0-1 1,0 0-1,0 1 0,0-1 0,1-1 1,-1 1-1,1 0 0,0-1 0,0 0 0,0 0 1,0 0-1,0 0 0,0-1 0,0 1 1,1-1-1,-1 0 0,0-1 0,1 1 0,-1-1 1,1 1-1,-1-1 0,1-1 0,-1 1 1,0-1-1,6-1 0,-2-1 29,0 0 0,1-1 0,-1-1 0,-1 1 0,1-1 0,-1 0 0,0-1 0,0 0 0,0 0 0,-1 0 0,7-10 0,156-218 1370,-80 103-1302,-37 53-87,-4-2 1,-3-2 0,-4-2 0,-4-1-1,-4-2 1,-3-1 0,-4-2-1,17-116 1,45-547 39,-59-10 580,-21 457 445,2 13-103,9-1184 955,-30 1202-1869,-13 0 1,-103-474-1,56 504 4,62 222-52,-1 0-1,0 1 1,-2 0-1,0 0 1,-2 1-1,0 1 0,-1 0 1,-19-17-1,29 32-5,0 0 0,0 1-1,-1-1 1,0 1 0,0 1 0,0-1 0,0 1-1,0 0 1,-1 0 0,0 1 0,1 0-1,-1 0 1,0 0 0,0 1 0,0 0 0,0 1-1,0-1 1,0 1 0,0 1 0,0-1-1,0 1 1,0 0 0,0 1 0,1 0 0,-1 0-1,0 0 1,1 1 0,-11 6 0,-6 4-138,2 2 0,0 0 1,0 1-1,2 1 0,0 1 1,-22 27-1,-117 150-4262,83-105 192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16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1 1 10698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16.9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156 480 15246,'-12'2'529,"1"0"-288,1 1 1,0 0-1,0 0 1,0 1 0,0 0-1,-14 9 1,21-11-149,0 0 1,1-1-1,0 1 0,-1 0 1,1 1-1,0-1 1,0 0-1,0 1 1,0-1-1,1 1 1,-1-1-1,1 1 1,-1 0-1,1 0 1,0 0-1,0 0 1,0 0-1,0 0 1,1 0-1,-1 0 0,1 0 1,0 0-1,0 0 1,0 0-1,0 0 1,1 0-1,-1 0 1,1 0-1,0 0 1,0 0-1,0 0 1,0 0-1,2 3 1,3 6 19,1-1 1,0 0-1,0 0 1,1-1-1,1 1 1,0-2-1,0 0 1,16 12 0,90 62 663,-51-43-478,2-3 1,1-3 0,2-3 0,132 41 0,-141-56-262,2-2 0,0-3 1,0-3-1,1-3 0,0-2 0,74-6 1,-114 0-31,0 0 0,0-2 0,0-1 0,0 0 0,-1-2 1,-1 0-1,1-1 0,-1-2 0,-1 0 0,22-16 0,-34 21 20,0 0-1,-1-1 0,1 0 0,-2 0 0,1-1 0,-1 1 1,0-2-1,0 1 0,-1-1 0,0 1 0,4-13 0,-7 14 43,0-1 1,0 0-1,-1 0 0,0 1 0,0-1 0,-1 0 0,0 0 0,0 0 0,-1 0 0,0 1 0,0-1 0,-1 0 0,0 1 0,0-1 0,-1 1 0,-4-8 0,-2-3 154,-1 1 0,-1 0 0,0 1 0,-1 0 0,-1 1 0,-1 0 0,-18-16 0,-119-87 1046,111 89-995,-154-121 741,-56-41 322,230 177-1258,0 2 1,0 0-1,-1 0 0,-1 2 0,-36-12 0,47 19-49,0 0-1,0 1 1,0 1 0,0-1-1,0 2 1,0-1-1,-1 2 1,1 0-1,0 0 1,0 1-1,0 0 1,0 1 0,0 0-1,-11 5 1,-7 6-45,0 2 0,1 1 1,1 1-1,0 2 1,-28 27-1,-111 123-3038,149-152 1967,-35 46-3348,28-18-2861,18-13-5043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13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2530,'0'0'7528,"0"9"-7149,0-6-334,0 0 0,-1-1 0,2 1 0,-1 0 1,0-1-1,0 1 0,1 0 0,0-1 0,-1 1 0,1 0 1,0-1-1,0 1 0,1-1 0,-1 0 0,0 1 1,4 3-1,0-2 120,0 1 0,0-1-1,1 0 1,0 0 0,0-1 0,0 1 0,10 2 0,405 147 2284,-134-56-2304,-79-17 4,471 163 1960,212 74-822,68 21 843,-910-325-1930,-24-7 46,0 0 0,-1 2 0,0 1 0,0 1 0,33 19 0,-44-16 764,-6-7-2184,-2-14-4577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5:02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5001 238 11755,'-268'-64'7369,"-365"-60"-7141,490 103 265,0 5 0,0 6 0,-2 7 0,1 6 0,1 7 0,0 5 1,-242 59-1,159-11-249,2 10 0,5 9 1,3 10-1,4 9 1,5 9-1,5 9 0,5 9 1,-183 156-1,270-191-244,-110 121 0,180-170-11,2 2 1,1 1-1,3 2 0,2 2 1,-37 78-1,60-108 2,1 0 0,1 1 1,0 0-1,2 0 0,1 0 0,1 1 0,-1 34 1,4-45 4,0 1 1,1-1 0,1 1 0,0-1 0,1 0 0,0 0 0,1 0 0,1 0-1,-1 0 1,2-1 0,0 0 0,0 0 0,1 0 0,15 18 0,-3-10 27,1-1 0,1-1-1,0-1 1,1 0 0,0-2 0,1-1 0,1-1 0,0 0 0,32 9 0,11 0 67,0-4 0,97 14 0,333 9 154,6-46-164,-33-25 95,-1-21 0,-3-20 0,480-140 0,-471 76 319,-6-20 0,453-221-1,-566 198-274,-288 140-156,-1-4 0,119-99 0,-167 125-48,-1-1 0,-1 0 1,-1-2-1,0 0 1,-2 0-1,0-1 1,-1-1-1,11-28 1,-20 41-7,0 0 0,-1-1 0,0 0 1,-1 0-1,0 1 0,0-2 1,-1 1-1,0 0 0,-1 0 0,0 0 1,-1 0-1,0 0 0,-1 0 0,0 0 1,0 0-1,-1 0 0,0 1 1,-1-1-1,0 1 0,-1 0 0,0 0 1,-11-15-1,0 6-28,0 1 0,-2 0 0,0 1 0,0 2 0,-2-1 0,0 2-1,0 1 1,-1 0 0,0 2 0,-36-13 0,-16-1-6,-2 3-1,-76-12 1,-49 3 233,-2 9 1,0 8-1,-299 21 1,288 11-244,1 10 0,1 8 0,3 10 0,-235 86-1,-177 104-3100,17 32-5256,109-33-6444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53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439 58 9385,'-14'15'2706,"-30"36"-2561,2 3-1,2 1 0,-35 67 0,62-98-125,2 0 0,0 1 0,2 0 0,1 1 0,1 0 0,1 0 0,-3 31 0,8-42 3,0 0 1,1 0 0,1 0-1,0 0 1,2 0-1,-1-1 1,2 1 0,0-1-1,0 1 1,2-1 0,0 0-1,0-1 1,1 1-1,11 14 1,0-3 122,1-1 0,1-1-1,1-1 1,1 0 0,1-2-1,1-1 1,0 0 0,2-2 0,0-1-1,1-1 1,0-2 0,38 14-1,-45-20-77,1-1-1,1 0 0,-1-2 1,1-1-1,0 0 0,0-2 1,0 0-1,0-1 0,-1-2 1,1 0-1,0-1 0,0-2 0,-1 0 1,0-1-1,0-1 0,-1-1 1,33-17-1,-10-1 86,-1-2-1,-1-2 1,-2-2 0,-2-1-1,60-67 1,-68 66-108,-2-1 0,-1-2 0,-2 0 0,-2-2-1,-1 0 1,27-75 0,-42 96-15,0 0 1,-2 0-1,0-1 0,-1 0 0,-1 1 1,0-1-1,-2 0 0,-2-28 0,0 37 30,1 0 0,-2 1 0,0-1 0,0 1 0,0-1 0,-1 1 0,-1 0 0,1 1 0,-2-1 0,1 1 0,-1 0 0,0 0-1,-1 1 1,1-1 0,-2 2 0,1-1 0,-15-9 0,-3 1 205,-1 1-1,0 1 0,-1 1 1,-1 1-1,0 2 1,0 0-1,0 2 1,-1 2-1,-49-4 0,31 6-78,0 2 0,0 2-1,0 2 1,0 3 0,-61 14-1,5 11 250,-125 54 0,-20 7-746,233-87-647,0-1 0,-1-1 0,1-1 0,-27 2 1,2-4-5502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3:56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936 1 12075,'-14'0'1431,"0"0"-1417,0 0 0,1 1-1,-1 1 1,0 0 0,0 1-1,1 0 1,-1 1 0,1 1 0,0 0-1,1 0 1,-1 2 0,1-1 0,-15 12-1,-10 14-435,2 2 1,2 2-1,1 1 0,1 1 0,-49 84 0,25-23 575,-61 155-1,-102 392 1908,203-596-1728,-3 6 537,3 1 0,3 1 0,2 0 0,-4 93 0,13-141-826,1 1-1,0-1 0,1 1 0,1-1 1,-1 0-1,2 1 0,-1-1 1,1 0-1,1 0 0,0-1 0,0 1 1,1-1-1,0 0 0,1 0 1,0 0-1,0-1 0,1 0 1,0 0-1,0-1 0,1 1 0,0-2 1,0 1-1,1-1 0,-1-1 1,11 6-1,0-3-40,0-1 1,0 0-1,1-1 1,0-2-1,0 0 1,37 3-1,-12-5 5,0-3 0,47-5-1,-51 0-7,-1-2-1,0-1 1,0-2-1,-1-2 1,0-1-1,-2-2 1,0-2-1,0-1 0,-2-2 1,54-42-1,-63 43 13,-1-2-1,-1 0 0,-1-2 1,-1-1-1,-1 0 1,-2-2-1,0 0 0,-2-1 1,-1-1-1,-1 0 0,-1-1 1,-2-1-1,14-54 0,-19 50 109,-2-1 0,-2 0 0,-1 0 0,-1 1 0,-3-1 0,0 0 0,-3 0 0,-1 1 0,-1-1 0,-2 2 0,-2-1 0,-1 1 0,-22-44 0,19 48 44,-1 1 0,-2 1 0,-1 1 0,-1 1 0,-1 0 0,-1 1 0,-1 2 0,-1 0 0,-1 2 0,-1 0 0,-1 2 0,-1 1 0,0 1 0,-53-22 0,59 31-120,0 0 0,-1 1 0,0 2 0,0 0 0,-1 2 0,1 0 0,-1 1 0,1 2 0,-29 2 0,34 1-112,0 0 1,1 0-1,0 2 0,0 0 0,0 1 0,1 1 0,-1 0 1,2 1-1,-1 1 0,1 0 0,0 1 0,-24 23 1,9-2-804,2 2 1,1 1 0,2 1 0,-29 52-1,-34 62-3831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08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16 145 18257,'0'0'10698,"11"5"-10415,-8-4-281,2 2 64,0-1-1,-1 0 1,1 0 0,0 0-1,0-1 1,0 1-1,0-1 1,1-1-1,-1 1 1,0-1 0,0 0-1,0 0 1,1 0-1,-1-1 1,0 0-1,0 0 1,0 0-1,0 0 1,7-4 0,65-43 1749,-85 54-1763,0 0-1,0 0 1,0 1 0,1 0 0,0 0 0,-9 13 0,-11 10-15,4-6-37,23-24 0,0 0 0,-1 1 0,1-1 0,0 0 0,0 0 0,-1 0 0,1 0 0,0 0 0,0 0 0,0 0 0,-1 0 0,1-1 0,0 1 0,0 0 0,-1 0 0,1 0 0,0 0 0,0 0 0,0 0 0,0 0 0,-1 0 0,1-1 0,0 1 0,0 0 0,0 0 0,0 0 0,-1 0 0,1 0 0,0-1 0,0 1 0,0 0 0,0 0 0,0 0 0,0-1 0,0 1 0,0 0 0,-1 0 0,1 0 0,0-1 0,0 1 0,0 0 0,0 0 0,0-1 0,0 1 0,0 0 0,0 0 0,0 0 0,0-1 0,1 1 0,-1 0 0,0 0 0,0 0 0,0-1 0,0 1 0,0 0 0,0 0 0,0 0 0,0-1 0,1 1 0,-1 0 0,0-19 0,1 7 0,4-78 0,-6 84 0,1 1 0,-1-1 0,1 1 0,-2-1 0,1 1 0,0-1 0,-1 1 0,0 0 0,-1 0 0,1 0 0,-1 0 0,0 0 0,-4-6 0,6 10 0,0 0 0,1 0 0,-1 0 0,0 0 0,0 1 0,0-1 0,0 0 0,0 0 0,0 1 0,0-1 0,0 0 0,0 1 0,0-1 0,0 1 0,-1-1 0,1 1 0,0 0 0,0 0 0,0-1 0,-1 1 0,1 0 0,0 0 0,0 0 0,0 0 0,-1 0 0,0 1 0,0 0 0,0 0 0,0 0 0,1 0 0,-1 0 0,0 1 0,1-1 0,-1 1 0,1-1 0,0 1 0,-1-1 0,1 1 0,0 0 0,0-1 0,-1 3 0,-2 5 0,0 0 0,1 0 0,0 0 0,1 0 0,-3 16 0,4-20 0,1 0 0,-1 0 0,1 1 0,0-1 0,1 0 0,-1 1 0,1-1 0,0 0 0,0 0 0,3 7 0,-3-9 0,1-1 0,-1 0 0,1 0 0,-1 0 0,1 0 0,0-1 0,0 1 0,0 0 0,0-1 0,0 1 0,0-1 0,0 0 0,1 0 0,-1 0 0,0 0 0,1 0 0,-1 0 0,1-1 0,-1 1 0,1-1 0,-1 1 0,1-1 0,3 0 0,4 1 0,1-1 0,-1 0 0,0 0 0,0-1 0,0 0 0,0-1 0,0 0 0,-1 0 0,1-1 0,0 0 0,-1-1 0,0 0 0,14-9 0,-22 13-69,0-1 1,-1 1-1,1-1 1,0 1-1,-1 0 0,1-1 1,0 1-1,-1-1 0,1 0 1,-1 1-1,1-1 1,-1 1-1,1-1 0,-1 0 1,1 1-1,-1-1 1,0 0-1,0 0 0,1 1 1,-1-1-1,0 0 1,0 0-1,0 1 0,1-1 1,-1 0-1,0 0 0,0 0 1,0 1-1,-1-1 1,1 0-1,0 0 0,0 1 1,0-1-1,-1-1 1,-18-18-6752,16 18 5562,-11-10-10748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5 3459,'0'0'18065,"-61"-5"-14733,56 5-642,2 0-1024,3 1-1122,0 2-416,5-2-128,11 4-384,-3-2-1858,4-1-2467,-1 2-2594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09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1909 177 5285,'5'-7'726,"1"0"-1,-1-1 1,-1 1-1,0-1 1,0 0-1,0 0 1,-1 0-1,3-13 1,-5 19-485,-1-1 1,1 1-1,-1-1 1,0 0-1,0 1 1,0-1-1,0 0 1,0 1-1,0-1 1,-1 0 0,1 1-1,-1-1 1,0 0-1,0 1 1,0-1-1,0 1 1,0 0-1,0-1 1,-1 1-1,1 0 1,-1 0-1,0 0 1,1 0 0,-1 0-1,0 0 1,0 0-1,0 1 1,-1-1-1,1 1 1,0-1-1,-4-1 1,-12-2-86,-1 0-1,1 1 1,0 2 0,-1-1 0,0 2 0,1 0 0,-1 2-1,-26 3 1,22-3-111,-53 6-18,-116 24 0,-72 34 56,262-65-82,-167 47 73,-174 72-1,270-89 408,1 4 0,3 2 0,0 4 0,-111 86 0,157-107-172,1 1 1,1 1-1,1 1 0,-32 44 1,45-56-215,1 0 1,0 0-1,1 1 1,0 0-1,0 0 1,1 0-1,1 0 1,0 1-1,0-1 0,1 1 1,1 0-1,0 0 1,0 0-1,3 21 1,-1-26-18,1 0 0,0 0 0,0 0 0,0-1 0,1 1 0,0-1 0,0 0 0,1 0-1,0 0 1,0 0 0,0-1 0,6 6 0,-1-2-9,1 0-1,0-1 1,1 0-1,-1 0 1,2-1-1,11 5 1,8 1-5,0-1 1,1-1-1,0-2 0,41 7 1,4-5 50,1-2 0,1-5 0,0-3 0,-1-3 0,1-3 0,104-22 0,-89 7 561,-1-4 0,-2-4 0,0-4 0,159-81 0,-199 85-642,0-1-1,-2-3 0,55-46 1,-90 67-36,-1-1 0,-1 0 1,0-1-1,0 0 0,-2 0 1,1-2-1,-2 1 0,0-1 1,-1-1-1,0 1 0,-1-1 1,-1-1-1,0 1 0,-2-1 1,4-21-1,-7 28 2,-1-1 0,0 1 0,-1-1 0,0 1 0,0 0 0,-1-1 0,-1 1 0,0 0 0,0 0 0,-1 1 0,0-1 0,0 1 0,-1 0 0,-1 0 0,1 0 0,-2 1 0,1 0 0,-1 0 0,0 0 0,-1 1 0,1 0 0,-2 1 0,-15-11 0,2 3 0,-1 2 0,0 0 0,0 2 0,-1 1 0,0 0 0,-1 2 0,0 1 0,-42-6 0,30 8-393,0 1 0,0 2 1,0 1-1,0 2 0,0 2 0,0 1 1,1 2-1,0 1 0,0 2 0,1 1 1,0 2-1,1 2 0,-53 30 0,7 8-4582,11 1-2328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1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1791 75 6854,'-10'-5'3097,"-14"-7"-2541,0 1-1,-1 1 1,0 1 0,0 2 0,-1 0 0,0 2 0,-43-4 0,2 11-138,1 2 0,-1 4 0,1 2 0,1 3 0,0 3 1,-76 29-1,-13 16 1292,-195 106 0,334-159-1632,-63 33 341,-111 77 0,170-104-333,0 1 0,1 0-1,0 1 1,2 1-1,0 1 1,0 0-1,2 1 1,1 1 0,0 0-1,-19 41 1,28-50 6,0 0 0,1 0 0,0 1 1,1-1-1,0 1 0,1-1 0,0 1 1,1 0-1,0-1 0,1 1 0,0 0 1,3 11-1,-2-15-46,1 0 0,0 0 0,0-1 0,1 1 0,-1-1 0,2 0 0,-1 0 1,1 0-1,0-1 0,1 0 0,-1 0 0,1 0 0,0 0 0,1-1 0,-1 0 0,1 0 0,12 5 0,5 1 40,0-1-1,1-1 0,0-1 1,0-2-1,1 0 0,-1-2 1,1-1-1,40 0 0,-7-3 28,0-3-1,97-18 0,-34-6 283,-1-5-1,-2-5 0,-2-6 0,-2-4 0,181-104 0,-252 126-252,-1-2 0,-2-2-1,61-55 1,-89 72-105,-1-1-1,0-1 0,-1 0 1,-1-1-1,16-30 1,-21 36-19,-1 0 1,-1-1-1,0 1 1,0-1 0,-1 0-1,0 0 1,-1 0 0,0 0-1,0 0 1,-1 0 0,-2-14-1,1 17-3,-1 0-1,1 0 1,-1 0-1,0 0 0,-1 0 1,0 1-1,0-1 1,0 1-1,-1 0 1,0 0-1,0 0 0,-10-10 1,5 8 16,0 1 1,0-1 0,0 1-1,-1 1 1,0 0 0,-1 0-1,-13-5 1,-5 1 32,-2 1 1,1 0 0,-1 3-1,-61-6 1,23 8-70,-1 3 1,1 3 0,0 3 0,0 2 0,-112 29 0,11 16-2426,3 16-3518,78-27-885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2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1412 15086,'0'0'3134,"14"-12"-1111,264-265 3822,-51 47-4120,503-470-6,-709 680-1707,9-11-1,0 3-1,2 0 0,1 2 1,41-25-1,-72 50-59,0 0-1,0 0 1,0 0 0,0 0 0,0 0-1,0 1 1,0-1 0,0 1-1,0-1 1,1 1 0,3 0-1,-5 0-10,-1 0 0,1 0-1,-1 0 1,1 0-1,0 1 1,-1-1 0,1 0-1,-1 0 1,1 1 0,-1-1-1,1 0 1,-1 1-1,1-1 1,-1 0 0,1 1-1,-1-1 1,1 1-1,-1-1 1,0 1 0,1-1-1,-1 1 1,0-1-1,1 1 1,-1-1 0,0 1-1,0 1 1,1 0-191,-1 0 1,0 0-1,-1 0 0,1 0 1,0 0-1,-1 1 1,1-1-1,-1 0 0,1 0 1,-1 0-1,0 0 1,0-1-1,0 1 0,0 0 1,-1 0-1,1 0 1,0-1-1,-1 1 0,1-1 1,-1 1-1,-2 1 1,-25 18-7774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3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94 217 11883,'38'-82'5105,"26"-48"6190,-62 138-8664,-1 49-2235,-9 5-134,-3 0 0,-21 65 1,-49 121-51,20-66 113,55-162-372,10-24-477,13-34-776,-15 34 1201,45-117-2594,7-71-10387,-12-3 2918,-19 66 12658,-16 95 214,1-19 5351,-11 95-1076,6 33-4751,-1-33-1070,-1-23-865,1-1-1,1 0 1,0 0 0,1 1-1,1-2 1,1 1 0,0-1 0,18 33-1,-15-35-594,0 0 0,1-1 0,1 0 1,0-1-1,24 21 0,-22-23-944,23 23-3092,-34-32 3432,-1 0 0,0 0 0,1 0 0,-1 0 0,0 1 1,0-1-1,-1 0 0,1 0 0,0 1 0,0 3 0,0 6-9494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4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133 176 10122,'0'0'6438,"-80"51"-3107,53-28 224,9-4-1409,11-4-224,7-6-609,8-9-448,16 0 96,14-15 32,9-12-32,5-7-801,5-1-160,-2 0 0,-1 3 0,-8 2 0,-4 4 0,-8-2-2819,-10-2-4580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5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12 138 18706,'-7'2'3203,"3"0"-96,4 1 256,6-3-2530,17 0 288,10 0 64,9-14-609,6-7-415,3-3-97,-1 1-64,-7-1-705,-10 4-1505,-13 8-2435,-15 6-2017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6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1 273 15375,'0'0'8424,"59"-34"-6759,-22 2-256,5-8-1120,3-2-289,-1 2-2242,-4-1-3364,-5-2-4996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6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64 243 18866,'0'0'4441,"-8"11"-2252,3-5-2044,0 0 131,0 1 1,0-1-1,0 1 1,1 0-1,0 0 1,0 1-1,1-1 1,0 1-1,0 0 1,1 0-1,0 0 1,0 0-1,1 0 1,-1 11-1,2-17-266,1-1 0,-1 0 0,1 1 0,0-1 0,-1 0 0,1 0 0,0 1 0,0-1 0,0 0 0,0 0 0,0 0 0,0 0 0,0 0 0,0 0 0,1 0-1,-1-1 1,0 1 0,0 0 0,1-1 0,-1 1 0,1 0 0,-1-1 0,0 0 0,1 1 0,-1-1 0,1 0 0,-1 0 0,1 0 0,-1 0 0,2 0 0,55-1 63,-47 0-44,43-6-158,-44 4 106,0 1 0,0 0 0,1 1 0,-1 0 0,1 1 0,-1 0 0,1 1 0,-1-1 0,1 2 0,-1 0 0,11 3 0,-19-4 42,0 1 0,0-1 1,0 1-1,0-1 1,0 1-1,0 0 1,0 0-1,-1 0 1,1 0-1,0 0 1,-1 0-1,0 0 1,1 0-1,-1 1 1,0-1-1,0 1 1,-1-1-1,1 1 0,0-1 1,-1 1-1,1-1 1,-1 1-1,0-1 1,0 1-1,0-1 1,0 1-1,-1 0 1,1-1-1,0 1 1,-1-1-1,0 1 1,0-1-1,-1 4 0,-2 4 227,0-1 0,0 0-1,0-1 1,-1 1-1,-1-1 1,1 0-1,-12 12 1,10-12-165,-1-1 0,0 1 1,-1-1-1,0-1 0,0 0 0,-14 8 0,20-13-160,1 0-1,-1 0 1,1 0-1,-1 0 1,1 0-1,-1-1 1,1 1-1,-1-1 1,0 0-1,1 1 1,-1-1-1,0 0 1,1-1 0,-1 1-1,0 0 1,1-1-1,-1 0 1,1 1-1,-1-1 1,1 0-1,-1 0 1,1 0-1,0-1 1,-1 1-1,1-1 1,0 1-1,0-1 1,0 0-1,0 1 1,0-1-1,-2-4 1,-5-7-2297,0-1 1,1 1-1,1-1 0,-8-22 1,-5-24-9466</inkml:trace>
  <inkml:trace contextRef="#ctx0" brushRef="#br0" timeOffset="1">41 162 17809,'0'0'11307,"67"-52"-9706,-44 36-800,9 1-673,0 2-64,4 0-1858,5-4-3202,5-1-2051,0 1-1473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6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17713,'-9'12'3689,"-12"20"-115,-33 65 1,48-85-3216,1 0-1,0 0 1,1 1-1,0-1 1,1 1-1,1 0 1,0 0-1,0 0 1,2 0-1,0 24 1,1-33-353,0 0 0,1 0 0,-1 0 0,1-1-1,-1 1 1,1-1 0,0 1 0,0-1 0,1 0 0,-1 1 0,1-1 0,-1 0 0,1-1 0,0 1 0,0 0 0,0-1 0,1 0 0,-1 0 0,0 0 0,1 0 0,0 0 0,-1-1-1,1 1 1,0-1 0,0 0 0,0 0 0,-1-1 0,1 1 0,0-1 0,0 0 0,0 0 0,5 0 0,-4 0-3,1 0 0,-1 0 0,1-1 1,-1 0-1,0 0 0,1 0 0,-1-1 0,0 1 0,1-1 1,-1 0-1,0-1 0,-1 1 0,1-1 0,0 0 0,-1 0 1,1-1-1,-1 1 0,0-1 0,0 0 0,-1 0 0,1 0 1,-1-1-1,3-4 0,0-6-3,-1 0 0,-1 0 0,-1 0 0,0 0 0,-1-1 0,1-27 0,-3 31 0,0 1 0,-1-1 0,0 1 0,0-1 0,-2 1 0,1-1 0,-1 1 0,-1 0 0,-8-17 0,11 25-54,-1 0 0,0 0 0,0 0-1,0 1 1,0-1 0,0 0 0,-1 1 0,1 0 0,-1 0 0,1 0 0,-1 0-1,0 0 1,0 0 0,0 1 0,0-1 0,0 1 0,0 0 0,0 0 0,-1 0-1,1 0 1,0 0 0,-1 1 0,1 0 0,0-1 0,-1 1 0,1 1 0,0-1-1,-1 0 1,1 1 0,0 0 0,-1-1 0,1 1 0,-4 3 0,3-3-80,0 1 0,1 0 0,-1 0 1,1 1-1,-1-1 0,1 1 1,0 0-1,0 0 0,0 0 1,1 0-1,-1 0 0,1 0 0,-1 1 1,1-1-1,0 1 0,1 0 1,-1 0-1,1 0 0,-1-1 0,1 1 1,0 0-1,1 1 0,-1-1 1,1 0-1,-1 0 0,2 8 1,-1-11-217,0 0 0,0 1 1,0-1-1,1 0 1,-1 0-1,0 0 1,1 0-1,-1 1 0,1-1 1,-1 0-1,1 0 1,0 0-1,-1 0 1,1 0-1,0 0 0,0 0 1,0 0-1,0-1 1,0 1-1,0 0 1,0 0-1,0-1 0,0 1 1,0-1-1,0 1 1,0-1-1,0 1 1,2 0-1,18 3-7989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7.3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20307,'0'0'4218,"-11"5"-1330,2 0-2615,-1 0 0,1 1 0,0 0 0,1 0 1,-1 1-1,1 0 0,1 1 0,-1-1 0,1 2 1,1-1-1,-1 1 0,2 0 0,-1 0 0,1 0 1,0 1-1,-4 14 0,6-16-241,1 0-1,0 0 1,1 0-1,0 0 1,0 0-1,0 0 1,1 0-1,1 0 1,-1 0-1,1 0 1,1 0-1,-1 0 1,1 0-1,1-1 1,-1 1-1,1-1 1,5 9-1,-5-11-25,1 0-1,-1-1 1,1 1-1,0-1 1,0 0-1,0-1 1,0 1-1,1-1 1,0 1-1,-1-1 1,1-1-1,0 1 1,1-1-1,-1 0 1,0 0-1,1 0 1,-1-1-1,1 0 1,-1 0-1,1 0 1,0-1-1,-1 1 1,1-1-1,0-1 1,6 0-1,-5-1-5,0 0 0,0 0 0,-1 0 0,1-1 0,-1 0 0,1 0 0,-1 0 0,0-1 0,0 0 0,0 0 0,-1-1 0,0 0 0,0 0 0,0 0 0,0 0 0,-1-1 0,0 0 0,0 1 0,0-2 0,-1 1 0,0 0 0,3-9 0,1-2 0,-1-1 0,0 0 0,-1 0 0,-1 0 0,-1-1 0,-1 0 0,1-22 0,-3 39 0,0-1 0,0 1 0,0-1 0,0 1 0,0-1 0,0 1 0,-1-1 0,1 1 0,-1-1 0,0 1 0,1 0 0,-1-1 0,-1 1 0,1 0 0,0 0 0,0 0 0,-1-1 0,1 1 0,-1 1 0,0-1 0,1 0 0,-1 0 0,0 1 0,0-1 0,0 1 0,0-1 0,-1 1 0,1 0 0,0 0 0,0 0 0,-1 0 0,1 0 0,-1 1 0,1-1 0,-1 1 0,1-1 0,-1 1 0,1 0 0,-1 0 0,1 0 0,-1 0 0,1 1 0,-1-1 0,1 1 0,0-1 0,-4 2 0,4 0-277,-1-1 1,1 1-1,1-1 0,-1 1 0,0 0 1,0 0-1,1 0 0,-1 0 1,1 0-1,-1 0 0,1 0 1,0 1-1,0-1 0,0 0 0,0 1 1,0-1-1,1 1 0,-1-1 1,1 1-1,-1 4 0,0 0-1319,0-1-1,1 1 0,0 0 1,0 0-1,0 0 1,3 12-1,8 2-11845</inkml:trace>
  <inkml:trace contextRef="#ctx0" brushRef="#br0" timeOffset="1">459 217 21652,'0'0'11115,"49"-10"-11115,-22-16-2883,1-8-2081,-1-4-1667,1-7-5732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 20179,'0'0'5509,"-11"1"-1339,-4 0-3715,0 2 0,0-1 0,0 2 0,-20 7 0,29-9-415,0 1-1,0 0 1,1 0 0,-1 0-1,1 1 1,-1 0-1,1 0 1,0 0 0,1 1-1,-1-1 1,1 1 0,0 0-1,0 1 1,0-1-1,-3 7 1,5-8-40,0-1 0,1 1 0,-1 0 0,1-1 0,0 1 0,0 0 0,0 0 0,0 0 0,1 0 0,0 0 0,0 0 0,0 0 0,0-1 0,0 1 0,1 0 0,1 5 0,-1-7 0,0 0 0,0 0 0,1 0 0,-1 0 0,1 0 0,-1 0 0,1 0 0,0 0 0,0-1 0,0 1 0,0-1 0,0 1 0,0-1 0,0 0 0,0 0 0,0 0 0,1 0 0,-1 0 0,0 0 0,1-1 0,-1 1 0,1-1 0,-1 0 0,1 1 0,4-1 0,5-1 0,0 0 0,0 0 0,0-1 0,0-1 0,-1 0 0,1 0 0,-1-1 0,0 0 0,0-1 0,0-1 0,0 0 0,-1 0 0,15-12 0,11-5 0,-36 23 0,0 0 0,0 0 0,1-1 0,-1 1 0,0 0 0,0 0 0,1 0 0,-1 0 0,0-1 0,1 1 0,-1 0 0,0 0 0,1 0 0,-1 0 0,0 0 0,0 0 0,1 0 0,-1 0 0,0 0 0,1 0 0,-1 0 0,0 0 0,1 0 0,-1 0 0,0 0 0,0 0 0,1 0 0,-1 1 0,0-1 0,1 0 0,-1 0 0,0 0 0,0 0 0,1 1 0,-1-1 0,0 0 0,0 0 0,1 0 0,-1 1 0,0-1 0,0 1 0,3 18 0,-11 34 0,6-39 0,2-13 0,0 1 0,-1-1 0,1 1 0,0-1 0,0 1 0,1-1 0,-1 1 0,0-1 0,0 0 0,1 1 0,-1-1 0,1 1 0,-1-1 0,1 0 0,0 1 0,-1-1 0,1 0 0,0 0 0,0 0 0,0 1 0,0-1 0,0 0 0,0 0 0,2 1 0,0 0 0,0-1 0,1 1 0,-1-1 0,0 0 0,1 0 0,-1 0 0,0-1 0,1 1 0,-1-1 0,6 0 0,4 0 0,-1-1 0,1 0 0,-1-1 0,1-1 0,15-5 0,3-5 0,48-27 0,-25 11 0,-39 23 0,-15 6 0,1 0 0,-1 0 0,1 0 0,-1 0 0,0 1 0,1-1 0,-1 0 0,1 0 0,-1 0 0,0 0 0,1 1 0,-1-1 0,1 0 0,-1 0 0,0 1 0,1-1 0,-1 0 0,0 1 0,0-1 0,1 0 0,-1 1 0,0-1 0,0 0 0,1 1 0,-1-1 0,0 1 0,0-1 0,0 0 0,0 1 0,1-1 0,-1 1 0,0-1 0,0 1 0,0-1 0,0 0 0,0 1 0,0-1 0,0 1 0,0-1 0,-1 1 0,1 0 0,-1 15 0,-2 9 0,2-23 0,0 0 0,1 1 0,-1-1 0,1 1 0,0-1 0,0 0 0,0 1 0,0-1 0,0 1 0,1-1 0,0 3 0,0-4 0,0 0 0,-1 0 0,2 0 0,-1 0 0,0 0 0,0 0 0,0 0 0,0-1 0,0 1 0,1 0 0,-1-1 0,0 1 0,1-1 0,-1 0 0,0 1 0,1-1 0,-1 0 0,0 0 0,1 0 0,-1 0 0,1 0 0,-1 0 0,0 0 0,3-1 0,5 0-316,-1 0-1,1 0 1,-1-1 0,1 0 0,8-4-1,70-35-7164,-69 31 5559,35-17-7469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7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0 6150,'0'0'17504,"-11"4"-14578,4-1-2657,-1 1 0,1-1 0,0 1 0,0 1 0,1-1 0,-1 1 0,1 0 0,0 1 0,0-1 0,1 1 0,-1 0 0,1 1 0,1-1 0,-1 1 0,1 0 0,0 0 0,1 0 0,0 1 0,0-1 0,0 1 0,1 0 0,-2 12 0,4-15-269,-1 0 0,1 0 0,0 0 0,1 0 0,-1 0 0,1 0 0,0 0 0,0 0 0,0 0 0,1-1 0,0 1 0,0-1 0,0 1 0,1-1 0,-1 1 0,1-1 0,0 0 0,0 0 0,0-1 0,1 1 0,-1-1 0,1 1 0,0-1 0,0 0 0,0-1 0,5 4 0,-3-3 0,0-1 0,1 1 0,-1-1 0,1 0 0,-1 0 0,1-1 0,-1 0 0,1 0 0,0-1 0,0 1 0,-1-2 0,1 1 0,0-1 0,-1 0 0,1 0 0,0 0 0,-1-1 0,1 0 0,7-4 0,-9 3 0,0 0 0,-1 0 0,1 0 0,-1-1 0,1 1 0,-1-1 0,0 0 0,0 0 0,-1-1 0,1 1 0,-1-1 0,0 0 0,0 0 0,-1 0 0,1 0 0,-1 0 0,0-1 0,-1 1 0,1 0 0,-1-1 0,0 0 0,0 1 0,-1-1 0,0 0 0,0 1 0,0-1 0,-1 0 0,-1-7 0,0 10 0,1 0 0,-1 0 0,-1 0 0,1 0 0,0 0 0,-1 1 0,1-1 0,-1 1 0,0-1 0,0 1 0,0 0 0,0 0 0,0 0 0,0 1 0,0-1 0,-1 1 0,1 0 0,-1-1 0,1 2 0,-1-1 0,1 0 0,-8 0 0,-2 0 0,-1-1 0,1 2 0,-1 0 0,-26 3 0,40-3-9,0 0-1,-1 0 1,1 0-1,-1 0 1,1 0-1,-1 0 1,1 0-1,0 0 1,-1 0-1,1 0 1,-1 0-1,1 0 1,0 0-1,-1 0 1,1 1-1,0-1 1,-1 0-1,1 0 1,0 1-1,-1-1 1,1 0-1,0 0 1,-1 1-1,1-1 1,0 0-1,0 1 1,-1-1-1,1 0 1,0 1-1,0-1 1,0 0-1,-1 1 1,1-1-1,0 1 1,0-1-1,0 0 1,0 1-1,0-1 1,0 1-1,0-1 1,0 0 0,0 1-1,0-1 1,0 1-1,0-1 1,0 1-1,0-1 1,1 0-1,-1 1 1,0-1-1,0 0 1,0 1-1,0-1 1,1 0-1,-1 1 1,0-1-1,0 0 1,1 1-1,-1-1 1,0 0-1,1 1 1,-1-1-1,1 0 1,23 17-2528,-13-15 452,0-1 0,0 1 0,0-2 0,12 0 0,-20 0 1513,42 0-7580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8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51 22870,'-13'1'3758,"-4"2"-3203,1 1 0,-1 1 0,1 0 1,-1 1-1,2 1 0,-18 9 0,26-12-422,-1 0-1,1 0 1,0 1-1,0 0 1,0 0-1,1 1 1,0 0-1,0 0 1,0 0-1,1 0 1,0 1-1,0 0 1,1 1-1,0-1 1,0 1-1,-4 10 1,8-17-133,-1 1 0,1-1 0,0 0 0,0 0 0,-1 1 0,1-1 0,0 0 0,0 0 0,0 1 0,1-1 0,-1 0 0,0 1 0,0-1 0,1 0 0,-1 0 0,1 0 0,-1 1 0,1-1 0,-1 0 0,1 0 0,0 0 0,-1 0 0,1 0 0,0 0 0,0 0 0,0 0 0,0 0 0,0 0 0,0-1 0,0 1 0,0 0 0,0-1 0,0 1 0,1-1 0,-1 1 0,0-1 0,0 1 0,1-1 0,-1 0 0,0 0 0,0 1 0,1-1 0,-1 0 0,0 0 0,0 0 0,1-1 0,-1 1 0,2 0 0,2-1 0,0 1 0,1-1 0,-1 0 0,0 0 0,0 0 0,0-1 0,0 0 0,0 0 0,0 0 0,9-6 0,-6 2 0,-1-1 0,1 0 0,-1 0 0,0-1 0,-1 0 0,1 0 0,-2-1 0,1 1 0,-1-1 0,-1 0 0,1-1 0,-2 1 0,1-1 0,-1 0 0,-1 0 0,0 0 0,0 0 0,0-19 0,-2 28 0,0-1 0,0 0 0,0 1 0,-1-1 0,1 0 0,0 1 0,-1-1 0,0 0 0,1 1 0,-1-1 0,0 1 0,0-1 0,0 1 0,0-1 0,0 1 0,0 0 0,0-1 0,0 1 0,-1 0 0,1 0 0,0 0 0,-4-2 0,2 2 0,0-1 0,-1 1 0,0 0 0,1 0 0,-1 0 0,0 0 0,0 1 0,1 0 0,-1 0 0,-5 0 0,2 0 0,0 1 0,-1 0 0,1 0 0,0 1 0,0 0 0,1 0 0,-1 1 0,0 0 0,1 0 0,-1 0 0,-6 6 0,9-5-327,0 0 0,0 1 0,0 0 0,1 0 0,0 0 0,0 0 0,0 1 0,1-1 0,0 1 0,0-1 0,0 1 0,0 0 0,0 11 0,1-15 65,1 1 0,-1-1-1,1 1 1,0-1 0,0 1 0,0 0-1,1-1 1,-1 1 0,1-1-1,-1 1 1,1-1 0,0 1 0,0-1-1,0 1 1,0-1 0,1 0-1,-1 0 1,0 1 0,1-1 0,0 0-1,-1 0 1,1 0 0,0-1-1,0 1 1,0 0 0,0-1 0,0 1-1,1-1 1,-1 0 0,0 0-1,1 0 1,-1 0 0,5 1 0,8 1-10042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4:58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298 127 16271,'0'0'3454,"1"-11"171,2-33-331,-3 43-3189,0-1 1,-1 1 0,1-1-1,0 1 1,-1-1 0,1 1-1,-1 0 1,1-1-1,-1 1 1,0 0 0,0-1-1,1 1 1,-1 0 0,0 0-1,0-1 1,0 1-1,-1 0 1,1 0 0,0 0-1,0 1 1,0-1-1,-1 0 1,1 0 0,0 1-1,-1-1 1,1 0 0,-1 1-1,1 0 1,-1-1-1,1 1 1,-1 0 0,1 0-1,-1-1 1,1 1 0,-3 1-1,-5-2 359,1 1 0,-1 1 1,1-1-1,-13 4 0,9-1-464,1 1 0,-1 1 0,1 0 0,0 0 0,1 1 0,-1 0 0,1 1 0,0 0 0,1 1 0,0 0 0,0 0 0,1 1 0,-11 14 0,13-15 0,0 0 0,0 1 0,0-1 0,1 1 0,1 1 0,0-1 0,0 1 0,0 0 0,1 0 0,1 0 0,0 0 0,0 0 0,1 0 0,0 1 0,2 19 0,-1-26 0,1-1 0,0 1 0,0-1 0,0 1 0,0-1 0,0 0 0,1 0 0,-1 1 0,1-1 0,0 0 0,0 0 0,0-1 0,0 1 0,0 0 0,1-1 0,0 1 0,-1-1 0,6 4 0,-3-4 0,0 1 0,1-1 0,-1 0 0,1 0 0,-1 0 0,1-1 0,-1 0 0,1 0 0,0-1 0,9 1 0,0-2 0,0 0 0,0-1 0,-1-1 0,1 0 0,-1-1 0,1 0 0,-1-2 0,15-7 0,5-6 0,-1-1 0,-2-2 0,46-39 0,-58 44 0,0-2 0,-2 0 0,0-1 0,0 0 0,-2-2 0,14-25 0,-28 44 0,1 0 0,0 0 0,-1 1 0,0-2 0,0 1 0,0 0 0,0 0 0,0 0 0,-1 0 0,1-1 0,-1 1 0,0 0 0,0 0 0,0-1 0,-1-3 0,0 5 0,0 1 0,0 0 0,0-1 0,0 1 0,0 0 0,0 0 0,0-1 0,0 1 0,-1 0 0,1 0 0,0 0 0,-1 1 0,1-1 0,-1 0 0,1 0 0,-1 1 0,1-1 0,-1 1 0,1 0 0,-1-1 0,0 1 0,1 0 0,-1 0 0,1 0 0,-1 0 0,0 0 0,1 0 0,-1 0 0,-3 1 0,-5 1-58,0 0 1,0 0-1,0 1 1,1 1-1,-1-1 1,1 1-1,-1 1 1,1 0-1,1 0 1,-13 10-1,-11 11-1367,-38 39 0,31-27-847,-21 17-7027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5:17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4517 210 8392,'-11'2'1612,"-30"7"-357,5-1 89,-46 5-1,74-12-1296,-1-1 0,1 1 0,0-1 0,0-1 0,-1 1 0,1-2 0,0 1 0,0-1 0,0 0 0,0-1 0,-14-6 0,-33-25-475,20 11 191,-1 1-1,-2 2 1,-49-19-1,34 22 388,0 2-1,0 3 1,-1 2-1,-1 2 1,1 3-1,-99 3 0,43 11 1425,1 4-1,-149 37 0,-525 161-182,650-165-1410,2 6-1,3 5 1,-214 131-1,200-90-35,-154 137-1,-103 144-223,319-295 394,4 4-1,4 3 0,4 3 0,-102 189 1,134-212 177,3 3 0,4 0 0,3 2 1,3 1-1,3 1 0,4 0 1,-11 150-1,26-194-173,1 0 0,1 1 0,2-1 1,2 0-1,1-1 0,19 62 0,-17-73-99,1 0 0,1-1 0,2-1-1,0 1 1,1-2 0,0 0 0,2 0-1,0-1 1,1-1 0,35 28 0,-22-23-44,1-1 0,1-1 1,1-2-1,1-1 0,0-1 1,1-2-1,71 18 0,-55-21 29,1-2-1,0-3 1,0-1-1,1-4 1,57-4-1,-6-9 43,-1-4-1,-1-4 1,-1-5 0,0-5-1,109-48 1,43-33 51,236-143 0,221-175 100,-495 295-181,18-8-123,455-295-960,-508 310 625,274-250-1,-370 296 298,105-134 0,-151 166 173,-2-1 1,-3-2 0,-1-2 0,34-85 0,-54 113 135,-2-1-1,-2 0 1,0 0 0,-2-1 0,4-53 0,-8 68-49,-1 0 1,-1 1 0,0-1-1,-1 1 1,0-1 0,-1 1 0,-1 0-1,0 0 1,0 0 0,-1 0-1,0 1 1,-1 0 0,-1 0 0,0 0-1,-11-13 1,1 7 31,-1 1 0,-1 0 0,0 2 0,0 0 1,-2 1-1,0 1 0,0 1 0,-1 1 0,0 1 0,-26-7 0,-15-2 76,-2 3 0,-93-10 0,-12 9-40,0 8 0,-247 19 0,173 14-60,-262 61 1,356-50-531,2 5 1,1 7 0,-190 91-1,205-73-4324,-215 146-1,85-20-10147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3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3468 7559,'0'0'16138,"-6"-19"-15118,0-3-732,0 0 0,2-1 1,0 0-1,2 0 0,0 0 0,2-31 1,35-366 1587,35-744-1558,-71 962-289,-2 82-10,5 0-1,25-170 1,-15 244-39,2 1-1,1 1 1,2 1-1,3 0 1,42-70-1,-56 103-40,1 0-1,0 0 1,0 1 0,1 0-1,1 0 1,-1 1-1,1 0 1,0 0-1,1 1 1,0 1-1,0-1 1,1 2 0,18-9-1,6 3-19,0 1 0,1 1-1,42-4 1,-46 8 124,1004-188 32,-854 153-70,606-117 92,-617 132-67,1 8 0,284 9 0,-391 12-26,121 24 0,-156-22 70,0 2-1,-1 2 1,0 0-1,-1 2 1,0 1-1,31 20 1,-51-26 89,-9-5 31,-16-7-909,-14-15-3662,-7-8-5782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4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358 120 15663,'10'-12'2306,"-1"-1"-1579,39-46 1789,-9 23 3695,-40 55-3846,-17 17-2234,-2-2 0,-1 0 0,-40 48 0,35-47-105,-120 144 112,-24 34 210,170-210-806,10-9 214,17-17-314,5-10-2190,-1-2 0,-2-1 0,32-52 0,-11 4-5222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5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351 1 14606,'0'0'5381,"-29"52"-4324,8-12-96,1 7-257,5 6 33,6-1 256,9 3-609,0-2-159,16-6-129,7-3 0,0-2-64,0-6-993,-7-2-833,-7-3-640,-9-4-1922,0-7-1217</inkml:trace>
  <inkml:trace contextRef="#ctx0" brushRef="#br0" timeOffset="1.2">1 616 17681,'0'0'7399,"71"28"-6182,-18-28 32,10-6-640,6-10-353,2-1-128,-5-2-1185,-7-4-3812,-9 0-5733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6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8552,'0'0'16170,"3"10"-15278,38 167 2694,-5 111-3281,-36-285-832,1 16-319,-3-11-2157,-3-6-4808,-5-6 743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6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0 187 10378,'0'0'18930,"76"-45"-18322,-28 27-480,6-5-160,2 1-1761,-1-3-2211,-10-1-2082,-4-2-8552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6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0 135 20595,'0'0'2616,"6"-12"-139,-1 4-2073,0-1-1,0 1 0,1 1 0,0-1 1,0 1-1,0 0 0,1 0 0,0 1 1,1 0-1,-1 0 0,1 1 0,12-6 1,-12 6-264,1 1 0,-1 1 0,1-1 0,0 2 0,0-1 0,0 1 0,0 1 0,0-1 0,0 1 0,0 1 0,0 0 0,18 2 0,-26-1-140,0 0 0,1 0 0,-1 0 0,0 0-1,0 0 1,0 0 0,0 0 0,0 1 0,0-1 0,-1 0 0,1 1 0,0-1-1,0 0 1,-1 1 0,1-1 0,-1 1 0,0-1 0,1 1 0,-1-1 0,0 1 0,0 0-1,0-1 1,0 1 0,0-1 0,0 1 0,0-1 0,-1 1 0,1-1 0,-1 1-1,1-1 1,-1 1 0,1-1 0,-2 2 0,2-2 0,0 0 1,0 0-1,0 0 0,-1-1 1,1 1-1,0 0 0,-1 0 1,1 0-1,0 0 0,-1-1 1,1 1-1,-1 0 0,1 0 1,-1-1-1,0 1 1,1 0-1,-1-1 0,0 1 1,1-1-1,-1 1 0,0-1 1,0 1-1,0-1 0,1 0 1,-1 1-1,0-1 0,0 0 1,0 1-1,0-1 0,0 0 1,1 0-1,-1 0 0,0 0 1,0 0-1,0 0 0,0 0 1,0 0-1,0 0 0,0-1 1,0 1-1,1 0 0,-1 0 1,0-1-1,0 1 1,0-1-1,1 1 0,-1-1 1,0 1-1,0-1 0,1 1 1,-1-1-1,0 0 0,1 1 1,-1-1-1,1 0 0,-1 1 1,0-2-1,-3-4-1023,3 5 552,1 0-1,0 1 1,-1-1 0,1 0-1,-1 0 1,1 1 0,-1-1-1,0 0 1,1 1 0,-1-1-1,0 1 1,1-1-1,-1 1 1,0-1 0,0 1-1,1 0 1,-1-1 0,0 1-1,0 0 1,0 0 0,1-1-1,-1 1 1,0 0 0,-1 0-1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4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164 229 18674,'0'0'10196,"-13"3"-7895,10-2-2172,-15 4 251,1 0 0,-33 15 1,46-18-366,0 0-1,0 0 1,0 0 0,1 0 0,-1 1 0,1-1 0,-1 1-1,1 0 1,0 0 0,0 0 0,0 0 0,1 1 0,-1-1-1,1 1 1,0-1 0,0 1 0,0 0 0,0 0 0,0 0-1,1 0 1,-1 6 0,2-9-15,0 1 0,0-1 0,0 1 0,1-1 0,-1 0 0,1 1 0,-1-1 0,1 0 0,-1 0 0,1 1 0,0-1 0,0 0 0,-1 0 0,1 0 0,0 0 0,0 0 0,0 0 0,0 0 0,0 0 0,1 0 0,-1-1 0,0 1 0,0 0 0,0-1 0,1 1 0,-1 0 0,0-1 0,1 0 0,-1 1 0,0-1 0,1 0 0,-1 0 0,1 0 0,-1 0 0,0 0 0,1 0 0,2 0 0,2 0 0,-1-1 0,1 1 0,0-1 0,-1 0 0,1 0 0,-1 0 0,1-1 0,8-3 0,3-7 0,0-2 0,0 0 0,-2 0 0,1-2 0,-2 1 0,16-23 0,-17 22 0,-50 101 0,35-80 0,1-1 0,-1 1 0,1 0 0,0-1 0,0 1 0,0 0 0,1 0 0,0 0 0,0 0 0,0 0 0,0 0 0,1-1 0,2 10 0,-2-12 0,1 0 0,-1 0 0,1 0 0,0 0 0,-1-1 0,1 1 0,0-1 0,0 1 0,0-1 0,0 1 0,1-1 0,-1 0 0,0 0 0,0 0 0,1 0 0,-1-1 0,1 1 0,-1-1 0,0 1 0,1-1 0,-1 0 0,1 0 0,-1 0 0,1 0 0,-1 0 0,1 0 0,-1-1 0,4 0 0,5-2 0,0 0 0,0 0 0,0-1 0,-1 0 0,0 0 0,0-1 0,0-1 0,0 0 0,-1 0 0,0-1 0,16-15 0,0-2 0,-2-1 0,34-47 0,-33 39 0,-1-2 0,-2-1 0,28-66 0,-128 214 0,74-104 0,-16 25 0,-28 60 0,45-84 0,0 1 0,1-1 0,-1 1 0,2 0 0,0 1 0,0-1 0,1 0 0,0 0 0,1 1 0,0-1 0,2 18 0,-1-25 0,1 0 0,-1 0 0,1 0 0,0 0 0,0 0 0,0 0 0,0 0 0,0-1 0,1 1 0,-1-1 0,1 0 0,-1 0 0,1 0 0,0 0 0,0 0 0,0 0 0,0-1 0,0 1 0,1-1 0,-1 0 0,0 0 0,1 0 0,-1-1 0,0 1 0,1-1 0,4 0 0,2 1 0,1 0 0,-1-1 0,1 0 0,-1-1 0,0 0 0,0 0 0,19-6 0,-19 2 0,-1 0 0,1 0 0,-1-1 0,0 0 0,0-1 0,-1 0 0,0 0 0,0 0 0,0-1 0,9-15 0,-8 11 0,0 0 0,-2-1 0,1 0 0,-2 0 0,0-1 0,0 0 0,4-18 0,-9 31 0,-1 0 0,0 0 0,1 1 0,-1-1 0,0 0 0,0 0 0,1 0 0,-1 1 0,0-1 0,0 0 0,0 0 0,0 0 0,0 1 0,0-1 0,0 0 0,0 0 0,0 0 0,0 0 0,-1 1 0,1-1 0,0 0 0,-1 0 0,1 1 0,0-1 0,-1 0 0,1 0 0,-1 1 0,1-1 0,-1 0 0,1 1 0,-2-2 0,0 2 0,1 0 0,-1 1 0,1-1 0,-1 0 0,1 0 0,-1 1 0,1-1 0,-1 1 0,1-1 0,-1 1 0,1 0 0,0-1 0,-1 1 0,-1 2 0,-48 41 0,44-36 0,0 1 0,0 0 0,1 0 0,0 1 0,0 0 0,1 0 0,1 0 0,0 1 0,0-1 0,-4 23 0,7-30 0,1 1 0,0-1 0,-1 1 0,1-1 0,1 1 0,-1-1 0,0 1 0,1-1 0,0 0 0,0 1 0,0-1 0,0 0 0,0 1 0,1-1 0,0 0 0,1 3 0,0-3 0,0-1 0,-1 1 0,1-1 0,0 0 0,0 1 0,1-2 0,-1 1 0,0 0 0,1-1 0,-1 1 0,1-1 0,-1 0 0,1 0 0,-1 0 0,1-1 0,0 1 0,0-1 0,4 0 0,37-1-2310,-15-5-6126,13-11-13137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7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19026,'0'0'9588,"0"10"-7880,3 24-1302,2 1 0,1-1-1,2 0 1,14 36 0,8 40 10,-15-44-416,-3-5 0,28 77 0,-40-136-94,1 0 0,0 0 0,0-1 0,0 1 0,0 0 1,0 0-1,0 0 0,0-1 0,0 1 0,1 0 0,-1-1 0,1 1 0,0-1 0,-1 0 0,1 1 0,0-1 0,-1 0 1,5 1-1,-5-1-28,0-1 0,0 0 0,0-1 1,0 1-1,0 0 0,0 0 0,0 0 1,0-1-1,0 1 0,0 0 0,0-1 0,0 1 1,0-1-1,0 1 0,0-1 0,-1 0 1,1 1-1,0-1 0,0 0 0,-1 1 1,1-1-1,0 0 0,-1 0 0,1 0 1,-1 0-1,1 0 0,-1 0 0,1 0 0,-1 1 1,0-1-1,1 0 0,-1-1 0,0 1 1,0 0-1,0 0 0,0 0 0,0-1 1,6-29-7374,-4-6-4287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7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 20243,'0'0'3849,"1"-11"-96,0 7-3558,-1 0 0,1 0 0,-1 0 0,1 0 0,0-1 0,1 2 0,-1-1 0,1 0 0,0 0 0,-1 0 0,2 1-1,-1-1 1,0 1 0,1-1 0,-1 1 0,1 0 0,0 0 0,0 0 0,1 1 0,-1-1 0,0 1 0,1 0 0,-1 0 0,5-2 0,6-2-180,0 1 0,0 0 0,20-3 0,-28 7-16,-1 0 0,1 0 0,-1 0 0,1 1 0,-1 0 0,1 0 0,0 1 0,-1-1 0,1 1 0,-1 0 0,11 4 0,-14-3 1,-1-1 0,0 0 0,1 1 0,-1-1 0,0 0 0,1 1 0,-1 0 0,0-1 0,0 1 0,0 0 0,0 0 0,-1-1 0,1 1 0,0 0 0,-1 0 0,0 0 0,1 0 0,-1 0 0,0 0 0,0 0 0,0 0 0,0 0 0,0 0 0,-1 3 0,0 1 0,1 0 0,-2 0 0,1 0 0,-1 0 0,0 0 0,-5 11 0,0-5 0,-1 0 0,-1-1 0,0 1 0,0-1 0,-1-1 0,-1 0 0,-16 12 0,85-24 0,-41 0 0,1 1 0,-1 1 0,1 1 0,0 0 0,-1 1 0,1 1 0,-1 1 0,21 7 0,-32-9 0,-1 1 0,1-1 0,0 1 0,-1 1 0,1-1 0,-1 1 0,0 0 0,0 0 0,0 1 0,-1-1 0,1 1 0,-1 0 0,0 0 0,-1 0 0,1 1 0,-1-1 0,0 1 0,-1 0 0,1 0 0,-1 0 0,0 0 0,-1 0 0,1 1 0,-1-1 0,0 11 0,0-8 0,-2 0 0,1-1 0,-1 1 0,0-1 0,0 1 0,-1-1 0,0 0 0,-1 0 0,0 0 0,0 0 0,-1 0 0,0-1 0,0 1 0,-1-1 0,-8 11 0,8-13 0,1 0 0,-1-1 0,0 1 0,-1-1 0,1 0 0,-1 0 0,1-1 0,-1 1 0,0-1 0,0-1 0,-1 1 0,1-1 0,0 0 0,-1-1 0,0 1 0,1-1 0,-1 0 0,0-1 0,1 0 0,-11-1 0,12 0-12,0-1 0,-1 0 0,1 0 0,0 0 0,0 0 0,0-1 0,1 0 0,-1 0 0,0-1-1,1 1 1,0-1 0,0 0 0,0 0 0,1 0 0,-1-1 0,1 1 0,0-1 0,0 0 0,1 0 0,-1 0 0,1 0 0,0 0 0,0 0 0,1-1 0,0 1 0,0-1 0,0 1-1,0-1 1,1 1 0,0-8 0,1 12-309,0-1-1,-1 0 1,1 1-1,0-1 1,0 1-1,0-1 1,0 1-1,0 0 1,1 0-1,-1-1 1,0 1-1,1 0 0,-1 0 1,0 0-1,1 0 1,0 0-1,-1 1 1,3-2-1,35-12-6064,-22 9 3245,14-7-4071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8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3587,'0'0'10570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8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4484,'0'0'3460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270 138 1281,'-1'-26'5486,"-9"-7"6506,9 31-11249,0 0 1,0 0-1,0 1 1,-1-1-1,1 1 0,0-1 1,-1 1-1,1 0 0,-1-1 1,0 1-1,0 0 0,1 0 1,-1 0-1,-3-1 0,-24-2 2115,23 4-2858,1 0 0,-1 1 0,1 0 0,0 0 0,-1 0 0,1 1 0,0-1 0,0 1 0,0 1 0,0-1 0,1 1 0,-1 0 0,1 0 0,-6 4 0,3 0 0,-1 0 0,1 1 0,0 0 0,1 0 0,0 1 0,-10 17 0,6-5 0,2-1 0,0 1 0,1 1 0,1-1 0,0 1 0,-2 29 0,6-36 0,1 0 0,1 0 0,0 0 0,1 0 0,0-1 0,5 19 0,-5-28 0,0 0 0,1-1 0,0 1 0,0-1 0,0 1 0,0-1 0,1 0 0,0 0 0,0 0 0,0 0 0,0 0 0,0-1 0,1 1 0,0-1 0,0 0 0,0 0 0,0 0 0,0-1 0,0 1 0,1-1 0,-1 0 0,9 2 0,-6-2 0,0 0 0,1 0 0,-1-1 0,1 0 0,-1 0 0,1-1 0,-1 0 0,1 0 0,-1-1 0,1 0 0,-1 0 0,1-1 0,-1 0 0,0 0 0,0-1 0,8-3 0,-6 1 0,0-1 0,-1 0 0,1-1 0,-1 0 0,0 0 0,-1 0 0,0-1 0,0 0 0,-1-1 0,8-12 0,-1-2 0,-1-1 0,-2 0 0,0-1 0,-2 0 0,0-1 0,-2 1 0,-1-1 0,3-40 0,-7 51 0,0 0 0,-1 0 0,-1 0 0,0 0 0,-4-19 0,4 31 0,0-1 0,0 1 0,0 0 0,-1-1 0,1 1 0,-1 0 0,1 0 0,-1 0 0,0 0 0,0 0 0,-1 1 0,1-1 0,-1 0 0,1 1 0,-1 0 0,0 0 0,0 0 0,1 0 0,-2 0 0,1 0 0,0 1 0,0-1 0,0 1 0,-1 0 0,1 0 0,-1 0 0,1 1 0,-5-1 0,1 0-298,0 1 1,0 0-1,0 0 1,0 1-1,0 0 1,0 0-1,-9 3 0,11-2-178,1 0-1,-1 0 0,0 0 0,0 1 1,1 0-1,0 0 0,0 0 0,-1 0 0,2 1 1,-1 0-1,0 0 0,1 0 0,0 0 1,0 0-1,0 1 0,0-1 0,1 1 1,0 0-1,-1 0 0,2 0 0,-1 0 0,1 0 1,0 0-1,0 0 0,0 7 0,-2 18-6815</inkml:trace>
  <inkml:trace contextRef="#ctx0" brushRef="#br0" timeOffset="1">1 688 22229,'0'0'10538,"37"-48"-10538,-16 32 0,-3 2 0,-5-1-1698,-5 1-8615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9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82 17104,'0'0'11819,"-7"0"-8584,-16 2-2474,15-1-837,20-2 0,-11 1-2,1-1 1,0 1-1,-1-1 0,1 1 0,-1-1 1,1 1-1,-1-1 0,1 0 0,-1 0 1,0 0-1,1 0 0,-1 0 0,0 0 1,0 0-1,1 0 0,-1 0 0,0-1 1,0 1-1,0 0 0,-1-1 0,1 1 1,0-1-1,1-2 0,-1-1-1321,1 1 0,-1-1 0,0 0 0,0 0 0,0 0 0,-1-8 0,0-2-19325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49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60 25208,'0'0'6219,"-8"5"-5028,-1 2-1178,1 0 0,0 0 1,0 1-1,1 0 0,0 1 1,0-1-1,1 1 0,0 1 1,1-1-1,0 1 0,0 0 1,1 0-1,-3 11 0,1-2-18,1 0 0,1 1-1,0 0 1,1 0 0,1 0-1,2 38 1,0-56 5,0 1 0,0-1 0,0 1 0,1-1 0,-1 0 0,1 0 0,-1 1 0,1-1 0,0 0 0,0 0 0,0 0 0,0 0 0,0 0 0,1 0 0,-1 0 0,1 0 0,-1 0 0,1 0 0,0-1 0,-1 1 0,1-1 0,0 1 0,0-1 0,0 0 0,0 0 0,0 0 0,0 0 0,1 0 0,-1 0 0,0 0 0,0-1 0,1 1 0,-1-1 0,0 0 0,1 0 0,-1 0 0,0 0 0,3 0 0,2-1 0,-1 0 0,1 0 0,-1 0 0,0-1 0,0 0 0,1 0 0,-1-1 0,-1 0 0,1 0 0,0 0 0,-1-1 0,0 1 0,6-6 0,1-4 0,-1 0 0,0-1 0,-1-1 0,-1 0 0,0 0 0,-1-1 0,0 0 0,-1 0 0,-1 0 0,-1-1 0,0 0 0,-1-1 0,-1 1 0,-1-1 0,0 1 0,-2-1 0,0 1 0,-4-34 0,4 49 0,0-1 0,-1 1 0,1-1 0,-1 1 0,0-1 0,0 1 0,0 0 0,0-1 0,0 1 0,0 0 0,-1 0 0,1 0 0,-1 0 0,0 0 0,1 0 0,-1 0 0,0 1 0,0-1 0,0 0 0,0 1 0,-4-2 0,2 1 0,1 1 0,-1 1 0,1-1 0,-1 0 0,0 1 0,1 0 0,-1 0 0,0 0 0,1 0 0,-1 1 0,0-1 0,1 1 0,-6 1 0,-1 1 0,1 1 0,0 0 0,-1 1 0,1-1 0,1 2 0,-1-1 0,1 1 0,0 0 0,-14 14 0,18-14-397,0-1-1,0 1 1,1 0 0,-1 0-1,1 0 1,1 0-1,-1 1 1,1-1 0,0 1-1,0-1 1,0 10-1,2-14 202,-1 0-1,1 0 1,0 0-1,0 0 1,1 0-1,-1 0 0,0 0 1,1 0-1,-1 0 1,1 0-1,-1-1 1,1 1-1,0 0 0,0 0 1,0 0-1,0-1 1,0 1-1,1 0 1,-1-1-1,0 1 0,1-1 1,-1 1-1,1-1 1,-1 0-1,1 0 1,0 0-1,-1 0 0,1 0 1,0 0-1,0 0 1,0 0-1,0-1 0,0 1 1,0-1-1,0 0 1,0 1-1,0-1 1,0 0-1,0 0 0,3 0 1,27 0-7187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50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90 18962,'0'0'12385,"-13"7"-11136,2 0-1235,-1 0 1,1 1-1,1 0 0,-1 1 0,1 0 1,1 1-1,0 0 0,0 0 0,1 1 1,1 0-1,-10 18 0,12-19-14,1 1 0,0 0 0,0 0 0,1 1 0,0-1 0,1 1 0,1-1 0,0 1 0,1 22 0,0-30 0,0 1 0,1-1 0,0 0 0,0 0 0,0 0 0,1 0 0,-1 0 0,1 0 0,0-1 0,0 1 0,0 0 0,1-1 0,-1 0 0,1 1 0,0-1 0,-1 0 0,2 0 0,-1 0 0,0-1 0,0 1 0,1-1 0,0 0 0,-1 0 0,1 0 0,0-1 0,0 1 0,0-1 0,0 0 0,0 0 0,6 1 0,1-1 0,1 0 0,-1-1 0,1 0 0,-1-1 0,1 0 0,-1-1 0,0 0 0,1-1 0,-1 0 0,-1-1 0,1 0 0,0-1 0,-1 0 0,0 0 0,0-1 0,0-1 0,-1 0 0,0 0 0,0-1 0,13-15 0,-14 15 0,0-1 0,-1-1 0,0 0 0,0 0 0,-1 0 0,0-1 0,-1 1 0,0-2 0,-1 1 0,0 0 0,-1-1 0,0 0 0,-1 1 0,0-1 0,-1 0 0,0 0 0,-1 0 0,0 0 0,-5-24 0,3 29 0,0 1 0,-1-1 0,0 1 0,0-1 0,-1 1 0,0 0 0,0 0 0,0 1 0,-1-1 0,1 1 0,-1 0 0,-1 0 0,1 1 0,-1 0 0,0-1 0,0 2 0,0-1 0,0 1 0,-1 0 0,1 0 0,-1 1 0,0 0 0,1 0 0,-1 0 0,0 1 0,0 0 0,0 1 0,-9-1 0,10 1 0,1 0 0,-1 0 0,1 0 0,0 1 0,-1-1 0,1 1 0,0 0 0,-1 1 0,1 0 0,0-1 0,0 2 0,0-1 0,1 0 0,-1 1 0,0 0 0,1 0 0,0 1 0,0-1 0,0 1 0,0 0 0,0 0 0,1 0 0,0 0 0,0 1 0,0-1 0,0 1 0,1 0 0,-1 0 0,1 0 0,1 0 0,-1 0 0,1 0 0,0 0 0,0 1 0,0-1 0,1 1 0,-1 5 0,1-4-179,1 1-1,-1-1 1,1 1 0,1-1-1,-1 0 1,1 0 0,5 13 0,-4-15-364,-1 0 1,1 0-1,0 0 1,1 0-1,-1-1 1,7 7-1,11 5-7806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2:50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47 9929,'0'0'10501,"-12"-7"-5083,2 2-4663,1 0-1,-1 0 0,0 1 0,-1 1 0,-11-4 0,18 6-635,0 1 1,-1-1 0,1 1 0,-1 0-1,1 0 1,0 0 0,-1 0-1,1 1 1,-1 0 0,1 0 0,0 0-1,0 0 1,-1 1 0,1-1-1,0 1 1,0 0 0,1 1 0,-1-1-1,-5 5 1,-2 3-120,0 1 0,0 1 0,1 0 0,1 0 0,0 1 0,0 0 0,1 0 0,1 1 0,0 0 0,1 1 0,1 0 0,0 0 0,1 0 0,1 0 0,0 0 0,1 1 0,0-1 0,2 1 0,1 25 0,0-35 0,0-1 0,0 0 0,0 0 0,0 0 0,1 0 0,0 0 0,0 0 0,1 0 0,-1 0 0,1-1 0,0 1 0,0-1 0,1 0 0,-1 0 0,1 0 0,7 6 0,-4-6 0,-1 1 0,2-1 0,-1-1 0,0 1 0,1-1 0,0 0 0,-1-1 0,1 0 0,0 0 0,10 0 0,-1 0 0,0-2 0,0 0 0,0 0 0,0-2 0,0 0 0,0-1 0,0-1 0,0-1 0,29-11 0,-29 7 0,0 0 0,-1 0 0,0-2 0,0 0 0,-1-1 0,-1-1 0,0 0 0,0 0 0,10-17 0,-17 22 0,0-1 0,-2-1 0,1 1 0,-1-1 0,0 0 0,-1 0 0,0 0 0,-1-1 0,0 0 0,-1 1 0,0-1 0,0 0 0,-1 0 0,-1 0 0,0 0 0,0 0 0,-3-12 0,2 18 0,0 0 0,0 0 0,-1 0 0,0 1 0,0-1 0,0 0 0,-1 1 0,1 0 0,-1-1 0,0 1 0,0 0 0,-1 1 0,1-1 0,-1 1 0,0-1 0,0 1 0,0 0 0,0 0 0,0 1 0,-1-1 0,1 1 0,-1 0 0,0 0 0,0 1 0,1-1 0,-1 1 0,0 0 0,-7 0 0,0 0 0,1 0 0,-1 0 0,1 2 0,-1-1 0,1 2 0,-1-1 0,1 2 0,0-1 0,0 1 0,0 1 0,-17 8 0,-30 20-3131,33-18-1932,-9 5-8492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5:29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4554 81 12332,'-148'-5'4126,"-195"-38"-3229,245 28-847,0 5-1,0 4 1,-1 5-1,0 3 1,0 6 0,-161 31-1,-442 145 119,421-105-64,-276 102 934,448-135-752,2 4 0,-196 126-1,179-87-142,5 6 0,-169 174 0,-170 261-102,447-516-61,-15 18 89,2 0 0,1 2 0,-32 62-1,51-85-41,-1 0 0,2 0 1,-1 0-1,2 0 0,-1 1 0,2-1 0,-2 20 0,4-24-24,-1 0-1,1 0 1,0 0 0,1 1 0,-1-1 0,1 0 0,1-1 0,0 1 0,0 0 0,0-1 0,0 1 0,1-1 0,6 8 0,6 3-16,0-1-1,1 0 1,0-1 0,1-1 0,1 0-1,1-2 1,0 0 0,0-1 0,1-1 0,0-1-1,1-1 1,0-1 0,26 5 0,22 2 47,0-3 0,1-3 0,72-1 1,105-8 6,461-64 1,242-108 64,-875 158-71,2104-485 157,-751-3-107,-1339 467-63,133-61 58,-217 95-72,-1-1 0,0 0 0,0 0 1,-1 0-1,1-1 0,0 1 0,-1-1 0,0 0 1,0-1-1,0 1 0,-1-1 0,1 1 0,-1-1 1,0 0-1,-1 0 0,3-6 0,-3 4 45,0 0 1,-1 0-1,0-1 1,0 1-1,-1 0 0,1-1 1,-2 1-1,1 0 0,-1-1 1,0 1-1,-1 0 0,-3-11 1,-3-4 38,-1 0 0,-1 1 0,0 0 0,-2 1 0,-1 0 1,0 1-1,-1 0 0,-2 1 0,-32-31 0,4 10 71,-1 3-1,-95-59 1,47 44 241,-2 4 0,-2 4 0,-1 4 0,-2 5 0,-204-42 0,109 44 94,-1 9 0,-253 3 0,270 24-553,0 9 0,-319 63 0,-337 145-2171,106 20-3967,481-154 1624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38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0 306 5990,'0'0'10975,"1"-4"-10078,1 0-791,0 0-1,0 0 0,0 1 1,0-1-1,0 1 0,1 0 1,0-1-1,0 1 1,0 0-1,0 1 0,0-1 1,0 0-1,1 1 0,-1 0 1,1 0-1,0 0 0,0 0 1,0 1-1,0-1 1,8-1-1,17-6 373,50-8 0,-76 17-444,164-22 1552,290 1 1,-16 3 563,53-51-1233,-116 12-122,2 31 365,-335 25-880,-31-1-128,1 2-1,0 0 0,0 0 1,-1 1-1,1 1 0,14 4 1,-29-6-132,-1 0 0,1 0 0,-1 0 1,1 0-1,0 0 0,-1 1 0,1-1 1,-1 0-1,1 0 0,0 0 1,-1 0-1,1 1 0,0-1 0,-1 0 1,1 0-1,0 1 0,-1-1 0,1 0 1,0 0-1,0 1 0,-1-1 1,1 0-1,0 1 0,0-1 0,0 1 1,-1-1-1,1 0 0,0 1 0,0-1 1,0 1-1,0-1 0,0 0 0,0 1 1,0-1-1,0 1 0,0-1 1,0 0-1,0 1 0,0-1 0,0 1 1,0-1-1,0 0 0,0 1 0,1-1 1,-1 0-1,0 1 0,0-1 1,0 1-1,1-1 0,-1 0 0,0 0 1,0 1-1,1-1 0,-1 0 0,0 1 1,1-1-1,-1 0 0,0 0 0,1 1 1,-1-1-1,0 0 0,1 0 1,-1 0-1,0 0 0,1 0 0,-1 0 1,1 1-1,-1-1 0,1 0 0,-18 8-4731,5-5-5289,1-2-1926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7:47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573 952 14446,'-36'39'418,"-63"65"-27,-142 196 0,214-261-520,3 2 0,1 0 0,2 1 0,2 1 0,2 1-1,2 0 1,1 1 0,3 1 0,-7 59 0,14-68 74,1 0 1,2 0-1,2 0 1,10 71-1,-7-90 38,0-1 0,1 1-1,1-1 1,1 0 0,0 0-1,2 0 1,-1-1 0,2-1-1,0 1 1,1-2 0,24 26-1,-6-14 21,0-2 0,2-1-1,0-1 1,1-2-1,2-1 1,0-2-1,71 26 1,-15-15 148,1-3 1,101 13 0,30-7-44,228 1 0,231-28-28,-388-5-51,2602-70 169,-2081 28-162,2319-143 280,-620-35 965,-1534 73-1034,-736 94-170,461-167 0,-612 184-53,145-81-1,-204 98-8,-1-1 0,-1-1 0,-1-1-1,0-2 1,-2-2 0,-2 0-1,34-44 1,-48 54 74,-1-1 0,-1 0 0,-1-1 0,0 0-1,-2 0 1,0-1 0,-1 0 0,-1 0 0,-1 0 0,-1-1-1,-1 1 1,0-1 0,-2 0 0,0 0 0,-2 1 0,0-1 0,-1 0-1,-1 1 1,-1 0 0,0 0 0,-2 0 0,-1 1 0,0 0-1,-1 0 1,-1 1 0,-1 0 0,-22-28 0,3 12 2,-2 1 0,-1 2-1,-1 2 1,-1 0 0,-2 3 0,0 1 0,-60-29 0,-5 6-22,-193-63 0,72 46-46,-411-65 0,-245 40-32,-257 43 0,-6 36 42,163 3-36,266-5-14,-1165-7 47,5 109-139,-139 240 61,1918-308 28,-506 110-2554,275-74-2807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7:56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14798,'0'0'2183,"10"4"-1766,15 6-414,1-1 0,0-2 0,0 0 0,1-2 0,47 4 0,148-8 78,-161-4 237,1 3 1,0 3-1,102 17 0,51 38 829,-125-31-983,1-4 0,136 17 0,406-37 837,-12 0 806,-268 33-1002,330 17 381,16-80-668,123 4 33,-621 22 29,175-28 43,-4-31 195,-159 23-139,-166 29-522,1 2 0,0 2 0,0 2 0,89 8-1,-129-4-62,14 2 1552,-42-3-380,16-1-1273,-26 4-363,30-4 359,-1 1-1,1-1 1,-1 1 0,0-1 0,1 1-1,-1-1 1,1 1 0,-1 0-1,1-1 1,0 1 0,-1 0 0,1 0-1,0-1 1,-1 1 0,1 0-1,0 0 1,0-1 0,0 1-1,0 0 1,0 0 0,0 0 0,0-1-1,0 1 1,0 0 0,0 0-1,0-1 1,0 1 0,0 0 0,1 0-1,-1-1 1,0 1 0,1 0-1,-1 0 1,0-1 0,1 1-1,-1 0 1,1 0 0,2 3-18,-1-1 0,1 1 1,0-1-1,-1 1 0,1-1 0,1 0 0,-1 0 1,0 0-1,1-1 0,0 1 0,-1-1 0,1 0 1,0 0-1,0 0 0,0-1 0,1 1 0,5 0 0,6 2 16,0 0 0,0-2 0,22 1 0,95-2 17,151-20 0,52-1 52,-336 20-45,1 0 1,-1 0-1,1 1 1,-1-1-1,1 0 1,-1 0-1,0 0 0,1 0 1,-1 1-1,1-1 1,-1 0-1,1 0 1,-1 1-1,0-1 1,1 0-1,-1 1 1,0-1-1,1 0 1,-1 1-1,0-1 0,0 1 1,1-1-1,-1 0 1,0 1-1,0-1 1,1 1-1,-1-1 1,0 1-1,0-1 1,0 1-1,0-1 1,0 1-1,0-1 0,0 1 1,0-1-1,0 0 1,0 1-1,0-1 1,0 1-1,0-1 1,0 1-1,-1-1 1,1 1-1,0-1 1,0 1-1,0-1 0,-1 1 1,-14 21-1475,-2-16-2018,-5-2-3048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37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1 486 9161,'0'0'6609,"11"-8"-6780,18-9 242,1 1 1,1 2 0,1 1-1,0 1 1,0 1 0,1 3-1,0 0 1,59-5-1,296 1 1717,-278 13-1023,544-18 511,-369-2-555,0 13 0,336 36-1,-148 7-293,876-44 1,-458-28 259,548-28 542,-1219 45-1216,561-41 166,1 32 13,-28 31 38,759-8-155,-785 1-46,110-3-32,-90-44 232,103-4 679,446 15-731,-1246 38-170,-6 1 85,1-2 0,66-12 0,-109 12-92,-10 10-1151,-22 15-4457,-2-11-3099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3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270 1 19667,'0'0'9657,"-4"12"-8643,-176 372 619,104-233-1403,66-128-970,10-23 676,0 0 0,0 0 0,1 0 1,-1 0-1,0 0 0,0 0 0,0 0 0,0 0 1,0 0-1,0 0 0,0 0 0,0 0 1,0 0-1,0 0 0,0 0 0,0 0 0,1 0 1,-1 0-1,0 0 0,0 0 0,0 0 1,0 0-1,0 0 0,0 0 0,0 0 0,0 0 1,0 0-1,0 1 0,0-1 0,0 0 1,0 0-1,0 0 0,0 0 0,0 0 0,0 0 1,0 0-1,0 0 0,0 0 0,0 0 1,0 0-1,0 0 0,0 1 0,23-36-4621,8-24-1059,4-17-1430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4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0 17489,'0'0'3747,"-1"52"-1441,-13 0-384,-1 12-416,0 5-193,3-1-224,9-7-417,3-13-319,5-11-257,14-18-96,6-9 0,1-6-192,-1-4-897,-4 0-1698,-8 0-1441,-8 0-2530</inkml:trace>
  <inkml:trace contextRef="#ctx0" brushRef="#br0" timeOffset="1">59 453 6822,'0'0'15599,"-53"-13"-11211,47 6-1601,6-5-1025,6-3-769,18-3-577,9-3-416,7-1 0,6 1 0,4 2-1858,0 0-1761,-1 1-2499,-1 0-3075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4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133 359 17617,'0'0'2845,"-9"3"-731,1 1-2011,0 1 1,1-1-1,-1 1 0,1 0 1,0 1-1,0 0 0,1 0 1,0 0-1,0 1 0,0 0 0,1 0 1,0 0-1,1 1 0,-1-1 1,1 1-1,-4 13 0,4-11-12,1-1 0,0 1 0,1 0 0,0 0-1,1 0 1,0 0 0,0 18 0,1-26-69,1 0 0,-1 0 1,0 0-1,0 0 0,1 0 1,-1 0-1,1 0 0,0 0 1,-1 0-1,1-1 0,0 1 0,0 0 1,0 0-1,0-1 0,1 1 1,-1 0-1,0-1 0,1 0 0,-1 1 1,1-1-1,-1 0 0,1 1 1,0-1-1,0 0 0,-1 0 0,1 0 1,0-1-1,0 1 0,0 0 1,0-1-1,0 1 0,0-1 1,0 0-1,0 0 0,0 0 0,0 0 1,0 0-1,0 0 0,0 0 1,0 0-1,0-1 0,0 1 0,0-1 1,2-1-1,5-1 159,0 0 1,0-1-1,0 0 0,-1-1 1,0 0-1,0 0 0,0 0 1,0-1-1,-1-1 1,0 1-1,0-1 0,7-10 1,11-15 919,30-50-1,-54 81-1084,15-24 136,-2 0-1,0-1 1,-2-1 0,-1 0-1,-1 0 1,-1-1 0,-2-1 0,0 1-1,-2-1 1,-2 0 0,1-31-1,-4 56-155,0 0 0,0 0 0,-1 1 0,1-1 0,-1 0 0,0 0 0,0 1 0,0-1 0,0 1-1,-1-1 1,0 1 0,1-1 0,-4-3 0,4 6-3,0 0 0,-1-1 0,1 1 0,0 0 0,-1 0-1,1 0 1,-1 0 0,0 1 0,1-1 0,-1 0 0,0 1 0,1-1 0,-1 1 0,0-1-1,1 1 1,-1 0 0,0 0 0,0 0 0,0 0 0,1 0 0,-1 0 0,0 0 0,0 1 0,1-1-1,-1 0 1,0 1 0,1 0 0,-1-1 0,0 1 0,-2 1 0,-4 3 38,-1 0 1,1 1 0,1 0-1,-1 0 1,1 1 0,0-1-1,-11 15 1,-41 59 297,54-71-324,4-7-5,-4 3 0,2 0 0,-1 0 0,0 1 0,1 0 0,0-1 0,1 1 0,-1 1 0,1-1 0,0 0 0,1 0 0,-1 1 0,0 9 0,2-15 0,1 0 0,-1 0 0,0-1 0,1 1 0,-1 0 0,1-1 0,-1 1 0,1-1 0,-1 1 0,1 0 0,0-1 0,-1 1 0,1-1 0,0 1 0,-1-1 0,1 0 0,0 1 0,-1-1 0,1 0 0,0 1 0,0-1 0,0 0 0,-1 0 0,1 0 0,0 0 0,0 0 0,0 0 0,-1 0 0,2 0 0,30 0 0,-26-1 0,74-12 0,-69 10 0,0 0 0,0 0 0,0 1 0,1 1 0,-1 0 0,0 0 0,1 1 0,-1 0 0,0 1 0,1 1 0,16 4 0,-24-4 0,-1 0 0,0 1 0,0 0 0,0-1 0,0 1 0,-1 0 0,1 0 0,-1 1 0,1-1 0,-1 1 0,0-1 0,0 1 0,-1-1 0,1 1 0,-1 0 0,0 0 0,0 0 0,0 0 0,-1 0 0,1 0 0,-1 0 0,0 0 0,0 5 0,0 9 0,0-1 0,-2 1 0,-6 33 0,-1-4 0,10-43-328,4-9-633,3-10-2715,2-18-2714,1-9-2434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5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22293,'0'0'3321,"-3"8"-476,-4 14-2578,0 0-1,2 1 1,0-1-1,2 1 1,0 0 0,2 0-1,1 32 1,25 174 1531,-8-98-1421,-14-115-377,1-13 0,6-24 0,3-45 0,-9 32 0,-1-1 0,-2 0 0,-4-52 0,0 82 0,0 18 0,0 23 0,3-33 0,1 0 0,-1 0 0,1 0 0,-1 0 0,1 0 0,0 0 0,0 0 0,0 0 0,1 0 0,-1-1 0,0 1 0,1 0 0,0-1 0,0 0 0,0 1 0,0-1 0,0 0 0,0 0 0,1 0 0,-1 0 0,1 0 0,-1 0 0,1-1 0,0 1 0,-1-1 0,1 0 0,0 0 0,0 0 0,0 0 0,0-1 0,0 1 0,0-1 0,0 1 0,5-1 0,2 1 0,0-1 0,1 0 0,-1-1 0,0 0 0,0 0 0,0-1 0,0-1 0,0 1 0,15-7 0,-8 1 0,0-2 0,-1 1 0,0-2 0,0 0 0,-1-1 0,-1 0 0,0-1 0,0-1 0,-2 0 0,0-1 0,19-29 0,-30 112 0,-1-65 0,-1 0 0,1 0 0,0 1 0,0-1 0,0 0 0,1 0 0,-1 0 0,1 0 0,-1 0 0,1 0 0,0 0 0,0 0 0,1 0 0,2 4 0,-2-5 0,0-1 0,0 1 0,1-1 0,-1 0 0,0 0 0,1 0 0,-1 0 0,1 0 0,-1 0 0,1-1 0,-1 1 0,1-1 0,-1 0 0,1 0 0,0 0 0,-1 0 0,1 0 0,2-1 0,8-1 0,0 0 0,0 0 0,0-1 0,0-1 0,-1 0 0,1-1 0,21-12 0,82-56 0,-78 47 0,-20 13-372,18-12-1471,-34 25 1786,-1-1-1,0 1 0,1-1 0,-1 1 0,1-1 0,-1 1 0,1 0 0,-1 0 1,1 0-1,-1 0 0,1 0 0,-1 0 0,1 0 0,-1 0 0,1 0 1,-1 1-1,1-1 0,-1 1 0,0-1 0,1 1 0,-1-1 0,0 1 0,3 2 1,-1-2-216,-1 0 1,1 1 0,0-1 0,-1 0 0,1 0 0,0 0 0,0-1 0,0 1-1,0-1 1,0 0 0,4 1 0,-3-1-142,-1 0 1,0 0-1,0 0 1,0 1-1,1-1 0,-1 1 1,0 0-1,0 0 0,0 0 1,0 1-1,0-1 0,5 4 1,1 4 494,0 1 1,-1-1-1,0 2 1,0-1 0,-1 1-1,-1 0 1,0 0-1,0 1 1,-1 0-1,0 0 1,-1 0 0,4 25-1,-1 3 1658,-2-1 1,1 77-1,-6-102-1078,-1-1-1,-1 1 1,0 0 0,-5 19 0,5-27-483,1-1-1,-1 0 1,0 0 0,-1 0-1,1 0 1,-1 0-1,0 0 1,0 0-1,0-1 1,-1 0 0,0 0-1,0 0 1,0 0-1,-5 4 1,8-8-178,1 0 0,-1 1 0,1-1 0,-1 1 0,0-1 0,1 0 0,-1 1 0,0-1 0,1 0 0,-1 0 0,0 0 0,0 1 0,1-1 0,-1 0 0,0 0 0,0 0 0,1 0 0,-1 0 0,0 0 0,0-1 0,1 1 0,-1 0 0,0 0 0,1 0 0,-1-1 0,0 1 0,0 0 0,1-1 0,-1 1 0,1-1 0,-1 1 0,0-1 0,1 1 0,-1-1 0,1 1 0,-1-1 0,1 1 0,-1-1 0,1 0 0,0 1 0,-1-1 0,1 0 0,0 1 0,-1-1 0,1 0 0,0 1 0,0-1 0,0 0 0,0 0 0,0-1 0,-6-47 0,6 39 0,-2-18 0,2 0 0,1 0 0,1 0 0,1 0 0,9-34 0,-8 47 0,1 0 0,0 0 0,2 0 0,-1 1 0,2-1 0,0 2 0,1-1 0,0 1 0,1 1 0,20-22 0,16-7-519,15-14-5315,-30 22-6839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6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64 11403,'0'0'33,"-5"-22"5598,4 20-5300,1-1 1,-1 1-1,0-1 1,0 1-1,0 0 1,0 0-1,0-1 1,0 1-1,-1 0 1,1 0-1,-1 0 1,1 0-1,-1 0 1,0 0 0,0 1-1,0-1 1,0 1-1,0-1 1,-3-1-1,5 8-57,-1 1 0,0-1-1,1 0 1,0 0 0,0 0 0,2 8 0,11 41 662,3-1 1,44 103-1,-43-117-665,89 193-927,-54-139-8970,-41-76 2937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6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47 20852,'0'0'9096,"-9"50"-6469,13-53-2435,5-13-192,-3-6-961,-3-4-2306,-3-3-4388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7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9289,'0'0'9929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6:58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0 229 9929,'12'1'3342,"130"15"-1439,64 5-944,678-58 975,-352 2-1162,15 13-172,1050-35 1365,1 30 558,-1352 28-2087,410-5 262,-4-48-354,-628 49-505,164-20 653,-64 16-3358,-115 7-2868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4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1 235 13933,'10'-4'1943,"26"-6"-1452,0 1 0,0 2 0,0 1 0,45-1 0,161 5 262,-131 3-704,546-34 1024,-187-31-60,273-28 2522,-707 91-3232,-27 3-1013,-24 5-2481,-6-3-1571,-8-3-3496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8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164 504 9641,'0'0'14302,"-3"-6"-13336,2 4-648,0-1-1,0 1 1,-1-1 0,0 1 0,1 0-1,-1 0 1,0-1 0,0 1 0,0 0 0,0 1-1,0-1 1,0 0 0,-1 1 0,1-1-1,-1 1 1,1 0 0,-1-1 0,1 1-1,-1 1 1,-4-2 0,-5-3-152,9 4-96,-1-1 1,1 1-1,-1-1 1,1 1-1,-1 0 1,0 1 0,0-1-1,0 1 1,-6-1-1,8 2-55,0 0 0,0 0 0,1 0 0,-1 0 0,0 0 0,0 0 0,0 0 0,1 1 0,-1-1 0,1 1 0,-1-1-1,1 1 1,-1-1 0,1 1 0,0 0 0,0 0 0,0 0 0,0 0 0,0 0 0,-1 3 0,-3 7-15,1 1 0,-1 0 0,2-1 0,0 1 0,1 0 0,0 0 0,1 1 0,0-1 0,1 0 0,0 0 0,4 18 0,-4-29 0,0-1 0,0 1 0,0 0 0,1-1 0,-1 1 0,1-1 0,-1 1 0,1-1 0,-1 1 0,1-1 0,0 1 0,0-1 0,0 0 0,0 1 0,0-1 0,0 0 0,0 0 0,0 0 0,0 1 0,1-1 0,-1-1 0,0 1 0,1 0 0,-1 0 0,1 0 0,-1-1 0,1 1 0,-1-1 0,1 1 0,-1-1 0,1 1 0,-1-1 0,1 0 0,0 0 0,-1 0 0,1 0 0,0 0 0,-1 0 0,1-1 0,-1 1 0,1 0 0,-1-1 0,1 1 0,-1-1 0,1 0 0,-1 1 0,1-1 0,-1 0 0,2-1 0,6-3 0,-1 0 0,-1-1 0,1 0 0,-1 0 0,0 0 0,0-1 0,7-9 0,6-14 0,-1-1 0,-1 0 0,-2-1 0,-1-1 0,-2 0 0,-1-1 0,-1-1 0,-2 0 0,-2 0 0,-1-1 0,-2 1 0,-1-1 0,-2 0 0,-5-58 0,-5 57 0,9 36 0,0 0 0,0 0 0,0 1 0,-1-1 0,1 0 0,0 0 0,0 0 0,-1 0 0,1 1 0,0-1 0,-1 0 0,1 0 0,-1 0 0,1 1 0,-1-1 0,1 0 0,-1 1 0,1-1 0,-1 0 0,0 1 0,1-1 0,-1 1 0,0-1 0,1 1 0,-1 0 0,0-1 0,0 1 0,0-1 0,1 1 0,-1 0 0,0 0 0,0 0 0,0-1 0,0 1 0,0 0 0,-1 0 0,1 2 0,0 0 0,-1-1 0,1 1 0,0 0 0,0 0 0,1 0 0,-1 0 0,0 0 0,1 0 0,-1 0 0,1 0 0,0 0 0,-1 0 0,1 0 0,0 0 0,0 0 0,0 0 0,1 0 0,-1 2 0,1 7 0,-3 18 0,1 187 0,2-188 0,2 0 0,1 0 0,1 0 0,2-1 0,14 42 0,-19-66 0,-1 0 0,1 1 0,-1-1 0,1 0 0,0 0 0,1 0 0,-1 0 0,0 0 0,1-1 0,-1 1 0,1-1 0,0 0 0,0 0 0,0 0 0,0 0 0,0 0 0,1 0 0,-1-1 0,0 0 0,1 1 0,-1-1 0,1 0 0,5 0 0,-6-1 0,-1 0 0,1 0 0,-1-1 0,1 1 0,-1-1 0,1 1 0,-1-1 0,0 0 0,1 0 0,-1 0 0,0 0 0,0 0 0,0-1 0,0 1 0,0 0 0,0-1 0,0 0 0,0 0 0,-1 1 0,1-1 0,-1 0 0,1 0 0,-1 0 0,0 0 0,1-1 0,-1 1 0,0 0 0,-1-1 0,1 1 0,0 0 0,-1-1 0,1 1 0,-1-1 0,0-3 0,4-41-3016,-4 42 1647,0-1 0,-1 0 0,0 1 0,0-1 0,0 0 0,-2-6 0,-5-5-15180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8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1 184 16432,'0'0'5909,"10"-9"-3352,87-70 1367,-94 76-3761,0 1 1,0-1-1,0 1 1,0-1-1,-1 0 0,1 0 1,-1 0-1,0 0 1,0-1-1,0 1 0,0 0 1,-1-1-1,1 0 1,-1 1-1,0-1 0,0 0 1,0 1-1,-1-1 1,1 0-1,-1 0 0,0 0 1,-1-6-1,1 9-156,-1 0 0,1 1 0,-1-1 0,0 0 1,1 0-1,-1 0 0,0 1 0,0-1 0,1 0 0,-1 1 0,0-1 0,0 1 0,0-1 0,0 1 0,0-1 0,0 1 0,0-1 1,0 1-1,0 0 0,0 0 0,0 0 0,0-1 0,0 1 0,0 0 0,0 0 0,0 0 0,0 1 0,0-1 0,0 0 0,0 0 1,0 0-1,-1 1 0,-1 0-12,0 0 1,-1 0 0,2 0 0,-1 0-1,0 0 1,0 1 0,0-1 0,0 1-1,1 0 1,-3 2 0,-1 3 4,0 0 0,1 1 0,0 0 0,1 0 0,0 0 0,0 1 0,1-1 0,0 1 0,0 0 0,1 0 0,-2 13 0,1 8 0,0 0 0,2 33 0,1-61 0,0-1 0,0 1 0,-1 0 0,1 0 0,0 0 0,1 0 0,-1-1 0,0 1 0,1 0 0,-1 0 0,1 0 0,-1-1 0,1 1 0,0 0 0,-1-1 0,1 1 0,0-1 0,0 1 0,0-1 0,1 1 0,-1-1 0,0 0 0,0 1 0,1-1 0,-1 0 0,1 0 0,-1 0 0,1 0 0,-1 0 0,1 0 0,0-1 0,0 1 0,-1 0 0,1-1 0,0 0 0,0 1 0,-1-1 0,1 0 0,2 0 0,1 0 0,0-1 0,0 0 0,-1 0 0,1-1 0,-1 1 0,1-1 0,-1 0 0,1 0 0,-1 0 0,0-1 0,0 0 0,0 0 0,0 0 0,4-4 0,6-9-843,0 0 0,14-21 0,-16 18-1447,0-1-1,-2 0 1,16-41-1,-4-8-6870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9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19282,'0'0'5590,"-5"11"-3108,0-2-2143,2 0 0,-1 1 0,1-1 0,1 1 0,0-1 0,0 1 0,1 0 0,0 0 0,1 0 0,0-1 0,2 20 0,11 17 167,34 82 0,-2-6-173,2 93-333,-7-25 0,-29-166 0,-11-24 0,0 0 0,0 0 0,1 0 0,-1 0 0,0 0 0,0 0 0,1 0 0,-1 0 0,0 0 0,0 0 0,1 0 0,-1 0 0,0 0 0,0 0 0,1-1 0,-1 1 0,0 0 0,0 0 0,0 0 0,1 0 0,-1 0 0,0-1 0,0 1 0,0 0 0,1 0 0,-1 0 0,0-1 0,0 1 0,0 0 0,0 0 0,0 0 0,0-1 0,1 1 0,-1 0 0,0 0 0,0-1 0,0 1 0,0 0 0,0 0 0,0-1 0,0 1 0,0 0 0,0-1 0,6-47 0,-6 7 0,-2 0 0,-1 0 0,-3 1 0,-1 0 0,-1 0 0,-3 0 0,-1 1 0,-2 0 0,-26-50 0,39 89 0,2 10 0,5 13 0,-3-18 0,0 0 0,0-1 0,1 1 0,-1-1 0,1 1 0,0-1 0,0 0 0,0 0 0,1-1 0,8 6 0,-12-8 0,1 0 0,0 0 0,0 0 0,-1-1 0,1 1 0,0-1 0,0 1 0,0-1 0,-1 0 0,1 0 0,0 0 0,0 0 0,0 0 0,0 0 0,0 0 0,0-1 0,-1 1 0,1 0 0,0-1 0,0 0 0,-1 1 0,1-1 0,0 0 0,-1 0 0,1 0 0,0 0 0,-1 0 0,0-1 0,1 1 0,-1 0 0,0-1 0,1 1 0,-1-1 0,0 1 0,1-4 0,7-8 0,0-1 0,-2 0 0,0-1 0,0 0 0,-2 0 0,1 0 0,-2-1 0,0 1 0,-1-1 0,1-22 0,-19 153 0,15-113 0,0 0 0,-1-1 0,1 1 0,0 0 0,0 0 0,1-1 0,-1 1 0,0 0 0,0-1 0,1 1 0,-1 0 0,1-1 0,0 1 0,-1 0 0,1-1 0,0 1 0,0-1 0,0 1 0,0-1 0,0 0 0,0 1 0,1-1 0,-1 0 0,0 0 0,1 0 0,-1 0 0,1 0 0,-1 0 0,1 0 0,-1-1 0,4 2 0,-2-2 0,1 1 0,-1-2 0,0 1 0,0 0 0,0-1 0,1 1 0,-1-1 0,0 0 0,0 0 0,0 0 0,0 0 0,0-1 0,-1 1 0,1-1 0,0 0 0,4-4 0,10-8 0,-2-2 0,26-30 0,19-20 0,-60 65 0,1 0 0,-1 1 0,0-1 0,1 1 0,-1-1 0,0 1 0,1-1 0,-1 1 0,1 0 0,-1-1 0,1 1 0,-1-1 0,1 1 0,-1 0 0,1-1 0,0 1 0,-1 0 0,1 0 0,-1 0 0,1-1 0,0 1 0,-1 0 0,1 0 0,-1 0 0,1 0 0,0 0 0,-1 0 0,1 0 0,0 0 0,-1 0 0,1 0 0,-1 1 0,1-1 0,0 0 0,-1 0 0,1 0 0,-1 1 0,1-1 0,-1 0 0,1 1 0,-1-1 0,1 1 0,-1-1 0,1 0 0,-1 1 0,1-1 0,-1 1 0,0-1 0,1 1 0,-1 0 0,0-1 0,1 1 0,-1-1 0,0 1 0,7 42 0,-6-26 0,0-15 0,-1 1 0,0-1 0,1 0 0,-1 1 0,1-1 0,0 1 0,0-1 0,0 0 0,0 0 0,0 1 0,0-1 0,0 0 0,1 0 0,-1 0 0,1-1 0,0 1 0,-1 0 0,1 0 0,0-1 0,0 1 0,0-1 0,4 2 0,-4-2 0,1-1 0,-1 0 0,1 0 0,-1 0 0,1-1 0,-1 1 0,0 0 0,1-1 0,-1 0 0,0 1 0,1-1 0,-1 0 0,0 0 0,0 0 0,0-1 0,1 1 0,-1 0 0,-1-1 0,1 0 0,0 1 0,0-1 0,-1 0 0,3-2 0,14-18 0,0-1 0,25-41 0,-5 6 0,-36 63 0,0 0 0,-1 0 0,1-1 0,-1 1 0,0 0 0,0 0 0,0 0 0,-1 0 0,0 6 0,2 0 0,9 34 0,-11-44 0,1 0 0,-1 1 0,0-1 0,1 0 0,-1 0 0,1 0 0,0 0 0,-1 0 0,1 0 0,0 0 0,0 0 0,0 0 0,0 0 0,-1 0 0,1 0 0,0-1 0,1 1 0,-1 0 0,0-1 0,0 1 0,0-1 0,0 1 0,0-1 0,1 1 0,-1-1 0,0 0 0,0 0 0,0 0 0,1 1 0,-1-1 0,0 0 0,0-1 0,3 1 0,-4-1 8,1 1-1,0-1 1,-1 0 0,1 0-1,0 1 1,-1-1 0,1 0-1,-1 0 1,1 0 0,-1 0-1,0 0 1,1 0 0,-1 0-1,0 1 1,0-1 0,0 0-1,1 0 1,-1 0 0,0 0 0,0 0-1,0 0 1,-1 0 0,1-1-1,-3-26-928,-10-1-3552,-8-7-3898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9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11883,'0'0'20404,"54"-22"-20436,-32 22-1474,-4 3-2466,-1 7-2562,-2 0-3876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9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21524,'0'0'5894,"-15"79"-3364,15-46-159,0 0-1923,5-3-448,8-4 0,4-6 0,-2-5 0,1-2 0,-1-7 0,-2-5-352,-3-1-1282,-4-11-1217,-1-12-2498,-5-6-3427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0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0 580 16143,'0'0'8093,"10"1"-6646,-5 0-1296,-3-1-33,0 1-1,1-1 1,-1 1 0,0-1-1,1 0 1,-1 0 0,0 0 0,1 0-1,-1 0 1,0 0 0,1-1 0,-1 1-1,0-1 1,0 0 0,1 1 0,-1-1-1,0 0 1,0 0 0,0-1-1,0 1 1,0 0 0,0-1 0,0 1-1,-1-1 1,1 1 0,0-1 0,-1 0-1,0 0 1,1 0 0,-1 0 0,2-2-1,-1-3 152,1 1 0,-1-1 0,0 1 0,0-1 0,-1 0 0,0 0 0,0-11 0,-18 45-744,13-18 496,2 0 0,-1 0 1,1 0-1,1 1 0,0-1 1,0 1-1,1 16 0,0-25-15,0 0-1,1 0 0,-1 0 1,1 0-1,-1 1 0,1-1 0,-1 0 1,1 0-1,0 0 0,-1 0 0,1 0 1,0-1-1,0 1 0,0 0 1,-1 0-1,1 0 0,0-1 0,0 1 1,0 0-1,0-1 0,1 1 0,-1-1 1,0 0-1,0 1 0,0-1 1,0 0-1,0 1 0,1-1 0,-1 0 1,0 0-1,0 0 0,0 0 1,1 0-1,-1 0 0,0 0 0,0-1 1,0 1-1,0 0 0,1-1 0,-1 1 1,2-2-1,4 0 23,0 0 0,0 0 0,-1-1 0,1 0 0,10-7 0,4-5-380,0-2-1,-2 0 1,0-2 0,-1 0-1,-1-1 1,0 0 0,23-40-1,-28 37 421,54-105 1961,-59 111-1753,-1 0-1,0-1 0,-2 0 0,0 1 0,3-37 0,-6 39-312,1-46-346,-2 58 359,0 1 1,0-1 0,0 0-1,-1 1 1,1-1 0,-1 1-1,1-1 1,-1 1 0,0-1-1,0 1 1,0-1 0,0 1 0,0 0-1,-1 0 1,1-1 0,-4-2-1,5 4 11,0 1 1,-1 0-1,1 0 0,-1 0 0,1-1 0,-1 1 0,1 0 1,-1 0-1,1 0 0,-1 0 0,1 0 0,-1 0 0,1 0 1,-1 0-1,1 0 0,-1 0 0,1 0 0,-1 0 0,1 0 1,-1 0-1,1 0 0,-1 0 0,1 1 0,0-1 0,-1 0 1,1 0-1,-1 1 0,1-1 0,-1 0 0,1 0 0,0 1 1,-1-1-1,1 1 0,0-1 0,-1 0 0,1 1 0,0-1 1,0 1-1,-1-1 0,1 1 0,0-1 0,0 0 0,0 1 1,-1 0-1,-6 24-107,7-24 123,-4 25 105,1-1-1,2 0 0,0 1 1,1-1-1,2 0 0,8 44 1,-8-57-61,1 0 1,0 0-1,1 0 0,0 0 1,1-1-1,0 1 1,1-1-1,0 0 1,1-1-1,0 0 1,1 0-1,0 0 1,1-1-1,-1 0 1,18 12-1,-24-19-47,1-1 0,-1 1 0,0-1 0,1 0 0,0 0 0,-1 1 0,1-2 0,0 1 0,-1 0 0,1-1 0,0 1 0,0-1 0,-1 0 0,1 0 0,0 0 0,0 0 0,0 0 0,-1 0 0,5-2 0,-6 2 0,0-1 0,-1 1 0,1-1 0,0 1 0,-1 0 0,1-1 0,-1 1 0,1-1 0,0 0 0,-1 1 0,1-1 0,-1 1 0,0-1 0,1 0 0,-1 1 0,1-1 0,-1 0 0,0 1 0,0-1 0,1 0 0,-1 0 0,0 1 0,0-1 0,0 0 0,0-1 0,0 0 0,-1-1 0,1 1 0,-1 0 0,1-1 0,-1 1 0,0 0 0,0-1 0,0 1 0,-1 0 0,1 0 0,0 0 0,-3-2 0,-8-10-493,-2 1 1,1 0-1,-2 1 0,1 1 0,-2 0 1,-18-10-1,-46-34-1284,80 55 1785,0 0 0,0 0 0,0 0 1,0 0-1,0 0 0,0 0 0,-1 0 0,1 0 1,0-1-1,0 1 0,0 0 0,0 0 1,0 0-1,0 0 0,0 0 0,0 0 0,0-1 1,0 1-1,0 0 0,0 0 0,-1 0 1,1 0-1,0 0 0,0-1 0,0 1 0,0 0 1,0 0-1,0 0 0,0 0 0,0 0 1,0-1-1,1 1 0,-1 0 0,0 0 0,0 0 1,0 0-1,0 0 0,0-1 0,0 1 1,0 0-1,0 0 0,0 0 0,0 0 0,0 0 1,1 0-1,-1-1 0,0 1 0,0 0 1,0 0-1,0 0 0,0 0 0,0 0 0,1 0 1,13-4 263,26 1 106,-31 2-207,15 0-329,47-5 1158,-38-4-2574,-10-8-3353,-16 1-3166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0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22613,'0'0'6695,"54"0"-20853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1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136 321 19122,'0'0'2301,"-11"5"80,4-3-2176,0 2-1,0-1 1,1 1 0,-1 0 0,1 0-1,0 1 1,0 0 0,0 0 0,1 0-1,0 1 1,0 0 0,0 0-1,1 0 1,0 0 0,0 1 0,-4 10-1,2-1-130,1 0 0,0 0-1,2 1 1,0 0 0,1-1 0,0 1-1,1 0 1,1 0 0,4 27-1,-4-42-71,0-1-1,0 0 1,0 1 0,0-1-1,0 1 1,0-1-1,1 0 1,-1 1 0,1-1-1,-1 1 1,1-1-1,-1 0 1,1 0 0,0 1-1,-1-1 1,1 0-1,0 0 1,0 0-1,0 0 1,0 0 0,0 0-1,0 0 1,0 0-1,0 0 1,0-1 0,1 1-1,-1 0 1,0-1-1,1 1 1,-1-1 0,0 1-1,1-1 1,-1 1-1,0-1 1,1 0 0,-1 0-1,1 0 1,-1 0-1,0 0 1,1 0 0,2-1-1,-1 0 19,1-1-1,0 1 1,0-1 0,-1 0-1,1-1 1,-1 1 0,0 0-1,0-1 1,0 0-1,0 0 1,0 0 0,0 0-1,3-6 1,8-14 264,-1-1 1,-2 0-1,0-1 0,-1 0 1,-2 0-1,0-1 0,5-40 1,-7 24 236,-2-1 1,-2 0 0,-6-86-1,-4 79-467,7 47-55,1 0 0,-1 1 1,0-1-1,0 0 0,0 0 0,0 1 1,-1-1-1,1 1 0,-1-1 1,1 1-1,-1-1 0,0 1 0,0 0 1,-4-4-1,6 6 1,-1 0 0,1 0 0,0 0 0,0 0 1,-1 0-1,1 0 0,0 0 0,0 0 0,-1 0 0,1 0 0,0 0 0,0 0 0,-1 0 0,1 0 1,0 0-1,0 0 0,0 0 0,-1 1 0,1-1 0,0 0 0,0 0 0,-1 0 0,1 0 0,0 1 1,0-1-1,0 0 0,0 0 0,-1 0 0,1 0 0,0 1 0,0-1 0,0 0 0,0 0 0,0 1 1,0-1-1,0 0 0,-1 0 0,1 1 0,0-1 0,0 0 0,0 0 0,0 1 0,0-1 0,0 0 1,0 0-1,0 1 0,0-1 0,0 0 0,1 1 0,-2 18-15,1-16 4,0 42 11,2-1 1,3 0 0,1 0 0,2 0-1,1-1 1,18 45 0,-26-83 1,2 0 0,-1 0 1,0 0-1,1 0 0,0-1 0,0 1 1,1-1-1,6 8 0,-9-11-2,0 0 0,1 0 0,-1 0 0,1 0-1,-1-1 1,0 1 0,1 0 0,-1-1 0,1 1 0,-1-1 0,1 0 0,0 1 0,-1-1-1,1 0 1,-1 0 0,1 0 0,-1 0 0,1 0 0,0 0 0,-1 0 0,1-1 0,-1 1-1,1-1 1,-1 1 0,1-1 0,-1 1 0,1-1 0,-1 0 0,0 0 0,1 0-1,-1 0 1,0 0 0,0 0 0,2-2 0,5-5 0,-2 1 0,1-1 0,-1-1 0,-1 0 0,1 1 0,-1-2 0,-1 1 0,0 0 0,0-1 0,-1 0 0,0 0 0,1-12 0,2-8 0,-2 0 0,0-57 0,-3 66 0,0 17 0,0-1 0,-1 1 0,0-1 0,0 1 0,0-1 0,0 1 0,-1-1 0,0 1 0,0 0 0,0-1 0,0 1 0,-3-6 0,0 12 0,1 11 0,1 12 0,2-8 0,0 0 0,0 0 0,2 0 0,0 0 0,1-1 0,1 1 0,0-1 0,1 0 0,1 0 0,14 27 0,-19-42 0,-1 1 0,2 0 0,-1 0 0,0-1 0,0 1 0,0-1 0,1 1 0,-1-1 0,1 0 0,-1 1 0,1-1 0,0 0 0,-1 0 0,1 0 0,0 0 0,0 0 0,0-1 0,0 1 0,-1 0 0,1-1 0,0 0 0,0 1 0,4-1 0,-4-1 0,1 1 0,-1-1 0,0 0 0,1 0 0,-1 0 0,0-1 0,0 1 0,1 0 0,-1-1 0,0 0 0,-1 1 0,1-1 0,0 0 0,0 0 0,2-4 0,3-5 0,0 0 0,-1-1 0,0 0 0,-1 0 0,7-23 0,-5-6 0,1-53 0,-7 82 0,-1 14 0,0 23 0,4 99 0,-2-112 0,0 0 0,0 0 0,1 0 0,0 0 0,1 0 0,0-1 0,12 22 0,-15-31 0,0-1 0,0 1 0,0 0 0,0 0 0,0-1 0,1 1 0,-1-1 0,0 1 0,1-1 0,-1 0 0,1 1 0,0-1 0,-1 0 0,1 0 0,0 0 0,0 0 0,0 0 0,0-1 0,-1 1 0,1 0 0,0-1 0,0 0 0,0 1 0,0-1 0,4 0 0,-3-1 0,1 0 0,-1 0 0,0 0 0,1-1 0,-1 1 0,0-1 0,0 0 0,0 0 0,-1 0 0,1 0 0,0-1 0,-1 1 0,4-5 0,5-7 0,0-1 0,-1 1 0,-1-2 0,12-26 0,-15 28 0,0 0 0,-1 0 0,-1 0 0,0-1 0,-1 0 0,0 0 0,-1 0 0,-1 0 0,-2-28 0,1 42 0,0 0 0,0 0 0,0 0 0,0 0 0,0 0 0,0 0 0,-1 0 0,1 0 0,-1 0 0,1 0 0,0 0 0,-1 0 0,0 1 0,1-1 0,-1 0 0,1 0 0,-1 0 0,0 1 0,0-1 0,1 0 0,-1 1 0,0-1 0,0 0 0,0 1 0,0 0 0,0-1 0,0 1 0,0-1 0,0 1 0,0 0 0,0 0 0,0-1 0,0 1 0,0 0 0,0 0 0,0 0 0,0 0 0,0 0 0,0 0 0,0 1 0,0-1 0,0 0 0,0 0 0,0 1 0,-1 0 0,-1 0 0,0 0 0,-1 1 0,1-1 0,0 1 0,0 0 0,0 0 0,1 0 0,-1 1 0,0-1 0,1 1 0,-4 4 0,-12 32 0,19-45-451,1 0 0,-1 0 0,2 0 0,-1 0 0,1 0 0,0 1 0,0 0 0,0-1 0,1 1 0,0 0 0,0 0 0,0 1 0,9-8 0,-4 5-1056,1 0 0,0 1 0,1 0-1,-1 1 1,1 0 0,18-5 0,-6 3-8534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2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192 437 5349,'0'0'22694,"-11"-8"-21205,-35-20-822,44 27-658,0 0 0,0 1 0,1-1 0,-1 1 0,0 0 0,0 0 0,0 0 0,0 0 0,0 0-1,0 0 1,0 0 0,1 1 0,-1-1 0,0 1 0,0-1 0,0 1 0,1 0 0,-1-1 0,0 1 0,0 0 0,1 0 0,-1 0 0,1 0-1,-1 1 1,-1 1 0,-28 38-107,27-35 98,-3 5 124,0 1 1,1 1-1,0-1 1,1 1 0,1 0-1,0 0 1,0 1-1,1-1 1,1 1-1,0 0 1,1-1-1,1 1 1,0 0 0,2 16-1,-1-28-115,-1 0 0,1 0 0,0 0 0,-1-1 0,1 1 0,0 0 0,0 0 0,0 0-1,0-1 1,1 1 0,-1 0 0,0-1 0,1 1 0,-1-1 0,1 0 0,0 1 0,-1-1 0,1 0 0,0 0 0,0 0 0,-1 0-1,1 0 1,0-1 0,0 1 0,0 0 0,0-1 0,0 1 0,0-1 0,0 0 0,0 0 0,1 0 0,-1 0 0,0 0 0,0 0-1,0-1 1,0 1 0,0-1 0,0 1 0,0-1 0,2-1 0,5 0 13,0-1 1,0-1-1,-1 0 0,1 0 1,-1-1-1,0 0 0,12-9 1,-2-4-21,0-1 1,0 0 0,-2-1-1,-1-1 1,0-1 0,-2 0-1,0-1 1,-2 0 0,15-41-1,-16 34-2,-2 0-1,0-1 0,-2 1 1,-2-1-1,0-1 0,-2 1 1,-4-52-1,2 77 1,-1 1 0,0 0 0,0 0 0,0 0 0,-1 0 0,1 0 0,-1 0 0,-1 0 0,1 0 0,-1 1 0,1-1 0,-1 1 0,0 0 0,-1 0 0,1 0 0,-1 0 0,0 0 0,0 1 0,0 0 0,0 0 0,-1 0 0,1 0 0,-1 1 0,1-1 0,-1 1 0,0 0 0,0 1 0,0-1 0,0 1 0,0 0 0,-1 0 0,1 1 0,0 0 0,0 0 0,-1 0 0,1 0 0,0 1 0,0 0 0,0 0 0,-1 0 0,1 1 0,0-1 0,1 1 0,-1 0 0,0 1 0,1-1 0,-1 1 0,1 0 0,0 0 0,-1 1 0,2-1 0,-1 1 0,0 0 0,-3 5 0,-2 2 0,1 0 0,0 1 0,1 1 0,0-1 0,1 1 0,0 0 0,1 0 0,0 1 0,1 0 0,1-1 0,0 1 0,1 1 0,1-1 0,0 17 0,1-29 0,0-1 0,0 1 0,0-1 0,0 0 0,1 1 0,-1-1 0,0 0 0,1 1 0,-1-1 0,1 0 0,-1 1 0,1-1 0,0 0 0,-1 0 0,1 0 0,0 0 0,0 0 0,0 0 0,0 0 0,0 0 0,0 0 0,0 0 0,0 0 0,2 1 0,0-1 0,0 0 0,0-1 0,0 1 0,0 0 0,0-1 0,0 0 0,0 1 0,0-1 0,0 0 0,6-1 0,8-3 0,0 0 0,0 0 0,19-9 0,-25 8 0,1 1 0,0 0 0,0 0 0,1 1 0,-1 1 0,1 0 0,-1 1 0,1 0 0,0 0 0,15 3 0,-23-1 0,0 0 0,0 0 0,1 1 0,-1 0 0,0 0 0,0 0 0,0 1 0,-1 0 0,1 0 0,-1 0 0,1 0 0,-1 0 0,0 1 0,0 0 0,-1 0 0,1 0 0,-1 1 0,0-1 0,0 1 0,0-1 0,0 1 0,-1 0 0,3 7 0,14 60-467,-16-56-491,1 0 0,10 28-1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3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95 499 15983,'1'-8'3737,"-1"3"-3089,0-1 0,0 1 0,0 0 0,0 0 0,-1 0 0,0 0 1,-2-8-1,2 11-453,0 0 0,0 1 0,0-1 0,0 0 0,0 1 0,0-1 0,0 1 0,-1-1 0,1 1 1,0 0-1,-1-1 0,1 1 0,-1 0 0,0 0 0,1 0 0,-1 0 0,0 0 0,1 0 0,-1 1 0,0-1 1,0 1-1,0-1 0,0 1 0,0 0 0,0-1 0,0 1 0,0 0 0,-2 1 0,3-1-179,-1 0 0,0 1 0,1-1-1,-1 1 1,0-1 0,1 1 0,-1 0 0,1 0-1,-1 0 1,1 0 0,-1 0 0,1 0 0,0 0-1,0 0 1,-1 0 0,1 1 0,0-1 0,0 0-1,0 1 1,0-1 0,0 1 0,1-1 0,-1 1-1,0 0 1,1-1 0,-1 1 0,1 0 0,0-1 0,-1 3-1,-6 55-131,6-40 106,0-2 10,0 1 0,3 29 1,-2-45-4,0 1 1,0-1-1,1 0 1,-1 1-1,1-1 1,-1 1 0,1-1-1,0 0 1,0 0-1,0 1 1,0-1 0,0 0-1,0 0 1,1 0-1,-1 0 1,1 0-1,-1 0 1,1-1 0,0 1-1,0 0 1,0-1-1,0 1 1,0-1-1,0 0 1,0 0 0,5 2-1,-5-3 7,0 0 1,0 0-1,0 0 0,1 0 1,-1-1-1,0 1 0,0-1 1,0 1-1,0-1 0,1 0 0,-1 0 1,0 0-1,0 0 0,-1 0 1,1 0-1,0-1 0,0 1 1,-1-1-1,1 1 0,0-1 0,1-3 1,31-43 352,-30 41-286,17-33 69,-2-1 0,-1-2 0,-3 1 0,-1-2 0,-2 0 0,-2 0-1,-3-1 1,-1 0 0,1-72 0,-9 215-140,-1-32 0,13 127 0,-8-183 0,0 0 0,0 0 0,1 0 0,0-1 0,1 1 0,0-1 0,1 0 0,0 0 0,8 11 0,-12-18 0,1 0 0,0 0 0,0 0 0,0 0 0,0 0 0,0-1 0,0 1 0,0-1 0,1 1 0,-1-1 0,0 0 0,1 0 0,-1 0 0,1 0 0,0-1 0,3 2 0,-3-2 0,0-1 0,1 1 0,-1-1 0,0 1 0,0-1 0,0 0 0,0 0 0,0 0 0,0 0 0,0-1 0,0 1 0,-1-1 0,1 0 0,0 0 0,-1 0 0,0 0 0,3-3 0,8-8 0,-2-1 0,0 0 0,-1 0 0,0-1 0,-1 0 0,-1-1 0,0 0 0,-1 0 0,8-29 0,-8 17 0,0 0 0,-1 0 0,-2-1 0,1-42 0,-5 98 0,2 1 0,7 39 0,-7-58 0,0 1 0,0-1 0,1 0 0,0 0 0,1 0 0,0 0 0,0-1 0,1 1 0,0-1 0,12 14 0,-15-20 0,0 0 0,0 0 0,1 0 0,-1 0 0,1-1 0,-1 1 0,1-1 0,0 1 0,-1-1 0,1 0 0,0 0 0,0 0 0,0-1 0,0 1 0,0-1 0,0 1 0,0-1 0,0 0 0,0 0 0,0 0 0,0-1 0,0 1 0,-1-1 0,1 0 0,0 1 0,0-1 0,0 0 0,0-1 0,-1 1 0,1-1 0,-1 1 0,1-1 0,-1 0 0,1 1 0,3-5 0,4-4 0,1-1 0,-1 0 0,-1 0 0,0-1 0,14-23 0,-12 15 0,0-1 0,-1 0 0,-1 0 0,-2-1 0,0 0 0,-1-1 0,-1 0 0,-1 1 0,-1-1 0,-1-1 0,-2-37 0,-6 41 0,-5 17 0,9 4 0,1 0 0,-1 0 0,1 0 0,0 0 0,-1 1 0,1-1 0,0 0 0,0 1 0,-1-1 0,1 1 0,0-1 0,1 1 0,-1-1 0,0 1 0,0 0 0,1-1 0,-1 1 0,0 2 0,-5 19 0,1-1 0,2 1 0,0 0 0,1 1 0,1-1 0,1 0 0,4 30 0,-4-51 5,1 0 1,-1 0-1,1 0 0,-1 0 0,1 0 1,0 0-1,-1 0 0,1 0 0,0-1 1,0 1-1,1 0 0,-1-1 0,0 1 1,0-1-1,1 1 0,-1-1 0,1 1 1,-1-1-1,1 0 0,0 0 0,-1 0 1,1 0-1,0 0 0,0 0 0,0 0 1,0-1-1,-1 1 0,1-1 0,0 1 1,0-1-1,0 0 0,3 0 0,-2 0-42,0 0-1,0-1 0,-1 1 1,1-1-1,0 0 0,0 0 0,-1 0 1,1 0-1,-1 0 0,1-1 1,-1 1-1,1-1 0,-1 0 0,0 1 1,0-1-1,0 0 0,0 0 1,0 0-1,0-1 0,-1 1 0,1 0 1,1-3-1,9-28-4249,-6-7-3961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48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1 115 8456,'3'-2'3306,"18"-10"-2704,32 3 267,1 3 0,-1 1 0,99 6 0,-61 0 96,129 3-121,283-13 1318,-394-3-1670,770-53 2261,89 91-2299,-891-20-392,463 12 533,-467-28 46,-53 6-88,0 1 0,25-1 1,-44 21-592,-3 0-627,-1 0 0,0 0-1,-2-1 1,0 1 0,0-1 0,-2 0-1,-15 29 1,-16 15-4716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3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22485,'0'0'5542,"-25"53"-5222,25-30-320,8 0-609,-2 4-2722,-5 4-4452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3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42 302 10794,'0'0'16912,"21"59"-16367,2-10-321,-1 4-160,-2 1-320,1-4-641,-4-3-737,-5-7-416,-3-11-1537,-9-13-1570</inkml:trace>
  <inkml:trace contextRef="#ctx0" brushRef="#br0" timeOffset="1">0 127 12332,'0'0'12427,"54"-14"-11466,-18 14-416,4 0-353,4-4-192,-3-8-897,-2-5-352,-9 0-288,-9-2 448,-14 2-321,-7 2-3010,-10 4-6374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4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2 208 18321,'0'0'11371,"73"-37"-9962,-33 4-864,1-3-449,6 1-224,-5 6-1153,-5 8-1570,-11 8-2178,-11 10-1377</inkml:trace>
  <inkml:trace contextRef="#ctx0" brushRef="#br0" timeOffset="1">1 487 18033,'0'0'8744,"74"-14"-7398,-34-13-994,4-1-256,3-2-320,-2 0-1698,-4 1-2018,-5-3-1793,-6 1-5125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4.4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71 407 19827,'0'0'4356,"-3"68"-2466,3-36-481,3 2-640,6-3-321,3-4-288,3-7 0,-5-4-95,0-10-1,-2-6-32,0 0-64,-1-14 160,0-8-673,0-5-1665,-3-4-1409,-1-5-1378,-3 2-3779</inkml:trace>
  <inkml:trace contextRef="#ctx0" brushRef="#br0" timeOffset="1">9 0 18257,'0'0'10570,"-9"31"-10826,18-24-769,-1-1-1377,-3 0-2723,-1-1-4420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5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57 203 13901,'0'0'9839,"-8"11"-7106,-26 36-1212,31-42-1434,1 0 0,0 0-1,0 0 1,1 0 0,-1 0-1,1 0 1,0 0 0,1 0-1,-1 1 1,1-1 0,0 0-1,0 0 1,1 1 0,-1-1-1,3 8 1,1 1 95,0 0 0,2-1 0,10 22-1,0-9 60,1 0-1,1-1 1,1-1-1,1 0 0,40 35 1,-36-38-228,-1 2 1,-1 1 0,-1 1 0,30 48-1,-45-61 42,0 1 0,0 1 0,-2-1 0,1 1 0,-2-1 0,0 1 0,-1 0 0,0 0 0,-1 0 1,0 1-1,-1-1 0,-3 23 0,2-35-44,1 0 0,0 0 0,0 0 0,-1 0 0,1-1 0,-1 1 0,0 0 0,1 0 0,-1 0 0,0-1 0,0 1 1,0 0-1,0-1 0,0 1 0,-1-1 0,1 0 0,0 1 0,-1-1 0,1 0 0,-1 1 0,1-1 0,-1 0 0,0 0 0,1-1 1,-1 1-1,0 0 0,0 0 0,1-1 0,-5 1 0,4-1-6,-1 0-1,0 0 1,1 0 0,-1-1 0,1 1 0,-1-1-1,1 0 1,-1 0 0,1 0 0,-1 0-1,1 0 1,0-1 0,0 1 0,-1 0-1,1-1 1,0 0 0,0 0 0,1 1-1,-1-1 1,-3-4 0,-9-16-5,0 0 0,2 0 0,0-1 0,1-1 0,2 0 0,0 0 0,-8-45 0,10 37 0,2 0 0,2 0 0,1-1 0,1 1 0,7-60 0,0 62 0,1 0 0,19-49 0,-17 58 0,-1-1 0,-2 0 0,0 0 0,-2-1 0,0 0 0,1-23 0,-7 37 0,-1 14 0,-2 16 0,4-9 0,0 4 0,1 1 0,0-1 0,5 31 0,-5-44 0,1-1 0,-1 0 0,0 0 0,1 1 0,-1-1 0,1 0 0,0 0 0,0 0 0,0 1 0,0-1 0,0 0 0,0 0 0,1-1 0,-1 1 0,1 0 0,-1 0 0,1-1 0,0 1 0,-1-1 0,1 1 0,0-1 0,0 0 0,0 0 0,0 0 0,0 0 0,0 0 0,1 0 0,-1 0 0,0-1 0,0 1 0,1-1 0,-1 1 0,0-1 0,0 0 0,1 0 0,2-1 0,-2 1 0,0-1 0,0-1 0,1 1 0,-1 0 0,0-1 0,0 1 0,0-1 0,-1 0 0,1 0 0,0 0 0,-1-1 0,1 1 0,-1 0 0,0-1 0,3-3 0,30-51 0,-24 37 0,14-24 0,-5 9 0,28-39 0,-47 73 0,0-1 0,0 1 0,0 0 0,0-1 0,0 1 0,0 0 0,1 0 0,-1-1 0,0 1 0,1 0 0,-1 0 0,1 1 0,-1-1 0,1 0 0,-1 0 0,1 1 0,0-1 0,-1 1 0,1-1 0,3 1 0,-3 0 0,-1 1 0,1-1 0,-1 1 0,0-1 0,1 1 0,-1 0 0,1-1 0,-1 1 0,0 0 0,0 0 0,0 0 0,0 0 0,1 0 0,-1 1 0,0-1 0,-1 0 0,1 0 0,1 3 0,5 9 0,-1 1 0,-1 0 0,-1 0 0,4 15 0,-2-8 0,-4-15 0,13 36 0,-14-41 0,0 0 0,-1 1 0,1-1 0,0 0 0,-1 1 0,1-1 0,0 0 0,0 0 0,0 0 0,0 0 0,0 0 0,0 0 0,0 0 0,1 0 0,-1 0 0,0-1 0,1 1 0,-1 0 0,0-1 0,1 1 0,-1-1 0,0 1 0,3-1 0,-3 0 0,0 0 0,0-1 0,0 1 0,0-1 0,0 1 0,0-1 0,0 1 0,0-1 0,0 1 0,-1-1 0,1 0 0,0 0 0,0 1 0,0-1 0,-1 0 0,1 0 0,-1 0 0,1 0 0,-1 0 0,1 0 0,0-2 0,10-27 0,-8 20 0,27-94-1105,-16 33-2498,-7 23-5206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5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23702,'0'0'6396,"-7"10"-4709,-23 32-854,29-40-827,-1-1 0,1 1 0,1-1 0,-1 1 0,0-1 0,0 1 0,0 0 1,1 0-1,-1-1 0,1 1 0,0 0 0,-1 0 0,1-1 0,0 1 0,0 0 0,0 0 1,0 0-1,0 0 0,1 1 0,0-1-3,-1-1 0,1 0-1,0 0 1,0 0 0,-1 0 0,1 0 0,0 0-1,0-1 1,0 1 0,0 0 0,0 0 0,1-1-1,-1 1 1,0-1 0,0 1 0,0-1 0,0 1-1,1-1 1,-1 0 0,2 1 0,6 0-39,1 0 1,0-1 0,0 0-1,0 0 1,9-3 0,-14 3-20,39-8-774,-31 5 324,1 1-1,-1 0 1,27 0-1,-39 2 520,0 0-1,0 0 1,0 1-1,-1-1 1,1 0 0,0 0-1,0 1 1,0-1-1,0 0 1,0 1-1,0-1 1,-1 1-1,1-1 1,0 1-1,0 0 1,-1-1-1,1 1 1,0 0-1,-1-1 1,1 1-1,-1 0 1,1 0-1,-1-1 1,1 1-1,-1 0 1,1 0-1,-1 0 1,0 1-1,2 34 1058,-5-24-665,1-1 0,-1 1-1,-9 21 1,9-26-405,-23 41 8,25-46-11,0 0-1,0 0 0,-1 0 1,1 0-1,-1 0 0,1-1 1,-1 1-1,1 0 1,-1-1-1,0 0 0,0 1 1,0-1-1,0 0 0,0 0 1,0 0-1,0 0 0,0 0 1,0 0-1,-3 0 0,4-1-77,1-1 1,-1 1-1,1 0 0,-1-1 0,0 1 0,1 0 0,-1-1 0,1 1 0,-1-1 1,1 1-1,-1-1 0,1 1 0,0-1 0,-1 0 0,1 1 0,-1-1 0,1 1 1,0-1-1,0 0 0,-1 1 0,1-1 0,0 0 0,0 1 0,0-1 0,0 0 1,0 1-1,0-1 0,0 0 0,0-1 0,0-29-3971,0 22 2144,2-31-6405,8-4-5087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5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65 478 11179,'0'0'11958,"-4"10"-9017,-4 16-1761,-4 8-123,1-1 0,2 2 0,2-1 0,-5 56 0,12-89-1054,-1 0 0,1 0 0,0 0 1,0 0-1,0 0 0,0 0 0,0 0 1,0 0-1,0 0 0,1 0 0,-1 0 1,0 0-1,0 0 0,1 0 0,-1 0 0,1 0 1,-1 0-1,1 0 0,0 0 0,-1 0 1,1 0-1,0 0 0,-1 0 0,1-1 1,0 1-1,0 0 0,0-1 0,0 1 0,-1-1 1,1 1-1,0-1 0,0 1 0,0-1 1,0 1-1,1-1 0,-1 0 0,0 0 1,0 1-1,0-1 0,0 0 0,0 0 0,0 0 1,0 0-1,0 0 0,0-1 0,0 1 1,0 0-1,0 0 0,0-1 0,1 1 1,-1-1-1,-1 1 0,1-1 0,0 1 0,0-1 1,1-1-1,6-1 3,-1-1-1,-1 0 1,1-1 0,-1 0 0,1 0-1,7-9 1,2-6-6,0-2 0,-2 1 0,0-2 0,-2 0 0,0-1 0,-2 0 0,-1 0 0,0-1 0,4-28 0,-5 14 0,-1-1 0,-3 0 0,-1 0 0,-2-1 0,-4-47 0,1 73 0,0 1 0,-1 0 0,0-1 0,-1 1 0,-1 0 0,-9-18 0,13 28 0,-1 1 0,1-1 0,-1 1 0,0 0 0,0-1 0,-1 1 0,1 0 0,-1 0 0,1 1 0,-1-1 0,0 0 0,0 1 0,0 0 0,0-1 0,-1 1 0,1 0 0,0 1 0,-1-1 0,0 1 0,1-1 0,-1 1 0,0 0 0,1 1 0,-1-1 0,0 1 0,0-1 0,0 1 0,-5 1 0,5 0 0,0 1 0,0-1 0,0 1 0,1 0 0,-1 0 0,0 1 0,1-1 0,0 1 0,-1-1 0,1 1 0,0 0 0,1 1 0,-1-1 0,0 0 0,1 1 0,0-1 0,0 1 0,-3 7 0,-4 8 0,1 1 0,-6 25 0,8-27 0,2 1 0,0-1 0,1 1 0,1 0 0,1 0 0,1-1 0,2 22 0,-2-38 0,1 0 0,0 0 0,0 0 0,0 0 0,0 0 0,0-1 0,0 1 0,1 0 0,-1 0 0,1-1 0,-1 1 0,1-1 0,-1 1 0,1-1 0,0 0 0,0 0 0,0 0 0,0 0 0,0 0 0,0 0 0,0 0 0,0 0 0,0-1 0,0 1 0,0-1 0,0 0 0,1 0 0,-1 0 0,0 0 0,0 0 0,4 0 0,10-1 0,1 0 0,31-5 0,-43 4 0,4 1 0,0-1 0,0 1 0,0 0 0,0 1 0,0 0 0,0 1 0,17 2 0,-22-2 0,0 1 0,-1-1 0,1 1 0,0 0 0,-1 0 0,1 0 0,-1 0 0,0 0 0,0 1 0,0 0 0,0-1 0,0 1 0,-1 0 0,1 1 0,-1-1 0,0 0 0,1 1 0,-2-1 0,1 1 0,1 4 0,12 45 0,-14-44 0,1 0 0,1 1 0,0-1 0,0 0 0,6 12 0,-9-20-71,1-1 0,-1 0 0,0 1 1,0-1-1,0 0 0,0 0 0,1 1 0,-1-1 0,0 0 0,0 1 1,0-1-1,1 0 0,-1 0 0,0 0 0,1 1 0,-1-1 0,0 0 1,1 0-1,-1 0 0,0 0 0,1 1 0,-1-1 0,0 0 1,1 0-1,-1 0 0,0 0 0,1 0 0,-1 0 0,0 0 0,1 0 1,-1 0-1,0 0 0,1 0 0,-1 0 0,0 0 0,1-1 0,-1 1 1,0 0-1,1 0 0,-1 0 0,0 0 0,1-1 0,-1 1 0,0 0 1,0 0-1,1 0 0,-1-1 0,0 1 0,0 0 0,1-1 0,-1 1 1,0 0-1,0 0 0,0-1 0,0 1 0,1 0 0,-1-1 1,0 1-1,0 0 0,0-1 0,0 1 0,0 0 0,0-1 0,0 1 1,0 0-1,0-1 0,8-28-8337,-8 28 7603,7-34-6236,1-4 3186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7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19 699 10666,'0'0'21113,"-2"9"-20344,-1 5-657,-1 0-98,1-1-1,0 1 0,2 0 1,-1 0-1,2 0 0,0 0 1,2 18-1,-2-32-13,0 0 0,0 1 0,0-1 0,0 1 0,0-1 0,0 0 0,0 1 0,0-1 0,1 0 0,-1 1 0,0-1 0,0 0 0,0 1 0,1-1 0,-1 0 0,0 0 0,1 1 0,-1-1 0,0 0 0,0 0 0,1 1 0,-1-1 0,0 0 0,1 0 0,-1 0 0,0 0 0,1 0 0,-1 1 0,1-1 0,-1 0 0,0 0 0,1 0 0,-1 0 0,0 0 0,1 0 0,-1 0 0,1 0 0,14-11 0,8-18 0,-6-5 0,-3 0 0,0-1 0,-3 0 0,-1-1 0,8-46 0,-25 131 0,0 2 0,0 54 0,11-88 0,7-18 0,13-24 0,-7-7 0,-1-2 0,-1 0 0,-2-1 0,-1 0 0,-2-1 0,9-62 0,-8 8 0,-2-142 0,-20 366 0,1-8 0,9-98 0,5 251 0,0-234 0,1 0 0,2 0 0,3-1 0,16 49 0,-7-54 0,-19-38 0,0 0 0,0 0 0,0-1 0,1 1 0,-1 0 0,0 0 0,1-1 0,-1 1 0,0-1 0,1 1 0,-1 0 0,1-1 0,-1 1 0,1-1 0,-1 1 0,1-1 0,0 1 0,-1-1 0,1 1 0,0-1 0,-1 0 0,1 1 0,0-1 0,0 0 0,-1 0 0,1 1 0,0-1 0,-1 0 0,1 0 0,0 0 0,0 0 0,0 0 0,-1 0 0,1 0 0,0 0 0,0 0 0,-1-1 0,1 1 0,0 0 0,0 0 0,-1-1 0,1 1 0,0 0 0,-1-1 0,1 1 0,0-1 0,-1 1 0,1-1 0,-1 1 0,2-2 0,2-7 0,1 0 0,-1 0 0,-1-1 0,1 1 0,-2-1 0,1 0 0,-2 0 0,2-17 0,1 1 0,7-60 0,-4-1 0,-4-93 0,-23-173 0,17 316 0,0-66 0,2 87 0,1 63 0,-2 87 0,-1-36 0,5 1 0,15 107 0,-16-196 0,12 50 0,-13-58 0,0 0 0,1 0 0,0 0 0,-1 0 0,1 0 0,0 0 0,0 0 0,0 0 0,0 0 0,1 0 0,-1 0 0,0-1 0,1 1 0,-1-1 0,1 1 0,0-1 0,-1 1 0,1-1 0,0 0 0,0 0 0,3 2 0,-4-3 0,0-1 0,0 1 0,0 0 0,-1 0 0,1 0 0,0-1 0,0 1 0,-1 0 0,1 0 0,0-1 0,0 1 0,-1-1 0,1 1 0,0-1 0,-1 1 0,1-1 0,-1 1 0,1-1 0,-1 0 0,1 1 0,-1-1 0,1 0 0,-1 1 0,0-1 0,1 0 0,-1 0 0,0 1 0,0-1 0,1 0 0,-1 0 0,0 0 0,0 0 0,5-34 0,-4 31 0,2-28 0,-1-1 0,-1 1 0,-2-1 0,-1 1 0,-2 0 0,-1 0 0,-18-61 0,14 77 0,6 23 0,8 31 0,-5-35 0,1-1 0,0 1 0,-1-1 0,1 1 0,0-1 0,1 0 0,-1 1 0,0-1 0,1 0 0,-1 0 0,1 0 0,-1 0 0,1 0 0,0 0 0,0-1 0,0 1 0,0 0 0,0-1 0,1 0 0,-1 1 0,0-1 0,1 0 0,-1 0 0,1 0 0,-1-1 0,1 1 0,-1 0 0,1-1 0,-1 0 0,1 0 0,-1 0 0,1 0 0,0 0 0,-1 0 0,1 0 0,-1-1 0,4-1 0,0 0 0,1 0 0,-1-1 0,0 0 0,0-1 0,0 1 0,-1-1 0,1 0 0,-1-1 0,0 1 0,0-1 0,-1 0 0,1 0 0,4-8 0,6-15 0,19-49 0,-29 64 0,-15 73 0,6-44 0,1 1 0,0-1 0,1 1 0,1 0 0,1 0 0,2 17 0,-2-33 0,0 0 0,0 0 0,0 0 0,0-1 0,1 1 0,-1 0 0,0 0 0,1 0 0,-1-1 0,0 1 0,1 0 0,-1-1 0,1 1 0,-1 0 0,1-1 0,-1 1 0,1-1 0,0 1 0,-1 0 0,1-1 0,0 0 0,-1 1 0,1-1 0,0 1 0,0-1 0,-1 0 0,1 0 0,0 1 0,0-1 0,0 0 0,0 0 0,-1 0 0,1 0 0,0 0 0,0 0 0,0 0 0,0 0 0,-1 0 0,1 0 0,0 0 0,0-1 0,0 1 0,-1 0 0,1-1 0,0 1 0,1-1 0,2-1 0,1 0 0,-1-1 0,1 1 0,-1-1 0,0 0 0,6-6 0,92-112 0,-76 87 0,1 2 0,53-50 0,-79 81 0,0 0 0,0 0 0,0 0 0,0 0 0,0 0 0,1 0 0,-1 0 0,0 1 0,0-1 0,1 0 0,-1 1 0,0-1 0,1 1 0,-1 0 0,1-1 0,-1 1 0,0 0 0,1 0 0,2 0 0,-4 0 0,1 1 0,0-1 0,0 1 0,-1-1 0,1 1 0,0 0 0,0-1 0,-1 1 0,1 0 0,-1-1 0,1 1 0,-1 0 0,1 0 0,-1-1 0,1 1 0,-1 0 0,0 0 0,1 0 0,-1 0 0,0 0 0,0 0 0,1 1 0,0 9 0,-1 0 0,0 0 0,-2 22 0,1-21 0,-6 63 0,6-75 0,1 0 0,0 0 0,0 1 0,0-1 0,0 0 0,0 0 0,0 0 0,0 0 0,0 1 0,0-1 0,0 0 0,0 0 0,0 0 0,0 0 0,0 1 0,0-1 0,0 0 0,0 0 0,0 0 0,0 0 0,0 1 0,0-1 0,0 0 0,0 0 0,0 0 0,1 0 0,-1 1 0,0-1 0,0 0 0,0 0 0,0 0 0,0 0 0,0 0 0,1 0 0,-1 1 0,0-1 0,0 0 0,0 0 0,0 0 0,0 0 0,1 0 0,-1 0 0,0 0 0,0 0 0,0 0 0,1 0 0,-1 0 0,0 0 0,0 0 0,0 0 0,0 0 0,1 0 0,-1 0 0,0 0 0,0 0 0,0 0 0,0 0 0,1 0 0,-1 0 0,0 0 0,0 0 0,0-1 0,0 1 0,0 0 0,1 0 0,-1 0 0,7-7 0,15-23 0,-1 0 0,25-52 0,4-6 0,-43 77 0,23-34 0,-29 43 0,0 0 0,1 0 0,0-1 0,0 2 0,-1-1 0,1 0 0,0 0 0,0 1 0,1-1 0,-1 1 0,0-1 0,0 1 0,1 0 0,4-1 0,-6 5 0,0 1 0,0 0 0,-1 0 0,1 0 0,-1 0 0,0 0 0,0 0 0,0 0 0,-1 5 0,1-8 0,-15 73-2632,10-60-105,13-50-457,1-4-3041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7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13357,'7'-13'14413,"-4"12"-10729,0 1-2371,-3 19-1313,0 13 0,0 7 0,3 7 0,-1 4 0,1 2 0,1 2-2626,-1 1-1474,0 1-1730,0 2-768,0-2-1730</inkml:trace>
  <inkml:trace contextRef="#ctx0" brushRef="#br0" timeOffset="1">85 863 19955,'0'0'12812,"3"-72"-19026,-3 35-2850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57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14862,'0'0'17905,"29"70"-17905,-20-38 0,5 5 0,-5 3 0,0 5 0,-5 1 0,-1 4 0,-3-1-1473,0 0-4165,-1-6-1761</inkml:trace>
  <inkml:trace contextRef="#ctx0" brushRef="#br0" timeOffset="1">173 720 1730,'0'0'31037,"18"-23"-31453,-37 19-13389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55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0 231 10570,'92'-26'1025,"-34"10"51,96-16-1,600-29 1153,-648 55-2037,886-10 2254,-1 53-2224,-394-11-149,878-25 562,-647-10-280,123 25-250,-2-1-16,-477-12-74,797-17 68,-924-4 16,708-21 802,832-7-747,-1814 44-151,1199-10 52,-853 13-44,268 30 10,-178-2-8,-457-28-12,1061 28 0,2-36 0,625-75 27,-1045 49 133,-1 57-2247,-491-11-2397,-99-12 234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02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0 241 21524,'0'0'716,"10"3"-743,8 1 68,-1-1-1,1-1 1,0-1 0,0 0-1,0-1 1,0-1 0,28-5 0,136-36 773,-121 26-470,79-18-54,2 5-1,0 7 1,235-6 0,699-11 761,-341 2-1003,-497 36-8,257 34 0,-118 15-54,586 46 71,-635-90-18,406 24 1347,-403 1-786,501 62-217,-672-60-992,188 62 0,-159-44-4339,-104-39-748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13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5760 278 17489,'-660'-110'238,"-88"-7"20,-156 113 328,1 71-822,814-60 286,-776 113 1507,738-91-1120,1 6 0,2 5 0,2 5 0,-195 103 1,206-84 185,-134 102 1,177-113-452,3 3-1,-111 123 0,162-161-209,0 0 0,0 0 0,2 1-1,0 1 1,1 0 0,-7 22 0,15-36 25,0 1 0,1 0 0,0 0 0,1 0 0,0 0 0,0 1 0,0-1 0,1 0 0,0 0 0,0 1 0,1-1 0,0 0 0,0 0 0,1 0 0,0 0 0,0 0 0,0 0 0,1 0 0,0-1 0,1 1 0,-1-1 0,8 9 0,7 5 15,0-2-1,2 0 0,0-1 0,0-1 0,2-1 0,0-1 0,1-1 0,0-1 0,41 16 1,6-4 5,1-2-1,87 14 1,530 50 88,9-60-174,100-24 35,165 5 24,-143 63 185,-189-10 45,-424-50-157,219-16 0,-304-5-23,0-6 0,-1-4 0,158-50 0,-182 39 10,-2-3 0,-1-5 0,-2-4 0,121-79 0,-190 110 52,0-2 0,-2-1 0,0 0 0,34-37-1,-50 48-24,1 0 0,-2-1-1,1 1 1,-1-1 0,1 0-1,-1 0 1,-1 0-1,1 0 1,-1 0 0,0 0-1,-1-1 1,0 1-1,0-1 1,0 1 0,-1-1-1,1 0 1,-2 1 0,1-1-1,-1 1 1,0-1-1,0 1 1,-1-1 0,0 1-1,-4-12 1,-4 0 71,0 0 1,-1 1 0,0 0-1,-2 1 1,0 1-1,-17-17 1,-99-83 449,122 109-582,-91-69 229,-2 4 0,-4 4 1,-176-83-1,72 57-134,-228-66-1,145 72-824,-3 13 0,-409-49 0,-178 64-7903,561 57 1377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22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10442,'0'0'3144,"6"-10"-1889,-2 4-1128,-1 0 0,1 0 0,1 0 0,-1 0 1,1 1-1,0-1 0,0 1 0,1 0 0,0 1 0,-1-1 1,2 1-1,-1 1 0,0-1 0,1 1 0,-1 0 1,14-4-1,-7 4-68,0 1 0,0 1-1,0 0 1,0 1 0,0 0 0,0 1 0,20 4 0,92 28 11,-29-7-29,-13-10-21,1-5 0,112 2 1,173-19 701,-316 4-464,1268 12 2051,-4 82-1389,172-14 207,1486-227 2199,-2532 116-737,-455 34-3420,-17 0-2455,14-6-1881,3-13-4036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9:4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9656 91 5285,'-431'-19'9880,"1"12"-8024,-415-17-2445,-449-17 2430,136 52-1492,1 0-137,86 4 292,3 54 81,266 28 70,565-56-198,-313 95 0,549-136-453,-277 97 1337,240-81-1157,0 2 0,1 1-1,1 3 1,-66 49 0,94-64-168,0 1-1,0-1 1,1 1 0,0 1 0,1-1 0,0 1 0,0 0-1,1 1 1,0-1 0,-5 15 0,8-19-18,1-1 1,0 0-1,0 1 1,0 0-1,1-1 1,-1 1-1,1 0 1,0-1-1,1 1 1,-1-1-1,1 1 1,0 0-1,0-1 1,0 1-1,1-1 1,-1 0-1,1 1 1,0-1-1,0 0 1,1 0-1,-1 0 1,1-1-1,0 1 1,0 0-1,0-1 1,5 4-1,8 5 1,0 0 0,1-1 0,1-1 0,0 0 0,0-2 0,1 0 0,0-1 0,0-1 0,40 7 0,16-1 18,98 2 0,-128-11-30,1007 73 24,361 30 249,5-35-256,-826-43 20,2281-55-45,-1742-37 27,-765 47-7,281-37 72,-479 30-24,297-83 0,-451 102-34,33-9 23,56-25 1,-91 34-33,-1-1-1,0 1 0,-1-2 1,1 0-1,-2 0 0,1 0 1,-1-1-1,0-1 0,0 0 1,11-15-1,-17 20-2,-1 0 0,0 0 0,0 0-1,0 0 1,0 0 0,-1 0 0,1-1 0,-1 1-1,0-1 1,-1 1 0,1-1 0,-1 1 0,0-1-1,0 1 1,0-1 0,0 1 0,-1-1 0,0 1-1,0 0 1,0-1 0,-1 1 0,1 0 0,-1-1-1,0 1 1,0 0 0,0 1 0,-1-1 0,0 0 0,1 0-1,-1 1 1,0 0 0,-1 0 0,1 0 0,-5-4-1,-11-7 7,-1 0 0,0 0 0,-1 2 0,-1 1 0,-23-9 0,-23-7 36,-1 3 1,-133-27-1,-153-5 82,349 55-124,-1207-85-63,481 50-6037,472 13-365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0:06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2339 176 6694,'-333'14'1020,"308"-16"-1029,1-1 0,0-2 0,0 0 0,1-1 0,-1-1 0,1-1 0,-27-14 0,24 10 43,-2 1-1,0 1 1,0 2 0,-45-8-1,45 14 225,0 1 0,0 1 0,0 2 1,1 1-1,-1 1 0,1 1 0,-47 16 0,-11 11 56,-85 44-1,-16 6 171,90-50-192,-111 23-1,93-28-196,77-17-28,1 2 0,0 2-1,1 1 1,0 1 0,-53 35 0,69-39 2,0 2 1,1 1 0,1 0 0,0 1 0,1 0 0,0 2 0,2 0 0,0 0 0,1 2 0,-17 33-1,27-48-60,0 0 0,1 0 0,0 1 0,0-1 0,0 1 0,0-1 0,1 1 0,0 0 0,0 0-1,1-1 1,0 1 0,0 0 0,0 0 0,0 0 0,1 0 0,0-1 0,0 1 0,1 0 0,0-1-1,0 1 1,0-1 0,0 0 0,1 1 0,0-1 0,0 0 0,0-1 0,1 1 0,0 0-1,0-1 1,0 0 0,0 0 0,0 0 0,1-1 0,0 1 0,7 3 0,17 11-8,0-2 1,2-1-1,-1-1 1,2-2 0,33 9-1,168 33 48,-96-32 435,2-6 0,231-3-1,278-49-426,-398 17 90,40 6 43,550 47-1,-148 4-170,2-37 42,-325-3-7,-206 2-54,926 29 192,-351 2-95,0-38 76,-519 3-53,531 3 285,-689-1-375,0-3 0,-1-3 0,1-2 0,88-27 0,-45 3 26,163-78 0,-256 107-57,1-1-1,-1 0 1,-1-1 0,20-14-1,-27 18 55,0 0 1,0 0-1,-1-1 0,1 1 0,-1-1 0,1 1 0,-1-1 1,0 0-1,-1 0 0,1 0 0,-1 0 0,1 0 0,-1 0 1,-1 0-1,1 0 0,0 0 0,-1-8 0,-1 3-8,0-1 0,-1 1 0,0 0 0,0 0 0,-1 0 0,0 1 0,-1-1 0,0 1 0,0-1 0,-1 1 0,0 0 0,0 1 0,-1-1 0,0 1 0,0 0 0,-1 1 0,-10-9 0,-5-3 39,0 2 1,-2 0 0,0 1 0,-40-18-1,19 14 114,0 3 0,-91-22-1,-101-3-106,133 25-75,-147-26 6,-711-90-18,375 96-21,-387-31 29,343 1 2,-932-63-23,-312 152-55,1090 3 94,450-26-2515,276 0 1615,14-1-2958,13-3-2760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0:26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752 1246 5765,'-1'15'-485,"-2"5"451,0-1 137,1 1 0,0-1-1,2 1 1,2 32 0,-1-51-76,-1 0-1,1 0 0,-1 0 1,1 0-1,-1-1 0,1 1 1,0 0-1,-1 0 1,1 0-1,0-1 0,0 1 1,-1 0-1,1-1 1,0 1-1,0-1 0,0 1 1,0-1-1,0 1 0,0-1 1,0 0-1,0 1 1,0-1-1,0 0 0,0 0 1,0 0-1,0 0 1,0 0-1,0 0 0,0 0 1,0 0-1,0 0 0,0 0 1,0-1-1,0 1 1,0 0-1,0-1 0,0 1 1,1-1-1,45-19 778,-44 19-806,31-15 59,1 2 0,0 2 1,1 1-1,0 1 0,0 3 0,1 0 0,44 0 0,-27 5-38,-1 3-1,0 2 1,1 2-1,75 18 1,-30-4-9,0-5 0,1-4-1,0-4 1,1-5 0,109-12 0,124-13 508,505 28-1,-374 18-490,-323-22-30,180-25 1,-57-9 239,279-1 1,-37 57 413,3-1-368,176-42-18,-1-1-33,220 74 264,-590-28-439,0-14 0,381-36 0,292 7 11,-667 21-77,-138-10 36,241-43 1,80-5 7,-273 53-35,-114 4 0,180-22 0,-269 16 37,0-1 0,-1-1-1,1-2 1,-1-1-1,-1-1 1,38-21 0,-48 23-13,-1-1 0,0-1 0,-1 0 0,0-1 0,0 0 0,-1-1 0,-1 0 0,0-1 0,-1-1 0,-1 0 0,11-20 0,-17 27 11,0 0-1,-1-1 1,0 1 0,-1-1-1,0 1 1,0-1 0,-1 0-1,0 0 1,0 0 0,-1 0-1,-1 0 1,1 1 0,-3-13-1,0 8 30,-1 0 0,0 1 1,-1-1-1,-1 1 0,0 0 0,0 1 0,-1-1 0,-9-11 0,-8-5 34,0 2 0,-2 0 0,-1 2 0,0 1-1,-51-32 1,32 27-67,-1 3 0,-1 1-1,-1 2 1,-1 3-1,-1 1 1,0 3-1,-1 3 1,-1 1 0,0 3-1,-86-2 1,-873-51 382,-216-10 231,410 53-160,-28-1-125,-815-32-286,423 17-34,661 3-38,-288-5-2,-302 85 135,522-13-97,303-19-10,98 4-2,2 10 1,1 12 0,2 9-1,-264 96 1,478-139-27,-31 8-5,1 2-1,1 4 1,1 1 0,-63 40 0,109-60-2,0 1 0,0 0 0,1 1 0,0 0-1,0-1 1,1 2 0,0-1 0,0 1 0,0 0 0,1 0 0,-1 0 0,2 0 0,-1 1 0,1 0 0,1-1 0,-1 1-1,1 0 1,0 1 0,1-1 0,0 0 0,1 0 0,-1 1 0,1-1 0,1 0 0,0 0 0,0 1 0,0-1 0,1 0-1,1 0 1,-1 0 0,1-1 0,0 1 0,1-1 0,5 9 0,23 23-77,2-1 0,2-2 0,2-1 0,72 52 0,-45-36 30,-47-37 44,423 312-16,-408-307 32,0-2-1,2-1 1,0-2-1,1-1 0,0-2 1,1-2-1,0-1 1,0-2-1,1-1 1,54-1-1,-36-5-699,0-2 0,-1-3 0,0-2 1,-1-3-1,1-2 0,75-29 0,5-16-4772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2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1243 20243,'0'0'566,"12"-10"-123,59-57 1720,76-91 0,61-97-813,-125 151-1116,-64 80-227,86-106 83,144-232 0,-244 354-251,0 0 0,0-1 1,-1 1-1,0-1 0,-1 0 1,0 0-1,0-1 0,-1 1 1,0 0-1,1-16 1,-3 24 59,0 1 1,0-1 0,0 0 0,-1 0-1,1 0 1,0 1 0,0-1 0,0 0-1,-1 0 1,1 0 0,0 1 0,-1-1-1,1 0 1,-1 1 0,1-1 0,-1 0-1,1 1 1,-1-1 0,1 1 0,-1-1-1,0 1 1,1-1 0,-1 1 0,0-1-1,1 1 1,-1-1 0,0 1 0,0 0-1,0 0 1,1-1 0,-1 1 0,0 0 0,0 0-1,0 0 1,1 0 0,-1 0 0,0 0-1,0 0 1,0 0 0,1 0 0,-2 1-1,1-1 68,-31-1-5610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38:43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356 1 19378,'-192'286'6134,"158"-228"-5557,2 2-1,2 1 1,-21 67-1,49-122-469,-1 2 135,0 1-1,1-1 1,0 0 0,0 1-1,0 9 1,2-17-212,0 1 0,0-1 0,0 0 0,0 1 0,0-1 0,0 0 0,1 1 0,-1-1 1,0 0-1,1 1 0,-1-1 0,1 0 0,0 0 0,-1 1 0,1-1 0,0 0 0,0 0 0,-1 0 0,1 0 0,0 0 1,0 0-1,0 0 0,1 0 0,-1-1 0,0 1 0,0 0 0,0-1 0,0 1 0,1-1 0,-1 1 0,0-1 1,1 1-1,-1-1 0,0 0 0,1 0 0,-1 0 0,0 1 0,1-1 0,1-1 0,18 1 113,0-1-1,1-2 1,-1 0-1,0-1 1,0-1-1,23-9 1,121-55 971,-123 50-1037,470-238-5645,-443 211-2279,-8-3-7405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1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17 6951,'13'-16'18487,"-13"31"-11605,-2 15-6910,-16 211 527,3-90-667,12-133-993,-2-15-3195,-9-29-3163,-1-5 424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1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 13100,'9'-7'4421,"8"-8"-2616,2 1 1,0 1-1,0 1 1,1 1-1,36-14 1,-42 19-1234,1 2-1,-1 0 1,1 0 0,0 1-1,0 1 1,20 0 0,-34 2-566,1 0 0,-1 0 1,1 0-1,-1 0 0,0 0 0,1 0 0,-1 1 1,1-1-1,-1 0 0,1 1 0,-1-1 1,0 1-1,1 0 0,-1-1 0,0 1 0,0 0 1,1 0-1,-1 0 0,0 0 0,0 0 0,0 0 1,0 0-1,0 0 0,0 0 0,0 0 1,1 3-1,-2-1 5,1 0-1,0 0 1,-1 1 0,1-1 0,-1 0 0,0 0-1,0 0 1,0 1 0,-1-1 0,1 0 0,-2 6 0,-2 4 7,0-1 1,-1 1 0,0-1 0,-1 0 0,-8 12 0,-22 25-19,-18 26 0,50-68 0,0 0 0,0 0 0,1 0 0,0 1 0,1 0 0,-1-1 0,1 1 0,-1 13 0,3-20 0,0 0 0,0 1 0,1-1 0,-1 0 0,0 0 0,1 0 0,-1 1 0,1-1 0,0 0 0,-1 0 0,1 0 0,0 0 0,-1 0 0,1 0 0,0 0 0,0 0 0,0 0 0,0-1 0,0 1 0,0 0 0,0-1 0,0 1 0,0 0 0,0-1 0,0 1 0,1-1 0,-1 0 0,0 1 0,0-1 0,1 0 0,-1 0 0,0 0 0,0 0 0,2 0 0,57 1 0,-39-1 0,29 3-2500,15 0-5970,-39-3-1796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4:05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1360 658 9737,'-119'25'172,"-265"69"1220,341-79-1266,0 2 0,1 2 0,1 1-1,1 2 1,1 2 0,-59 47 0,54-31-94,1 2-1,3 2 1,2 2-1,1 1 0,3 2 1,2 1-1,2 1 1,-34 82-1,34-60 6,3 1-1,4 2 1,3 0-1,3 2 1,-12 148-1,27-161-59,2-1 1,3 1 0,3-1-1,3 0 1,3 0-1,2-2 1,3 1-1,3-2 1,3 0-1,2-2 1,2 0-1,3-2 1,51 72-1,-45-78 32,2-1 0,2-3 0,2 0 0,3-3 0,1-2 0,2-2 0,1-1 0,3-3 0,58 31 0,-47-36 129,0-1 1,2-4-1,1-3 0,1-2 0,1-3 0,0-4 1,134 12-1,-99-21-89,0-6 0,0-3 1,142-25-1,-114 3 13,0-5 0,142-55 0,-56-2 150,-3-9 0,347-217 0,58-111 560,-435 279-619,196-201 1,-318 284-63,-2-2 1,-4-3-1,-2-3 1,70-120 0,-107 158 12,-1-2 0,-2 0 0,-1 0 0,-2-1 0,10-57 0,-17 65-9,-1 0-1,-2 0 1,-1 0-1,-1 0 1,-1 0-1,-1 1 0,-2-1 1,-11-36-1,3 29 57,-1 1-1,-1 1 0,-2 1 1,-1 0-1,-2 1 0,-1 1 1,-1 1-1,-2 1 0,-1 1 1,-48-42-1,10 18 0,-1 3 0,-3 3-1,-134-67 1,45 37-143,-3 8-1,-3 6 1,-2 8 0,-2 6-1,-2 8 1,-2 8 0,-285-17 0,354 47-30,0 4 1,0 5-1,0 4 1,2 4 0,-123 37-1,102-15-448,1 6 0,3 4 0,-202 117 1,-236 219-3940,287-175 449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1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51 19635,'0'0'4089,"-10"1"-400,3 0-3420,0 0 0,0 0 0,0 0 0,0 1 0,1 0 1,-1 0-1,1 1 0,-1 0 0,1 0 0,0 0 0,0 1 1,0 0-1,1 0 0,-1 0 0,1 1 0,0 0 0,0 0 1,-7 11-1,8-12-254,1 1 0,0-1 0,1 1 0,-1 0 0,1-1 0,0 1 0,0 0 0,1 0 0,-1 1 0,1-1 0,0 0 0,1 0 0,-1 1 0,1-1 0,0 9 0,1-13-15,0-1 0,-1 1 0,1 0 0,-1 0 0,1-1 0,0 1 0,-1-1 0,1 1 0,0-1 0,0 1 0,0-1 0,-1 1 0,1-1 0,0 0 0,0 1 0,0-1 0,0 0 0,0 0 0,0 1 0,0-1 0,0 0 0,0 0 0,-1 0 0,1 0 0,0 0 0,1-1 0,26-4 0,-19 1 0,-1-1 0,0 0 0,1 0 0,-2-1 0,1 0 0,-1 0 0,0-1 0,0 0 0,0 0 0,-1-1 0,9-15 0,-6 10 0,-1-1 0,0-1 0,-1 1 0,-1-1 0,-1-1 0,6-20 0,-29 96 0,12-42 0,0-1 0,1 1 0,1 0 0,1 0 0,-1 24 0,4-40-20,0-1 0,0 0 0,0 0 0,0 0 0,1 0 0,-1 0-1,1 1 1,-1-1 0,1 0 0,-1 0 0,1 0 0,-1 0 0,1 0 0,0 0 0,0 0 0,-1-1 0,1 1 0,0 0-1,0 0 1,0-1 0,0 1 0,0 0 0,0-1 0,0 1 0,0-1 0,0 1 0,0-1 0,1 1 0,-1-1-1,0 0 1,0 0 0,0 0 0,0 0 0,1 0 0,-1 0 0,0 0 0,0 0 0,0 0 0,0 0 0,1 0 0,1-1 0,1 0-267,0 0 1,1 0 0,-1 0-1,0 0 1,0-1 0,0 0-1,0 1 1,0-1 0,0-1-1,5-4 1,8-14-5682,1-5-2585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2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20820,'0'0'3363,"-6"9"-53,-5 8-2959,2 1 1,0 1 0,1-1-1,1 1 1,1 1-1,0-1 1,2 1 0,0 0-1,1 1 1,1-1 0,1 0-1,1 1 1,1-1-1,4 26 1,-5-42-352,1-1 0,0 0 0,0 0 0,0 0 0,0 0 0,0 0 0,0-1 0,1 1 0,-1 0 0,1 0 0,0-1 0,0 1 0,0-1 0,0 0 0,0 1 0,1-1 0,-1 0 0,1 0 0,-1-1 0,1 1 0,0-1 0,-1 1 0,1-1 0,0 0 0,0 0 0,0 0 0,6 1 0,-5-2 0,1 0 0,-1 0 0,1 0 0,-1-1 0,1 1 0,-1-1 0,0-1 0,1 1 0,-1 0 0,0-1 0,0 0 0,0 0 0,0 0 0,0-1 0,0 1 0,-1-1 0,1 0 0,4-5 0,10-13 0,-14 15 0,1 1 0,-1-1 0,1 2 0,0-1 0,0 0 0,10-6 0,-14 11 0,-1 0 0,1 0 0,-1 0 0,0 1 0,1-1 0,-1 0 0,0 0 0,1 0 0,-1 0 0,1 1 0,-1-1 0,0 0 0,0 0 0,1 1 0,-1-1 0,0 0 0,1 1 0,-1-1 0,0 0 0,0 1 0,0-1 0,1 0 0,-1 1 0,0-1 0,0 0 0,0 1 0,0-1 0,0 1 0,0-1 0,0 0 0,1 1 0,-1-1 0,0 1 0,-1-1 0,1 0 0,0 1 0,0-1 0,0 1 0,0-1 0,0 1 0,0 25 0,0-22 0,0 11 0,-1-8 0,1-1 0,0 0 0,0 0 0,1 0 0,2 12 0,-2-17 0,0 1 0,-1 0 0,1-1 0,0 1 0,0-1 0,0 1 0,0-1 0,0 0 0,0 1 0,0-1 0,1 0 0,-1 0 0,0 0 0,1 0 0,-1 0 0,1 0 0,-1 0 0,1 0 0,-1-1 0,1 1 0,0 0 0,-1-1 0,1 0 0,0 1 0,3-1 0,4 1 0,-1-1 0,1-1 0,0 0 0,0 0 0,-1 0 0,1-1 0,-1-1 0,1 1 0,-1-1 0,0-1 0,0 0 0,0 0 0,0 0 0,11-10 0,-8 7 0,0 0 0,1 1 0,0 0 0,0 1 0,18-6 0,-29 11 0,-1 0 0,1 0 0,-1 0 0,0 0 0,1 0 0,-1 0 0,1 0 0,-1 0 0,1 0 0,-1 0 0,0 0 0,1 0 0,-1 0 0,1 0 0,-1 1 0,0-1 0,1 0 0,-1 0 0,1 0 0,-1 1 0,0-1 0,1 0 0,-1 0 0,0 1 0,1-1 0,-1 0 0,0 1 0,0-1 0,1 0 0,-1 1 0,0-1 0,0 0 0,0 1 0,1-1 0,-1 1 0,2 21 0,-12 34 0,7-44 0,3-11 0,-1 0 0,1 0 0,0-1 0,0 1 0,0 0 0,-1 0 0,1 0 0,0 0 0,0 0 0,0 0 0,1 0 0,-1 0 0,0 0 0,0-1 0,0 1 0,1 0 0,-1 0 0,0 0 0,1 0 0,-1-1 0,1 1 0,0 1 0,0-1 0,0-1 0,0 0 0,-1 0 0,1 1 0,0-1 0,0 0 0,0 0 0,0 0 0,-1 0 0,1 0 0,0 0 0,0 0 0,0-1 0,0 1 0,-1 0 0,1 0 0,0-1 0,0 1 0,0 0 0,0-1 0,51-34 0,-31 19 0,22-2 0,-42 18 0,0-1 0,0 1 0,0 0 0,0 0 0,0 0 0,0-1 0,0 1 0,0 0 0,0 0 0,0 1 0,0-1 0,0 0 0,1 0 0,-1 0 0,0 1 0,0-1 0,0 0 0,0 1 0,0-1 0,-1 1 0,1 0 0,0-1 0,0 1 0,0-1 0,0 1 0,-1 0 0,1 0 0,0 0 0,0-1 0,-1 1 0,1 0 0,-1 0 0,1 0 0,-1 0 0,1 0 0,-1 1 0,1 0 0,0-1 0,-1 0 0,1 0 0,0 0 0,-1 0 0,1 0 0,0 0 0,0 0 0,0 0 0,0 0 0,0-1 0,0 1 0,0 0 0,0-1 0,0 1 0,1 0 0,-1-1 0,0 0 0,0 1 0,1-1 0,-1 0 0,0 1 0,0-1 0,1 0 0,-1 0 0,0 0 0,1 0 0,-1 0 0,0 0 0,0-1 0,1 1 0,-1 0 0,0-1 0,0 1 0,1-1 0,-1 1 0,1-2 0,53-22 0,-47 19 0,6-2 0,-9 3 0,1 1 0,-1 0 0,1 0 0,0 1 0,0 0 0,1 0 0,-1 0 0,9-1 0,-15 4 0,1-1 0,-1 1 0,1-1 0,-1 1 0,1-1 0,-1 1 0,0-1 0,1 1 0,-1 0 0,0-1 0,1 1 0,-1 0 0,0-1 0,0 1 0,0 0 0,0-1 0,1 1 0,-1 0 0,0-1 0,0 1 0,0 0 0,-1 0 0,1-1 0,0 1 0,0 0 0,0-1 0,0 1 0,-1 0 0,0 0 0,-5 24 0,-13 30-625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3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1 156 18353,'0'0'8702,"13"2"-6844,-4-1-1567,-3 1-141,0-1 1,0 0-1,0 0 0,0-1 1,0 0-1,0 0 0,0 0 1,0-1-1,0 0 0,0 0 1,0-1-1,-1 1 0,1-1 1,8-4-1,3-4 139,0 0 0,29-24-1,-43 32-267,1-1 0,-1 1 0,0-1 0,0 0 0,0 0 0,-1 0 1,1 0-1,-1-1 0,1 1 0,-1-1 0,0 1 0,-1-1 0,1 0 0,0 0 0,-1 1 0,0-1 0,0 0 0,0-1 0,-1 1 0,1-7 0,-2 10-21,1 0 0,-1 0 0,0 0 0,0 0 0,0 0 0,0 0 0,0 0 0,0 0 0,0 0 0,0 0 0,0 0 0,-1 1 0,1-1 0,0 0 0,0 1 0,-1-1 0,1 1 0,0 0 0,-1-1 0,1 1 0,-1 0 0,1 0 0,0 0 0,-1 0 0,1 0 0,-2 0 0,-39 4 0,35-1 0,1 0 0,0 1 0,1-1 0,-1 1 0,1 1 0,-1-1 0,1 1 0,1 0 0,-1 0 0,1 0 0,0 1 0,0-1 0,0 1 0,1 0 0,-5 12 0,1-2 0,0 0 0,1 1 0,1 0 0,1 0 0,-2 19 0,5-35 0,1 1 0,-1-1 0,1 1 0,0 0 0,0-1 0,0 1 0,0-1 0,0 1 0,0 0 0,0-1 0,1 1 0,-1-1 0,0 1 0,1-1 0,-1 1 0,1 0 0,0-1 0,-1 0 0,1 1 0,0-1 0,0 0 0,0 1 0,0-1 0,0 0 0,0 0 0,2 2 0,-1-3 0,1 1 0,-1-1 0,0 0 0,1 1 0,-1-1 0,0 0 0,1 0 0,-1-1 0,1 1 0,-1 0 0,0-1 0,0 0 0,1 1 0,-1-1 0,0 0 0,0 0 0,0 0 0,3-2 0,17-10 0,0-1 0,-1-2 0,-1 0 0,19-19 0,-19 17 0,0 0 0,1 2 0,38-23 0,-59 38 0,1 1 0,0-1 0,0 1 0,0-1 0,0 1 0,0 0 0,0-1 0,0 1 0,-1 0 0,1-1 0,0 1 0,0 0 0,0 0 0,0 0 0,0 0 0,0 0 0,0 0 0,0 0 0,0 0 0,0 1 0,0-1 0,0 0 0,0 1 0,0-1 0,0 0 0,1 2 0,-1-1 0,0 0 0,0 0 0,0 1 0,0-1 0,0 1 0,-1-1 0,1 1 0,0-1 0,-1 1 0,1-1 0,-1 1 0,0 0 0,1-1 0,-1 4 0,0 9 0,0 1 0,-1 0 0,-3 15 0,2-12 0,1-10 0,0-4 0,1-1 0,0 1 0,0-1 0,0 1 0,0 0 0,0-1 0,1 1 0,0 4 0,0-7 0,0 0 0,-1 0 0,1 0 0,0-1 0,0 1 0,-1 0 0,1 0 0,0-1 0,0 1 0,0 0 0,0-1 0,0 1 0,0-1 0,0 1 0,0-1 0,0 0 0,0 1 0,1-1 0,-1 0 0,0 0 0,0 0 0,0 0 0,0 0 0,0 0 0,0 0 0,1 0 0,-1 0 0,0 0 0,2-1 0,3-1 0,0 0 0,0 0 0,0 0 0,-1-1 0,1 1 0,-1-2 0,1 1 0,-1 0 0,0-1 0,0 0 0,-1 0 0,7-8 0,-6 7 0,0 0 0,0 1 0,1-1 0,-1 1 0,1 0 0,0 1 0,0-1 0,11-4 0,-16 9-23,-1-1-1,1 0 1,-1 0 0,1 0-1,0 1 1,-1-1 0,1 0-1,-1 1 1,1-1 0,-1 0-1,1 1 1,-1-1 0,1 1-1,-1-1 1,0 1 0,1-1-1,-1 1 1,0-1-1,1 1 1,-1-1 0,0 1-1,1 0 1,-1-1 0,0 1-1,0-1 1,0 1 0,0 0-1,0-1 1,0 1 0,0-1-1,0 1 1,0 0 0,0-1-1,0 1 1,0 0 0,0-1-1,0 1 1,0-1 0,-1 2-1,-2 30-4201,3-32 4008,0 8-8372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3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0 10122,'0'0'15481,"-1"9"-13340,-9 67-321,2-19-219,-1 62 1,8-117-1602,1-1 0,0 1 0,0 0 0,0-1 0,0 1 0,0 0 0,0-1 0,0 1 0,0 0 0,1-1 0,-1 1 0,0 0 0,1-1 0,0 1 0,-1-1 0,1 1 0,0-1 0,0 1 0,0-1 0,0 1 0,0-1 0,0 0 0,0 0 0,0 1 0,0-1 0,1 0 0,-1 0 0,1 0 0,-1 0 0,0-1 0,1 1 0,0 0 0,-1-1 0,1 1 0,-1-1 0,1 1 0,0-1 0,-1 0 0,1 1 0,0-1 0,-1 0 0,1 0 0,0 0 0,2-1 0,8-2 0,0 0 0,-1-1 0,1 0 0,-1-1 0,14-7 0,1 0 0,-25 11 0,1 1 0,-1-1 0,1 0 0,-1 1 0,1 0 0,-1-1 0,1 1 0,-1 0 0,1 0 0,-1 0 0,1 0 0,-1 0 0,1 0 0,0 0 0,-1 0 0,3 1 0,-3 0 0,0-1 0,-1 1 0,1-1 0,-1 1 0,1-1 0,0 1 0,-1-1 0,1 1 0,-1 0 0,0-1 0,1 1 0,-1 0 0,1-1 0,-1 1 0,0 0 0,1 0 0,-1-1 0,0 1 0,0 0 0,0 0 0,0 0 0,0-1 0,0 2 0,0 1 0,0 1 0,-1-1 0,1 0 0,-1 0 0,0 1 0,0-1 0,0 0 0,0 0 0,-1 0 0,1 0 0,-1 0 0,0-1 0,0 1 0,-3 3 0,-6 6 0,-1-1 0,0-1 0,-1 0 0,0 0 0,-20 10 0,25-16 0,1 0 0,-1-1 0,0 0 0,0 0 0,0-1 0,0 0 0,0 0 0,-1-1 0,1 0 0,-1 0 0,1-1 0,-10-1 0,18 1-11,-1 0-1,0 0 1,0 0-1,1 0 1,-1 0-1,0 0 1,1 0 0,-1-1-1,0 1 1,1 0-1,-1 0 1,0-1-1,1 1 1,-1 0 0,0-1-1,1 1 1,-1-1-1,1 1 1,-1-1-1,1 1 1,-1-1 0,1 1-1,-1-1 1,1 0-1,0 1 1,-1-1-1,1 0 1,0 1 0,-1-1-1,1 0 1,0 1-1,0-1 1,0 0-1,0 0 1,-1 1 0,1-1-1,0 0 1,0 1-1,0-1 1,1 0-1,-1 0 1,0 1 0,0-1-1,0 0 1,1 1-1,-1-1 1,0 0-1,0 1 1,1-1 0,-1 0-1,1 1 1,-1-1-1,0 1 1,2-2-1,0-1-339,0-1-1,1 0 0,0 1 0,0 0 0,0 0 0,0 0 1,7-5-1,18-7-5382,6-1-2193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4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75 18289,'0'0'11072,"9"-6"-8173,-4 3-2556,-1 1-334,-1 1-1,0-1 0,0 0 0,0 0 0,0 0 0,0 0 1,0 0-1,-1-1 0,1 1 0,-1-1 0,0 0 1,1 0-1,-1 0 0,0 0 0,-1 0 0,1 0 0,-1 0 1,1-1-1,1-6 0,-4 10-8,1-1 0,-1 0 0,1 1 0,-1-1 0,0 1 0,1-1 0,-1 1 0,0-1 0,0 1 0,1-1 0,-1 1 0,0-1 0,0 1 0,0 0 0,1 0 0,-1-1 0,0 1 0,0 0 0,0 0 0,0 0 0,0 0 0,1 0 0,-1 0 0,0 0 0,0 0 0,0 1 0,0-1 0,0 0 0,1 0 0,-2 1 0,-30 7 0,22-3 0,1 1 0,0 1 0,1-1 0,0 1 0,0 1 0,0-1 0,-6 10 0,9-12 0,1 1 0,0-1 0,0 0 0,1 1 0,0 0 0,0 0 0,0 0 0,1 0 0,-1 1 0,2-1 0,-1 0 0,-1 11 0,4-16 0,-1 0 0,1 0 0,-1-1 0,1 1 0,-1 0 0,1-1 0,0 1 0,-1 0 0,1-1 0,0 1 0,0-1 0,-1 1 0,1-1 0,0 1 0,0-1 0,0 1 0,0-1 0,-1 0 0,1 0 0,0 1 0,0-1 0,0 0 0,0 0 0,0 0 0,0 0 0,0 0 0,0 0 0,1 0 0,37-1 0,-33 0 0,6 0-644,0-1 1,0 0-1,0-1 1,14-4-1,46-23-7769,-65 27 7269,36-16-12602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4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164 183 14446,'0'0'8087,"-10"0"-2311,0 0-5352,0 1-1,0 0 0,0 1 0,0 0 1,0 1-1,1 0 0,-12 5 0,17-7-376,0 1 0,1 0-1,-1 0 1,0 0-1,1 1 1,-1-1-1,1 1 1,-1 0 0,1 0-1,0 0 1,1 0-1,-1 1 1,0-1 0,1 1-1,0-1 1,0 1-1,0 0 1,0 0 0,1 0-1,-1 0 1,1 0-1,-1 8 1,2-10-47,0-1 0,0 0 0,0 0 0,1 1 0,-1-1 0,1 0 0,-1 0 0,1 0 0,-1 0 0,1 0 0,0 1 0,-1-1 0,1 0 0,0 0 0,0-1 0,0 1 0,0 0 0,0 0 0,0 0 0,0 0 0,0-1 0,0 1 0,0-1 0,0 1 0,1-1 0,-1 1 0,0-1 0,0 0 0,1 1 0,-1-1 0,0 0 0,0 0 0,1 0 0,-1 0 0,0 0 0,0 0 0,1 0 0,1-1 0,6 1 0,-1-1 0,1 0 0,0 0 0,14-5 0,-10 1 0,-1-1 0,1 0 0,-1-1 0,0-1 0,0 0 0,-1-1 0,0 0 0,-1 0 0,0-1 0,-1 0 0,1-1 0,7-13 0,-3 3 0,0 0 0,-1-1 0,-2-1 0,0 0 0,13-44 0,-56 144 0,22-57 0,1 0 0,0 0 0,2 1 0,0-1 0,2 2 0,-4 24 0,8-43-49,1 1 0,0-1 0,0 0 0,0 0 0,0 1-1,0-1 1,1 0 0,-1 0 0,1 0 0,0 0 0,0 1 0,0-1 0,0 0 0,1 0 0,-1-1 0,1 1-1,0 0 1,0 0 0,0-1 0,0 1 0,0-1 0,5 4 0,-2-3-305,0-1 0,0 1-1,1-1 1,-1-1 0,0 1 0,1-1 0,-1 0-1,1 0 1,-1-1 0,1 1 0,-1-1 0,10-1 0,13-1-7814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5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5285,'0'0'23863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5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135 115 11211,'2'-12'4484,"1"3"-3320,10-42 2761,-15 15 2351,2 36-6209,0 0 0,0-1 0,0 1 0,0-1 0,-1 1 0,1 0 0,0-1 0,-1 1 0,1 0 0,0-1 0,0 1 0,-1 0 0,1 0 0,-1-1 0,1 1-1,0 0 1,-1 0 0,1 0 0,0-1 0,-1 1 0,1 0 0,-1 0 0,1 0 0,0 0 0,-1 0 0,1 0 0,-1 0 0,1 0 0,-1 0 0,1 0 0,0 0 0,-1 0 0,1 0 0,-1 0-1,1 1 1,-1-1 0,1 0 0,0 0 0,-1 0 0,1 0 0,0 1 0,-1-1 0,1 0 0,0 1 0,-1-1 0,1 0 0,0 0 0,-1 1 0,1-1 0,0 1 0,0-1 0,0 0 0,-1 1 0,1-1-1,0 0 1,0 1 0,0-1 0,0 1 0,-16 23 307,-7 39-40,3 2 0,3 1 0,-17 130-1,25-140-285,6-35-48,-1-1 0,1 0 0,1 1 0,1 0 0,1 24 0,0-44 0,0-1 0,0 0 0,0 0 0,0 1 0,0-1 0,0 0 0,0 1 0,0-1 0,0 0 0,0 0 0,1 1 0,-1-1 0,0 0 0,0 0 0,0 1 0,0-1 0,0 0 0,1 0 0,-1 1 0,0-1 0,0 0 0,0 0 0,1 0 0,-1 1 0,0-1 0,0 0 0,1 0 0,-1 0 0,0 0 0,0 0 0,1 0 0,-1 1 0,0-1 0,0 0 0,1 0 0,-1 0 0,0 0 0,1 0 0,-1 0 0,0 0 0,0 0 0,1 0 0,-1 0 0,0 0 0,1 0 0,-1-1 0,0 1 0,0 0 0,1 0 0,-1 0 0,0 0 0,0 0 0,1-1 0,-1 1 0,0 0 0,0 0 0,0 0 0,1 0 0,-1-1 0,0 1 0,0 0 0,1-1 0,12-15 0,-8 3 0,0 1 0,-1-2 0,0 1 0,-1 0 0,0-1 0,0-16 0,0-86 0,-4 80 0,2 34 0,-1 0 0,0 0 0,0 0 0,-1 0 0,1 0 0,0-1 0,-1 1 0,1 0 0,-1 0 0,1 0 0,-1 0 0,0 0 0,-2-3 0,-2 9 0,2 15 0,3-15 0,0 0 0,0-1 0,0 1 0,0 0 0,0 0 0,1 0 0,-1-1 0,1 1 0,0 0 0,0 0 0,1-1 0,-1 1 0,1-1 0,0 1 0,0-1 0,3 4 0,-3-5 0,1-1 0,0 1 0,0-1 0,-1 1 0,1-1 0,0 0 0,0 0 0,1 0 0,-1 0 0,0-1 0,0 1 0,0-1 0,1 0 0,-1 0 0,0 0 0,0 0 0,0-1 0,1 1 0,-1-1 0,4-1 0,1-1 0,0 0 0,-1 0 0,1-1 0,-1 0 0,1-1 0,-1 0 0,-1 0 0,1 0 0,-1-1 0,0 0 0,0 0 0,0 0 0,-1-1 0,0 0 0,-1 0 0,1-1 0,-1 1 0,-1-1 0,1 1 0,-1-1 0,-1-1 0,3-8 0,-18 72 0,9-41 0,0 1 0,1 0 0,-3 30 0,6-43 0,1-1 0,-1 0 0,0 0 0,1 1 0,0-1 0,-1 0 0,1 0 0,0 0 0,-1 0 0,1 0 0,0 0 0,0 0 0,0 0 0,0 0 0,0 0 0,0-1 0,0 1 0,0 0 0,0-1 0,0 1 0,1 0 0,-1-1 0,0 0 0,0 1 0,1-1 0,-1 0 0,0 1 0,0-1 0,1 0 0,-1 0 0,0 0 0,1 0 0,-1 0 0,0-1 0,1 1 0,-1 0 0,2-1 0,52-11 0,-6-10 0,-39 16 0,0 1 0,0 1 0,0-1 0,1 2 0,-1-1 0,1 1 0,0 1 0,18-2 0,-29 4 0,1 0 0,0 0 0,0 0 0,-1 0 0,1 0 0,0 0 0,0 1 0,-1-1 0,1 0 0,0 0 0,0 1 0,-1-1 0,1 0 0,0 1 0,-1-1 0,1 1 0,0-1 0,-1 1 0,1-1 0,-1 1 0,1-1 0,-1 1 0,1-1 0,-1 1 0,1 0 0,-1-1 0,0 1 0,1 0 0,-1 0 0,0-1 0,1 1 0,-1 1 0,0 30 0,0-30 0,-1 1 0,1 0 0,0 0 0,0-1 0,0 1 0,0 0 0,0 0 0,1-1 0,-1 1 0,2 3 0,-2-6 0,1 0 0,-1 0 0,0 0 0,1 0 0,-1 0 0,0 0 0,1 0 0,-1-1 0,0 1 0,1 0 0,-1 0 0,0 0 0,0 0 0,1-1 0,-1 1 0,0 0 0,1 0 0,-1 0 0,0-1 0,0 1 0,0 0 0,1 0 0,-1-1 0,0 1 0,0 0 0,0-1 0,0 1 0,1 0 0,-1-1 0,0 1 0,0 0 0,0-1 0,0 1 0,0 0 0,0-1 0,0 1 0,0 0 0,0-1 0,0 1 0,6-19 0,-6 18 0,13-61 0,-12 50 0,1 0 0,0 0 0,1 0 0,0 0 0,1 1 0,0-1 0,11-18 0,10 13-3565,-23 16 3052,-1 1-1,1-1 0,-1 1 1,1-1-1,-1 0 0,1 0 1,-1 0-1,0 0 0,1 0 1,-1 0-1,0 0 0,0 0 0,0 0 1,0-1-1,0 1 0,0 0 1,0-1-1,1-2 0,-1-7-10856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6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20628,'0'0'12139,"63"-32"-12139,-33 32 0,0-1-3139,1-1-7271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7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141 221 7591,'0'0'4506,"2"-10"-1010,-1 7-2900,9-43 2488,-9 42-2525,0 1-1,-1 0 1,1-1 0,-1 1 0,0-1 0,0 1-1,-1-1 1,1 1 0,0 0 0,-1-1 0,0 1-1,-1-5 1,1 8-477,0-1 0,0 0 0,0 1 0,0-1 0,0 0 0,0 1 0,0-1 0,0 1 0,-1 0 0,1-1 0,0 1 0,0 0 0,0 0 0,0-1 0,-1 1 0,1 0-1,0 0 1,0 1 0,0-1 0,0 0 0,-1 0 0,1 0 0,0 1 0,0-1 0,0 1 0,0-1 0,0 1 0,0-1 0,0 1 0,0-1 0,0 1 0,0 0 0,0 0 0,-1 1 0,-32 29 23,24-18-25,1 0 1,1 1-1,0 0 1,0 1-1,2-1 1,0 1-1,0 1 1,2-1-1,0 1 1,0 0-1,-1 25 1,5-39-66,0-1 0,0 1 0,-1 0 0,1 0 0,1 0 0,-1 0 0,0 0 0,0-1 0,1 1 0,-1 0 1,1 0-1,-1 0 0,1-1 0,0 1 0,0 0 0,0-1 0,0 1 0,0-1 0,0 1 0,0-1 0,0 1 0,1-1 0,-1 0 0,0 0 0,1 0 1,-1 0-1,1 0 0,0 0 0,-1 0 0,1 0 0,0 0 0,-1-1 0,1 1 0,0-1 0,0 1 0,0-1 0,0 0 0,-1 1 0,1-1 0,0 0 1,0 0-1,0-1 0,3 0 0,5 0 35,-1-1 0,0 0 0,0-1-1,1 1 1,-1-2 0,-1 0 0,15-7 0,1-5-9,0-1 0,0-1 0,-2 0 0,0-2 0,34-40 0,-46 47 17,0 1 0,-1-1 1,0-1-1,-1 1 0,-1-2 1,0 1-1,-1-1 0,0 0 1,-1 0-1,-1 0 0,-1-1 0,3-20 1,-10 22 39,-6 21-28,-9 22-14,8-8-56,1 0 0,1 1 0,1 0 0,1 1 0,1 0 0,1 0 0,1 0 0,1 1 0,0 39 0,3-61 0,1 0 0,-1 0 0,1 0 0,-1-1 0,1 1 0,-1 0 0,1-1 0,0 1 0,0-1 0,0 1 0,0-1 0,0 1 0,0-1 0,0 0 0,0 1 0,1-1 0,-1 0 0,1 0 0,-1 0 0,0 0 0,1 0 0,0 0 0,-1 0 0,1-1 0,0 1 0,-1 0 0,1-1 0,0 1 0,-1-1 0,1 0 0,0 0 0,0 0 0,0 0 0,-1 0 0,1 0 0,3-1 0,1 1 0,-1-1 0,1 0 0,0 0 0,-1 0 0,1-1 0,-1 0 0,0 0 0,1-1 0,-1 1 0,6-5 0,-1-1 0,-1-1 0,0 0 0,-1-1 0,0 1 0,0-1 0,-1-1 0,-1 1 0,0-1 0,0-1 0,-1 1 0,0-1 0,-1 0 0,0 0 0,1-12 0,-6 33 0,-3 7 0,2 1 0,0-1 0,1 0 0,1 1 0,3 31 0,-2-45 0,0-1 0,0 0 0,1 1 0,-1-1 0,1 0 0,-1 0 0,1 0 0,0 0 0,0-1 0,0 1 0,0 0 0,0-1 0,0 1 0,0-1 0,0 0 0,1 0 0,-1 0 0,0 0 0,1 0 0,-1 0 0,1-1 0,-1 1 0,1-1 0,0 0 0,-1 1 0,1-1 0,-1 0 0,1-1 0,4 0 0,2 1 0,0-1 0,0-1 0,-1 1 0,1-2 0,0 1 0,-1-1 0,13-6 0,-10 2 0,-1 0 0,-1 0 0,1-1 0,-1 0 0,0-1 0,9-12 0,-15 18 0,0 0 0,0-1 0,-1 1 0,1-1 0,-1 1 0,0-1 0,0 0 0,-1 0 0,1 0 0,-1 0 0,0 0 0,0 0 0,0 0 0,0 0 0,-1 0 0,1 0 0,-1-1 0,0 1 0,-1 0 0,1 0 0,-2-8 0,1 12 0,1-1 0,-1 0 0,0 0 0,1 1 0,-1-1 0,0 1 0,1-1 0,-1 0 0,0 1 0,0-1 0,1 1 0,-1 0 0,0-1 0,0 1 0,0-1 0,0 1 0,0 0 0,1 0 0,-1 0 0,0 0 0,0-1 0,0 1 0,0 0 0,0 1 0,0-1 0,0 0 0,0 0 0,0 0 0,1 0 0,-1 1 0,0-1 0,0 0 0,0 1 0,0-1 0,1 1 0,-1-1 0,0 1 0,0-1 0,1 1 0,-2 0 0,-29 25 0,24-16 0,0 0 0,1 0 0,-9 21 0,13-28 0,1 1 0,-1-1 0,1 0 0,0 1 0,0-1 0,1 1 0,-1-1 0,1 1 0,0 0 0,-1-1 0,2 1 0,-1-1 0,0 1 0,1-1 0,-1 1 0,1-1 0,2 6 0,-1-7 3,0-1-1,-1 0 1,1 1-1,0-1 1,0 0 0,0 0-1,0 0 1,1 0-1,-1 0 1,0 0 0,0-1-1,0 1 1,1-1-1,-1 1 1,0-1 0,1 0-1,-1 0 1,0 0-1,4-1 1,47-7-263,-22-9-1430,-5-9-3704,-1-5-4578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6:40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8756 346 8680,'-905'-43'4648,"-59"-4"-2676,-844-31-2409,1680 73 372,-424-21-166,-93-3 19,0 32 361,399 16 100,-414 85-1,-222 132 884,382-64 495,404-133-1309,2 5 0,3 3 0,-94 65-1,152-89-279,1 2 0,1 1 1,1 1-1,1 2 0,2 0 0,1 2 0,1 1 0,-27 46 0,42-59-42,0 0 1,1 1-1,1 0 1,0 1-1,2 0 1,0 0-1,2 0 1,0 1-1,2 0 1,0-1-1,1 1 1,1 0-1,2 0 1,0-1-1,1 1 1,11 41-1,-4-35-27,2 1 0,1-1 0,1-1-1,1 0 1,1-2 0,2 1 0,0-2 0,2 0-1,31 29 1,-11-17-35,1-1 1,1-2-1,3-2 0,72 39 1,-44-36 57,1-3 0,1-3 0,2-3 0,0-4 0,1-3 0,129 12 0,493-6-8,-574-24 24,420-1 27,2065 31-311,-1349-3-16,-2-69 24,-255-37 395,-6-39 7,-328-16 69,-561 103-177,-2-4-1,-2-6 0,201-107 1,-265 123-73,0-2 1,-2-2-1,-1-1 0,-2-3 1,51-55-1,-69 66 46,-2 0-1,0-1 0,-1-1 0,-2-1 0,0 0 1,-2-1-1,-1-1 0,-1 0 0,-1 0 1,10-52-1,-15 51 12,-1-1 0,-2 1 1,-1-1-1,0 1 0,-3-1 1,0 1-1,-2 0 0,-1 0 1,-14-40-1,8 35-4,-2 2 0,-2 0-1,0 0 1,-2 2 0,-2 0 0,0 1-1,-37-38 1,9 18 3,-3 3 0,-1 2 0,-2 3 0,-2 1 0,-1 4 0,-2 1 0,-1 4 0,-75-27 0,16 15 0,-1 5 1,-2 6-1,-190-25 0,123 36-547,-342 9-1,-189 80-4604,308-4 771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7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23478,'0'0'6438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8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1 585 13837,'0'0'12657,"11"1"-10441,-7 0-2052,1 0 0,-1-1-1,1 0 1,0 0 0,-1 0 0,1 0 0,-1-1 0,1 0 0,-1 0 0,1 0 0,-1 0-1,1-1 1,-1 1 0,0-1 0,0 0 0,0-1 0,0 1 0,0-1 0,5-4 0,33-33-1,-2-1 1,-2-3-1,58-84 1,-41 41-102,54-116 1,-100 186-63,-9 17 0,0 0 0,0 0 0,0 0 0,0 1 0,0-1 0,0 0 0,0 0 0,0 0 0,0 0 0,0 0 0,0 1 0,0-1 0,0 0 0,0 0 0,0 0 0,0 0 0,0 0 0,0 1 0,0-1 0,0 0 0,0 0 0,0 0 0,0 0 0,0 0 0,0 1 0,0-1 0,0 0 0,0 0 0,0 0 0,0 0 0,1 0 0,-1 0 0,0 0 0,0 0 0,0 1 0,0-1 0,0 0 0,0 0 0,1 0 0,-1 0 0,0 0 0,0 0 0,0 0 0,0 0 0,0 0 0,1 0 0,-1 0 0,0 0 0,0 0 0,0 0 0,0 0 0,0 0 0,1 0 0,-1 0 0,0 0 0,0 0 0,0 0 0,0 0 0,0 0 0,0 0 0,1 0 0,-1 0 0,0 0 0,0-1 0,0 1 0,0 0 0,0 0 0,1 0 0,-1 12 0,-3 23 0,-1-1 0,-2 0 0,-2 0 0,-1 0 0,-17 43 0,-2 6 0,17-47 0,4-17 0,1 0 0,1 1 0,0-1 0,1 1 0,2 0 0,-1 37 0,3-58-14,0 0 0,0 0 1,0 0-1,0 1 0,0-1 0,0 0 1,0 0-1,0 0 0,0 0 0,1 1 1,-1-1-1,0 0 0,1 0 0,-1 1 0,0-1 1,1 0-1,-1 0 0,1 1 0,-1-1 1,1 0-1,0 1 0,-1-1 0,1 1 0,-1-1 1,1 1-1,0-1 0,0 1 0,-1-1 1,1 1-1,0 0 0,0-1 0,0 1 1,-1 0-1,1 0 0,0 0 0,0 0 0,0-1 1,0 1-1,-1 0 0,1 0 0,0 1 1,0-1-1,0 0 0,0 0 0,-1 0 1,1 0-1,0 1 0,0-1 0,0 0 0,-1 1 1,1-1-1,0 1 0,-1-1 0,1 1 1,0-1-1,-1 1 0,1-1 0,0 1 1,-1 0-1,1-1 0,-1 1 0,1 0 0,-1 0 1,0-1-1,1 1 0,-1 0 0,0 0 1,1 1-1,-1-6-769,-1 0 1,0 1-1,0-1 1,0 0-1,0 1 1,0-1-1,-1 1 0,1 0 1,-1 0-1,0-1 1,0 1-1,-1 0 1,1 0-1,0 1 1,-1-1-1,-4-4 1,-20-20-5496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8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14253,'0'0'10955,"64"25"-8457,-34-21-672,6-2-673,5-2-673,0 0-383,0 0-1154,-3-8-4004,-6-8-7207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9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1 18898,'0'0'12086,"2"11"-11211,-1 2-804,0 1-1,-1-1 0,0 1 0,-1-1 1,-1 1-1,0-1 0,-6 17 0,-36 106 223,15-51-240,27-79-53,-7 19 0,2 1 0,0-1 0,2 1 0,1 0 0,-1 27 0,5-52-5,0-1 1,0 1-1,0-1 1,0 1-1,0-1 0,0 0 1,0 1-1,0-1 1,0 1-1,0-1 1,1 0-1,-1 1 0,0-1 1,0 1-1,0-1 1,0 0-1,1 1 0,-1-1 1,0 0-1,1 1 1,-1-1-1,0 0 0,0 1 1,1-1-1,-1 0 1,0 0-1,1 1 1,-1-1-1,1 0 0,-1 0 1,0 0-1,1 0 1,-1 1-1,1-1 0,0 0 1,18-5-528,16-17-1846,-21 8-91,-2-1 0,0 0 0,-1-1 0,-1 0 0,14-27 0,0-10-4433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9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13581,'0'0'15609,"-2"14"-14295,-26 102-411,15-68-563,1-1 0,3 2 0,-5 77 0,20-99-4172,-5-27 3540,-1 1 0,1-1 0,-1 1-1,1-1 1,0 1 0,-1-1-1,1 1 1,0-1 0,-1 1 0,1-1-1,0 0 1,-1 1 0,1-1 0,0 0-1,0 0 1,0 0 0,-1 0-1,1 1 1,0-1 0,0 0 0,0 0-1,-1-1 1,1 1 0,0 0-1,0 0 1,-1 0 0,1 0 0,0-1-1,0 1 1,1-1 0,12-7-12696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29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6 21396,'-9'0'4228,"2"0"-3944,1 1 0,-1 0 0,0 1 0,1-1 0,-1 1 0,1 1 0,-1-1 0,1 1 0,0 0 0,0 0 0,0 1 0,1 0 0,-1 0 0,1 0-1,0 1 1,0 0 0,0 0 0,1 0 0,0 0 0,-7 11 0,5-5-163,0 0-1,0 1 0,1 0 1,0 0-1,-5 24 0,9-31-87,1-1-1,-1 0 0,1 0 0,0 0 1,0 1-1,0-1 0,0 0 1,1 0-1,2 9 0,-2-12-26,-1 1 0,1 0 0,0-1 0,0 1 0,0 0-1,0-1 1,0 1 0,1-1 0,-1 0 0,0 1 0,1-1 0,-1 0-1,1 0 1,-1 0 0,1 0 0,0 0 0,-1 0 0,1 0 0,0 0-1,0-1 1,-1 1 0,5 0 0,0 0-6,1 0 0,-1 0 0,1-1 0,-1 0 0,1 0 0,-1 0 0,1-1 0,0 0 0,-1-1 0,0 1 0,1-1 0,-1 0 0,0-1 0,0 1 0,0-1 0,0-1 0,-1 1 0,1-1 0,-1 0 0,0 0 0,0 0 0,7-8 0,-6 5 0,-1 0 0,0-1 0,0 1 0,0-1 0,-1 0 0,0 0 0,-1 0 0,0-1 0,0 1 0,-1-1 0,0 0 0,0 0 0,-1 0 0,0 1 0,-1-1 0,-1-12 0,1 18 0,-1 1 0,1-1 0,-1 0 0,0 0 0,0 1 0,0-1 0,-1 1 0,1-1 0,-1 1 0,1-1 0,-1 1 0,0 0 0,0 0 0,0 0 0,0 0 0,0 0 0,-4-2 0,5 3 0,-1 0 0,0 0 0,0 0 0,1 0 0,-1 0 0,0 0 0,0 0 0,0 1 0,0-1 0,0 1 0,0-1 0,0 1 0,0 0 0,0 0 0,0 0 0,0 0 0,0 0 0,0 1 0,0-1 0,0 0 0,0 1 0,0 0 0,1-1 0,-1 1 0,0 0 0,-2 1 0,-5 14-3336,8-15 2750,1 1 1,-1-1-1,1 1 0,-1-1 0,1 1 0,0-1 1,0 1-1,-1-1 0,1 1 0,0-1 1,0 1-1,1-1 0,-1 1 0,0-1 0,0 1 1,1-1-1,0 3 0,6-1-8788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0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17585,'0'0'4980,"-6"11"-1243,-10 21-3154,2 1-1,1 1 1,2 0-1,1 1 0,2 0 1,-4 37-1,1 19 612,2 121 0,9-211-1194,0 1 0,0-1 0,0 0 0,0 0 0,0 0 0,0 0 0,0 1 0,0-1 0,1 0 0,-1 0 0,0 0 0,1 0 0,-1 0 0,1 0 0,-1 0 0,1 0 0,0 0 0,1 2 0,-2-3 0,1 0 0,0 1 0,-1-1 0,1 0 0,-1 0 0,1 0 0,0 0 0,-1 0 0,1 0 0,0 0 0,-1 0 0,1 0 0,-1 0 0,1 0 0,0-1 0,-1 1 0,1 0 0,-1 0 0,1 0 0,-1-1 0,1 1 0,0 0 0,-1-1 0,1 0 0,4-3 0,-1 1 0,1-2 0,-1 1 0,0 0 0,6-11 0,24-42 0,46-112 0,-51 102 0,43-71 0,-70 134 0,0 1 0,0-1 0,0 0 0,1 1 0,-1-1 0,1 1 0,0 0 0,0 0 0,0 0 0,0 0 0,0 0 0,1 1 0,3-3 0,-7 5-38,0 0 0,1 0 0,-1 0 1,0 0-1,0 0 0,0 0 0,0 0 0,1 0 0,-1 0 0,0 0 1,0 0-1,0 0 0,0 0 0,1 0 0,-1 1 0,0-1 0,0 0 1,0 0-1,0 0 0,0 0 0,0 0 0,1 0 0,-1 1 0,0-1 0,0 0 1,0 0-1,0 0 0,0 0 0,0 1 0,0-1 0,0 0 0,0 0 1,0 0-1,0 0 0,0 1 0,0-1 0,0 0 0,0 0 0,0 0 1,0 0-1,0 1 0,0-1 0,0 0 0,0 0 0,0 0 0,0 1 1,0-1-1,0 0 0,0 0 0,-1 0 0,0 5-4958,-6 9-7295</inkml:trace>
  <inkml:trace contextRef="#ctx0" brushRef="#br0" timeOffset="1">147 348 17873,'0'0'13196,"-4"51"-11498,19-48-1698,3 1 0,5-3 0,0 2 0,5-3 0,-3 4-929,-4-3-2306,0-1-2050,-3 0-384,0 0-609,-3-5-1121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0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98 366 4036,'2'-8'6310,"0"2"-5080,7-34 3460,-10 11 1556,1 28-6113,-1 1 0,1-1 0,0 1 0,0 0 0,-1-1 0,1 1 0,0-1 0,-1 1 0,1 0 0,0-1 0,-1 1 0,1 0 0,0-1 0,-1 1 0,1 0 0,-1 0 0,1-1 0,-1 1-1,1 0 1,-1 0 0,1 0 0,-1 0 0,1 0 0,-1-1 0,1 1 0,-1 0 0,1 0 0,-1 0 0,1 0 0,-1 1 0,1-1 0,-1 0 0,1 0 0,-1 0 0,1 0 0,-1 0 0,1 1 0,-1-1 0,1 0 0,0 0 0,-1 1 0,0-1 0,-18 14 1740,11-5-1706,1 0-1,0 1 1,0-1-1,1 1 1,0 1-1,1-1 1,0 1-1,1 0 1,0 0-1,1 1 1,0-1-1,1 1 1,0-1-1,1 1 1,0 15-1,0-26-166,1 0 0,0 0 0,0 0 0,0 1 0,1-1 0,-1 0 0,0 0 0,0 1 0,1-1 0,-1 0 0,1 0 0,-1 0 0,1 0 0,-1 0 0,1 0 0,-1 0 0,1 0 0,0 0 0,0 0 0,0 0 0,0 0 0,-1 0 0,1 0 0,0-1 0,0 1 0,0 0 0,1-1 0,-1 1 0,0-1 0,0 1 0,0-1 0,0 0 0,0 1 0,1-1 0,-1 0 0,0 0 0,0 0 0,1 0 0,-1 0 0,0 0 0,0 0 0,0 0 0,1 0 0,-1-1 0,0 1 0,0 0 0,0-1 0,2 0 0,3-1 0,0 0 0,0-1 0,0 1 0,0-1 0,-1 0 0,1-1 0,-1 1 0,6-6 0,22-27-38,-25 26-12,0 0 0,1 1 0,0 0 0,16-11 0,-25 20 39,1 0 0,-1-1 0,0 1 0,0 0 0,0 0 1,1 0-1,-1 0 0,0 0 0,0 0 0,0 0 0,1 0 0,-1 0 1,0 0-1,0 0 0,1-1 0,-1 1 0,0 0 0,0 1 0,1-1 1,-1 0-1,0 0 0,0 0 0,0 0 0,1 0 0,-1 0 0,0 0 0,0 0 1,0 0-1,1 0 0,-1 0 0,0 1 0,0-1 0,0 0 0,1 0 1,-1 0-1,0 0 0,0 1 0,0-1 0,0 0 0,0 0 0,1 1 1,2 14-152,-3 25 263,0-31-65,0-2 18,0 1 0,0-1 0,1 0 0,0 0 1,0 0-1,1 0 0,3 9 0,-5-15-42,1 1 0,-1-1 1,1 0-1,0 0 0,0 0 1,0 0-1,-1 0 0,1 0 1,0 0-1,0 0 0,0 0 1,1 0-1,-1 0 0,0-1 1,0 1-1,0 0 0,0-1 1,2 1-1,0-1-5,-1 1 0,0-1-1,1 0 1,-1 0 0,0 0 0,1-1 0,-1 1-1,0 0 1,1-1 0,-1 0 0,0 1 0,0-1-1,1 0 1,1-2 0,3-1-7,-1 0 0,0 0 0,-1-1 0,1 0 0,-1 0 0,0-1 0,0 1 0,-1-1 0,6-9 0,33-61 0,-28 44 0,-2-1 0,-1 0 0,-2 0 0,-1-1 0,-1-1 0,-2 1 0,-2-1 0,-1 0 0,-2-49 0,-2 84 0,1 0 0,-1 0 0,1 0 0,-1 0 0,1 0 0,-1 1 0,1-1 0,-1 0 0,1 0 0,-1 1 0,1-1 0,-1 0 0,1 1 0,0-1 0,-1 0 0,1 1 0,-1-1 0,1 0 0,0 1 0,0-1 0,-1 1 0,1-1 0,0 1 0,0-1 0,-1 1 0,1 0 0,-10 18 0,1 1 0,1 0 0,1 1 0,1-1 0,-7 43 0,7-16 0,-1 81 0,7-116 0,0 0 0,2 1 0,-1-1 0,5 15 0,-5-23 0,0 1 0,1-1 0,-1 0 0,1 0 0,0 0 0,0 0 0,1 0 0,-1 0 0,1 0 0,0-1 0,0 1 0,0-1 0,0 0 0,7 5 0,-10-8 0,1 0 0,-1 1 0,0-1 0,1 0 0,-1 0 0,1 1 0,-1-1 0,0 0 0,1 0 0,-1 0 0,1 0 0,-1 1 0,1-1 0,-1 0 0,1 0 0,-1 0 0,0 0 0,1 0 0,-1 0 0,1 0 0,-1 0 0,1-1 0,-1 1 0,1 0 0,-1 0 0,1 0 0,-1 0 0,0 0 0,1-1 0,-1 1 0,1 0 0,-1 0 0,0-1 0,1 1 0,-1 0 0,0-1 0,1 1 0,-1 0 0,0-1 0,0 1 0,1-1 0,-1 1 0,0 0 0,0-1 0,0 1 0,1-1 0,-1 1 0,0-1 0,0 1 0,0-1 0,0 1 0,0-1 0,0 1 0,0 0 0,0-2 0,0-34 0,0 25 0,0-6 0,0 0 0,-1-1 0,-1 1 0,0 0 0,-1 0 0,-1 0 0,-8-22 0,11 43 0,1 1 0,1-1 0,-1 0 0,1 1 0,-1-1 0,1 0 0,3 7 0,-1-5 0,0-1 0,0 0 0,1 0 0,0 0 0,0 0 0,0 0 0,0-1 0,1 0 0,0 0 0,0 0 0,0-1 0,0 0 0,0 0 0,1 0 0,-1 0 0,1-1 0,0 0 0,0 0 0,0 0 0,0-1 0,0 0 0,0 0 0,0-1 0,0 0 0,1 0 0,-1 0 0,0-1 0,0 0 0,0 0 0,0 0 0,0-1 0,0 0 0,0 0 0,-1 0 0,1-1 0,0 0 0,-1 0 0,6-4 0,1-3 0,0 0 0,-1-1 0,0 0 0,14-19 0,-25 30 0,-1 0 0,1 0 0,0 1 0,0-1 0,0 0 0,0 0 0,0 0 0,0 0 0,0 0 0,0 1 0,0-1 0,0 0 0,0 0 0,0 0 0,0 0 0,0 1 0,0-1 0,0 0 0,0 0 0,0 0 0,0 0 0,0 1 0,0-1 0,0 0 0,0 0 0,0 0 0,0 0 0,0 0 0,0 1 0,0-1 0,0 0 0,0 0 0,1 0 0,-1 0 0,0 0 0,0 0 0,0 1 0,0-1 0,0 0 0,0 0 0,1 0 0,-1 0 0,0 0 0,0 0 0,0 0 0,0 0 0,0 0 0,1 0 0,-1 0 0,0 0 0,0 0 0,0 0 0,0 0 0,1 0 0,-1 0 0,0 0 0,0 0 0,0 0 0,0 0 0,1 0 0,-1 0 0,0 0 0,0 0 0,0 0 0,0 0 0,0 0 0,1 0 0,-2 15 0,-14 52 0,9-47 0,1 0 0,1 1 0,-3 40 0,7-61 0,0-1 0,1 1 0,-1 0 0,0 0 0,0-1 0,0 1 0,0 0 0,1 0 0,-1-1 0,0 1 0,0 0 0,0 0 0,1 0 0,-1 0 0,0-1 0,0 1 0,1 0 0,-1 0 0,0 0 0,0 0 0,1 0 0,-1 0 0,0 0 0,0 0 0,1 0 0,-1 0 0,0 0 0,1 0 0,-1 0 0,0 0 0,0 0 0,1 0 0,-1 0 0,0 0 0,1 0 0,-1 0 0,0 0 0,0 0 0,1 0 0,-1 1 0,0-1 0,0 0 0,0 0 0,1 0 0,-1 0 0,0 1 0,0-1 0,0 0 0,1 0 0,-1 1 0,0-1 0,0 0 0,0 0 0,0 1 0,0-1 0,0 0 0,1 0 0,-1 1 0,0-1 0,0 0 0,0 0 0,0 1 0,0-1 0,0 1 0,15-22 0,0-30-2558,-7-5-4157,-6 6-2526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1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14798,'0'0'12139,"-22"53"-9064,22-37-1473,0-2-1090,0 0-351,10 2-290,0-5-2593,3 0-3588,3-2-3235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1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13453,'0'0'17243,"2"8"-17040,-1-4-147,0 0 0,0-1 0,0 1 0,-1 0 0,1 0 1,-1 0-1,0 0 0,0 0 0,-1 0 0,1 0 1,-1 0-1,0 0 0,0-1 0,0 1 0,0 0 0,0 0 1,-1-1-1,0 1 0,0-1 0,-4 6 0,5-8-49,1-1 1,0 0-1,-1 0 0,1 0 0,0 1 0,0-1 0,-1 0 0,1 0 1,0 1-1,0-1 0,-1 0 0,1 1 0,0-1 0,0 0 0,0 1 0,-1-1 1,1 0-1,0 1 0,0-1 0,0 0 0,0 1 0,0-1 0,0 1 0,0-1 1,0 0-1,0 1 0,0-1 0,0 1 0,0-1 0,0 0 0,0 1 0,0-1 1,0 0-1,0 1 0,1-1 0,-1 0 0,0 1 0,0-1 0,0 0 0,1 1 1,16-5 208,23-17-36,-29 12-180,-5 6 0,-1-1 0,0 0 0,1-1 0,-2 1 0,1-1 0,0 0 0,-1 0 0,0-1 0,4-5 0,-8 11 0,0 0 0,0-1 0,0 1 0,0 0 0,0 0 0,0 0 0,0-1 0,0 1 0,0 0 0,0 0 0,0-1 0,0 1 0,0 0 0,0 0 0,0-1 0,0 1 0,0 0 0,0 0 0,0 0 0,0-1 0,0 1 0,0 0 0,-1 0 0,1 0 0,0-1 0,0 1 0,0 0 0,0 0 0,0 0 0,-1 0 0,1-1 0,0 1 0,0 0 0,0 0 0,0 0 0,-1 0 0,1 0 0,0 0 0,0 0 0,0-1 0,-1 1 0,1 0 0,0 0 0,0 0 0,-1 0 0,1 0 0,0 0 0,0 0 0,0 0 0,-1 0 0,1 0 0,0 0 0,-12 2 0,12-2 0,-7 4 0,-1 1 0,1-1 0,0 1 0,0 1 0,1-1 0,-1 1 0,1 0 0,0 1 0,1-1 0,0 1 0,0 0 0,0 1 0,1-1 0,-5 12 0,9-19 0,0 1 0,0-1 0,0 1 0,0-1 0,0 0 0,0 1 0,-1-1 0,1 1 0,1-1 0,-1 0 0,0 1 0,0-1 0,0 0 0,0 1 0,0-1 0,0 1 0,0-1 0,0 0 0,1 1 0,-1-1 0,0 0 0,0 1 0,0-1 0,1 0 0,-1 1 0,0-1 0,0 0 0,1 0 0,-1 1 0,0-1 0,1 0 0,-1 0 0,0 0 0,1 1 0,-1-1 0,0 0 0,1 0 0,-1 0 0,1 0 0,-1 0 0,24 0 0,23-14 0,-2-9 0,-33 16 0,1 1 0,-1 0 0,1 1 0,1 0 0,21-5 0,-20 7 0,-1 2 0,0-1 0,1 2 0,16 1 0,-30-1 0,0 0 0,0 0 0,0 1 0,-1-1 0,1 1 0,0-1 0,0 1 0,-1-1 0,1 1 0,0-1 0,-1 1 0,1 0 0,0-1 0,-1 1 0,1 0 0,-1-1 0,1 1 0,-1 0 0,0 0 0,1-1 0,-1 1 0,0 0 0,1 0 0,-1 0 0,0 0 0,0 0 0,0 0 0,0-1 0,0 1 0,0 0 0,0 0 0,0 0 0,0 0 0,0 0 0,-1 0 0,-7 45 0,3-22 0,5-23 0,0-1 0,1 0 0,-1 1 0,0-1 0,0 0 0,0 1 0,0-1 0,1 0 0,-1 1 0,0-1 0,0 0 0,1 0 0,-1 1 0,0-1 0,1 0 0,-1 0 0,0 1 0,0-1 0,1 0 0,-1 0 0,1 0 0,-1 0 0,0 1 0,1-1 0,-1 0 0,0 0 0,1 0 0,-1 0 0,1 0 0,-1 0 0,0 0 0,1 0 0,-1 0 0,0 0 0,1 0 0,-1 0 0,1-1 0,-1 1 0,0 0 0,1 0 0,-1 0 0,0 0 0,1-1 0,-1 1 0,0 0 0,0 0 0,1-1 0,-1 1 0,0 0 0,1 0 0,-1-1 0,0 1 0,1-1 0,18-14 0,-17 14-2,19-25-1561,-12 6-3187,-8 9-7352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0:34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8757 421 12043,'-430'-109'929,"-8"34"-513,252 45-437,-647-67 1317,-5 49-770,448 28 28,-886-19 1378,-1 36-1963,734 4 185,267 4 133,-391 56 1,479-29 271,2 7 1,-352 125-1,458-133-400,1 4 0,-140 84 1,192-103-123,2 2 1,0 1-1,2 1 1,0 1 0,1 0-1,1 2 1,1 1-1,1 0 1,1 2 0,1 0-1,-19 42 1,29-51-39,0 1-1,2 0 1,0 1 0,1-1-1,1 1 1,0 0 0,2 0 0,0 0-1,1 0 1,1 0 0,1-1-1,0 1 1,2 0 0,0 0 0,1-1-1,1 0 1,0 0 0,2-1 0,0 0-1,1 0 1,0 0 0,2-1-1,0-1 1,21 24 0,4-1-7,3 0 0,1-3 1,1-1-1,2-2 1,1-2-1,88 44 0,-31-27 3,2-5 0,135 37-1,-36-27-95,1-9 0,243 19 0,422-14 73,1181-83 188,-4-100-46,-1843 120-46,232-13 45,674-72 14,-744 33-118,-307 52 25,1-2-1,-2-2 1,-1-4-1,62-33 0,-99 46 57,-1 0 0,0-2 0,-1 1 0,0-2 0,-1 0 0,-1-1 0,0-1 0,-1 0 0,0 0 0,-1-2 0,-1 1 0,-1-2 0,0 1 0,-1-1 0,-1-1 0,-1 1 0,0-1 0,-2-1 0,0 1 0,-1-1 0,-1 0 0,-1 0 0,0 0 0,-2 0 0,-1 0 0,-3-28-1,-1 22 2,-1 1 0,0 0 0,-2 1 0,-1-1 0,-1 1-1,-1 1 1,-1 0 0,-2 1 0,0 0 0,-1 1 0,0 1-1,-2 0 1,-1 1 0,0 1 0,-38-29 0,13 15-98,-1 3 1,-2 1 0,0 2 0,-2 3-1,-1 1 1,-91-26 0,47 24-544,-1 4 0,-153-13 0,-203 17-3400,77 14-1533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1 126 14157,'0'0'14099,"3"-8"-11862,1 2-2117,0 0-1,0 0 1,1 0 0,-1 1-1,1 0 1,0 0 0,1 0-1,-1 0 1,1 1 0,0 0-1,0 0 1,0 1 0,1 0 0,-1 0-1,1 0 1,0 1 0,0 0-1,13-3 1,-16 4-120,0 0 0,0 0 0,1 0 0,-1 1 0,0-1 0,0 1 0,1 0 0,-1 1 0,0-1 0,0 0 0,1 1 0,-1 0 0,0 0 0,4 2 0,-6-1 0,0-1 0,0 1 0,0 0 0,0 0 0,0 0 0,-1 0 0,1 0 0,0 0 0,-1 0 0,0 1 0,0-1 0,0 1 0,0-1 0,0 1 0,0-1 0,0 1 0,-1-1 0,1 1 0,-1 0 0,0-1 0,0 1 0,0-1 0,-1 5 0,-8 71 0,6-61 0,1 0 0,0 0 0,1 19 0,1-35 0,0 0 0,1 0 0,-1 0 0,1 0 0,-1 0 0,1-1 0,0 1 0,-1 0 0,1 0 0,0 0 0,-1-1 0,1 1 0,0 0 0,0-1 0,0 1 0,-1-1 0,1 1 0,0-1 0,0 1 0,0-1 0,0 0 0,0 1 0,0-1 0,0 0 0,0 0 0,0 0 0,0 0 0,0 0 0,0 0 0,0 0 0,0 0 0,0 0 0,0 0 0,0 0 0,0-1 0,0 1 0,0 0 0,0-1 0,1 0 0,43-15 0,-34 9 0,-1-1 0,0 0 0,0 0 0,-1-1 0,1 0 0,-2 0 0,0-1 0,13-19 0,-17 22 0,0 0 0,-1 0 0,1 0 0,-1 0 0,0-1 0,-1 1 0,0-1 0,0 0 0,-1 1 0,0-1 0,0 0 0,-1 0 0,0 0 0,0 0 0,-3-11 0,3 17 0,0 1 0,0 0 0,-1-1 0,1 1 0,-1 0 0,1-1 0,-1 1 0,1 0 0,-1-1 0,0 1 0,0 0 0,1 0 0,-1 0 0,0 0 0,0 0 0,0 0 0,0 0 0,-1 0 0,1 0 0,0 0 0,0 0 0,0 1 0,-1-1 0,1 0 0,0 1 0,-1 0 0,1-1 0,-1 1 0,1 0 0,0-1 0,-1 1 0,1 0 0,-1 0 0,1 0 0,-1 0 0,-1 1 0,1-1 0,0 1 0,0-1 0,0 1 0,0 0 0,0 0 0,0 0 0,0 0 0,0 0 0,1 0 0,-1 1 0,0-1 0,1 0 0,-1 1 0,1-1 0,-1 1 0,1 0 0,0-1 0,0 1 0,0 0 0,0 0 0,0 0 0,0 0 0,0 0 0,0 2 0,0-2-76,1 0 0,-1 1 0,1-1 0,0 0 0,-1 0 0,1 1 0,0-1 0,1 0-1,-1 0 1,0 0 0,0 1 0,1-1 0,0 0 0,-1 0 0,1 0 0,0 0 0,0 0 0,0 0 0,0 0 0,0 0 0,1 0 0,-1 0 0,0 0 0,3 1 0,0 0-311,0-1 1,-1 0-1,1 0 1,0 0-1,0 0 1,1-1-1,-1 0 0,0 1 1,0-2-1,1 1 1,7 0-1,3 0-999,-1-2 1,0 1-1,0-2 0,0 0 0,0-1 0,0 0 0,14-6 0,11-7-10807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2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17457,'0'0'9630,"-9"7"-6881,4-3-2276,-44 40 1235,46-42-1669,1 0 1,-1 0-1,1 0 1,0 1-1,0-1 1,0 1-1,1 0 1,-1-1-1,1 1 1,-1 0-1,1 0 1,0 0-1,0 0 1,0 0-1,0 0 1,1 0-1,-1 1 1,1 5-1,1-8-39,-1-1 0,1 1 0,0 0 0,0-1 0,0 1 0,0-1 0,0 1 0,0-1 0,0 1 0,0-1 0,0 0 0,0 1 0,0-1 0,0 0 0,0 0 0,0 0 0,0 0 0,0 0 0,0 0 0,0 0 0,2 0 0,26-2 0,-28 2 0,21-4 0,0-1 0,35-12 0,-41 11 0,1 1 0,0 0 0,0 1 0,1 1 0,23-1 0,-40 4 0,1 0 0,-1 0 0,1 0 0,-1 0 0,0 0 0,1 0 0,-1 1 0,0-1 0,1 0 0,-1 1 0,0-1 0,1 1 0,-1 0 0,0-1 0,0 1 0,0 0 0,0 0 0,0-1 0,0 1 0,0 0 0,0 0 0,0 0 0,0 0 0,1 2 0,5 30 0,-7-30 0,0-1 0,0 1 0,0 0 0,0-1 0,1 1 0,-1-1 0,1 1 0,0-1 0,0 1 0,0-1 0,0 1 0,0-1 0,0 0 0,1 1 0,2 2 0,-2-4 0,0 0 0,0 0 0,1 0 0,-1 0 0,1-1 0,-1 1 0,1-1 0,-1 1 0,1-1 0,-1 0 0,1 0 0,-1 0 0,1 0 0,-1-1 0,4 0 0,38-10 0,5-3-2030,-23 8-2875,-16 2-8371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3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14 16496,'0'0'15369,"0"12"-14611,14 221-578,-3-42-216,-14-274 36,0 48 0,2 1 0,1 0 0,9-62 0,-8 87 0,1 0 0,1 0 0,-1 1 0,1-1 0,1 0 0,0 1 0,0 0 0,1 0 0,0 0 0,0 1 0,0-1 0,1 1 0,0 0 0,1 1 0,0 0 0,0 0 0,0 0 0,0 1 0,10-5 0,-14 8 0,1 0 0,-1 0 0,1 1 0,-1-1 0,1 1 0,0 0 0,0 0 0,-1 0 0,1 1 0,0-1 0,0 1 0,0 0 0,0 0 0,5 1 0,-8 0 0,1-1 0,0 1 0,-1 0 0,1 0 0,-1 0 0,1 0 0,-1 0 0,1 0 0,-1 0 0,1 0 0,-1 0 0,0 1 0,0-1 0,0 1 0,0-1 0,0 1 0,0-1 0,0 1 0,0 0 0,-1-1 0,1 1 0,-1 0 0,1 0 0,-1-1 0,0 1 0,1 0 0,-1 0 0,0 0 0,0-1 0,0 1 0,-1 2 0,0 2 0,0 0 0,0 1 0,0-1 0,-1 0 0,0 0 0,-1 0 0,1-1 0,-1 1 0,0-1 0,-1 1 0,1-1 0,-1 0 0,0 0 0,0 0 0,-1-1 0,1 0 0,-1 1 0,0-2 0,-7 5 0,5-2 0,0-2 0,-1 1 0,1-1 0,-1 0 0,0-1 0,0 1 0,-1-2 0,1 1 0,-1-1 0,1-1 0,-1 1 0,0-1 0,-13-1 0,20 0-49,1 0 1,-1-1-1,0 1 0,1-1 0,-1 0 1,1 0-1,-1 1 0,1-1 0,-1 0 1,1 0-1,0 0 0,-1 0 0,1-1 1,0 1-1,0 0 0,0 0 0,0-1 1,0 1-1,0-1 0,0 1 0,0-1 1,-1-2-1,2 3-28,0 0 0,-1 0-1,1 0 1,0 1 0,0-1 0,-1 0 0,1 0 0,0 0-1,0 0 1,0 0 0,0 1 0,0-1 0,1 0 0,-1 0-1,0 0 1,0 0 0,0 1 0,1-1 0,-1 0 0,0 0 0,1 0-1,-1 1 1,1-1 0,-1 0 0,1 1 0,-1-1 0,1 0-1,0 1 1,-1-1 0,1 1 0,0-1 0,-1 1 0,1-1-1,0 1 1,-1-1 0,1 1 0,0 0 0,0-1 0,0 1-1,0 0 1,-1 0 0,1 0 0,2-1 0,40-1-10739,-15-1 2542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4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26 19250,'0'0'10223,"-1"13"-7420,-23 169-2312,30-185-491,2-9 0,-1-8 0,-1 1 0,-1-2 0,-1 1 0,-1 0 0,-1-1 0,0-23 0,-2 47 0,0 0 0,0 0 0,0 0 0,1 0 0,0 0 0,-1 0 0,1 0 0,0 0 0,0 0 0,1 0 0,-1 0 0,1 0 0,-1-1 0,1 1 0,0-1 0,0 1 0,0-1 0,0 0 0,0 0 0,1 0 0,4 4 0,-4-5 0,-1 0 0,0 0 0,1-1 0,-1 1 0,1-1 0,-1 1 0,1-1 0,-1 0 0,1 0 0,0 0 0,-1 0 0,1 0 0,-1-1 0,1 1 0,-1-1 0,1 1 0,-1-1 0,0 0 0,1 0 0,-1 0 0,0-1 0,0 1 0,0 0 0,0-1 0,0 1 0,0-1 0,2-2 0,7-6 0,-2 0 0,1-1 0,12-20 0,-19 74 0,-5-10 0,1-24 0,0 0 0,1 0 0,0 0 0,0 0 0,0 0 0,2 0 0,-1 0 0,1-1 0,3 11 0,-4-18 0,0 1 0,0-1 0,1 0 0,-1 0 0,0 0 0,1 0 0,-1 0 0,1 0 0,-1 0 0,1 0 0,0 0 0,-1-1 0,1 1 0,0-1 0,-1 1 0,1-1 0,0 0 0,0 1 0,-1-1 0,1 0 0,0 0 0,0 0 0,-1-1 0,3 1 0,44-12 0,32-35 0,-68 38 0,0 1 0,1 0 0,0 1 0,0 0 0,1 1 0,-1 0 0,1 1 0,21-4 0,-35 9 0,1 0 0,-1 0 0,1 1 0,-1-1 0,1 0 0,-1 0 0,1 0 0,-1 0 0,1 1 0,-1-1 0,1 0 0,-1 0 0,1 1 0,-1-1 0,1 0 0,-1 1 0,0-1 0,1 1 0,-1-1 0,0 0 0,1 1 0,-1-1 0,0 1 0,1-1 0,-1 1 0,0-1 0,0 1 0,0-1 0,0 1 0,1 0 0,3 28 0,-8 25 0,-2 2 0,10-51 0,5-12 0,4-9 0,-9 8 0,0-1 0,-1 1 0,0-1 0,0 0 0,-1 0 0,0 0 0,-1 0 0,1 0 0,-2-1 0,1 1 0,-2 0 0,1 0 0,-1-1 0,0 1 0,-1 0 0,0 0 0,-1 0 0,0 0 0,0 1 0,-1-1 0,0 1 0,0 0 0,-8-11 0,16 16 49,13 6-1,14 4-535,-22-4-2078,-3-3-4249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4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8488,'0'0'17937,"52"11"-22581,-22 5-2179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176 284 15471,'0'0'11157,"-8"-2"-8082,3 0-2966,0 0 1,0 1-1,0 0 1,-1 0-1,1 0 0,0 0 1,0 1-1,-1 0 1,1 0-1,0 0 1,0 1-1,-1 0 0,1 0 1,0 0-1,0 1 1,0-1-1,0 1 1,0 0-1,0 1 0,1-1 1,-1 1-1,1 0 1,0 0-1,0 1 1,0-1-1,0 1 1,-4 5-1,4-4-109,1-1 0,0 1 0,0 0 0,1 0 0,-1 1 0,1-1 0,0 0 0,1 1 0,-1-1 0,0 7 0,2-10 0,0 0 0,0-1 0,0 1 0,0-1 0,0 1 0,0 0 0,1-1 0,-1 1 0,1-1 0,-1 1 0,1-1 0,-1 1 0,1-1 0,0 1 0,0-1 0,0 0 0,0 1 0,0-1 0,0 0 0,0 0 0,0 0 0,0 0 0,0 0 0,1 0 0,-1 0 0,0 0 0,1 0 0,-1 0 0,1-1 0,-1 1 0,1-1 0,-1 1 0,1-1 0,-1 0 0,1 1 0,0-1 0,-1 0 0,4 0 0,1 0 0,1 0 0,0 0 0,-1 0 0,1-1 0,0 0 0,-1 0 0,1-1 0,-1 0 0,0 0 0,0-1 0,1 1 0,-1-1 0,-1-1 0,1 1 0,0-1 0,-1 0 0,0 0 0,0 0 0,0-1 0,-1 0 0,8-9 0,3-8 0,0-1 0,-1-1 0,21-49 0,-23 44 0,-9 27 0,0 9 0,-1 22 0,-1 39 0,-1-67 0,0 0 0,0 0 0,0 0 0,0 1 0,-1-1 0,1 0 0,1 0 0,-1 0 0,0 0 0,0 1 0,0-1 0,1 0 0,-1 0 0,0 0 0,1 0 0,-1 0 0,1 0 0,0 0 0,-1 0 0,1 0 0,0 0 0,-1 0 0,1 0 0,0 0 0,0-1 0,0 1 0,0 0 0,0 0 0,0-1 0,0 1 0,0-1 0,0 1 0,0-1 0,0 1 0,0-1 0,0 0 0,0 0 0,1 1 0,-1-1 0,0 0 0,0 0 0,0 0 0,0 0 0,1 0 0,-1 0 0,0-1 0,0 1 0,0 0 0,0-1 0,0 1 0,1 0 0,-1-1 0,0 0 0,1 0 0,4-2 0,0 0 0,0 0 0,-1 0 0,1-1 0,-1 0 0,0 0 0,0 0 0,7-8 0,3-9 0,0-1 0,-2 0 0,0-1 0,-2 0 0,0-1 0,-2 0 0,-1-1 0,0 0 0,5-40 0,-14 61 0,-3 11 0,-5 15 0,-8 29 0,3 1 0,2 1 0,3 0 0,-6 105 0,15-156 0,0 1 0,0-1 0,0 0 0,0 0 0,1 0 0,-1 0 0,0 0 0,1 1 0,0-1 0,-1 0 0,1 0 0,0 0 0,0 0 0,0 0 0,0-1 0,1 1 0,-1 0 0,0 0 0,1-1 0,-1 1 0,1-1 0,-1 1 0,1-1 0,0 0 0,2 2 0,-3-3 0,1 0 0,0 0 0,-1 0 0,1 1 0,-1-2 0,1 1 0,0 0 0,-1 0 0,1 0 0,-1-1 0,1 1 0,-1-1 0,1 1 0,-1-1 0,1 0 0,-1 1 0,0-1 0,1 0 0,-1 0 0,0 0 0,0 0 0,1 0 0,-1 0 0,0 0 0,0-1 0,0 1 0,0 0 0,-1-1 0,1 1 0,0 0 0,0-1 0,-1 1 0,1-4 0,3-5 0,0 0 0,-1-1 0,-1 1 0,0-1 0,0 0 0,-1 0 0,0 0 0,-1 0 0,-2-15 0,2 19 0,-1 0 0,0 0 0,0 0 0,0 0 0,-1 0 0,0 0 0,-1 0 0,0 1 0,0-1 0,0 1 0,-1 0 0,1 0 0,-2 0 0,1 0 0,-6-6 0,9 12 0,1 0 0,0-1 0,0 1 0,-1 0 0,1 0 0,0-1 0,0 1 0,-1 0 0,1 0 0,0-1 0,-1 1 0,1 0 0,0 0 0,-1 0 0,1-1 0,0 1 0,-1 0 0,1 0 0,0 0 0,-1 0 0,1 0 0,-1 0 0,1 0 0,0 0 0,-1 0 0,1 0 0,-1 0 0,1 0 0,0 0 0,-1 0 0,1 0 0,0 0 0,-1 0 0,1 1 0,0-1 0,-1 0 0,1 0 0,0 0 0,-1 1 0,-2 18 0,3-14 0,1 0 0,0 0 0,0-1 0,0 1 0,0 0 0,5 8 0,-2-8 0,0-1 0,1 0 0,-1-1 0,1 1 0,0-1 0,0 0 0,0 0 0,0 0 0,1-1 0,-1 0 0,1 0 0,0 0 0,-1-1 0,1 0 0,0 0 0,0 0 0,0-1 0,0 0 0,5 0 0,-2 0 0,-1 0 0,1-1 0,-1 0 0,1 0 0,-1-1 0,0 0 0,0 0 0,0-1 0,0 0 0,0-1 0,-1 0 0,13-7 0,-18 8 0,1 0 0,0 0 0,-1-1 0,1 1 0,-1 0 0,0-1 0,0 0 0,-1 1 0,3-7 0,-4 10 0,0-1 0,1 0 0,-1 1 0,0-1 0,0 0 0,1 1 0,-1-1 0,0 0 0,0 1 0,0-1 0,0 0 0,0 0 0,0 1 0,0-1 0,0 0 0,0 1 0,-1-1 0,1 0 0,0 1 0,0-1 0,0 0 0,-1 1 0,1-1 0,-1 0 0,1 1 0,0-1 0,-1 1 0,1-1 0,-1 1 0,1-1 0,-1 1 0,1-1 0,-1 1 0,0-1 0,1 1 0,-1 0 0,1-1 0,-1 1 0,0 0 0,1-1 0,-1 1 0,0 0 0,1 0 0,-1 0 0,0 0 0,0 0 0,1 0 0,-1 0 0,0 0 0,1 0 0,-1 0 0,0 0 0,0 0 0,1 0 0,-1 1 0,0-1 0,1 0 0,-1 1 0,0-1 0,-2 1 0,1 0 0,0 0 0,-1 1 0,1-1 0,0 0 0,0 1 0,0-1 0,0 1 0,0 0 0,0 0 0,0 0 0,1 0 0,-1 0 0,1 0 0,-1 0 0,1 0 0,0 1 0,0-1 0,0 0 0,0 1 0,0-1 0,0 1 0,1-1 0,-1 6 0,-1 3 0,1 1 0,0-1 0,0 1 0,3 14 0,-2-24 0,0 0 0,1 0 0,0 0 0,0 1 0,0-1 0,0 0 0,0 0 0,0-1 0,0 1 0,0 0 0,1 0 0,-1 0 0,1-1 0,-1 1 0,1-1 0,0 1 0,0-1 0,0 0 0,-1 0 0,1 0 0,0 0 0,0 0 0,1 0 0,-1 0 0,0 0 0,0-1 0,0 0 0,0 1 0,1-1 0,-1 0 0,0 0 0,0 0 0,4 0 0,5 0 0,0-1 0,0 0 0,-1 0 0,1-1 0,19-6 0,-9-1 0,0 0 0,19-13 0,-27 14 0,0 0 0,1 1 0,1 1 0,-1 0 0,1 1 0,19-4 0,-34 9 0,1-1 0,-1 1 0,0 0 0,1 0 0,-1 0 0,1 1 0,-1-1 0,0 0 0,1 0 0,-1 0 0,0 0 0,1 0 0,-1 0 0,1 1 0,-1-1 0,0 0 0,1 0 0,-1 0 0,0 1 0,0-1 0,1 0 0,-1 1 0,0-1 0,1 0 0,-1 0 0,0 1 0,0-1 0,0 0 0,1 1 0,-1-1 0,0 1 0,0-1 0,0 0 0,0 1 0,1 21 0,-10 19 0,9-40 0,-2 5 0,0 1 0,1 0 0,0-1 0,0 1 0,0 0 0,1-1 0,1 10 0,-1-16 0,0 0 0,1 1 0,-1-1 0,1 1 0,-1-1 0,1 0 0,-1 1 0,1-1 0,0 0 0,-1 0 0,1 1 0,-1-1 0,1 0 0,0 0 0,-1 0 0,1 0 0,-1 0 0,1 0 0,0 0 0,-1 0 0,1 0 0,0 0 0,-1 0 0,1 0 0,-1 0 0,1 0 0,0 0 0,-1-1 0,1 1 0,-1 0 0,1-1 0,-1 1 0,1 0 0,-1-1 0,1 1 0,0-1 0,20-11 0,-17 8-585,14-7-9517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6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208 221 8872,'9'-7'2216,"7"-6"-656,0-2 0,-1 0 0,15-19-1,-26 30-1047,-1 0-1,1 0 0,-1-1 0,0 1 0,0-1 0,-1 1 0,0-1 0,1 0 0,-1 0 0,-1 0 0,1 0 0,-1 0 0,0 0 0,0-1 1,-1 1-1,1 0 0,-1-1 0,0 1 0,-1 0 0,1-1 0,-2-5 0,1 9-404,-1 1 1,1-1-1,-1 0 0,1 1 1,-1-1-1,1 1 0,-1-1 0,0 1 1,0 0-1,0 0 0,0 0 1,0 0-1,0 0 0,0 0 1,0 1-1,0-1 0,0 1 0,0-1 1,0 1-1,0 0 0,-1 0 1,1 0-1,0 0 0,-4 1 1,-1-1 108,-1 0 0,1 1 0,-1 1 0,1-1 1,0 1-1,-9 3 0,3 2-216,1 1 0,0-1 0,0 2 0,1 0 0,0 0 0,0 1 0,1 0 0,0 1 0,1 0 0,-8 13 0,4-4 0,0 0 0,2 1 0,0 0 0,1 1 0,-8 30 0,15-43 0,0 0 0,1 0 0,1 1 0,0-1 0,0 1 0,1-1 0,0 13 0,1-20 0,-1 1 0,0 0 0,1-1 0,0 1 0,0-1 0,0 1 0,0-1 0,0 1 0,0-1 0,0 0 0,1 1 0,-1-1 0,1 0 0,0 0 0,-1 0 0,1 0 0,0-1 0,0 1 0,0 0 0,1-1 0,-1 1 0,0-1 0,1 0 0,-1 0 0,0 0 0,1 0 0,0 0 0,-1 0 0,6 0 0,3 0 0,0 0 0,0 0 0,0-1 0,0-1 0,0 0 0,0 0 0,-1-1 0,13-4 0,-20 5 0,1 0 0,0 0 0,-1 0 0,1-1 0,-1 1 0,1-1 0,-1 0 0,0 0 0,0 0 0,0-1 0,0 1 0,0-1 0,0 1 0,-1-1 0,1 0 0,-1 0 0,0 0 0,0-1 0,0 1 0,0 0 0,0-1 0,-1 1 0,1-1 0,-1 0 0,0 1 0,0-7 0,-1 9 0,0 0 0,0-1 0,-1 1 0,1 0 0,-1-1 0,1 1 0,-1 0 0,0 0 0,1 0 0,-1 0 0,0 0 0,0 0 0,0 0 0,0 0 0,0 0 0,0 0 0,0 0 0,0 0 0,0 1 0,0-1 0,0 0 0,0 1 0,-1-1 0,1 1 0,0-1 0,0 1 0,-1 0 0,1-1 0,0 1 0,-1 0 0,1 0 0,0 0 0,-1 0 0,1 0 0,0 0 0,-1 1 0,-1-1 0,-4 0 0,0 1 0,-1 0 0,1 0 0,0 0 0,-13 5 0,15-5 0,1 1 0,0 0 0,0 0 0,-1 1 0,1-1 0,1 1 0,-1 0 0,0 0 0,1 0 0,0 0 0,-1 1 0,1 0 0,0-1 0,-3 7 0,6-10 0,0 1 0,0-1 0,0 0 0,0 1 0,0-1 0,0 0 0,1 1 0,-1-1 0,0 0 0,0 1 0,0-1 0,0 0 0,0 0 0,1 1 0,-1-1 0,0 0 0,0 0 0,1 1 0,-1-1 0,0 0 0,0 0 0,1 1 0,-1-1 0,0 0 0,0 0 0,1 0 0,-1 0 0,0 1 0,1-1 0,-1 0 0,0 0 0,1 0 0,-1 0 0,0 0 0,1 0 0,-1 0 0,0 0 0,1 0 0,-1 0 0,0 0 0,1 0 0,-1 0 0,0 0 0,1-1 0,-1 1 0,20-2 0,-2-4 0,-1 0 0,1-1 0,-1 0 0,0-1 0,21-15 0,35-16 0,-72 38 0,1 0 0,-1 1 0,0-1 0,1 0 0,-1 1 0,0-1 0,1 1 0,-1 0 0,1-1 0,-1 1 0,0 0 0,1 0 0,-1 0 0,1 0 0,-1 0 0,1 0 0,-1 0 0,1 1 0,-1-1 0,0 0 0,1 1 0,-1-1 0,0 1 0,3 1 0,-3-1 0,0 1 0,0-1 0,0 1 0,0-1 0,-1 1 0,1 0 0,0-1 0,-1 1 0,1 0 0,-1 0 0,0-1 0,1 1 0,-1 0 0,0 0 0,0 0 0,0-1 0,-1 3 0,-1 13 0,-1 0 0,-1 0 0,-8 22 0,8-26 0,2-10 0,1-1 0,0 0 0,0 0 0,0 0 0,1 0 0,-1 0 0,1 1 0,-1-1 0,1 0 0,-1 0 0,1 1 0,0-1 0,0 0 0,0 0 0,1 4 0,8-14-2074,-1-6-4052,-3-3-3387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39 122 19955,'0'0'10506,"-5"9"-8510,-1 3-1965,1 0 0,0 1 0,1-1 0,0 1 0,1 0 0,1 0 0,0 1 0,0-1 0,1 18 0,1-29-31,1-1 0,-1 0 0,0 0 0,1 0 0,-1 1 0,1-1 0,-1 0 0,1 0 0,-1 0 0,1 0 0,0 0 0,0 0 0,-1 0 0,1 0 0,0 0 0,0 0 0,0 0 0,0-1 0,0 1 0,0 0 0,0-1 0,0 1 0,1-1 0,-1 1 0,0-1 0,0 1 0,0-1 0,1 0 0,-1 0 0,0 1 0,0-1 0,1 0 0,-1 0 0,0 0 0,0-1 0,1 1 0,-1 0 0,0 0 0,0-1 0,0 1 0,3-1 0,1 0 0,1-1 0,-1 0 0,1 1 0,-1-2 0,0 1 0,0-1 0,0 1 0,6-5 0,-2-3 0,0 1 0,0-1 0,-1 0 0,-1-1 0,0 0 0,0 0 0,-1-1 0,0 0 0,5-17 0,-8 113 0,-3-78 0,0-1 0,1 1 0,0-1 0,-1 0 0,2 1 0,-1-1 0,1 0 0,0 0 0,0 1 0,0-1 0,1-1 0,-1 1 0,6 6 0,-6-9 0,-1 0 0,1 0 0,0-1 0,0 1 0,0-1 0,0 0 0,0 1 0,0-1 0,0 0 0,1 0 0,-1 0 0,0-1 0,0 1 0,1 0 0,-1-1 0,1 0 0,-1 1 0,1-1 0,-1 0 0,0 0 0,1-1 0,-1 1 0,1 0 0,-1-1 0,0 1 0,1-1 0,-1 0 0,0 0 0,0 0 0,1 0 0,-1 0 0,0 0 0,2-3 0,5-2-501,-1 0 0,0-1 0,0 0 0,0-1 0,-1 0 0,0 0 1,-1-1-1,11-17 0,-2-1-2482,21-54 0,-15 19-1282,-4-5-3385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7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11531,'0'0'5893,"-2"11"-1782,-25 102-522,14-63-1678,1 1-1,3 0 1,-4 78 0,13-122-1911,1 0 0,0 0 0,0 0 0,0 0 0,6 12 0,-7-17 0,0-1 0,0 0 0,1 1 0,-1-1 0,1 0 0,-1 0 0,1 1 0,0-1 0,0 0 0,-1 0 0,1 0 0,0 0 0,0 0 0,0 0 0,0 0 0,0 0 0,0 0 0,0 0 0,0-1 0,1 1 0,-1 0 0,0-1 0,0 1 0,1-1 0,-1 1 0,0-1 0,1 0 0,-1 1 0,0-1 0,1 0 0,-1 0 0,1 0 0,-1 0 0,0 0 0,1-1 0,1 1 0,-2-3 0,0-1 0,0 1 0,-1 0 0,0-1 0,1 1 0,-1 0 0,0 0 0,0-1 0,-2-5 0,2 5 0,-1-7 0,-1 0 0,0 1 0,0-1 0,-1 1 0,-1 0 0,1-1 0,-2 1 0,1 1 0,-2-1 0,-8-12 0,0 11 0,6 18 0,7-5 0,1 0 0,0 1 0,-1-1 0,1 0 0,0 0 0,0 1 0,0-1 0,0 0 0,1 0 0,-1 0 0,1 1 0,-1-1 0,2 2 0,1 1 0,0 0 0,1-1 0,-1 0 0,1 1 0,0-2 0,0 1 0,1 0 0,-1-1 0,1 0 0,-1 0 0,1 0 0,0 0 0,0-1 0,0 0 0,1 0 0,-1 0 0,1-1 0,-1 0 0,1 0 0,-1 0 0,1-1 0,5 0 0,-4 1 0,0-1 0,0 0 0,-1 0 0,1 0 0,0-1 0,0 0 0,0-1 0,-1 0 0,1 0 0,-1 0 0,1-1 0,-1 0 0,0 0 0,0 0 0,0-1 0,0 0 0,7-6 0,-9 4 0,-1 1 0,1-1 0,-1 0 0,0 0 0,-1 0 0,0-1 0,0 1 0,2-10 0,-3 14 0,-1 0 0,0-1 0,0 1 0,0 0 0,0-1 0,0 1 0,0 0 0,0-1 0,-1 1 0,1 0 0,-2-5 0,1 6 0,1 0 0,-1 0 0,0 1 0,1-1 0,-1 0 0,0 0 0,0 1 0,1-1 0,-1 0 0,0 1 0,0-1 0,0 0 0,0 1 0,0 0 0,0-1 0,0 1 0,0-1 0,0 1 0,0 0 0,0 0 0,0 0 0,0 0 0,0-1 0,0 1 0,0 1 0,-2-1 0,0 1 0,0 0 0,1 0 0,-1 0 0,1 1 0,-1-1 0,1 1 0,-1-1 0,1 1 0,0 0 0,0 0 0,0 0 0,0 0 0,0 0 0,0 1 0,1-1 0,-1 0 0,1 1 0,0-1 0,-1 1 0,1 0 0,-1 4 0,-19 62 0,20-64 0,0 0 0,0 0 0,0 0 0,0 0 0,1 0 0,0 0 0,0 1 0,0-1 0,1 0 0,-1 0 0,1 0 0,2 6 0,-1-9 0,-1 0 0,1 1 0,0-1 0,0-1 0,-1 1 0,1 0 0,0 0 0,1-1 0,-1 1 0,0-1 0,0 0 0,1 1 0,-1-1 0,1 0 0,-1 0 0,1-1 0,-1 1 0,1-1 0,-1 1 0,1-1 0,0 0 0,-1 0 0,1 0 0,4 0 0,29-2 0,-1-1 0,0-1 0,40-11 0,2 0 0,-82 15 0,-1 0 0,1 0 0,0 0 0,0-1 0,0 0 0,0 0 0,0-1 0,1 1 0,-1-1 0,0 0 0,1 0 0,-1-1 0,-5-3 0,-2-3 0,0 1 0,0-1 0,-13-14 0,15 13 0,1 0 0,0-1 0,-11-18 0,18 25 0,-1 1 0,2-1 0,-1 1 0,0-1 0,1 0 0,-1 0 0,1 0 0,0 0 0,0 0 0,1 0 0,-1 0 0,1 0 0,0 0 0,0 0 0,0 0 0,2-6 0,-1 8-40,0 1-1,0-1 1,1 1-1,-1-1 1,0 1-1,1 0 1,-1-1-1,1 1 1,0 0 0,-1 0-1,1 0 1,0 0-1,0 1 1,0-1-1,-1 0 1,1 1-1,0-1 1,0 1 0,0 0-1,0-1 1,4 1-1,47-2-3247,-46 2 2320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8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17104,'0'0'12876,"67"6"-12203,-27-8-577,6 1-416,4-1-2147,1 2-2946,-1 0-3395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6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16464,'5'8'912,"112"186"1607,336 542 2858,-335-558-5247,153 252-378,-264-418 66,-2-4-399,-1 0-1,0 1 0,0-1 0,4 17 1,-8-25 480,0 1 0,0-1 1,0 0-1,0 0 0,0 1 1,1-1-1,-1 0 0,-1 1 1,1-1-1,0 0 0,0 1 1,0-1-1,0 0 0,0 1 1,0-1-1,0 0 0,0 0 1,0 1-1,-1-1 1,1 0-1,0 0 0,0 1 1,0-1-1,-1 0 0,1 0 1,0 1-1,0-1 0,0 0 1,-1 0-1,1 0 0,0 0 1,-1 1-1,1-1 0,0 0 1,0 0-1,-1 0 1,1 0-1,0 0 0,-1 0 1,1 0-1,0 0 0,-1 0 1,1 0-1,0 0 0,0 0 1,-1 0-1,1 0 0,0 0 1,-1 0-1,1 0 0,0 0 1,-1 0-1,1-1 0,0 1 1,-1 0-1,-2 0-706,-24-2-4563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38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9961,'0'0'22016,"2"12"-21338,9 145-566,-11-155-112,0-1 0,0 1 0,1-1 0,-1 1 0,0-1 0,1 1 0,-1-1 0,1 1 0,-1-1 0,1 1 0,0-1 0,-1 1 0,1-1 0,0 0 0,0 1 0,0-1 0,0 0 0,0 0 0,0 0 0,1 0 0,-1 0 0,0 0 0,1 0 0,-1 0 0,0 0 0,1-1 0,-1 1 0,1-1 0,-1 1 0,1-1 0,-1 1 0,1-1 0,-1 0 0,1 0 0,0 0 0,-1 0 0,1 0 0,-1 0 0,1 0 0,-1 0 0,1-1 0,0 1 0,1-1 0,4-1 0,0 0 0,0 0 0,0-1 0,0 0 0,0 0 0,-1 0 0,0-1 0,8-6 0,3-5 0,-1-1 0,16-21 0,25-25 0,-56 62 0,-1 0 0,0 1 0,1-1 0,-1 0 0,0 0 0,1 0 0,-1 0 0,0 1 0,0-1 0,1 0 0,-1 0 0,0 1 0,1-1 0,-1 0 0,0 0 0,0 1 0,0-1 0,1 0 0,-1 1 0,0-1 0,0 0 0,0 1 0,0-1 0,0 0 0,0 1 0,1-1 0,-1 1 0,0-1 0,0 0 0,0 1 0,0-1 0,0 0 0,0 1 0,-1-1 0,1 0 0,0 1 0,0-1 0,0 1 0,0-1 0,0 18 0,-11 52 0,7-54 0,1 1 0,-2 32 0,10-43-1565,2-9-4744,2-11-10384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0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199 203 13549,'0'0'2920,"2"-8"-272,-2 6-2389,9-37 2541,-8 38-2589,-1 0 0,1 0 0,-1 0 0,0-1 0,0 1 1,0 0-1,1 0 0,-1 0 0,0 0 0,0-1 0,-1 1 0,1 0 0,0 0 0,0 0 0,-1 0 0,1 0 0,0 0 1,-1 0-1,1-1 0,-1 1 0,1 0 0,-1 0 0,0 1 0,1-1 0,-1 0 0,0 0 0,0 0 0,0 0 0,0 1 1,0-1-1,0 0 0,0 1 0,0-1 0,-1 0 0,-5 1-102,0 1 0,-1-1 0,1 2 1,0-1-1,0 1 0,0 0 0,0 0 0,0 1 0,0 0 1,0 0-1,1 1 0,0 0 0,0 0 0,0 0 0,0 1 0,0 0 1,1 0-1,-9 11 0,8-9-34,-1-1 0,2 2 1,-1-1-1,1 1 0,0 0 1,0 0-1,1 0 0,0 1 0,1 0 1,0-1-1,0 1 0,1 0 0,0 0 1,-1 17-1,4-25-75,-1 0 0,0 0 0,1 0 0,-1 0 0,1 0 0,-1 0 0,1 0 0,0 0 0,-1 0 0,1 0 0,0 0 0,0 0 0,0 0 0,0 0 0,-1-1 0,1 1 0,0 0 0,0-1 0,0 1 0,1-1 0,-1 1 0,0-1 0,0 1 0,0-1 0,0 0 0,0 1 0,1-1 0,-1 0 0,0 0 0,0 0 0,0 0 0,1 0 0,-1 0 0,0 0 0,0-1 0,0 1 0,0 0 0,1-1 0,1 0 0,5-1 0,0 0 0,0 0 0,-1-1 0,15-6 0,-3-3 0,0-1 0,-1 0 0,0-2 0,-1 0 0,-1-1 0,0 0 0,14-20 0,-19 22 0,-1 0 0,-1-1 0,0 0 0,-1 0 0,0-1 0,-2 0 0,0 0 0,0 0 0,5-32 0,-12 45 0,-4 9 0,-4 14 0,-2 10 0,3 1 0,0 1 0,2 0 0,2 0 0,0 0 0,3 63 0,1-92 0,0 0 0,1 0 0,-1 0 0,0 0 0,1-1 0,0 1 0,0 0 0,0 0 0,0 0 0,0-1 0,0 1 0,1-1 0,0 1 0,-1-1 0,1 1 0,0-1 0,0 0 0,0 0 0,0 0 0,0 0 0,1 0 0,-1 0 0,1-1 0,-1 1 0,1-1 0,0 0 0,-1 0 0,1 0 0,0 0 0,0 0 0,0 0 0,0-1 0,0 1 0,5-1 0,-1 0 0,-1 0 0,1-1 0,-1 0 0,1 0 0,-1 0 0,0-1 0,1 0 0,-1 0 0,0 0 0,0-1 0,-1 0 0,1 0 0,0-1 0,-1 0 0,7-5 0,-3-1 0,-1 0 0,0 0 0,0 0 0,-1-1 0,0-1 0,-1 1 0,0-1 0,-1 0 0,-1 0 0,0 0 0,0-1 0,-1 1 0,-1-1 0,0 0 0,0-17 0,-2 30 0,0 0 0,0 0 0,0 0 0,0 0 0,0 1 0,0-1 0,0 0 0,0 0 0,-1 0 0,1 0 0,0 0 0,0 0 0,0 0 0,0 1 0,-1-1 0,1 0 0,0 0 0,0 0 0,0 0 0,0 0 0,-1 0 0,1 0 0,0 0 0,0 0 0,0 0 0,-1 0 0,1 0 0,0 0 0,0 0 0,0 0 0,0 0 0,-1 0 0,1 0 0,0 0 0,0 0 0,0 0 0,0 0 0,-1-1 0,1 1 0,0 0 0,0 0 0,0 0 0,0 0 0,0 0 0,-1 0 0,1-1 0,0 1 0,0 0 0,0 0 0,0 0 0,0 0 0,0 0 0,0-1 0,0 1 0,-1 0 0,1 0 0,0 0 0,0-1 0,0 1 0,0 0 0,-10 15 0,2 0 0,0 0 0,1 1 0,1 1 0,0-1 0,2 1 0,0-1 0,0 1 0,2 1 0,-1 17 0,3-34 0,0 0 0,0 0 0,0 0 0,0 0 0,0 0 0,0 0 0,0 0 0,0 0 0,0 0 0,1 0 0,-1 0 0,0-1 0,1 1 0,-1 0 0,1 0 0,-1 0 0,1 0 0,-1-1 0,1 1 0,-1 0 0,1-1 0,0 1 0,0 0 0,-1-1 0,1 1 0,0-1 0,0 1 0,0-1 0,-1 1 0,2-1 0,1 1 0,-1-1 0,1 0 0,-1 0 0,1 0 0,-1 0 0,1 0 0,-1 0 0,1-1 0,-1 1 0,1-1 0,3-1 0,2-1 0,0-1 0,0 1 0,-1-2 0,1 1 0,-1-1 0,9-7 0,-9 5 0,1-1 0,-1 0 0,-1-1 0,1 1 0,-2-1 0,1 0 0,-1-1 0,0 1 0,3-13 0,-12 39 0,-1-2 0,1-1 0,0 1 0,1 0 0,1 0 0,0 0 0,1 0 0,1 0 0,2 22 0,-1-35 0,1 1 0,-1-1 0,0 1 0,1-1 0,-1 0 0,1 1 0,0-1 0,0 0 0,0 0 0,0 0 0,0-1 0,0 1 0,1 0 0,-1-1 0,0 1 0,1-1 0,-1 0 0,1 0 0,0 0 0,-1 0 0,1 0 0,0-1 0,-1 1 0,1-1 0,0 1 0,0-1 0,0 0 0,-1 0 0,6-1 0,1 0 0,1 1 0,-1-1 0,1-1 0,-1 1 0,0-2 0,0 1 0,16-8 0,-16 6 0,-1-1 0,0-1 0,0 1 0,14-13 0,-20 16 0,0 0 0,0 0 0,0 0 0,-1 0 0,1-1 0,0 1 0,-1 0 0,0-1 0,1 1 0,-1-1 0,0 1 0,0-1 0,-1 0 0,1 1 0,0-1 0,-1 0 0,0 1 0,0-1 0,0 0 0,0 0 0,0 1 0,-1-4 0,-1 2 0,-1 0 0,0 0 0,0 1 0,0-1 0,-1 1 0,1 0 0,-1 0 0,1 1 0,-9-6 0,-10-8 0,20 15 0,1 0 0,-1-1 0,0 0 0,1 1 0,-1-1 0,1 0 0,0 1 0,0-1 0,0 0 0,-1 0 0,2 0 0,-1 0 0,0 0 0,0-1 0,1 1 0,-1 0 0,1 0 0,-1-4 0,2 4 0,-1 1 0,1-1 0,0 1 0,0-1 0,-1 1 0,1-1 0,0 1 0,0 0 0,0 0 0,1-1 0,-1 1 0,0 0 0,0 0 0,1 0 0,-1 0 0,1 0 0,-1 0 0,0 1 0,1-1 0,0 0 0,-1 1 0,1-1 0,-1 1 0,1 0 0,2-1 0,71-12-2999,2 7-4553,-50 4 4181,19-1-10413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0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56 324 17040,'0'0'8440,"-7"9"-5509,-28 47-185,33-52-2645,0 0 0,0 0-1,0 0 1,1 1-1,0-1 1,0 0 0,0 1-1,0-1 1,1 1-1,0-1 1,0 1 0,0-1-1,0 1 1,1-1-1,2 9 1,-2-11-101,0 0 0,1 0 0,-1 0 0,1-1 0,0 1 0,0-1 0,-1 1 0,1-1 0,0 1 0,0-1 0,0 0 0,0 0 0,1 0 0,-1 0 0,0 0 0,0-1 0,0 1 0,1-1 0,-1 1 0,0-1 0,1 0 0,-1 0 0,1 0 0,-1 0 0,5-1 0,1 1 0,0-1 0,0 0 0,1-1 0,-1 0 0,0 0 0,9-4 0,-6 0 0,1-1 0,-1-1 0,-1 0 0,0 0 0,0-1 0,0 0 0,-1-1 0,-1 0 0,1-1 0,-2 1 0,0-2 0,0 1 0,-1-1 0,8-18 0,-8 15 0,-1 0 0,0-1 0,-1 0 0,0 0 0,-1 0 0,-1-1 0,-1 1 0,0-1 0,-1 1 0,-1-1 0,-4-21 0,3 32 0,1-1 0,-2 1 0,1-1 0,-1 1 0,0 0 0,0 0 0,0 1 0,-1-1 0,0 1 0,0-1 0,-1 1 0,1 1 0,-7-6 0,9 8 0,0 0 0,0 1 0,0 0 0,-1-1 0,1 1 0,0 0 0,-1 0 0,1 0 0,-1 0 0,1 0 0,-1 1 0,1-1 0,-1 1 0,1 0 0,-1 0 0,0 0 0,1 0 0,-1 0 0,1 0 0,-1 1 0,0-1 0,1 1 0,-1 0 0,1-1 0,-1 1 0,1 1 0,0-1 0,-1 0 0,1 0 0,0 1 0,0-1 0,0 1 0,0 0 0,0 0 0,-3 3 0,-5 6 0,1-1 0,0 1 0,0 1 0,1 0 0,1 0 0,0 0 0,0 1 0,1 0 0,1 0 0,0 1 0,1 0 0,1 0 0,0 0 0,1 0 0,-1 19 0,3-30-28,0 0 0,0 1 0,1-1 1,-1 0-1,1 0 0,0 0 0,0 0 0,0-1 0,0 1 1,0 0-1,1 0 0,0-1 0,-1 1 0,1 0 0,0-1 1,0 0-1,0 1 0,0-1 0,1 0 0,-1 0 0,1 0 1,4 2-1,5 2-287,0-1 1,0 0-1,1-1 0,18 3 1,42 15-1389,-70-20 1599,1 0-1,-1 0 1,1 0-1,-1 0 0,0 0 1,0 0-1,0 1 1,0 0-1,0-1 0,-1 1 1,1 0-1,-1 1 1,0-1-1,0 0 0,3 6 1,2 20-4870,-5-10-1076,-2 6-7510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2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19891,'0'0'1948,"0"11"-832,0 19-389,5 133 1641,-3-147-2252,0 1 0,2 0 1,-1-1-1,2 0 0,0 0 1,1 0-1,15 27 0,-21-42-43,0 0-1,1 0 1,0 1-1,-1-1 1,1 0-1,0 0 1,-1 0-1,1 0 1,0 0-1,0 0 1,0 0-1,0 0 1,0-1-1,0 1 1,0 0-1,0 0 1,0-1-1,0 1 1,0-1-1,1 1 1,-1-1-1,0 1 1,0-1-1,1 0 1,-1 0-1,0 0 1,0 1-1,1-1 1,-1-1-1,0 1 1,1 0-1,-1 0 1,0 0-1,0 0 1,1-1-1,-1 1 1,0-1-1,0 1 1,0-1-1,1 1 1,-1-1-1,0 0 1,0 0-1,0 1 1,0-1-1,0 0 1,0 0-1,-1 0 1,1 0-1,0 0 1,0 0-1,-1 0 1,2-3-1,6-7 368,-1-1-1,0 0 1,9-25-1,-13 31-421,76-206 78,-79 211-124,0 1-262,0-1-1,0 1 1,0-1-1,0 1 0,0 0 1,1-1-1,-1 1 1,0-1-1,0 1 1,0 0-1,0-1 1,1 1-1,-1 0 0,0-1 1,0 1-1,1 0 1,-1 0-1,0-1 1,1 1-1,-1 0 1,0 0-1,0-1 1,1 1-1,-1 0 0,1 0 1,-1 0-1,0 0 1,1-1-1,-1 1 1,0 0-1,1 0 1,-1 0-1,1 0 0,-1 0 1,0 0-1,1 0 1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3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26 18834,'0'0'4756,"-6"8"-3277,1-1-1323,-47 69 344,48-68-366,0 0 1,0 0 0,1 1-1,0-1 1,0 1-1,1 0 1,0-1 0,1 1-1,-1 12 1,2-20-79,0 0 1,0 1-1,0-1 1,0 0-1,1 0 1,-1 0-1,0 0 1,1 0-1,-1 0 1,0 0-1,1 0 1,-1 0-1,1 0 1,0-1-1,-1 1 1,1 0-1,0 0 1,-1 0-1,1-1 1,0 1-1,0 0 1,0-1-1,0 1 1,0-1-1,-1 1 1,1-1-1,0 1 1,0-1-1,0 1 1,1-1-1,-1 0 1,0 0-1,0 0 1,0 1-1,0-1 1,0 0-1,0 0 1,0-1-1,0 1 1,0 0-1,0 0 1,2-1-1,2 0 124,-1 0 0,1 0 0,0 0 0,-1-1 0,0 0 0,1 0-1,-1 0 1,0 0 0,4-3 0,2-4-67,-1 0 0,0 0 1,-1 0-1,0-1 0,0-1 1,-1 1-1,7-15 0,-11 19-78,0 0 0,0 0 0,-1 0 1,0-1-1,0 1 0,0-1 0,-1 1 0,1-1 0,-2 0 0,1 0 0,-1 1 1,0-1-1,-1 0 0,1 0 0,-3-8 0,3 14-61,0 1 1,-1-1-1,1 0 0,0 0 0,-1 1 1,1-1-1,0 0 0,-1 1 0,1-1 1,-1 1-1,1-1 0,-1 0 1,1 1-1,-1-1 0,0 1 0,1-1 1,-1 1-1,1 0 0,-1-1 1,0 1-1,0-1 0,1 1 0,-1 0 1,0 0-1,0 0 0,1-1 0,-1 1 1,0 0-1,0 0 0,1 0 1,-1 0-1,0 0 0,0 0 0,0 0 1,1 1-1,-1-1 0,0 0 0,0 0 1,0 1-1,-1-1-54,1 1 0,0-1 0,0 1 0,0 0 1,0-1-1,0 1 0,-1 0 0,1 0 0,1 0 0,-1 0 0,0 0 0,0 0 0,0 0 0,0 0 1,1 0-1,-1 0 0,0 0 0,1 0 0,-1 1 0,1-1 0,-1 0 0,1 2 0,2 10-2826,-2-13 2562,1 1-1,-1-1 1,1 0 0,0 1 0,-1-1 0,1 1 0,-1-1 0,1 0 0,0 1 0,-1-1 0,1 0 0,0 0 0,0 1 0,-1-1 0,1 0 0,0 0 0,0 0 0,-1 0 0,1 0 0,0 0 0,0 0 0,-1 0 0,1 0 0,0-1 0,-1 1 0,1 0 0,0 0-1,-1-1 1,1 1 0,0 0 0,-1-1 0,1 1 0,0-1 0,-1 1 0,1-1 0,0 0 0,16-15-10076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3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25 13901,'0'0'1970,"0"14"-5,-10 120 943,-3 108 1577,13-240-4479,0 0 1,0-1-1,0 1 0,0 0 1,0 0-1,1 0 0,-1 0 0,1 0 1,-1-1-1,1 1 0,-1 0 1,1 0-1,0-1 0,0 1 0,0 0 1,0-1-1,2 3 0,-2-4 0,-1 0-1,1 1 0,0-1 0,0 0 1,0 1-1,0-1 0,0 0 0,-1 0 1,1 0-1,0 0 0,0 0 0,0 0 1,0 0-1,0 0 0,0 0 0,0 0 1,-1 0-1,1-1 0,0 1 1,0 0-1,0-1 0,0 1 0,-1 0 1,2-2-1,4-1 6,-1-1-1,-1 0 1,1 0 0,-1 0 0,1-1 0,-1 0-1,0 0 1,5-8 0,9-21-539,-2-1 0,-1 0 0,15-56 0,14-114 2538,-75 338 539,20-98-1599,2 1 0,2 1-1,1-1 1,-2 58 0,8-92-950,0-1 1,0 0-1,0 0 0,0 0 0,1 1 1,-1-1-1,0 0 0,1 0 0,-1 0 1,0 0-1,1 0 0,-1 0 0,1 0 1,0 0-1,-1 0 0,1 0 0,0 0 1,0 0-1,0 0 0,0 0 0,-1 0 1,1-1-1,0 1 0,0 0 0,0-1 1,0 1-1,1-1 0,-1 1 0,2 0 1,39 2-20,-28-4-2,-14 1-294,-7-5-11531,1-7 3572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4.0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11050,'0'0'8360,"1"-9"-3635,6-26-908,-3 153 998,-8 120-4815,4-237 0,0-1 0,0 0 0,0 1 0,0-1 0,0 1 0,0-1 0,0 0 0,0 1 0,0-1 0,0 0 0,1 1 0,-1-1 0,0 1 0,0-1 0,0 0 0,0 1 0,1-1 0,-1 0 0,0 1 0,0-1 0,1 0 0,-1 0 0,0 1 0,0-1 0,1 0 0,-1 0 0,0 1 0,1-1 0,-1 0 0,1 0 0,-1 0 0,0 0 0,1 0 0,-1 1 0,0-1 0,1 0 0,-1 0 0,1 0 0,-1 0 0,0 0 0,1 0 0,-1 0 0,0 0 0,1 0 0,-1-1 0,1 1 0,-1 0 0,0 0 0,1 0 0,-1 0 0,0 0 0,1-1 0,-1 1 0,0 0 0,1 0 0,-1-1 0,21-14 0,-3-8 0,-1-1 0,-1-1 0,-1 0 0,-1-1 0,13-33 0,43-143 0,-69 202 0,2-12-2432,-9 19-3624,-4 6-2176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4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13805,'0'0'5221,"4"53"-1890,-4-28 353,1 1-1186,5-3-832,1-4-930,4-6-608,6-9-96,1-4-800,8-5-1506,-2-19-3043,4-3-4581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4.8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0 16335,'0'0'4602,"-11"8"-2797,-9 6-440,1 0 1,-22 24 0,34-31-881,0 1 1,0 0-1,1 0 1,0 1-1,0 0 1,1 0-1,0 0 1,1 0-1,-5 17 1,8-24-464,0 0 0,0 0 0,0 0-1,1 0 1,-1 0 0,1 0 0,-1 0 0,1 0 0,0 1 0,0-1-1,0 0 1,0 0 0,0 0 0,1 0 0,-1 1 0,1-1-1,-1 0 1,1 0 0,0 0 0,0 0 0,0 0 0,0 0 0,0 0-1,0-1 1,0 1 0,1 0 0,-1-1 0,3 4 0,-1-5-57,0 1 1,-1-1 0,1 1-1,0-1 1,-1 0 0,1 0 0,0-1-1,-1 1 1,1 0 0,-1-1-1,1 0 1,0 1 0,-1-1-1,1 0 1,-1 0 0,0-1-1,1 1 1,-1 0 0,0-1-1,0 1 1,0-1 0,0 0-1,0 0 1,2-2 0,9-9-324,-1-1 1,0 0 0,-1-1-1,0 0 1,-1-1 0,9-20-1,16-25 564,-36 120 809,-3-41-943,2-10 137,0 2-1,0-1 1,1 0-1,0 0 1,1 17-1,1-25-195,-1 0 0,0 0 0,1-1 0,-1 1 0,1 0 0,0-1 0,-1 1 0,1-1-1,-1 1 1,1-1 0,0 1 0,0-1 0,-1 1 0,1-1 0,0 0 0,0 1-1,-1-1 1,1 0 0,0 0 0,0 0 0,0 1 0,-1-1 0,1 0 0,0 0 0,0 0-1,0 0 1,-1 0 0,1-1 0,0 1 0,0 0 0,0 0 0,0 0 0,-1-1-1,1 1 1,0 0 0,0-1 0,-1 1 0,2-1 0,31-14 120,116-87 64,-148 102-195,-1-1 1,1 1-1,-1 0 0,0-1 0,1 1 0,-1-1 0,1 1 0,-1 0 1,1 0-1,0-1 0,-1 1 0,1 0 0,-1 0 0,1-1 0,-1 1 1,1 0-1,0 0 0,-1 0 0,1 0 0,-1 0 0,1 0 0,0 0 1,-1 0-1,1 0 0,-1 0 0,1 0 0,0 1 0,-1-1 0,1 0 0,-1 0 1,1 1-1,-1-1 0,1 0 0,-1 1 0,1-1 0,-1 0 0,1 1 1,-1-1-1,1 1 0,-1-1 0,0 0 0,1 1 0,-1-1 0,0 1 1,1 0-1,-1-1 0,0 1 0,0-1 0,0 1 0,1-1 0,-1 1 1,0 0-1,0-1 0,0 1 0,0-1 0,0 1 0,0 0 0,0-1 1,0 1-1,0-1 0,0 1 0,0-1 0,-1 1 0,1 1 0,-11 54 229,6-35-179,9-22-52,-1 0 0,0 0 0,0 0 0,-1-1 0,1 1 0,0-1 0,0 0 0,-1 0 0,5-4 0,12-10 0,62-48 0,-74 59 0,0 0 0,1 1 0,-1 0 0,1 1 0,-1-1 0,1 1 0,0 1 0,0 0 0,14-2 0,-21 4 0,0 0 0,-1 0 0,1 0 0,0 0 0,-1 0 0,1 0 0,-1 0 0,1 0 0,0 0 0,-1 1 0,1-1 0,-1 0 0,1 0 0,0 1 0,-1-1 0,1 0 0,-1 1 0,1-1 0,-1 1 0,1-1 0,-1 1 0,0-1 0,1 1 0,-1-1 0,1 1 0,-1-1 0,0 1 0,0 0 0,1-1 0,-1 1 0,0-1 0,1 2 0,-1 29 0,-15 28 0,9-34-1121,6-25 1070,0 0-1,0 0 0,0 1 0,0-1 0,0 0 0,0 0 0,0 0 0,0 0 1,0 1-1,0-1 0,1 0 0,-1 0 0,0 0 0,0 0 0,0 0 1,0 1-1,0-1 0,0 0 0,1 0 0,-1 0 0,0 0 0,0 0 0,0 0 1,0 0-1,0 0 0,1 0 0,-1 0 0,0 0 0,0 1 0,0-1 0,0 0 1,1 0-1,-1 0 0,0 0 0,0 0 0,0 0 0,1-1 0,-1 1 0,0 0 1,0 0-1,0 0 0,0 0 0,1 0 0,-1 0 0,0 0 0,0 0 1,0 0-1,0 0 0,0 0 0,1-1 0,-1 1 0,0 0 0,0 0 0,0 0 1,33-32-7801,-25 24 6134,14-16-7064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5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15 17905,'0'0'10629,"-4"9"-9039,-2 5-1212,1 0-1,0 1 1,1-1 0,0 1-1,1 1 1,-1 19-1,4-34-377,0-1 0,0 1 0,0-1 0,0 1 0,0-1 0,0 1 0,0-1 0,0 1 0,0-1 0,0 1 0,0-1 0,0 1 0,1-1 0,-1 0 0,0 1 0,0-1 0,0 1 0,1-1 0,-1 0 0,0 1 0,1-1 0,-1 0 0,0 1 0,1-1 0,-1 0 0,0 1 0,1-1 0,-1 0 0,1 0 0,-1 1 0,0-1 0,1 0 0,-1 0 0,1 0 0,-1 0 0,1 1 0,20-7 0,17-19 0,-20 10 0,-9 6 0,0 1 0,1 0 0,0 0 0,1 1 0,0 1 0,0-1 0,0 2 0,1 0 0,13-5 0,-25 10 0,1 0 0,-1 0 0,0 0 0,1 0 0,-1 0 0,1 0 0,-1 0 0,1 0 0,-1 1 0,0-1 0,1 0 0,-1 0 0,1 0 0,-1 0 0,0 0 0,1 1 0,-1-1 0,0 0 0,1 0 0,-1 1 0,0-1 0,1 0 0,-1 1 0,0-1 0,1 0 0,-1 1 0,0-1 0,0 0 0,0 1 0,1-1 0,-1 0 0,0 1 0,0-1 0,0 1 0,0-1 0,0 0 0,0 1 0,0-1 0,0 1 0,-1 26 0,-13 25 0,5-17 0,9-35 0,0 0 0,0 1 0,-1-1 0,1 0 0,0 1 0,0-1 0,0 0 0,1 1 0,-1-1 0,0 0 0,0 1 0,0-1 0,0 0 0,0 1 0,0-1 0,0 0 0,0 1 0,1-1 0,-1 0 0,0 0 0,0 1 0,0-1 0,1 0 0,-1 1 0,0-1 0,0 0 0,1 0 0,-1 0 0,0 1 0,1-1 0,-1 0 0,0 0 0,1 0 0,-1 0 0,0 0 0,1 0 0,-1 0 0,0 1 0,1-1 0,-1 0 0,0 0 0,1 0 0,-1 0 0,0 0 0,1-1 0,-1 1 0,0 0 0,1 0 0,-1 0 0,0 0 0,1 0 0,-1 0 0,0 0 0,0-1 0,1 1 0,-1 0 0,17-9 0,-17 9 0,90-68 0,-65 47 0,2 0 0,49-28 0,-76 49 0,1-1 0,0 0 0,-1 1 0,1 0 0,0-1 0,0 1 0,-1-1 0,1 1 0,0 0 0,0-1 0,0 1 0,-1 0 0,1 0 0,0 0 0,0 0 0,0 0 0,0 0 0,-1 0 0,1 0 0,0 0 0,0 0 0,0 0 0,0 0 0,-1 1 0,1-1 0,0 0 0,0 1 0,0-1 0,1 1 0,-2 1 0,1-1 0,-1 1 0,1-1 0,-1 1 0,1-1 0,-1 0 0,0 1 0,0-1 0,0 1 0,0 0 0,0-1 0,0 1 0,0-1 0,-1 1 0,1 1 0,-24 68 0,20-61 0,-3 7 0,4-12 0,0 0 0,1 0 0,0 0 0,0 0 0,0 1 0,0-1 0,1 1 0,0 0 0,0-1 0,1 1 0,0 0 0,0 8 0,1-13 5,-1-1 0,1 0 1,-1 1-1,1-1 0,-1 0 0,1 0 1,-1 0-1,1 0 0,0 0 0,-1 1 1,1-1-1,-1 0 0,1 0 0,-1 0 1,1 0-1,0-1 0,-1 1 0,1 0 1,-1 0-1,1 0 0,-1 0 0,1 0 1,-1-1-1,1 1 0,-1 0 0,1-1 1,-1 1-1,2-1 0,14-9-766,-4-1-3273,0 0-1,0 0 0,15-23 0,-25 32 3492,21-29-11602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6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1 709 17104,'11'15'1169,"128"177"2900,-109-156-2935,1 0 0,1-2 0,56 44 1,-83-74-968,-1-1 1,1 0-1,1 0 0,-1 0 1,0 0-1,1-1 1,-1 0-1,1 0 1,0-1-1,9 2 1,-14-3-125,0 0 1,1 0-1,-1 0 0,0 0 1,0 0-1,1-1 1,-1 1-1,0 0 1,0-1-1,0 1 1,0 0-1,0-1 1,0 0-1,1 1 1,-1-1-1,0 0 1,0 1-1,-1-1 1,1 0-1,0 0 1,0 0-1,0 0 1,0 0-1,-1 0 1,1 0-1,0 0 1,-1 0-1,1 0 1,-1 0-1,0 0 1,1 0-1,-1-1 1,0 1-1,1-2 1,2-51 763,-4 41-526,-2-50 135,-4-1 1,-24-102-1,6 35-229,-18-253-5610,29 225 228,6 91-7249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5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60 140 18129,'0'0'7848,"0"9"-4672,-1 28-1281,1-36-1868,0-1 0,0 1 0,0 0 0,0 0-1,1-1 1,-1 1 0,0 0 0,1-1 0,-1 1 0,0 0 0,1-1-1,-1 1 1,1 0 0,-1-1 0,1 1 0,-1-1 0,1 1 0,-1-1 0,1 1-1,0-1 1,-1 0 0,1 1 0,0-1 0,-1 0 0,1 1 0,0-1-1,-1 0 1,1 0 0,0 1 0,0-1 0,-1 0 0,1 0 0,0 0-1,0 0 1,-1 0 0,1 0 0,0 0 0,0-1 0,-1 1 0,1 0 0,0 0-1,0 0 1,-1-1 0,1 1 0,1-1 0,28-13 456,-24 9-483,-1 0 0,0 0 0,0-1 0,-1 0 0,1 0 0,-1 0 0,0 0 0,-1-1 0,0 1 0,0-1 0,3-11 0,-5 15 0,0 0 0,0-1 0,0 1 0,0-1 0,-1 1 0,1-1 0,-1 1 0,0-1 0,0 1 0,-1-1 0,1 1 0,-1-1 0,1 1 0,-1 0 0,0-1 0,0 1 0,-1 0 0,1 0 0,-1-1 0,1 1 0,-1 0 0,0 1 0,0-1 0,-1 0 0,-4-4 0,6 6 0,-1-1 0,0 1 0,1 0 0,-1 0 0,0 0 0,0 0 0,0 0 0,0 1 0,0-1 0,0 0 0,0 1 0,0 0 0,0-1 0,0 1 0,0 0 0,0 0 0,0 0 0,0 0 0,0 0 0,0 1 0,0-1 0,0 1 0,-2 0 0,-1 1 0,1 0 0,0 1 0,0-1 0,1 1 0,-1 0 0,0 0 0,1 0 0,0 0 0,0 1 0,-3 3 0,-3 5 0,2 0 0,-1 0 0,1 1 0,1 0 0,-9 26 0,14-37 0,1 0 0,-1 1 0,0-1 0,1 1 0,-1-1 0,1 1 0,0-1 0,-1 1 0,1-1 0,1 1 0,-1-1 0,0 1 0,1-1 0,-1 1 0,1-1 0,-1 0 0,1 1 0,0-1 0,0 0 0,2 3 0,-2-4 0,1 1 0,-1-1 0,1 0 0,0 0 0,0 0 0,-1 0 0,1 0 0,0 0 0,0 0 0,0 0 0,0-1 0,0 1 0,0-1 0,0 0 0,0 1 0,0-1 0,0 0 0,5 0 0,2-2 0,1 1 0,0-1 0,-1 0 0,1-1 0,-1 0 0,1-1 0,-1 0 0,16-9 0,12-16 0,-29 22 0,0 1 0,0-1 0,0 1 0,1 1 0,0-1 0,0 2 0,0-1 0,1 1 0,15-4 0,-25 11 0,1 0 0,-1 0 0,1 0 0,-1 0 0,0 0 0,0 0 0,0 0 0,-1 5 0,-6 23 0,5-25 0,0 0 0,0 0 0,1 0 0,0 0 0,1 0 0,-1 0 0,1 0 0,1 8 0,-1-13 0,0-1 0,1 1 0,-1-1 0,0 1 0,1-1 0,-1 0 0,1 1 0,-1-1 0,1 0 0,-1 1 0,1-1 0,-1 0 0,1 1 0,-1-1 0,1 0 0,-1 0 0,1 0 0,0 0 0,-1 1 0,1-1 0,-1 0 0,1 0 0,0 0 0,-1 0 0,1 0 0,-1 0 0,1-1 0,-1 1 0,1 0 0,0 0 0,0-1 0,21-5 0,5-6 0,-1-2 0,36-24 0,-35 20 0,49-23 0,-75 40 0,0 1 0,-1 0 0,1-1 0,0 1 0,-1-1 0,1 1 0,0 0 0,0 0 0,-1-1 0,1 1 0,0 0 0,0 0 0,0 0 0,-1 0 0,1 0 0,0 0 0,0 0 0,0 0 0,-1 0 0,1 0 0,0 0 0,0 1 0,0-1 0,-1 0 0,1 0 0,0 1 0,-1-1 0,1 1 0,0-1 0,-1 0 0,2 1 0,-2 1 0,1 0 0,-1-1 0,1 1 0,-1-1 0,0 1 0,0 0 0,1-1 0,-1 1 0,-1 0 0,1-1 0,0 1 0,0 0 0,0-1 0,-2 3 0,-26 72 0,21-59 0,4-10 0,2-5 0,0 1 0,-1 0 0,1 0 0,1 0 0,-1 0 0,0 0 0,1 0 0,-1 0 0,1 1 0,0-1 0,0 0 0,1 3 0,7-9-1340,1-8-5360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6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61 14862,'1'9'9529,"0"32"-7271,-11 252 3860,9-291-6118,1 1 0,0-1 0,0 0 0,0 1 0,1-1 0,-1 0 0,1 1 0,-1-1 0,1 0 0,0 1 0,0-1 0,0 0 0,0 0 0,0 0 0,0 0 0,1 0 0,-1 0 0,3 2 0,-3-3 0,1 0 0,-1 0 0,1 0 0,-1 0 0,1-1 0,0 1 0,0-1 0,-1 1 0,1-1 0,0 1 0,0-1 0,0 0 0,0 0 0,-1 0 0,1 0 0,0 0 0,0-1 0,2 1 0,3-2 0,0-1 0,0 1 0,0-1 0,-1 0 0,0-1 0,1 1 0,-1-1 0,0 0 0,-1-1 0,9-7 0,5-10 0,-1 0 0,-1-1 0,-1 0 0,-1-1 0,20-46 0,-13 17 0,28-101 0,-46 135 0,-7 53-2549,3-19-669,-1 0 0,-6 29-1,4-33-3731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7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9993,'0'0'16347,"-1"12"-14201,1 12-1535,1 0 1,2 0-1,0-1 1,1 1 0,2-1-1,15 44 1,-8-36-612,28 48 0,-36-70 0,1 1 0,1-2 0,-1 1 0,1-1 0,1 0 0,-1 0 0,1 0 0,1-1 0,10 6 0,-18-12 0,1 0 0,0 0 0,0-1 0,0 1 0,0-1 0,0 1 0,0-1 0,0 0 0,0 1 0,0-1 0,0 0 0,0 0 0,0-1 0,0 1 0,-1 0 0,1-1 0,0 1 0,0-1 0,0 0 0,0 1 0,0-1 0,-1 0 0,1 0 0,0 0 0,-1 0 0,1-1 0,0 1 0,-1 0 0,0-1 0,1 1 0,-1-1 0,0 1 0,0-1 0,0 0 0,2-3 0,4-7 0,0-1 0,0 0 0,7-24 0,-11 30 0,7-27 0,-2-1 0,-1 1 0,-2-1 0,-1 0 0,-2 0 0,-3-45 0,1 77 6,-1-24 61,1 26-79,0 0-1,0 0 1,-1 0 0,1 1-1,0-1 1,0 0-1,0 0 1,0 1-1,-1-1 1,1 0 0,0 0-1,-1 1 1,1-1-1,-1 0 1,1 1 0,0-1-1,-1 0 1,0 1-1,1-1 1,-1 1 0,1-1-1,-1 1 1,0-1-1,1 1 1,-1-1 0,0 1-1,1 0 1,-1-1-1,-1 1 1,2 14-11754,4-5 3940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7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1 251 13132,'0'0'11430,"6"9"-7805,-5-6-3494,0-1-18,0 0 0,0 0 1,0 0-1,1 0 0,-1 0 0,0 0 1,1 0-1,0 0 0,-1 0 0,1 0 1,0-1-1,0 1 0,0-1 0,0 0 1,0 1-1,0-1 0,0 0 0,0 0 1,1 0-1,-1 0 0,0-1 1,1 1-1,-1-1 0,0 1 0,1-1 1,-1 0-1,1 0 0,-1 0 0,0 0 1,1 0-1,-1-1 0,1 1 0,-1-1 1,0 1-1,1-1 0,-1 0 0,0 0 1,4-2-1,7-6-108,0 0 0,0-1 0,-1 0 0,0-1 0,-1 0 0,0-1 0,13-19 0,-17 23-6,-1-2 1,-1 1-1,1 0 0,-2-1 1,1 0-1,-1 0 0,-1-1 1,0 1-1,0-1 0,-1 1 1,2-20-1,-4 28 1,0 0 0,0 0 0,0 0 0,0 1 0,0-1 0,0 0 0,0 0 0,-1 0 0,1 1 0,-1-1 0,1 0 0,-1 0 0,0 1 0,1-1 0,-1 0 0,0 1 0,0-1 0,0 1 0,0-1 0,-1 1 0,1 0 0,0-1 0,0 1 0,-1 0 0,1 0 0,-1 0 0,1 0 0,-1 0 0,0 0 0,1 1 0,-1-1 0,0 0 0,1 1 0,-1-1 0,-4 0 0,3 2 0,0-1 0,0 0 0,1 1 0,-1-1 0,0 1 0,0 0 0,0 0 0,0 0 0,0 0 0,1 0 0,-1 1 0,1-1 0,-1 1 0,1 0 0,-1 0 0,1 0 0,0 0 0,0 0 0,0 0 0,0 1 0,-2 3 0,-5 11 0,1 0 0,0 1 0,2 0 0,0 1 0,1-1 0,0 1 0,2 0 0,0 0 0,1 1 0,2 34 0,-1-52-48,1 0 0,0 0 0,0 1-1,0-1 1,0 0 0,0 1 0,1-1 0,-1 0 0,1 0 0,-1 1-1,1-1 1,0 0 0,0 0 0,0 0 0,0 0 0,0 0 0,0 0-1,1 0 1,-1 0 0,1 0 0,-1-1 0,1 1 0,0-1 0,-1 1 0,1-1-1,0 0 1,0 1 0,0-1 0,0 0 0,0 0 0,0 0 0,1-1-1,-1 1 1,0 0 0,0-1 0,1 0 0,-1 1 0,0-1 0,0 0-1,1 0 1,-1 0 0,5-1 0,0 0-352,1-1 0,0 0 0,-1 0 0,1-1 0,-1 0 0,0 0 0,0-1 0,0 1 0,0-1 0,-1-1 0,11-9 0,16-21-5862,-3-7-1298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8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68 15727,'0'0'11360,"1"14"-10084,3 344 2296,-4-236-3541,3-103 103,4-23 141,7-31 117,-8 9-392,-2 0 0,-1-1 0,-1 1 0,-1-1 0,-2 0 0,0 1 0,-2-1 0,-1 1 0,-1-1 0,-1 1 0,-1 1 0,-13-30 0,20 55 0,0 0 0,0 0 0,0 0 0,0-1 0,0 1 0,0 0 0,0 0 0,0 0 0,0-1 0,0 1 0,0 0 0,0 0 0,0 0 0,0-1 0,0 1 0,0 0 0,0 0 0,0 0 0,0 0 0,1-1 0,-1 1 0,0 0 0,0 0 0,0 0 0,0 0 0,0-1 0,0 1 0,1 0 0,-1 0 0,0 0 0,0 0 0,0 0 0,0 0 0,1-1 0,-1 1 0,0 0 0,0 0 0,0 0 0,1 0 0,-1 0 0,0 0 0,0 0 0,0 0 0,1 0 0,-1 0 0,0 0 0,0 0 0,0 0 0,1 0 0,-1 0 0,0 0 0,0 0 0,0 0 0,1 0 0,-1 0 0,0 1 0,0-1 0,0 0 0,0 0 0,1 0 0,-1 0 0,0 0 0,0 1 0,17 4 0,-15-4 0,2 1 0,1 0 0,0-1 0,0 1 0,0-1 0,0 0 0,0 0 0,0-1 0,0 0 0,0 0 0,0 0 0,0 0 0,0-1 0,0 0 0,0 0 0,0 0 0,0-1 0,-1 1 0,1-1 0,0 0 0,-1-1 0,1 1 0,-1-1 0,7-5 0,-5 2 0,-1-1 0,1 0 0,-1 0 0,-1 0 0,1 0 0,-1-1 0,0 0 0,-1 0 0,0 0 0,0 0 0,-1 0 0,0-1 0,1-10 0,0-1 0,0 2 0,-5 38 0,-23 129 0,13-90 0,3 1 0,-3 82 0,12-131 0,4 52 0,-4-61 0,0 0 0,0 0 0,0-1 0,1 1 0,-1 0 0,1-1 0,-1 1 0,1 0 0,0-1 0,-1 1 0,1-1 0,0 1 0,0-1 0,0 0 0,0 1 0,0-1 0,1 0 0,-1 0 0,0 1 0,1-1 0,-1 0 0,1 0 0,-1-1 0,1 1 0,-1 0 0,1 0 0,-1-1 0,1 1 0,3 0 0,-5-1 0,1-1 0,0 1 0,0-1 0,0 1 0,0-1 0,-1 1 0,1-1 0,0 0 0,0 1 0,-1-1 0,1 0 0,-1 1 0,1-1 0,0 0 0,-1 0 0,1 0 0,-1 0 0,0 1 0,1-1 0,-1 0 0,0 0 0,1 0 0,-1 0 0,0 0 0,0 0 0,0 0 0,0 0 0,0 0 0,0-1 0,1-39 0,-1 34 0,0-14 0,-1 0 0,-1 1 0,-1-1 0,-1 1 0,-1 0 0,-1 0 0,0 0 0,-1 1 0,-1 0 0,-1 0 0,-21-31 0,33 53-21,0 0 0,1 0 0,-1 0 0,1 0 0,-1-1 0,1 0 0,0 1 0,0-1 0,0-1 0,0 1 0,0 0 0,1-1 0,-1 0 0,0 0 0,1 0 1,4-1-1,75 4-1654,-79-4 1480,-2 0-386,-1 0 0,1-1 0,0 1 0,0 0 0,-1-1 0,1 0 0,0 0 0,-1 0 0,1 0 1,2-1-1,-2 0-451,-1 1 0,0-1 0,0 0 1,0 0-1,0 0 0,-1 0 0,1 0 1,0 0-1,-1 0 0,2-4 0,7-15-11769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8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12844,'0'0'14905,"-1"12"-13085,-9 104-180,-3 80-82,12-194-1558,1 0 0,0 0 0,0 0 0,0 1 0,0-1 0,0 0 0,1 0 0,-1 0 0,1 0 0,-1 1 0,1-1 0,0 0 0,0 0 0,0 0 0,0 0 0,0-1 0,0 1 0,0 0 0,1 0 0,-1-1 0,1 1 0,-1-1 0,1 1 0,0-1 0,-1 0 0,1 1 0,0-1 0,0 0 0,0 0 0,0 0 0,0-1 0,3 2 0,0-2 0,0 0 0,0 0 0,0 0 0,1 0 0,-1-1 0,0 0 0,0 0 0,0-1 0,0 1 0,0-1 0,-1 0 0,10-5 0,-5 2-39,37-17-561,-43 21 570,-1 0 0,1 0 0,0 0-1,-1 0 1,1 1 0,-1-1 0,1 1 0,0 0 0,-1 0 0,1 0 0,0 0-1,0 0 1,-1 1 0,1-1 0,4 3 0,-6-2 39,0 0 0,0 1 0,-1-1 0,1 0 0,0 1 0,-1-1 0,1 1 0,-1-1 0,1 1 0,-1-1 0,0 1 0,0 0 0,0-1 0,0 1 1,0-1-1,0 1 0,0 0 0,-1 2 0,-4 31 662,1-26-659,0 0 0,0-1-1,-1 0 1,0 0-1,0 0 1,-1 0-1,0-1 1,-1 0 0,1 0-1,-1-1 1,0 1-1,-1-2 1,0 1-1,0-1 1,0 0-1,0-1 1,-1 0 0,0 0-1,1-1 1,-1 0-1,-1 0 1,1-1-1,-11 1 1,18-3-103,1 0-1,-1-1 1,1 1 0,-1 0 0,1-1-1,-1 0 1,1 1 0,-1-1 0,1 0-1,0 0 1,-1 1 0,1-1 0,0 0-1,0 0 1,-1 0 0,1-1 0,0 1-1,0 0 1,0 0 0,1-1-1,-1 1 1,0 0 0,0-1 0,1 1-1,-1-1 1,1 1 0,-1-1 0,1 1-1,0-1 1,-1 1 0,1-1 0,0 0-1,0-1 1,-1-5-1071,1 0 1,0 0-1,1 0 0,-1 0 0,4-13 0,5-3-7310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49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0 318 17040,'0'0'14521,"10"0"-13502,0 1-1007,-1-1 0,1 0-1,0-1 1,-1 0 0,1 0-1,-1-1 1,1 0 0,-1-1-1,0 0 1,0-1 0,0 0-1,-1 0 1,1 0 0,-1-1-1,9-7 1,-11 5-12,1 1 0,-1-1 0,0-1 0,-1 1 0,6-10 0,-10 15 0,1-1 0,-1 1 0,0 0 0,1-1 0,-1 0 0,-1 1 0,1-1 0,0 1 0,0-1 0,-1 0 0,0 1 0,0-1 0,1 0 0,-2 0 0,1 1 0,0-1 0,0 0 0,-1 0 0,1 1 0,-1-1 0,-2-4 0,2 6 0,1 0 0,-1 1 0,0-1 0,0 0 0,0 0 0,0 1 0,0-1 0,0 0 0,0 1 0,0-1 0,0 1 0,0-1 0,0 1 0,-1-1 0,1 1 0,0 0 0,0 0 0,0 0 0,0 0 0,-1 0 0,1 0 0,0 0 0,0 0 0,0 0 0,-1 0 0,1 0 0,0 1 0,0-1 0,0 1 0,0-1 0,0 1 0,0-1 0,0 1 0,0-1 0,0 1 0,0 0 0,-1 1 0,-3 1 0,0 1 0,0-1 0,0 1 0,1 0 0,0 1 0,-4 4 0,0 1 0,0 0 0,1 1 0,1 0 0,0 0 0,0 0 0,1 1 0,1-1 0,0 1 0,0 0 0,1 1 0,-1 13 0,4-25 0,0-1 0,1 1 0,-1 0 0,0 0 0,1-1 0,-1 1 0,0-1 0,1 1 0,-1 0 0,1-1 0,-1 1 0,1-1 0,-1 1 0,1-1 0,0 1 0,-1-1 0,1 1 0,-1-1 0,1 0 0,0 1 0,0-1 0,-1 0 0,1 0 0,0 0 0,-1 1 0,1-1 0,0 0 0,0 0 0,-1 0 0,1 0 0,0 0 0,0 0 0,-1 0 0,1 0 0,0-1 0,0 1 0,-1 0 0,2-1 0,31-7 0,45-35 0,-61 33 0,-1 0 0,1 1 0,1 1 0,0 0 0,0 2 0,0 0 0,22-4 0,-40 10 0,1-1 0,0 1 0,-1 0 0,1 0 0,0 0 0,0 0 0,-1 0 0,1 0 0,0 0 0,-1 0 0,1 0 0,0 1 0,-1-1 0,1 0 0,0 0 0,-1 1 0,1-1 0,0 0 0,-1 1 0,1-1 0,0 1 0,-1-1 0,1 0 0,-1 1 0,1-1 0,-1 1 0,1 0 0,-1-1 0,0 1 0,1-1 0,-1 1 0,1 1 0,-3 27 0,-25 34 0,24-59 0,-7 16 0,4-9 0,0 0 0,1 0 0,1 0 0,-4 13 0,8-24 0,0 0 0,0 0 0,0 0 0,0 0 0,0 0 0,0 0 0,1-1 0,-1 1 0,0 0 0,0 0 0,0 0 0,0 0 0,1 0 0,-1 0 0,0 0 0,0 0 0,0 0 0,0 0 0,1 0 0,-1 0 0,0 0 0,0 0 0,0 0 0,1 0 0,-1 0 0,0 0 0,0 0 0,0 0 0,0 0 0,1 0 0,-1 0 0,0 0 0,0 0 0,0 0 0,0 1 0,0-1 0,1 0 0,-1 0 0,0 0 0,0 0 0,0 0 0,0 0 0,0 1 0,0-1 0,1 0 0,-1 0 0,0 0 0,0 0 0,0 1 0,0-1 0,0 0 0,0 0 0,0 0 0,0 0 0,0 1 0,0-1 0,0 0 0,0 0 0,0 0 0,0 1 0,0-1 0,0 0 0,0 0 0,0 0 0,21-19 0,0-1 0,-2 0 0,0-2 0,-2 0 0,25-40 0,-37 54 0,2-7 0,-5 12 0,-1 0 0,1-1 0,0 1 0,-1 0 0,1 0 0,1 0 0,-1 0 0,5-4 0,-11 49 0,0-22 0,0-10 0,2-1 0,-1 1 0,1-1 0,1 1 0,0 0 0,0 0 0,1 0 0,0 0 0,1 0 0,3 15 0,-4-24 0,1 1 0,0-1 0,0 0 0,0 0 0,-1 0 0,1 1 0,0-1 0,1 0 0,-1 0 0,0 0 0,0 0 0,0-1 0,1 1 0,-1 0 0,0 0 0,1-1 0,-1 1 0,0-1 0,1 1 0,-1-1 0,1 0 0,-1 0 0,1 1 0,-1-1 0,1 0 0,-1 0 0,1 0 0,-1-1 0,0 1 0,1 0 0,-1 0 0,1-1 0,-1 1 0,1-1 0,-1 1 0,2-2 0,3 0 0,1-1 0,-1 0 0,0 0 0,0-1 0,-1 1 0,9-8 0,-8 6 0,0-1 0,-1-1 0,0 1 0,0-1 0,0 0 0,-1 0 0,0 0 0,0 0 0,-1-1 0,0 0 0,0 0 0,-1 1 0,1-2 0,-2 1 0,0 0 0,0 0 0,0 0 0,-1-10 0,0 18 0,0 0 0,0 0 0,0 0 0,0 0 0,-1 0 0,1 0 0,0 0 0,0 0 0,0 1 0,0-1 0,0 0 0,0 0 0,-1 0 0,1 0 0,0 0 0,0 0 0,0 0 0,0-1 0,0 1 0,0 0 0,-1 0 0,1 0 0,0 0 0,0 0 0,0 0 0,0 0 0,0 0 0,0 0 0,-1 0 0,1 0 0,0 0 0,0 0 0,0 0 0,0-1 0,0 1 0,0 0 0,0 0 0,0 0 0,0 0 0,0 0 0,0 0 0,0 0 0,0-1 0,0 1 0,-1 0 0,1 0 0,0 0 0,0 0 0,0 0 0,0 0 0,0-1 0,0 1 0,0 0 0,1 0 0,-1 0 0,0 0 0,0 0 0,0 0 0,0-1 0,0 1 0,0 0 0,0 0 0,0 0 0,0 0 0,0 0 0,0 0 0,-3 7 0,2-5 0,1 0 0,0 0 0,0 0 0,0 0 0,1 0 0,-1 0 0,0 0 0,1 0 0,-1 0 0,1 0 0,0 0 0,-1 0 0,1-1 0,0 1 0,0 0 0,1 0 0,-1-1 0,0 1 0,0-1 0,1 1 0,-1-1 0,1 1 0,2 1 0,1-1 0,-1-1 0,1 1 0,0-1 0,-1 0 0,1 0 0,0 0 0,0-1 0,0 0 0,6 0 0,-4 0 0,0 0 0,0 0 0,0-1 0,-1 0 0,1-1 0,0 1 0,-1-1 0,1-1 0,11-5 0,-15 6 0,1 0 0,-1 0 0,0 0 0,-1-1 0,1 0 0,0 1 0,-1-1 0,0 0 0,1 0 0,-1 0 0,0 0 0,-1-1 0,1 1 0,0-1 0,-1 1 0,0-1 0,0 1 0,0-1 0,0 0 0,0-4 0,-1 3 0,1 0 0,-1 0 0,0 0 0,0-1 0,0 1 0,-1 0 0,0 0 0,-2-7 0,3 11 0,-1 0 0,1-1 0,-1 1 0,0 0 0,1 0 0,-1 0 0,0 0 0,0 0 0,0 0 0,0 1 0,0-1 0,0 0 0,0 0 0,0 0 0,0 1 0,0-1 0,0 1 0,0-1 0,0 1 0,-1-1 0,1 1 0,0 0 0,0-1 0,-1 1 0,1 0 0,0 0 0,0 0 0,-1 0 0,1 0 0,0 0 0,-1 1 0,1-1 0,0 0 0,0 1 0,0-1 0,-1 0 0,1 1 0,0 0 0,-2 0 0,0 1 0,0-1 0,1 1 0,-1 0 0,0 0 0,0 0 0,1 1 0,-1-1 0,1 0 0,0 1 0,0 0 0,0-1 0,0 1 0,0 0 0,1 0 0,-1 0 0,-1 6 0,2-7 0,0-1 0,1 1 0,-1-1 0,1 1 0,0 0 0,-1-1 0,1 1 0,0-1 0,0 1 0,0 0 0,0-1 0,0 1 0,0-1 0,1 1 0,-1 0 0,1-1 0,-1 1 0,1-1 0,-1 1 0,1-1 0,0 1 0,0-1 0,-1 0 0,1 1 0,0-1 0,0 0 0,1 0 0,-1 1 0,0-1 0,0 0 0,0 0 0,1 0 0,-1-1 0,1 1 0,2 1 0,4 0 0,0 0 0,1 0 0,-1-1 0,1 0 0,-1-1 0,15 0 0,-18-1 0,1 0 0,0 1 0,-1 0 0,1 0 0,0 1 0,0-1 0,-1 1 0,1 0 0,-1 1 0,1 0 0,-1 0 0,1 0 0,-1 0 0,9 6 0,-13-6 0,1 0 0,-1-1 0,0 1 0,0 0 0,0 0 0,0 0 0,0 0 0,0 0 0,0 1 0,-1-1 0,1 0 0,-1 0 0,1 4 0,-1-4 0,1-9 0,1-4 0,0 0-50,0 0 1,1 0-1,0 1 1,1-1-1,0 1 1,1 0-1,9-15 1,2 2-902,33-36 0,-40 48 585,32-40-10791,-17 18 2365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50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18962,'-15'6'6453,"5"11"-3407,-2 25-1206,9-31-863,-5 23-399,-5 44 1,12-66-538,0 0 1,1 0-1,0 0 1,1-1-1,0 1 1,0 0-1,7 19 1,-7-27-46,1-1 0,0 0 1,0 1-1,0-1 0,0 0 0,0 0 0,1 0 1,0 0-1,-1-1 0,1 1 0,0-1 0,0 0 1,0 0-1,1 0 0,-1 0 0,0 0 1,1 0-1,-1-1 0,1 0 0,0 0 0,-1 0 1,1 0-1,5 0 0,11 1-57,0 0 0,1-2 0,26-3 0,-5 1-90,-39 2 162,-1 0 1,1 0-1,-1 0 0,1 1 0,-1-1 1,1 0-1,-1 1 0,1 0 0,-1 0 1,1-1-1,2 3 0,-3 7 224,-19 7-119,3-8-116,-1 0 0,0-1 0,0 0 0,-1-1 0,0-1 0,0-1 0,-1 0 0,1-1 0,-1-1 0,0 0 0,0-1 0,-17-1 0,32-1 2,1 0 0,0 0 1,0 0-1,0 0 0,0 0 0,0 0 1,0-1-1,0 1 0,0 0 0,0-1 0,0 1 1,0 0-1,0-1 0,0 0 0,0 1 0,1-1 1,-1 1-1,0-1 0,0 0 0,0 0 1,1 1-1,-1-1 0,0 0 0,1 0 0,-1 0 1,1 0-1,-1 0 0,1 0 0,0 0 0,-1 0 1,1 0-1,0 0 0,-1 0 0,1 0 1,0 0-1,0 0 0,0 0 0,0 0 0,0 0 1,0 0-1,0 0 0,1 0 0,-1-2 0,1-1-46,0 0 0,0 1 0,0-1-1,1 0 1,-1 0 0,1 0-1,0 1 1,0-1 0,0 1 0,4-5-1,41-41-8667,-18 22 646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1:50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21204,'0'0'11563,"8"79"-11563,-8-28 0,0 1 0,0 0 0,0 0 0,1-2 0,8-8-2082,2-3-4228,5-7-6054</inkml:trace>
  <inkml:trace contextRef="#ctx0" brushRef="#br0" timeOffset="1">57 618 18738,'0'0'12011,"-16"51"-11306,16-44-801,4-7-3139,8 0-9385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0:55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2565 247 5285,'-386'28'2312,"-470"-26"-1,759-7-1678,-141 11 0,200-2-508,-1 2 0,0 2 0,1 1 0,1 2 0,0 1 0,-53 26 0,39-10-86,2 2 0,1 2 0,1 2 0,-56 52 0,37-21-9,-113 142 1,162-186-23,2 1 1,1 0-1,1 1 0,0 1 1,2 0-1,1 1 0,-13 49 1,19-58 3,1 0 1,1 1 0,1-1-1,0 0 1,1 1 0,1-1-1,1 1 1,0-1-1,1 0 1,0 0 0,2 0-1,0-1 1,0 1 0,9 14-1,-1-5 1,1-2 1,1 0-1,1 0 0,1-1 0,1-2 0,1 0 0,1 0 1,26 19-1,-13-15-5,0-2 1,2-1-1,0-2 1,75 29-1,-20-20 4,1-3-1,0-5 1,2-3-1,97 4 1,566 17 93,-302-20-39,2152 133 78,-851-89-78,-924-44 327,2 23-193,362 5-106,-657-52-100,610-86 1,-723 16-43,-348 57 50,0-4 1,-2-3 0,101-50 0,-157 66-3,1 0 0,-2-2 0,1 0 0,-2-1 0,0-1 0,0-1 0,-2 0 0,0-1 0,19-25 0,-28 31 50,0 1 0,-1-1 0,0 0 0,0 0 0,-1-1 0,-1 1 1,0-1-1,0 0 0,-1 0 0,0 0 0,-1 0 0,0 0 0,-1 0 0,0-1 0,-1 1 0,0 0 0,-1 0 0,0 0 0,-1 0 0,-5-13 0,0 5 38,0 2 0,-2-1 0,0 1-1,-1 1 1,0 0 0,-1 0-1,-1 1 1,0 1 0,-17-14-1,-26-19 155,-67-43-1,85 63-223,-105-67 180,-3 6 0,-4 7 0,-4 6 1,-322-107-1,166 93 56,-546-82 1,-507-21-240,-11 77-30,-705 84 63,1740 40-64,1 15 0,1 14 0,2 15 0,3 15 0,-366 125 0,256-34 63,-118 38-2053,343-144-1427,8-24-3795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7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20916,'0'0'4687,"4"14"-4196,19 55 592,3 0 0,57 106 0,-29-64-280,-46-94-636,-6-10-65,1 0 0,0 0 1,0 0-1,1-1 0,0 1 0,0-1 0,0 0 1,1 0-1,0 0 0,1 0 0,10 9 0,-15-15-94,0 0-1,0 1 1,0-1-1,0 0 1,0 0 0,0 0-1,0 0 1,0 1-1,0-1 1,0-1 0,0 1-1,0 0 1,0 0-1,0 0 1,0 0-1,0-1 1,0 1 0,0 0-1,0-1 1,0 1-1,0-1 1,0 1-1,0-1 1,0 0 0,-1 1-1,1-1 1,0 0-1,0 1 1,-1-1-1,1 0 1,-1 0 0,1 0-1,0 0 1,-1 0-1,0 1 1,1-1-1,-1 0 1,1-1 0,13-43 219,-12 40-173,7-43 129,-2 0 1,2-65 0,-3 21-84,-6 92-100,0 0 0,1 0 0,-1 0 0,0 1 0,0-1 0,0 0 0,0 0 0,1 0 0,-1 0 0,0 0 0,0 0 0,0 0 0,1 0 0,-1 0 0,0 0 0,0 1 0,1-1 0,-1 0 0,0 0 0,0 0 0,0 0 0,1-1 0,-1 1 0,0 0 0,0 0 0,0 0 0,1 0 0,-1 0 0,0 0 0,0 0 0,0 0 0,1 0 0,-1 0 0,0-1 0,0 1 0,0 0 0,0 0 0,1 0 0,-1 0 0,0 0 0,0-1 0,0 1 0,0 0 0,0 0 0,0 0 0,1-1 0,-1 1 0,0 0 0,0 0 0,0 0 0,0-1 0,0 1 0,0 0 0,0-1 0,9 20 0,28 101 0,-27-84 0,1-1 0,29 64 0,-40-98 0,0 0 0,0-1 0,0 1 0,1-1 0,-1 1 0,0-1 0,0 1 0,1-1 0,-1 1 0,0-1 0,1 1 0,-1-1 0,1 1 0,-1-1 0,0 0 0,1 1 0,-1-1 0,1 1 0,-1-1 0,1 0 0,-1 0 0,1 1 0,0-1 0,-1 0 0,1 0 0,-1 0 0,1 1 0,-1-1 0,2 0 0,7-15 0,1-34 0,-10 44 0,16-102 0,-16 106-139,-1 1 0,1 0 1,0 0-1,0-1 0,0 1 0,0 0 0,0-1 1,0 1-1,0 0 0,1-1 0,-1 1 0,0 0 1,0 0-1,0-1 0,0 1 0,0 0 0,0-1 1,0 1-1,1 0 0,-1 0 0,0-1 0,0 1 1,0 0-1,1 0 0,-1 0 0,0-1 0,0 1 1,1 0-1,-1 0 0,0 0 0,0 0 0,1-1 1,-1 1-1,0 0 0,1 0 0,-1 0 0,0 0 1,0 0-1,1 0 0,-1 0 0,0 0 0,1 0 1,-1 0-1,0 0 0,1 0 0,-1 0 0,0 0 1,0 0-1,1 0 0,-1 0 0,0 1 0,1-1 1,-1 0-1,0 0 0,0 0 0,1 0 0,-1 1 1,0-1-1,0 0 0,1 0 0,-1 0 0,0 1 1,0-1-1,3 6-7217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8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20563,'0'24'2851,"2"7"-352,-1 6-289,3 7-1217,1 1-513,4 1-288,2-5-128,3-9-32,1-5-160,-2-12-416,0-14-257,0-1-865,-6-21-864,-2-11-1666,-5-8-3812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8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0 150 16303,'0'0'14927,"56"-32"-13390,-18 15-1537,4-1 0,6-4 0,1 3 0,-3 0 0,-7 5 0,-8 7-737,-11 6-2434,-10 1-2786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8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17969,'0'0'13325,"63"-23"-11852,-19-1-1473,1-2 0,-1 1 0,-2 7 0,-11 7 0,-6 10-1569,-13 1-3556,-9 5-2531,-3 13-6469</inkml:trace>
  <inkml:trace contextRef="#ctx0" brushRef="#br0" timeOffset="1">41 396 17264,'0'0'7816,"-19"51"-5222,26-51-512,17 0-96,7-13-961,11-11-1025,5-4 0,4-4 0,-1 1 0,-3-5-1666,-7-2-4515,-4-3-4357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9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76 15663,'-5'9'5349,"-2"8"-4445,0 1 0,1 0 1,1 1-1,1-1 0,0 1 0,2 0 1,0 0-1,1 0 0,1 0 0,0 0 1,2 0-1,5 28 0,-6-43-904,1 0 0,-1 0 0,1-1 0,0 1 0,-1 0 0,2-1 0,-1 1 0,0-1 0,1 0 0,0 0 0,-1 0 0,1 0 0,0 0 0,1-1 0,-1 1 0,0-1 0,1 0 0,0 0 0,-1 0 0,1 0 0,0-1 0,0 1 0,0-1 0,0 0 0,0 0 0,0-1 0,5 1 0,-3-1 0,0 0 0,0-1 0,-1 1 0,1-1 0,0 0 0,0-1 0,-1 1 0,1-1 0,-1 0 0,1-1 0,-1 1 0,0-1 0,0 0 0,0-1 0,-1 1 0,1-1 0,-1 0 0,7-7 0,-2-2 0,0-2 0,0 1 0,-1-1 0,-1 0 0,-1-1 0,0 1 0,-1-1 0,-1-1 0,0 1 0,1-23 0,1-15 0,-1-76 0,-5 127 0,-2 57 0,1-28 0,0 0 0,2-1 0,7 50 0,-7-71-4,0 1 0,1-1 1,0 1-1,0-1 0,0 0 0,1 0 1,-1 0-1,1 0 0,0 0 0,0-1 1,0 1-1,0-1 0,1 0 0,0 0 0,-1 0 1,1 0-1,0-1 0,0 0 0,0 0 1,1 0-1,-1 0 0,5 1 0,1 0-311,0-1 0,0 0-1,0 0 1,0-1-1,0-1 1,0 1 0,0-2-1,0 1 1,14-4 0,17-9-8713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9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1 160 20115,'0'0'12652,"54"0"-12652,-16-23 0,11-4 0,0-5 0,-2 4-1922,-8 2-3331,-9 2-4036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39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23286,'0'0'4100,"0"63"-2755,5-34-864,6 5-353,7-2-32,2 1-64,6-1-384,3-1-1570,1-6-1185,-6-5-769,-3-6-448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0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0 134 14350,'0'0'9299,"2"-11"-6011,-1 6-3120,0 1 0,0-1 0,1 0 0,-1 1 0,1-1 0,0 1-1,1 0 1,-1 0 0,1 0 0,-1 0 0,1 0 0,0 0-1,1 1 1,-1-1 0,1 1 0,-1 0 0,1 0 0,0 0-1,0 1 1,0-1 0,1 1 0,-1 0 0,0 0 0,7-1-1,7-4-60,0 1-1,0 0 0,1 2 0,0 0 0,0 1 1,0 1-1,0 1 0,37 2 0,-54-1-102,0 1 1,0-1-1,0 0 1,0 1-1,0 0 0,0-1 1,0 1-1,0 0 1,-1 0-1,1 0 1,0 0-1,0 0 0,-1 0 1,1 1-1,-1-1 1,1 1-1,-1-1 0,1 1 1,-1-1-1,0 1 1,0 0-1,2 2 0,-2 0 18,0 0-1,0 0 0,0 1 0,0-1 1,-1 0-1,1 0 0,-1 1 0,0-1 1,0 0-1,-2 6 0,0 6 48,-2-1-1,0 0 1,-1 0-1,-12 25 1,-7 14-69,24-53 0,0-1 0,1 1 0,-1-1 0,0 1 0,1-1 0,-1 1 0,0-1 0,1 0 0,-1 1 0,1-1 0,-1 0 0,1 1 0,-1-1 0,0 0 0,1 0 0,-1 1 0,1-1 0,-1 0 0,1 0 0,-1 0 0,1 0 0,0 0 0,-1 0 0,1 0 0,-1 0 0,1 0 0,-1 0 0,1 0 0,-1 0 0,1 0 0,0 0 0,19-1 0,-20 1 0,14-2-29,-2 0-75,0 1 0,-1 0-1,1 1 1,0 0 0,0 1 0,12 2-1,-23-3 92,1 1 0,-1-1 0,1 1-1,-1-1 1,1 1 0,-1 0 0,0-1-1,1 1 1,-1 0 0,0 0 0,1 0 0,-1 0-1,0 0 1,0 0 0,0 1 0,0-1-1,0 0 1,0 0 0,0 1 0,-1-1-1,2 2 1,-2 0 20,1 0-1,-1 0 1,0 0-1,0 0 1,0 0 0,-1 0-1,1 0 1,-1 0-1,1 0 1,-1 0-1,0 0 1,0 0-1,0 0 1,-1 0 0,-1 3-1,-4 5 70,0 0 0,0-1 0,-1 0 0,-1-1 0,1 0 1,-2 0-1,1-1 0,-18 12 0,8-7-11,-1 0 0,-1-2 0,-38 16 0,54-25-151,0 0 0,0 0 0,0 0 0,-1-1 0,1 0 0,0 0 0,-1 0 0,1-1 0,0 0 0,-1 0 0,1 0 0,-1 0 0,1-1 0,0 0 0,0 0 0,-1-1 0,1 1 0,-5-4 0,-15-21-8081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1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41 17264,'0'0'11398,"-1"12"-10763,1-10-594,-2 70 472,2-68-487,1 0 1,-1 0-1,0 0 1,1-1-1,0 1 1,0 0-1,0-1 1,0 1-1,1-1 1,-1 1-1,1-1 1,0 0-1,0 1 1,0-1-1,0 0 1,1 0-1,-1-1 1,1 1-1,0 0 1,3 2-1,-5-5 5,1 1-1,-1-1 0,1 0 0,-1 0 1,1 0-1,-1 0 0,1 0 1,-1 0-1,0 0 0,1 0 0,-1 0 1,1-1-1,-1 1 0,1 0 0,-1-1 1,0 1-1,1-1 0,-1 0 0,0 1 1,1-1-1,-1 0 0,0 0 0,0 0 1,0 0-1,0 0 0,0 0 1,0 0-1,0 0 0,0-1 0,0 1 1,-1 0-1,1 0 0,1-3 0,24-55 1205,-21 47-1139,2-7-96,16-37 0,-22 54 0,0-1 0,1 1 0,-1 0 0,0 0 0,0 0 0,1 0 0,0 1 0,-1-1 0,1 0 0,0 1 0,0-1 0,0 1 0,0-1 0,0 1 0,0 0 0,0 0 0,0 0 0,0 0 0,4-1 0,-4 3 0,0-1 0,0 1 0,0-1 0,0 1 0,0 0 0,0 0 0,0 0 0,0 0 0,-1 1 0,1-1 0,0 0 0,-1 1 0,1-1 0,-1 1 0,1-1 0,-1 1 0,0 0 0,0-1 0,1 1 0,-1 0 0,0 0 0,0 3 0,24 53 0,-22-49 0,3 9 0,-5-14 0,0 1 0,0-1 0,1 0 0,0 0 0,-1 0 0,1 0 0,0 0 0,1 0 0,4 5 0,1-62-53,-6 3-5355,-2 24-2360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2.0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18353,'0'0'11403,"59"0"-15246,-43 4-97,-4-1-2178,-1 1-4932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2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72 20595,'0'0'10341,"-4"0"-10229,3 1-165,0-2 94,0 1-1,0 0 1,0 0-1,0 0 1,0 0-1,0 0 1,0 1-1,0-1 0,0 0 1,0 0-1,0 1 1,1-1-1,-1 0 1,0 1-1,0-1 1,0 1-1,0-1 1,1 1-1,-1-1 1,0 1-1,1 0 0,-1-1 1,0 1-1,1 0 1,-1 0-1,1-1 1,-1 1-1,1 0 1,-1 0-1,1 0 1,0 0-1,-1-1 0,1 1 1,0 0-1,0 0 1,-1 0-1,1 0 1,0 0-1,0 0 1,0 0-1,0 0 1,1 1-1,-1-2-419,-23 21-12093,9-7 17807,16-67 2213,1 46-7548,0 1 0,0-1 0,0 0 0,1 1 0,0 0 0,0 0 0,0 0 0,7-7 0,-10 12 0,0-1 0,0 1 0,0 0 0,1 0 0,-1 0 0,0 0 0,0 0 0,1 0 0,-1 0 0,0 1 0,1-1 0,-1 0 0,1 1 0,-1-1 0,1 1 0,-1 0 0,1-1 0,-1 1 0,1 0 0,0 0 0,-1 0 0,1 0 0,-1 0 0,1 0 0,-1 0 0,1 1 0,-1-1 0,1 1 0,-1-1 0,1 1 0,-1-1 0,1 1 0,-1 0 0,1 0 0,-1 0 0,0-1 0,0 1 0,0 1 0,1-1 0,-1 0 0,0 0 0,0 0 0,0 0 0,1 3 0,4 6 0,0 1 0,-1 0 0,0 0 0,-1 1 0,0-1 0,-1 1 0,0 0 0,-1 0 0,1 22 0,5 18 0,9-110-1965,-14 44-391,15-57-15563,-14 51 8737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8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8 210 15887,'0'0'219,"-1"0"1,1 0-1,-1 1 1,1-1-1,-1 1 0,1-1 1,-1 0-1,1 1 0,0-1 1,-1 1-1,1-1 0,0 1 1,-1-1-1,1 1 1,0 0-1,0-1 0,-1 1 1,1-1-1,0 1 0,0-1 1,0 1-1,0 0 0,0-1 1,0 1-1,0-1 1,0 1-1,0 0 0,0 0 1,1 24 585,-1-20-253,1 9-192,1 0-1,1-1 1,0 1-1,0-1 1,11 23 0,-12-29-314,1 0 0,1 0 0,-1 0 0,1-1 1,0 1-1,1-1 0,0 0 0,0 0 1,0-1-1,0 1 0,13 8 0,-16-13-3,-1 0 0,1 0 1,-1 0-1,1-1 0,0 1 0,-1 0 0,1-1 0,0 1 0,-1-1 0,1 0 1,0 1-1,0-1 0,-1 0 0,1 0 0,0 0 0,0 0 0,0 0 0,-1-1 1,1 1-1,0-1 0,-1 1 0,1-1 0,0 1 0,-1-1 0,3-1 0,-1 0 43,-1-1-1,1 1 1,-1-1-1,0 1 1,0-1 0,0 0-1,0 0 1,0 0-1,-1 0 1,1 0-1,-1-1 1,1-2-1,3-10 185,-2 0 0,0 1 0,0-1-1,-1-22 1,0 19-117,-1 13-50,-1 1-1,1-1 0,-1 0 0,0 0 0,-1 0 1,1 0-1,-1 0 0,-2-8 0,0 70 331,4-48-391,0-1-1,0 1 1,0 0 0,1 0 0,0-1 0,0 0-1,6 12 1,-7-18-29,-1 0 1,1 0-1,-1 0 0,1 0 1,0 0-1,0 0 0,0 0 0,-1 0 1,1 0-1,0 0 0,0 0 0,0-1 1,0 1-1,1 0 0,-1-1 1,0 1-1,0-1 0,0 1 0,0-1 1,2 1-1,-1-1 5,0 0 0,0-1 0,-1 1 0,1-1 0,-1 1 0,1-1 1,0 0-1,-1 0 0,1 1 0,-1-1 0,1 0 0,-1 0 0,0 0 0,1-1 0,-1 1 0,0 0 0,0 0 0,0-1 1,0 1-1,1-2 0,40-62 189,-35 51-184,1 1 0,0 0 0,2 0 0,-1 1 0,1 0 0,23-21 0,-31 32-23,1-1 0,-1 1 0,0 0 0,1 0 0,-1-1 0,1 2 0,0-1 0,-1 0 0,1 0 0,0 1 0,-1 0 0,1-1 0,0 1 0,0 0 0,-1 0 0,1 0 0,0 1 0,0-1 0,-1 1 0,1 0 0,0-1 0,-1 1 0,1 0 0,-1 1 0,1-1 0,-1 0 0,0 1 0,1-1 0,-1 1 0,2 2 0,-34-61 0,26 49 0,1 2 0,0 0 0,0 0 0,1-1 0,-1 1 0,1-1 0,1 0 0,-1 1 0,1-1 0,1 0 0,-1-10 0,1 16-22,1 0 0,-1 0 0,0 0 0,1 0 0,-1 0 0,1 1 0,-1-1 0,1 0 0,-1 0 0,1 1 0,-1-1 1,1 0-1,0 1 0,0-1 0,-1 1 0,1-1 0,0 1 0,0-1 0,0 1 0,-1-1 0,1 1 0,0 0 0,0-1 0,0 1 0,0 0 0,0 0 0,1 0 0,32-2-2368,-19 1 62,14-3-6689,3-5-6325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6662,'0'0'24498,"8"9"-23713,-1 0-682,1 0-1,-1 0 1,-1 1 0,0 0 0,0 0-1,-1 1 1,6 17 0,-10-25-103,15 34 0,-15-36 0,-1 0 0,1-1 0,-1 1 0,1 0 0,-1-1 0,1 1 0,0 0 0,-1-1 0,1 1 0,0-1 0,0 1 0,-1-1 0,1 1 0,0-1 0,0 1 0,0-1 0,0 0 0,0 0 0,-1 1 0,1-1 0,0 0 0,0 0 0,0 0 0,0 0 0,0 0 0,0 0 0,0 0 0,0 0 0,0-1 0,0 1 0,-1 0 0,1 0 0,0-1 0,0 1 0,0-1 0,0 1 0,-1 0 0,1-1 0,1-1 0,6-6 0,0-1 0,-1 0 0,0 0 0,-1-1 0,0 0 0,0 0 0,-1 0 0,0-1 0,4-14 0,16-31 0,-17 41 0,-7 10 0,1 1 0,0 0 0,0-1 0,0 1 0,0 0 0,1 0 0,0 1 0,0-1 0,0 0 0,0 1 0,0 0 0,1 0 0,-1 0 0,7-4 0,-9 7 0,0 1 0,0-1 0,1 0 0,-1 1 0,0-1 0,0 1 0,0-1 0,0 1 0,0-1 0,0 1 0,0 0 0,0 0 0,0 0 0,0-1 0,0 1 0,0 0 0,-1 0 0,1 0 0,0 0 0,-1 0 0,1 0 0,-1 0 0,1 1 0,-1-1 0,1 0 0,-1 0 0,0 0 0,1 1 0,-1-1 0,0 2 0,9 48 0,-7-42 0,1 34 0,-3-32 0,1-1 0,0 1 0,0-1 0,1 0 0,6 19 0,-8-28 0,0-1 1,0 0-1,0 0 1,0 0-1,0 1 1,0-1-1,0 0 1,0 0-1,0 0 0,1 1 1,-1-1-1,0 0 1,0 0-1,0 0 1,0 1-1,0-1 1,1 0-1,-1 0 0,0 0 1,0 0-1,0 0 1,0 1-1,1-1 1,-1 0-1,0 0 1,0 0-1,0 0 0,1 0 1,-1 0-1,0 0 1,0 0-1,1 0 1,-1 0-1,0 0 1,0 0-1,0 0 0,1 0 1,-1 0-1,0 0 1,0 0-1,1 0 1,-1 0-1,0 0 1,1 0-1,7-12 20,2-15-220,-4-11-3214,-4 0-6241,-1 10-1203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3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1 183 16816,'0'0'14301,"11"-5"-13361,11-5-756,-1 0-1,38-27 1,-53 33-175,-1 1-1,0-1 0,1 0 1,-1 0-1,-1-1 0,1 0 1,-1 1-1,0-2 0,0 1 1,0 0-1,0-1 0,-1 0 1,0 1-1,-1-1 1,1-1-1,-1 1 0,0 0 1,1-9-1,-3 15-8,0-1 0,0 1 0,0-1 0,0 1 0,0-1 0,0 1 0,0-1 0,0 1 0,0-1 0,0 1 0,0-1 0,0 0 0,-1 1 0,1-1 0,0 1 0,0 0 0,-1-1 0,1 1 0,0-1 0,-1 1 0,1-1 0,0 1 0,-1 0 0,1-1 0,-1 1 0,1 0 0,-1-1 0,1 1 0,-1 0 0,1 0 0,-1-1 0,1 1 0,-1 0 0,1 0 0,-1 0 0,1 0 0,-1 0 0,1 0 0,-1 0 0,1 0 0,-1 0 0,1 0 0,-1 0 0,0 0 0,1 0 0,-1 0 0,1 0 0,-1 1 0,1-1 0,-1 0 0,1 0 0,-1 0 0,1 1 0,0-1 0,-1 0 0,1 1 0,-1-1 0,1 1 0,0-1 0,-1 1 0,-28 25 0,21-13 0,1 1 0,1 0 0,0 0 0,0 1 0,2-1 0,0 1 0,0 0 0,2 0 0,0 1 0,-1 21 0,3-36 0,0 0 0,0 0 0,0 0 0,0 0 0,0-1 0,0 1 0,0 0 0,0 0 0,0 0 0,0 0 0,1 0 0,-1 0 0,0 0 0,1-1 0,-1 1 0,0 0 0,1 0 0,-1 0 0,1-1 0,-1 1 0,1 0 0,0-1 0,-1 1 0,1 0 0,0-1 0,-1 1 0,1-1 0,0 1 0,0-1 0,0 1 0,-1-1 0,1 0 0,0 1 0,0-1 0,0 0 0,0 1 0,0-1 0,0 0 0,-1 0 0,1 0 0,0 0 0,0 0 0,0 0 0,0 0 0,0 0 0,0-1 0,1 1 0,2-1 0,0-1 0,0 1 0,0-1 0,0 0 0,0 0 0,-1 0 0,1 0 0,-1-1 0,4-3 0,43-50 0,-37 41 0,0-1 0,22-18 0,-34 33 0,0 0 0,1 0 0,-1 0 0,0 0 0,1 0 0,-1 0 0,1 1 0,-1-1 0,1 0 0,-1 1 0,1 0 0,-1-1 0,1 1 0,-1 0 0,1-1 0,0 1 0,-1 0 0,1 0 0,-1 1 0,1-1 0,0 0 0,-1 0 0,1 1 0,-1-1 0,1 1 0,-1-1 0,1 1 0,-1 0 0,1 0 0,-1-1 0,0 1 0,1 0 0,-1 0 0,0 0 0,0 1 0,0-1 0,2 2 0,4 6 0,1 1 0,-1 1 0,-1-1 0,7 15 0,10 13 0,-22-37 0,0 1 0,0 0 0,0-1 0,1 1 0,-1-1 0,1 0 0,-1 0 0,1 1 0,-1-1 0,1 0 0,0 0 0,-1 0 0,1-1 0,0 1 0,0 0 0,0-1 0,0 1 0,0-1 0,0 1 0,0-1 0,-1 0 0,1 0 0,0 0 0,0 0 0,0 0 0,0 0 0,0-1 0,0 1 0,0-1 0,0 1 0,0-1 0,0 0 0,-1 0 0,4-2 0,5-4 0,-1 0 0,0-1 0,-1 0 0,0 0 0,8-12 0,-10 12 0,0 1 0,1 0 0,-1 0 0,16-11 0,-21 18 0,-1-1 0,1 1 0,0-1 0,0 1 0,-1 0 0,1-1 0,0 1 0,0 0 0,0 0 0,0 0 0,-1-1 0,1 1 0,0 0 0,0 0 0,0 0 0,0 0 0,0 0 0,-1 1 0,1-1 0,0 0 0,0 0 0,0 0 0,0 1 0,-1-1 0,1 1 0,0-1 0,1 1 0,14 22 0,-15-21 0,0 1 0,0-1 0,0 0 0,0 0 0,1 0 0,-1 0 0,1 0 0,-1 0 0,1 0 0,0-1 0,0 1 0,-1-1 0,1 1 0,0-1 0,1 1 0,-1-1 0,0 0 0,4 1 0,32-3-1954,-31-1 922,0 0-1,1-1 1,-1 0-1,0 0 1,0-1-1,-1 0 1,1 0 0,-1 0-1,8-8 1,12-12-5620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4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33 568 14157,'0'0'14387,"-5"10"-12278,-3 0-1349,6-7-675,0 0-1,0 0 1,0 0 0,0 0-1,0 1 1,1-1-1,-1 0 1,1 1 0,0 0-1,0-1 1,1 1 0,-1-1-1,0 1 1,1 0-1,0 4 1,1-7-85,-1 0 0,0-1 0,1 1 0,0 0 0,-1 0 0,1-1 0,-1 1 0,1 0 0,0-1 0,-1 1 0,1-1 0,0 1 0,0-1 0,-1 1 0,1-1 0,0 1 0,0-1 0,0 0 0,0 0 0,0 1 0,-1-1 0,1 0 0,0 0 0,0 0 0,0 0 0,0 0 0,0 0 0,0 0 0,0 0 0,0 0 0,0-1 0,-1 1 0,1 0 0,0 0 0,0-1 0,0 1 0,1-1 0,36-11 0,-20 5-319,0 0 0,0 2 0,0 0 0,1 1 0,-1 1 0,1 0 0,30 1 0,-44 1-41,0 1 0,0-2-1,0 1 1,-1 0 0,1-1-1,0 0 1,-1 0 0,1-1-1,-1 1 1,1-1 0,-1 0-1,0 0 1,0 0 0,-1-1-1,6-5 1,9-11-5619,24-36 0,-29 39-176,-8 6 13403,-15 18-1496,-16 19 151,20-20-5403,1 1 1,0 0-1,0 0 1,1 0-1,0 1 1,0 0-1,1-1 1,0 1-1,1 1 1,-1-1-1,-1 15 1,5-23-501,0 1 0,1-1 0,-1 0 1,0 0-1,1 0 0,-1 0 0,0 0 1,1 0-1,-1 0 0,0 0 0,0-1 1,1 1-1,-1 0 0,0-1 0,0 1 1,1-1-1,-1 0 0,0 1 0,0-1 1,2-1-1,10-9-749,-1-1 0,1 0 1,15-21-1,-19 21-284,1 1 0,0-1 0,1 2 0,0 0 0,17-12 0,-28 21 1010,1 1 0,-1-1 0,1 1 0,0-1 0,-1 1 0,1-1 0,0 1 0,-1 0 0,1-1 0,0 1 1,-1 0-1,1 0 0,0-1 0,-1 1 0,1 0 0,0 0 0,0 0 0,-1 0 0,1 0 0,0 0 0,-1 0 0,1 0 0,0 0 0,0 1 0,-1-1 0,1 0 0,0 0 0,-1 1 0,1-1 0,0 0 0,-1 1 0,1-1 0,0 0 0,-1 1 0,1-1 0,-1 1 0,1-1 0,-1 1 0,1-1 0,-1 1 0,1 0 0,-1-1 0,0 1 0,1 0 0,-1-1 0,0 1 1,0 0-1,1-1 0,-1 1 0,0 1 0,4 48 1174,-3-24-464,0-24-615,-1-1 0,0 1 0,1 0-1,-1 0 1,1 0 0,-1 0-1,1 0 1,0 0 0,0 0-1,0-1 1,0 1 0,0 0-1,0-1 1,0 1 0,1-1-1,-1 1 1,3 1 0,-3-2-48,0-1 0,0 0 1,0 1-1,1-1 1,-1 0-1,0 0 0,0 1 1,0-1-1,0 0 0,1 0 1,-1 0-1,0-1 1,0 1-1,0 0 0,0 0 1,1-1-1,-1 1 1,0 0-1,0-1 0,0 1 1,1-2-1,4-2 5,0 0-1,-1 0 0,0-1 1,0 1-1,0-1 0,0-1 1,-1 1-1,6-9 0,14-27-196,-2 0-1,-2-2 0,23-69 0,24-140 289,-79 317 1625,2 0-1,4 0 0,2 80 1,5-134-1690,0 1 0,0-1 0,1 0 0,1 0 1,4 12-1,-6-20-74,1 0 1,-1 1-1,1-1 0,0 0 1,-1 0-1,1 0 1,1 0-1,-1 0 0,4 3 1,-5-5-18,0 0 0,0-1 0,1 1 1,-1 0-1,0 0 0,1-1 0,-1 1 0,0-1 1,1 1-1,-1-1 0,1 0 0,-1 1 0,1-1 1,-1 0-1,1 0 0,-1 0 0,1 0 1,-1 0-1,1 0 0,-1-1 0,1 1 0,2-1 1,-1-1-5,0 0-1,1 0 1,-1 0 0,0-1 0,0 1 0,0-1 0,0 0 0,-1 1 0,1-1 0,-1 0 0,0-1 0,3-4 0,27-52-127,-19 32 187,31-55 394,-7 9 821,86-126-1,-117 199-1881,-6 13-1052,-9 17-3418,-4-11-2421,-1-1-5071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4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18449,'0'0'3684,"-14"63"256,14-39-1378,3-2-1441,15-6-512,4-5-449,3-7-192,0-4-1634,2 0-1985,-2-15-4261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4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24535,'0'0'7495,"0"78"-6758,7-36-737,9 7 0,5 1 0,2 0 0,1-3 0,-1-2 0,1-4 0,-8-5 0,-6-4 0,-5-9-1890,-5-6-1761,0-11-2787,-11-6-3107</inkml:trace>
  <inkml:trace contextRef="#ctx0" brushRef="#br0" timeOffset="1">30 337 15567,'0'0'9256,"-30"-54"-5380,45 40-1602,15-4-480,7 0-1794,12-1 0,5 1 0,2 0 0,2 0 0,-1-3-3331,-4-1-7495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6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4 129 7111,'0'0'5760,"-1"-12"-3993,1 7-1617,-1 2-66,1 0 0,-1 0-1,1 0 1,0 0 0,0 0-1,0 0 1,0 0 0,0 0 0,1 1-1,0-1 1,-1 0 0,1 0 0,0 0-1,0 0 1,0 1 0,1-1 0,-1 0-1,1 1 1,-1-1 0,1 1-1,0 0 1,0-1 0,0 1 0,0 0-1,1 0 1,-1 1 0,0-1 0,4-2-1,3-1 78,1 0-1,0 1 0,0 0 1,0 0-1,0 1 0,1 0 1,-1 1-1,1 0 0,0 1 1,0 0-1,-1 1 1,1 0-1,0 0 0,0 1 1,0 1-1,-1 0 0,1 0 1,-1 1-1,1 0 0,-1 1 1,0 1-1,0-1 0,-1 1 1,1 1-1,8 6 1,57 46-58,-43-32-68,1 0 0,1-3 1,2 0-1,0-3 0,50 22 1,-47-30 400,0-1 0,2-2 0,-1-1 1,54 2-1,168-5 1503,-175-6-1858,99-2 598,-73-1 698,199 18-1,-222-4-1665,-32-7-3313,-50-4-429,-7-4-2711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2:47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117 919 10410,'0'0'1052,"-8"6"85,4-3-836,0-1-76,1 0-1,0 0 1,0 0 0,0 0 0,0 1 0,1 0 0,-1-1 0,0 1-1,1 0 1,0 0 0,0 0 0,0 0 0,0 1 0,0-1-1,1 0 1,0 1 0,-1-1 0,1 1 0,0 0 0,1-1-1,-1 8 1,8-43 6129,8-71-4401,-13 28-1683,-2 0 1,-4 0-1,-4 0 1,-2 0-1,-27-94 1,31 148-254,2 6-2,0 0 1,1-1-1,-3-27 1,6 40-15,0-1 0,0 1 1,0 0-1,0-1 1,1 1-1,0 0 0,-1 0 1,1-1-1,0 1 0,0 0 1,1 0-1,-1 0 1,1 0-1,0 0 0,-1 0 1,1 1-1,0-1 0,1 1 1,-1-1-1,0 1 1,1 0-1,-1 0 0,4-3 1,11-4-15,0 1 1,0 1-1,1 0 0,0 1 1,0 1-1,21-3 1,118-11-335,-71 11-740,-29 0-2452,68-18 0,-31-2-5179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2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504 33 8488,'0'0'9892,"-10"-6"-7677,5 3-1943,0-1-1,-1 1 1,0 0-1,0 1 1,0-1-1,0 1 1,0 0-1,0 1 1,0-1-1,-1 1 1,1 1-1,0-1 0,-1 1 1,1 0-1,-1 0 1,1 1-1,0 0 1,-1 0-1,-6 3 1,-11 5 59,1 1 0,0 1 0,1 1 1,0 1-1,1 1 0,1 1 1,0 0-1,1 2 0,0 0 0,2 1 1,0 1-1,1 1 0,1 0 1,1 1-1,0 0 0,2 2 0,-18 44 1,26-56-297,1-1-1,0 1 1,1-1 0,0 1 0,1 0 0,0 0 0,1 0 0,0 0 0,1 0 0,0-1 0,0 1-1,5 15 1,-3-18-15,0-1-1,1 1 0,0-1 0,0 0 0,0 0 0,1 0 0,0 0 1,1-1-1,0 0 0,0 0 0,0 0 0,0-1 0,1 0 1,0 0-1,0-1 0,11 6 0,-2-3-828,1-1 1,0 0-1,0-1 1,1 0-1,-1-2 1,1 0-1,0-1 1,0-1-1,0-1 0,0 0 1,0-1-1,23-5 1,2-7-4888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3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46 17328,'0'0'4917,"-9"-2"-2600,-26-8-587,34 10-1646,0 0 0,-1 0 0,1 0 0,0 0 0,0 1 0,-1-1 0,1 1 0,0-1 0,0 1 0,0-1 0,0 1 0,-1-1 0,1 1 0,0 0 0,0 0 0,0 0 0,0 0 0,1-1 0,-1 1 0,0 0 0,0 0 0,0 1 0,1-1 0,-1 0 0,1 0 0,-1 0 0,1 0 0,-1 1 0,1-1 0,0 0 0,-1 2 0,-9 42 620,10-40-509,-1-1-96,-4 61 1411,5-63-1469,0 0 0,0 0 1,0 0-1,0 0 0,1 0 0,-1 0 1,0 0-1,1-1 0,0 1 0,-1 0 0,1 0 1,0-1-1,0 1 0,0 0 0,0-1 0,0 1 1,0-1-1,0 1 0,0-1 0,1 0 0,-1 1 1,1-1-1,-1 0 0,1 0 0,-1 0 0,1 0 1,0 0-1,-1 0 0,4 0 0,4 0-38,0 0 1,0-1-1,0-1 0,0 0 0,0 0 0,0 0 0,0-1 0,-1-1 1,1 1-1,-1-1 0,1-1 0,-1 0 0,0 0 0,0 0 0,-1-1 1,12-9-1,-2 0-5,0 0 0,-1-1 0,-1-1 1,0-1-1,20-29 0,-30 39 2,-1 1 0,0-1 0,-1 0 0,0 0 0,5-15 0,-32 64 0,19-30 0,1 0 0,0 0 0,1 1 0,0 0 0,1 0 0,1 0 0,0-1 0,1 22 0,0-33-115,0 0-1,0 0 1,1 0 0,-1 0-1,1 0 1,-1 0-1,0 0 1,1 0 0,0 0-1,-1 0 1,1 0 0,-1 0-1,1-1 1,0 1-1,0 0 1,-1 0 0,1-1-1,0 1 1,0 0 0,0-1-1,2 1 1,-1 0-387,0 0 0,0 0 0,0-1 0,0 0 0,0 1 0,1-1 0,-1 0 0,0 0 0,0 0 0,1 0 0,-1 0 0,0-1 0,0 1 0,0-1 0,0 1 0,4-2 0,15-14-7452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3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0 20275,'-11'3'3187,"-12"4"-1230,0 1 1,-23 10-1,40-15-1755,1-1 0,-1 1 1,0 0-1,1 0 0,0 1 0,-1-1 0,1 1 1,1 1-1,-1-1 0,1 1 0,-1-1 1,1 1-1,1 0 0,-1 1 0,-4 7 0,8-12-198,0 0 0,0 0-1,0 0 1,0-1-1,0 1 1,0 0-1,1 0 1,-1 0 0,0-1-1,0 1 1,1 0-1,-1 0 1,0-1-1,1 1 1,-1 0 0,1-1-1,-1 1 1,1-1-1,-1 1 1,1 0-1,0-1 1,-1 1 0,1-1-1,-1 1 1,1-1-1,0 0 1,0 1-1,-1-1 1,1 0-1,0 1 1,0-1 0,-1 0-1,1 0 1,0 0-1,0 0 1,-1 0-1,1 0 1,0 0 0,0 0-1,0 0 1,-1 0-1,2 0 1,50 0 43,-36-1-77,154-4-520,-169 5 556,0 0-1,0 0 1,1 0-1,-1 0 1,0 0-1,0 0 1,1 0-1,-1 0 1,0 0-1,0 1 1,0-1-1,1 0 1,-1 1-1,0-1 1,0 1-1,0 0 1,0-1-1,0 1 1,0 0-1,0 0 1,0-1-1,0 1 1,0 0-1,-1 0 1,1 0-1,0 0 1,0 0-1,-1 0 1,1 0-1,-1 0 1,1 1-1,-1-1 1,1 0-1,-1 0 1,0 0-1,0 1 1,0-1-1,1 0 1,-1 0-1,0 0 1,0 1-1,-1-1 1,1 0-1,0 0 1,0 1-1,0-1 1,-1 0-1,1 0 1,-1 0-1,0 2 1,-2 4 31,1 0 0,-1-1 0,-1 1 0,1-1 0,-1 0 0,0 0 0,-7 8 0,-6 3-37,-1-1 0,-1 0 0,-32 20 0,42-30 0,-1 0 0,0-1 0,1 0 0,-2-1 0,1 0 0,0 0 0,-1-1 0,0-1 0,1 0 0,-14 1 0,23-3-24,1 0 1,0 1-1,-1-1 0,1 0 0,0 0 1,-1-1-1,1 1 0,-1 0 0,1 0 1,0 0-1,-1 0 0,1 0 1,0 0-1,-1 0 0,1-1 0,-1 1 1,1 0-1,0 0 0,0 0 0,-1-1 1,1 1-1,0 0 0,-1-1 1,1 1-1,0 0 0,0 0 0,0-1 1,-1 1-1,1 0 0,0-1 0,0 1 1,0-1-1,0 1 0,-1 0 1,1-1-1,0 1 0,0 0 0,0-1 1,0 1-1,0-1 0,0 1 1,0 0-1,0-1 0,0 1 0,1-1 1,-1 1-1,0 0 0,0-1 0,0 1 1,0 0-1,0-1 0,1 1 1,-1 0-1,0-1 0,0 1 0,0 0 1,1-1-1,-1 1 0,0 0 0,1 0 1,-1-1-1,1 1 0,16-21-3937,10 0-1601,6-4-1325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38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2766 7783,'14'-10'8975,"6"-23"-7548,-10 16-239,119-184 5250,30-119-3614,-146 286-2413,-1 0 1,-2-1-1,-1 0 0,6-59 1,-5-144 932,-12 221-1256,-2 1 0,0-1 0,0 1 0,-2 0 0,0 0 0,-1 1 0,-10-19 0,8 16-61,3 6-27,-1 1 0,0-1 0,-1 1 0,0 1 0,0-1 0,-1 1 0,0 1 0,-18-14 0,-2 2 0,-61-31 0,70 41 0,-6-4 0,0-2 0,2 0 0,0-2 0,1 0 0,-40-44 0,54 54 0,-9-11 0,1 1 0,-18-30 0,30 42 0,1 0 0,0-1 0,1 0 0,-1 0 0,2 0 0,-1 0 0,1 0 0,0 0 0,1-1 0,0 1 0,0-10 0,2 7 0,-1 0 0,2-1 0,0 1 0,0 0 0,1 0 0,0 0 0,1 1 0,1-1 0,-1 1 0,2 0 0,-1 0 0,1 0 0,1 1 0,-1 0 0,2 0 0,-1 1 0,1 0 0,1 0 0,-1 1 0,1 0 0,0 1 0,1-1 0,0 2 0,0-1 0,0 2 0,0-1 0,1 1 0,0 1 0,0 0 0,0 0 0,0 1 0,22-1 0,-23 4 0,0 0 0,1 1 0,-1 0 0,0 0 0,0 1 0,0 0 0,0 1 0,-1 0 0,1 1 0,-1 0 0,0 0 0,13 11 0,-3 12 0,-18-26 0,0 1 0,0-1 0,1 1 0,-1-1 0,1 1 0,0-1 0,-1 0 0,1 0 0,0 0 0,0 0 0,1 0 0,2 2 0,0 0 0,0 1 0,0 0 0,-1 1 0,1-1 0,-1 1 0,0-1 0,5 13 0,11 13 0,-17-27 0,0 0 0,1 0 0,-1 0 0,1-1 0,-1 0 0,1 1 0,0-1 0,5 2 0,-8-4 0,1-1 0,0 1 0,-1-1 0,1 0 0,0 1 0,-1-1 0,1 0 0,0 0 0,-1 0 0,1 0 0,0-1 0,-1 1 0,1 0 0,0-1 0,-1 1 0,1-1 0,-1 1 0,1-1 0,-1 0 0,1 0 0,-1 0 0,1 0 0,-1 0 0,0 0 0,0 0 0,1 0 0,-1 0 0,1-2 0,-1 3 0,-1-1 0,1 1 0,-1 0 0,1 0 0,-1 0 0,1 0 0,-1 0 0,1 0 0,-1 0 0,1 0 0,0 0 0,-1 1 0,1-1 0,-1 0 0,1 0 0,-1 0 0,1 1 0,-1-1 0,0 0 0,1 1 0,-1-1 0,1 0 0,-1 1 0,1-1 0,-1 0 0,0 1 0,1-1 0,-1 1 0,0-1 0,0 1 0,1-1 0,-1 0 0,0 1 0,0-1 0,1 1 0,-1 0 0,0-1 0,0 1 0,0-1 0,0 1 0,0-1 0,0 1 0,0 0 0,7 27 0,-7-26 0,-1 0 0,1 0 0,-1 0 0,1-1 0,-1 1 0,0 0 0,0 0 0,0 0 0,0-1 0,0 1 0,0-1 0,-1 1 0,1-1 0,0 1 0,-1-1 0,1 0 0,-1 1 0,1-1 0,-4 1 0,4-1 0,-1 0 0,1 0 0,0 0 0,-1 0 0,1 1 0,0-1 0,-1 0 0,1 1 0,0-1 0,0 1 0,0-1 0,0 1 0,0 1 0,1-2 0,0 0 0,0 0 0,0 0 0,1 0 0,-1 0 0,0 0 0,1 0 0,-1 0 0,0 0 0,1 0 0,-1 0 0,1-1 0,0 1 0,-1 0 0,1 0 0,0 0 0,-1-1 0,1 1 0,0 0 0,0-1 0,0 1 0,-1-1 0,1 1 0,0-1 0,0 1 0,0-1 0,0 0 0,0 1 0,0-1 0,0 0 0,0 0 0,0 0 0,0 0 0,2 0 0,-1 1 0,0-1 0,0 1 0,-1-1 0,1 0 0,0 0 0,0 0 0,0 0 0,0 0 0,0 0 0,0 0 0,0-1 0,0 1 0,0-1 0,0 0 0,-1 1 0,3-2 0,6-8 0,-9 9 0,0 0 0,0 0 0,0 1 0,0-1 0,-1 0 0,1 0 0,0 0 0,-1 0 0,1 0 0,-1 0 0,1 0 0,-1 0 0,1 0 0,-1 0 0,0 0 0,1 0 0,-1-1 0,0 1 0,0 0 0,0 0 0,0 0 0,0 0 0,0-1 0,0 0 0,0-2 0,1 1 0,0-1 0,0 1 0,0-1 0,0 1 0,1 0 0,-1-1 0,3-2 0,6-17 0,-10 22 0,0 1 0,0-1 0,-1 0 0,1 1 0,0-1 0,-1 1 0,1-1 0,0 0 0,-1 1 0,1-1 0,-1 1 0,1-1 0,-1 1 0,1-1 0,-1 1 0,1 0 0,-1-1 0,1 1 0,-1 0 0,1-1 0,-1 1 0,-1-1 0,1 1 0,0-1 0,0 1 0,0-1 0,0 1 0,0-1 0,0 0 0,0 1 0,0-1 0,1 0 0,-1 0 0,0 0 0,0 1 0,1-1 0,-1 0 0,0 0 0,1 0 0,-1 0 0,1 0 0,-1-2 0,1 1 0,0 0 0,0-1 0,0 1 0,0 0 0,1 0 0,-1 0 0,1 0 0,-1 0 0,1 0 0,0 0 0,-1 0 0,1 0 0,0 0 0,1 0 0,-1 0 0,0 0 0,0 0 0,1 1 0,-1-1 0,1 1 0,0-1 0,-1 1 0,1 0 0,0-1 0,0 1 0,0 0 0,-1 0 0,1 0 0,3 0 0,5-2 0,-1 1 0,1 1 0,-1 0 0,1 0 0,14 1 0,25-3 0,-34-1 0,9-2 0,1-1 0,-1-1 0,0-1 0,0-1 0,21-14 0,-27 14 0,-1-1 0,-1-1 0,24-21 0,-36 28 0,0 1 0,0-1 0,0 1 0,-1-1 0,0 0 0,0-1 0,0 1 0,0 0 0,-1-1 0,0 1 0,0-1 0,-1 0 0,1 0 0,-1 0 0,-1 0 0,1-8 0,-1 10 0,-1-1 0,1 0 0,-1 1 0,-1-1 0,1 0 0,-1 1 0,1 0 0,-1-1 0,0 1 0,-1 0 0,1 0 0,-1 0 0,0 0 0,0 0 0,0 1 0,0 0 0,-8-6 0,-7-6 0,-1 1 0,-33-17 0,-7-5 0,37 20 0,1-1 0,0-1 0,1 0 0,1-2 0,-28-38 0,44 54 0,0 0 0,1-1 0,0 1 0,0-1 0,0 1 0,1-1 0,-1 0 0,1 0 0,0 1 0,0-1 0,1 0 0,0 0 0,-1 0 0,2 0 0,-1 0 0,0 0 0,3-9 0,0 7 0,0 1 0,0-1 0,0 1 0,1 0 0,0 0 0,0 0 0,0 0 0,1 1 0,0 0 0,0 0 0,6-5 0,12-7 0,0 1 0,2 2 0,0 0 0,49-19 0,78-23 0,-132 50 0,1 2 0,0 0 0,-1 1 0,1 1 0,37 2 0,-54 0 0,-1 1 0,1 0 0,0 0 0,-1 0 0,1 0 0,-1 0 0,0 1 0,1 0 0,-1-1 0,0 1 0,0 0 0,0 1 0,0-1 0,0 0 0,-1 1 0,1 0 0,-1 0 0,0-1 0,0 1 0,0 1 0,0-1 0,0 0 0,0 0 0,-1 1 0,0-1 0,0 1 0,0-1 0,0 1 0,1 5 0,1 13 0,0 0 0,-1 0 0,-2 39 0,-1-37 0,-2 50 0,1-45 0,1 0 0,3 42 0,1-63 0,0 0 0,1-1 0,0 1 0,0-1 0,0 0 0,1 0 0,0 0 0,1-1 0,-1 0 0,1 0 0,10 8 0,18 23 0,-28-30 0,-1 0 0,1 0 0,0-1 0,0 0 0,1 0 0,0 0 0,0-1 0,0 0 0,1-1 0,-1 1 0,1-1 0,0-1 0,0 0 0,1 0 0,-1 0 0,1-1 0,16 2 0,-2 1 0,-1 0 0,36 15 0,-37-12 0,0-1 0,0-1 0,25 4 0,0-4 0,-7-2 0,47 12 0,-74-13 0,0 1 0,0 0 0,0 1 0,0 1 0,-1 0 0,1 0 0,18 15 0,23 18 0,-41-32 0,0 1 0,-1 1 0,1 0 0,-2 0 0,0 1 0,0 0 0,0 1 0,-1 0 0,-1 1 0,10 17 0,-12-17 0,1 0 0,0-1 0,0 0 0,1 0 0,0-1 0,1 0 0,1 0 0,-1-1 0,1 0 0,12 7 0,-4 2 0,-1 0 0,-1 1 0,0 0 0,-2 1 0,0 1 0,14 30 0,-10-12 0,-2 0 0,-2 0 0,-2 2 0,12 62 0,-21-87 0,7 33 0,-2 0 0,2 95 0,-11-138 0,-1 0 0,-1 0 0,1 0 0,-1 0 0,0 0 0,0-1 0,-1 1 0,1-1 0,-1 0 0,-1 0 0,1 0 0,-6 4 0,-19 27 0,27-33 0,-1-1 0,1 1 0,-1 0 0,0-1 0,0 1 0,0-1 0,0 0 0,0 0 0,0 0 0,-1 0 0,1-1 0,-1 0 0,1 1 0,-6 0 0,-60 11 0,46-9 0,13-3 0,-1 0 0,1 0 0,0-1 0,0 0 0,0-1 0,0 0 0,-1-1 0,1 0 0,-14-4 0,-2-5 0,0 0 0,-25-15 0,29 14 0,-1 1 0,0 0 0,-39-10 0,43 16 0,-4-2 0,-1 2 0,0 0 0,0 2 0,-34-1 0,51 4 0,1 0 0,0 1 0,-1-1 0,1 2 0,0-1 0,0 1 0,0 0 0,0 0 0,0 0 0,0 1 0,1 0 0,-1 0 0,1 1 0,0-1 0,0 1 0,0 0 0,0 1 0,1-1 0,0 1 0,-1 0 0,2 0 0,-5 6 0,6-7 0,1 0 0,-1 0 0,0 0 0,1 0 0,0 1 0,0-1 0,0 0 0,1 1 0,-1-1 0,1 1 0,0-1 0,0 1 0,1-1 0,0 1 0,-1-1 0,1 0 0,1 1 0,-1-1 0,0 0 0,3 5 0,6 10 0,0 0 0,1 0 0,13 16 0,-1-1 0,71 139 0,-66-117 0,1-1 0,3-2 0,58 74 0,-56-90 0,-16-19 0,-1 2 0,21 29 0,-34-42 0,0 0 0,0 0 0,-1 0 0,0 0 0,0 0 0,-1 1 0,0-1 0,0 1 0,-1 0 0,1-1 0,-2 1 0,1 11 0,-2-16 0,0 0 0,0 0 0,-1-1 0,1 1 0,-1 0 0,1 0 0,-1-1 0,0 1 0,0-1 0,0 0 0,0 1 0,-1-1 0,1 0 0,0 0 0,-1 0 0,0-1 0,1 1 0,-1-1 0,-5 3 0,-59 23 0,32-19 0,-1-1 0,0-2 0,0-2 0,-70-2 0,14 0 0,51 1 0,-19 2 0,-1-3 0,1-2 0,-100-16 0,95 5 0,0 2 0,-1 2 0,0 4 0,0 3 0,-68 7 0,99-3 0,0-2 0,-1-1 0,1-2 0,0-1 0,0-2 0,0-1 0,-54-18 0,7 2 0,-141-20 0,46 7 0,176 35-91,1-1 0,-1 1 0,1 0 0,-1-1 0,1 1 1,-1 0-1,1-1 0,-1 1 0,1-1 0,0 1 0,-1 0 0,1-1 0,-1 1 0,1-1 0,0 0 0,0 1 0,-1-1 1,1 1-1,0-1 0,0 1 0,0-1 0,-1 0 0,1 1 0,0-1 0,0 1 0,0-1 0,0 0 0,0 1 0,0-1 1,0 1-1,1-1 0,-1-1 0,5-21-10436,6-2-8713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0 167 21524,'0'13'2563,"0"5"-1742,2 0-1,0 1 1,1-2 0,0 1 0,7 19-1,-7-30-661,-1 0 0,1-1 0,0 1 0,1-1 0,0 0 0,0 0 0,0 0 0,6 6 0,-7-9-159,0-1 1,-1 1-1,2-1 0,-1 0 0,0 0 0,0 0 0,1 0 0,-1 0 1,1-1-1,0 0 0,-1 0 0,1 0 0,0 0 0,0 0 1,-1-1-1,8 1 0,-10-1 11,1 0 1,0-1-1,0 1 1,0 0-1,0-1 1,-1 1-1,1-1 1,0 1-1,0-1 0,-1 0 1,1 0-1,0 0 1,-1 0-1,1 0 1,-1 0-1,1 0 1,-1-1-1,0 1 1,2-3-1,0 0 74,0 0 0,-1-1 1,1 1-1,-1-1 0,0 1 0,-1-1 1,3-6-1,0-12 354,-1 1 0,2-36-1,-4 39-375,1-18-30,-3 23-33,2 1 0,0-1-1,1 1 1,0-1 0,7-21 0,-9 34 0,0 1 0,0-1 0,0 1 0,0-1 0,0 1 0,1-1 0,-1 1 0,0-1 0,0 1 0,1-1 0,-1 1 0,0-1 0,0 1 0,1-1 0,-1 1 0,1-1 0,-1 1 0,0 0 0,1-1 0,-1 1 0,1 0 0,-1-1 0,1 1 0,-1 0 0,1 0 0,-1-1 0,1 1 0,-1 0 0,1 0 0,-1 0 0,1 0 0,0 0 0,-1 0 0,1 0 0,-1 0 0,1 0 0,14 17 0,5 30 0,-14-24 0,-3-12 0,0 0 0,0 0 0,1-1 0,0 1 0,1-1 0,10 16 0,-14-25 1,-1 0 0,1-1 0,0 1-1,0 0 1,-1 0 0,1 0 0,0-1 0,0 1 0,0 0-1,0-1 1,0 1 0,0-1 0,0 1 0,0-1 0,0 1 0,0-1-1,1 0 1,-1 0 0,0 0 0,0 1 0,0-1 0,0 0-1,0 0 1,1 0 0,1-1 0,-1 0 1,1 0 1,-1 0-1,0 0 1,1 0-1,-1-1 1,0 1-1,0-1 0,0 0 1,0 1-1,4-5 1,3-6-45,0 0 0,-1 0 0,8-16 0,-12 21-37,27-54-3930,-2-1-6993,-12 25-1271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4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16 18449,'0'0'8296,"-9"-4"-5643,4 2-2506,1 0 0,-1 0 0,0 1 0,0-1 0,0 1-1,0 1 1,0-1 0,0 1 0,0 0 0,0 0-1,0 0 1,0 0 0,0 1 0,1 0 0,-1 0-1,0 1 1,0-1 0,0 1 0,1 0 0,-1 0-1,-5 4 1,-57 39 27,63-43-176,1 1 0,0-1 0,0 1 0,0 0 0,0 0 0,1 1 0,-1-1 0,1 0 0,0 1 0,0-1 1,0 1-1,0 0 0,1 0 0,-1 0 0,1 0 0,0 0 0,0 5 0,1-7 2,1-1 0,-1 0 0,1 0 0,0 1 0,-1-1 0,1 0 0,0 0 0,0 0 0,0 0 0,0 0 0,0 0 0,0 0 0,0 0 0,0 0 0,0 0 0,0-1 0,1 1 0,-1 0 0,0-1 0,0 1 0,1-1 0,-1 0 0,0 1 0,1-1 0,-1 0 0,1 0 0,-1 1 0,3-2 0,48 4 0,-48-3 0,44-1 0,57 3 0,-103-2 0,-1 0 0,1 0 0,-1 0 0,1 0 0,-1 0 0,0 1 0,1-1 0,-1 1 0,1-1 0,-1 1 0,0-1 0,0 1 0,1 0 0,-1-1 0,0 1 0,0 0 0,0 0 0,1 0 0,-1 0 0,0 0 0,-1 0 0,1 0 0,0 0 0,0 1 0,0-1 0,-1 0 0,1 1 0,0-1 0,-1 0 0,1 1 0,-1-1 0,0 0 0,0 1 0,1-1 0,-1 1 0,0-1 0,0 1 0,0-1 0,0 1 0,0-1 0,-1 0 0,1 1 0,0-1 0,-1 1 0,1-1 0,-1 0 0,1 1 0,-2 0 0,-1 6 0,-1 0 0,0-1 0,0 0 0,0 1 0,-1-2 0,0 1 0,-7 6 0,-11 11 0,-47 34 0,61-51 0,0-1 0,0 0 0,-1 0 0,0-1 0,0-1 0,0 0 0,0 0 0,-1-1 0,-13 3 0,24-6-30,0-1-1,0 1 1,0 0 0,0 0-1,-1 0 1,1-1 0,0 1-1,0 0 1,0-1 0,0 1-1,0 0 1,0 0 0,0-1-1,0 1 1,0 0 0,0 0-1,0-1 1,0 1 0,0 0-1,0-1 1,0 1 0,0 0-1,0 0 1,0-1 0,0 1-1,0 0 1,0-1 0,0 1 0,0 0-1,1 0 1,-1-1 0,0 1-1,0 0 1,0 0 0,0 0-1,1-1 1,-1 1 0,0 0-1,0 0 1,1 0 0,-1-1-1,0 1 1,0 0 0,1 0-1,-1 0 1,0 0 0,44-41-11229,-13 12 1618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4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22197,'0'0'9385,"-17"60"-8200,12-28-1185,0 1 0,5 0 0,0-1 0,8-3 0,2-6 0,1-7-448,-1-6-1923,-2-10-1664,-4-3-1507,1-19-3618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4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22677,'0'0'10090,"56"44"-12108,-22-31-2018,-3-3-2274,-1-1-4100</inkml:trace>
  <inkml:trace contextRef="#ctx0" brushRef="#br0" timeOffset="1">339 116 6887,'0'0'23382,"-11"6"-21781,5-3-1329,-44 27 250,47-28-515,-1 0 0,1 0 0,0 1 0,1-1 0,-1 1-1,0 0 1,1 0 0,-1 0 0,1 0 0,0 0 0,0 0-1,0 1 1,1-1 0,-3 6 0,4-8-13,0 0 1,0 0-1,1 0 0,-1 0 1,0 0-1,0 0 1,1 0-1,-1-1 0,1 1 1,-1 0-1,1 0 0,-1 0 1,1-1-1,-1 1 0,1 0 1,0-1-1,-1 1 0,1 0 1,0-1-1,0 1 1,-1-1-1,1 1 0,0-1 1,0 0-1,0 1 0,0-1 1,0 0-1,-1 0 0,1 1 1,0-1-1,0 0 0,0 0 1,0 0-1,1 0 1,44 3-446,-33-3 245,-4 1 240,-1-1 1,1 1-1,0 1 0,0-1 1,-1 2-1,1-1 0,12 6 1,-19-6-17,0-1 1,1 1 0,-1-1 0,-1 1-1,1 0 1,0 0 0,0 0-1,-1 0 1,1 0 0,-1 0-1,1 0 1,-1 1 0,0-1-1,0 0 1,0 1 0,0-1-1,-1 1 1,1-1 0,-1 1-1,1-1 1,-1 1 0,0-1 0,0 1-1,0-1 1,0 1 0,-1 0-1,1-1 1,0 1 0,-1-1-1,-1 4 1,-1 2-19,-1 0 0,1 0 0,-1 0 0,-1 0 0,0-1 0,0 0 0,0 0 0,-1 0 0,0-1 0,0 1 0,-1-1 0,0-1 0,0 1 0,0-1 0,-1-1 0,1 1 0,-1-1 0,0-1 0,-1 1 0,1-1 0,0-1 0,-1 1 0,0-2 0,1 1 0,-1-1 0,-14 0 0,22-1-62,0 0-1,0-1 1,0 1 0,0 0-1,0-1 1,0 1-1,0-1 1,0 1 0,0-1-1,0 1 1,0-1 0,0 0-1,0 1 1,1-1-1,-1 0 1,0 0 0,0 1-1,1-1 1,-1 0 0,1 0-1,-1 0 1,1 0 0,-1 0-1,1 0 1,-1-2-1,0-26-6210,7 13-4858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5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 13261,'0'0'17872,"80"-15"-16911,-36-2-800,4 2-386,2-2-2113,-5 1-3171,-9-1-3812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6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14253,'3'-1'3940,"-1"1"-1666,1 6-1024,-1 16 31,4 9-224,-4 9-577,4 6-384,-2 2-32,2 2-672,1-7-770,1-8-607,-4-7-2339,-3-12-4004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6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2 210 14990,'0'0'2141,"-1"-9"26,1 3-1929,-1 0 0,1-1 0,1 1-1,-1 0 1,1 0 0,0 0 0,1 0 0,-1 0-1,1 0 1,0 1 0,1-1 0,-1 0 0,1 1-1,0 0 1,1 0 0,-1 0 0,1 0 0,0 0-1,0 1 1,1-1 0,6-4 0,1 0 126,0 0 0,0 1 0,1 1 0,0 0 0,1 0-1,-1 1 1,1 1 0,0 1 0,18-4 0,-27 7-345,0 0-1,-1 0 1,1 0 0,0 1-1,-1-1 1,1 1 0,0 1-1,-1-1 1,1 1 0,0-1-1,-1 1 1,1 1 0,-1-1-1,1 1 1,-1-1 0,0 1-1,1 1 1,-1-1-1,0 1 1,0-1 0,-1 1-1,1 0 1,-1 0 0,1 1-1,-1-1 1,0 1 0,0-1-1,0 1 1,-1 0 0,1 0-1,-1 0 1,2 7 0,0 3 107,-1 0 1,0 1 0,-1-1 0,-1 1 0,0-1 0,-1 1-1,-1-1 1,0 1 0,-1-1 0,-1 1 0,0-1 0,-1 0-1,0 0 1,-1-1 0,0 1 0,-2-1 0,1 0 0,-2 0 0,1-1-1,-2 0 1,0-1 0,0 1 0,-1-2 0,-12 12 0,16-18-176,-1-1 0,1 0 0,-1 1 0,0-2 0,0 1 0,0-1 0,0 0 1,0-1-1,0 0 0,-1 0 0,1 0 0,-1-1 0,1 0 0,0 0 1,-1-1-1,1 0 0,0 0 0,0-1 0,-1 0 0,1 0 0,0-1 0,1 0 1,-1 0-1,1 0 0,-9-7 0,15 10-51,0 0 1,-1 0-1,1-1 1,0 1-1,0 0 1,0 0-1,0 0 1,0-1-1,0 1 1,0 0-1,0 0 1,0-1-1,0 1 1,0 0-1,0 0 1,0 0-1,0-1 1,0 1-1,0 0 0,0 0 1,0-1-1,0 1 1,0 0-1,0 0 1,0 0-1,0-1 1,1 1-1,-1 0 1,0 0-1,0 0 1,0-1-1,0 1 1,0 0-1,1 0 1,-1 0-1,0 0 0,0 0 1,0-1-1,1 1 1,-1 0-1,0 0 1,0 0-1,0 0 1,1 0-1,-1 0 1,0 0-1,0 0 1,1 0-1,-1 0 1,0 0-1,0 0 1,0 0-1,1 0 1,-1 0-1,0 0 0,0 0 1,1 0-1,-1 0 1,0 0-1,0 0 1,0 0-1,1 0 1,-1 1-1,24-3-3684,-18 2 2194,23-4-4539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7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1 197 12268,'0'0'13500,"11"2"-11647,-2 0-1684,-1-1 1,1 0 0,0 0-1,0-1 1,0 0-1,-1-1 1,1 0 0,0 0-1,-1-1 1,1 0-1,-1 0 1,16-8 0,-13 4-109,-1 0 0,0 0 0,-1-2 1,0 1-1,0-1 0,11-13 1,-17 18 47,0 0 1,-1 0-1,1-1 1,-1 1 0,0-1-1,0 1 1,0-1-1,-1 0 1,1 0 0,-1 0-1,0 0 1,0 0-1,0 0 1,0 0-1,-1 0 1,0 0 0,0-1-1,0 1 1,0 0-1,-1 0 1,-1-8 0,1 10-107,0 0 1,0 1 0,0-1-1,0 0 1,0 0 0,0 1 0,0-1-1,-1 0 1,1 1 0,-1-1 0,1 1-1,-1 0 1,0 0 0,1-1 0,-1 1-1,0 0 1,0 0 0,0 1-1,0-1 1,0 0 0,0 1 0,0-1-1,0 1 1,0 0 0,0-1 0,0 1-1,0 0 1,0 0 0,-1 0-1,1 1 1,0-1 0,0 0 0,-3 2-1,0-1-4,0 0-1,1 1 0,-1-1 0,0 1 0,1 0 0,-1 1 1,1-1-1,0 1 0,0-1 0,0 1 0,0 0 1,1 1-1,-6 5 0,4-1 2,0 0 0,0 0 0,1 1 0,0 0 0,1 0 0,0 0 0,0 0 0,1 0 0,0 1 0,1-1 0,0 1 0,1-1 0,-1 1 0,3 16 0,-1-24-98,-1 0-1,1 0 1,-1 0 0,1 0-1,0 0 1,0 0-1,0 0 1,0 0 0,1 0-1,-1 0 1,0 0 0,1-1-1,-1 1 1,1 0 0,0-1-1,-1 0 1,1 1 0,0-1-1,0 0 1,0 0-1,0 0 1,0 0 0,0 0-1,0 0 1,0-1 0,0 1-1,0-1 1,1 1 0,2-1-1,3 1-675,-1 0 0,1-1 0,-1 0-1,1 0 1,0-1 0,-1 0 0,13-3-1,18-14-6704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7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117 371 17681,'-11'7'2082,"-2"1"-1072,1 1-1,-1 0 1,-15 16 0,25-21-908,-1 0-1,0 0 1,1 1-1,0-1 1,0 1-1,0 0 1,0 0-1,1 0 1,0 0 0,0 0-1,0 0 1,1 1-1,-1-1 1,1 1-1,0 9 1,1-13-102,0 0 0,0 1 0,0-1 1,1 1-1,-1-1 0,1 1 0,-1-1 1,1 0-1,0 1 0,0-1 0,0 0 1,3 4-1,-4-6 22,1 1 1,0 0-1,0-1 1,-1 1-1,1-1 1,0 1 0,0-1-1,0 1 1,0-1-1,0 0 1,0 1-1,0-1 1,-1 0-1,1 0 1,0 0-1,0 0 1,0 0-1,0 0 1,0 0 0,0 0-1,0 0 1,0 0-1,0 0 1,0 0-1,0-1 1,0 1-1,0-1 1,0 1-1,0 0 1,0-1-1,-1 1 1,1-1 0,0 0-1,0 1 1,-1-1-1,1 0 1,1 0-1,8-11 221,1 0 0,-1 0 0,-1-1-1,-1-1 1,1 1 0,-2-1 0,10-25-1,-6 16-145,17-37 18,22-72-1,-41 103 196,-1 1 0,-2-1 0,0-1-1,-2 1 1,-1-31 0,-17 91 688,3 10-862,2 0-1,2 1 1,1 1-1,3-1 1,1 1 0,2 0-1,2-1 1,2 1-1,18 78 1,-20-113-144,13 40-268,-15-46 227,1 0 1,0 0-1,0 0 1,-1 0-1,1 0 0,0 0 1,1 0-1,-1-1 1,0 1-1,0 0 1,1-1-1,-1 1 0,1-1 1,0 1-1,-1-1 1,1 0-1,3 2 1,-4-4-542,0-1 0,0 0 0,0 0 0,0 0 0,-1 0 1,1 0-1,-1 0 0,1 0 0,-1-1 0,0 1 1,0 0-1,0 0 0,0 0 0,0 0 0,-1-4 0,1 1-959,0-27-6389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8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6822,'0'4'353,"0"-4"-449,12 0-2627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19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113 280 13581,'0'0'6918,"-8"-2"-3827,-29-7-779,36 9-2198,-1 0 0,1 0 0,-1 0 0,1 0 0,0 0 0,-1 0 0,1 0-1,-1 0 1,1 0 0,0 1 0,-1-1 0,1 1 0,0-1 0,-1 1 0,1-1 0,0 1 0,0 0 0,-1 0 0,1-1 0,0 1 0,0 0 0,0 0 0,0 0 0,0 0 0,0 1 0,1-1 0,-1 0-1,0 0 1,0 0 0,0 2 0,-12 41 677,12-38-625,-6 27 249,3 0 1,0 0-1,3 64 0,0-96-413,1 0 1,0 0 0,0 0-1,0 0 1,0 0 0,1 0-1,-1 0 1,0-1 0,0 1 0,0 0-1,1 0 1,-1 0 0,0 0-1,1-1 1,-1 1 0,1 0-1,-1 0 1,1-1 0,-1 1-1,1 0 1,-1-1 0,1 1 0,1 1-1,-1-2 6,0 0 0,-1 0 0,1 0 0,0 0-1,0-1 1,0 1 0,-1 0 0,1 0 0,0 0 0,0-1 0,-1 1-1,1 0 1,0-1 0,0 1 0,-1 0 0,1-1 0,0 1 0,-1-1-1,1 1 1,0-2 0,4-2 59,-1-1 0,0 1-1,0-1 1,0 0 0,4-10 0,15-37-57,-3 0 1,-3-2 0,-2-1-1,-2 0 1,-3 0 0,-2-1-1,1-76 1,-10 158-11,-1 14 0,1 1 0,2-1 0,1 0 0,14 69 0,-14-102-298,0-1 0,1 0 0,0 0 0,0 0 0,0 0 0,1 0 0,-1-1 0,1 0 0,1 1 0,4 4 0,-7-9 16,0 1 0,0 0 0,0-1-1,0 0 1,0 1 0,1-1 0,-1 0-1,0 0 1,1 0 0,-1 0 0,1-1 0,-1 1-1,1-1 1,-1 1 0,1-1 0,-1 0-1,1 0 1,-1 0 0,1 0 0,-1-1 0,1 1-1,-1 0 1,1-1 0,-1 0 0,1 0-1,-1 0 1,0 0 0,1 0 0,2-2 0,19-19-12253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49 187 8072,'0'0'10249,"-6"12"-5263,2-6-4486,-26 55 3816,29-57-4123,-1-1-1,1 1 1,0 0-1,0 0 1,0 0-1,0 0 0,1 0 1,-1 0-1,1 0 1,0 0-1,0 0 1,1 0-1,-1 0 1,1 0-1,0 0 1,2 5-1,-1-7-186,-1 0-1,1 0 1,0 0 0,0-1-1,0 1 1,0 0-1,0-1 1,0 0 0,0 0-1,0 0 1,1 0-1,-1 0 1,0 0 0,1 0-1,-1-1 1,1 1 0,-1-1-1,1 1 1,-1-1-1,1 0 1,-1 0 0,1 0-1,-1-1 1,1 1 0,-1-1-1,3 0 1,0 0 7,0 0 1,1 0 0,-1-1-1,0 0 1,0 0-1,0 0 1,0 0 0,-1-1-1,1 0 1,-1 0-1,6-5 1,-6 4 15,-1-1 0,1-1 0,-1 1 0,0-1 0,-1 1 0,1-1 1,-1 0-1,0 0 0,-1 0 0,0 0 0,1 0 0,-2 0 0,1 0 0,-1 0 0,0 0 0,0 0 0,-1-1 0,-1-6 1,2 10-17,-1 0 0,1 0 0,-1 0 1,0 0-1,0 0 0,0 0 0,0 0 1,-1 0-1,1 1 0,-1-1 1,1 1-1,-1-1 0,0 1 0,0-1 1,0 1-1,-1 0 0,1 0 0,0 0 1,-1 0-1,1 1 0,-1-1 1,0 1-1,1-1 0,-1 1 0,0 0 1,0 0-1,0 0 0,0 0 1,0 1-1,0-1 0,0 1 0,0 0 1,0 0-1,0 0 0,0 0 0,0 0 1,-5 2-1,9-2-26,0 0-1,0 0 1,0 0-1,-1 0 1,1 0-1,0 0 1,0 0 0,0 1-1,0-1 1,0 0-1,0 1 1,-1-1 0,1 1-1,0-1 1,0 0-1,-1 1 1,1 0-1,0-1 1,-1 1 0,1-1-1,0 1 1,-1 0-1,1 0 1,-1-1-1,1 1 1,-1 0 0,1 0-1,-1-1 1,0 1-1,1 0 1,-1 0 0,0 0-1,0 0 1,0 0-1,0 0 1,1-1-1,-1 1 1,0 0 0,-1 0-1,1 0 1,0 0-1,0 0 1,0 0-1,0 0 1,-1-1 0,1 1-1,0 0 1,-1 0-1,1 0 1,-1-1 0,1 1-1,-1 0 1,1 0-1,-1-1 1,1 1-1,-1 0 1,0-1 0,1 1-1,-1-1 1,0 1-1,0-1 1,1 1-1,-1-1 1,0 0 0,0 1-1,0-1 1,0 0-1,0 1 1,0-1-1,8-1-559,0 0 0,0 0 0,0 0 0,1-1 0,-1 0 0,-1-1 0,1 0 0,0 0 0,-1 0 0,1-1 0,-1 0 0,0 0 0,0 0 0,5-6 0,12-11-4509,38-46 0,-57 64 4410,37-49-7592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0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0 228 12940,'0'0'13117,"6"-12"-10710,6-5-1976,-1 0-1,2 1 0,0 0 0,1 1 1,0 1-1,2 0 0,-1 1 0,2 1 1,27-17-1,-29 20-430,0 1 0,0 1 0,1 1 0,1 0 0,26-6 0,-38 10 0,-1 1 0,0 1 0,1-1 0,-1 1 0,1-1 0,-1 1 0,1 1 0,-1-1 0,1 1 0,-1-1 0,1 1 0,-1 0 0,0 1 0,0-1 0,0 1 0,1 0 0,-1 0 0,-1 0 0,1 1 0,0-1 0,-1 1 0,1 0 0,-1 0 0,0 0 0,0 0 0,5 7 0,-1 3 0,0 2 0,0-1 0,-1 1 0,-1 0 0,-1 0 0,0 0 0,-1 0 0,2 27 0,-3 135 0,-3-102 0,1-64 0,0 0 0,-1-1 0,-1 1 0,1 0 0,-2-1 0,1 1 0,-1-1 0,-1 0 0,0 0 0,-10 18 0,10-22 0,1-1 0,-1-1 0,0 1 0,-1-1 0,1 1 0,-1-1 0,1 0 0,-1-1 0,-1 1 0,1-1 0,0 0 0,-1-1 0,1 1 0,-1-1 0,0 0 0,0 0 0,0-1 0,0 0 0,0 0 0,-9 1 0,5-2 0,0 0 0,0-1 0,0 0 0,0-1 0,0 0 0,0 0 0,0-1 0,1 0 0,-1-1 0,1 0 0,0 0 0,0-1 0,1-1 0,-1 1 0,1-1 0,0 0 0,1-1 0,-10-10 0,62 13-8787,-14 6 2771,4-1-2275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0.5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13613,'0'0'16640,"2"13"-15050,2 24-1359,-1 0 0,-2 0 0,-5 39 0,3-68-227,-2 53 31,10-36-83,-6-24 42,-1-1 1,1 1 0,-1-1 0,1 1 0,-1-1-1,1 1 1,0-1 0,-1 1 0,1-1 0,-1 0-1,1 1 1,0-1 0,-1 0 0,1 0 0,0 1-1,-1-1 1,1 0 0,0 0 0,0 0 0,-1 0-1,1 0 1,0 0 0,0 0 0,-1 0 0,1 0-1,0 0 1,-1 0 0,2-1 0,-1 0-222,0 1 1,1-1-1,-1 0 0,0 1 1,0-1-1,0 0 0,0 0 1,0 0-1,0 0 0,-1 0 1,1 0-1,0 0 0,0 0 1,-1 0-1,1-1 0,0 1 1,-1 0-1,0 0 1,1-1-1,0-1 0,4-31-8050,-5 33 7477,2-36-12205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22709,'0'0'10058,"42"54"-18322,-31-32-448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1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53 277 16976,'0'0'6609,"-1"-12"-3865,6-50-420,24-112-1,-24 145-2182,18 156-194,-18-102 191,1 0-1,1-1 1,2 0 0,0 0-1,1-1 1,2-1-1,0 1 1,17 22 0,-23-37-108,-1 1 1,0 0-1,0 0 1,-1 1-1,-1-1 1,1 1-1,2 11 1,-6-18-25,1-1 0,-1 0 0,1 0 0,-1 1 0,0-1 0,0 0-1,0 1 1,0-1 0,-1 0 0,1 1 0,-1-1 0,1 0 0,-1 0 0,0 1 0,1-1 0,-1 0 0,0 0 0,-1 0 0,1 0 0,0 0 0,-1 0 0,1 0 0,-1-1 0,1 1 0,-1 0 0,0-1-1,0 1 1,1-1 0,-1 0 0,0 0 0,0 0 0,-1 0 0,1 0 0,0 0 0,0 0 0,-4 0 0,-1 1-6,-1 0 0,1-1 0,-1 0 0,1 0 0,-1-1 0,1 0 0,-1 0 0,1-1 0,-1 0 0,1 0 0,-1-1 0,1 0 0,0 0 0,-1 0 0,1-1 0,1 0 0,-1-1 0,0 0 0,-7-5 0,9 5 0,1-1 0,-1 1 0,0-1 0,1 0 0,0-1 0,0 1 0,1-1 0,0 0 0,0 1 0,0-1 0,0-1 0,1 1 0,0 0 0,1-1 0,-1 1 0,1-1 0,0 1 0,1-1 0,-1 1 0,1-1 0,1 0 0,1-8 0,-1 8-296,1-1 0,0 1 1,1 0-1,-1 0 0,1 0 0,1 1 0,-1-1 1,1 1-1,0 0 0,1 0 0,-1 0 1,1 0-1,8-6 0,9-8-4006,52-35 0,-32 25 370,-7 3-7482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2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50 16303,'0'0'12391,"-8"-4"-11601,5 3-727,1-1 18,0 1 0,0 0 1,0 0-1,0 0 1,-1 0-1,1 1 1,0-1-1,0 0 1,-1 1-1,1 0 1,0-1-1,0 1 0,-1 0 1,1 0-1,0 0 1,-1 1-1,1-1 1,0 0-1,-1 1 1,1 0-1,0-1 1,0 1-1,0 0 0,0 0 1,0 0-1,0 1 1,0-1-1,0 0 1,0 1-1,0-1 1,-2 3-1,3-10 222,1 5-291,0 1 0,0-1 0,0 0 0,1 0 0,-1 0 0,0 0 0,-1 1 0,1-1 0,0 0 0,0 0 0,0 0 0,0 1 0,-1-1-1,1 0 1,0 0 0,-1 1 0,1-1 0,0 0 0,-1 0 0,1 1 0,-1-1 0,1 1 0,-1-1 0,0 0 0,0 0 0,0 1-12,-1 1 0,1-1 0,0 0 0,0 1 0,-1-1 0,1 1 0,0-1 0,0 1 0,0-1 0,0 1 0,-1 0 0,1 0 0,0-1 0,0 1 0,0 0 0,1 0 0,-1 0 0,0 0 0,0 0 0,0 0 0,1 1 0,-1-1 0,0 0 0,1 0 0,-1 0 0,1 1 0,0-1 0,-1 0 0,1 0 0,0 3 0,-12 55 0,8-35 0,1-9 0,0 0 0,1 1 0,1 0 0,0 27 0,2-42 0,-1 0 0,0 1 0,0-1 0,0 0 0,1 0 0,-1 0 0,0 1 0,1-1 0,-1 0 0,1 0 0,-1 0 0,1 0 0,0 0 0,0 0 0,-1 0 0,1 0 0,0 0 0,0 0 0,0-1 0,0 1 0,0 0 0,0 0 0,0-1 0,0 1 0,0-1 0,0 1 0,1-1 0,-1 1 0,0-1 0,0 0 0,0 0 0,1 1 0,-1-1 0,0 0 0,0 0 0,0 0 0,1 0 0,-1 0 0,0-1 0,0 1 0,1 0 0,-1-1 0,0 1 0,1-1 0,3 0 0,-1-1 0,1 0 0,-1 1 0,0-1 0,1-1 0,-1 1 0,-1-1 0,1 1 0,0-1 0,4-5 0,2-6 0,-1-1 0,0 0 0,-1 0 0,-1-1 0,-1 0 0,0 0 0,4-19 0,16-42 0,-26 76 0,1-1 0,0 1 0,-1-1 0,1 1 0,0-1 0,0 1 0,0 0 0,0-1 0,0 1 0,0 0 0,0 0 0,0 0 0,0 0 0,2-1 0,-3 2 0,1 0 0,-1-1 0,1 1 0,-1 0 0,1 0 0,-1 0 0,1 0 0,-1 0 0,1 1 0,-1-1 0,1 0 0,-1 0 0,0 0 0,1 0 0,-1 0 0,1 1 0,-1-1 0,1 0 0,-1 0 0,0 1 0,1-1 0,-1 0 0,1 1 0,-1-1 0,0 0 0,1 1 0,-1-1 0,0 0 0,1 2 0,21 49 0,-5-11 0,-15-39 0,-1 0 0,1-1 0,0 1 0,0 0 0,0-1 0,-1 1 0,1-1 0,0 0 0,0 0 0,0 1 0,0-1 0,0 0 0,0-1 0,0 1 0,-1 0 0,1-1 0,0 1 0,0-1 0,0 1 0,0-1 0,-1 0 0,3-1 0,41-25 0,-31 18 0,-4 1 0,0 2 0,1-1 0,0 2 0,0-1 0,1 1 0,-1 1 0,1 0 0,0 1 0,0 0 0,16-1 0,-27 4 0,0 0 0,0 0 0,0 0 0,-1 1 0,1-1 0,0 0 0,0 0 0,-1 1 0,1-1 0,0 0 0,0 1 0,-1-1 0,1 1 0,-1-1 0,1 1 0,0-1 0,-1 1 0,1 0 0,-1-1 0,1 1 0,-1-1 0,1 1 0,-1 0 0,0 0 0,1-1 0,-1 1 0,0 0 0,0 0 0,1-1 0,-1 1 0,0 0 0,0 0 0,0 1 0,0 38 0,1-5 0,-1-34 0,1-1 0,-1 1 0,1-1 0,-1 0 0,1 1 0,0-1 0,-1 0 0,1 1 0,0-1 0,-1 0 0,1 0 0,0 0 0,0 1 0,-1-1 0,1 0 0,0 0 0,-1 0 0,1 0 0,0 0 0,0 0 0,-1-1 0,1 1 0,0 0 0,-1 0 0,1 0 0,0-1 0,-1 1 0,1 0 0,0-1 0,-1 1 0,1 0 0,0-1 0,-1 1 0,1-1 0,0 0 0,22-17 0,-5-2-586,-7 5-4401,-1 0-10452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2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19 270 12300,'-9'0'6630,"0"-1"2499,13-6-7848,19-4-64,8-10 192,11-3-608,6-8-801,10-1 0,1-5-1281,-5 3-1986,-5-1-3171,-7 4-7432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3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45 118 18353,'0'0'1858,"-7"14"69,0 2-1311,1 0 0,0 0 0,1 1 0,1-1 0,1 1 0,0 0 0,-1 25 0,5-32-460,-1 1 1,1-1-1,1 1 1,0-1-1,1 1 1,0-1-1,0 0 1,1 0-1,0-1 1,11 19-1,-13-25-109,0 0 0,0 0 0,1 0 0,-1 0 0,1 0 0,0-1 0,0 1-1,0-1 1,0 0 0,0 0 0,0 0 0,1 0 0,-1 0 0,1-1-1,-1 1 1,1-1 0,0 0 0,0 0 0,-1-1 0,1 1 0,0-1-1,0 0 1,0 1 0,-1-2 0,1 1 0,0 0 0,0-1 0,0 0-1,-1 0 1,1 0 0,0 0 0,-1-1 0,7-3 0,-1 0 45,-1 0 1,0-1 0,0 0-1,-1-1 1,0 0-1,0 0 1,0 0 0,-1-1-1,0 0 1,-1 0 0,0-1-1,0 1 1,0-1-1,4-14 1,2-6 156,-2-1 1,0 0-1,5-42 0,-6-31-249,-7 93 0,-1 13 0,-14 238 0,14-240 0,0 1 0,-1-1 0,1 1 0,0-1 0,0 1 0,0-1 0,0 1 0,0-1 0,1 1 0,-1-1 0,0 1 0,1-1 0,-1 1 0,1-1 0,-1 1 0,1-1 0,0 0 0,0 1 0,-1-1 0,1 0 0,0 0 0,0 0 0,0 0 0,0 0 0,1 0 0,-1 0 0,0 0 0,0 0 0,0 0 0,1 0 0,-1-1 0,1 1 0,-1-1 0,0 1 0,1-1 0,-1 1 0,1-1 0,-1 0 0,1 0 0,-1 0 0,1 0 0,-1 0 0,1 0 0,1 0 0,2-1 0,-1 0 0,1-1 0,-1 1 0,0-1 0,1 0 0,-1 0 0,0 0 0,0-1 0,0 0 0,-1 1 0,1-1 0,-1-1 0,5-3 0,-3 0 0,0 1 0,0 0 0,1 1 0,0 0 0,0 0 0,13-8 0,-18 12 0,1 0 0,0 0 0,0 1 0,0-1 0,0 1 0,0-1 0,0 1 0,-1 0 0,1-1 0,0 1 0,0 0 0,0 0 0,0 1 0,0-1 0,0 0 0,0 1 0,0-1 0,0 1 0,0-1 0,0 1 0,0 0 0,-1 0 0,1 0 0,0 0 0,-1 0 0,1 0 0,-1 1 0,1-1 0,-1 0 0,1 1 0,-1-1 0,2 3 0,43 73 0,-46-77 0,0 0 0,0 0 0,0 0 0,1 1 0,-1-1 0,0 0 0,0 0 0,0 0 0,0 0 0,0 0 0,0 1 0,1-1 0,-1 0 0,0 0 0,0 0 0,0 0 0,0 0 0,1 0 0,-1 0 0,0 0 0,0 0 0,0 1 0,1-1 0,-1 0 0,0 0 0,0 0 0,0 0 0,0 0 0,1 0 0,-1 0 0,0 0 0,0 0 0,0-1 0,1 1 0,-1 0 0,0 0 0,0 0 0,0 0 0,1 0 0,-1 0 0,0 0 0,0 0 0,0 0 0,0-1 0,0 1 0,1 0 0,-1 0 0,0 0 0,5-14 0,0-18 0,-5 31 0,4-30 0,-2-1 0,-2 1 0,0-1 0,-8-49 0,36 78-2077,-25 3 1408,0 0-1,0 0 1,1 0 0,-1-1-1,0 1 1,0-1-1,0 0 1,0 0-1,0 0 1,-1 0-1,1-1 1,0 1-1,0-1 1,-1 1-1,1-1 1,-1 0-1,1 0 1,-1 0 0,0-1-1,0 1 1,0 0-1,0-1 1,0 1-1,-1-1 1,1 0-1,-1 0 1,0 1-1,1-1 1,-1 0-1,-1 0 1,2-6-1,6-23-5426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4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12 404 3812,'0'-11'4799,"0"-38"356,0 21 1861,-1 54-1056,-3 3-4077,-2 37-490,6-31-838,2-1 1,12 64 0,-10-80-421,1 0 0,0 0 1,2-1-1,0 0 0,1 0 0,0-1 1,12 17-1,-19-31-135,1 0 0,-1 0 0,1 0 0,-1 0 0,1-1 0,-1 1 0,1 0 0,0-1 0,0 0 0,0 1 0,0-1 0,0 0 0,0 0 0,0 0 0,1 0 0,-1 0 0,0-1 0,0 1 0,1-1 0,2 1 0,-3-1 0,-1-1 0,0 1 0,1 0 0,-1-1 0,0 0 0,1 1 0,-1-1 0,0 0 0,0 1 0,1-1 0,-1 0 0,0 0 0,0 0 0,0 0 0,0 0 0,0 0 0,0 0 0,0-1 0,-1 1 0,1 0 0,0 0 0,-1-1 0,1 1 0,-1 0 0,1-1 0,-1 1 0,1-1 0,-1 1 0,0-1 0,0 1 0,0 0 0,0-1 0,0-1 0,1-8 0,0 0 0,-1-1 0,0 1 0,-1 0 0,0-1 0,0 1 0,-2 0 0,1 0 0,-1 0 0,-1 1 0,0-1 0,0 1 0,-1 0 0,-1 0 0,-10-15 0,16 25 0,0 0 0,0 0 0,0 1 0,0-1 0,0 0 0,0 0 0,0 0 0,-1 1 0,1-1 0,0 0 0,0 0 0,0 0 0,0 1 0,0-1 0,-1 0 0,1 0 0,0 0 0,0 0 0,0 0 0,-1 1 0,1-1 0,0 0 0,0 0 0,0 0 0,-1 0 0,1 0 0,0 0 0,0 0 0,-1 0 0,1 0 0,0 0 0,0 0 0,0 0 0,-1 0 0,1 0 0,0 0 0,0 0 0,-1 0 0,1 0 0,0 0 0,0 0 0,0 0 0,-1 0 0,1 0 0,0-1 0,0 1 0,0 0 0,-1 0 0,1 0 0,0 0 0,0-1 0,0 1 0,0 0 0,-1 0 0,1 0 0,0 0 0,0-1 0,0 1 0,0 0 0,0 0 0,0-1 0,0 1 0,0 0 0,0 0 0,-1 0 0,1-1 0,0 1 0,0 0 0,0-1 0,2 18 0,0-13 0,1-1 0,-1 1 0,1-1 0,-1 1 0,1-1 0,0 0 0,0 0 0,1 0 0,-1 0 0,1-1 0,-1 1 0,1-1 0,0 0 0,0 0 0,0 0 0,0-1 0,0 0 0,0 1 0,0-1 0,0-1 0,1 1 0,-1 0 0,0-1 0,1 0 0,-1 0 0,0-1 0,7 0 0,-1 0 0,-1-1 0,1 0 0,-1 0 0,0-1 0,1 0 0,-1 0 0,-1-1 0,1 0 0,0-1 0,-1 0 0,11-8 0,-11 5 0,-1 1 0,0-2 0,0 1 0,-1 0 0,0-1 0,5-10 0,-9 15 0,0 0 0,0 0 0,0 0 0,-1 0 0,1 0 0,-1 0 0,0 0 0,0-1 0,-1 1 0,1 0 0,-1-1 0,0 1 0,0 0 0,0-1 0,-1 1 0,0 0 0,-1-7 0,2 10 0,-1 1 0,1-1 0,-1 1 0,1-1 0,0 1 0,-1-1 0,1 1 0,-1-1 0,1 1 0,-1 0 0,0-1 0,1 1 0,-1-1 0,1 1 0,-1 0 0,0 0 0,1-1 0,-1 1 0,0 0 0,1 0 0,-1 0 0,0 0 0,1 0 0,-1 0 0,0 0 0,1 0 0,-1 0 0,0 0 0,1 0 0,-1 0 0,0 1 0,1-1 0,-1 0 0,0 0 0,1 1 0,-1-1 0,1 0 0,-1 1 0,1-1 0,-1 0 0,1 1 0,-1-1 0,1 1 0,-1-1 0,1 1 0,-1 0 0,1-1 0,0 1 0,-1-1 0,0 2 0,-21 29 0,16-20 0,2 0 0,0 1 0,-5 21 0,7-28 0,1 0 0,1-1 0,-1 1 0,1 0 0,-1 0 0,2-1 0,-1 1 0,0 0 0,1 0 0,0-1 0,0 1 0,0-1 0,2 6 0,-1-9 0,0 1 0,-1 0 0,1 0 0,0-1 0,0 1 0,0-1 0,0 0 0,1 1 0,-1-1 0,0 0 0,0 0 0,1-1 0,-1 1 0,1 0 0,-1-1 0,0 0 0,1 1 0,-1-1 0,1 0 0,-1 0 0,1 0 0,3-1 0,0 0 0,0 1 0,-1-1 0,1 0 0,0 0 0,-1-1 0,1 0 0,-1 0 0,9-5 0,-4-1 0,-1 0 0,0-1 0,0 0 0,-1 0 0,-1 0 0,1-1 0,-2-1 0,1 1 0,-1-1 0,-1 0 0,0-1 0,-1 1 0,0-1 0,4-18 0,-9 39 0,-1 0 0,2 0 0,0 0 0,0 0 0,0 0 0,4 16 0,-4-22 0,1 0 0,-1 0 0,1-1 0,0 1 0,0 0 0,0-1 0,0 1 0,0 0 0,1-1 0,-1 0 0,1 1 0,-1-1 0,1 0 0,0 0 0,0 0 0,0 0 0,0 0 0,0 0 0,1 0 0,-1-1 0,0 1 0,1-1 0,-1 0 0,1 0 0,-1 0 0,1 0 0,0 0 0,4 1 0,-2-2 0,1 0 0,-1 0 0,0-1 0,0 1 0,0-1 0,-1 0 0,1-1 0,0 1 0,0-1 0,0 0 0,-1 0 0,1 0 0,7-6 0,-4 2 0,0-1 0,0 0 0,-1 0 0,0 0 0,-1-1 0,9-13 0,-1-1 0,-2-1 0,-1 0 0,0 0 0,12-46 0,-15 36 0,-1 0 0,-2-1 0,-1 1 0,-1-1 0,-2 0 0,-6-49 0,5 81 0,0 0 0,0 0 0,0 0 0,0 0 0,-1 0 0,1 1 0,-1-1 0,1 0 0,-1 0 0,0 0 0,0 1 0,0-1 0,0 0 0,0 1 0,0-1 0,0 1 0,-1-1 0,1 1 0,0 0 0,-1-1 0,1 1 0,-1 0 0,-2-1 0,3 2 0,-1-1 0,1 1 0,-1 0 0,0 1 0,1-1 0,-1 0 0,1 0 0,-1 1 0,1-1 0,-1 1 0,1-1 0,0 1 0,-1 0 0,1-1 0,0 1 0,-1 0 0,1 0 0,0 0 0,0 0 0,0 0 0,-1 0 0,1 0 0,1 1 0,-1-1 0,0 0 0,0 0 0,0 1 0,0 1 0,-11 20 0,1 1 0,1 0 0,1 0 0,2 1 0,0 0 0,1 0 0,2 0 0,1 1 0,1 0 0,1 36 0,1-55 0,-1-1 0,2 1 0,-1-1 0,1 1 0,0-1 0,0 1 0,0-1 0,1 0 0,0 1 0,1-1 0,-1 0 0,1-1 0,0 1 0,0 0 0,1-1 0,0 0 0,0 0 0,0 0 0,1 0 0,-1 0 0,1-1 0,0 0 0,1 0 0,-1 0 0,1-1 0,-1 0 0,1 0 0,0 0 0,0-1 0,0 0 0,0 0 0,1 0 0,-1-1 0,1 0 0,-1 0 0,1-1 0,6 0 0,-7 1-207,0-1 0,-1 0 0,1 0 1,-1-1-1,1 1 0,0-1 0,-1-1 0,1 1 0,-1-1 0,8-3 1,-11 4-34,0-1 0,-1 1 0,1-1 0,-1 0 0,1 0-1,-1 1 1,0-1 0,0 0 0,0 0 0,0 0 0,0 0 0,0-1 0,0 1 0,-1 0 0,1 0 0,-1 0 0,1-1 0,-1 1 0,0 0 0,0 0 0,0-1 0,0 1 0,-1 0 0,1 0 0,0-1 0,-1 1 0,0 0 0,1 0 0,-2-3 0,-12-28-11712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4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17424,'0'0'15343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3:25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8000 530 12396,'4'-9'566,"2"-5"-673,-1 4 725,0 0-1,-1 0 0,-1-1 0,4-13 1,-7 22-468,1 0 0,-1 0 1,1 0-1,-1 1 0,0-1 0,0 0 0,0 0 1,0 0-1,0 0 0,-1 0 0,1 0 1,-1 1-1,1-1 0,-1 0 0,1 0 1,-1 1-1,0-1 0,0 0 0,0 1 1,0-1-1,0 0 0,0 1 0,-1 0 1,1-1-1,0 1 0,-1 0 0,1 0 1,-1-1-1,1 1 0,-1 0 0,1 0 1,-4-1-1,-14-4 290,0 1 0,0 1 1,0 0-1,-39-2 0,-83 7-718,66 1 170,-188 11-1031,-315 57 1,486-57 756,-381 67 1551,-686 207 1,-1720 752-1304,1917-595 1085,790-349-289,5 7 0,4 8-1,-202 178 1,290-220-633,-66 78 0,119-120-102,0 1 0,2 0 0,1 2 0,2 0 0,1 1 0,-22 55-1,35-75 26,0 0-1,0 0 1,1 0-1,0 1 1,1-1-1,0 0 0,1 1 1,0-1-1,1 0 1,2 13-1,-2-17 31,1 1-1,0-1 1,1 0-1,-1 1 1,1-1-1,1 0 1,-1-1-1,1 1 1,0-1-1,0 1 1,0-1-1,1 0 1,0-1-1,0 1 1,0-1-1,8 5 1,6 2 21,1 0 1,0-1 0,1-1 0,0 0 0,1-2-1,29 6 1,142 16 119,-6-16-89,1-9 0,0-7 0,242-36 0,556-153 679,-166-25 409,1144-466 1,668-596-2028,-2204 1027 1325,-315 178-134,169-144 1,-250 190-238,-1-2 1,-1-1 0,-2-1-1,29-45 1,-48 66-15,-2-1 0,0-1 0,0 1 0,-2-1 0,1-1 0,-1 1 0,-1-1 0,-1 1 0,0-1 0,0 0 0,-2 0 0,1 0 0,-2-1 0,0 1 0,-1 0 0,-3-19 0,1 23-11,0 0-1,0 1 0,-1-1 1,-1 1-1,0-1 0,0 1 1,-1 1-1,0-1 1,0 1-1,-1 0 0,0 0 1,0 1-1,-1 0 0,0 0 1,0 1-1,-10-6 0,-9-3-24,0 0-1,-1 2 1,0 1-1,-38-10 1,-19-1-41,-1 3 0,-1 5 1,-132-8-1,-272 18-2279,159 20-1624,-27 20-3048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115 444 12332,'0'0'11125,"-9"14"-9118,1 0-1473,0-1 1,1 1-1,1 0 1,0 1-1,1-1 0,1 1 1,0 0-1,1 1 0,-2 18 1,5-28-389,0 0 1,0 0 0,0 0-1,1 0 1,0 0 0,0 0-1,1 0 1,3 10 0,-4-15-131,0 1 1,0-1-1,0 0 0,0 1 1,0-1-1,0 0 0,0 0 1,0 0-1,1 0 1,-1 0-1,0 0 0,1 0 1,-1 0-1,1 0 1,-1-1-1,1 1 0,-1-1 1,1 1-1,0-1 1,-1 1-1,1-1 0,-1 0 1,1 0-1,0 0 1,-1 0-1,1 0 0,0 0 1,-1-1-1,1 1 0,0 0 1,-1-1-1,1 1 1,-1-1-1,1 0 0,-1 1 1,1-1-1,-1 0 1,2-1-1,2-2-16,1 1 0,-1-1 0,-1 0 0,1 0 0,-1-1 0,0 1 0,0-1 0,0 0 0,0 0 0,-1-1 0,0 1 0,0-1 0,0 1 0,-1-1 0,0 0 0,2-8 0,3-13 0,-1 0 0,4-36 0,-5 8 0,-2-107 0,-5 136 0,-1 1 0,0 0 0,-2-1 0,-1 1 0,-1 1 0,-14-33 0,18 51 0,0 0 0,0 1 0,-1-1 0,1 1 0,-2 0 0,1 0 0,0 0 0,-7-5 0,9 9 0,1-1 0,0 1 0,-1 0 0,1 0 0,-1 0 0,0 1 0,1-1 0,-1 0 0,0 0 0,1 1 0,-1-1 0,0 1 0,0 0 0,0 0 0,1-1 0,-1 1 0,0 0 0,0 0 0,0 1 0,1-1 0,-1 0 0,0 0 0,0 1 0,1-1 0,-1 1 0,0 0 0,0 0 0,1-1 0,-1 1 0,1 0 0,-1 0 0,1 0 0,-1 1 0,-1 1 0,-4 5 0,1 0 0,0 1 0,0 0 0,1 0 0,0 1 0,1-1 0,0 1 0,0 0 0,1 0 0,-3 20 0,2-12 0,1 0 0,2 0 0,0 0 0,0 1 0,4 29 0,-2-45 0,0 0 0,-1-1 0,1 1 0,0 0 0,1 0 0,-1-1 0,0 1 0,1 0 0,-1-1 0,1 0 0,0 1 0,0-1 0,0 0 0,0 0 0,0 0 0,0 0 0,1 0 0,-1-1 0,1 1 0,-1-1 0,1 1 0,0-1 0,-1 0 0,1 0 0,0 0 0,4 0 0,9 3 0,-1-2 0,1 0 0,29-2 0,-14 1 0,-19-1-272,1 2 0,-1-1 0,1 1 0,-1 1 0,0 0 0,13 6 0,-20-7-42,0 0 0,0 1 0,0 0 1,0 0-1,-1 1 0,1-1 1,-1 1-1,0 0 0,0 0 0,0 0 1,0 1-1,-1-1 0,0 1 1,0 0-1,3 7 0,1 3-7464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01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0 134 12844,'0'0'4895,"11"-8"-4809,-9 7-82,6-5 41,0 0 0,1 1 1,0 0-1,1 0 0,-1 1 0,1 0 0,0 1 1,18-4-1,89-15 704,-49 8-60,102-7 0,-147 20-478,1 1 1,-1 1-1,1 1 1,-1 2-1,1 0 1,-1 1-1,-1 1 1,29 12-1,37 20 409,-39-15-294,0-2-1,1-2 1,0-3-1,2-2 1,67 11 0,-57-21-95,0-2 0,0-3 0,103-15 1,179-53 228,23-2-356,-225 56-41,170 5 1,141 28 472,-287-9-276,641-30 1006,-485 7-1026,-247 16-181,0 3-1,93 19 1,-161-23-59,292 45 519,-265-44-438,-1-1-1,0-2 1,0-1-1,0-2 1,0-1 0,0-2-1,33-11 1,7-11 214,-55 21-270,0 0-1,0 1 1,0 1-1,1 0 1,0 2-1,0 0 0,24-1 1,-39 5-50,-1 1 1,0-1-1,0 1 1,1 0-1,-1 0 1,0 0-1,0 0 1,0 0-1,0 1 1,0 0-1,5 3 1,20 9-2987,-18-13-2151,-9-7-3187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24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1 524 8968,'0'0'4245,"10"-9"-3391,3-1-787,0 0 0,1 1 0,0 0 0,0 1 0,1 0 0,0 2 0,1-1 0,29-6 0,-2 5 240,1 2 1,0 2-1,51 1 0,136 17 1975,-10-1-1058,672-70 1181,-463 18-1511,862-18 717,3 46-706,-740 10-341,479 0 1333,558-6-989,-2-48-798,-1234 33-164,1672-67 1678,204 134-1080,-2182-44-539,2629 41 92,-1181-95-43,-1209 38-50,-234 12-133,441-37-1968,-479 37 716,0 0-1,0-1 1,18-7 0,18-15-6872,-2-6-6716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29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14958,'0'0'4741,"13"-5"-4533,3 0-65,1 0 0,-1 1 1,1 0-1,-1 1 0,1 1 0,0 1 1,0 1-1,0 0 0,0 1 0,0 1 1,26 6-1,24 16 595,1-3 0,1-3 0,135 17 0,-80-31-8,1-6-1,181-27 1,5 0-141,-236 26-292,1 3-1,87 12 0,161 41 271,116 13-392,381-49-54,-544-19-87,21 5-10,160-1-35,-4-35 281,-155-18-73,-138 21 206,182-10 1,-257 38 268,-86 2-575,-25 1-364,13-1-363,2 1-993,-1-1 0,0-1 0,0 1 0,-17-5 0,-14-8-5765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33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13805,'0'0'4068,"10"-9"-3118,18-13-910,0 1-1,2 1 1,0 2-1,34-15 1,-27 18-18,1 3 0,0 1 1,1 1-1,0 3 0,40-3 1,204 0 3,-181 11 801,135-18 1,14-28 385,-112 19-1027,171-12 0,384 46 121,-303 6-288,-184-9 10,354 54 1,-368-24-10,506 76 50,-317-56-47,-180-23 40,327 12 1,68-84 663,-282 12-477,228-27-155,207-11-30,532 61 319,105 32 962,-1159-38-1307,277-48 1,173-9 30,-131 73-1080,192-8-1300,-705 1 1994,388-29-7275,-275 15 1116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48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0 644 2819,'0'0'6032,"6"-7"-5338,0 2-538,0 0-1,0 1 1,1-1-1,0 1 1,-1 1-1,1-1 1,1 1-1,-1 0 1,0 1-1,1 0 1,-1 0-1,1 1 1,0-1-1,13 1 1,365-8 1536,-231 10-1011,186-23-1,-264 11-588,786-76 1706,333 34-372,-179 12-1248,-318 16 327,1129 12 1945,-1464 20-2148,432-46-1,-463 3-50,852-63 977,-980 93-1129,871-53 550,-805 27-449,256-24 21,-364 46-109,201 13 1,-276 7 152,117 28 0,-133-21-54,0-4 0,136 7 0,-203-19-555,0-1-1,0-1 1,1 1 0,-1-1-1,0 0 1,8-2-1,-12 2-24,1 0-1,-1 1 1,1-1 0,-1 0-1,0 0 1,1 0-1,-1 0 1,0 0 0,0 0-1,0 0 1,0-1-1,0 1 1,0 0 0,0-1-1,0 1 1,1-2-1,2-18-8022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4:49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0 220 16816,'0'0'80,"10"6"-1036,1 0 897,0-1-1,1 0 1,0-1-1,0-1 1,1 0-1,-1 0 1,0-1-1,1-1 1,0 0-1,-1-1 1,14-1-1,158-21-60,-147 16 106,1056-93-3,-429 52 653,795-37 3485,47 121-3677,-404-2 393,-229-31-315,224 6-35,-2 51-359,-895-41-365,281 23-1119,-163-31-5448,-160-14-3878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5:22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3122 81 6502,'-371'5'1303,"1"17"-1,-393 74 1,675-79-1132,1 4 0,1 4 0,0 3 0,-96 48 0,117-43 91,1 3-1,1 2 0,3 4 1,1 2-1,-82 80 0,65-47-187,4 3-1,4 3 0,4 3 0,-57 100 0,83-121-66,4 2 0,2 1 1,4 2-1,2 1 0,4 1 1,-22 121-1,38-145-19,2-1 1,3 0-1,1 1 0,2 0 0,2-1 1,3 0-1,1 0 0,3-1 1,1 0-1,3-1 0,1 0 1,3-1-1,1-1 0,2-1 1,32 46-1,-11-25 10,3-2 1,2-2-1,3-3 1,99 87-1,-67-77 7,2-3 0,172 94 0,-107-81 5,173 60 0,162 25 0,-111-57 38,653 95 0,-850-180 8,0-7-1,1-9 0,0-7 0,-1-8 0,196-38 0,540-164 509,-16-64-151,-29-50-110,-676 241-153,-4-9 0,242-164 0,-366 216-114,-1-3 0,-3-2 1,-2-2-1,69-80 0,-108 107 66,-1 0 1,-1-1-1,-2-1 1,0 0 0,21-57-1,-30 62 107,0 0-1,-1-1 1,-1 0 0,0 0-1,-2 0 1,-1 0 0,-1 0-1,-1 0 1,-3-25 0,-4 11-86,-1-1 1,-1 1-1,-2 1 1,-2-1-1,-1 2 1,-1 0-1,-2 1 1,-33-45-1,-1 9 80,-3 1-1,-99-93 1,65 81-76,-3 4 0,-3 4 0,-110-63 0,-335-145-21,293 172 147,-5 11 0,-3 12 1,-4 10-1,-423-64 0,460 111-237,-2 9 0,-1 11 0,1 9-1,-1 10 1,-423 77 0,-159 116-3780,371-78-917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5:26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4104 86 8104,'-54'0'1042,"-597"-6"4234,-1-33-3832,190 2-1345,338 34-101,-215 21 1,243-3-10,0 4 0,2 4 0,0 5 0,-138 60 0,107-29 439,2 4-1,-184 130 1,235-141-340,3 3 1,2 3 0,-97 110 0,127-125-68,3 2 0,1 2 0,2 0-1,3 2 1,2 1 0,-36 95 0,55-123-5,0 0 0,2 0 0,1 1 0,0 0 0,2-1-1,0 29 1,3-37-9,0-1 1,1 1-1,0-1 0,1 0 0,0 0 1,2 0-1,-1 0 0,2 0 0,-1-1 0,2 0 1,12 19-1,6 0-12,1 0-1,1-2 1,2-1 0,1-1 0,1-2 0,40 26-1,217 114-14,-195-116 18,51 29 4,487 246 32,-507-270-26,2-5 1,3-6-1,164 34 1,158-16 67,5-31 58,-102-9 3,1289 172-49,-807-82-64,458-36 32,3-98 56,-846 10 40,70-7-120,-2-23 0,784-167 0,13-128 374,-1294 331-361,196-61 272,-188 57-268,-1-2-1,0-1 0,-1-1 0,-1-1 0,27-21 0,-46 30-15,-1 1 0,0-1 0,0-1 0,0 1 0,-1-1 0,0 0 0,-1-1 0,0 0 0,0 1 0,-1-1 0,0-1 0,0 1 0,-1-1 0,0 1 0,-1-1 0,0 0 0,0-10 0,-1 7 22,-1 0 1,-1 1-1,0-1 0,-1 1 0,0-1 0,-1 1 0,0 0 1,-1 0-1,0 0 0,-1 0 0,-1 1 0,0 0 1,-9-13-1,-10-11 7,-2 1 0,-2 2 0,-1 1 0,-1 1 0,-2 2 1,-1 1-1,-48-30 0,-11 3 52,-177-77 1,12 30-69,-442-112 1,-291-1-100,854 187 66,-1288-229 102,-7 32 267,933 147-137,-846-74 579,1132 143-856,1 10-1,-1 9 1,2 9 0,-286 65-1,309-35-668,-261 107 1,-160 123-7172,306-124-6237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5:37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438 544 13965,'-11'3'1410,"9"-2"-1372,-4 0 23,-1 1 1,0 0-1,1 0 1,-1 1-1,1 0 1,0 0-1,0 0 1,0 1-1,0 0 1,0 0-1,1 0 1,0 1-1,0 0 1,0 0-1,1 0 1,-6 8-1,-2 10-61,1 1-1,1 0 0,1 1 1,-9 40-1,-14 110-36,19-91 29,-31 159 36,-113 847 441,145-902-236,9 1 0,7-1 0,9 0 0,9 0 0,73 301 0,-79-433-150,4 0 0,1-2 0,3 0 0,3-2 1,1 0-1,3-2 0,2-2 0,2 0 0,2-3 0,2-1 0,2-2 0,1-1 0,3-3 0,1-1 0,1-3 0,3-2 0,59 30 0,-30-24-19,2-3 0,1-4-1,124 29 1,-83-34 17,227 18-1,610-58 107,693-91-65,-577 35-3,775 7 605,-561 28-568,194 38-65,-394 34-23,0-32-95,-970-5 29,1178-78-3,-1198 69 7,120-11 44,629-65 163,-10-59-140,181-132 283,-115 28-66,-715 194-334,-3-8-1,-3-8 0,-3-9 0,252-149 0,-334 167 59,-3-4-1,-2-4 1,-4-4-1,-3-4 1,-4-3 0,-3-5-1,-4-2 1,-3-4-1,-5-3 1,-4-3-1,-4-3 1,59-135-1,-98 188 66,-3-2 0,15-58-1,-29 88-96,0-1-1,-1 1 1,-1-1-1,-1 0 1,0 0-1,-2 0 1,0 0-1,-7-35 1,3 42-8,0 0-1,0 0 1,-1 0 0,-1 1 0,0 0 0,0 0 0,-2 1 0,1-1-1,-1 2 1,-1 0 0,-14-13 0,-3 1 11,0 1 0,-2 1 0,-44-24 0,-18-1 14,-173-61 0,-108-6 337,251 78-88,-296-73-38,-638-78 0,-445 43-317,1315 127 109,-3554-199 227,961 109-170,1363 30 1,-1602-102 740,2977 174-781,-1275-68 1155,988 70-1020,0 14 0,-328 56 0,388-20-819,3 12 0,2 11 1,-351 146-1,487-168-2340,42-24-2820,-5-5-7942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6T10:46:27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11339 451 13036,'-548'-60'3383,"165"24"-1801,275 17-1287,1-5 1,-124-45-1,128 35-231,-1 5 0,-143-21 0,20 34 668,-277 14-1,212 7-64,-784-70 684,224 20-1451,-1 59-8,-712-34 183,199 51-102,1165-15 42,-943 99 269,1027-97-260,0 6 0,2 4 0,-189 73 0,252-79-18,1 3 1,0 1-1,3 3 1,0 2-1,2 2 0,1 1 1,2 3-1,2 2 1,-70 82-1,78-77-27,1 2 0,3 2 0,1 0 0,-21 54 0,35-67 4,2 0 1,1 1 0,2 1 0,1 0-1,2 0 1,-2 72 0,9-76 13,1 0 0,2 0 0,1-1 1,2 0-1,1 0 0,1 0 0,2-1 0,1 0 0,1-1 0,2-1 0,1 0 1,35 47-1,-20-34-1,1-3-1,2 0 1,1-2 0,80 63 0,-55-56-12,2-3 0,122 59 0,3-21-23,309 86-1,-414-141 38,289 79 27,3-16 0,489 48 0,-521-99-23,592 69 23,736 50 76,-988-140-90,828-88-1,-620-30 67,-109 11-25,-28-6-181,-15-71 1,-456 82 142,387-178-1,-599 230-29,-3-3 0,-1-3 0,-2-3 0,-2-2 0,-2-3 0,61-66 0,-76 67 24,-1-3 0,-4-1 0,-1-2 0,-3-1 0,-2-2 0,-3-2 0,35-92 0,-57 129 0,-2 0 1,-1-1-1,0 0 0,-2 0 1,-1 0-1,-1 0 0,-1-41 0,-2 51-3,-1-1 0,0 1 0,-1 0 0,0 0 0,-1 0-1,-1 1 1,0-1 0,-1 1 0,0 0 0,-1 1-1,0 0 1,-1 0 0,0 0 0,-18-17 0,3 7 2,-1 2 1,-1 0 0,-1 1 0,-1 2-1,0 1 1,-1 1 0,-1 1-1,-51-15 1,-15 2 27,-140-20 0,-268-22 66,-38-6 326,35-15-21,-166-28-263,-4 38-623,-22 55-1986,232 43-3267,152 11-2168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1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1081 11883,'0'0'7303,"-3"-10"-3182,-7-22-1044,6 22-683,9 29-1619,0-2-755,0 1-1,2-1 1,0 0 0,1-1-1,1 0 1,0 0-1,1-1 1,21 24-1,-30-38-18,0 0 0,0 1 0,0-1 0,0 0 0,0 0-1,0 0 1,0 0 0,1 0 0,-1 0 0,0-1 0,1 1-1,-1 0 1,1-1 0,-1 1 0,1-1 0,-1 1 0,1-1-1,-1 0 1,1 0 0,-1 1 0,1-1 0,-1 0 0,1 0-1,0-1 1,-1 1 0,1 0 0,-1 0 0,1-1-1,-1 1 1,1-1 0,-1 0 0,1 1 0,-1-1 0,0 0-1,1 0 1,-1 0 0,0 1 0,0-1 0,0-1 0,1 1-1,-1 0 1,0 0 0,0 0 0,-1-1 0,3-1 0,2-7 110,0 1 0,0-1 0,-1 0 0,0 0 0,3-14 0,1-7 181,-1 0-1,-1-1 1,-2 1 0,-1-1-1,-1 0 1,-2 0-1,-7-54 1,3 71-292,1 24 0,1 28 0,4-19 0,0 0 0,1 0 0,1-1 0,1 0 0,0 1 0,2-1 0,-1-1 0,2 1 0,0-2 0,1 1 0,18 23 0,-25-36 0,1-1 0,0 1 0,-1 0 0,1-1 0,0 1 0,0-1 0,0 0 0,0 0 0,1 0 0,-1-1 0,1 1 0,-1-1 0,5 2 0,-5-3 0,-1 0 0,0 0 0,1 0 0,-1 0 0,0 0 0,1 0 0,-1 0 0,0-1 0,1 1 0,-1-1 0,0 0 0,1 0 0,-1 0 0,0 0 0,0 0 0,3-2 0,0-1 0,-1 0 0,1-1 0,-1 0 0,0 0 0,0 0 0,0 0 0,-1-1 0,0 1 0,0-1 0,0 0 0,0 0 0,-1 0 0,0 0 0,1-7 0,1-6 0,-1-1 0,-1 1 0,-1-1 0,0 0 0,-4-31 0,2 41 0,0-1 0,-1 1 0,-1 0 0,1 0 0,-2 0 0,1 0 0,-1 0 0,-1 1 0,0 0 0,0 0 0,-1 0 0,-8-10 0,6 15 0,7 14 0,8 16 0,-5-20 0,1 0 0,0-1 0,0 1 0,1-1 0,-1 0 0,1 0 0,0 0 0,1 0 0,-1 0 0,1-1 0,0 0 0,0 0 0,0-1 0,0 1 0,9 3 0,-10-6 0,-1 1 0,1-1 0,-1-1 0,1 1 0,0 0 0,0-1 0,-1 0 0,1 0 0,0 0 0,-1 0 0,1 0 0,0-1 0,0 0 0,-1 1 0,1-2 0,-1 1 0,1 0 0,-1-1 0,1 1 0,-1-1 0,0 0 0,0 0 0,0 0 0,0-1 0,0 1 0,-1-1 0,5-4 0,4-6 0,-1 0 0,0-1 0,0 0 0,-2-1 0,0 0 0,0-1 0,-2 1 0,6-19 0,-8 21 0,-1 0 0,0 0 0,0 0 0,-2-1 0,0 1 0,0-1 0,-1 0 0,-1 1 0,0-1 0,-5-23 0,4 33 0,1 0 0,-1 0 0,0 1 0,0-1 0,0 0 0,0 1 0,0-1 0,-1 1 0,0 0 0,1 0 0,-1 0 0,0 0 0,-1 1 0,1-1 0,0 1 0,-1 0 0,0 0 0,1 0 0,-8-3 0,9 4 0,-1 1 0,1-1 0,0 1 0,-1-1 0,1 1 0,-1 0 0,1 0 0,0 0 0,-1 0 0,1 1 0,-1-1 0,1 0 0,0 1 0,-1 0 0,1-1 0,0 1 0,0 0 0,0 0 0,-1 1 0,1-1 0,0 0 0,0 1 0,1-1 0,-1 1 0,0-1 0,0 1 0,1 0 0,-1 0 0,1 0 0,0 0 0,-1 0 0,1 0 0,0 0 0,-1 5 0,-3 7 0,0 1 0,1 0 0,1 0 0,0 1 0,2-1 0,-1 27 0,2-33 0,0-1 0,0 0 0,1 1 0,0-1 0,0 0 0,1 0 0,0 0 0,1 0 0,0 0 0,0-1 0,1 1 0,-1-1 0,2 0 0,5 8 0,-8-12 0,1-1 0,-1 1 0,1 0 0,0-1 0,0 0 0,0 0 0,1 0 0,-1 0 0,0 0 0,1 0 0,-1-1 0,1 0 0,0 0 0,-1 0 0,1 0 0,0 0 0,-1-1 0,1 0 0,0 1 0,5-2 0,-3 0 0,0 0 0,-1-1 0,1 0 0,0 0 0,-1-1 0,1 0 0,-1 1 0,0-2 0,0 1 0,0-1 0,7-6 0,2-4 0,0 0 0,-2-2 0,0 1 0,0-1 0,-2-1 0,16-30 0,-18 26 0,-1 1 0,7-32 0,-5 17 0,0 86 0,-8-43 0,11 61 0,-12-66 0,1 0 0,0 0 0,-1-1 0,1 1 0,1 0 0,-1-1 0,0 1 0,1-1 0,-1 1 0,1-1 0,0 1 0,-1-1 0,1 0 0,0 0 0,1 0 0,-1 0 0,0-1 0,0 1 0,1 0 0,3 1 0,-4-3 0,0 0 0,0 0 0,0 0 0,0 0 0,0-1 0,0 1 0,0 0 0,0-1 0,-1 0 0,1 1 0,0-1 0,0 0 0,-1 0 0,1 0 0,0 0 0,-1 0 0,1 0 0,-1-1 0,1 1 0,-1 0 0,0-1 0,0 1 0,0-1 0,0 0 0,0 1 0,1-3 0,28-53 0,-25 47 0,18-46 0,30-117 0,-41 130 0,-2 21 0,-10 22 0,0 0 0,0 0 0,1 0 0,-1 0 0,0 0 0,0 0 0,1 0 0,-1 0 0,0 0 0,0 0 0,1 0 0,-1 0 0,0 0 0,0 0 0,1 0 0,-1 0 0,0 1 0,0-1 0,1 0 0,-1 0 0,0 0 0,0 0 0,1 0 0,-1 1 0,0-1 0,0 0 0,0 0 0,0 0 0,1 1 0,-1-1 0,0 0 0,0 0 0,0 0 0,0 1 0,0-1 0,0 0 0,1 0 0,-1 1 0,0-1 0,0 1 0,11 41 0,-8-30 0,3 16 0,2 0 0,1-1 0,16 37 0,-24-63 0,-1 1 0,1 0 0,0-1 0,-1 1 0,1-1 0,0 1 0,0-1 0,0 1 0,1-1 0,-1 0 0,0 0 0,0 1 0,1-1 0,-1 0 0,0 0 0,1 0 0,-1 0 0,1-1 0,0 1 0,-1 0 0,1-1 0,3 2 0,-4-3 0,1 1 0,0 0 0,-1-1 0,1 0 0,0 1 0,-1-1 0,1 0 0,-1 1 0,1-1 0,-1 0 0,1 0 0,-1 0 0,0-1 0,1 1 0,-1 0 0,0 0 0,0-1 0,1-1 0,5-7 0,0-1 0,-2 0 0,1 0 0,7-22 0,-2-12 0,-1-1 0,-3 1 0,-1-1 0,-3-1 0,-2-54 0,19 200 0,-15-78 0,-1-5 0,-2-2 0,1 0 0,1 0 0,0 0 0,1-1 0,0 1 0,1-1 0,1-1 0,14 22 0,-20-33 0,0 1 0,0-1 0,1 1 0,-1-1 0,1 1 0,-1-1 0,1 0 0,-1 0 0,1 0 0,0 0 0,0 0 0,0 0 0,-1 0 0,1-1 0,0 1 0,0-1 0,0 1 0,0-1 0,0 0 0,0 0 0,0 0 0,0 0 0,0 0 0,0 0 0,0 0 0,0-1 0,0 1 0,0-1 0,0 1 0,0-1 0,-1 0 0,1 0 0,0 0 0,2-2 0,0 0 0,-1 0 0,1 0 0,-1 0 0,0 0 0,0-1 0,-1 0 0,1 1 0,-1-1 0,1 0 0,-1 0 0,-1-1 0,1 1 0,0 0 0,0-6 0,0-1-375,0 0 0,-1-1 0,0 1 1,-1-1-1,-1 1 0,-2-21 0,-1 15-965,0 0-1,-1 1 1,-1 0 0,0 0 0,-1 0-1,-16-26 1,-12-10-7890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1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71 10346,'-15'-11'6886,"3"4"-2401,3 2 447,2 1-1505,5-1-928,2 1-2307,0 0-192,0-2 0,4-1 0,8 1 0,0 0-4004,2 2-3299,1 3-5701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1 273 16464,'0'0'4559,"3"10"-700,3 7-3162,2 1-1,0-1 1,1-1-1,0 1 1,1-2-1,22 27 0,92 84 2314,-99-102-3010,-2 2 0,0 0 0,-2 2 0,-1 0 0,-1 1 0,-2 1 0,-1 1 0,-1 0 0,-1 1 0,17 63 0,-31-93 0,1 0 0,0-1 0,-1 1 0,1 0 0,-1 0 0,0-1 0,0 1 0,1 0 0,-1 0 0,0 0 0,0-1 0,-1 1 0,1 0 0,0 0 0,-1 0 0,1-1 0,-1 1 0,1 0 0,-1-1 0,0 1 0,0 0 0,1-1 0,-1 1 0,0-1 0,-1 1 0,1-1 0,0 0 0,0 1 0,-1-1 0,-1 1 0,0-1 0,0 0 0,-1 0 0,1 0 0,-1-1 0,1 0 0,-1 0 0,1 0 0,0 0 0,-1 0 0,1 0 0,-1-1 0,1 0 0,0 0 0,-1 0 0,-5-2 0,4 1 0,1 0 0,-1 0 0,0 0 0,1 0 0,-1-1 0,1 0 0,-1 0 0,1 0 0,0 0 0,1-1 0,-1 1 0,0-1 0,1 0 0,0 0 0,0 0 0,0-1 0,1 1 0,-1-1 0,1 0 0,0 1 0,0-1 0,1 0 0,0 0 0,-1 0 0,2 0 0,-1 0 0,0-1 0,1 1 0,0 0 0,1-7 0,3-13 0,0 0 0,2 1 0,1 0 0,1 0 0,11-24 0,-5 13 0,8-26 0,-3 0 0,18-99 0,-33 134 0,0 0 0,-2-1 0,-1 1 0,-2 0 0,0-1 0,-2 1 0,0 0 0,-15-51 0,16 73 0,-17-42 0,18 44 0,0 0 0,0 1 0,0-1 0,0 0 0,-1 0 0,1 1 0,-1-1 0,1 1 0,-1-1 0,0 1 0,1 0 0,-1 0 0,0 0 0,0 0 0,0 0 0,0 0 0,0 0 0,0 0 0,-3 0 0,4 1 0,0 0 0,-1 1 0,1-1 0,0 1 0,0-1 0,-1 1 0,1-1 0,0 1 0,0-1 0,0 1 0,0 0 0,0 0 0,0 0 0,0 0 0,0-1 0,0 1 0,0 0 0,1 1 0,-1-1 0,0 0 0,1 0 0,-1 0 0,0 0 0,1 0 0,0 1 0,-1-1 0,1 0 0,0 0 0,-1 3 0,-8 46 0,8-41 0,-4 29 0,1 0 0,2 56 0,2-85 0,0 0 0,1 0 0,0 0 0,1 0 0,0 0 0,0 0 0,1-1 0,0 1 0,0-1 0,1 1 0,0-1 0,0-1 0,1 1 0,0-1 0,1 1 0,10 9 0,-13-14 9,0-1 0,0 1 1,0-1-1,1 0 0,-1 0 0,1 0 1,-1-1-1,1 1 0,0-1 0,0 0 1,-1 0-1,1 0 0,0-1 0,0 1 1,0-1-1,0 0 0,0 0 0,0 0 0,0-1 1,0 0-1,0 1 0,0-1 0,-1 0 1,1-1-1,0 1 0,-1-1 0,1 1 1,-1-1-1,1 0 0,-1-1 0,0 1 0,0-1 1,0 1-1,0-1 0,0 0 0,3-4 1,2-2-166,0-1 1,-1-1 0,1 1-1,-2-1 1,0 0 0,0-1 0,-1 1-1,0-1 1,-1 0 0,3-15-1,0-25-6677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16560,'0'0'7142,"61"18"-6597,-26 3 896,4 7-704,5 6-160,-3-1-289,1 2-224,-2 0-897,-7-4-1857,-7-5-2371,-15-3-3587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24 534 16752,'-4'-12'2311,"0"0"-1818,0 0-1,1 0 0,0 0 0,1-1 0,0 1 0,1-1 0,1 0 0,0 1 1,0-1-1,1 1 0,1-1 0,0 1 0,1-1 0,1 1 0,6-17 0,7-6-182,2 0-1,43-58 1,-50 77-313,1 1-1,0 0 1,1 1 0,1 1 0,0 0-1,1 1 1,26-16 0,-38 26-17,0-1-1,-1 1 1,1 0 0,0 1 0,1-1 0,-1 1 0,0 0 0,0 0 0,1 0-1,-1 0 1,1 1 0,-1 0 0,0 0 0,1 0 0,-1 0 0,1 1 0,-1 0-1,0 0 1,6 2 0,-6-1 36,-1 0 0,1 1 1,-1-1-1,0 1 0,0 0 0,0 0 0,0 1 0,0-1 0,-1 0 0,1 1 1,-1 0-1,0-1 0,0 1 0,0 0 0,-1 0 0,1 0 0,-1 0 0,0 1 0,1 6 1,3 22 438,0 0 0,-3 0 0,0 1 0,-2-1 1,-2 1-1,-1-1 0,-1 0 0,-2 0 1,-2 0-1,-21 60 0,34-103-453,1 0 1,0 1-1,0 0 0,1 0 1,0 1-1,1-1 0,0 2 1,0-1-1,0 1 0,1 0 1,19-10-1,-12 7-22,0 2 0,0 0 0,1 1 0,0 0 0,0 2 0,32-7 0,-41 11-43,1-1 1,0 1 0,0 1-1,0 0 1,0 0-1,0 1 1,0 0 0,0 1-1,0-1 1,0 2-1,-1-1 1,14 7 0,-18-6 95,1 0 1,-1 0-1,1 1 1,-1-1-1,0 1 1,0 0-1,-1 0 0,1 1 1,-1-1-1,0 1 1,0 0-1,-1-1 1,1 1-1,-1 0 1,0 1-1,0-1 1,-1 0-1,0 1 1,0-1-1,0 0 1,0 10-1,0 4-16,-1 0 0,0 0 0,-2 0 0,0-1-1,-2 1 1,1 0 0,-2-1 0,-1 0 0,0 0 0,-15 28 0,17-36-17,-2-1 0,1 1 0,-1-1 0,0 0 0,-1-1 0,0 1 0,-1-1 0,0-1 0,0 1 0,0-1 0,-1-1 0,0 0 1,0 0-1,-1 0 0,1-1 0,-1-1 0,-1 0 0,1 0 0,-18 3 0,25-6-6,-1 0 0,1-1 0,-1 1 1,1-1-1,0 0 0,-1 0 0,1 0 0,0 0 0,-1-1 0,1 0 0,0 1 1,-1-1-1,1 0 0,0 0 0,0-1 0,0 1 0,0-1 0,0 0 0,0 1 1,0-1-1,1-1 0,-1 1 0,1 0 0,-1-1 0,1 1 0,0-1 0,0 1 1,0-1-1,0 0 0,0 0 0,1 0 0,-1 0 0,1 0 0,0-1 0,0 1 1,0 0-1,1 0 0,-1-1 0,1 1 0,-1 0 0,1-1 0,0 1 0,1-1 1,-1 1-1,0 0 0,1-1 0,0 1 0,0 0 0,2-6 0,6-13-1694,2 1 0,1-1-1,0 2 1,1 0 0,2 0 0,29-31-1,-16 17-2294,18-21-5182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0 213 5605,'0'0'23078,"8"11"-22005,28 33-155,-34-42-887,0 0 0,0 1 0,0-1 0,0 0 0,0 0 0,0 0 0,0 0 0,1-1 0,-1 1 0,1-1 0,-1 1 0,1-1 0,0 0 0,0 0 0,-1 0 0,1 0 0,0-1 0,0 1 0,0-1 0,0 1 0,0-1 0,0 0 0,0 0 0,0-1 0,0 1 0,0-1 0,0 1 0,-1-1 0,1 0 0,0 0 0,0 0 0,-1 0 0,1-1 0,0 1 0,-1-1 0,0 1 0,1-1 0,-1 0 0,0 0 0,3-3 0,4-5 86,1-1 1,-1 0-1,-1-1 1,0 0-1,-1-1 1,7-15-1,53-122-117,-66 148-103,-1 1-1,1-1 1,0 1-1,-1-1 1,1 1 0,0 0-1,0-1 1,0 1-1,0 0 1,0 0 0,0 0-1,0-1 1,1 1 0,-1 0-1,0 1 1,1-1-1,-1 0 1,0 0 0,1 1-1,-1-1 1,1 0-1,-1 1 1,1 0 0,0-1-1,-1 1 1,1 0-1,-1 0 1,1 0 0,-1 0-1,3 0 1,2 2-871,0 0-1,1 0 1,-1 1 0,0-1-1,-1 1 1,9 6 0,-10-6 405,0 0 0,1 0 1,-1-1-1,1 1 0,0-1 0,0 0 0,0-1 1,0 1-1,0-1 0,0 0 0,0 0 1,6 0-1,11-5-4914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24 429 9001,'0'0'10810,"-5"10"-10036,1 1-481,1-1 1,0 1-1,0 0 1,1-1-1,1 1 1,0 0-1,0 16 0,0-23-142,1 0-1,0-1 0,0 1 0,1 0 0,-1 0 0,1-1 0,-1 1 0,1-1 0,0 1 0,1-1 0,-1 1 0,1-1 0,-1 0 0,1 1 0,0-1 0,0 0 0,0 0 0,1 0 0,-1-1 0,1 1 0,0 0 0,-1-1 0,1 0 0,0 0 0,0 0 0,1 0 0,-1 0 0,0 0 0,1-1 0,4 2 0,-6-3-89,1 0 0,-1 0 0,0 0 0,1-1 0,-1 1 0,0 0-1,1-1 1,-1 0 0,0 0 0,0 0 0,0 0 0,0 0 0,0 0 0,0 0-1,0 0 1,0-1 0,0 1 0,0-1 0,-1 0 0,1 1 0,-1-1-1,1 0 1,-1 0 0,0 0 0,1 0 0,-1 0 0,0 0 0,1-4-1,5-9 357,-1-1-1,8-29 0,-11 37-253,7-33 60,-2-1 0,-1 0 0,-2 0 0,-2 0 0,-2-1 0,-2 1 0,-1 0 0,-9-45 0,9 78-223,1 3 0,0 0 0,0 0 0,-1 0 0,0 0 0,0 1 0,-4-7 0,4 65 0,9-16 0,1-1 0,25 67 0,-25-82 0,1 0 0,1-1 0,1-1 0,0 0 0,2 0 0,18 21 0,-29-38 0,0 1 0,1 0 0,-1-1 0,1 1 0,0-1 0,0 0 0,0 0 0,0 0 0,0 0 0,0 0 0,0-1 0,1 1 0,-1-1 0,1 0 0,-1 0 0,1 0 0,-1-1 0,1 1 0,-1-1 0,1 0 0,0 0 0,5-1 0,-6 0 0,1 0 0,0-1 0,0 0 0,0 0 0,-1 0 0,1 0 0,-1-1 0,0 0 0,0 1 0,1-1 0,-2 0 0,1 0 0,0-1 0,-1 1 0,1 0 0,-1-1 0,0 0 0,0 1 0,1-6 0,6-13 0,-2-1 0,0 1 0,-2-2 0,0 1 0,-2-1 0,0 1 0,-2-1 0,0 0 0,-2 0 0,-1 0 0,0 1 0,-9-33 0,11 56 0,-12-32 0,12 31 0,0 0 0,-1 1 0,1-1 0,0 0 0,0 0 0,-1 0 0,1 1 0,-1-1 0,1 0 0,-1 0 0,1 1 0,-1-1 0,1 0 0,-1 1 0,1-1 0,-1 1 0,0-1 0,1 1 0,-1-1 0,0 1 0,0-1 0,1 1 0,-1 0 0,0 0 0,0-1 0,0 1 0,1 0 0,-1 0 0,0 0 0,0 0 0,0-1 0,-1 2 0,1 0 0,0 0 0,0 0 0,0 0 0,0 1 0,0-1 0,1 0 0,-1 1 0,1-1 0,-1 1 0,1-1 0,-1 1 0,1-1 0,0 1 0,-1-1 0,1 1 0,0-1 0,0 4 0,1 36 0,0-30 0,-1 3 0,2-1 0,-1 0 0,2 1 0,0-1 0,0 0 0,2-1 0,-1 1 0,1-1 0,10 17 0,-13-25 0,1-1 0,-1 1 0,1 0 0,0-1 0,0 0 0,0 1 0,0-1 0,1 0 0,-1-1 0,1 1 0,0-1 0,0 1 0,7 2 0,-8-4 0,1-1 0,-1 1 0,1-1 0,0 1 0,-1-1 0,1 0 0,-1-1 0,1 1 0,-1 0 0,1-1 0,-1 0 0,1 0 0,-1 0 0,1 0 0,-1-1 0,0 1 0,0-1 0,0 0 0,6-4 0,-2 1-346,-1-1-1,1 1 1,-1-1-1,0-1 1,0 1 0,5-9-1,-3 4-805,-1-1-1,-1 0 1,0-1-1,-1 1 1,0-1-1,-1 0 1,0-1-1,-1 1 1,0-1-1,0-18 1,-2-23-5463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26.03.2026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90AFE8-7004-57D6-5CC2-5C4D4E9E13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6">
            <a:extLst>
              <a:ext uri="{FF2B5EF4-FFF2-40B4-BE49-F238E27FC236}">
                <a16:creationId xmlns:a16="http://schemas.microsoft.com/office/drawing/2014/main" id="{A3C8A49A-1916-A27E-DE89-29CF0CCD9A7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1pPr>
            <a:lvl2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2pPr>
            <a:lvl3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3pPr>
            <a:lvl4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4pPr>
            <a:lvl5pPr eaLnBrk="0" hangingPunct="0"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6213" algn="l"/>
                <a:tab pos="2173288" algn="l"/>
                <a:tab pos="2895600" algn="l"/>
              </a:tabLst>
              <a:defRPr sz="22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300AD6E-65F9-4309-9C0C-9ED38E9DA83C}" type="slidenum">
              <a:rPr lang="de-DE" sz="1200">
                <a:solidFill>
                  <a:srgbClr val="000000"/>
                </a:solidFill>
                <a:latin typeface="Sparkasse Rg" pitchFamily="34" charset="0"/>
              </a:rPr>
              <a:pPr eaLnBrk="1" hangingPunct="1"/>
              <a:t>20</a:t>
            </a:fld>
            <a:endParaRPr lang="de-DE" sz="1200">
              <a:solidFill>
                <a:srgbClr val="000000"/>
              </a:solidFill>
              <a:latin typeface="Sparkasse Rg" pitchFamily="34" charset="0"/>
            </a:endParaRPr>
          </a:p>
        </p:txBody>
      </p:sp>
      <p:sp>
        <p:nvSpPr>
          <p:cNvPr id="369667" name="Rectangle 2">
            <a:extLst>
              <a:ext uri="{FF2B5EF4-FFF2-40B4-BE49-F238E27FC236}">
                <a16:creationId xmlns:a16="http://schemas.microsoft.com/office/drawing/2014/main" id="{EC6F97D5-7E3E-3A63-E36F-5868DDFAC1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2950"/>
            <a:ext cx="6619875" cy="3724275"/>
          </a:xfrm>
          <a:ln/>
        </p:spPr>
      </p:sp>
      <p:sp>
        <p:nvSpPr>
          <p:cNvPr id="369668" name="Rectangle 3">
            <a:extLst>
              <a:ext uri="{FF2B5EF4-FFF2-40B4-BE49-F238E27FC236}">
                <a16:creationId xmlns:a16="http://schemas.microsoft.com/office/drawing/2014/main" id="{9162928F-4886-E5C6-7559-B01B1383C6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716463"/>
            <a:ext cx="4992687" cy="4467225"/>
          </a:xfrm>
          <a:noFill/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051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26.03.2026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26.03.2026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26.03.2026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26.03.2026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26.03.2026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26.03.2026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26.03.2026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26.03.2026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26.03.2026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26.03.2026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26.03.2026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26.03.2026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customXml" Target="../ink/ink6.xml"/><Relationship Id="rId17" Type="http://schemas.openxmlformats.org/officeDocument/2006/relationships/image" Target="../media/image8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4.png"/><Relationship Id="rId14" Type="http://schemas.openxmlformats.org/officeDocument/2006/relationships/customXml" Target="../ink/ink7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customXml" Target="../ink/ink514.xml"/><Relationship Id="rId21" Type="http://schemas.openxmlformats.org/officeDocument/2006/relationships/customXml" Target="../ink/ink511.xml"/><Relationship Id="rId42" Type="http://schemas.openxmlformats.org/officeDocument/2006/relationships/customXml" Target="../ink/ink522.xml"/><Relationship Id="rId47" Type="http://schemas.openxmlformats.org/officeDocument/2006/relationships/image" Target="../media/image523.png"/><Relationship Id="rId63" Type="http://schemas.openxmlformats.org/officeDocument/2006/relationships/image" Target="../media/image531.png"/><Relationship Id="rId68" Type="http://schemas.openxmlformats.org/officeDocument/2006/relationships/customXml" Target="../ink/ink535.xml"/><Relationship Id="rId84" Type="http://schemas.openxmlformats.org/officeDocument/2006/relationships/customXml" Target="../ink/ink543.xml"/><Relationship Id="rId89" Type="http://schemas.openxmlformats.org/officeDocument/2006/relationships/image" Target="../media/image544.png"/><Relationship Id="rId16" Type="http://schemas.openxmlformats.org/officeDocument/2006/relationships/image" Target="../media/image509.png"/><Relationship Id="rId107" Type="http://schemas.openxmlformats.org/officeDocument/2006/relationships/image" Target="../media/image553.png"/><Relationship Id="rId11" Type="http://schemas.openxmlformats.org/officeDocument/2006/relationships/customXml" Target="../ink/ink506.xml"/><Relationship Id="rId32" Type="http://schemas.openxmlformats.org/officeDocument/2006/relationships/customXml" Target="../ink/ink517.xml"/><Relationship Id="rId37" Type="http://schemas.openxmlformats.org/officeDocument/2006/relationships/image" Target="../media/image518.png"/><Relationship Id="rId53" Type="http://schemas.openxmlformats.org/officeDocument/2006/relationships/image" Target="../media/image526.png"/><Relationship Id="rId58" Type="http://schemas.openxmlformats.org/officeDocument/2006/relationships/customXml" Target="../ink/ink530.xml"/><Relationship Id="rId74" Type="http://schemas.openxmlformats.org/officeDocument/2006/relationships/customXml" Target="../ink/ink538.xml"/><Relationship Id="rId79" Type="http://schemas.openxmlformats.org/officeDocument/2006/relationships/image" Target="../media/image539.png"/><Relationship Id="rId102" Type="http://schemas.openxmlformats.org/officeDocument/2006/relationships/customXml" Target="../ink/ink552.xml"/><Relationship Id="rId5" Type="http://schemas.openxmlformats.org/officeDocument/2006/relationships/customXml" Target="../ink/ink503.xml"/><Relationship Id="rId90" Type="http://schemas.openxmlformats.org/officeDocument/2006/relationships/customXml" Target="../ink/ink546.xml"/><Relationship Id="rId95" Type="http://schemas.openxmlformats.org/officeDocument/2006/relationships/image" Target="../media/image547.png"/><Relationship Id="rId22" Type="http://schemas.openxmlformats.org/officeDocument/2006/relationships/image" Target="../media/image511.png"/><Relationship Id="rId27" Type="http://schemas.openxmlformats.org/officeDocument/2006/relationships/image" Target="../media/image513.png"/><Relationship Id="rId43" Type="http://schemas.openxmlformats.org/officeDocument/2006/relationships/image" Target="../media/image521.png"/><Relationship Id="rId48" Type="http://schemas.openxmlformats.org/officeDocument/2006/relationships/customXml" Target="../ink/ink525.xml"/><Relationship Id="rId64" Type="http://schemas.openxmlformats.org/officeDocument/2006/relationships/customXml" Target="../ink/ink533.xml"/><Relationship Id="rId69" Type="http://schemas.openxmlformats.org/officeDocument/2006/relationships/image" Target="../media/image534.png"/><Relationship Id="rId80" Type="http://schemas.openxmlformats.org/officeDocument/2006/relationships/customXml" Target="../ink/ink541.xml"/><Relationship Id="rId85" Type="http://schemas.openxmlformats.org/officeDocument/2006/relationships/image" Target="../media/image542.png"/><Relationship Id="rId12" Type="http://schemas.openxmlformats.org/officeDocument/2006/relationships/image" Target="../media/image507.png"/><Relationship Id="rId17" Type="http://schemas.openxmlformats.org/officeDocument/2006/relationships/customXml" Target="../ink/ink509.xml"/><Relationship Id="rId33" Type="http://schemas.openxmlformats.org/officeDocument/2006/relationships/image" Target="../media/image516.png"/><Relationship Id="rId38" Type="http://schemas.openxmlformats.org/officeDocument/2006/relationships/customXml" Target="../ink/ink520.xml"/><Relationship Id="rId59" Type="http://schemas.openxmlformats.org/officeDocument/2006/relationships/image" Target="../media/image529.png"/><Relationship Id="rId103" Type="http://schemas.openxmlformats.org/officeDocument/2006/relationships/image" Target="../media/image551.png"/><Relationship Id="rId108" Type="http://schemas.openxmlformats.org/officeDocument/2006/relationships/customXml" Target="../ink/ink555.xml"/><Relationship Id="rId54" Type="http://schemas.openxmlformats.org/officeDocument/2006/relationships/customXml" Target="../ink/ink528.xml"/><Relationship Id="rId70" Type="http://schemas.openxmlformats.org/officeDocument/2006/relationships/customXml" Target="../ink/ink536.xml"/><Relationship Id="rId75" Type="http://schemas.openxmlformats.org/officeDocument/2006/relationships/image" Target="../media/image537.png"/><Relationship Id="rId91" Type="http://schemas.openxmlformats.org/officeDocument/2006/relationships/image" Target="../media/image545.png"/><Relationship Id="rId96" Type="http://schemas.openxmlformats.org/officeDocument/2006/relationships/customXml" Target="../ink/ink5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4.png"/><Relationship Id="rId15" Type="http://schemas.openxmlformats.org/officeDocument/2006/relationships/customXml" Target="../ink/ink508.xml"/><Relationship Id="rId23" Type="http://schemas.openxmlformats.org/officeDocument/2006/relationships/customXml" Target="../ink/ink512.xml"/><Relationship Id="rId28" Type="http://schemas.openxmlformats.org/officeDocument/2006/relationships/customXml" Target="../ink/ink515.xml"/><Relationship Id="rId36" Type="http://schemas.openxmlformats.org/officeDocument/2006/relationships/customXml" Target="../ink/ink519.xml"/><Relationship Id="rId49" Type="http://schemas.openxmlformats.org/officeDocument/2006/relationships/image" Target="../media/image524.png"/><Relationship Id="rId57" Type="http://schemas.openxmlformats.org/officeDocument/2006/relationships/image" Target="../media/image528.png"/><Relationship Id="rId106" Type="http://schemas.openxmlformats.org/officeDocument/2006/relationships/customXml" Target="../ink/ink554.xml"/><Relationship Id="rId10" Type="http://schemas.openxmlformats.org/officeDocument/2006/relationships/image" Target="../media/image506.png"/><Relationship Id="rId31" Type="http://schemas.openxmlformats.org/officeDocument/2006/relationships/image" Target="../media/image515.png"/><Relationship Id="rId44" Type="http://schemas.openxmlformats.org/officeDocument/2006/relationships/customXml" Target="../ink/ink523.xml"/><Relationship Id="rId52" Type="http://schemas.openxmlformats.org/officeDocument/2006/relationships/customXml" Target="../ink/ink527.xml"/><Relationship Id="rId60" Type="http://schemas.openxmlformats.org/officeDocument/2006/relationships/customXml" Target="../ink/ink531.xml"/><Relationship Id="rId65" Type="http://schemas.openxmlformats.org/officeDocument/2006/relationships/image" Target="../media/image532.png"/><Relationship Id="rId73" Type="http://schemas.openxmlformats.org/officeDocument/2006/relationships/image" Target="../media/image536.png"/><Relationship Id="rId78" Type="http://schemas.openxmlformats.org/officeDocument/2006/relationships/customXml" Target="../ink/ink540.xml"/><Relationship Id="rId81" Type="http://schemas.openxmlformats.org/officeDocument/2006/relationships/image" Target="../media/image540.png"/><Relationship Id="rId86" Type="http://schemas.openxmlformats.org/officeDocument/2006/relationships/customXml" Target="../ink/ink544.xml"/><Relationship Id="rId94" Type="http://schemas.openxmlformats.org/officeDocument/2006/relationships/customXml" Target="../ink/ink548.xml"/><Relationship Id="rId99" Type="http://schemas.openxmlformats.org/officeDocument/2006/relationships/image" Target="../media/image549.png"/><Relationship Id="rId101" Type="http://schemas.openxmlformats.org/officeDocument/2006/relationships/image" Target="../media/image550.png"/><Relationship Id="rId4" Type="http://schemas.openxmlformats.org/officeDocument/2006/relationships/image" Target="../media/image503.png"/><Relationship Id="rId9" Type="http://schemas.openxmlformats.org/officeDocument/2006/relationships/customXml" Target="../ink/ink505.xml"/><Relationship Id="rId13" Type="http://schemas.openxmlformats.org/officeDocument/2006/relationships/customXml" Target="../ink/ink507.xml"/><Relationship Id="rId18" Type="http://schemas.openxmlformats.org/officeDocument/2006/relationships/image" Target="../media/image501.png"/><Relationship Id="rId39" Type="http://schemas.openxmlformats.org/officeDocument/2006/relationships/image" Target="../media/image519.png"/><Relationship Id="rId109" Type="http://schemas.openxmlformats.org/officeDocument/2006/relationships/image" Target="../media/image554.png"/><Relationship Id="rId34" Type="http://schemas.openxmlformats.org/officeDocument/2006/relationships/customXml" Target="../ink/ink518.xml"/><Relationship Id="rId50" Type="http://schemas.openxmlformats.org/officeDocument/2006/relationships/customXml" Target="../ink/ink526.xml"/><Relationship Id="rId55" Type="http://schemas.openxmlformats.org/officeDocument/2006/relationships/image" Target="../media/image527.png"/><Relationship Id="rId76" Type="http://schemas.openxmlformats.org/officeDocument/2006/relationships/customXml" Target="../ink/ink539.xml"/><Relationship Id="rId97" Type="http://schemas.openxmlformats.org/officeDocument/2006/relationships/image" Target="../media/image548.png"/><Relationship Id="rId104" Type="http://schemas.openxmlformats.org/officeDocument/2006/relationships/customXml" Target="../ink/ink553.xml"/><Relationship Id="rId7" Type="http://schemas.openxmlformats.org/officeDocument/2006/relationships/customXml" Target="../ink/ink504.xml"/><Relationship Id="rId71" Type="http://schemas.openxmlformats.org/officeDocument/2006/relationships/image" Target="../media/image535.png"/><Relationship Id="rId92" Type="http://schemas.openxmlformats.org/officeDocument/2006/relationships/customXml" Target="../ink/ink547.xml"/><Relationship Id="rId2" Type="http://schemas.openxmlformats.org/officeDocument/2006/relationships/image" Target="../media/image502.png"/><Relationship Id="rId29" Type="http://schemas.openxmlformats.org/officeDocument/2006/relationships/image" Target="../media/image514.png"/><Relationship Id="rId24" Type="http://schemas.openxmlformats.org/officeDocument/2006/relationships/image" Target="../media/image512.png"/><Relationship Id="rId40" Type="http://schemas.openxmlformats.org/officeDocument/2006/relationships/customXml" Target="../ink/ink521.xml"/><Relationship Id="rId45" Type="http://schemas.openxmlformats.org/officeDocument/2006/relationships/image" Target="../media/image522.png"/><Relationship Id="rId66" Type="http://schemas.openxmlformats.org/officeDocument/2006/relationships/customXml" Target="../ink/ink534.xml"/><Relationship Id="rId87" Type="http://schemas.openxmlformats.org/officeDocument/2006/relationships/image" Target="../media/image543.png"/><Relationship Id="rId61" Type="http://schemas.openxmlformats.org/officeDocument/2006/relationships/image" Target="../media/image530.png"/><Relationship Id="rId82" Type="http://schemas.openxmlformats.org/officeDocument/2006/relationships/customXml" Target="../ink/ink542.xml"/><Relationship Id="rId19" Type="http://schemas.openxmlformats.org/officeDocument/2006/relationships/customXml" Target="../ink/ink510.xml"/><Relationship Id="rId14" Type="http://schemas.openxmlformats.org/officeDocument/2006/relationships/image" Target="../media/image508.png"/><Relationship Id="rId30" Type="http://schemas.openxmlformats.org/officeDocument/2006/relationships/customXml" Target="../ink/ink516.xml"/><Relationship Id="rId35" Type="http://schemas.openxmlformats.org/officeDocument/2006/relationships/image" Target="../media/image517.png"/><Relationship Id="rId56" Type="http://schemas.openxmlformats.org/officeDocument/2006/relationships/customXml" Target="../ink/ink529.xml"/><Relationship Id="rId77" Type="http://schemas.openxmlformats.org/officeDocument/2006/relationships/image" Target="../media/image538.png"/><Relationship Id="rId100" Type="http://schemas.openxmlformats.org/officeDocument/2006/relationships/customXml" Target="../ink/ink551.xml"/><Relationship Id="rId105" Type="http://schemas.openxmlformats.org/officeDocument/2006/relationships/image" Target="../media/image552.png"/><Relationship Id="rId8" Type="http://schemas.openxmlformats.org/officeDocument/2006/relationships/image" Target="../media/image505.png"/><Relationship Id="rId51" Type="http://schemas.openxmlformats.org/officeDocument/2006/relationships/image" Target="../media/image525.png"/><Relationship Id="rId72" Type="http://schemas.openxmlformats.org/officeDocument/2006/relationships/customXml" Target="../ink/ink537.xml"/><Relationship Id="rId93" Type="http://schemas.openxmlformats.org/officeDocument/2006/relationships/image" Target="../media/image546.png"/><Relationship Id="rId98" Type="http://schemas.openxmlformats.org/officeDocument/2006/relationships/customXml" Target="../ink/ink550.xml"/><Relationship Id="rId3" Type="http://schemas.openxmlformats.org/officeDocument/2006/relationships/customXml" Target="../ink/ink502.xml"/><Relationship Id="rId25" Type="http://schemas.openxmlformats.org/officeDocument/2006/relationships/customXml" Target="../ink/ink513.xml"/><Relationship Id="rId46" Type="http://schemas.openxmlformats.org/officeDocument/2006/relationships/customXml" Target="../ink/ink524.xml"/><Relationship Id="rId67" Type="http://schemas.openxmlformats.org/officeDocument/2006/relationships/image" Target="../media/image533.png"/><Relationship Id="rId20" Type="http://schemas.openxmlformats.org/officeDocument/2006/relationships/image" Target="../media/image510.png"/><Relationship Id="rId41" Type="http://schemas.openxmlformats.org/officeDocument/2006/relationships/image" Target="../media/image520.png"/><Relationship Id="rId62" Type="http://schemas.openxmlformats.org/officeDocument/2006/relationships/customXml" Target="../ink/ink532.xml"/><Relationship Id="rId83" Type="http://schemas.openxmlformats.org/officeDocument/2006/relationships/image" Target="../media/image541.png"/><Relationship Id="rId88" Type="http://schemas.openxmlformats.org/officeDocument/2006/relationships/customXml" Target="../ink/ink54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559.xml"/><Relationship Id="rId13" Type="http://schemas.openxmlformats.org/officeDocument/2006/relationships/image" Target="../media/image560.png"/><Relationship Id="rId3" Type="http://schemas.openxmlformats.org/officeDocument/2006/relationships/image" Target="../media/image555.png"/><Relationship Id="rId7" Type="http://schemas.openxmlformats.org/officeDocument/2006/relationships/image" Target="../media/image557.png"/><Relationship Id="rId12" Type="http://schemas.openxmlformats.org/officeDocument/2006/relationships/customXml" Target="../ink/ink561.xml"/><Relationship Id="rId2" Type="http://schemas.openxmlformats.org/officeDocument/2006/relationships/customXml" Target="../ink/ink556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58.xml"/><Relationship Id="rId11" Type="http://schemas.openxmlformats.org/officeDocument/2006/relationships/image" Target="../media/image559.png"/><Relationship Id="rId5" Type="http://schemas.openxmlformats.org/officeDocument/2006/relationships/image" Target="../media/image556.png"/><Relationship Id="rId10" Type="http://schemas.openxmlformats.org/officeDocument/2006/relationships/customXml" Target="../ink/ink560.xml"/><Relationship Id="rId4" Type="http://schemas.openxmlformats.org/officeDocument/2006/relationships/customXml" Target="../ink/ink557.xml"/><Relationship Id="rId9" Type="http://schemas.openxmlformats.org/officeDocument/2006/relationships/image" Target="../media/image55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65.xml"/><Relationship Id="rId13" Type="http://schemas.openxmlformats.org/officeDocument/2006/relationships/image" Target="../media/image566.png"/><Relationship Id="rId18" Type="http://schemas.openxmlformats.org/officeDocument/2006/relationships/customXml" Target="../ink/ink570.xml"/><Relationship Id="rId26" Type="http://schemas.openxmlformats.org/officeDocument/2006/relationships/customXml" Target="../ink/ink574.xml"/><Relationship Id="rId3" Type="http://schemas.openxmlformats.org/officeDocument/2006/relationships/image" Target="../media/image561.png"/><Relationship Id="rId21" Type="http://schemas.openxmlformats.org/officeDocument/2006/relationships/image" Target="../media/image570.png"/><Relationship Id="rId7" Type="http://schemas.openxmlformats.org/officeDocument/2006/relationships/image" Target="../media/image563.png"/><Relationship Id="rId12" Type="http://schemas.openxmlformats.org/officeDocument/2006/relationships/customXml" Target="../ink/ink567.xml"/><Relationship Id="rId17" Type="http://schemas.openxmlformats.org/officeDocument/2006/relationships/image" Target="../media/image568.png"/><Relationship Id="rId25" Type="http://schemas.openxmlformats.org/officeDocument/2006/relationships/image" Target="../media/image572.png"/><Relationship Id="rId2" Type="http://schemas.openxmlformats.org/officeDocument/2006/relationships/customXml" Target="../ink/ink562.xml"/><Relationship Id="rId16" Type="http://schemas.openxmlformats.org/officeDocument/2006/relationships/customXml" Target="../ink/ink569.xml"/><Relationship Id="rId20" Type="http://schemas.openxmlformats.org/officeDocument/2006/relationships/customXml" Target="../ink/ink571.xml"/><Relationship Id="rId29" Type="http://schemas.openxmlformats.org/officeDocument/2006/relationships/image" Target="../media/image574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64.xml"/><Relationship Id="rId11" Type="http://schemas.openxmlformats.org/officeDocument/2006/relationships/image" Target="../media/image565.png"/><Relationship Id="rId24" Type="http://schemas.openxmlformats.org/officeDocument/2006/relationships/customXml" Target="../ink/ink573.xml"/><Relationship Id="rId5" Type="http://schemas.openxmlformats.org/officeDocument/2006/relationships/image" Target="../media/image562.png"/><Relationship Id="rId15" Type="http://schemas.openxmlformats.org/officeDocument/2006/relationships/image" Target="../media/image567.png"/><Relationship Id="rId23" Type="http://schemas.openxmlformats.org/officeDocument/2006/relationships/image" Target="../media/image571.png"/><Relationship Id="rId28" Type="http://schemas.openxmlformats.org/officeDocument/2006/relationships/customXml" Target="../ink/ink575.xml"/><Relationship Id="rId10" Type="http://schemas.openxmlformats.org/officeDocument/2006/relationships/customXml" Target="../ink/ink566.xml"/><Relationship Id="rId19" Type="http://schemas.openxmlformats.org/officeDocument/2006/relationships/image" Target="../media/image569.png"/><Relationship Id="rId31" Type="http://schemas.openxmlformats.org/officeDocument/2006/relationships/image" Target="../media/image575.png"/><Relationship Id="rId4" Type="http://schemas.openxmlformats.org/officeDocument/2006/relationships/customXml" Target="../ink/ink563.xml"/><Relationship Id="rId9" Type="http://schemas.openxmlformats.org/officeDocument/2006/relationships/image" Target="../media/image564.png"/><Relationship Id="rId14" Type="http://schemas.openxmlformats.org/officeDocument/2006/relationships/customXml" Target="../ink/ink568.xml"/><Relationship Id="rId22" Type="http://schemas.openxmlformats.org/officeDocument/2006/relationships/customXml" Target="../ink/ink572.xml"/><Relationship Id="rId27" Type="http://schemas.openxmlformats.org/officeDocument/2006/relationships/image" Target="../media/image573.png"/><Relationship Id="rId30" Type="http://schemas.openxmlformats.org/officeDocument/2006/relationships/customXml" Target="../ink/ink57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580.xml"/><Relationship Id="rId13" Type="http://schemas.openxmlformats.org/officeDocument/2006/relationships/image" Target="../media/image581.png"/><Relationship Id="rId3" Type="http://schemas.openxmlformats.org/officeDocument/2006/relationships/image" Target="../media/image576.png"/><Relationship Id="rId7" Type="http://schemas.openxmlformats.org/officeDocument/2006/relationships/image" Target="../media/image578.png"/><Relationship Id="rId12" Type="http://schemas.openxmlformats.org/officeDocument/2006/relationships/customXml" Target="../ink/ink582.xml"/><Relationship Id="rId17" Type="http://schemas.openxmlformats.org/officeDocument/2006/relationships/image" Target="../media/image583.png"/><Relationship Id="rId2" Type="http://schemas.openxmlformats.org/officeDocument/2006/relationships/customXml" Target="../ink/ink577.xml"/><Relationship Id="rId16" Type="http://schemas.openxmlformats.org/officeDocument/2006/relationships/customXml" Target="../ink/ink584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79.xml"/><Relationship Id="rId11" Type="http://schemas.openxmlformats.org/officeDocument/2006/relationships/image" Target="../media/image580.png"/><Relationship Id="rId5" Type="http://schemas.openxmlformats.org/officeDocument/2006/relationships/image" Target="../media/image577.png"/><Relationship Id="rId15" Type="http://schemas.openxmlformats.org/officeDocument/2006/relationships/image" Target="../media/image582.png"/><Relationship Id="rId10" Type="http://schemas.openxmlformats.org/officeDocument/2006/relationships/customXml" Target="../ink/ink581.xml"/><Relationship Id="rId4" Type="http://schemas.openxmlformats.org/officeDocument/2006/relationships/customXml" Target="../ink/ink578.xml"/><Relationship Id="rId9" Type="http://schemas.openxmlformats.org/officeDocument/2006/relationships/image" Target="../media/image579.png"/><Relationship Id="rId14" Type="http://schemas.openxmlformats.org/officeDocument/2006/relationships/customXml" Target="../ink/ink583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9.png"/><Relationship Id="rId18" Type="http://schemas.openxmlformats.org/officeDocument/2006/relationships/customXml" Target="../ink/ink593.xml"/><Relationship Id="rId26" Type="http://schemas.openxmlformats.org/officeDocument/2006/relationships/customXml" Target="../ink/ink597.xml"/><Relationship Id="rId39" Type="http://schemas.openxmlformats.org/officeDocument/2006/relationships/image" Target="../media/image602.png"/><Relationship Id="rId21" Type="http://schemas.openxmlformats.org/officeDocument/2006/relationships/image" Target="../media/image593.png"/><Relationship Id="rId34" Type="http://schemas.openxmlformats.org/officeDocument/2006/relationships/customXml" Target="../ink/ink601.xml"/><Relationship Id="rId42" Type="http://schemas.openxmlformats.org/officeDocument/2006/relationships/customXml" Target="../ink/ink605.xml"/><Relationship Id="rId47" Type="http://schemas.openxmlformats.org/officeDocument/2006/relationships/image" Target="../media/image605.png"/><Relationship Id="rId50" Type="http://schemas.openxmlformats.org/officeDocument/2006/relationships/customXml" Target="../ink/ink609.xml"/><Relationship Id="rId7" Type="http://schemas.openxmlformats.org/officeDocument/2006/relationships/image" Target="../media/image586.png"/><Relationship Id="rId2" Type="http://schemas.openxmlformats.org/officeDocument/2006/relationships/customXml" Target="../ink/ink585.xml"/><Relationship Id="rId16" Type="http://schemas.openxmlformats.org/officeDocument/2006/relationships/customXml" Target="../ink/ink592.xml"/><Relationship Id="rId29" Type="http://schemas.openxmlformats.org/officeDocument/2006/relationships/image" Target="../media/image597.png"/><Relationship Id="rId11" Type="http://schemas.openxmlformats.org/officeDocument/2006/relationships/image" Target="../media/image588.png"/><Relationship Id="rId24" Type="http://schemas.openxmlformats.org/officeDocument/2006/relationships/customXml" Target="../ink/ink596.xml"/><Relationship Id="rId32" Type="http://schemas.openxmlformats.org/officeDocument/2006/relationships/customXml" Target="../ink/ink600.xml"/><Relationship Id="rId37" Type="http://schemas.openxmlformats.org/officeDocument/2006/relationships/image" Target="../media/image601.png"/><Relationship Id="rId40" Type="http://schemas.openxmlformats.org/officeDocument/2006/relationships/customXml" Target="../ink/ink604.xml"/><Relationship Id="rId45" Type="http://schemas.openxmlformats.org/officeDocument/2006/relationships/image" Target="../media/image604.png"/><Relationship Id="rId53" Type="http://schemas.openxmlformats.org/officeDocument/2006/relationships/image" Target="../media/image608.png"/><Relationship Id="rId5" Type="http://schemas.openxmlformats.org/officeDocument/2006/relationships/image" Target="../media/image585.png"/><Relationship Id="rId10" Type="http://schemas.openxmlformats.org/officeDocument/2006/relationships/customXml" Target="../ink/ink589.xml"/><Relationship Id="rId19" Type="http://schemas.openxmlformats.org/officeDocument/2006/relationships/image" Target="../media/image592.png"/><Relationship Id="rId31" Type="http://schemas.openxmlformats.org/officeDocument/2006/relationships/image" Target="../media/image598.png"/><Relationship Id="rId44" Type="http://schemas.openxmlformats.org/officeDocument/2006/relationships/customXml" Target="../ink/ink606.xml"/><Relationship Id="rId52" Type="http://schemas.openxmlformats.org/officeDocument/2006/relationships/customXml" Target="../ink/ink610.xml"/><Relationship Id="rId4" Type="http://schemas.openxmlformats.org/officeDocument/2006/relationships/customXml" Target="../ink/ink586.xml"/><Relationship Id="rId9" Type="http://schemas.openxmlformats.org/officeDocument/2006/relationships/image" Target="../media/image587.png"/><Relationship Id="rId14" Type="http://schemas.openxmlformats.org/officeDocument/2006/relationships/customXml" Target="../ink/ink591.xml"/><Relationship Id="rId22" Type="http://schemas.openxmlformats.org/officeDocument/2006/relationships/customXml" Target="../ink/ink595.xml"/><Relationship Id="rId27" Type="http://schemas.openxmlformats.org/officeDocument/2006/relationships/image" Target="../media/image596.png"/><Relationship Id="rId30" Type="http://schemas.openxmlformats.org/officeDocument/2006/relationships/customXml" Target="../ink/ink599.xml"/><Relationship Id="rId35" Type="http://schemas.openxmlformats.org/officeDocument/2006/relationships/image" Target="../media/image600.png"/><Relationship Id="rId43" Type="http://schemas.openxmlformats.org/officeDocument/2006/relationships/image" Target="../media/image603.png"/><Relationship Id="rId48" Type="http://schemas.openxmlformats.org/officeDocument/2006/relationships/customXml" Target="../ink/ink608.xml"/><Relationship Id="rId8" Type="http://schemas.openxmlformats.org/officeDocument/2006/relationships/customXml" Target="../ink/ink588.xml"/><Relationship Id="rId51" Type="http://schemas.openxmlformats.org/officeDocument/2006/relationships/image" Target="../media/image607.png"/><Relationship Id="rId3" Type="http://schemas.openxmlformats.org/officeDocument/2006/relationships/image" Target="../media/image584.png"/><Relationship Id="rId12" Type="http://schemas.openxmlformats.org/officeDocument/2006/relationships/customXml" Target="../ink/ink590.xml"/><Relationship Id="rId17" Type="http://schemas.openxmlformats.org/officeDocument/2006/relationships/image" Target="../media/image591.png"/><Relationship Id="rId25" Type="http://schemas.openxmlformats.org/officeDocument/2006/relationships/image" Target="../media/image595.png"/><Relationship Id="rId33" Type="http://schemas.openxmlformats.org/officeDocument/2006/relationships/image" Target="../media/image599.png"/><Relationship Id="rId38" Type="http://schemas.openxmlformats.org/officeDocument/2006/relationships/customXml" Target="../ink/ink603.xml"/><Relationship Id="rId46" Type="http://schemas.openxmlformats.org/officeDocument/2006/relationships/customXml" Target="../ink/ink607.xml"/><Relationship Id="rId20" Type="http://schemas.openxmlformats.org/officeDocument/2006/relationships/customXml" Target="../ink/ink594.xml"/><Relationship Id="rId41" Type="http://schemas.openxmlformats.org/officeDocument/2006/relationships/image" Target="../media/image50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587.xml"/><Relationship Id="rId15" Type="http://schemas.openxmlformats.org/officeDocument/2006/relationships/image" Target="../media/image590.png"/><Relationship Id="rId23" Type="http://schemas.openxmlformats.org/officeDocument/2006/relationships/image" Target="../media/image594.png"/><Relationship Id="rId28" Type="http://schemas.openxmlformats.org/officeDocument/2006/relationships/customXml" Target="../ink/ink598.xml"/><Relationship Id="rId36" Type="http://schemas.openxmlformats.org/officeDocument/2006/relationships/customXml" Target="../ink/ink602.xml"/><Relationship Id="rId49" Type="http://schemas.openxmlformats.org/officeDocument/2006/relationships/image" Target="../media/image60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2.png"/><Relationship Id="rId3" Type="http://schemas.openxmlformats.org/officeDocument/2006/relationships/customXml" Target="../ink/ink611.xml"/><Relationship Id="rId7" Type="http://schemas.openxmlformats.org/officeDocument/2006/relationships/customXml" Target="../ink/ink613.xml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1.png"/><Relationship Id="rId5" Type="http://schemas.openxmlformats.org/officeDocument/2006/relationships/customXml" Target="../ink/ink612.xml"/><Relationship Id="rId10" Type="http://schemas.openxmlformats.org/officeDocument/2006/relationships/image" Target="../media/image613.png"/><Relationship Id="rId4" Type="http://schemas.openxmlformats.org/officeDocument/2006/relationships/image" Target="../media/image610.png"/><Relationship Id="rId9" Type="http://schemas.openxmlformats.org/officeDocument/2006/relationships/customXml" Target="../ink/ink614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20.xml"/><Relationship Id="rId18" Type="http://schemas.openxmlformats.org/officeDocument/2006/relationships/image" Target="../media/image622.png"/><Relationship Id="rId26" Type="http://schemas.openxmlformats.org/officeDocument/2006/relationships/image" Target="../media/image626.png"/><Relationship Id="rId39" Type="http://schemas.openxmlformats.org/officeDocument/2006/relationships/customXml" Target="../ink/ink633.xml"/><Relationship Id="rId21" Type="http://schemas.openxmlformats.org/officeDocument/2006/relationships/customXml" Target="../ink/ink624.xml"/><Relationship Id="rId34" Type="http://schemas.openxmlformats.org/officeDocument/2006/relationships/image" Target="../media/image630.png"/><Relationship Id="rId7" Type="http://schemas.openxmlformats.org/officeDocument/2006/relationships/customXml" Target="../ink/ink617.xml"/><Relationship Id="rId12" Type="http://schemas.openxmlformats.org/officeDocument/2006/relationships/image" Target="../media/image619.png"/><Relationship Id="rId17" Type="http://schemas.openxmlformats.org/officeDocument/2006/relationships/customXml" Target="../ink/ink622.xml"/><Relationship Id="rId25" Type="http://schemas.openxmlformats.org/officeDocument/2006/relationships/customXml" Target="../ink/ink626.xml"/><Relationship Id="rId33" Type="http://schemas.openxmlformats.org/officeDocument/2006/relationships/customXml" Target="../ink/ink630.xml"/><Relationship Id="rId38" Type="http://schemas.openxmlformats.org/officeDocument/2006/relationships/image" Target="../media/image632.png"/><Relationship Id="rId2" Type="http://schemas.openxmlformats.org/officeDocument/2006/relationships/image" Target="../media/image614.png"/><Relationship Id="rId16" Type="http://schemas.openxmlformats.org/officeDocument/2006/relationships/image" Target="../media/image621.png"/><Relationship Id="rId20" Type="http://schemas.openxmlformats.org/officeDocument/2006/relationships/image" Target="../media/image623.png"/><Relationship Id="rId29" Type="http://schemas.openxmlformats.org/officeDocument/2006/relationships/customXml" Target="../ink/ink6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6.png"/><Relationship Id="rId11" Type="http://schemas.openxmlformats.org/officeDocument/2006/relationships/customXml" Target="../ink/ink619.xml"/><Relationship Id="rId24" Type="http://schemas.openxmlformats.org/officeDocument/2006/relationships/image" Target="../media/image625.png"/><Relationship Id="rId32" Type="http://schemas.openxmlformats.org/officeDocument/2006/relationships/image" Target="../media/image629.png"/><Relationship Id="rId37" Type="http://schemas.openxmlformats.org/officeDocument/2006/relationships/customXml" Target="../ink/ink632.xml"/><Relationship Id="rId40" Type="http://schemas.openxmlformats.org/officeDocument/2006/relationships/image" Target="../media/image633.png"/><Relationship Id="rId5" Type="http://schemas.openxmlformats.org/officeDocument/2006/relationships/customXml" Target="../ink/ink616.xml"/><Relationship Id="rId15" Type="http://schemas.openxmlformats.org/officeDocument/2006/relationships/customXml" Target="../ink/ink621.xml"/><Relationship Id="rId23" Type="http://schemas.openxmlformats.org/officeDocument/2006/relationships/customXml" Target="../ink/ink625.xml"/><Relationship Id="rId28" Type="http://schemas.openxmlformats.org/officeDocument/2006/relationships/image" Target="../media/image627.png"/><Relationship Id="rId36" Type="http://schemas.openxmlformats.org/officeDocument/2006/relationships/image" Target="../media/image631.png"/><Relationship Id="rId10" Type="http://schemas.openxmlformats.org/officeDocument/2006/relationships/image" Target="../media/image618.png"/><Relationship Id="rId19" Type="http://schemas.openxmlformats.org/officeDocument/2006/relationships/customXml" Target="../ink/ink623.xml"/><Relationship Id="rId31" Type="http://schemas.openxmlformats.org/officeDocument/2006/relationships/customXml" Target="../ink/ink629.xml"/><Relationship Id="rId4" Type="http://schemas.openxmlformats.org/officeDocument/2006/relationships/image" Target="../media/image615.png"/><Relationship Id="rId9" Type="http://schemas.openxmlformats.org/officeDocument/2006/relationships/customXml" Target="../ink/ink618.xml"/><Relationship Id="rId14" Type="http://schemas.openxmlformats.org/officeDocument/2006/relationships/image" Target="../media/image620.png"/><Relationship Id="rId22" Type="http://schemas.openxmlformats.org/officeDocument/2006/relationships/image" Target="../media/image624.png"/><Relationship Id="rId27" Type="http://schemas.openxmlformats.org/officeDocument/2006/relationships/customXml" Target="../ink/ink627.xml"/><Relationship Id="rId30" Type="http://schemas.openxmlformats.org/officeDocument/2006/relationships/image" Target="../media/image628.png"/><Relationship Id="rId35" Type="http://schemas.openxmlformats.org/officeDocument/2006/relationships/customXml" Target="../ink/ink631.xml"/><Relationship Id="rId8" Type="http://schemas.openxmlformats.org/officeDocument/2006/relationships/image" Target="../media/image617.png"/><Relationship Id="rId3" Type="http://schemas.openxmlformats.org/officeDocument/2006/relationships/customXml" Target="../ink/ink615.xml"/></Relationships>
</file>

<file path=ppt/slides/_rels/slide1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46.png"/><Relationship Id="rId21" Type="http://schemas.openxmlformats.org/officeDocument/2006/relationships/customXml" Target="../ink/ink643.xml"/><Relationship Id="rId34" Type="http://schemas.openxmlformats.org/officeDocument/2006/relationships/image" Target="../media/image650.png"/><Relationship Id="rId42" Type="http://schemas.openxmlformats.org/officeDocument/2006/relationships/image" Target="../media/image654.png"/><Relationship Id="rId47" Type="http://schemas.openxmlformats.org/officeDocument/2006/relationships/customXml" Target="../ink/ink656.xml"/><Relationship Id="rId50" Type="http://schemas.openxmlformats.org/officeDocument/2006/relationships/image" Target="../media/image658.png"/><Relationship Id="rId55" Type="http://schemas.openxmlformats.org/officeDocument/2006/relationships/customXml" Target="../ink/ink660.xml"/><Relationship Id="rId63" Type="http://schemas.openxmlformats.org/officeDocument/2006/relationships/customXml" Target="../ink/ink664.xml"/><Relationship Id="rId7" Type="http://schemas.openxmlformats.org/officeDocument/2006/relationships/customXml" Target="../ink/ink636.xml"/><Relationship Id="rId2" Type="http://schemas.openxmlformats.org/officeDocument/2006/relationships/image" Target="../media/image634.png"/><Relationship Id="rId16" Type="http://schemas.openxmlformats.org/officeDocument/2006/relationships/image" Target="../media/image641.png"/><Relationship Id="rId29" Type="http://schemas.openxmlformats.org/officeDocument/2006/relationships/customXml" Target="../ink/ink647.xml"/><Relationship Id="rId11" Type="http://schemas.openxmlformats.org/officeDocument/2006/relationships/customXml" Target="../ink/ink638.xml"/><Relationship Id="rId24" Type="http://schemas.openxmlformats.org/officeDocument/2006/relationships/image" Target="../media/image645.png"/><Relationship Id="rId32" Type="http://schemas.openxmlformats.org/officeDocument/2006/relationships/image" Target="../media/image649.png"/><Relationship Id="rId37" Type="http://schemas.openxmlformats.org/officeDocument/2006/relationships/customXml" Target="../ink/ink651.xml"/><Relationship Id="rId40" Type="http://schemas.openxmlformats.org/officeDocument/2006/relationships/image" Target="../media/image653.png"/><Relationship Id="rId45" Type="http://schemas.openxmlformats.org/officeDocument/2006/relationships/customXml" Target="../ink/ink655.xml"/><Relationship Id="rId53" Type="http://schemas.openxmlformats.org/officeDocument/2006/relationships/customXml" Target="../ink/ink659.xml"/><Relationship Id="rId58" Type="http://schemas.openxmlformats.org/officeDocument/2006/relationships/image" Target="../media/image662.png"/><Relationship Id="rId66" Type="http://schemas.openxmlformats.org/officeDocument/2006/relationships/image" Target="../media/image666.png"/><Relationship Id="rId5" Type="http://schemas.openxmlformats.org/officeDocument/2006/relationships/customXml" Target="../ink/ink635.xml"/><Relationship Id="rId61" Type="http://schemas.openxmlformats.org/officeDocument/2006/relationships/customXml" Target="../ink/ink663.xml"/><Relationship Id="rId19" Type="http://schemas.openxmlformats.org/officeDocument/2006/relationships/customXml" Target="../ink/ink642.xml"/><Relationship Id="rId14" Type="http://schemas.openxmlformats.org/officeDocument/2006/relationships/image" Target="../media/image640.png"/><Relationship Id="rId22" Type="http://schemas.openxmlformats.org/officeDocument/2006/relationships/image" Target="../media/image644.png"/><Relationship Id="rId27" Type="http://schemas.openxmlformats.org/officeDocument/2006/relationships/customXml" Target="../ink/ink646.xml"/><Relationship Id="rId30" Type="http://schemas.openxmlformats.org/officeDocument/2006/relationships/image" Target="../media/image648.png"/><Relationship Id="rId35" Type="http://schemas.openxmlformats.org/officeDocument/2006/relationships/customXml" Target="../ink/ink650.xml"/><Relationship Id="rId43" Type="http://schemas.openxmlformats.org/officeDocument/2006/relationships/customXml" Target="../ink/ink654.xml"/><Relationship Id="rId48" Type="http://schemas.openxmlformats.org/officeDocument/2006/relationships/image" Target="../media/image657.png"/><Relationship Id="rId56" Type="http://schemas.openxmlformats.org/officeDocument/2006/relationships/image" Target="../media/image661.png"/><Relationship Id="rId64" Type="http://schemas.openxmlformats.org/officeDocument/2006/relationships/image" Target="../media/image665.png"/><Relationship Id="rId8" Type="http://schemas.openxmlformats.org/officeDocument/2006/relationships/image" Target="../media/image637.png"/><Relationship Id="rId51" Type="http://schemas.openxmlformats.org/officeDocument/2006/relationships/customXml" Target="../ink/ink658.xml"/><Relationship Id="rId3" Type="http://schemas.openxmlformats.org/officeDocument/2006/relationships/customXml" Target="../ink/ink634.xml"/><Relationship Id="rId12" Type="http://schemas.openxmlformats.org/officeDocument/2006/relationships/image" Target="../media/image639.png"/><Relationship Id="rId17" Type="http://schemas.openxmlformats.org/officeDocument/2006/relationships/customXml" Target="../ink/ink641.xml"/><Relationship Id="rId25" Type="http://schemas.openxmlformats.org/officeDocument/2006/relationships/customXml" Target="../ink/ink645.xml"/><Relationship Id="rId33" Type="http://schemas.openxmlformats.org/officeDocument/2006/relationships/customXml" Target="../ink/ink649.xml"/><Relationship Id="rId38" Type="http://schemas.openxmlformats.org/officeDocument/2006/relationships/image" Target="../media/image652.png"/><Relationship Id="rId46" Type="http://schemas.openxmlformats.org/officeDocument/2006/relationships/image" Target="../media/image656.png"/><Relationship Id="rId59" Type="http://schemas.openxmlformats.org/officeDocument/2006/relationships/customXml" Target="../ink/ink662.xml"/><Relationship Id="rId20" Type="http://schemas.openxmlformats.org/officeDocument/2006/relationships/image" Target="../media/image643.png"/><Relationship Id="rId41" Type="http://schemas.openxmlformats.org/officeDocument/2006/relationships/customXml" Target="../ink/ink653.xml"/><Relationship Id="rId54" Type="http://schemas.openxmlformats.org/officeDocument/2006/relationships/image" Target="../media/image660.png"/><Relationship Id="rId62" Type="http://schemas.openxmlformats.org/officeDocument/2006/relationships/image" Target="../media/image6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6.png"/><Relationship Id="rId15" Type="http://schemas.openxmlformats.org/officeDocument/2006/relationships/customXml" Target="../ink/ink640.xml"/><Relationship Id="rId23" Type="http://schemas.openxmlformats.org/officeDocument/2006/relationships/customXml" Target="../ink/ink644.xml"/><Relationship Id="rId28" Type="http://schemas.openxmlformats.org/officeDocument/2006/relationships/image" Target="../media/image647.png"/><Relationship Id="rId36" Type="http://schemas.openxmlformats.org/officeDocument/2006/relationships/image" Target="../media/image651.png"/><Relationship Id="rId49" Type="http://schemas.openxmlformats.org/officeDocument/2006/relationships/customXml" Target="../ink/ink657.xml"/><Relationship Id="rId57" Type="http://schemas.openxmlformats.org/officeDocument/2006/relationships/customXml" Target="../ink/ink661.xml"/><Relationship Id="rId10" Type="http://schemas.openxmlformats.org/officeDocument/2006/relationships/image" Target="../media/image638.png"/><Relationship Id="rId31" Type="http://schemas.openxmlformats.org/officeDocument/2006/relationships/customXml" Target="../ink/ink648.xml"/><Relationship Id="rId44" Type="http://schemas.openxmlformats.org/officeDocument/2006/relationships/image" Target="../media/image655.png"/><Relationship Id="rId52" Type="http://schemas.openxmlformats.org/officeDocument/2006/relationships/image" Target="../media/image659.png"/><Relationship Id="rId60" Type="http://schemas.openxmlformats.org/officeDocument/2006/relationships/image" Target="../media/image663.png"/><Relationship Id="rId65" Type="http://schemas.openxmlformats.org/officeDocument/2006/relationships/customXml" Target="../ink/ink665.xml"/><Relationship Id="rId4" Type="http://schemas.openxmlformats.org/officeDocument/2006/relationships/image" Target="../media/image635.png"/><Relationship Id="rId9" Type="http://schemas.openxmlformats.org/officeDocument/2006/relationships/customXml" Target="../ink/ink637.xml"/><Relationship Id="rId13" Type="http://schemas.openxmlformats.org/officeDocument/2006/relationships/customXml" Target="../ink/ink639.xml"/><Relationship Id="rId18" Type="http://schemas.openxmlformats.org/officeDocument/2006/relationships/image" Target="../media/image642.png"/><Relationship Id="rId39" Type="http://schemas.openxmlformats.org/officeDocument/2006/relationships/customXml" Target="../ink/ink652.xml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customXml" Target="../ink/ink677.xml"/><Relationship Id="rId21" Type="http://schemas.openxmlformats.org/officeDocument/2006/relationships/image" Target="../media/image677.png"/><Relationship Id="rId42" Type="http://schemas.openxmlformats.org/officeDocument/2006/relationships/customXml" Target="../ink/ink685.xml"/><Relationship Id="rId47" Type="http://schemas.openxmlformats.org/officeDocument/2006/relationships/image" Target="../media/image690.png"/><Relationship Id="rId63" Type="http://schemas.openxmlformats.org/officeDocument/2006/relationships/image" Target="../media/image698.png"/><Relationship Id="rId68" Type="http://schemas.openxmlformats.org/officeDocument/2006/relationships/customXml" Target="../ink/ink698.xml"/><Relationship Id="rId84" Type="http://schemas.openxmlformats.org/officeDocument/2006/relationships/customXml" Target="../ink/ink706.xml"/><Relationship Id="rId16" Type="http://schemas.openxmlformats.org/officeDocument/2006/relationships/customXml" Target="../ink/ink672.xml"/><Relationship Id="rId11" Type="http://schemas.openxmlformats.org/officeDocument/2006/relationships/image" Target="../media/image672.png"/><Relationship Id="rId32" Type="http://schemas.openxmlformats.org/officeDocument/2006/relationships/customXml" Target="../ink/ink680.xml"/><Relationship Id="rId37" Type="http://schemas.openxmlformats.org/officeDocument/2006/relationships/image" Target="../media/image685.png"/><Relationship Id="rId53" Type="http://schemas.openxmlformats.org/officeDocument/2006/relationships/image" Target="../media/image693.png"/><Relationship Id="rId58" Type="http://schemas.openxmlformats.org/officeDocument/2006/relationships/customXml" Target="../ink/ink693.xml"/><Relationship Id="rId74" Type="http://schemas.openxmlformats.org/officeDocument/2006/relationships/customXml" Target="../ink/ink701.xml"/><Relationship Id="rId79" Type="http://schemas.openxmlformats.org/officeDocument/2006/relationships/image" Target="../media/image706.png"/><Relationship Id="rId5" Type="http://schemas.openxmlformats.org/officeDocument/2006/relationships/image" Target="../media/image669.png"/><Relationship Id="rId19" Type="http://schemas.openxmlformats.org/officeDocument/2006/relationships/image" Target="../media/image676.png"/><Relationship Id="rId14" Type="http://schemas.openxmlformats.org/officeDocument/2006/relationships/customXml" Target="../ink/ink671.xml"/><Relationship Id="rId22" Type="http://schemas.openxmlformats.org/officeDocument/2006/relationships/customXml" Target="../ink/ink675.xml"/><Relationship Id="rId27" Type="http://schemas.openxmlformats.org/officeDocument/2006/relationships/image" Target="../media/image680.png"/><Relationship Id="rId30" Type="http://schemas.openxmlformats.org/officeDocument/2006/relationships/customXml" Target="../ink/ink679.xml"/><Relationship Id="rId35" Type="http://schemas.openxmlformats.org/officeDocument/2006/relationships/image" Target="../media/image684.png"/><Relationship Id="rId43" Type="http://schemas.openxmlformats.org/officeDocument/2006/relationships/image" Target="../media/image688.png"/><Relationship Id="rId48" Type="http://schemas.openxmlformats.org/officeDocument/2006/relationships/customXml" Target="../ink/ink688.xml"/><Relationship Id="rId56" Type="http://schemas.openxmlformats.org/officeDocument/2006/relationships/customXml" Target="../ink/ink692.xml"/><Relationship Id="rId64" Type="http://schemas.openxmlformats.org/officeDocument/2006/relationships/customXml" Target="../ink/ink696.xml"/><Relationship Id="rId69" Type="http://schemas.openxmlformats.org/officeDocument/2006/relationships/image" Target="../media/image701.png"/><Relationship Id="rId77" Type="http://schemas.openxmlformats.org/officeDocument/2006/relationships/image" Target="../media/image705.png"/><Relationship Id="rId8" Type="http://schemas.openxmlformats.org/officeDocument/2006/relationships/customXml" Target="../ink/ink668.xml"/><Relationship Id="rId51" Type="http://schemas.openxmlformats.org/officeDocument/2006/relationships/image" Target="../media/image692.png"/><Relationship Id="rId72" Type="http://schemas.openxmlformats.org/officeDocument/2006/relationships/customXml" Target="../ink/ink700.xml"/><Relationship Id="rId80" Type="http://schemas.openxmlformats.org/officeDocument/2006/relationships/customXml" Target="../ink/ink704.xml"/><Relationship Id="rId85" Type="http://schemas.openxmlformats.org/officeDocument/2006/relationships/image" Target="../media/image709.png"/><Relationship Id="rId3" Type="http://schemas.openxmlformats.org/officeDocument/2006/relationships/image" Target="../media/image668.png"/><Relationship Id="rId12" Type="http://schemas.openxmlformats.org/officeDocument/2006/relationships/customXml" Target="../ink/ink670.xml"/><Relationship Id="rId17" Type="http://schemas.openxmlformats.org/officeDocument/2006/relationships/image" Target="../media/image675.png"/><Relationship Id="rId25" Type="http://schemas.openxmlformats.org/officeDocument/2006/relationships/image" Target="../media/image679.png"/><Relationship Id="rId33" Type="http://schemas.openxmlformats.org/officeDocument/2006/relationships/image" Target="../media/image683.png"/><Relationship Id="rId38" Type="http://schemas.openxmlformats.org/officeDocument/2006/relationships/customXml" Target="../ink/ink683.xml"/><Relationship Id="rId46" Type="http://schemas.openxmlformats.org/officeDocument/2006/relationships/customXml" Target="../ink/ink687.xml"/><Relationship Id="rId59" Type="http://schemas.openxmlformats.org/officeDocument/2006/relationships/image" Target="../media/image696.png"/><Relationship Id="rId67" Type="http://schemas.openxmlformats.org/officeDocument/2006/relationships/image" Target="../media/image700.png"/><Relationship Id="rId20" Type="http://schemas.openxmlformats.org/officeDocument/2006/relationships/customXml" Target="../ink/ink674.xml"/><Relationship Id="rId41" Type="http://schemas.openxmlformats.org/officeDocument/2006/relationships/image" Target="../media/image687.png"/><Relationship Id="rId54" Type="http://schemas.openxmlformats.org/officeDocument/2006/relationships/customXml" Target="../ink/ink691.xml"/><Relationship Id="rId62" Type="http://schemas.openxmlformats.org/officeDocument/2006/relationships/customXml" Target="../ink/ink695.xml"/><Relationship Id="rId70" Type="http://schemas.openxmlformats.org/officeDocument/2006/relationships/customXml" Target="../ink/ink699.xml"/><Relationship Id="rId75" Type="http://schemas.openxmlformats.org/officeDocument/2006/relationships/image" Target="../media/image704.png"/><Relationship Id="rId83" Type="http://schemas.openxmlformats.org/officeDocument/2006/relationships/image" Target="../media/image708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667.xml"/><Relationship Id="rId15" Type="http://schemas.openxmlformats.org/officeDocument/2006/relationships/image" Target="../media/image674.png"/><Relationship Id="rId23" Type="http://schemas.openxmlformats.org/officeDocument/2006/relationships/image" Target="../media/image678.png"/><Relationship Id="rId28" Type="http://schemas.openxmlformats.org/officeDocument/2006/relationships/customXml" Target="../ink/ink678.xml"/><Relationship Id="rId36" Type="http://schemas.openxmlformats.org/officeDocument/2006/relationships/customXml" Target="../ink/ink682.xml"/><Relationship Id="rId49" Type="http://schemas.openxmlformats.org/officeDocument/2006/relationships/image" Target="../media/image691.png"/><Relationship Id="rId57" Type="http://schemas.openxmlformats.org/officeDocument/2006/relationships/image" Target="../media/image695.png"/><Relationship Id="rId10" Type="http://schemas.openxmlformats.org/officeDocument/2006/relationships/customXml" Target="../ink/ink669.xml"/><Relationship Id="rId31" Type="http://schemas.openxmlformats.org/officeDocument/2006/relationships/image" Target="../media/image682.png"/><Relationship Id="rId44" Type="http://schemas.openxmlformats.org/officeDocument/2006/relationships/customXml" Target="../ink/ink686.xml"/><Relationship Id="rId52" Type="http://schemas.openxmlformats.org/officeDocument/2006/relationships/customXml" Target="../ink/ink690.xml"/><Relationship Id="rId60" Type="http://schemas.openxmlformats.org/officeDocument/2006/relationships/customXml" Target="../ink/ink694.xml"/><Relationship Id="rId65" Type="http://schemas.openxmlformats.org/officeDocument/2006/relationships/image" Target="../media/image699.png"/><Relationship Id="rId73" Type="http://schemas.openxmlformats.org/officeDocument/2006/relationships/image" Target="../media/image703.png"/><Relationship Id="rId78" Type="http://schemas.openxmlformats.org/officeDocument/2006/relationships/customXml" Target="../ink/ink703.xml"/><Relationship Id="rId81" Type="http://schemas.openxmlformats.org/officeDocument/2006/relationships/image" Target="../media/image707.png"/><Relationship Id="rId4" Type="http://schemas.openxmlformats.org/officeDocument/2006/relationships/customXml" Target="../ink/ink666.xml"/><Relationship Id="rId9" Type="http://schemas.openxmlformats.org/officeDocument/2006/relationships/image" Target="../media/image671.png"/><Relationship Id="rId13" Type="http://schemas.openxmlformats.org/officeDocument/2006/relationships/image" Target="../media/image673.png"/><Relationship Id="rId18" Type="http://schemas.openxmlformats.org/officeDocument/2006/relationships/customXml" Target="../ink/ink673.xml"/><Relationship Id="rId39" Type="http://schemas.openxmlformats.org/officeDocument/2006/relationships/image" Target="../media/image686.png"/><Relationship Id="rId34" Type="http://schemas.openxmlformats.org/officeDocument/2006/relationships/customXml" Target="../ink/ink681.xml"/><Relationship Id="rId50" Type="http://schemas.openxmlformats.org/officeDocument/2006/relationships/customXml" Target="../ink/ink689.xml"/><Relationship Id="rId55" Type="http://schemas.openxmlformats.org/officeDocument/2006/relationships/image" Target="../media/image694.png"/><Relationship Id="rId76" Type="http://schemas.openxmlformats.org/officeDocument/2006/relationships/customXml" Target="../ink/ink702.xml"/><Relationship Id="rId7" Type="http://schemas.openxmlformats.org/officeDocument/2006/relationships/image" Target="../media/image670.png"/><Relationship Id="rId71" Type="http://schemas.openxmlformats.org/officeDocument/2006/relationships/image" Target="../media/image702.png"/><Relationship Id="rId2" Type="http://schemas.openxmlformats.org/officeDocument/2006/relationships/image" Target="../media/image667.png"/><Relationship Id="rId29" Type="http://schemas.openxmlformats.org/officeDocument/2006/relationships/image" Target="../media/image681.png"/><Relationship Id="rId24" Type="http://schemas.openxmlformats.org/officeDocument/2006/relationships/customXml" Target="../ink/ink676.xml"/><Relationship Id="rId40" Type="http://schemas.openxmlformats.org/officeDocument/2006/relationships/customXml" Target="../ink/ink684.xml"/><Relationship Id="rId45" Type="http://schemas.openxmlformats.org/officeDocument/2006/relationships/image" Target="../media/image689.png"/><Relationship Id="rId66" Type="http://schemas.openxmlformats.org/officeDocument/2006/relationships/customXml" Target="../ink/ink697.xml"/><Relationship Id="rId61" Type="http://schemas.openxmlformats.org/officeDocument/2006/relationships/image" Target="../media/image697.png"/><Relationship Id="rId82" Type="http://schemas.openxmlformats.org/officeDocument/2006/relationships/customXml" Target="../ink/ink705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customXml" Target="../ink/ink712.xml"/><Relationship Id="rId18" Type="http://schemas.openxmlformats.org/officeDocument/2006/relationships/image" Target="../media/image718.png"/><Relationship Id="rId26" Type="http://schemas.openxmlformats.org/officeDocument/2006/relationships/image" Target="../media/image722.png"/><Relationship Id="rId3" Type="http://schemas.openxmlformats.org/officeDocument/2006/relationships/customXml" Target="../ink/ink707.xml"/><Relationship Id="rId21" Type="http://schemas.openxmlformats.org/officeDocument/2006/relationships/customXml" Target="../ink/ink716.xml"/><Relationship Id="rId34" Type="http://schemas.openxmlformats.org/officeDocument/2006/relationships/image" Target="../media/image726.png"/><Relationship Id="rId7" Type="http://schemas.openxmlformats.org/officeDocument/2006/relationships/customXml" Target="../ink/ink709.xml"/><Relationship Id="rId12" Type="http://schemas.openxmlformats.org/officeDocument/2006/relationships/image" Target="../media/image715.png"/><Relationship Id="rId17" Type="http://schemas.openxmlformats.org/officeDocument/2006/relationships/customXml" Target="../ink/ink714.xml"/><Relationship Id="rId25" Type="http://schemas.openxmlformats.org/officeDocument/2006/relationships/customXml" Target="../ink/ink718.xml"/><Relationship Id="rId33" Type="http://schemas.openxmlformats.org/officeDocument/2006/relationships/customXml" Target="../ink/ink722.xml"/><Relationship Id="rId2" Type="http://schemas.openxmlformats.org/officeDocument/2006/relationships/image" Target="../media/image710.png"/><Relationship Id="rId16" Type="http://schemas.openxmlformats.org/officeDocument/2006/relationships/image" Target="../media/image717.png"/><Relationship Id="rId20" Type="http://schemas.openxmlformats.org/officeDocument/2006/relationships/image" Target="../media/image719.png"/><Relationship Id="rId29" Type="http://schemas.openxmlformats.org/officeDocument/2006/relationships/customXml" Target="../ink/ink7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2.png"/><Relationship Id="rId11" Type="http://schemas.openxmlformats.org/officeDocument/2006/relationships/customXml" Target="../ink/ink711.xml"/><Relationship Id="rId24" Type="http://schemas.openxmlformats.org/officeDocument/2006/relationships/image" Target="../media/image721.png"/><Relationship Id="rId32" Type="http://schemas.openxmlformats.org/officeDocument/2006/relationships/image" Target="../media/image725.png"/><Relationship Id="rId5" Type="http://schemas.openxmlformats.org/officeDocument/2006/relationships/customXml" Target="../ink/ink708.xml"/><Relationship Id="rId15" Type="http://schemas.openxmlformats.org/officeDocument/2006/relationships/customXml" Target="../ink/ink713.xml"/><Relationship Id="rId23" Type="http://schemas.openxmlformats.org/officeDocument/2006/relationships/customXml" Target="../ink/ink717.xml"/><Relationship Id="rId28" Type="http://schemas.openxmlformats.org/officeDocument/2006/relationships/image" Target="../media/image723.png"/><Relationship Id="rId10" Type="http://schemas.openxmlformats.org/officeDocument/2006/relationships/image" Target="../media/image714.png"/><Relationship Id="rId19" Type="http://schemas.openxmlformats.org/officeDocument/2006/relationships/customXml" Target="../ink/ink715.xml"/><Relationship Id="rId31" Type="http://schemas.openxmlformats.org/officeDocument/2006/relationships/customXml" Target="../ink/ink721.xml"/><Relationship Id="rId4" Type="http://schemas.openxmlformats.org/officeDocument/2006/relationships/image" Target="../media/image711.png"/><Relationship Id="rId9" Type="http://schemas.openxmlformats.org/officeDocument/2006/relationships/customXml" Target="../ink/ink710.xml"/><Relationship Id="rId14" Type="http://schemas.openxmlformats.org/officeDocument/2006/relationships/image" Target="../media/image716.png"/><Relationship Id="rId22" Type="http://schemas.openxmlformats.org/officeDocument/2006/relationships/image" Target="../media/image720.png"/><Relationship Id="rId27" Type="http://schemas.openxmlformats.org/officeDocument/2006/relationships/customXml" Target="../ink/ink719.xml"/><Relationship Id="rId30" Type="http://schemas.openxmlformats.org/officeDocument/2006/relationships/image" Target="../media/image724.png"/><Relationship Id="rId8" Type="http://schemas.openxmlformats.org/officeDocument/2006/relationships/image" Target="../media/image713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1.xml"/><Relationship Id="rId117" Type="http://schemas.openxmlformats.org/officeDocument/2006/relationships/customXml" Target="../ink/ink67.xml"/><Relationship Id="rId21" Type="http://schemas.openxmlformats.org/officeDocument/2006/relationships/image" Target="../media/image18.png"/><Relationship Id="rId42" Type="http://schemas.openxmlformats.org/officeDocument/2006/relationships/customXml" Target="../ink/ink29.xml"/><Relationship Id="rId47" Type="http://schemas.openxmlformats.org/officeDocument/2006/relationships/image" Target="../media/image31.png"/><Relationship Id="rId63" Type="http://schemas.openxmlformats.org/officeDocument/2006/relationships/image" Target="../media/image39.png"/><Relationship Id="rId68" Type="http://schemas.openxmlformats.org/officeDocument/2006/relationships/customXml" Target="../ink/ink42.xml"/><Relationship Id="rId84" Type="http://schemas.openxmlformats.org/officeDocument/2006/relationships/customXml" Target="../ink/ink50.xml"/><Relationship Id="rId89" Type="http://schemas.openxmlformats.org/officeDocument/2006/relationships/customXml" Target="../ink/ink53.xml"/><Relationship Id="rId112" Type="http://schemas.openxmlformats.org/officeDocument/2006/relationships/image" Target="../media/image63.png"/><Relationship Id="rId16" Type="http://schemas.openxmlformats.org/officeDocument/2006/relationships/customXml" Target="../ink/ink16.xml"/><Relationship Id="rId107" Type="http://schemas.openxmlformats.org/officeDocument/2006/relationships/customXml" Target="../ink/ink62.xml"/><Relationship Id="rId11" Type="http://schemas.openxmlformats.org/officeDocument/2006/relationships/image" Target="../media/image13.png"/><Relationship Id="rId32" Type="http://schemas.openxmlformats.org/officeDocument/2006/relationships/customXml" Target="../ink/ink24.xml"/><Relationship Id="rId37" Type="http://schemas.openxmlformats.org/officeDocument/2006/relationships/image" Target="../media/image26.png"/><Relationship Id="rId53" Type="http://schemas.openxmlformats.org/officeDocument/2006/relationships/image" Target="../media/image34.png"/><Relationship Id="rId58" Type="http://schemas.openxmlformats.org/officeDocument/2006/relationships/customXml" Target="../ink/ink37.xml"/><Relationship Id="rId74" Type="http://schemas.openxmlformats.org/officeDocument/2006/relationships/customXml" Target="../ink/ink45.xml"/><Relationship Id="rId79" Type="http://schemas.openxmlformats.org/officeDocument/2006/relationships/image" Target="../media/image47.png"/><Relationship Id="rId102" Type="http://schemas.openxmlformats.org/officeDocument/2006/relationships/image" Target="../media/image58.png"/><Relationship Id="rId5" Type="http://schemas.openxmlformats.org/officeDocument/2006/relationships/image" Target="../media/image10.png"/><Relationship Id="rId90" Type="http://schemas.openxmlformats.org/officeDocument/2006/relationships/image" Target="../media/image52.png"/><Relationship Id="rId95" Type="http://schemas.openxmlformats.org/officeDocument/2006/relationships/customXml" Target="../ink/ink56.xml"/><Relationship Id="rId22" Type="http://schemas.openxmlformats.org/officeDocument/2006/relationships/customXml" Target="../ink/ink19.xml"/><Relationship Id="rId27" Type="http://schemas.openxmlformats.org/officeDocument/2006/relationships/image" Target="../media/image21.png"/><Relationship Id="rId43" Type="http://schemas.openxmlformats.org/officeDocument/2006/relationships/image" Target="../media/image29.png"/><Relationship Id="rId48" Type="http://schemas.openxmlformats.org/officeDocument/2006/relationships/customXml" Target="../ink/ink32.xml"/><Relationship Id="rId64" Type="http://schemas.openxmlformats.org/officeDocument/2006/relationships/customXml" Target="../ink/ink40.xml"/><Relationship Id="rId69" Type="http://schemas.openxmlformats.org/officeDocument/2006/relationships/image" Target="../media/image42.png"/><Relationship Id="rId113" Type="http://schemas.openxmlformats.org/officeDocument/2006/relationships/customXml" Target="../ink/ink65.xml"/><Relationship Id="rId118" Type="http://schemas.openxmlformats.org/officeDocument/2006/relationships/image" Target="../media/image66.png"/><Relationship Id="rId80" Type="http://schemas.openxmlformats.org/officeDocument/2006/relationships/customXml" Target="../ink/ink48.xml"/><Relationship Id="rId85" Type="http://schemas.openxmlformats.org/officeDocument/2006/relationships/customXml" Target="../ink/ink51.xml"/><Relationship Id="rId12" Type="http://schemas.openxmlformats.org/officeDocument/2006/relationships/customXml" Target="../ink/ink14.xml"/><Relationship Id="rId17" Type="http://schemas.openxmlformats.org/officeDocument/2006/relationships/image" Target="../media/image16.png"/><Relationship Id="rId33" Type="http://schemas.openxmlformats.org/officeDocument/2006/relationships/image" Target="../media/image24.png"/><Relationship Id="rId38" Type="http://schemas.openxmlformats.org/officeDocument/2006/relationships/customXml" Target="../ink/ink27.xml"/><Relationship Id="rId59" Type="http://schemas.openxmlformats.org/officeDocument/2006/relationships/image" Target="../media/image37.png"/><Relationship Id="rId103" Type="http://schemas.openxmlformats.org/officeDocument/2006/relationships/customXml" Target="../ink/ink60.xml"/><Relationship Id="rId108" Type="http://schemas.openxmlformats.org/officeDocument/2006/relationships/image" Target="../media/image61.png"/><Relationship Id="rId54" Type="http://schemas.openxmlformats.org/officeDocument/2006/relationships/customXml" Target="../ink/ink35.xml"/><Relationship Id="rId70" Type="http://schemas.openxmlformats.org/officeDocument/2006/relationships/customXml" Target="../ink/ink43.xml"/><Relationship Id="rId75" Type="http://schemas.openxmlformats.org/officeDocument/2006/relationships/image" Target="../media/image45.png"/><Relationship Id="rId91" Type="http://schemas.openxmlformats.org/officeDocument/2006/relationships/customXml" Target="../ink/ink54.xml"/><Relationship Id="rId96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1.xml"/><Relationship Id="rId23" Type="http://schemas.openxmlformats.org/officeDocument/2006/relationships/image" Target="../media/image19.png"/><Relationship Id="rId28" Type="http://schemas.openxmlformats.org/officeDocument/2006/relationships/customXml" Target="../ink/ink22.xml"/><Relationship Id="rId49" Type="http://schemas.openxmlformats.org/officeDocument/2006/relationships/image" Target="../media/image32.png"/><Relationship Id="rId114" Type="http://schemas.openxmlformats.org/officeDocument/2006/relationships/image" Target="../media/image64.png"/><Relationship Id="rId10" Type="http://schemas.openxmlformats.org/officeDocument/2006/relationships/customXml" Target="../ink/ink13.xml"/><Relationship Id="rId31" Type="http://schemas.openxmlformats.org/officeDocument/2006/relationships/image" Target="../media/image23.png"/><Relationship Id="rId44" Type="http://schemas.openxmlformats.org/officeDocument/2006/relationships/customXml" Target="../ink/ink30.xml"/><Relationship Id="rId52" Type="http://schemas.openxmlformats.org/officeDocument/2006/relationships/customXml" Target="../ink/ink34.xml"/><Relationship Id="rId60" Type="http://schemas.openxmlformats.org/officeDocument/2006/relationships/customXml" Target="../ink/ink38.xml"/><Relationship Id="rId65" Type="http://schemas.openxmlformats.org/officeDocument/2006/relationships/image" Target="../media/image40.png"/><Relationship Id="rId73" Type="http://schemas.openxmlformats.org/officeDocument/2006/relationships/image" Target="../media/image44.png"/><Relationship Id="rId78" Type="http://schemas.openxmlformats.org/officeDocument/2006/relationships/customXml" Target="../ink/ink47.xml"/><Relationship Id="rId81" Type="http://schemas.openxmlformats.org/officeDocument/2006/relationships/image" Target="../media/image48.png"/><Relationship Id="rId86" Type="http://schemas.openxmlformats.org/officeDocument/2006/relationships/image" Target="../media/image50.png"/><Relationship Id="rId94" Type="http://schemas.openxmlformats.org/officeDocument/2006/relationships/image" Target="../media/image54.png"/><Relationship Id="rId99" Type="http://schemas.openxmlformats.org/officeDocument/2006/relationships/customXml" Target="../ink/ink58.xml"/><Relationship Id="rId101" Type="http://schemas.openxmlformats.org/officeDocument/2006/relationships/customXml" Target="../ink/ink59.xml"/><Relationship Id="rId4" Type="http://schemas.openxmlformats.org/officeDocument/2006/relationships/customXml" Target="../ink/ink10.xml"/><Relationship Id="rId9" Type="http://schemas.openxmlformats.org/officeDocument/2006/relationships/image" Target="../media/image12.png"/><Relationship Id="rId13" Type="http://schemas.openxmlformats.org/officeDocument/2006/relationships/image" Target="../media/image14.png"/><Relationship Id="rId18" Type="http://schemas.openxmlformats.org/officeDocument/2006/relationships/customXml" Target="../ink/ink17.xml"/><Relationship Id="rId39" Type="http://schemas.openxmlformats.org/officeDocument/2006/relationships/image" Target="../media/image27.png"/><Relationship Id="rId109" Type="http://schemas.openxmlformats.org/officeDocument/2006/relationships/customXml" Target="../ink/ink63.xml"/><Relationship Id="rId34" Type="http://schemas.openxmlformats.org/officeDocument/2006/relationships/customXml" Target="../ink/ink25.xml"/><Relationship Id="rId50" Type="http://schemas.openxmlformats.org/officeDocument/2006/relationships/customXml" Target="../ink/ink33.xml"/><Relationship Id="rId55" Type="http://schemas.openxmlformats.org/officeDocument/2006/relationships/image" Target="../media/image35.png"/><Relationship Id="rId76" Type="http://schemas.openxmlformats.org/officeDocument/2006/relationships/customXml" Target="../ink/ink46.xml"/><Relationship Id="rId97" Type="http://schemas.openxmlformats.org/officeDocument/2006/relationships/customXml" Target="../ink/ink57.xml"/><Relationship Id="rId104" Type="http://schemas.openxmlformats.org/officeDocument/2006/relationships/image" Target="../media/image59.png"/><Relationship Id="rId7" Type="http://schemas.openxmlformats.org/officeDocument/2006/relationships/image" Target="../media/image11.png"/><Relationship Id="rId71" Type="http://schemas.openxmlformats.org/officeDocument/2006/relationships/image" Target="../media/image43.png"/><Relationship Id="rId92" Type="http://schemas.openxmlformats.org/officeDocument/2006/relationships/image" Target="../media/image53.png"/><Relationship Id="rId2" Type="http://schemas.openxmlformats.org/officeDocument/2006/relationships/customXml" Target="../ink/ink9.xml"/><Relationship Id="rId29" Type="http://schemas.openxmlformats.org/officeDocument/2006/relationships/image" Target="../media/image22.png"/><Relationship Id="rId24" Type="http://schemas.openxmlformats.org/officeDocument/2006/relationships/customXml" Target="../ink/ink20.xml"/><Relationship Id="rId40" Type="http://schemas.openxmlformats.org/officeDocument/2006/relationships/customXml" Target="../ink/ink28.xml"/><Relationship Id="rId45" Type="http://schemas.openxmlformats.org/officeDocument/2006/relationships/image" Target="../media/image30.png"/><Relationship Id="rId66" Type="http://schemas.openxmlformats.org/officeDocument/2006/relationships/customXml" Target="../ink/ink41.xml"/><Relationship Id="rId87" Type="http://schemas.openxmlformats.org/officeDocument/2006/relationships/customXml" Target="../ink/ink52.xml"/><Relationship Id="rId110" Type="http://schemas.openxmlformats.org/officeDocument/2006/relationships/image" Target="../media/image62.png"/><Relationship Id="rId115" Type="http://schemas.openxmlformats.org/officeDocument/2006/relationships/customXml" Target="../ink/ink66.xml"/><Relationship Id="rId61" Type="http://schemas.openxmlformats.org/officeDocument/2006/relationships/image" Target="../media/image38.png"/><Relationship Id="rId82" Type="http://schemas.openxmlformats.org/officeDocument/2006/relationships/customXml" Target="../ink/ink49.xml"/><Relationship Id="rId19" Type="http://schemas.openxmlformats.org/officeDocument/2006/relationships/image" Target="../media/image17.png"/><Relationship Id="rId14" Type="http://schemas.openxmlformats.org/officeDocument/2006/relationships/customXml" Target="../ink/ink15.xml"/><Relationship Id="rId30" Type="http://schemas.openxmlformats.org/officeDocument/2006/relationships/customXml" Target="../ink/ink23.xml"/><Relationship Id="rId35" Type="http://schemas.openxmlformats.org/officeDocument/2006/relationships/image" Target="../media/image25.png"/><Relationship Id="rId56" Type="http://schemas.openxmlformats.org/officeDocument/2006/relationships/customXml" Target="../ink/ink36.xml"/><Relationship Id="rId77" Type="http://schemas.openxmlformats.org/officeDocument/2006/relationships/image" Target="../media/image46.png"/><Relationship Id="rId100" Type="http://schemas.openxmlformats.org/officeDocument/2006/relationships/image" Target="../media/image57.png"/><Relationship Id="rId105" Type="http://schemas.openxmlformats.org/officeDocument/2006/relationships/customXml" Target="../ink/ink61.xml"/><Relationship Id="rId8" Type="http://schemas.openxmlformats.org/officeDocument/2006/relationships/customXml" Target="../ink/ink12.xml"/><Relationship Id="rId51" Type="http://schemas.openxmlformats.org/officeDocument/2006/relationships/image" Target="../media/image33.png"/><Relationship Id="rId72" Type="http://schemas.openxmlformats.org/officeDocument/2006/relationships/customXml" Target="../ink/ink44.xml"/><Relationship Id="rId93" Type="http://schemas.openxmlformats.org/officeDocument/2006/relationships/customXml" Target="../ink/ink55.xml"/><Relationship Id="rId98" Type="http://schemas.openxmlformats.org/officeDocument/2006/relationships/image" Target="../media/image56.png"/><Relationship Id="rId3" Type="http://schemas.openxmlformats.org/officeDocument/2006/relationships/image" Target="../media/image9.png"/><Relationship Id="rId25" Type="http://schemas.openxmlformats.org/officeDocument/2006/relationships/image" Target="../media/image20.png"/><Relationship Id="rId46" Type="http://schemas.openxmlformats.org/officeDocument/2006/relationships/customXml" Target="../ink/ink31.xml"/><Relationship Id="rId67" Type="http://schemas.openxmlformats.org/officeDocument/2006/relationships/image" Target="../media/image41.png"/><Relationship Id="rId116" Type="http://schemas.openxmlformats.org/officeDocument/2006/relationships/image" Target="../media/image65.png"/><Relationship Id="rId20" Type="http://schemas.openxmlformats.org/officeDocument/2006/relationships/customXml" Target="../ink/ink18.xml"/><Relationship Id="rId41" Type="http://schemas.openxmlformats.org/officeDocument/2006/relationships/image" Target="../media/image28.png"/><Relationship Id="rId62" Type="http://schemas.openxmlformats.org/officeDocument/2006/relationships/customXml" Target="../ink/ink39.xml"/><Relationship Id="rId83" Type="http://schemas.openxmlformats.org/officeDocument/2006/relationships/image" Target="../media/image49.png"/><Relationship Id="rId88" Type="http://schemas.openxmlformats.org/officeDocument/2006/relationships/image" Target="../media/image51.png"/><Relationship Id="rId111" Type="http://schemas.openxmlformats.org/officeDocument/2006/relationships/customXml" Target="../ink/ink64.xml"/><Relationship Id="rId15" Type="http://schemas.openxmlformats.org/officeDocument/2006/relationships/image" Target="../media/image15.png"/><Relationship Id="rId36" Type="http://schemas.openxmlformats.org/officeDocument/2006/relationships/customXml" Target="../ink/ink26.xml"/><Relationship Id="rId57" Type="http://schemas.openxmlformats.org/officeDocument/2006/relationships/image" Target="../media/image36.png"/><Relationship Id="rId106" Type="http://schemas.openxmlformats.org/officeDocument/2006/relationships/image" Target="../media/image60.png"/></Relationships>
</file>

<file path=ppt/slides/_rels/slide20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83.png"/><Relationship Id="rId21" Type="http://schemas.openxmlformats.org/officeDocument/2006/relationships/image" Target="../media/image736.png"/><Relationship Id="rId42" Type="http://schemas.openxmlformats.org/officeDocument/2006/relationships/customXml" Target="../ink/ink740.xml"/><Relationship Id="rId63" Type="http://schemas.openxmlformats.org/officeDocument/2006/relationships/image" Target="../media/image757.png"/><Relationship Id="rId84" Type="http://schemas.openxmlformats.org/officeDocument/2006/relationships/customXml" Target="../ink/ink761.xml"/><Relationship Id="rId138" Type="http://schemas.openxmlformats.org/officeDocument/2006/relationships/customXml" Target="../ink/ink789.xml"/><Relationship Id="rId16" Type="http://schemas.openxmlformats.org/officeDocument/2006/relationships/customXml" Target="../ink/ink727.xml"/><Relationship Id="rId107" Type="http://schemas.openxmlformats.org/officeDocument/2006/relationships/image" Target="../media/image778.png"/><Relationship Id="rId11" Type="http://schemas.openxmlformats.org/officeDocument/2006/relationships/image" Target="../media/image731.png"/><Relationship Id="rId32" Type="http://schemas.openxmlformats.org/officeDocument/2006/relationships/customXml" Target="../ink/ink735.xml"/><Relationship Id="rId37" Type="http://schemas.openxmlformats.org/officeDocument/2006/relationships/image" Target="../media/image744.png"/><Relationship Id="rId53" Type="http://schemas.openxmlformats.org/officeDocument/2006/relationships/image" Target="../media/image752.png"/><Relationship Id="rId58" Type="http://schemas.openxmlformats.org/officeDocument/2006/relationships/customXml" Target="../ink/ink748.xml"/><Relationship Id="rId74" Type="http://schemas.openxmlformats.org/officeDocument/2006/relationships/customXml" Target="../ink/ink756.xml"/><Relationship Id="rId79" Type="http://schemas.openxmlformats.org/officeDocument/2006/relationships/image" Target="../media/image764.png"/><Relationship Id="rId102" Type="http://schemas.openxmlformats.org/officeDocument/2006/relationships/customXml" Target="../ink/ink770.xml"/><Relationship Id="rId123" Type="http://schemas.openxmlformats.org/officeDocument/2006/relationships/image" Target="../media/image786.png"/><Relationship Id="rId128" Type="http://schemas.openxmlformats.org/officeDocument/2006/relationships/customXml" Target="../ink/ink784.xml"/><Relationship Id="rId5" Type="http://schemas.openxmlformats.org/officeDocument/2006/relationships/image" Target="../media/image728.png"/><Relationship Id="rId90" Type="http://schemas.openxmlformats.org/officeDocument/2006/relationships/customXml" Target="../ink/ink764.xml"/><Relationship Id="rId95" Type="http://schemas.openxmlformats.org/officeDocument/2006/relationships/image" Target="../media/image772.png"/><Relationship Id="rId22" Type="http://schemas.openxmlformats.org/officeDocument/2006/relationships/customXml" Target="../ink/ink730.xml"/><Relationship Id="rId27" Type="http://schemas.openxmlformats.org/officeDocument/2006/relationships/image" Target="../media/image739.png"/><Relationship Id="rId43" Type="http://schemas.openxmlformats.org/officeDocument/2006/relationships/image" Target="../media/image747.png"/><Relationship Id="rId48" Type="http://schemas.openxmlformats.org/officeDocument/2006/relationships/customXml" Target="../ink/ink743.xml"/><Relationship Id="rId64" Type="http://schemas.openxmlformats.org/officeDocument/2006/relationships/customXml" Target="../ink/ink751.xml"/><Relationship Id="rId69" Type="http://schemas.openxmlformats.org/officeDocument/2006/relationships/image" Target="../media/image501.png"/><Relationship Id="rId113" Type="http://schemas.openxmlformats.org/officeDocument/2006/relationships/image" Target="../media/image781.png"/><Relationship Id="rId118" Type="http://schemas.openxmlformats.org/officeDocument/2006/relationships/customXml" Target="../ink/ink778.xml"/><Relationship Id="rId134" Type="http://schemas.openxmlformats.org/officeDocument/2006/relationships/customXml" Target="../ink/ink787.xml"/><Relationship Id="rId139" Type="http://schemas.openxmlformats.org/officeDocument/2006/relationships/image" Target="../media/image793.png"/><Relationship Id="rId80" Type="http://schemas.openxmlformats.org/officeDocument/2006/relationships/customXml" Target="../ink/ink759.xml"/><Relationship Id="rId85" Type="http://schemas.openxmlformats.org/officeDocument/2006/relationships/image" Target="../media/image767.png"/><Relationship Id="rId12" Type="http://schemas.openxmlformats.org/officeDocument/2006/relationships/customXml" Target="../ink/ink725.xml"/><Relationship Id="rId17" Type="http://schemas.openxmlformats.org/officeDocument/2006/relationships/image" Target="../media/image734.png"/><Relationship Id="rId33" Type="http://schemas.openxmlformats.org/officeDocument/2006/relationships/image" Target="../media/image742.png"/><Relationship Id="rId38" Type="http://schemas.openxmlformats.org/officeDocument/2006/relationships/customXml" Target="../ink/ink738.xml"/><Relationship Id="rId59" Type="http://schemas.openxmlformats.org/officeDocument/2006/relationships/image" Target="../media/image755.png"/><Relationship Id="rId103" Type="http://schemas.openxmlformats.org/officeDocument/2006/relationships/image" Target="../media/image776.png"/><Relationship Id="rId108" Type="http://schemas.openxmlformats.org/officeDocument/2006/relationships/customXml" Target="../ink/ink773.xml"/><Relationship Id="rId124" Type="http://schemas.openxmlformats.org/officeDocument/2006/relationships/customXml" Target="../ink/ink781.xml"/><Relationship Id="rId129" Type="http://schemas.openxmlformats.org/officeDocument/2006/relationships/image" Target="../media/image788.png"/><Relationship Id="rId54" Type="http://schemas.openxmlformats.org/officeDocument/2006/relationships/customXml" Target="../ink/ink746.xml"/><Relationship Id="rId70" Type="http://schemas.openxmlformats.org/officeDocument/2006/relationships/customXml" Target="../ink/ink754.xml"/><Relationship Id="rId75" Type="http://schemas.openxmlformats.org/officeDocument/2006/relationships/image" Target="../media/image762.png"/><Relationship Id="rId91" Type="http://schemas.openxmlformats.org/officeDocument/2006/relationships/image" Target="../media/image770.png"/><Relationship Id="rId96" Type="http://schemas.openxmlformats.org/officeDocument/2006/relationships/customXml" Target="../ink/ink76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9.png"/><Relationship Id="rId23" Type="http://schemas.openxmlformats.org/officeDocument/2006/relationships/image" Target="../media/image737.png"/><Relationship Id="rId28" Type="http://schemas.openxmlformats.org/officeDocument/2006/relationships/customXml" Target="../ink/ink733.xml"/><Relationship Id="rId49" Type="http://schemas.openxmlformats.org/officeDocument/2006/relationships/image" Target="../media/image750.png"/><Relationship Id="rId114" Type="http://schemas.openxmlformats.org/officeDocument/2006/relationships/customXml" Target="../ink/ink776.xml"/><Relationship Id="rId119" Type="http://schemas.openxmlformats.org/officeDocument/2006/relationships/image" Target="../media/image784.png"/><Relationship Id="rId44" Type="http://schemas.openxmlformats.org/officeDocument/2006/relationships/customXml" Target="../ink/ink741.xml"/><Relationship Id="rId60" Type="http://schemas.openxmlformats.org/officeDocument/2006/relationships/customXml" Target="../ink/ink749.xml"/><Relationship Id="rId65" Type="http://schemas.openxmlformats.org/officeDocument/2006/relationships/image" Target="../media/image758.png"/><Relationship Id="rId81" Type="http://schemas.openxmlformats.org/officeDocument/2006/relationships/image" Target="../media/image765.png"/><Relationship Id="rId86" Type="http://schemas.openxmlformats.org/officeDocument/2006/relationships/customXml" Target="../ink/ink762.xml"/><Relationship Id="rId130" Type="http://schemas.openxmlformats.org/officeDocument/2006/relationships/customXml" Target="../ink/ink785.xml"/><Relationship Id="rId135" Type="http://schemas.openxmlformats.org/officeDocument/2006/relationships/image" Target="../media/image791.png"/><Relationship Id="rId13" Type="http://schemas.openxmlformats.org/officeDocument/2006/relationships/image" Target="../media/image732.png"/><Relationship Id="rId18" Type="http://schemas.openxmlformats.org/officeDocument/2006/relationships/customXml" Target="../ink/ink728.xml"/><Relationship Id="rId39" Type="http://schemas.openxmlformats.org/officeDocument/2006/relationships/image" Target="../media/image745.png"/><Relationship Id="rId109" Type="http://schemas.openxmlformats.org/officeDocument/2006/relationships/image" Target="../media/image779.png"/><Relationship Id="rId34" Type="http://schemas.openxmlformats.org/officeDocument/2006/relationships/customXml" Target="../ink/ink736.xml"/><Relationship Id="rId50" Type="http://schemas.openxmlformats.org/officeDocument/2006/relationships/customXml" Target="../ink/ink744.xml"/><Relationship Id="rId55" Type="http://schemas.openxmlformats.org/officeDocument/2006/relationships/image" Target="../media/image753.png"/><Relationship Id="rId76" Type="http://schemas.openxmlformats.org/officeDocument/2006/relationships/customXml" Target="../ink/ink757.xml"/><Relationship Id="rId97" Type="http://schemas.openxmlformats.org/officeDocument/2006/relationships/image" Target="../media/image773.png"/><Relationship Id="rId104" Type="http://schemas.openxmlformats.org/officeDocument/2006/relationships/customXml" Target="../ink/ink771.xml"/><Relationship Id="rId120" Type="http://schemas.openxmlformats.org/officeDocument/2006/relationships/customXml" Target="../ink/ink779.xml"/><Relationship Id="rId125" Type="http://schemas.openxmlformats.org/officeDocument/2006/relationships/image" Target="../media/image787.png"/><Relationship Id="rId7" Type="http://schemas.openxmlformats.org/officeDocument/2006/relationships/hyperlink" Target="https://www.ardmediathek.de/video/tagesschau/tagesschau-20-00-uhr-25-03-2026/das-erste/Y3JpZDovL3RhZ2Vzc2NoYXUuZGUvMzQ0ZTk2MjEtYWQ1Ny00Mzg2LTk5YzEtZTVmYzlhYzc3NmYzLVNFTkRVTkdTVklERU8" TargetMode="External"/><Relationship Id="rId71" Type="http://schemas.openxmlformats.org/officeDocument/2006/relationships/image" Target="../media/image760.png"/><Relationship Id="rId92" Type="http://schemas.openxmlformats.org/officeDocument/2006/relationships/customXml" Target="../ink/ink765.xml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740.png"/><Relationship Id="rId24" Type="http://schemas.openxmlformats.org/officeDocument/2006/relationships/customXml" Target="../ink/ink731.xml"/><Relationship Id="rId40" Type="http://schemas.openxmlformats.org/officeDocument/2006/relationships/customXml" Target="../ink/ink739.xml"/><Relationship Id="rId45" Type="http://schemas.openxmlformats.org/officeDocument/2006/relationships/image" Target="../media/image748.png"/><Relationship Id="rId66" Type="http://schemas.openxmlformats.org/officeDocument/2006/relationships/customXml" Target="../ink/ink752.xml"/><Relationship Id="rId87" Type="http://schemas.openxmlformats.org/officeDocument/2006/relationships/image" Target="../media/image768.png"/><Relationship Id="rId110" Type="http://schemas.openxmlformats.org/officeDocument/2006/relationships/customXml" Target="../ink/ink774.xml"/><Relationship Id="rId115" Type="http://schemas.openxmlformats.org/officeDocument/2006/relationships/image" Target="../media/image782.png"/><Relationship Id="rId131" Type="http://schemas.openxmlformats.org/officeDocument/2006/relationships/image" Target="../media/image789.png"/><Relationship Id="rId136" Type="http://schemas.openxmlformats.org/officeDocument/2006/relationships/customXml" Target="../ink/ink788.xml"/><Relationship Id="rId61" Type="http://schemas.openxmlformats.org/officeDocument/2006/relationships/image" Target="../media/image756.png"/><Relationship Id="rId82" Type="http://schemas.openxmlformats.org/officeDocument/2006/relationships/customXml" Target="../ink/ink760.xml"/><Relationship Id="rId19" Type="http://schemas.openxmlformats.org/officeDocument/2006/relationships/image" Target="../media/image735.png"/><Relationship Id="rId14" Type="http://schemas.openxmlformats.org/officeDocument/2006/relationships/customXml" Target="../ink/ink726.xml"/><Relationship Id="rId30" Type="http://schemas.openxmlformats.org/officeDocument/2006/relationships/customXml" Target="../ink/ink734.xml"/><Relationship Id="rId35" Type="http://schemas.openxmlformats.org/officeDocument/2006/relationships/image" Target="../media/image743.png"/><Relationship Id="rId56" Type="http://schemas.openxmlformats.org/officeDocument/2006/relationships/customXml" Target="../ink/ink747.xml"/><Relationship Id="rId77" Type="http://schemas.openxmlformats.org/officeDocument/2006/relationships/image" Target="../media/image763.png"/><Relationship Id="rId100" Type="http://schemas.openxmlformats.org/officeDocument/2006/relationships/customXml" Target="../ink/ink769.xml"/><Relationship Id="rId105" Type="http://schemas.openxmlformats.org/officeDocument/2006/relationships/image" Target="../media/image777.png"/><Relationship Id="rId126" Type="http://schemas.openxmlformats.org/officeDocument/2006/relationships/customXml" Target="../ink/ink782.xml"/><Relationship Id="rId8" Type="http://schemas.openxmlformats.org/officeDocument/2006/relationships/customXml" Target="../ink/ink723.xml"/><Relationship Id="rId51" Type="http://schemas.openxmlformats.org/officeDocument/2006/relationships/image" Target="../media/image751.png"/><Relationship Id="rId72" Type="http://schemas.openxmlformats.org/officeDocument/2006/relationships/customXml" Target="../ink/ink755.xml"/><Relationship Id="rId93" Type="http://schemas.openxmlformats.org/officeDocument/2006/relationships/image" Target="../media/image771.png"/><Relationship Id="rId98" Type="http://schemas.openxmlformats.org/officeDocument/2006/relationships/customXml" Target="../ink/ink768.xml"/><Relationship Id="rId121" Type="http://schemas.openxmlformats.org/officeDocument/2006/relationships/image" Target="../media/image785.png"/><Relationship Id="rId3" Type="http://schemas.openxmlformats.org/officeDocument/2006/relationships/hyperlink" Target="https://statistik.arbeitsagentur.de/DE/Statischer-Content/Statistiken/Themen-im-Fokus/Berufe/AkademikerInnen/Allgemeiner-Teil/1-7-Arbeitslosigkeit.html?templateQueryString=akademiker" TargetMode="External"/><Relationship Id="rId25" Type="http://schemas.openxmlformats.org/officeDocument/2006/relationships/image" Target="../media/image738.png"/><Relationship Id="rId46" Type="http://schemas.openxmlformats.org/officeDocument/2006/relationships/customXml" Target="../ink/ink742.xml"/><Relationship Id="rId67" Type="http://schemas.openxmlformats.org/officeDocument/2006/relationships/image" Target="../media/image759.png"/><Relationship Id="rId116" Type="http://schemas.openxmlformats.org/officeDocument/2006/relationships/customXml" Target="../ink/ink777.xml"/><Relationship Id="rId137" Type="http://schemas.openxmlformats.org/officeDocument/2006/relationships/image" Target="../media/image792.png"/><Relationship Id="rId20" Type="http://schemas.openxmlformats.org/officeDocument/2006/relationships/customXml" Target="../ink/ink729.xml"/><Relationship Id="rId41" Type="http://schemas.openxmlformats.org/officeDocument/2006/relationships/image" Target="../media/image746.png"/><Relationship Id="rId62" Type="http://schemas.openxmlformats.org/officeDocument/2006/relationships/customXml" Target="../ink/ink750.xml"/><Relationship Id="rId83" Type="http://schemas.openxmlformats.org/officeDocument/2006/relationships/image" Target="../media/image766.png"/><Relationship Id="rId88" Type="http://schemas.openxmlformats.org/officeDocument/2006/relationships/customXml" Target="../ink/ink763.xml"/><Relationship Id="rId111" Type="http://schemas.openxmlformats.org/officeDocument/2006/relationships/image" Target="../media/image780.png"/><Relationship Id="rId132" Type="http://schemas.openxmlformats.org/officeDocument/2006/relationships/customXml" Target="../ink/ink786.xml"/><Relationship Id="rId15" Type="http://schemas.openxmlformats.org/officeDocument/2006/relationships/image" Target="../media/image733.png"/><Relationship Id="rId36" Type="http://schemas.openxmlformats.org/officeDocument/2006/relationships/customXml" Target="../ink/ink737.xml"/><Relationship Id="rId57" Type="http://schemas.openxmlformats.org/officeDocument/2006/relationships/image" Target="../media/image754.png"/><Relationship Id="rId106" Type="http://schemas.openxmlformats.org/officeDocument/2006/relationships/customXml" Target="../ink/ink772.xml"/><Relationship Id="rId127" Type="http://schemas.openxmlformats.org/officeDocument/2006/relationships/customXml" Target="../ink/ink783.xml"/><Relationship Id="rId10" Type="http://schemas.openxmlformats.org/officeDocument/2006/relationships/customXml" Target="../ink/ink724.xml"/><Relationship Id="rId31" Type="http://schemas.openxmlformats.org/officeDocument/2006/relationships/image" Target="../media/image741.png"/><Relationship Id="rId52" Type="http://schemas.openxmlformats.org/officeDocument/2006/relationships/customXml" Target="../ink/ink745.xml"/><Relationship Id="rId73" Type="http://schemas.openxmlformats.org/officeDocument/2006/relationships/image" Target="../media/image761.png"/><Relationship Id="rId78" Type="http://schemas.openxmlformats.org/officeDocument/2006/relationships/customXml" Target="../ink/ink758.xml"/><Relationship Id="rId94" Type="http://schemas.openxmlformats.org/officeDocument/2006/relationships/customXml" Target="../ink/ink766.xml"/><Relationship Id="rId99" Type="http://schemas.openxmlformats.org/officeDocument/2006/relationships/image" Target="../media/image774.png"/><Relationship Id="rId101" Type="http://schemas.openxmlformats.org/officeDocument/2006/relationships/image" Target="../media/image775.png"/><Relationship Id="rId122" Type="http://schemas.openxmlformats.org/officeDocument/2006/relationships/customXml" Target="../ink/ink780.xml"/><Relationship Id="rId4" Type="http://schemas.openxmlformats.org/officeDocument/2006/relationships/image" Target="../media/image727.png"/><Relationship Id="rId9" Type="http://schemas.openxmlformats.org/officeDocument/2006/relationships/image" Target="../media/image730.png"/><Relationship Id="rId26" Type="http://schemas.openxmlformats.org/officeDocument/2006/relationships/customXml" Target="../ink/ink732.xml"/><Relationship Id="rId47" Type="http://schemas.openxmlformats.org/officeDocument/2006/relationships/image" Target="../media/image749.png"/><Relationship Id="rId68" Type="http://schemas.openxmlformats.org/officeDocument/2006/relationships/customXml" Target="../ink/ink753.xml"/><Relationship Id="rId89" Type="http://schemas.openxmlformats.org/officeDocument/2006/relationships/image" Target="../media/image769.png"/><Relationship Id="rId112" Type="http://schemas.openxmlformats.org/officeDocument/2006/relationships/customXml" Target="../ink/ink775.xml"/><Relationship Id="rId133" Type="http://schemas.openxmlformats.org/officeDocument/2006/relationships/image" Target="../media/image790.png"/></Relationships>
</file>

<file path=ppt/slides/_rels/slide2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849.png"/><Relationship Id="rId21" Type="http://schemas.openxmlformats.org/officeDocument/2006/relationships/image" Target="../media/image501.png"/><Relationship Id="rId42" Type="http://schemas.openxmlformats.org/officeDocument/2006/relationships/customXml" Target="../ink/ink810.xml"/><Relationship Id="rId63" Type="http://schemas.openxmlformats.org/officeDocument/2006/relationships/image" Target="../media/image823.png"/><Relationship Id="rId84" Type="http://schemas.openxmlformats.org/officeDocument/2006/relationships/customXml" Target="../ink/ink831.xml"/><Relationship Id="rId138" Type="http://schemas.openxmlformats.org/officeDocument/2006/relationships/customXml" Target="../ink/ink859.xml"/><Relationship Id="rId159" Type="http://schemas.openxmlformats.org/officeDocument/2006/relationships/image" Target="../media/image870.png"/><Relationship Id="rId170" Type="http://schemas.openxmlformats.org/officeDocument/2006/relationships/customXml" Target="../ink/ink875.xml"/><Relationship Id="rId107" Type="http://schemas.openxmlformats.org/officeDocument/2006/relationships/image" Target="../media/image844.png"/><Relationship Id="rId11" Type="http://schemas.openxmlformats.org/officeDocument/2006/relationships/image" Target="../media/image798.png"/><Relationship Id="rId32" Type="http://schemas.openxmlformats.org/officeDocument/2006/relationships/customXml" Target="../ink/ink805.xml"/><Relationship Id="rId53" Type="http://schemas.openxmlformats.org/officeDocument/2006/relationships/image" Target="../media/image818.png"/><Relationship Id="rId74" Type="http://schemas.openxmlformats.org/officeDocument/2006/relationships/customXml" Target="../ink/ink826.xml"/><Relationship Id="rId128" Type="http://schemas.openxmlformats.org/officeDocument/2006/relationships/customXml" Target="../ink/ink854.xml"/><Relationship Id="rId149" Type="http://schemas.openxmlformats.org/officeDocument/2006/relationships/image" Target="../media/image865.png"/><Relationship Id="rId5" Type="http://schemas.openxmlformats.org/officeDocument/2006/relationships/image" Target="../media/image795.png"/><Relationship Id="rId95" Type="http://schemas.openxmlformats.org/officeDocument/2006/relationships/customXml" Target="../ink/ink837.xml"/><Relationship Id="rId160" Type="http://schemas.openxmlformats.org/officeDocument/2006/relationships/customXml" Target="../ink/ink870.xml"/><Relationship Id="rId22" Type="http://schemas.openxmlformats.org/officeDocument/2006/relationships/customXml" Target="../ink/ink800.xml"/><Relationship Id="rId43" Type="http://schemas.openxmlformats.org/officeDocument/2006/relationships/image" Target="../media/image813.png"/><Relationship Id="rId64" Type="http://schemas.openxmlformats.org/officeDocument/2006/relationships/customXml" Target="../ink/ink821.xml"/><Relationship Id="rId118" Type="http://schemas.openxmlformats.org/officeDocument/2006/relationships/customXml" Target="../ink/ink849.xml"/><Relationship Id="rId139" Type="http://schemas.openxmlformats.org/officeDocument/2006/relationships/image" Target="../media/image860.png"/><Relationship Id="rId85" Type="http://schemas.openxmlformats.org/officeDocument/2006/relationships/image" Target="../media/image834.png"/><Relationship Id="rId150" Type="http://schemas.openxmlformats.org/officeDocument/2006/relationships/customXml" Target="../ink/ink865.xml"/><Relationship Id="rId171" Type="http://schemas.openxmlformats.org/officeDocument/2006/relationships/image" Target="../media/image876.png"/><Relationship Id="rId12" Type="http://schemas.openxmlformats.org/officeDocument/2006/relationships/customXml" Target="../ink/ink795.xml"/><Relationship Id="rId33" Type="http://schemas.openxmlformats.org/officeDocument/2006/relationships/image" Target="../media/image808.png"/><Relationship Id="rId108" Type="http://schemas.openxmlformats.org/officeDocument/2006/relationships/customXml" Target="../ink/ink844.xml"/><Relationship Id="rId129" Type="http://schemas.openxmlformats.org/officeDocument/2006/relationships/image" Target="../media/image855.png"/><Relationship Id="rId54" Type="http://schemas.openxmlformats.org/officeDocument/2006/relationships/customXml" Target="../ink/ink816.xml"/><Relationship Id="rId75" Type="http://schemas.openxmlformats.org/officeDocument/2006/relationships/image" Target="../media/image829.png"/><Relationship Id="rId96" Type="http://schemas.openxmlformats.org/officeDocument/2006/relationships/image" Target="../media/image839.png"/><Relationship Id="rId140" Type="http://schemas.openxmlformats.org/officeDocument/2006/relationships/customXml" Target="../ink/ink860.xml"/><Relationship Id="rId161" Type="http://schemas.openxmlformats.org/officeDocument/2006/relationships/image" Target="../media/image871.png"/><Relationship Id="rId6" Type="http://schemas.openxmlformats.org/officeDocument/2006/relationships/customXml" Target="../ink/ink792.xml"/><Relationship Id="rId23" Type="http://schemas.openxmlformats.org/officeDocument/2006/relationships/image" Target="../media/image803.png"/><Relationship Id="rId28" Type="http://schemas.openxmlformats.org/officeDocument/2006/relationships/customXml" Target="../ink/ink803.xml"/><Relationship Id="rId49" Type="http://schemas.openxmlformats.org/officeDocument/2006/relationships/image" Target="../media/image816.png"/><Relationship Id="rId114" Type="http://schemas.openxmlformats.org/officeDocument/2006/relationships/customXml" Target="../ink/ink847.xml"/><Relationship Id="rId119" Type="http://schemas.openxmlformats.org/officeDocument/2006/relationships/image" Target="../media/image850.png"/><Relationship Id="rId44" Type="http://schemas.openxmlformats.org/officeDocument/2006/relationships/customXml" Target="../ink/ink811.xml"/><Relationship Id="rId60" Type="http://schemas.openxmlformats.org/officeDocument/2006/relationships/customXml" Target="../ink/ink819.xml"/><Relationship Id="rId65" Type="http://schemas.openxmlformats.org/officeDocument/2006/relationships/image" Target="../media/image824.png"/><Relationship Id="rId81" Type="http://schemas.openxmlformats.org/officeDocument/2006/relationships/image" Target="../media/image832.png"/><Relationship Id="rId86" Type="http://schemas.openxmlformats.org/officeDocument/2006/relationships/customXml" Target="../ink/ink832.xml"/><Relationship Id="rId130" Type="http://schemas.openxmlformats.org/officeDocument/2006/relationships/customXml" Target="../ink/ink855.xml"/><Relationship Id="rId135" Type="http://schemas.openxmlformats.org/officeDocument/2006/relationships/image" Target="../media/image858.png"/><Relationship Id="rId151" Type="http://schemas.openxmlformats.org/officeDocument/2006/relationships/image" Target="../media/image866.png"/><Relationship Id="rId156" Type="http://schemas.openxmlformats.org/officeDocument/2006/relationships/customXml" Target="../ink/ink868.xml"/><Relationship Id="rId177" Type="http://schemas.openxmlformats.org/officeDocument/2006/relationships/image" Target="../media/image879.png"/><Relationship Id="rId172" Type="http://schemas.openxmlformats.org/officeDocument/2006/relationships/customXml" Target="../ink/ink876.xml"/><Relationship Id="rId13" Type="http://schemas.openxmlformats.org/officeDocument/2006/relationships/image" Target="../media/image799.png"/><Relationship Id="rId18" Type="http://schemas.openxmlformats.org/officeDocument/2006/relationships/customXml" Target="../ink/ink798.xml"/><Relationship Id="rId39" Type="http://schemas.openxmlformats.org/officeDocument/2006/relationships/image" Target="../media/image811.png"/><Relationship Id="rId109" Type="http://schemas.openxmlformats.org/officeDocument/2006/relationships/image" Target="../media/image845.png"/><Relationship Id="rId34" Type="http://schemas.openxmlformats.org/officeDocument/2006/relationships/customXml" Target="../ink/ink806.xml"/><Relationship Id="rId50" Type="http://schemas.openxmlformats.org/officeDocument/2006/relationships/customXml" Target="../ink/ink814.xml"/><Relationship Id="rId55" Type="http://schemas.openxmlformats.org/officeDocument/2006/relationships/image" Target="../media/image819.png"/><Relationship Id="rId76" Type="http://schemas.openxmlformats.org/officeDocument/2006/relationships/customXml" Target="../ink/ink827.xml"/><Relationship Id="rId97" Type="http://schemas.openxmlformats.org/officeDocument/2006/relationships/customXml" Target="../ink/ink838.xml"/><Relationship Id="rId104" Type="http://schemas.openxmlformats.org/officeDocument/2006/relationships/customXml" Target="../ink/ink842.xml"/><Relationship Id="rId120" Type="http://schemas.openxmlformats.org/officeDocument/2006/relationships/customXml" Target="../ink/ink850.xml"/><Relationship Id="rId125" Type="http://schemas.openxmlformats.org/officeDocument/2006/relationships/image" Target="../media/image853.png"/><Relationship Id="rId141" Type="http://schemas.openxmlformats.org/officeDocument/2006/relationships/image" Target="../media/image861.png"/><Relationship Id="rId146" Type="http://schemas.openxmlformats.org/officeDocument/2006/relationships/customXml" Target="../ink/ink863.xml"/><Relationship Id="rId167" Type="http://schemas.openxmlformats.org/officeDocument/2006/relationships/image" Target="../media/image874.png"/><Relationship Id="rId7" Type="http://schemas.openxmlformats.org/officeDocument/2006/relationships/image" Target="../media/image796.png"/><Relationship Id="rId71" Type="http://schemas.openxmlformats.org/officeDocument/2006/relationships/image" Target="../media/image827.png"/><Relationship Id="rId92" Type="http://schemas.openxmlformats.org/officeDocument/2006/relationships/customXml" Target="../ink/ink835.xml"/><Relationship Id="rId162" Type="http://schemas.openxmlformats.org/officeDocument/2006/relationships/customXml" Target="../ink/ink871.xml"/><Relationship Id="rId2" Type="http://schemas.openxmlformats.org/officeDocument/2006/relationships/customXml" Target="../ink/ink790.xml"/><Relationship Id="rId29" Type="http://schemas.openxmlformats.org/officeDocument/2006/relationships/image" Target="../media/image806.png"/><Relationship Id="rId24" Type="http://schemas.openxmlformats.org/officeDocument/2006/relationships/customXml" Target="../ink/ink801.xml"/><Relationship Id="rId40" Type="http://schemas.openxmlformats.org/officeDocument/2006/relationships/customXml" Target="../ink/ink809.xml"/><Relationship Id="rId45" Type="http://schemas.openxmlformats.org/officeDocument/2006/relationships/image" Target="../media/image814.png"/><Relationship Id="rId66" Type="http://schemas.openxmlformats.org/officeDocument/2006/relationships/customXml" Target="../ink/ink822.xml"/><Relationship Id="rId87" Type="http://schemas.openxmlformats.org/officeDocument/2006/relationships/image" Target="../media/image835.png"/><Relationship Id="rId110" Type="http://schemas.openxmlformats.org/officeDocument/2006/relationships/customXml" Target="../ink/ink845.xml"/><Relationship Id="rId115" Type="http://schemas.openxmlformats.org/officeDocument/2006/relationships/image" Target="../media/image848.png"/><Relationship Id="rId131" Type="http://schemas.openxmlformats.org/officeDocument/2006/relationships/image" Target="../media/image856.png"/><Relationship Id="rId136" Type="http://schemas.openxmlformats.org/officeDocument/2006/relationships/customXml" Target="../ink/ink858.xml"/><Relationship Id="rId157" Type="http://schemas.openxmlformats.org/officeDocument/2006/relationships/image" Target="../media/image869.png"/><Relationship Id="rId61" Type="http://schemas.openxmlformats.org/officeDocument/2006/relationships/image" Target="../media/image822.png"/><Relationship Id="rId82" Type="http://schemas.openxmlformats.org/officeDocument/2006/relationships/customXml" Target="../ink/ink830.xml"/><Relationship Id="rId152" Type="http://schemas.openxmlformats.org/officeDocument/2006/relationships/customXml" Target="../ink/ink866.xml"/><Relationship Id="rId173" Type="http://schemas.openxmlformats.org/officeDocument/2006/relationships/image" Target="../media/image877.png"/><Relationship Id="rId19" Type="http://schemas.openxmlformats.org/officeDocument/2006/relationships/image" Target="../media/image802.png"/><Relationship Id="rId14" Type="http://schemas.openxmlformats.org/officeDocument/2006/relationships/customXml" Target="../ink/ink796.xml"/><Relationship Id="rId30" Type="http://schemas.openxmlformats.org/officeDocument/2006/relationships/customXml" Target="../ink/ink804.xml"/><Relationship Id="rId35" Type="http://schemas.openxmlformats.org/officeDocument/2006/relationships/image" Target="../media/image809.png"/><Relationship Id="rId56" Type="http://schemas.openxmlformats.org/officeDocument/2006/relationships/customXml" Target="../ink/ink817.xml"/><Relationship Id="rId77" Type="http://schemas.openxmlformats.org/officeDocument/2006/relationships/image" Target="../media/image830.png"/><Relationship Id="rId100" Type="http://schemas.openxmlformats.org/officeDocument/2006/relationships/image" Target="../media/image841.png"/><Relationship Id="rId105" Type="http://schemas.openxmlformats.org/officeDocument/2006/relationships/image" Target="../media/image843.png"/><Relationship Id="rId126" Type="http://schemas.openxmlformats.org/officeDocument/2006/relationships/customXml" Target="../ink/ink853.xml"/><Relationship Id="rId147" Type="http://schemas.openxmlformats.org/officeDocument/2006/relationships/image" Target="../media/image864.png"/><Relationship Id="rId168" Type="http://schemas.openxmlformats.org/officeDocument/2006/relationships/customXml" Target="../ink/ink874.xml"/><Relationship Id="rId8" Type="http://schemas.openxmlformats.org/officeDocument/2006/relationships/customXml" Target="../ink/ink793.xml"/><Relationship Id="rId51" Type="http://schemas.openxmlformats.org/officeDocument/2006/relationships/image" Target="../media/image817.png"/><Relationship Id="rId72" Type="http://schemas.openxmlformats.org/officeDocument/2006/relationships/customXml" Target="../ink/ink825.xml"/><Relationship Id="rId93" Type="http://schemas.openxmlformats.org/officeDocument/2006/relationships/image" Target="../media/image838.png"/><Relationship Id="rId98" Type="http://schemas.openxmlformats.org/officeDocument/2006/relationships/image" Target="../media/image840.png"/><Relationship Id="rId121" Type="http://schemas.openxmlformats.org/officeDocument/2006/relationships/image" Target="../media/image851.png"/><Relationship Id="rId142" Type="http://schemas.openxmlformats.org/officeDocument/2006/relationships/customXml" Target="../ink/ink861.xml"/><Relationship Id="rId163" Type="http://schemas.openxmlformats.org/officeDocument/2006/relationships/image" Target="../media/image872.png"/><Relationship Id="rId3" Type="http://schemas.openxmlformats.org/officeDocument/2006/relationships/image" Target="../media/image794.png"/><Relationship Id="rId25" Type="http://schemas.openxmlformats.org/officeDocument/2006/relationships/image" Target="../media/image804.png"/><Relationship Id="rId46" Type="http://schemas.openxmlformats.org/officeDocument/2006/relationships/customXml" Target="../ink/ink812.xml"/><Relationship Id="rId67" Type="http://schemas.openxmlformats.org/officeDocument/2006/relationships/image" Target="../media/image825.png"/><Relationship Id="rId116" Type="http://schemas.openxmlformats.org/officeDocument/2006/relationships/customXml" Target="../ink/ink848.xml"/><Relationship Id="rId137" Type="http://schemas.openxmlformats.org/officeDocument/2006/relationships/image" Target="../media/image859.png"/><Relationship Id="rId158" Type="http://schemas.openxmlformats.org/officeDocument/2006/relationships/customXml" Target="../ink/ink869.xml"/><Relationship Id="rId20" Type="http://schemas.openxmlformats.org/officeDocument/2006/relationships/customXml" Target="../ink/ink799.xml"/><Relationship Id="rId41" Type="http://schemas.openxmlformats.org/officeDocument/2006/relationships/image" Target="../media/image812.png"/><Relationship Id="rId62" Type="http://schemas.openxmlformats.org/officeDocument/2006/relationships/customXml" Target="../ink/ink820.xml"/><Relationship Id="rId83" Type="http://schemas.openxmlformats.org/officeDocument/2006/relationships/image" Target="../media/image833.png"/><Relationship Id="rId88" Type="http://schemas.openxmlformats.org/officeDocument/2006/relationships/customXml" Target="../ink/ink833.xml"/><Relationship Id="rId111" Type="http://schemas.openxmlformats.org/officeDocument/2006/relationships/image" Target="../media/image846.png"/><Relationship Id="rId132" Type="http://schemas.openxmlformats.org/officeDocument/2006/relationships/customXml" Target="../ink/ink856.xml"/><Relationship Id="rId153" Type="http://schemas.openxmlformats.org/officeDocument/2006/relationships/image" Target="../media/image867.png"/><Relationship Id="rId174" Type="http://schemas.openxmlformats.org/officeDocument/2006/relationships/customXml" Target="../ink/ink877.xml"/><Relationship Id="rId15" Type="http://schemas.openxmlformats.org/officeDocument/2006/relationships/image" Target="../media/image800.png"/><Relationship Id="rId36" Type="http://schemas.openxmlformats.org/officeDocument/2006/relationships/customXml" Target="../ink/ink807.xml"/><Relationship Id="rId57" Type="http://schemas.openxmlformats.org/officeDocument/2006/relationships/image" Target="../media/image820.png"/><Relationship Id="rId106" Type="http://schemas.openxmlformats.org/officeDocument/2006/relationships/customXml" Target="../ink/ink843.xml"/><Relationship Id="rId127" Type="http://schemas.openxmlformats.org/officeDocument/2006/relationships/image" Target="../media/image854.png"/><Relationship Id="rId10" Type="http://schemas.openxmlformats.org/officeDocument/2006/relationships/customXml" Target="../ink/ink794.xml"/><Relationship Id="rId31" Type="http://schemas.openxmlformats.org/officeDocument/2006/relationships/image" Target="../media/image807.png"/><Relationship Id="rId52" Type="http://schemas.openxmlformats.org/officeDocument/2006/relationships/customXml" Target="../ink/ink815.xml"/><Relationship Id="rId73" Type="http://schemas.openxmlformats.org/officeDocument/2006/relationships/image" Target="../media/image828.png"/><Relationship Id="rId78" Type="http://schemas.openxmlformats.org/officeDocument/2006/relationships/customXml" Target="../ink/ink828.xml"/><Relationship Id="rId94" Type="http://schemas.openxmlformats.org/officeDocument/2006/relationships/customXml" Target="../ink/ink836.xml"/><Relationship Id="rId99" Type="http://schemas.openxmlformats.org/officeDocument/2006/relationships/customXml" Target="../ink/ink839.xml"/><Relationship Id="rId101" Type="http://schemas.openxmlformats.org/officeDocument/2006/relationships/customXml" Target="../ink/ink840.xml"/><Relationship Id="rId122" Type="http://schemas.openxmlformats.org/officeDocument/2006/relationships/customXml" Target="../ink/ink851.xml"/><Relationship Id="rId143" Type="http://schemas.openxmlformats.org/officeDocument/2006/relationships/image" Target="../media/image862.png"/><Relationship Id="rId148" Type="http://schemas.openxmlformats.org/officeDocument/2006/relationships/customXml" Target="../ink/ink864.xml"/><Relationship Id="rId164" Type="http://schemas.openxmlformats.org/officeDocument/2006/relationships/customXml" Target="../ink/ink872.xml"/><Relationship Id="rId169" Type="http://schemas.openxmlformats.org/officeDocument/2006/relationships/image" Target="../media/image875.png"/><Relationship Id="rId4" Type="http://schemas.openxmlformats.org/officeDocument/2006/relationships/customXml" Target="../ink/ink791.xml"/><Relationship Id="rId9" Type="http://schemas.openxmlformats.org/officeDocument/2006/relationships/image" Target="../media/image797.png"/><Relationship Id="rId26" Type="http://schemas.openxmlformats.org/officeDocument/2006/relationships/customXml" Target="../ink/ink802.xml"/><Relationship Id="rId47" Type="http://schemas.openxmlformats.org/officeDocument/2006/relationships/image" Target="../media/image815.png"/><Relationship Id="rId68" Type="http://schemas.openxmlformats.org/officeDocument/2006/relationships/customXml" Target="../ink/ink823.xml"/><Relationship Id="rId89" Type="http://schemas.openxmlformats.org/officeDocument/2006/relationships/image" Target="../media/image836.png"/><Relationship Id="rId112" Type="http://schemas.openxmlformats.org/officeDocument/2006/relationships/customXml" Target="../ink/ink846.xml"/><Relationship Id="rId133" Type="http://schemas.openxmlformats.org/officeDocument/2006/relationships/image" Target="../media/image857.png"/><Relationship Id="rId154" Type="http://schemas.openxmlformats.org/officeDocument/2006/relationships/customXml" Target="../ink/ink867.xml"/><Relationship Id="rId175" Type="http://schemas.openxmlformats.org/officeDocument/2006/relationships/image" Target="../media/image878.png"/><Relationship Id="rId16" Type="http://schemas.openxmlformats.org/officeDocument/2006/relationships/customXml" Target="../ink/ink797.xml"/><Relationship Id="rId37" Type="http://schemas.openxmlformats.org/officeDocument/2006/relationships/image" Target="../media/image810.png"/><Relationship Id="rId58" Type="http://schemas.openxmlformats.org/officeDocument/2006/relationships/customXml" Target="../ink/ink818.xml"/><Relationship Id="rId79" Type="http://schemas.openxmlformats.org/officeDocument/2006/relationships/image" Target="../media/image831.png"/><Relationship Id="rId102" Type="http://schemas.openxmlformats.org/officeDocument/2006/relationships/customXml" Target="../ink/ink841.xml"/><Relationship Id="rId123" Type="http://schemas.openxmlformats.org/officeDocument/2006/relationships/image" Target="../media/image852.png"/><Relationship Id="rId144" Type="http://schemas.openxmlformats.org/officeDocument/2006/relationships/customXml" Target="../ink/ink862.xml"/><Relationship Id="rId90" Type="http://schemas.openxmlformats.org/officeDocument/2006/relationships/customXml" Target="../ink/ink834.xml"/><Relationship Id="rId165" Type="http://schemas.openxmlformats.org/officeDocument/2006/relationships/image" Target="../media/image873.png"/><Relationship Id="rId27" Type="http://schemas.openxmlformats.org/officeDocument/2006/relationships/image" Target="../media/image805.png"/><Relationship Id="rId48" Type="http://schemas.openxmlformats.org/officeDocument/2006/relationships/customXml" Target="../ink/ink813.xml"/><Relationship Id="rId69" Type="http://schemas.openxmlformats.org/officeDocument/2006/relationships/image" Target="../media/image826.png"/><Relationship Id="rId113" Type="http://schemas.openxmlformats.org/officeDocument/2006/relationships/image" Target="../media/image847.png"/><Relationship Id="rId134" Type="http://schemas.openxmlformats.org/officeDocument/2006/relationships/customXml" Target="../ink/ink857.xml"/><Relationship Id="rId80" Type="http://schemas.openxmlformats.org/officeDocument/2006/relationships/customXml" Target="../ink/ink829.xml"/><Relationship Id="rId155" Type="http://schemas.openxmlformats.org/officeDocument/2006/relationships/image" Target="../media/image868.png"/><Relationship Id="rId176" Type="http://schemas.openxmlformats.org/officeDocument/2006/relationships/customXml" Target="../ink/ink878.xml"/><Relationship Id="rId17" Type="http://schemas.openxmlformats.org/officeDocument/2006/relationships/image" Target="../media/image801.png"/><Relationship Id="rId38" Type="http://schemas.openxmlformats.org/officeDocument/2006/relationships/customXml" Target="../ink/ink808.xml"/><Relationship Id="rId59" Type="http://schemas.openxmlformats.org/officeDocument/2006/relationships/image" Target="../media/image821.png"/><Relationship Id="rId103" Type="http://schemas.openxmlformats.org/officeDocument/2006/relationships/image" Target="../media/image842.png"/><Relationship Id="rId124" Type="http://schemas.openxmlformats.org/officeDocument/2006/relationships/customXml" Target="../ink/ink852.xml"/><Relationship Id="rId70" Type="http://schemas.openxmlformats.org/officeDocument/2006/relationships/customXml" Target="../ink/ink824.xml"/><Relationship Id="rId91" Type="http://schemas.openxmlformats.org/officeDocument/2006/relationships/image" Target="../media/image837.png"/><Relationship Id="rId145" Type="http://schemas.openxmlformats.org/officeDocument/2006/relationships/image" Target="../media/image863.png"/><Relationship Id="rId166" Type="http://schemas.openxmlformats.org/officeDocument/2006/relationships/customXml" Target="../ink/ink87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customXml" Target="../ink/ink891.xml"/><Relationship Id="rId21" Type="http://schemas.openxmlformats.org/officeDocument/2006/relationships/image" Target="../media/image889.png"/><Relationship Id="rId42" Type="http://schemas.openxmlformats.org/officeDocument/2006/relationships/customXml" Target="../ink/ink899.xml"/><Relationship Id="rId47" Type="http://schemas.openxmlformats.org/officeDocument/2006/relationships/image" Target="../media/image902.png"/><Relationship Id="rId63" Type="http://schemas.openxmlformats.org/officeDocument/2006/relationships/image" Target="../media/image910.png"/><Relationship Id="rId68" Type="http://schemas.openxmlformats.org/officeDocument/2006/relationships/customXml" Target="../ink/ink912.xml"/><Relationship Id="rId84" Type="http://schemas.openxmlformats.org/officeDocument/2006/relationships/customXml" Target="../ink/ink920.xml"/><Relationship Id="rId16" Type="http://schemas.openxmlformats.org/officeDocument/2006/relationships/customXml" Target="../ink/ink886.xml"/><Relationship Id="rId11" Type="http://schemas.openxmlformats.org/officeDocument/2006/relationships/image" Target="../media/image884.png"/><Relationship Id="rId32" Type="http://schemas.openxmlformats.org/officeDocument/2006/relationships/customXml" Target="../ink/ink894.xml"/><Relationship Id="rId37" Type="http://schemas.openxmlformats.org/officeDocument/2006/relationships/image" Target="../media/image897.png"/><Relationship Id="rId53" Type="http://schemas.openxmlformats.org/officeDocument/2006/relationships/image" Target="../media/image905.png"/><Relationship Id="rId58" Type="http://schemas.openxmlformats.org/officeDocument/2006/relationships/customXml" Target="../ink/ink907.xml"/><Relationship Id="rId74" Type="http://schemas.openxmlformats.org/officeDocument/2006/relationships/customXml" Target="../ink/ink915.xml"/><Relationship Id="rId79" Type="http://schemas.openxmlformats.org/officeDocument/2006/relationships/image" Target="../media/image918.png"/><Relationship Id="rId5" Type="http://schemas.openxmlformats.org/officeDocument/2006/relationships/image" Target="../media/image881.png"/><Relationship Id="rId19" Type="http://schemas.openxmlformats.org/officeDocument/2006/relationships/image" Target="../media/image888.png"/><Relationship Id="rId14" Type="http://schemas.openxmlformats.org/officeDocument/2006/relationships/customXml" Target="../ink/ink885.xml"/><Relationship Id="rId22" Type="http://schemas.openxmlformats.org/officeDocument/2006/relationships/customXml" Target="../ink/ink889.xml"/><Relationship Id="rId27" Type="http://schemas.openxmlformats.org/officeDocument/2006/relationships/image" Target="../media/image892.png"/><Relationship Id="rId30" Type="http://schemas.openxmlformats.org/officeDocument/2006/relationships/customXml" Target="../ink/ink893.xml"/><Relationship Id="rId35" Type="http://schemas.openxmlformats.org/officeDocument/2006/relationships/image" Target="../media/image896.png"/><Relationship Id="rId43" Type="http://schemas.openxmlformats.org/officeDocument/2006/relationships/image" Target="../media/image900.png"/><Relationship Id="rId48" Type="http://schemas.openxmlformats.org/officeDocument/2006/relationships/customXml" Target="../ink/ink902.xml"/><Relationship Id="rId56" Type="http://schemas.openxmlformats.org/officeDocument/2006/relationships/customXml" Target="../ink/ink906.xml"/><Relationship Id="rId64" Type="http://schemas.openxmlformats.org/officeDocument/2006/relationships/customXml" Target="../ink/ink910.xml"/><Relationship Id="rId69" Type="http://schemas.openxmlformats.org/officeDocument/2006/relationships/image" Target="../media/image913.png"/><Relationship Id="rId77" Type="http://schemas.openxmlformats.org/officeDocument/2006/relationships/image" Target="../media/image917.png"/><Relationship Id="rId8" Type="http://schemas.openxmlformats.org/officeDocument/2006/relationships/customXml" Target="../ink/ink882.xml"/><Relationship Id="rId51" Type="http://schemas.openxmlformats.org/officeDocument/2006/relationships/image" Target="../media/image904.png"/><Relationship Id="rId72" Type="http://schemas.openxmlformats.org/officeDocument/2006/relationships/customXml" Target="../ink/ink914.xml"/><Relationship Id="rId80" Type="http://schemas.openxmlformats.org/officeDocument/2006/relationships/customXml" Target="../ink/ink918.xml"/><Relationship Id="rId85" Type="http://schemas.openxmlformats.org/officeDocument/2006/relationships/image" Target="../media/image920.png"/><Relationship Id="rId3" Type="http://schemas.openxmlformats.org/officeDocument/2006/relationships/image" Target="../media/image880.png"/><Relationship Id="rId12" Type="http://schemas.openxmlformats.org/officeDocument/2006/relationships/customXml" Target="../ink/ink884.xml"/><Relationship Id="rId17" Type="http://schemas.openxmlformats.org/officeDocument/2006/relationships/image" Target="../media/image887.png"/><Relationship Id="rId25" Type="http://schemas.openxmlformats.org/officeDocument/2006/relationships/image" Target="../media/image891.png"/><Relationship Id="rId33" Type="http://schemas.openxmlformats.org/officeDocument/2006/relationships/image" Target="../media/image895.png"/><Relationship Id="rId38" Type="http://schemas.openxmlformats.org/officeDocument/2006/relationships/customXml" Target="../ink/ink897.xml"/><Relationship Id="rId46" Type="http://schemas.openxmlformats.org/officeDocument/2006/relationships/customXml" Target="../ink/ink901.xml"/><Relationship Id="rId59" Type="http://schemas.openxmlformats.org/officeDocument/2006/relationships/image" Target="../media/image908.png"/><Relationship Id="rId67" Type="http://schemas.openxmlformats.org/officeDocument/2006/relationships/image" Target="../media/image912.png"/><Relationship Id="rId20" Type="http://schemas.openxmlformats.org/officeDocument/2006/relationships/customXml" Target="../ink/ink888.xml"/><Relationship Id="rId41" Type="http://schemas.openxmlformats.org/officeDocument/2006/relationships/image" Target="../media/image899.png"/><Relationship Id="rId54" Type="http://schemas.openxmlformats.org/officeDocument/2006/relationships/customXml" Target="../ink/ink905.xml"/><Relationship Id="rId62" Type="http://schemas.openxmlformats.org/officeDocument/2006/relationships/customXml" Target="../ink/ink909.xml"/><Relationship Id="rId70" Type="http://schemas.openxmlformats.org/officeDocument/2006/relationships/customXml" Target="../ink/ink913.xml"/><Relationship Id="rId75" Type="http://schemas.openxmlformats.org/officeDocument/2006/relationships/image" Target="../media/image916.png"/><Relationship Id="rId83" Type="http://schemas.openxmlformats.org/officeDocument/2006/relationships/image" Target="../media/image919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81.xml"/><Relationship Id="rId15" Type="http://schemas.openxmlformats.org/officeDocument/2006/relationships/image" Target="../media/image886.png"/><Relationship Id="rId23" Type="http://schemas.openxmlformats.org/officeDocument/2006/relationships/image" Target="../media/image890.png"/><Relationship Id="rId28" Type="http://schemas.openxmlformats.org/officeDocument/2006/relationships/customXml" Target="../ink/ink892.xml"/><Relationship Id="rId36" Type="http://schemas.openxmlformats.org/officeDocument/2006/relationships/customXml" Target="../ink/ink896.xml"/><Relationship Id="rId49" Type="http://schemas.openxmlformats.org/officeDocument/2006/relationships/image" Target="../media/image903.png"/><Relationship Id="rId57" Type="http://schemas.openxmlformats.org/officeDocument/2006/relationships/image" Target="../media/image907.png"/><Relationship Id="rId10" Type="http://schemas.openxmlformats.org/officeDocument/2006/relationships/customXml" Target="../ink/ink883.xml"/><Relationship Id="rId31" Type="http://schemas.openxmlformats.org/officeDocument/2006/relationships/image" Target="../media/image894.png"/><Relationship Id="rId44" Type="http://schemas.openxmlformats.org/officeDocument/2006/relationships/customXml" Target="../ink/ink900.xml"/><Relationship Id="rId52" Type="http://schemas.openxmlformats.org/officeDocument/2006/relationships/customXml" Target="../ink/ink904.xml"/><Relationship Id="rId60" Type="http://schemas.openxmlformats.org/officeDocument/2006/relationships/customXml" Target="../ink/ink908.xml"/><Relationship Id="rId65" Type="http://schemas.openxmlformats.org/officeDocument/2006/relationships/image" Target="../media/image911.png"/><Relationship Id="rId73" Type="http://schemas.openxmlformats.org/officeDocument/2006/relationships/image" Target="../media/image915.png"/><Relationship Id="rId78" Type="http://schemas.openxmlformats.org/officeDocument/2006/relationships/customXml" Target="../ink/ink917.xml"/><Relationship Id="rId81" Type="http://schemas.openxmlformats.org/officeDocument/2006/relationships/image" Target="../media/image501.png"/><Relationship Id="rId4" Type="http://schemas.openxmlformats.org/officeDocument/2006/relationships/customXml" Target="../ink/ink880.xml"/><Relationship Id="rId9" Type="http://schemas.openxmlformats.org/officeDocument/2006/relationships/image" Target="../media/image883.png"/><Relationship Id="rId13" Type="http://schemas.openxmlformats.org/officeDocument/2006/relationships/image" Target="../media/image885.png"/><Relationship Id="rId18" Type="http://schemas.openxmlformats.org/officeDocument/2006/relationships/customXml" Target="../ink/ink887.xml"/><Relationship Id="rId39" Type="http://schemas.openxmlformats.org/officeDocument/2006/relationships/image" Target="../media/image898.png"/><Relationship Id="rId34" Type="http://schemas.openxmlformats.org/officeDocument/2006/relationships/customXml" Target="../ink/ink895.xml"/><Relationship Id="rId50" Type="http://schemas.openxmlformats.org/officeDocument/2006/relationships/customXml" Target="../ink/ink903.xml"/><Relationship Id="rId55" Type="http://schemas.openxmlformats.org/officeDocument/2006/relationships/image" Target="../media/image906.png"/><Relationship Id="rId76" Type="http://schemas.openxmlformats.org/officeDocument/2006/relationships/customXml" Target="../ink/ink916.xml"/><Relationship Id="rId7" Type="http://schemas.openxmlformats.org/officeDocument/2006/relationships/image" Target="../media/image882.png"/><Relationship Id="rId71" Type="http://schemas.openxmlformats.org/officeDocument/2006/relationships/image" Target="../media/image914.png"/><Relationship Id="rId2" Type="http://schemas.openxmlformats.org/officeDocument/2006/relationships/customXml" Target="../ink/ink879.xml"/><Relationship Id="rId29" Type="http://schemas.openxmlformats.org/officeDocument/2006/relationships/image" Target="../media/image893.png"/><Relationship Id="rId24" Type="http://schemas.openxmlformats.org/officeDocument/2006/relationships/customXml" Target="../ink/ink890.xml"/><Relationship Id="rId40" Type="http://schemas.openxmlformats.org/officeDocument/2006/relationships/customXml" Target="../ink/ink898.xml"/><Relationship Id="rId45" Type="http://schemas.openxmlformats.org/officeDocument/2006/relationships/image" Target="../media/image901.png"/><Relationship Id="rId66" Type="http://schemas.openxmlformats.org/officeDocument/2006/relationships/customXml" Target="../ink/ink911.xml"/><Relationship Id="rId61" Type="http://schemas.openxmlformats.org/officeDocument/2006/relationships/image" Target="../media/image909.png"/><Relationship Id="rId82" Type="http://schemas.openxmlformats.org/officeDocument/2006/relationships/customXml" Target="../ink/ink9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924.xml"/><Relationship Id="rId3" Type="http://schemas.openxmlformats.org/officeDocument/2006/relationships/image" Target="../media/image921.png"/><Relationship Id="rId7" Type="http://schemas.openxmlformats.org/officeDocument/2006/relationships/image" Target="../media/image923.png"/><Relationship Id="rId2" Type="http://schemas.openxmlformats.org/officeDocument/2006/relationships/customXml" Target="../ink/ink921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23.xml"/><Relationship Id="rId11" Type="http://schemas.openxmlformats.org/officeDocument/2006/relationships/image" Target="../media/image925.png"/><Relationship Id="rId5" Type="http://schemas.openxmlformats.org/officeDocument/2006/relationships/image" Target="../media/image922.png"/><Relationship Id="rId10" Type="http://schemas.openxmlformats.org/officeDocument/2006/relationships/customXml" Target="../ink/ink925.xml"/><Relationship Id="rId4" Type="http://schemas.openxmlformats.org/officeDocument/2006/relationships/customXml" Target="../ink/ink922.xml"/><Relationship Id="rId9" Type="http://schemas.openxmlformats.org/officeDocument/2006/relationships/image" Target="../media/image9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929.xml"/><Relationship Id="rId3" Type="http://schemas.openxmlformats.org/officeDocument/2006/relationships/image" Target="../media/image926.png"/><Relationship Id="rId7" Type="http://schemas.openxmlformats.org/officeDocument/2006/relationships/image" Target="../media/image928.png"/><Relationship Id="rId2" Type="http://schemas.openxmlformats.org/officeDocument/2006/relationships/customXml" Target="../ink/ink926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928.xml"/><Relationship Id="rId5" Type="http://schemas.openxmlformats.org/officeDocument/2006/relationships/image" Target="../media/image927.png"/><Relationship Id="rId4" Type="http://schemas.openxmlformats.org/officeDocument/2006/relationships/customXml" Target="../ink/ink927.xml"/><Relationship Id="rId9" Type="http://schemas.openxmlformats.org/officeDocument/2006/relationships/image" Target="../media/image9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1.xml"/><Relationship Id="rId13" Type="http://schemas.openxmlformats.org/officeDocument/2006/relationships/image" Target="../media/image72.png"/><Relationship Id="rId18" Type="http://schemas.openxmlformats.org/officeDocument/2006/relationships/customXml" Target="../ink/ink76.xml"/><Relationship Id="rId26" Type="http://schemas.openxmlformats.org/officeDocument/2006/relationships/customXml" Target="../ink/ink80.xml"/><Relationship Id="rId3" Type="http://schemas.openxmlformats.org/officeDocument/2006/relationships/image" Target="../media/image67.png"/><Relationship Id="rId21" Type="http://schemas.openxmlformats.org/officeDocument/2006/relationships/image" Target="../media/image76.png"/><Relationship Id="rId7" Type="http://schemas.openxmlformats.org/officeDocument/2006/relationships/image" Target="../media/image69.png"/><Relationship Id="rId12" Type="http://schemas.openxmlformats.org/officeDocument/2006/relationships/customXml" Target="../ink/ink73.xml"/><Relationship Id="rId17" Type="http://schemas.openxmlformats.org/officeDocument/2006/relationships/image" Target="../media/image74.png"/><Relationship Id="rId25" Type="http://schemas.openxmlformats.org/officeDocument/2006/relationships/image" Target="../media/image78.png"/><Relationship Id="rId2" Type="http://schemas.openxmlformats.org/officeDocument/2006/relationships/customXml" Target="../ink/ink68.xml"/><Relationship Id="rId16" Type="http://schemas.openxmlformats.org/officeDocument/2006/relationships/customXml" Target="../ink/ink75.xml"/><Relationship Id="rId20" Type="http://schemas.openxmlformats.org/officeDocument/2006/relationships/customXml" Target="../ink/ink77.xml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0.xml"/><Relationship Id="rId11" Type="http://schemas.openxmlformats.org/officeDocument/2006/relationships/image" Target="../media/image71.png"/><Relationship Id="rId24" Type="http://schemas.openxmlformats.org/officeDocument/2006/relationships/customXml" Target="../ink/ink79.xml"/><Relationship Id="rId5" Type="http://schemas.openxmlformats.org/officeDocument/2006/relationships/image" Target="../media/image68.png"/><Relationship Id="rId15" Type="http://schemas.openxmlformats.org/officeDocument/2006/relationships/image" Target="../media/image73.png"/><Relationship Id="rId23" Type="http://schemas.openxmlformats.org/officeDocument/2006/relationships/image" Target="../media/image77.png"/><Relationship Id="rId28" Type="http://schemas.openxmlformats.org/officeDocument/2006/relationships/customXml" Target="../ink/ink81.xml"/><Relationship Id="rId10" Type="http://schemas.openxmlformats.org/officeDocument/2006/relationships/customXml" Target="../ink/ink72.xml"/><Relationship Id="rId19" Type="http://schemas.openxmlformats.org/officeDocument/2006/relationships/image" Target="../media/image75.png"/><Relationship Id="rId31" Type="http://schemas.openxmlformats.org/officeDocument/2006/relationships/image" Target="../media/image81.png"/><Relationship Id="rId4" Type="http://schemas.openxmlformats.org/officeDocument/2006/relationships/customXml" Target="../ink/ink69.xml"/><Relationship Id="rId9" Type="http://schemas.openxmlformats.org/officeDocument/2006/relationships/image" Target="../media/image70.png"/><Relationship Id="rId14" Type="http://schemas.openxmlformats.org/officeDocument/2006/relationships/customXml" Target="../ink/ink74.xml"/><Relationship Id="rId22" Type="http://schemas.openxmlformats.org/officeDocument/2006/relationships/customXml" Target="../ink/ink78.xml"/><Relationship Id="rId27" Type="http://schemas.openxmlformats.org/officeDocument/2006/relationships/image" Target="../media/image79.png"/><Relationship Id="rId30" Type="http://schemas.openxmlformats.org/officeDocument/2006/relationships/customXml" Target="../ink/ink82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customXml" Target="../ink/ink95.xml"/><Relationship Id="rId21" Type="http://schemas.openxmlformats.org/officeDocument/2006/relationships/image" Target="../media/image91.png"/><Relationship Id="rId42" Type="http://schemas.openxmlformats.org/officeDocument/2006/relationships/customXml" Target="../ink/ink103.xml"/><Relationship Id="rId47" Type="http://schemas.openxmlformats.org/officeDocument/2006/relationships/image" Target="../media/image104.png"/><Relationship Id="rId63" Type="http://schemas.openxmlformats.org/officeDocument/2006/relationships/image" Target="../media/image112.png"/><Relationship Id="rId68" Type="http://schemas.openxmlformats.org/officeDocument/2006/relationships/customXml" Target="../ink/ink116.xml"/><Relationship Id="rId84" Type="http://schemas.openxmlformats.org/officeDocument/2006/relationships/customXml" Target="../ink/ink124.xml"/><Relationship Id="rId89" Type="http://schemas.openxmlformats.org/officeDocument/2006/relationships/image" Target="../media/image125.png"/><Relationship Id="rId16" Type="http://schemas.openxmlformats.org/officeDocument/2006/relationships/customXml" Target="../ink/ink90.xml"/><Relationship Id="rId107" Type="http://schemas.openxmlformats.org/officeDocument/2006/relationships/image" Target="../media/image133.png"/><Relationship Id="rId11" Type="http://schemas.openxmlformats.org/officeDocument/2006/relationships/image" Target="../media/image86.png"/><Relationship Id="rId32" Type="http://schemas.openxmlformats.org/officeDocument/2006/relationships/customXml" Target="../ink/ink98.xml"/><Relationship Id="rId37" Type="http://schemas.openxmlformats.org/officeDocument/2006/relationships/image" Target="../media/image99.png"/><Relationship Id="rId53" Type="http://schemas.openxmlformats.org/officeDocument/2006/relationships/image" Target="../media/image107.png"/><Relationship Id="rId58" Type="http://schemas.openxmlformats.org/officeDocument/2006/relationships/customXml" Target="../ink/ink111.xml"/><Relationship Id="rId74" Type="http://schemas.openxmlformats.org/officeDocument/2006/relationships/customXml" Target="../ink/ink119.xml"/><Relationship Id="rId79" Type="http://schemas.openxmlformats.org/officeDocument/2006/relationships/image" Target="../media/image120.png"/><Relationship Id="rId102" Type="http://schemas.openxmlformats.org/officeDocument/2006/relationships/customXml" Target="../ink/ink133.xml"/><Relationship Id="rId5" Type="http://schemas.openxmlformats.org/officeDocument/2006/relationships/image" Target="../media/image83.png"/><Relationship Id="rId90" Type="http://schemas.openxmlformats.org/officeDocument/2006/relationships/customXml" Target="../ink/ink127.xml"/><Relationship Id="rId95" Type="http://schemas.openxmlformats.org/officeDocument/2006/relationships/image" Target="../media/image45.png"/><Relationship Id="rId22" Type="http://schemas.openxmlformats.org/officeDocument/2006/relationships/customXml" Target="../ink/ink93.xml"/><Relationship Id="rId27" Type="http://schemas.openxmlformats.org/officeDocument/2006/relationships/image" Target="../media/image94.png"/><Relationship Id="rId43" Type="http://schemas.openxmlformats.org/officeDocument/2006/relationships/image" Target="../media/image102.png"/><Relationship Id="rId48" Type="http://schemas.openxmlformats.org/officeDocument/2006/relationships/customXml" Target="../ink/ink106.xml"/><Relationship Id="rId64" Type="http://schemas.openxmlformats.org/officeDocument/2006/relationships/customXml" Target="../ink/ink114.xml"/><Relationship Id="rId69" Type="http://schemas.openxmlformats.org/officeDocument/2006/relationships/image" Target="../media/image115.png"/><Relationship Id="rId80" Type="http://schemas.openxmlformats.org/officeDocument/2006/relationships/customXml" Target="../ink/ink122.xml"/><Relationship Id="rId85" Type="http://schemas.openxmlformats.org/officeDocument/2006/relationships/image" Target="../media/image123.png"/><Relationship Id="rId12" Type="http://schemas.openxmlformats.org/officeDocument/2006/relationships/customXml" Target="../ink/ink88.xml"/><Relationship Id="rId17" Type="http://schemas.openxmlformats.org/officeDocument/2006/relationships/image" Target="../media/image89.png"/><Relationship Id="rId33" Type="http://schemas.openxmlformats.org/officeDocument/2006/relationships/image" Target="../media/image97.png"/><Relationship Id="rId38" Type="http://schemas.openxmlformats.org/officeDocument/2006/relationships/customXml" Target="../ink/ink101.xml"/><Relationship Id="rId59" Type="http://schemas.openxmlformats.org/officeDocument/2006/relationships/image" Target="../media/image110.png"/><Relationship Id="rId103" Type="http://schemas.openxmlformats.org/officeDocument/2006/relationships/image" Target="../media/image131.png"/><Relationship Id="rId108" Type="http://schemas.openxmlformats.org/officeDocument/2006/relationships/customXml" Target="../ink/ink136.xml"/><Relationship Id="rId54" Type="http://schemas.openxmlformats.org/officeDocument/2006/relationships/customXml" Target="../ink/ink109.xml"/><Relationship Id="rId70" Type="http://schemas.openxmlformats.org/officeDocument/2006/relationships/customXml" Target="../ink/ink117.xml"/><Relationship Id="rId75" Type="http://schemas.openxmlformats.org/officeDocument/2006/relationships/image" Target="../media/image118.png"/><Relationship Id="rId91" Type="http://schemas.openxmlformats.org/officeDocument/2006/relationships/image" Target="../media/image126.png"/><Relationship Id="rId96" Type="http://schemas.openxmlformats.org/officeDocument/2006/relationships/customXml" Target="../ink/ink13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5.xml"/><Relationship Id="rId15" Type="http://schemas.openxmlformats.org/officeDocument/2006/relationships/image" Target="../media/image88.png"/><Relationship Id="rId23" Type="http://schemas.openxmlformats.org/officeDocument/2006/relationships/image" Target="../media/image92.png"/><Relationship Id="rId28" Type="http://schemas.openxmlformats.org/officeDocument/2006/relationships/customXml" Target="../ink/ink96.xml"/><Relationship Id="rId36" Type="http://schemas.openxmlformats.org/officeDocument/2006/relationships/customXml" Target="../ink/ink100.xml"/><Relationship Id="rId49" Type="http://schemas.openxmlformats.org/officeDocument/2006/relationships/image" Target="../media/image105.png"/><Relationship Id="rId57" Type="http://schemas.openxmlformats.org/officeDocument/2006/relationships/image" Target="../media/image109.png"/><Relationship Id="rId106" Type="http://schemas.openxmlformats.org/officeDocument/2006/relationships/customXml" Target="../ink/ink135.xml"/><Relationship Id="rId10" Type="http://schemas.openxmlformats.org/officeDocument/2006/relationships/customXml" Target="../ink/ink87.xml"/><Relationship Id="rId31" Type="http://schemas.openxmlformats.org/officeDocument/2006/relationships/image" Target="../media/image96.png"/><Relationship Id="rId44" Type="http://schemas.openxmlformats.org/officeDocument/2006/relationships/customXml" Target="../ink/ink104.xml"/><Relationship Id="rId52" Type="http://schemas.openxmlformats.org/officeDocument/2006/relationships/customXml" Target="../ink/ink108.xml"/><Relationship Id="rId60" Type="http://schemas.openxmlformats.org/officeDocument/2006/relationships/customXml" Target="../ink/ink112.xml"/><Relationship Id="rId65" Type="http://schemas.openxmlformats.org/officeDocument/2006/relationships/image" Target="../media/image113.png"/><Relationship Id="rId73" Type="http://schemas.openxmlformats.org/officeDocument/2006/relationships/image" Target="../media/image117.png"/><Relationship Id="rId78" Type="http://schemas.openxmlformats.org/officeDocument/2006/relationships/customXml" Target="../ink/ink121.xml"/><Relationship Id="rId81" Type="http://schemas.openxmlformats.org/officeDocument/2006/relationships/image" Target="../media/image121.png"/><Relationship Id="rId86" Type="http://schemas.openxmlformats.org/officeDocument/2006/relationships/customXml" Target="../ink/ink125.xml"/><Relationship Id="rId94" Type="http://schemas.openxmlformats.org/officeDocument/2006/relationships/customXml" Target="../ink/ink129.xml"/><Relationship Id="rId99" Type="http://schemas.openxmlformats.org/officeDocument/2006/relationships/image" Target="../media/image129.png"/><Relationship Id="rId101" Type="http://schemas.openxmlformats.org/officeDocument/2006/relationships/image" Target="../media/image130.png"/><Relationship Id="rId4" Type="http://schemas.openxmlformats.org/officeDocument/2006/relationships/customXml" Target="../ink/ink84.xml"/><Relationship Id="rId9" Type="http://schemas.openxmlformats.org/officeDocument/2006/relationships/image" Target="../media/image85.png"/><Relationship Id="rId13" Type="http://schemas.openxmlformats.org/officeDocument/2006/relationships/image" Target="../media/image87.png"/><Relationship Id="rId18" Type="http://schemas.openxmlformats.org/officeDocument/2006/relationships/customXml" Target="../ink/ink91.xml"/><Relationship Id="rId39" Type="http://schemas.openxmlformats.org/officeDocument/2006/relationships/image" Target="../media/image100.png"/><Relationship Id="rId109" Type="http://schemas.openxmlformats.org/officeDocument/2006/relationships/image" Target="../media/image134.png"/><Relationship Id="rId34" Type="http://schemas.openxmlformats.org/officeDocument/2006/relationships/customXml" Target="../ink/ink99.xml"/><Relationship Id="rId50" Type="http://schemas.openxmlformats.org/officeDocument/2006/relationships/customXml" Target="../ink/ink107.xml"/><Relationship Id="rId55" Type="http://schemas.openxmlformats.org/officeDocument/2006/relationships/image" Target="../media/image108.png"/><Relationship Id="rId76" Type="http://schemas.openxmlformats.org/officeDocument/2006/relationships/customXml" Target="../ink/ink120.xml"/><Relationship Id="rId97" Type="http://schemas.openxmlformats.org/officeDocument/2006/relationships/image" Target="../media/image128.png"/><Relationship Id="rId104" Type="http://schemas.openxmlformats.org/officeDocument/2006/relationships/customXml" Target="../ink/ink134.xml"/><Relationship Id="rId7" Type="http://schemas.openxmlformats.org/officeDocument/2006/relationships/image" Target="../media/image84.png"/><Relationship Id="rId71" Type="http://schemas.openxmlformats.org/officeDocument/2006/relationships/image" Target="../media/image116.png"/><Relationship Id="rId92" Type="http://schemas.openxmlformats.org/officeDocument/2006/relationships/customXml" Target="../ink/ink128.xml"/><Relationship Id="rId2" Type="http://schemas.openxmlformats.org/officeDocument/2006/relationships/customXml" Target="../ink/ink83.xml"/><Relationship Id="rId29" Type="http://schemas.openxmlformats.org/officeDocument/2006/relationships/image" Target="../media/image95.png"/><Relationship Id="rId24" Type="http://schemas.openxmlformats.org/officeDocument/2006/relationships/customXml" Target="../ink/ink94.xml"/><Relationship Id="rId40" Type="http://schemas.openxmlformats.org/officeDocument/2006/relationships/customXml" Target="../ink/ink102.xml"/><Relationship Id="rId45" Type="http://schemas.openxmlformats.org/officeDocument/2006/relationships/image" Target="../media/image103.png"/><Relationship Id="rId66" Type="http://schemas.openxmlformats.org/officeDocument/2006/relationships/customXml" Target="../ink/ink115.xml"/><Relationship Id="rId87" Type="http://schemas.openxmlformats.org/officeDocument/2006/relationships/image" Target="../media/image124.png"/><Relationship Id="rId110" Type="http://schemas.openxmlformats.org/officeDocument/2006/relationships/customXml" Target="../ink/ink137.xml"/><Relationship Id="rId61" Type="http://schemas.openxmlformats.org/officeDocument/2006/relationships/image" Target="../media/image111.png"/><Relationship Id="rId82" Type="http://schemas.openxmlformats.org/officeDocument/2006/relationships/customXml" Target="../ink/ink123.xml"/><Relationship Id="rId19" Type="http://schemas.openxmlformats.org/officeDocument/2006/relationships/image" Target="../media/image90.png"/><Relationship Id="rId14" Type="http://schemas.openxmlformats.org/officeDocument/2006/relationships/customXml" Target="../ink/ink89.xml"/><Relationship Id="rId30" Type="http://schemas.openxmlformats.org/officeDocument/2006/relationships/customXml" Target="../ink/ink97.xml"/><Relationship Id="rId35" Type="http://schemas.openxmlformats.org/officeDocument/2006/relationships/image" Target="../media/image98.png"/><Relationship Id="rId56" Type="http://schemas.openxmlformats.org/officeDocument/2006/relationships/customXml" Target="../ink/ink110.xml"/><Relationship Id="rId77" Type="http://schemas.openxmlformats.org/officeDocument/2006/relationships/image" Target="../media/image119.png"/><Relationship Id="rId100" Type="http://schemas.openxmlformats.org/officeDocument/2006/relationships/customXml" Target="../ink/ink132.xml"/><Relationship Id="rId105" Type="http://schemas.openxmlformats.org/officeDocument/2006/relationships/image" Target="../media/image132.png"/><Relationship Id="rId8" Type="http://schemas.openxmlformats.org/officeDocument/2006/relationships/customXml" Target="../ink/ink86.xml"/><Relationship Id="rId51" Type="http://schemas.openxmlformats.org/officeDocument/2006/relationships/image" Target="../media/image106.png"/><Relationship Id="rId72" Type="http://schemas.openxmlformats.org/officeDocument/2006/relationships/customXml" Target="../ink/ink118.xml"/><Relationship Id="rId93" Type="http://schemas.openxmlformats.org/officeDocument/2006/relationships/image" Target="../media/image127.png"/><Relationship Id="rId98" Type="http://schemas.openxmlformats.org/officeDocument/2006/relationships/customXml" Target="../ink/ink131.xml"/><Relationship Id="rId3" Type="http://schemas.openxmlformats.org/officeDocument/2006/relationships/image" Target="../media/image82.png"/><Relationship Id="rId25" Type="http://schemas.openxmlformats.org/officeDocument/2006/relationships/image" Target="../media/image93.png"/><Relationship Id="rId46" Type="http://schemas.openxmlformats.org/officeDocument/2006/relationships/customXml" Target="../ink/ink105.xml"/><Relationship Id="rId67" Type="http://schemas.openxmlformats.org/officeDocument/2006/relationships/image" Target="../media/image114.png"/><Relationship Id="rId20" Type="http://schemas.openxmlformats.org/officeDocument/2006/relationships/customXml" Target="../ink/ink92.xml"/><Relationship Id="rId41" Type="http://schemas.openxmlformats.org/officeDocument/2006/relationships/image" Target="../media/image101.png"/><Relationship Id="rId62" Type="http://schemas.openxmlformats.org/officeDocument/2006/relationships/customXml" Target="../ink/ink113.xml"/><Relationship Id="rId83" Type="http://schemas.openxmlformats.org/officeDocument/2006/relationships/image" Target="../media/image122.png"/><Relationship Id="rId88" Type="http://schemas.openxmlformats.org/officeDocument/2006/relationships/customXml" Target="../ink/ink126.xml"/><Relationship Id="rId111" Type="http://schemas.openxmlformats.org/officeDocument/2006/relationships/image" Target="../media/image135.png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93.png"/><Relationship Id="rId21" Type="http://schemas.openxmlformats.org/officeDocument/2006/relationships/image" Target="../media/image145.png"/><Relationship Id="rId42" Type="http://schemas.openxmlformats.org/officeDocument/2006/relationships/customXml" Target="../ink/ink158.xml"/><Relationship Id="rId63" Type="http://schemas.openxmlformats.org/officeDocument/2006/relationships/image" Target="../media/image166.png"/><Relationship Id="rId84" Type="http://schemas.openxmlformats.org/officeDocument/2006/relationships/customXml" Target="../ink/ink179.xml"/><Relationship Id="rId138" Type="http://schemas.openxmlformats.org/officeDocument/2006/relationships/customXml" Target="../ink/ink206.xml"/><Relationship Id="rId159" Type="http://schemas.openxmlformats.org/officeDocument/2006/relationships/image" Target="../media/image214.png"/><Relationship Id="rId170" Type="http://schemas.openxmlformats.org/officeDocument/2006/relationships/customXml" Target="../ink/ink222.xml"/><Relationship Id="rId191" Type="http://schemas.openxmlformats.org/officeDocument/2006/relationships/image" Target="../media/image230.png"/><Relationship Id="rId205" Type="http://schemas.openxmlformats.org/officeDocument/2006/relationships/image" Target="../media/image237.png"/><Relationship Id="rId107" Type="http://schemas.openxmlformats.org/officeDocument/2006/relationships/image" Target="../media/image188.png"/><Relationship Id="rId11" Type="http://schemas.openxmlformats.org/officeDocument/2006/relationships/image" Target="../media/image140.png"/><Relationship Id="rId32" Type="http://schemas.openxmlformats.org/officeDocument/2006/relationships/customXml" Target="../ink/ink153.xml"/><Relationship Id="rId53" Type="http://schemas.openxmlformats.org/officeDocument/2006/relationships/image" Target="../media/image161.png"/><Relationship Id="rId74" Type="http://schemas.openxmlformats.org/officeDocument/2006/relationships/customXml" Target="../ink/ink174.xml"/><Relationship Id="rId128" Type="http://schemas.openxmlformats.org/officeDocument/2006/relationships/customXml" Target="../ink/ink201.xml"/><Relationship Id="rId149" Type="http://schemas.openxmlformats.org/officeDocument/2006/relationships/image" Target="../media/image209.png"/><Relationship Id="rId5" Type="http://schemas.openxmlformats.org/officeDocument/2006/relationships/image" Target="../media/image137.png"/><Relationship Id="rId95" Type="http://schemas.openxmlformats.org/officeDocument/2006/relationships/image" Target="../media/image182.png"/><Relationship Id="rId160" Type="http://schemas.openxmlformats.org/officeDocument/2006/relationships/customXml" Target="../ink/ink217.xml"/><Relationship Id="rId181" Type="http://schemas.openxmlformats.org/officeDocument/2006/relationships/image" Target="../media/image225.png"/><Relationship Id="rId22" Type="http://schemas.openxmlformats.org/officeDocument/2006/relationships/customXml" Target="../ink/ink148.xml"/><Relationship Id="rId43" Type="http://schemas.openxmlformats.org/officeDocument/2006/relationships/image" Target="../media/image156.png"/><Relationship Id="rId64" Type="http://schemas.openxmlformats.org/officeDocument/2006/relationships/customXml" Target="../ink/ink169.xml"/><Relationship Id="rId118" Type="http://schemas.openxmlformats.org/officeDocument/2006/relationships/customXml" Target="../ink/ink196.xml"/><Relationship Id="rId139" Type="http://schemas.openxmlformats.org/officeDocument/2006/relationships/image" Target="../media/image204.png"/><Relationship Id="rId85" Type="http://schemas.openxmlformats.org/officeDocument/2006/relationships/image" Target="../media/image177.png"/><Relationship Id="rId150" Type="http://schemas.openxmlformats.org/officeDocument/2006/relationships/customXml" Target="../ink/ink212.xml"/><Relationship Id="rId171" Type="http://schemas.openxmlformats.org/officeDocument/2006/relationships/image" Target="../media/image220.png"/><Relationship Id="rId192" Type="http://schemas.openxmlformats.org/officeDocument/2006/relationships/customXml" Target="../ink/ink233.xml"/><Relationship Id="rId206" Type="http://schemas.openxmlformats.org/officeDocument/2006/relationships/customXml" Target="../ink/ink240.xml"/><Relationship Id="rId12" Type="http://schemas.openxmlformats.org/officeDocument/2006/relationships/customXml" Target="../ink/ink143.xml"/><Relationship Id="rId33" Type="http://schemas.openxmlformats.org/officeDocument/2006/relationships/image" Target="../media/image151.png"/><Relationship Id="rId108" Type="http://schemas.openxmlformats.org/officeDocument/2006/relationships/customXml" Target="../ink/ink191.xml"/><Relationship Id="rId129" Type="http://schemas.openxmlformats.org/officeDocument/2006/relationships/image" Target="../media/image199.png"/><Relationship Id="rId54" Type="http://schemas.openxmlformats.org/officeDocument/2006/relationships/customXml" Target="../ink/ink164.xml"/><Relationship Id="rId75" Type="http://schemas.openxmlformats.org/officeDocument/2006/relationships/image" Target="../media/image172.png"/><Relationship Id="rId96" Type="http://schemas.openxmlformats.org/officeDocument/2006/relationships/customXml" Target="../ink/ink185.xml"/><Relationship Id="rId140" Type="http://schemas.openxmlformats.org/officeDocument/2006/relationships/customXml" Target="../ink/ink207.xml"/><Relationship Id="rId161" Type="http://schemas.openxmlformats.org/officeDocument/2006/relationships/image" Target="../media/image215.png"/><Relationship Id="rId182" Type="http://schemas.openxmlformats.org/officeDocument/2006/relationships/customXml" Target="../ink/ink228.xml"/><Relationship Id="rId6" Type="http://schemas.openxmlformats.org/officeDocument/2006/relationships/customXml" Target="../ink/ink140.xml"/><Relationship Id="rId23" Type="http://schemas.openxmlformats.org/officeDocument/2006/relationships/image" Target="../media/image146.png"/><Relationship Id="rId119" Type="http://schemas.openxmlformats.org/officeDocument/2006/relationships/image" Target="../media/image194.png"/><Relationship Id="rId44" Type="http://schemas.openxmlformats.org/officeDocument/2006/relationships/customXml" Target="../ink/ink159.xml"/><Relationship Id="rId65" Type="http://schemas.openxmlformats.org/officeDocument/2006/relationships/image" Target="../media/image167.png"/><Relationship Id="rId86" Type="http://schemas.openxmlformats.org/officeDocument/2006/relationships/customXml" Target="../ink/ink180.xml"/><Relationship Id="rId130" Type="http://schemas.openxmlformats.org/officeDocument/2006/relationships/customXml" Target="../ink/ink202.xml"/><Relationship Id="rId151" Type="http://schemas.openxmlformats.org/officeDocument/2006/relationships/image" Target="../media/image210.png"/><Relationship Id="rId172" Type="http://schemas.openxmlformats.org/officeDocument/2006/relationships/customXml" Target="../ink/ink223.xml"/><Relationship Id="rId193" Type="http://schemas.openxmlformats.org/officeDocument/2006/relationships/image" Target="../media/image231.png"/><Relationship Id="rId207" Type="http://schemas.openxmlformats.org/officeDocument/2006/relationships/image" Target="../media/image238.png"/><Relationship Id="rId13" Type="http://schemas.openxmlformats.org/officeDocument/2006/relationships/image" Target="../media/image141.png"/><Relationship Id="rId109" Type="http://schemas.openxmlformats.org/officeDocument/2006/relationships/image" Target="../media/image189.png"/><Relationship Id="rId34" Type="http://schemas.openxmlformats.org/officeDocument/2006/relationships/customXml" Target="../ink/ink154.xml"/><Relationship Id="rId55" Type="http://schemas.openxmlformats.org/officeDocument/2006/relationships/image" Target="../media/image162.png"/><Relationship Id="rId76" Type="http://schemas.openxmlformats.org/officeDocument/2006/relationships/customXml" Target="../ink/ink175.xml"/><Relationship Id="rId97" Type="http://schemas.openxmlformats.org/officeDocument/2006/relationships/image" Target="../media/image183.png"/><Relationship Id="rId120" Type="http://schemas.openxmlformats.org/officeDocument/2006/relationships/customXml" Target="../ink/ink197.xml"/><Relationship Id="rId141" Type="http://schemas.openxmlformats.org/officeDocument/2006/relationships/image" Target="../media/image205.png"/><Relationship Id="rId7" Type="http://schemas.openxmlformats.org/officeDocument/2006/relationships/image" Target="../media/image138.png"/><Relationship Id="rId162" Type="http://schemas.openxmlformats.org/officeDocument/2006/relationships/customXml" Target="../ink/ink218.xml"/><Relationship Id="rId183" Type="http://schemas.openxmlformats.org/officeDocument/2006/relationships/image" Target="../media/image226.png"/><Relationship Id="rId24" Type="http://schemas.openxmlformats.org/officeDocument/2006/relationships/customXml" Target="../ink/ink149.xml"/><Relationship Id="rId45" Type="http://schemas.openxmlformats.org/officeDocument/2006/relationships/image" Target="../media/image157.png"/><Relationship Id="rId66" Type="http://schemas.openxmlformats.org/officeDocument/2006/relationships/customXml" Target="../ink/ink170.xml"/><Relationship Id="rId87" Type="http://schemas.openxmlformats.org/officeDocument/2006/relationships/image" Target="../media/image178.png"/><Relationship Id="rId110" Type="http://schemas.openxmlformats.org/officeDocument/2006/relationships/customXml" Target="../ink/ink192.xml"/><Relationship Id="rId131" Type="http://schemas.openxmlformats.org/officeDocument/2006/relationships/image" Target="../media/image200.png"/><Relationship Id="rId61" Type="http://schemas.openxmlformats.org/officeDocument/2006/relationships/image" Target="../media/image165.png"/><Relationship Id="rId82" Type="http://schemas.openxmlformats.org/officeDocument/2006/relationships/customXml" Target="../ink/ink178.xml"/><Relationship Id="rId152" Type="http://schemas.openxmlformats.org/officeDocument/2006/relationships/customXml" Target="../ink/ink213.xml"/><Relationship Id="rId173" Type="http://schemas.openxmlformats.org/officeDocument/2006/relationships/image" Target="../media/image221.png"/><Relationship Id="rId194" Type="http://schemas.openxmlformats.org/officeDocument/2006/relationships/customXml" Target="../ink/ink234.xml"/><Relationship Id="rId199" Type="http://schemas.openxmlformats.org/officeDocument/2006/relationships/image" Target="../media/image234.png"/><Relationship Id="rId203" Type="http://schemas.openxmlformats.org/officeDocument/2006/relationships/image" Target="../media/image236.png"/><Relationship Id="rId208" Type="http://schemas.openxmlformats.org/officeDocument/2006/relationships/customXml" Target="../ink/ink241.xml"/><Relationship Id="rId19" Type="http://schemas.openxmlformats.org/officeDocument/2006/relationships/image" Target="../media/image144.png"/><Relationship Id="rId14" Type="http://schemas.openxmlformats.org/officeDocument/2006/relationships/customXml" Target="../ink/ink144.xml"/><Relationship Id="rId30" Type="http://schemas.openxmlformats.org/officeDocument/2006/relationships/customXml" Target="../ink/ink152.xml"/><Relationship Id="rId35" Type="http://schemas.openxmlformats.org/officeDocument/2006/relationships/image" Target="../media/image152.png"/><Relationship Id="rId56" Type="http://schemas.openxmlformats.org/officeDocument/2006/relationships/customXml" Target="../ink/ink165.xml"/><Relationship Id="rId77" Type="http://schemas.openxmlformats.org/officeDocument/2006/relationships/image" Target="../media/image173.png"/><Relationship Id="rId100" Type="http://schemas.openxmlformats.org/officeDocument/2006/relationships/customXml" Target="../ink/ink187.xml"/><Relationship Id="rId105" Type="http://schemas.openxmlformats.org/officeDocument/2006/relationships/image" Target="../media/image187.png"/><Relationship Id="rId126" Type="http://schemas.openxmlformats.org/officeDocument/2006/relationships/customXml" Target="../ink/ink200.xml"/><Relationship Id="rId147" Type="http://schemas.openxmlformats.org/officeDocument/2006/relationships/image" Target="../media/image208.png"/><Relationship Id="rId168" Type="http://schemas.openxmlformats.org/officeDocument/2006/relationships/customXml" Target="../ink/ink221.xml"/><Relationship Id="rId8" Type="http://schemas.openxmlformats.org/officeDocument/2006/relationships/customXml" Target="../ink/ink141.xml"/><Relationship Id="rId51" Type="http://schemas.openxmlformats.org/officeDocument/2006/relationships/image" Target="../media/image160.png"/><Relationship Id="rId72" Type="http://schemas.openxmlformats.org/officeDocument/2006/relationships/customXml" Target="../ink/ink173.xml"/><Relationship Id="rId93" Type="http://schemas.openxmlformats.org/officeDocument/2006/relationships/image" Target="../media/image181.png"/><Relationship Id="rId98" Type="http://schemas.openxmlformats.org/officeDocument/2006/relationships/customXml" Target="../ink/ink186.xml"/><Relationship Id="rId121" Type="http://schemas.openxmlformats.org/officeDocument/2006/relationships/image" Target="../media/image195.png"/><Relationship Id="rId142" Type="http://schemas.openxmlformats.org/officeDocument/2006/relationships/customXml" Target="../ink/ink208.xml"/><Relationship Id="rId163" Type="http://schemas.openxmlformats.org/officeDocument/2006/relationships/image" Target="../media/image216.png"/><Relationship Id="rId184" Type="http://schemas.openxmlformats.org/officeDocument/2006/relationships/customXml" Target="../ink/ink229.xml"/><Relationship Id="rId189" Type="http://schemas.openxmlformats.org/officeDocument/2006/relationships/image" Target="../media/image229.png"/><Relationship Id="rId3" Type="http://schemas.openxmlformats.org/officeDocument/2006/relationships/image" Target="../media/image136.png"/><Relationship Id="rId25" Type="http://schemas.openxmlformats.org/officeDocument/2006/relationships/image" Target="../media/image147.png"/><Relationship Id="rId46" Type="http://schemas.openxmlformats.org/officeDocument/2006/relationships/customXml" Target="../ink/ink160.xml"/><Relationship Id="rId67" Type="http://schemas.openxmlformats.org/officeDocument/2006/relationships/image" Target="../media/image168.png"/><Relationship Id="rId116" Type="http://schemas.openxmlformats.org/officeDocument/2006/relationships/customXml" Target="../ink/ink195.xml"/><Relationship Id="rId137" Type="http://schemas.openxmlformats.org/officeDocument/2006/relationships/image" Target="../media/image203.png"/><Relationship Id="rId158" Type="http://schemas.openxmlformats.org/officeDocument/2006/relationships/customXml" Target="../ink/ink216.xml"/><Relationship Id="rId20" Type="http://schemas.openxmlformats.org/officeDocument/2006/relationships/customXml" Target="../ink/ink147.xml"/><Relationship Id="rId41" Type="http://schemas.openxmlformats.org/officeDocument/2006/relationships/image" Target="../media/image155.png"/><Relationship Id="rId62" Type="http://schemas.openxmlformats.org/officeDocument/2006/relationships/customXml" Target="../ink/ink168.xml"/><Relationship Id="rId83" Type="http://schemas.openxmlformats.org/officeDocument/2006/relationships/image" Target="../media/image176.png"/><Relationship Id="rId88" Type="http://schemas.openxmlformats.org/officeDocument/2006/relationships/customXml" Target="../ink/ink181.xml"/><Relationship Id="rId111" Type="http://schemas.openxmlformats.org/officeDocument/2006/relationships/image" Target="../media/image190.png"/><Relationship Id="rId132" Type="http://schemas.openxmlformats.org/officeDocument/2006/relationships/customXml" Target="../ink/ink203.xml"/><Relationship Id="rId153" Type="http://schemas.openxmlformats.org/officeDocument/2006/relationships/image" Target="../media/image211.png"/><Relationship Id="rId174" Type="http://schemas.openxmlformats.org/officeDocument/2006/relationships/customXml" Target="../ink/ink224.xml"/><Relationship Id="rId179" Type="http://schemas.openxmlformats.org/officeDocument/2006/relationships/image" Target="../media/image224.png"/><Relationship Id="rId195" Type="http://schemas.openxmlformats.org/officeDocument/2006/relationships/image" Target="../media/image232.png"/><Relationship Id="rId209" Type="http://schemas.openxmlformats.org/officeDocument/2006/relationships/image" Target="../media/image239.png"/><Relationship Id="rId190" Type="http://schemas.openxmlformats.org/officeDocument/2006/relationships/customXml" Target="../ink/ink232.xml"/><Relationship Id="rId204" Type="http://schemas.openxmlformats.org/officeDocument/2006/relationships/customXml" Target="../ink/ink239.xml"/><Relationship Id="rId15" Type="http://schemas.openxmlformats.org/officeDocument/2006/relationships/image" Target="../media/image142.png"/><Relationship Id="rId36" Type="http://schemas.openxmlformats.org/officeDocument/2006/relationships/customXml" Target="../ink/ink155.xml"/><Relationship Id="rId57" Type="http://schemas.openxmlformats.org/officeDocument/2006/relationships/image" Target="../media/image163.png"/><Relationship Id="rId106" Type="http://schemas.openxmlformats.org/officeDocument/2006/relationships/customXml" Target="../ink/ink190.xml"/><Relationship Id="rId127" Type="http://schemas.openxmlformats.org/officeDocument/2006/relationships/image" Target="../media/image198.png"/><Relationship Id="rId10" Type="http://schemas.openxmlformats.org/officeDocument/2006/relationships/customXml" Target="../ink/ink142.xml"/><Relationship Id="rId31" Type="http://schemas.openxmlformats.org/officeDocument/2006/relationships/image" Target="../media/image150.png"/><Relationship Id="rId52" Type="http://schemas.openxmlformats.org/officeDocument/2006/relationships/customXml" Target="../ink/ink163.xml"/><Relationship Id="rId73" Type="http://schemas.openxmlformats.org/officeDocument/2006/relationships/image" Target="../media/image171.png"/><Relationship Id="rId78" Type="http://schemas.openxmlformats.org/officeDocument/2006/relationships/customXml" Target="../ink/ink176.xml"/><Relationship Id="rId94" Type="http://schemas.openxmlformats.org/officeDocument/2006/relationships/customXml" Target="../ink/ink184.xml"/><Relationship Id="rId99" Type="http://schemas.openxmlformats.org/officeDocument/2006/relationships/image" Target="../media/image184.png"/><Relationship Id="rId101" Type="http://schemas.openxmlformats.org/officeDocument/2006/relationships/image" Target="../media/image185.png"/><Relationship Id="rId122" Type="http://schemas.openxmlformats.org/officeDocument/2006/relationships/customXml" Target="../ink/ink198.xml"/><Relationship Id="rId143" Type="http://schemas.openxmlformats.org/officeDocument/2006/relationships/image" Target="../media/image206.png"/><Relationship Id="rId148" Type="http://schemas.openxmlformats.org/officeDocument/2006/relationships/customXml" Target="../ink/ink211.xml"/><Relationship Id="rId164" Type="http://schemas.openxmlformats.org/officeDocument/2006/relationships/customXml" Target="../ink/ink219.xml"/><Relationship Id="rId169" Type="http://schemas.openxmlformats.org/officeDocument/2006/relationships/image" Target="../media/image219.png"/><Relationship Id="rId185" Type="http://schemas.openxmlformats.org/officeDocument/2006/relationships/image" Target="../media/image227.png"/><Relationship Id="rId4" Type="http://schemas.openxmlformats.org/officeDocument/2006/relationships/customXml" Target="../ink/ink139.xml"/><Relationship Id="rId9" Type="http://schemas.openxmlformats.org/officeDocument/2006/relationships/image" Target="../media/image139.png"/><Relationship Id="rId180" Type="http://schemas.openxmlformats.org/officeDocument/2006/relationships/customXml" Target="../ink/ink227.xml"/><Relationship Id="rId210" Type="http://schemas.openxmlformats.org/officeDocument/2006/relationships/customXml" Target="../ink/ink242.xml"/><Relationship Id="rId26" Type="http://schemas.openxmlformats.org/officeDocument/2006/relationships/customXml" Target="../ink/ink150.xml"/><Relationship Id="rId47" Type="http://schemas.openxmlformats.org/officeDocument/2006/relationships/image" Target="../media/image158.png"/><Relationship Id="rId68" Type="http://schemas.openxmlformats.org/officeDocument/2006/relationships/customXml" Target="../ink/ink171.xml"/><Relationship Id="rId89" Type="http://schemas.openxmlformats.org/officeDocument/2006/relationships/image" Target="../media/image179.png"/><Relationship Id="rId112" Type="http://schemas.openxmlformats.org/officeDocument/2006/relationships/customXml" Target="../ink/ink193.xml"/><Relationship Id="rId133" Type="http://schemas.openxmlformats.org/officeDocument/2006/relationships/image" Target="../media/image201.png"/><Relationship Id="rId154" Type="http://schemas.openxmlformats.org/officeDocument/2006/relationships/customXml" Target="../ink/ink214.xml"/><Relationship Id="rId175" Type="http://schemas.openxmlformats.org/officeDocument/2006/relationships/image" Target="../media/image222.png"/><Relationship Id="rId196" Type="http://schemas.openxmlformats.org/officeDocument/2006/relationships/customXml" Target="../ink/ink235.xml"/><Relationship Id="rId200" Type="http://schemas.openxmlformats.org/officeDocument/2006/relationships/customXml" Target="../ink/ink237.xml"/><Relationship Id="rId16" Type="http://schemas.openxmlformats.org/officeDocument/2006/relationships/customXml" Target="../ink/ink145.xml"/><Relationship Id="rId37" Type="http://schemas.openxmlformats.org/officeDocument/2006/relationships/image" Target="../media/image153.png"/><Relationship Id="rId58" Type="http://schemas.openxmlformats.org/officeDocument/2006/relationships/customXml" Target="../ink/ink166.xml"/><Relationship Id="rId79" Type="http://schemas.openxmlformats.org/officeDocument/2006/relationships/image" Target="../media/image174.png"/><Relationship Id="rId102" Type="http://schemas.openxmlformats.org/officeDocument/2006/relationships/customXml" Target="../ink/ink188.xml"/><Relationship Id="rId123" Type="http://schemas.openxmlformats.org/officeDocument/2006/relationships/image" Target="../media/image196.png"/><Relationship Id="rId144" Type="http://schemas.openxmlformats.org/officeDocument/2006/relationships/customXml" Target="../ink/ink209.xml"/><Relationship Id="rId90" Type="http://schemas.openxmlformats.org/officeDocument/2006/relationships/customXml" Target="../ink/ink182.xml"/><Relationship Id="rId165" Type="http://schemas.openxmlformats.org/officeDocument/2006/relationships/image" Target="../media/image217.png"/><Relationship Id="rId186" Type="http://schemas.openxmlformats.org/officeDocument/2006/relationships/customXml" Target="../ink/ink230.xml"/><Relationship Id="rId211" Type="http://schemas.openxmlformats.org/officeDocument/2006/relationships/image" Target="../media/image240.png"/><Relationship Id="rId27" Type="http://schemas.openxmlformats.org/officeDocument/2006/relationships/image" Target="../media/image148.png"/><Relationship Id="rId48" Type="http://schemas.openxmlformats.org/officeDocument/2006/relationships/customXml" Target="../ink/ink161.xml"/><Relationship Id="rId69" Type="http://schemas.openxmlformats.org/officeDocument/2006/relationships/image" Target="../media/image169.png"/><Relationship Id="rId113" Type="http://schemas.openxmlformats.org/officeDocument/2006/relationships/image" Target="../media/image191.png"/><Relationship Id="rId134" Type="http://schemas.openxmlformats.org/officeDocument/2006/relationships/customXml" Target="../ink/ink204.xml"/><Relationship Id="rId80" Type="http://schemas.openxmlformats.org/officeDocument/2006/relationships/customXml" Target="../ink/ink177.xml"/><Relationship Id="rId155" Type="http://schemas.openxmlformats.org/officeDocument/2006/relationships/image" Target="../media/image212.png"/><Relationship Id="rId176" Type="http://schemas.openxmlformats.org/officeDocument/2006/relationships/customXml" Target="../ink/ink225.xml"/><Relationship Id="rId197" Type="http://schemas.openxmlformats.org/officeDocument/2006/relationships/image" Target="../media/image233.png"/><Relationship Id="rId201" Type="http://schemas.openxmlformats.org/officeDocument/2006/relationships/image" Target="../media/image235.png"/><Relationship Id="rId17" Type="http://schemas.openxmlformats.org/officeDocument/2006/relationships/image" Target="../media/image143.png"/><Relationship Id="rId38" Type="http://schemas.openxmlformats.org/officeDocument/2006/relationships/customXml" Target="../ink/ink156.xml"/><Relationship Id="rId59" Type="http://schemas.openxmlformats.org/officeDocument/2006/relationships/image" Target="../media/image164.png"/><Relationship Id="rId103" Type="http://schemas.openxmlformats.org/officeDocument/2006/relationships/image" Target="../media/image186.png"/><Relationship Id="rId124" Type="http://schemas.openxmlformats.org/officeDocument/2006/relationships/customXml" Target="../ink/ink199.xml"/><Relationship Id="rId70" Type="http://schemas.openxmlformats.org/officeDocument/2006/relationships/customXml" Target="../ink/ink172.xml"/><Relationship Id="rId91" Type="http://schemas.openxmlformats.org/officeDocument/2006/relationships/image" Target="../media/image180.png"/><Relationship Id="rId145" Type="http://schemas.openxmlformats.org/officeDocument/2006/relationships/image" Target="../media/image207.png"/><Relationship Id="rId166" Type="http://schemas.openxmlformats.org/officeDocument/2006/relationships/customXml" Target="../ink/ink220.xml"/><Relationship Id="rId187" Type="http://schemas.openxmlformats.org/officeDocument/2006/relationships/image" Target="../media/image228.png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151.xml"/><Relationship Id="rId49" Type="http://schemas.openxmlformats.org/officeDocument/2006/relationships/image" Target="../media/image159.png"/><Relationship Id="rId114" Type="http://schemas.openxmlformats.org/officeDocument/2006/relationships/customXml" Target="../ink/ink194.xml"/><Relationship Id="rId60" Type="http://schemas.openxmlformats.org/officeDocument/2006/relationships/customXml" Target="../ink/ink167.xml"/><Relationship Id="rId81" Type="http://schemas.openxmlformats.org/officeDocument/2006/relationships/image" Target="../media/image175.png"/><Relationship Id="rId135" Type="http://schemas.openxmlformats.org/officeDocument/2006/relationships/image" Target="../media/image202.png"/><Relationship Id="rId156" Type="http://schemas.openxmlformats.org/officeDocument/2006/relationships/customXml" Target="../ink/ink215.xml"/><Relationship Id="rId177" Type="http://schemas.openxmlformats.org/officeDocument/2006/relationships/image" Target="../media/image223.png"/><Relationship Id="rId198" Type="http://schemas.openxmlformats.org/officeDocument/2006/relationships/customXml" Target="../ink/ink236.xml"/><Relationship Id="rId202" Type="http://schemas.openxmlformats.org/officeDocument/2006/relationships/customXml" Target="../ink/ink238.xml"/><Relationship Id="rId18" Type="http://schemas.openxmlformats.org/officeDocument/2006/relationships/customXml" Target="../ink/ink146.xml"/><Relationship Id="rId39" Type="http://schemas.openxmlformats.org/officeDocument/2006/relationships/image" Target="../media/image154.png"/><Relationship Id="rId50" Type="http://schemas.openxmlformats.org/officeDocument/2006/relationships/customXml" Target="../ink/ink162.xml"/><Relationship Id="rId104" Type="http://schemas.openxmlformats.org/officeDocument/2006/relationships/customXml" Target="../ink/ink189.xml"/><Relationship Id="rId125" Type="http://schemas.openxmlformats.org/officeDocument/2006/relationships/image" Target="../media/image197.png"/><Relationship Id="rId146" Type="http://schemas.openxmlformats.org/officeDocument/2006/relationships/customXml" Target="../ink/ink210.xml"/><Relationship Id="rId167" Type="http://schemas.openxmlformats.org/officeDocument/2006/relationships/image" Target="../media/image218.png"/><Relationship Id="rId188" Type="http://schemas.openxmlformats.org/officeDocument/2006/relationships/customXml" Target="../ink/ink231.xml"/><Relationship Id="rId71" Type="http://schemas.openxmlformats.org/officeDocument/2006/relationships/image" Target="../media/image170.png"/><Relationship Id="rId92" Type="http://schemas.openxmlformats.org/officeDocument/2006/relationships/customXml" Target="../ink/ink183.xml"/><Relationship Id="rId2" Type="http://schemas.openxmlformats.org/officeDocument/2006/relationships/customXml" Target="../ink/ink138.xml"/><Relationship Id="rId29" Type="http://schemas.openxmlformats.org/officeDocument/2006/relationships/image" Target="../media/image149.png"/><Relationship Id="rId40" Type="http://schemas.openxmlformats.org/officeDocument/2006/relationships/customXml" Target="../ink/ink157.xml"/><Relationship Id="rId115" Type="http://schemas.openxmlformats.org/officeDocument/2006/relationships/image" Target="../media/image192.png"/><Relationship Id="rId136" Type="http://schemas.openxmlformats.org/officeDocument/2006/relationships/customXml" Target="../ink/ink205.xml"/><Relationship Id="rId157" Type="http://schemas.openxmlformats.org/officeDocument/2006/relationships/image" Target="../media/image213.png"/><Relationship Id="rId178" Type="http://schemas.openxmlformats.org/officeDocument/2006/relationships/customXml" Target="../ink/ink226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97.png"/><Relationship Id="rId21" Type="http://schemas.openxmlformats.org/officeDocument/2006/relationships/image" Target="../media/image250.png"/><Relationship Id="rId42" Type="http://schemas.openxmlformats.org/officeDocument/2006/relationships/customXml" Target="../ink/ink263.xml"/><Relationship Id="rId63" Type="http://schemas.openxmlformats.org/officeDocument/2006/relationships/image" Target="../media/image271.png"/><Relationship Id="rId84" Type="http://schemas.openxmlformats.org/officeDocument/2006/relationships/customXml" Target="../ink/ink284.xml"/><Relationship Id="rId138" Type="http://schemas.openxmlformats.org/officeDocument/2006/relationships/customXml" Target="../ink/ink311.xml"/><Relationship Id="rId159" Type="http://schemas.openxmlformats.org/officeDocument/2006/relationships/image" Target="../media/image318.png"/><Relationship Id="rId170" Type="http://schemas.openxmlformats.org/officeDocument/2006/relationships/customXml" Target="../ink/ink327.xml"/><Relationship Id="rId107" Type="http://schemas.openxmlformats.org/officeDocument/2006/relationships/image" Target="../media/image292.png"/><Relationship Id="rId11" Type="http://schemas.openxmlformats.org/officeDocument/2006/relationships/image" Target="../media/image245.png"/><Relationship Id="rId32" Type="http://schemas.openxmlformats.org/officeDocument/2006/relationships/customXml" Target="../ink/ink258.xml"/><Relationship Id="rId53" Type="http://schemas.openxmlformats.org/officeDocument/2006/relationships/image" Target="../media/image266.png"/><Relationship Id="rId74" Type="http://schemas.openxmlformats.org/officeDocument/2006/relationships/customXml" Target="../ink/ink279.xml"/><Relationship Id="rId128" Type="http://schemas.openxmlformats.org/officeDocument/2006/relationships/customXml" Target="../ink/ink306.xml"/><Relationship Id="rId149" Type="http://schemas.openxmlformats.org/officeDocument/2006/relationships/image" Target="../media/image313.png"/><Relationship Id="rId5" Type="http://schemas.openxmlformats.org/officeDocument/2006/relationships/image" Target="../media/image242.png"/><Relationship Id="rId95" Type="http://schemas.openxmlformats.org/officeDocument/2006/relationships/image" Target="../media/image286.png"/><Relationship Id="rId160" Type="http://schemas.openxmlformats.org/officeDocument/2006/relationships/customXml" Target="../ink/ink322.xml"/><Relationship Id="rId181" Type="http://schemas.openxmlformats.org/officeDocument/2006/relationships/image" Target="../media/image329.png"/><Relationship Id="rId22" Type="http://schemas.openxmlformats.org/officeDocument/2006/relationships/customXml" Target="../ink/ink253.xml"/><Relationship Id="rId43" Type="http://schemas.openxmlformats.org/officeDocument/2006/relationships/image" Target="../media/image261.png"/><Relationship Id="rId64" Type="http://schemas.openxmlformats.org/officeDocument/2006/relationships/customXml" Target="../ink/ink274.xml"/><Relationship Id="rId118" Type="http://schemas.openxmlformats.org/officeDocument/2006/relationships/customXml" Target="../ink/ink301.xml"/><Relationship Id="rId139" Type="http://schemas.openxmlformats.org/officeDocument/2006/relationships/image" Target="../media/image308.png"/><Relationship Id="rId85" Type="http://schemas.openxmlformats.org/officeDocument/2006/relationships/image" Target="../media/image281.png"/><Relationship Id="rId150" Type="http://schemas.openxmlformats.org/officeDocument/2006/relationships/customXml" Target="../ink/ink317.xml"/><Relationship Id="rId171" Type="http://schemas.openxmlformats.org/officeDocument/2006/relationships/image" Target="../media/image324.png"/><Relationship Id="rId12" Type="http://schemas.openxmlformats.org/officeDocument/2006/relationships/customXml" Target="../ink/ink248.xml"/><Relationship Id="rId33" Type="http://schemas.openxmlformats.org/officeDocument/2006/relationships/image" Target="../media/image256.png"/><Relationship Id="rId108" Type="http://schemas.openxmlformats.org/officeDocument/2006/relationships/customXml" Target="../ink/ink296.xml"/><Relationship Id="rId129" Type="http://schemas.openxmlformats.org/officeDocument/2006/relationships/image" Target="../media/image303.png"/><Relationship Id="rId54" Type="http://schemas.openxmlformats.org/officeDocument/2006/relationships/customXml" Target="../ink/ink269.xml"/><Relationship Id="rId75" Type="http://schemas.openxmlformats.org/officeDocument/2006/relationships/image" Target="../media/image45.png"/><Relationship Id="rId96" Type="http://schemas.openxmlformats.org/officeDocument/2006/relationships/customXml" Target="../ink/ink290.xml"/><Relationship Id="rId140" Type="http://schemas.openxmlformats.org/officeDocument/2006/relationships/customXml" Target="../ink/ink312.xml"/><Relationship Id="rId161" Type="http://schemas.openxmlformats.org/officeDocument/2006/relationships/image" Target="../media/image319.png"/><Relationship Id="rId6" Type="http://schemas.openxmlformats.org/officeDocument/2006/relationships/customXml" Target="../ink/ink245.xml"/><Relationship Id="rId23" Type="http://schemas.openxmlformats.org/officeDocument/2006/relationships/image" Target="../media/image251.png"/><Relationship Id="rId119" Type="http://schemas.openxmlformats.org/officeDocument/2006/relationships/image" Target="../media/image298.png"/><Relationship Id="rId44" Type="http://schemas.openxmlformats.org/officeDocument/2006/relationships/customXml" Target="../ink/ink264.xml"/><Relationship Id="rId60" Type="http://schemas.openxmlformats.org/officeDocument/2006/relationships/customXml" Target="../ink/ink272.xml"/><Relationship Id="rId65" Type="http://schemas.openxmlformats.org/officeDocument/2006/relationships/image" Target="../media/image272.png"/><Relationship Id="rId81" Type="http://schemas.openxmlformats.org/officeDocument/2006/relationships/image" Target="../media/image279.png"/><Relationship Id="rId86" Type="http://schemas.openxmlformats.org/officeDocument/2006/relationships/customXml" Target="../ink/ink285.xml"/><Relationship Id="rId130" Type="http://schemas.openxmlformats.org/officeDocument/2006/relationships/customXml" Target="../ink/ink307.xml"/><Relationship Id="rId135" Type="http://schemas.openxmlformats.org/officeDocument/2006/relationships/image" Target="../media/image306.png"/><Relationship Id="rId151" Type="http://schemas.openxmlformats.org/officeDocument/2006/relationships/image" Target="../media/image314.png"/><Relationship Id="rId156" Type="http://schemas.openxmlformats.org/officeDocument/2006/relationships/customXml" Target="../ink/ink320.xml"/><Relationship Id="rId177" Type="http://schemas.openxmlformats.org/officeDocument/2006/relationships/image" Target="../media/image327.png"/><Relationship Id="rId172" Type="http://schemas.openxmlformats.org/officeDocument/2006/relationships/customXml" Target="../ink/ink328.xml"/><Relationship Id="rId13" Type="http://schemas.openxmlformats.org/officeDocument/2006/relationships/image" Target="../media/image246.png"/><Relationship Id="rId18" Type="http://schemas.openxmlformats.org/officeDocument/2006/relationships/customXml" Target="../ink/ink251.xml"/><Relationship Id="rId39" Type="http://schemas.openxmlformats.org/officeDocument/2006/relationships/image" Target="../media/image259.png"/><Relationship Id="rId109" Type="http://schemas.openxmlformats.org/officeDocument/2006/relationships/image" Target="../media/image293.png"/><Relationship Id="rId34" Type="http://schemas.openxmlformats.org/officeDocument/2006/relationships/customXml" Target="../ink/ink259.xml"/><Relationship Id="rId50" Type="http://schemas.openxmlformats.org/officeDocument/2006/relationships/customXml" Target="../ink/ink267.xml"/><Relationship Id="rId55" Type="http://schemas.openxmlformats.org/officeDocument/2006/relationships/image" Target="../media/image267.png"/><Relationship Id="rId76" Type="http://schemas.openxmlformats.org/officeDocument/2006/relationships/customXml" Target="../ink/ink280.xml"/><Relationship Id="rId97" Type="http://schemas.openxmlformats.org/officeDocument/2006/relationships/image" Target="../media/image287.png"/><Relationship Id="rId104" Type="http://schemas.openxmlformats.org/officeDocument/2006/relationships/customXml" Target="../ink/ink294.xml"/><Relationship Id="rId120" Type="http://schemas.openxmlformats.org/officeDocument/2006/relationships/customXml" Target="../ink/ink302.xml"/><Relationship Id="rId125" Type="http://schemas.openxmlformats.org/officeDocument/2006/relationships/image" Target="../media/image301.png"/><Relationship Id="rId141" Type="http://schemas.openxmlformats.org/officeDocument/2006/relationships/image" Target="../media/image309.png"/><Relationship Id="rId146" Type="http://schemas.openxmlformats.org/officeDocument/2006/relationships/customXml" Target="../ink/ink315.xml"/><Relationship Id="rId167" Type="http://schemas.openxmlformats.org/officeDocument/2006/relationships/image" Target="../media/image322.png"/><Relationship Id="rId7" Type="http://schemas.openxmlformats.org/officeDocument/2006/relationships/image" Target="../media/image243.png"/><Relationship Id="rId71" Type="http://schemas.openxmlformats.org/officeDocument/2006/relationships/image" Target="../media/image275.png"/><Relationship Id="rId92" Type="http://schemas.openxmlformats.org/officeDocument/2006/relationships/customXml" Target="../ink/ink288.xml"/><Relationship Id="rId162" Type="http://schemas.openxmlformats.org/officeDocument/2006/relationships/customXml" Target="../ink/ink323.xml"/><Relationship Id="rId2" Type="http://schemas.openxmlformats.org/officeDocument/2006/relationships/customXml" Target="../ink/ink243.xml"/><Relationship Id="rId29" Type="http://schemas.openxmlformats.org/officeDocument/2006/relationships/image" Target="../media/image254.png"/><Relationship Id="rId24" Type="http://schemas.openxmlformats.org/officeDocument/2006/relationships/customXml" Target="../ink/ink254.xml"/><Relationship Id="rId40" Type="http://schemas.openxmlformats.org/officeDocument/2006/relationships/customXml" Target="../ink/ink262.xml"/><Relationship Id="rId45" Type="http://schemas.openxmlformats.org/officeDocument/2006/relationships/image" Target="../media/image262.png"/><Relationship Id="rId66" Type="http://schemas.openxmlformats.org/officeDocument/2006/relationships/customXml" Target="../ink/ink275.xml"/><Relationship Id="rId87" Type="http://schemas.openxmlformats.org/officeDocument/2006/relationships/image" Target="../media/image282.png"/><Relationship Id="rId110" Type="http://schemas.openxmlformats.org/officeDocument/2006/relationships/customXml" Target="../ink/ink297.xml"/><Relationship Id="rId115" Type="http://schemas.openxmlformats.org/officeDocument/2006/relationships/image" Target="../media/image296.png"/><Relationship Id="rId131" Type="http://schemas.openxmlformats.org/officeDocument/2006/relationships/image" Target="../media/image304.png"/><Relationship Id="rId136" Type="http://schemas.openxmlformats.org/officeDocument/2006/relationships/customXml" Target="../ink/ink310.xml"/><Relationship Id="rId157" Type="http://schemas.openxmlformats.org/officeDocument/2006/relationships/image" Target="../media/image317.png"/><Relationship Id="rId178" Type="http://schemas.openxmlformats.org/officeDocument/2006/relationships/customXml" Target="../ink/ink331.xml"/><Relationship Id="rId61" Type="http://schemas.openxmlformats.org/officeDocument/2006/relationships/image" Target="../media/image270.png"/><Relationship Id="rId82" Type="http://schemas.openxmlformats.org/officeDocument/2006/relationships/customXml" Target="../ink/ink283.xml"/><Relationship Id="rId152" Type="http://schemas.openxmlformats.org/officeDocument/2006/relationships/customXml" Target="../ink/ink318.xml"/><Relationship Id="rId173" Type="http://schemas.openxmlformats.org/officeDocument/2006/relationships/image" Target="../media/image325.png"/><Relationship Id="rId19" Type="http://schemas.openxmlformats.org/officeDocument/2006/relationships/image" Target="../media/image249.png"/><Relationship Id="rId14" Type="http://schemas.openxmlformats.org/officeDocument/2006/relationships/customXml" Target="../ink/ink249.xml"/><Relationship Id="rId30" Type="http://schemas.openxmlformats.org/officeDocument/2006/relationships/customXml" Target="../ink/ink257.xml"/><Relationship Id="rId35" Type="http://schemas.openxmlformats.org/officeDocument/2006/relationships/image" Target="../media/image257.png"/><Relationship Id="rId56" Type="http://schemas.openxmlformats.org/officeDocument/2006/relationships/customXml" Target="../ink/ink270.xml"/><Relationship Id="rId77" Type="http://schemas.openxmlformats.org/officeDocument/2006/relationships/image" Target="../media/image277.png"/><Relationship Id="rId100" Type="http://schemas.openxmlformats.org/officeDocument/2006/relationships/customXml" Target="../ink/ink292.xml"/><Relationship Id="rId105" Type="http://schemas.openxmlformats.org/officeDocument/2006/relationships/image" Target="../media/image291.png"/><Relationship Id="rId126" Type="http://schemas.openxmlformats.org/officeDocument/2006/relationships/customXml" Target="../ink/ink305.xml"/><Relationship Id="rId147" Type="http://schemas.openxmlformats.org/officeDocument/2006/relationships/image" Target="../media/image312.png"/><Relationship Id="rId168" Type="http://schemas.openxmlformats.org/officeDocument/2006/relationships/customXml" Target="../ink/ink326.xml"/><Relationship Id="rId8" Type="http://schemas.openxmlformats.org/officeDocument/2006/relationships/customXml" Target="../ink/ink246.xml"/><Relationship Id="rId51" Type="http://schemas.openxmlformats.org/officeDocument/2006/relationships/image" Target="../media/image265.png"/><Relationship Id="rId72" Type="http://schemas.openxmlformats.org/officeDocument/2006/relationships/customXml" Target="../ink/ink278.xml"/><Relationship Id="rId93" Type="http://schemas.openxmlformats.org/officeDocument/2006/relationships/image" Target="../media/image285.png"/><Relationship Id="rId98" Type="http://schemas.openxmlformats.org/officeDocument/2006/relationships/customXml" Target="../ink/ink291.xml"/><Relationship Id="rId121" Type="http://schemas.openxmlformats.org/officeDocument/2006/relationships/image" Target="../media/image299.png"/><Relationship Id="rId142" Type="http://schemas.openxmlformats.org/officeDocument/2006/relationships/customXml" Target="../ink/ink313.xml"/><Relationship Id="rId163" Type="http://schemas.openxmlformats.org/officeDocument/2006/relationships/image" Target="../media/image320.png"/><Relationship Id="rId3" Type="http://schemas.openxmlformats.org/officeDocument/2006/relationships/image" Target="../media/image241.png"/><Relationship Id="rId25" Type="http://schemas.openxmlformats.org/officeDocument/2006/relationships/image" Target="../media/image252.png"/><Relationship Id="rId46" Type="http://schemas.openxmlformats.org/officeDocument/2006/relationships/customXml" Target="../ink/ink265.xml"/><Relationship Id="rId67" Type="http://schemas.openxmlformats.org/officeDocument/2006/relationships/image" Target="../media/image273.png"/><Relationship Id="rId116" Type="http://schemas.openxmlformats.org/officeDocument/2006/relationships/customXml" Target="../ink/ink300.xml"/><Relationship Id="rId137" Type="http://schemas.openxmlformats.org/officeDocument/2006/relationships/image" Target="../media/image307.png"/><Relationship Id="rId158" Type="http://schemas.openxmlformats.org/officeDocument/2006/relationships/customXml" Target="../ink/ink321.xml"/><Relationship Id="rId20" Type="http://schemas.openxmlformats.org/officeDocument/2006/relationships/customXml" Target="../ink/ink252.xml"/><Relationship Id="rId41" Type="http://schemas.openxmlformats.org/officeDocument/2006/relationships/image" Target="../media/image260.png"/><Relationship Id="rId62" Type="http://schemas.openxmlformats.org/officeDocument/2006/relationships/customXml" Target="../ink/ink273.xml"/><Relationship Id="rId83" Type="http://schemas.openxmlformats.org/officeDocument/2006/relationships/image" Target="../media/image280.png"/><Relationship Id="rId88" Type="http://schemas.openxmlformats.org/officeDocument/2006/relationships/customXml" Target="../ink/ink286.xml"/><Relationship Id="rId111" Type="http://schemas.openxmlformats.org/officeDocument/2006/relationships/image" Target="../media/image294.png"/><Relationship Id="rId132" Type="http://schemas.openxmlformats.org/officeDocument/2006/relationships/customXml" Target="../ink/ink308.xml"/><Relationship Id="rId153" Type="http://schemas.openxmlformats.org/officeDocument/2006/relationships/image" Target="../media/image315.png"/><Relationship Id="rId174" Type="http://schemas.openxmlformats.org/officeDocument/2006/relationships/customXml" Target="../ink/ink329.xml"/><Relationship Id="rId179" Type="http://schemas.openxmlformats.org/officeDocument/2006/relationships/image" Target="../media/image328.png"/><Relationship Id="rId15" Type="http://schemas.openxmlformats.org/officeDocument/2006/relationships/image" Target="../media/image247.png"/><Relationship Id="rId36" Type="http://schemas.openxmlformats.org/officeDocument/2006/relationships/customXml" Target="../ink/ink260.xml"/><Relationship Id="rId57" Type="http://schemas.openxmlformats.org/officeDocument/2006/relationships/image" Target="../media/image268.png"/><Relationship Id="rId106" Type="http://schemas.openxmlformats.org/officeDocument/2006/relationships/customXml" Target="../ink/ink295.xml"/><Relationship Id="rId127" Type="http://schemas.openxmlformats.org/officeDocument/2006/relationships/image" Target="../media/image302.png"/><Relationship Id="rId10" Type="http://schemas.openxmlformats.org/officeDocument/2006/relationships/customXml" Target="../ink/ink247.xml"/><Relationship Id="rId31" Type="http://schemas.openxmlformats.org/officeDocument/2006/relationships/image" Target="../media/image255.png"/><Relationship Id="rId52" Type="http://schemas.openxmlformats.org/officeDocument/2006/relationships/customXml" Target="../ink/ink268.xml"/><Relationship Id="rId73" Type="http://schemas.openxmlformats.org/officeDocument/2006/relationships/image" Target="../media/image276.png"/><Relationship Id="rId78" Type="http://schemas.openxmlformats.org/officeDocument/2006/relationships/customXml" Target="../ink/ink281.xml"/><Relationship Id="rId94" Type="http://schemas.openxmlformats.org/officeDocument/2006/relationships/customXml" Target="../ink/ink289.xml"/><Relationship Id="rId99" Type="http://schemas.openxmlformats.org/officeDocument/2006/relationships/image" Target="../media/image288.png"/><Relationship Id="rId101" Type="http://schemas.openxmlformats.org/officeDocument/2006/relationships/image" Target="../media/image289.png"/><Relationship Id="rId122" Type="http://schemas.openxmlformats.org/officeDocument/2006/relationships/customXml" Target="../ink/ink303.xml"/><Relationship Id="rId143" Type="http://schemas.openxmlformats.org/officeDocument/2006/relationships/image" Target="../media/image310.png"/><Relationship Id="rId148" Type="http://schemas.openxmlformats.org/officeDocument/2006/relationships/customXml" Target="../ink/ink316.xml"/><Relationship Id="rId164" Type="http://schemas.openxmlformats.org/officeDocument/2006/relationships/customXml" Target="../ink/ink324.xml"/><Relationship Id="rId169" Type="http://schemas.openxmlformats.org/officeDocument/2006/relationships/image" Target="../media/image323.png"/><Relationship Id="rId4" Type="http://schemas.openxmlformats.org/officeDocument/2006/relationships/customXml" Target="../ink/ink244.xml"/><Relationship Id="rId9" Type="http://schemas.openxmlformats.org/officeDocument/2006/relationships/image" Target="../media/image244.png"/><Relationship Id="rId180" Type="http://schemas.openxmlformats.org/officeDocument/2006/relationships/customXml" Target="../ink/ink332.xml"/><Relationship Id="rId26" Type="http://schemas.openxmlformats.org/officeDocument/2006/relationships/customXml" Target="../ink/ink255.xml"/><Relationship Id="rId47" Type="http://schemas.openxmlformats.org/officeDocument/2006/relationships/image" Target="../media/image263.png"/><Relationship Id="rId68" Type="http://schemas.openxmlformats.org/officeDocument/2006/relationships/customXml" Target="../ink/ink276.xml"/><Relationship Id="rId89" Type="http://schemas.openxmlformats.org/officeDocument/2006/relationships/image" Target="../media/image283.png"/><Relationship Id="rId112" Type="http://schemas.openxmlformats.org/officeDocument/2006/relationships/customXml" Target="../ink/ink298.xml"/><Relationship Id="rId133" Type="http://schemas.openxmlformats.org/officeDocument/2006/relationships/image" Target="../media/image305.png"/><Relationship Id="rId154" Type="http://schemas.openxmlformats.org/officeDocument/2006/relationships/customXml" Target="../ink/ink319.xml"/><Relationship Id="rId175" Type="http://schemas.openxmlformats.org/officeDocument/2006/relationships/image" Target="../media/image326.png"/><Relationship Id="rId16" Type="http://schemas.openxmlformats.org/officeDocument/2006/relationships/customXml" Target="../ink/ink250.xml"/><Relationship Id="rId37" Type="http://schemas.openxmlformats.org/officeDocument/2006/relationships/image" Target="../media/image258.png"/><Relationship Id="rId58" Type="http://schemas.openxmlformats.org/officeDocument/2006/relationships/customXml" Target="../ink/ink271.xml"/><Relationship Id="rId79" Type="http://schemas.openxmlformats.org/officeDocument/2006/relationships/image" Target="../media/image278.png"/><Relationship Id="rId102" Type="http://schemas.openxmlformats.org/officeDocument/2006/relationships/customXml" Target="../ink/ink293.xml"/><Relationship Id="rId123" Type="http://schemas.openxmlformats.org/officeDocument/2006/relationships/image" Target="../media/image300.png"/><Relationship Id="rId144" Type="http://schemas.openxmlformats.org/officeDocument/2006/relationships/customXml" Target="../ink/ink314.xml"/><Relationship Id="rId90" Type="http://schemas.openxmlformats.org/officeDocument/2006/relationships/customXml" Target="../ink/ink287.xml"/><Relationship Id="rId165" Type="http://schemas.openxmlformats.org/officeDocument/2006/relationships/image" Target="../media/image321.png"/><Relationship Id="rId27" Type="http://schemas.openxmlformats.org/officeDocument/2006/relationships/image" Target="../media/image253.png"/><Relationship Id="rId48" Type="http://schemas.openxmlformats.org/officeDocument/2006/relationships/customXml" Target="../ink/ink266.xml"/><Relationship Id="rId69" Type="http://schemas.openxmlformats.org/officeDocument/2006/relationships/image" Target="../media/image274.png"/><Relationship Id="rId113" Type="http://schemas.openxmlformats.org/officeDocument/2006/relationships/image" Target="../media/image295.png"/><Relationship Id="rId134" Type="http://schemas.openxmlformats.org/officeDocument/2006/relationships/customXml" Target="../ink/ink309.xml"/><Relationship Id="rId80" Type="http://schemas.openxmlformats.org/officeDocument/2006/relationships/customXml" Target="../ink/ink282.xml"/><Relationship Id="rId155" Type="http://schemas.openxmlformats.org/officeDocument/2006/relationships/image" Target="../media/image316.png"/><Relationship Id="rId176" Type="http://schemas.openxmlformats.org/officeDocument/2006/relationships/customXml" Target="../ink/ink330.xml"/><Relationship Id="rId17" Type="http://schemas.openxmlformats.org/officeDocument/2006/relationships/image" Target="../media/image248.png"/><Relationship Id="rId38" Type="http://schemas.openxmlformats.org/officeDocument/2006/relationships/customXml" Target="../ink/ink261.xml"/><Relationship Id="rId59" Type="http://schemas.openxmlformats.org/officeDocument/2006/relationships/image" Target="../media/image269.png"/><Relationship Id="rId103" Type="http://schemas.openxmlformats.org/officeDocument/2006/relationships/image" Target="../media/image290.png"/><Relationship Id="rId124" Type="http://schemas.openxmlformats.org/officeDocument/2006/relationships/customXml" Target="../ink/ink304.xml"/><Relationship Id="rId70" Type="http://schemas.openxmlformats.org/officeDocument/2006/relationships/customXml" Target="../ink/ink277.xml"/><Relationship Id="rId91" Type="http://schemas.openxmlformats.org/officeDocument/2006/relationships/image" Target="../media/image284.png"/><Relationship Id="rId145" Type="http://schemas.openxmlformats.org/officeDocument/2006/relationships/image" Target="../media/image311.png"/><Relationship Id="rId166" Type="http://schemas.openxmlformats.org/officeDocument/2006/relationships/customXml" Target="../ink/ink325.xml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256.xml"/><Relationship Id="rId49" Type="http://schemas.openxmlformats.org/officeDocument/2006/relationships/image" Target="../media/image264.png"/><Relationship Id="rId114" Type="http://schemas.openxmlformats.org/officeDocument/2006/relationships/customXml" Target="../ink/ink2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6.xml"/><Relationship Id="rId13" Type="http://schemas.openxmlformats.org/officeDocument/2006/relationships/image" Target="../media/image335.png"/><Relationship Id="rId18" Type="http://schemas.openxmlformats.org/officeDocument/2006/relationships/customXml" Target="../ink/ink341.xml"/><Relationship Id="rId26" Type="http://schemas.openxmlformats.org/officeDocument/2006/relationships/customXml" Target="../ink/ink345.xml"/><Relationship Id="rId3" Type="http://schemas.openxmlformats.org/officeDocument/2006/relationships/image" Target="../media/image330.png"/><Relationship Id="rId21" Type="http://schemas.openxmlformats.org/officeDocument/2006/relationships/image" Target="../media/image339.png"/><Relationship Id="rId7" Type="http://schemas.openxmlformats.org/officeDocument/2006/relationships/image" Target="../media/image332.png"/><Relationship Id="rId12" Type="http://schemas.openxmlformats.org/officeDocument/2006/relationships/customXml" Target="../ink/ink338.xml"/><Relationship Id="rId17" Type="http://schemas.openxmlformats.org/officeDocument/2006/relationships/image" Target="../media/image337.png"/><Relationship Id="rId25" Type="http://schemas.openxmlformats.org/officeDocument/2006/relationships/image" Target="../media/image341.png"/><Relationship Id="rId2" Type="http://schemas.openxmlformats.org/officeDocument/2006/relationships/customXml" Target="../ink/ink333.xml"/><Relationship Id="rId16" Type="http://schemas.openxmlformats.org/officeDocument/2006/relationships/customXml" Target="../ink/ink340.xml"/><Relationship Id="rId20" Type="http://schemas.openxmlformats.org/officeDocument/2006/relationships/customXml" Target="../ink/ink342.xml"/><Relationship Id="rId29" Type="http://schemas.openxmlformats.org/officeDocument/2006/relationships/image" Target="../media/image34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35.xml"/><Relationship Id="rId11" Type="http://schemas.openxmlformats.org/officeDocument/2006/relationships/image" Target="../media/image334.png"/><Relationship Id="rId24" Type="http://schemas.openxmlformats.org/officeDocument/2006/relationships/customXml" Target="../ink/ink344.xml"/><Relationship Id="rId5" Type="http://schemas.openxmlformats.org/officeDocument/2006/relationships/image" Target="../media/image331.png"/><Relationship Id="rId15" Type="http://schemas.openxmlformats.org/officeDocument/2006/relationships/image" Target="../media/image336.png"/><Relationship Id="rId23" Type="http://schemas.openxmlformats.org/officeDocument/2006/relationships/image" Target="../media/image340.png"/><Relationship Id="rId28" Type="http://schemas.openxmlformats.org/officeDocument/2006/relationships/customXml" Target="../ink/ink346.xml"/><Relationship Id="rId10" Type="http://schemas.openxmlformats.org/officeDocument/2006/relationships/customXml" Target="../ink/ink337.xml"/><Relationship Id="rId19" Type="http://schemas.openxmlformats.org/officeDocument/2006/relationships/image" Target="../media/image338.png"/><Relationship Id="rId31" Type="http://schemas.openxmlformats.org/officeDocument/2006/relationships/image" Target="../media/image344.png"/><Relationship Id="rId4" Type="http://schemas.openxmlformats.org/officeDocument/2006/relationships/customXml" Target="../ink/ink334.xml"/><Relationship Id="rId9" Type="http://schemas.openxmlformats.org/officeDocument/2006/relationships/image" Target="../media/image333.png"/><Relationship Id="rId14" Type="http://schemas.openxmlformats.org/officeDocument/2006/relationships/customXml" Target="../ink/ink339.xml"/><Relationship Id="rId22" Type="http://schemas.openxmlformats.org/officeDocument/2006/relationships/customXml" Target="../ink/ink343.xml"/><Relationship Id="rId27" Type="http://schemas.openxmlformats.org/officeDocument/2006/relationships/image" Target="../media/image342.png"/><Relationship Id="rId30" Type="http://schemas.openxmlformats.org/officeDocument/2006/relationships/customXml" Target="../ink/ink34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51.xml"/><Relationship Id="rId13" Type="http://schemas.openxmlformats.org/officeDocument/2006/relationships/image" Target="../media/image350.png"/><Relationship Id="rId18" Type="http://schemas.openxmlformats.org/officeDocument/2006/relationships/customXml" Target="../ink/ink356.xml"/><Relationship Id="rId3" Type="http://schemas.openxmlformats.org/officeDocument/2006/relationships/image" Target="../media/image345.png"/><Relationship Id="rId21" Type="http://schemas.openxmlformats.org/officeDocument/2006/relationships/image" Target="../media/image354.png"/><Relationship Id="rId7" Type="http://schemas.openxmlformats.org/officeDocument/2006/relationships/image" Target="../media/image347.png"/><Relationship Id="rId12" Type="http://schemas.openxmlformats.org/officeDocument/2006/relationships/customXml" Target="../ink/ink353.xml"/><Relationship Id="rId17" Type="http://schemas.openxmlformats.org/officeDocument/2006/relationships/image" Target="../media/image352.png"/><Relationship Id="rId2" Type="http://schemas.openxmlformats.org/officeDocument/2006/relationships/customXml" Target="../ink/ink348.xml"/><Relationship Id="rId16" Type="http://schemas.openxmlformats.org/officeDocument/2006/relationships/customXml" Target="../ink/ink355.xml"/><Relationship Id="rId20" Type="http://schemas.openxmlformats.org/officeDocument/2006/relationships/customXml" Target="../ink/ink35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50.xml"/><Relationship Id="rId11" Type="http://schemas.openxmlformats.org/officeDocument/2006/relationships/image" Target="../media/image349.png"/><Relationship Id="rId5" Type="http://schemas.openxmlformats.org/officeDocument/2006/relationships/image" Target="../media/image346.png"/><Relationship Id="rId15" Type="http://schemas.openxmlformats.org/officeDocument/2006/relationships/image" Target="../media/image351.png"/><Relationship Id="rId10" Type="http://schemas.openxmlformats.org/officeDocument/2006/relationships/customXml" Target="../ink/ink352.xml"/><Relationship Id="rId19" Type="http://schemas.openxmlformats.org/officeDocument/2006/relationships/image" Target="../media/image353.png"/><Relationship Id="rId4" Type="http://schemas.openxmlformats.org/officeDocument/2006/relationships/customXml" Target="../ink/ink349.xml"/><Relationship Id="rId9" Type="http://schemas.openxmlformats.org/officeDocument/2006/relationships/image" Target="../media/image348.png"/><Relationship Id="rId14" Type="http://schemas.openxmlformats.org/officeDocument/2006/relationships/customXml" Target="../ink/ink354.xml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414.xml"/><Relationship Id="rId21" Type="http://schemas.openxmlformats.org/officeDocument/2006/relationships/customXml" Target="../ink/ink366.xml"/><Relationship Id="rId63" Type="http://schemas.openxmlformats.org/officeDocument/2006/relationships/customXml" Target="../ink/ink387.xml"/><Relationship Id="rId159" Type="http://schemas.openxmlformats.org/officeDocument/2006/relationships/customXml" Target="../ink/ink435.xml"/><Relationship Id="rId170" Type="http://schemas.openxmlformats.org/officeDocument/2006/relationships/image" Target="../media/image440.png"/><Relationship Id="rId226" Type="http://schemas.openxmlformats.org/officeDocument/2006/relationships/image" Target="../media/image468.png"/><Relationship Id="rId268" Type="http://schemas.openxmlformats.org/officeDocument/2006/relationships/image" Target="../media/image489.png"/><Relationship Id="rId32" Type="http://schemas.openxmlformats.org/officeDocument/2006/relationships/image" Target="../media/image371.png"/><Relationship Id="rId74" Type="http://schemas.openxmlformats.org/officeDocument/2006/relationships/image" Target="../media/image392.png"/><Relationship Id="rId128" Type="http://schemas.openxmlformats.org/officeDocument/2006/relationships/image" Target="../media/image419.png"/><Relationship Id="rId5" Type="http://schemas.openxmlformats.org/officeDocument/2006/relationships/customXml" Target="../ink/ink358.xml"/><Relationship Id="rId181" Type="http://schemas.openxmlformats.org/officeDocument/2006/relationships/customXml" Target="../ink/ink446.xml"/><Relationship Id="rId237" Type="http://schemas.openxmlformats.org/officeDocument/2006/relationships/customXml" Target="../ink/ink474.xml"/><Relationship Id="rId279" Type="http://schemas.openxmlformats.org/officeDocument/2006/relationships/customXml" Target="../ink/ink495.xml"/><Relationship Id="rId43" Type="http://schemas.openxmlformats.org/officeDocument/2006/relationships/customXml" Target="../ink/ink377.xml"/><Relationship Id="rId139" Type="http://schemas.openxmlformats.org/officeDocument/2006/relationships/customXml" Target="../ink/ink425.xml"/><Relationship Id="rId290" Type="http://schemas.openxmlformats.org/officeDocument/2006/relationships/image" Target="../media/image500.png"/><Relationship Id="rId85" Type="http://schemas.openxmlformats.org/officeDocument/2006/relationships/customXml" Target="../ink/ink398.xml"/><Relationship Id="rId150" Type="http://schemas.openxmlformats.org/officeDocument/2006/relationships/image" Target="../media/image430.png"/><Relationship Id="rId192" Type="http://schemas.openxmlformats.org/officeDocument/2006/relationships/image" Target="../media/image451.png"/><Relationship Id="rId206" Type="http://schemas.openxmlformats.org/officeDocument/2006/relationships/image" Target="../media/image458.png"/><Relationship Id="rId248" Type="http://schemas.openxmlformats.org/officeDocument/2006/relationships/image" Target="../media/image479.png"/><Relationship Id="rId269" Type="http://schemas.openxmlformats.org/officeDocument/2006/relationships/customXml" Target="../ink/ink490.xml"/><Relationship Id="rId12" Type="http://schemas.openxmlformats.org/officeDocument/2006/relationships/image" Target="../media/image361.png"/><Relationship Id="rId33" Type="http://schemas.openxmlformats.org/officeDocument/2006/relationships/customXml" Target="../ink/ink372.xml"/><Relationship Id="rId108" Type="http://schemas.openxmlformats.org/officeDocument/2006/relationships/image" Target="../media/image409.png"/><Relationship Id="rId129" Type="http://schemas.openxmlformats.org/officeDocument/2006/relationships/customXml" Target="../ink/ink420.xml"/><Relationship Id="rId280" Type="http://schemas.openxmlformats.org/officeDocument/2006/relationships/image" Target="../media/image495.png"/><Relationship Id="rId54" Type="http://schemas.openxmlformats.org/officeDocument/2006/relationships/image" Target="../media/image382.png"/><Relationship Id="rId75" Type="http://schemas.openxmlformats.org/officeDocument/2006/relationships/customXml" Target="../ink/ink393.xml"/><Relationship Id="rId96" Type="http://schemas.openxmlformats.org/officeDocument/2006/relationships/image" Target="../media/image403.png"/><Relationship Id="rId140" Type="http://schemas.openxmlformats.org/officeDocument/2006/relationships/image" Target="../media/image425.png"/><Relationship Id="rId161" Type="http://schemas.openxmlformats.org/officeDocument/2006/relationships/customXml" Target="../ink/ink436.xml"/><Relationship Id="rId182" Type="http://schemas.openxmlformats.org/officeDocument/2006/relationships/image" Target="../media/image446.png"/><Relationship Id="rId217" Type="http://schemas.openxmlformats.org/officeDocument/2006/relationships/customXml" Target="../ink/ink464.xml"/><Relationship Id="rId6" Type="http://schemas.openxmlformats.org/officeDocument/2006/relationships/image" Target="../media/image358.png"/><Relationship Id="rId238" Type="http://schemas.openxmlformats.org/officeDocument/2006/relationships/image" Target="../media/image474.png"/><Relationship Id="rId259" Type="http://schemas.openxmlformats.org/officeDocument/2006/relationships/customXml" Target="../ink/ink485.xml"/><Relationship Id="rId23" Type="http://schemas.openxmlformats.org/officeDocument/2006/relationships/customXml" Target="../ink/ink367.xml"/><Relationship Id="rId119" Type="http://schemas.openxmlformats.org/officeDocument/2006/relationships/customXml" Target="../ink/ink415.xml"/><Relationship Id="rId270" Type="http://schemas.openxmlformats.org/officeDocument/2006/relationships/image" Target="../media/image490.png"/><Relationship Id="rId291" Type="http://schemas.openxmlformats.org/officeDocument/2006/relationships/customXml" Target="../ink/ink501.xml"/><Relationship Id="rId44" Type="http://schemas.openxmlformats.org/officeDocument/2006/relationships/image" Target="../media/image377.png"/><Relationship Id="rId65" Type="http://schemas.openxmlformats.org/officeDocument/2006/relationships/customXml" Target="../ink/ink388.xml"/><Relationship Id="rId86" Type="http://schemas.openxmlformats.org/officeDocument/2006/relationships/image" Target="../media/image398.png"/><Relationship Id="rId130" Type="http://schemas.openxmlformats.org/officeDocument/2006/relationships/image" Target="../media/image420.png"/><Relationship Id="rId151" Type="http://schemas.openxmlformats.org/officeDocument/2006/relationships/customXml" Target="../ink/ink431.xml"/><Relationship Id="rId172" Type="http://schemas.openxmlformats.org/officeDocument/2006/relationships/image" Target="../media/image441.png"/><Relationship Id="rId193" Type="http://schemas.openxmlformats.org/officeDocument/2006/relationships/customXml" Target="../ink/ink452.xml"/><Relationship Id="rId207" Type="http://schemas.openxmlformats.org/officeDocument/2006/relationships/customXml" Target="../ink/ink459.xml"/><Relationship Id="rId228" Type="http://schemas.openxmlformats.org/officeDocument/2006/relationships/image" Target="../media/image469.png"/><Relationship Id="rId249" Type="http://schemas.openxmlformats.org/officeDocument/2006/relationships/customXml" Target="../ink/ink480.xml"/><Relationship Id="rId13" Type="http://schemas.openxmlformats.org/officeDocument/2006/relationships/customXml" Target="../ink/ink362.xml"/><Relationship Id="rId109" Type="http://schemas.openxmlformats.org/officeDocument/2006/relationships/customXml" Target="../ink/ink410.xml"/><Relationship Id="rId260" Type="http://schemas.openxmlformats.org/officeDocument/2006/relationships/image" Target="../media/image485.png"/><Relationship Id="rId281" Type="http://schemas.openxmlformats.org/officeDocument/2006/relationships/customXml" Target="../ink/ink496.xml"/><Relationship Id="rId34" Type="http://schemas.openxmlformats.org/officeDocument/2006/relationships/image" Target="../media/image372.png"/><Relationship Id="rId55" Type="http://schemas.openxmlformats.org/officeDocument/2006/relationships/customXml" Target="../ink/ink383.xml"/><Relationship Id="rId76" Type="http://schemas.openxmlformats.org/officeDocument/2006/relationships/image" Target="../media/image393.png"/><Relationship Id="rId97" Type="http://schemas.openxmlformats.org/officeDocument/2006/relationships/customXml" Target="../ink/ink404.xml"/><Relationship Id="rId120" Type="http://schemas.openxmlformats.org/officeDocument/2006/relationships/image" Target="../media/image415.png"/><Relationship Id="rId141" Type="http://schemas.openxmlformats.org/officeDocument/2006/relationships/customXml" Target="../ink/ink426.xml"/><Relationship Id="rId7" Type="http://schemas.openxmlformats.org/officeDocument/2006/relationships/customXml" Target="../ink/ink359.xml"/><Relationship Id="rId162" Type="http://schemas.openxmlformats.org/officeDocument/2006/relationships/image" Target="../media/image436.png"/><Relationship Id="rId183" Type="http://schemas.openxmlformats.org/officeDocument/2006/relationships/customXml" Target="../ink/ink447.xml"/><Relationship Id="rId218" Type="http://schemas.openxmlformats.org/officeDocument/2006/relationships/image" Target="../media/image464.png"/><Relationship Id="rId239" Type="http://schemas.openxmlformats.org/officeDocument/2006/relationships/customXml" Target="../ink/ink475.xml"/><Relationship Id="rId250" Type="http://schemas.openxmlformats.org/officeDocument/2006/relationships/image" Target="../media/image480.png"/><Relationship Id="rId271" Type="http://schemas.openxmlformats.org/officeDocument/2006/relationships/customXml" Target="../ink/ink491.xml"/><Relationship Id="rId292" Type="http://schemas.openxmlformats.org/officeDocument/2006/relationships/image" Target="../media/image501.png"/><Relationship Id="rId24" Type="http://schemas.openxmlformats.org/officeDocument/2006/relationships/image" Target="../media/image367.png"/><Relationship Id="rId45" Type="http://schemas.openxmlformats.org/officeDocument/2006/relationships/customXml" Target="../ink/ink378.xml"/><Relationship Id="rId66" Type="http://schemas.openxmlformats.org/officeDocument/2006/relationships/image" Target="../media/image388.png"/><Relationship Id="rId87" Type="http://schemas.openxmlformats.org/officeDocument/2006/relationships/customXml" Target="../ink/ink399.xml"/><Relationship Id="rId110" Type="http://schemas.openxmlformats.org/officeDocument/2006/relationships/image" Target="../media/image410.png"/><Relationship Id="rId131" Type="http://schemas.openxmlformats.org/officeDocument/2006/relationships/customXml" Target="../ink/ink421.xml"/><Relationship Id="rId152" Type="http://schemas.openxmlformats.org/officeDocument/2006/relationships/image" Target="../media/image431.png"/><Relationship Id="rId173" Type="http://schemas.openxmlformats.org/officeDocument/2006/relationships/customXml" Target="../ink/ink442.xml"/><Relationship Id="rId194" Type="http://schemas.openxmlformats.org/officeDocument/2006/relationships/image" Target="../media/image452.png"/><Relationship Id="rId208" Type="http://schemas.openxmlformats.org/officeDocument/2006/relationships/image" Target="../media/image459.png"/><Relationship Id="rId229" Type="http://schemas.openxmlformats.org/officeDocument/2006/relationships/customXml" Target="../ink/ink470.xml"/><Relationship Id="rId240" Type="http://schemas.openxmlformats.org/officeDocument/2006/relationships/image" Target="../media/image475.png"/><Relationship Id="rId261" Type="http://schemas.openxmlformats.org/officeDocument/2006/relationships/customXml" Target="../ink/ink486.xml"/><Relationship Id="rId14" Type="http://schemas.openxmlformats.org/officeDocument/2006/relationships/image" Target="../media/image362.png"/><Relationship Id="rId35" Type="http://schemas.openxmlformats.org/officeDocument/2006/relationships/customXml" Target="../ink/ink373.xml"/><Relationship Id="rId56" Type="http://schemas.openxmlformats.org/officeDocument/2006/relationships/image" Target="../media/image383.png"/><Relationship Id="rId77" Type="http://schemas.openxmlformats.org/officeDocument/2006/relationships/customXml" Target="../ink/ink394.xml"/><Relationship Id="rId100" Type="http://schemas.openxmlformats.org/officeDocument/2006/relationships/image" Target="../media/image405.png"/><Relationship Id="rId282" Type="http://schemas.openxmlformats.org/officeDocument/2006/relationships/image" Target="../media/image496.png"/><Relationship Id="rId8" Type="http://schemas.openxmlformats.org/officeDocument/2006/relationships/image" Target="../media/image359.png"/><Relationship Id="rId98" Type="http://schemas.openxmlformats.org/officeDocument/2006/relationships/image" Target="../media/image404.png"/><Relationship Id="rId121" Type="http://schemas.openxmlformats.org/officeDocument/2006/relationships/customXml" Target="../ink/ink416.xml"/><Relationship Id="rId142" Type="http://schemas.openxmlformats.org/officeDocument/2006/relationships/image" Target="../media/image426.png"/><Relationship Id="rId163" Type="http://schemas.openxmlformats.org/officeDocument/2006/relationships/customXml" Target="../ink/ink437.xml"/><Relationship Id="rId184" Type="http://schemas.openxmlformats.org/officeDocument/2006/relationships/image" Target="../media/image447.png"/><Relationship Id="rId219" Type="http://schemas.openxmlformats.org/officeDocument/2006/relationships/customXml" Target="../ink/ink465.xml"/><Relationship Id="rId230" Type="http://schemas.openxmlformats.org/officeDocument/2006/relationships/image" Target="../media/image470.png"/><Relationship Id="rId251" Type="http://schemas.openxmlformats.org/officeDocument/2006/relationships/customXml" Target="../ink/ink481.xml"/><Relationship Id="rId25" Type="http://schemas.openxmlformats.org/officeDocument/2006/relationships/customXml" Target="../ink/ink368.xml"/><Relationship Id="rId46" Type="http://schemas.openxmlformats.org/officeDocument/2006/relationships/image" Target="../media/image378.png"/><Relationship Id="rId67" Type="http://schemas.openxmlformats.org/officeDocument/2006/relationships/customXml" Target="../ink/ink389.xml"/><Relationship Id="rId272" Type="http://schemas.openxmlformats.org/officeDocument/2006/relationships/image" Target="../media/image491.png"/><Relationship Id="rId88" Type="http://schemas.openxmlformats.org/officeDocument/2006/relationships/image" Target="../media/image399.png"/><Relationship Id="rId111" Type="http://schemas.openxmlformats.org/officeDocument/2006/relationships/customXml" Target="../ink/ink411.xml"/><Relationship Id="rId132" Type="http://schemas.openxmlformats.org/officeDocument/2006/relationships/image" Target="../media/image421.png"/><Relationship Id="rId153" Type="http://schemas.openxmlformats.org/officeDocument/2006/relationships/customXml" Target="../ink/ink432.xml"/><Relationship Id="rId174" Type="http://schemas.openxmlformats.org/officeDocument/2006/relationships/image" Target="../media/image442.png"/><Relationship Id="rId195" Type="http://schemas.openxmlformats.org/officeDocument/2006/relationships/customXml" Target="../ink/ink453.xml"/><Relationship Id="rId209" Type="http://schemas.openxmlformats.org/officeDocument/2006/relationships/customXml" Target="../ink/ink460.xml"/><Relationship Id="rId220" Type="http://schemas.openxmlformats.org/officeDocument/2006/relationships/image" Target="../media/image465.png"/><Relationship Id="rId241" Type="http://schemas.openxmlformats.org/officeDocument/2006/relationships/customXml" Target="../ink/ink476.xml"/><Relationship Id="rId15" Type="http://schemas.openxmlformats.org/officeDocument/2006/relationships/customXml" Target="../ink/ink363.xml"/><Relationship Id="rId36" Type="http://schemas.openxmlformats.org/officeDocument/2006/relationships/image" Target="../media/image373.png"/><Relationship Id="rId57" Type="http://schemas.openxmlformats.org/officeDocument/2006/relationships/customXml" Target="../ink/ink384.xml"/><Relationship Id="rId262" Type="http://schemas.openxmlformats.org/officeDocument/2006/relationships/image" Target="../media/image486.png"/><Relationship Id="rId283" Type="http://schemas.openxmlformats.org/officeDocument/2006/relationships/customXml" Target="../ink/ink497.xml"/><Relationship Id="rId78" Type="http://schemas.openxmlformats.org/officeDocument/2006/relationships/image" Target="../media/image394.png"/><Relationship Id="rId99" Type="http://schemas.openxmlformats.org/officeDocument/2006/relationships/customXml" Target="../ink/ink405.xml"/><Relationship Id="rId101" Type="http://schemas.openxmlformats.org/officeDocument/2006/relationships/customXml" Target="../ink/ink406.xml"/><Relationship Id="rId122" Type="http://schemas.openxmlformats.org/officeDocument/2006/relationships/image" Target="../media/image416.png"/><Relationship Id="rId143" Type="http://schemas.openxmlformats.org/officeDocument/2006/relationships/customXml" Target="../ink/ink427.xml"/><Relationship Id="rId164" Type="http://schemas.openxmlformats.org/officeDocument/2006/relationships/image" Target="../media/image437.png"/><Relationship Id="rId185" Type="http://schemas.openxmlformats.org/officeDocument/2006/relationships/customXml" Target="../ink/ink448.xml"/><Relationship Id="rId9" Type="http://schemas.openxmlformats.org/officeDocument/2006/relationships/customXml" Target="../ink/ink360.xml"/><Relationship Id="rId210" Type="http://schemas.openxmlformats.org/officeDocument/2006/relationships/image" Target="../media/image460.png"/><Relationship Id="rId26" Type="http://schemas.openxmlformats.org/officeDocument/2006/relationships/image" Target="../media/image368.png"/><Relationship Id="rId231" Type="http://schemas.openxmlformats.org/officeDocument/2006/relationships/customXml" Target="../ink/ink471.xml"/><Relationship Id="rId252" Type="http://schemas.openxmlformats.org/officeDocument/2006/relationships/image" Target="../media/image481.png"/><Relationship Id="rId273" Type="http://schemas.openxmlformats.org/officeDocument/2006/relationships/customXml" Target="../ink/ink492.xml"/><Relationship Id="rId47" Type="http://schemas.openxmlformats.org/officeDocument/2006/relationships/customXml" Target="../ink/ink379.xml"/><Relationship Id="rId68" Type="http://schemas.openxmlformats.org/officeDocument/2006/relationships/image" Target="../media/image389.png"/><Relationship Id="rId89" Type="http://schemas.openxmlformats.org/officeDocument/2006/relationships/customXml" Target="../ink/ink400.xml"/><Relationship Id="rId112" Type="http://schemas.openxmlformats.org/officeDocument/2006/relationships/image" Target="../media/image411.png"/><Relationship Id="rId133" Type="http://schemas.openxmlformats.org/officeDocument/2006/relationships/customXml" Target="../ink/ink422.xml"/><Relationship Id="rId154" Type="http://schemas.openxmlformats.org/officeDocument/2006/relationships/image" Target="../media/image432.png"/><Relationship Id="rId175" Type="http://schemas.openxmlformats.org/officeDocument/2006/relationships/customXml" Target="../ink/ink443.xml"/><Relationship Id="rId196" Type="http://schemas.openxmlformats.org/officeDocument/2006/relationships/image" Target="../media/image453.png"/><Relationship Id="rId200" Type="http://schemas.openxmlformats.org/officeDocument/2006/relationships/image" Target="../media/image455.png"/><Relationship Id="rId16" Type="http://schemas.openxmlformats.org/officeDocument/2006/relationships/image" Target="../media/image363.png"/><Relationship Id="rId221" Type="http://schemas.openxmlformats.org/officeDocument/2006/relationships/customXml" Target="../ink/ink466.xml"/><Relationship Id="rId242" Type="http://schemas.openxmlformats.org/officeDocument/2006/relationships/image" Target="../media/image476.png"/><Relationship Id="rId263" Type="http://schemas.openxmlformats.org/officeDocument/2006/relationships/customXml" Target="../ink/ink487.xml"/><Relationship Id="rId284" Type="http://schemas.openxmlformats.org/officeDocument/2006/relationships/image" Target="../media/image497.png"/><Relationship Id="rId37" Type="http://schemas.openxmlformats.org/officeDocument/2006/relationships/customXml" Target="../ink/ink374.xml"/><Relationship Id="rId58" Type="http://schemas.openxmlformats.org/officeDocument/2006/relationships/image" Target="../media/image384.png"/><Relationship Id="rId79" Type="http://schemas.openxmlformats.org/officeDocument/2006/relationships/customXml" Target="../ink/ink395.xml"/><Relationship Id="rId102" Type="http://schemas.openxmlformats.org/officeDocument/2006/relationships/image" Target="../media/image406.png"/><Relationship Id="rId123" Type="http://schemas.openxmlformats.org/officeDocument/2006/relationships/customXml" Target="../ink/ink417.xml"/><Relationship Id="rId144" Type="http://schemas.openxmlformats.org/officeDocument/2006/relationships/image" Target="../media/image427.png"/><Relationship Id="rId90" Type="http://schemas.openxmlformats.org/officeDocument/2006/relationships/image" Target="../media/image400.png"/><Relationship Id="rId165" Type="http://schemas.openxmlformats.org/officeDocument/2006/relationships/customXml" Target="../ink/ink438.xml"/><Relationship Id="rId186" Type="http://schemas.openxmlformats.org/officeDocument/2006/relationships/image" Target="../media/image448.png"/><Relationship Id="rId211" Type="http://schemas.openxmlformats.org/officeDocument/2006/relationships/customXml" Target="../ink/ink461.xml"/><Relationship Id="rId232" Type="http://schemas.openxmlformats.org/officeDocument/2006/relationships/image" Target="../media/image471.png"/><Relationship Id="rId253" Type="http://schemas.openxmlformats.org/officeDocument/2006/relationships/customXml" Target="../ink/ink482.xml"/><Relationship Id="rId274" Type="http://schemas.openxmlformats.org/officeDocument/2006/relationships/image" Target="../media/image492.png"/><Relationship Id="rId27" Type="http://schemas.openxmlformats.org/officeDocument/2006/relationships/customXml" Target="../ink/ink369.xml"/><Relationship Id="rId48" Type="http://schemas.openxmlformats.org/officeDocument/2006/relationships/image" Target="../media/image379.png"/><Relationship Id="rId69" Type="http://schemas.openxmlformats.org/officeDocument/2006/relationships/customXml" Target="../ink/ink390.xml"/><Relationship Id="rId113" Type="http://schemas.openxmlformats.org/officeDocument/2006/relationships/customXml" Target="../ink/ink412.xml"/><Relationship Id="rId134" Type="http://schemas.openxmlformats.org/officeDocument/2006/relationships/image" Target="../media/image422.png"/><Relationship Id="rId80" Type="http://schemas.openxmlformats.org/officeDocument/2006/relationships/image" Target="../media/image395.png"/><Relationship Id="rId155" Type="http://schemas.openxmlformats.org/officeDocument/2006/relationships/customXml" Target="../ink/ink433.xml"/><Relationship Id="rId176" Type="http://schemas.openxmlformats.org/officeDocument/2006/relationships/image" Target="../media/image443.png"/><Relationship Id="rId197" Type="http://schemas.openxmlformats.org/officeDocument/2006/relationships/customXml" Target="../ink/ink454.xml"/><Relationship Id="rId201" Type="http://schemas.openxmlformats.org/officeDocument/2006/relationships/customXml" Target="../ink/ink456.xml"/><Relationship Id="rId222" Type="http://schemas.openxmlformats.org/officeDocument/2006/relationships/image" Target="../media/image466.png"/><Relationship Id="rId243" Type="http://schemas.openxmlformats.org/officeDocument/2006/relationships/customXml" Target="../ink/ink477.xml"/><Relationship Id="rId264" Type="http://schemas.openxmlformats.org/officeDocument/2006/relationships/image" Target="../media/image487.png"/><Relationship Id="rId285" Type="http://schemas.openxmlformats.org/officeDocument/2006/relationships/customXml" Target="../ink/ink498.xml"/><Relationship Id="rId17" Type="http://schemas.openxmlformats.org/officeDocument/2006/relationships/customXml" Target="../ink/ink364.xml"/><Relationship Id="rId38" Type="http://schemas.openxmlformats.org/officeDocument/2006/relationships/image" Target="../media/image374.png"/><Relationship Id="rId59" Type="http://schemas.openxmlformats.org/officeDocument/2006/relationships/customXml" Target="../ink/ink385.xml"/><Relationship Id="rId103" Type="http://schemas.openxmlformats.org/officeDocument/2006/relationships/customXml" Target="../ink/ink407.xml"/><Relationship Id="rId124" Type="http://schemas.openxmlformats.org/officeDocument/2006/relationships/image" Target="../media/image417.png"/><Relationship Id="rId70" Type="http://schemas.openxmlformats.org/officeDocument/2006/relationships/image" Target="../media/image390.png"/><Relationship Id="rId91" Type="http://schemas.openxmlformats.org/officeDocument/2006/relationships/customXml" Target="../ink/ink401.xml"/><Relationship Id="rId145" Type="http://schemas.openxmlformats.org/officeDocument/2006/relationships/customXml" Target="../ink/ink428.xml"/><Relationship Id="rId166" Type="http://schemas.openxmlformats.org/officeDocument/2006/relationships/image" Target="../media/image438.png"/><Relationship Id="rId187" Type="http://schemas.openxmlformats.org/officeDocument/2006/relationships/customXml" Target="../ink/ink449.xml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461.png"/><Relationship Id="rId233" Type="http://schemas.openxmlformats.org/officeDocument/2006/relationships/customXml" Target="../ink/ink472.xml"/><Relationship Id="rId254" Type="http://schemas.openxmlformats.org/officeDocument/2006/relationships/image" Target="../media/image482.png"/><Relationship Id="rId28" Type="http://schemas.openxmlformats.org/officeDocument/2006/relationships/image" Target="../media/image369.png"/><Relationship Id="rId49" Type="http://schemas.openxmlformats.org/officeDocument/2006/relationships/customXml" Target="../ink/ink380.xml"/><Relationship Id="rId114" Type="http://schemas.openxmlformats.org/officeDocument/2006/relationships/image" Target="../media/image412.png"/><Relationship Id="rId275" Type="http://schemas.openxmlformats.org/officeDocument/2006/relationships/customXml" Target="../ink/ink493.xml"/><Relationship Id="rId60" Type="http://schemas.openxmlformats.org/officeDocument/2006/relationships/image" Target="../media/image385.png"/><Relationship Id="rId81" Type="http://schemas.openxmlformats.org/officeDocument/2006/relationships/customXml" Target="../ink/ink396.xml"/><Relationship Id="rId135" Type="http://schemas.openxmlformats.org/officeDocument/2006/relationships/customXml" Target="../ink/ink423.xml"/><Relationship Id="rId156" Type="http://schemas.openxmlformats.org/officeDocument/2006/relationships/image" Target="../media/image433.png"/><Relationship Id="rId177" Type="http://schemas.openxmlformats.org/officeDocument/2006/relationships/customXml" Target="../ink/ink444.xml"/><Relationship Id="rId198" Type="http://schemas.openxmlformats.org/officeDocument/2006/relationships/image" Target="../media/image454.png"/><Relationship Id="rId202" Type="http://schemas.openxmlformats.org/officeDocument/2006/relationships/image" Target="../media/image456.png"/><Relationship Id="rId223" Type="http://schemas.openxmlformats.org/officeDocument/2006/relationships/customXml" Target="../ink/ink467.xml"/><Relationship Id="rId244" Type="http://schemas.openxmlformats.org/officeDocument/2006/relationships/image" Target="../media/image477.png"/><Relationship Id="rId18" Type="http://schemas.openxmlformats.org/officeDocument/2006/relationships/image" Target="../media/image364.png"/><Relationship Id="rId39" Type="http://schemas.openxmlformats.org/officeDocument/2006/relationships/customXml" Target="../ink/ink375.xml"/><Relationship Id="rId265" Type="http://schemas.openxmlformats.org/officeDocument/2006/relationships/customXml" Target="../ink/ink488.xml"/><Relationship Id="rId286" Type="http://schemas.openxmlformats.org/officeDocument/2006/relationships/image" Target="../media/image498.png"/><Relationship Id="rId50" Type="http://schemas.openxmlformats.org/officeDocument/2006/relationships/image" Target="../media/image380.png"/><Relationship Id="rId104" Type="http://schemas.openxmlformats.org/officeDocument/2006/relationships/image" Target="../media/image407.png"/><Relationship Id="rId125" Type="http://schemas.openxmlformats.org/officeDocument/2006/relationships/customXml" Target="../ink/ink418.xml"/><Relationship Id="rId146" Type="http://schemas.openxmlformats.org/officeDocument/2006/relationships/image" Target="../media/image428.png"/><Relationship Id="rId167" Type="http://schemas.openxmlformats.org/officeDocument/2006/relationships/customXml" Target="../ink/ink439.xml"/><Relationship Id="rId188" Type="http://schemas.openxmlformats.org/officeDocument/2006/relationships/image" Target="../media/image449.png"/><Relationship Id="rId71" Type="http://schemas.openxmlformats.org/officeDocument/2006/relationships/customXml" Target="../ink/ink391.xml"/><Relationship Id="rId92" Type="http://schemas.openxmlformats.org/officeDocument/2006/relationships/image" Target="../media/image401.png"/><Relationship Id="rId213" Type="http://schemas.openxmlformats.org/officeDocument/2006/relationships/customXml" Target="../ink/ink462.xml"/><Relationship Id="rId234" Type="http://schemas.openxmlformats.org/officeDocument/2006/relationships/image" Target="../media/image472.png"/><Relationship Id="rId2" Type="http://schemas.openxmlformats.org/officeDocument/2006/relationships/image" Target="../media/image355.png"/><Relationship Id="rId29" Type="http://schemas.openxmlformats.org/officeDocument/2006/relationships/customXml" Target="../ink/ink370.xml"/><Relationship Id="rId255" Type="http://schemas.openxmlformats.org/officeDocument/2006/relationships/customXml" Target="../ink/ink483.xml"/><Relationship Id="rId276" Type="http://schemas.openxmlformats.org/officeDocument/2006/relationships/image" Target="../media/image493.png"/><Relationship Id="rId40" Type="http://schemas.openxmlformats.org/officeDocument/2006/relationships/image" Target="../media/image375.png"/><Relationship Id="rId115" Type="http://schemas.openxmlformats.org/officeDocument/2006/relationships/customXml" Target="../ink/ink413.xml"/><Relationship Id="rId136" Type="http://schemas.openxmlformats.org/officeDocument/2006/relationships/image" Target="../media/image423.png"/><Relationship Id="rId157" Type="http://schemas.openxmlformats.org/officeDocument/2006/relationships/customXml" Target="../ink/ink434.xml"/><Relationship Id="rId178" Type="http://schemas.openxmlformats.org/officeDocument/2006/relationships/image" Target="../media/image444.png"/><Relationship Id="rId61" Type="http://schemas.openxmlformats.org/officeDocument/2006/relationships/customXml" Target="../ink/ink386.xml"/><Relationship Id="rId82" Type="http://schemas.openxmlformats.org/officeDocument/2006/relationships/image" Target="../media/image396.png"/><Relationship Id="rId199" Type="http://schemas.openxmlformats.org/officeDocument/2006/relationships/customXml" Target="../ink/ink455.xml"/><Relationship Id="rId203" Type="http://schemas.openxmlformats.org/officeDocument/2006/relationships/customXml" Target="../ink/ink457.xml"/><Relationship Id="rId19" Type="http://schemas.openxmlformats.org/officeDocument/2006/relationships/customXml" Target="../ink/ink365.xml"/><Relationship Id="rId224" Type="http://schemas.openxmlformats.org/officeDocument/2006/relationships/image" Target="../media/image467.png"/><Relationship Id="rId245" Type="http://schemas.openxmlformats.org/officeDocument/2006/relationships/customXml" Target="../ink/ink478.xml"/><Relationship Id="rId266" Type="http://schemas.openxmlformats.org/officeDocument/2006/relationships/image" Target="../media/image488.png"/><Relationship Id="rId287" Type="http://schemas.openxmlformats.org/officeDocument/2006/relationships/customXml" Target="../ink/ink499.xml"/><Relationship Id="rId30" Type="http://schemas.openxmlformats.org/officeDocument/2006/relationships/image" Target="../media/image370.png"/><Relationship Id="rId105" Type="http://schemas.openxmlformats.org/officeDocument/2006/relationships/customXml" Target="../ink/ink408.xml"/><Relationship Id="rId126" Type="http://schemas.openxmlformats.org/officeDocument/2006/relationships/image" Target="../media/image418.png"/><Relationship Id="rId147" Type="http://schemas.openxmlformats.org/officeDocument/2006/relationships/customXml" Target="../ink/ink429.xml"/><Relationship Id="rId168" Type="http://schemas.openxmlformats.org/officeDocument/2006/relationships/image" Target="../media/image439.png"/><Relationship Id="rId51" Type="http://schemas.openxmlformats.org/officeDocument/2006/relationships/customXml" Target="../ink/ink381.xml"/><Relationship Id="rId72" Type="http://schemas.openxmlformats.org/officeDocument/2006/relationships/image" Target="../media/image391.png"/><Relationship Id="rId93" Type="http://schemas.openxmlformats.org/officeDocument/2006/relationships/customXml" Target="../ink/ink402.xml"/><Relationship Id="rId189" Type="http://schemas.openxmlformats.org/officeDocument/2006/relationships/customXml" Target="../ink/ink450.xml"/><Relationship Id="rId3" Type="http://schemas.openxmlformats.org/officeDocument/2006/relationships/image" Target="../media/image356.emf"/><Relationship Id="rId214" Type="http://schemas.openxmlformats.org/officeDocument/2006/relationships/image" Target="../media/image462.png"/><Relationship Id="rId235" Type="http://schemas.openxmlformats.org/officeDocument/2006/relationships/customXml" Target="../ink/ink473.xml"/><Relationship Id="rId256" Type="http://schemas.openxmlformats.org/officeDocument/2006/relationships/image" Target="../media/image483.png"/><Relationship Id="rId277" Type="http://schemas.openxmlformats.org/officeDocument/2006/relationships/customXml" Target="../ink/ink494.xml"/><Relationship Id="rId116" Type="http://schemas.openxmlformats.org/officeDocument/2006/relationships/image" Target="../media/image413.png"/><Relationship Id="rId137" Type="http://schemas.openxmlformats.org/officeDocument/2006/relationships/customXml" Target="../ink/ink424.xml"/><Relationship Id="rId158" Type="http://schemas.openxmlformats.org/officeDocument/2006/relationships/image" Target="../media/image434.png"/><Relationship Id="rId20" Type="http://schemas.openxmlformats.org/officeDocument/2006/relationships/image" Target="../media/image365.png"/><Relationship Id="rId41" Type="http://schemas.openxmlformats.org/officeDocument/2006/relationships/customXml" Target="../ink/ink376.xml"/><Relationship Id="rId62" Type="http://schemas.openxmlformats.org/officeDocument/2006/relationships/image" Target="../media/image386.png"/><Relationship Id="rId83" Type="http://schemas.openxmlformats.org/officeDocument/2006/relationships/customXml" Target="../ink/ink397.xml"/><Relationship Id="rId179" Type="http://schemas.openxmlformats.org/officeDocument/2006/relationships/customXml" Target="../ink/ink445.xml"/><Relationship Id="rId190" Type="http://schemas.openxmlformats.org/officeDocument/2006/relationships/image" Target="../media/image450.png"/><Relationship Id="rId204" Type="http://schemas.openxmlformats.org/officeDocument/2006/relationships/image" Target="../media/image457.png"/><Relationship Id="rId225" Type="http://schemas.openxmlformats.org/officeDocument/2006/relationships/customXml" Target="../ink/ink468.xml"/><Relationship Id="rId246" Type="http://schemas.openxmlformats.org/officeDocument/2006/relationships/image" Target="../media/image478.png"/><Relationship Id="rId267" Type="http://schemas.openxmlformats.org/officeDocument/2006/relationships/customXml" Target="../ink/ink489.xml"/><Relationship Id="rId288" Type="http://schemas.openxmlformats.org/officeDocument/2006/relationships/image" Target="../media/image499.png"/><Relationship Id="rId106" Type="http://schemas.openxmlformats.org/officeDocument/2006/relationships/image" Target="../media/image408.png"/><Relationship Id="rId127" Type="http://schemas.openxmlformats.org/officeDocument/2006/relationships/customXml" Target="../ink/ink419.xml"/><Relationship Id="rId10" Type="http://schemas.openxmlformats.org/officeDocument/2006/relationships/image" Target="../media/image360.png"/><Relationship Id="rId31" Type="http://schemas.openxmlformats.org/officeDocument/2006/relationships/customXml" Target="../ink/ink371.xml"/><Relationship Id="rId52" Type="http://schemas.openxmlformats.org/officeDocument/2006/relationships/image" Target="../media/image381.png"/><Relationship Id="rId73" Type="http://schemas.openxmlformats.org/officeDocument/2006/relationships/customXml" Target="../ink/ink392.xml"/><Relationship Id="rId94" Type="http://schemas.openxmlformats.org/officeDocument/2006/relationships/image" Target="../media/image402.png"/><Relationship Id="rId148" Type="http://schemas.openxmlformats.org/officeDocument/2006/relationships/image" Target="../media/image429.png"/><Relationship Id="rId169" Type="http://schemas.openxmlformats.org/officeDocument/2006/relationships/customXml" Target="../ink/ink440.xml"/><Relationship Id="rId4" Type="http://schemas.openxmlformats.org/officeDocument/2006/relationships/image" Target="../media/image357.png"/><Relationship Id="rId180" Type="http://schemas.openxmlformats.org/officeDocument/2006/relationships/image" Target="../media/image445.png"/><Relationship Id="rId215" Type="http://schemas.openxmlformats.org/officeDocument/2006/relationships/customXml" Target="../ink/ink463.xml"/><Relationship Id="rId236" Type="http://schemas.openxmlformats.org/officeDocument/2006/relationships/image" Target="../media/image473.png"/><Relationship Id="rId257" Type="http://schemas.openxmlformats.org/officeDocument/2006/relationships/customXml" Target="../ink/ink484.xml"/><Relationship Id="rId278" Type="http://schemas.openxmlformats.org/officeDocument/2006/relationships/image" Target="../media/image494.png"/><Relationship Id="rId42" Type="http://schemas.openxmlformats.org/officeDocument/2006/relationships/image" Target="../media/image376.png"/><Relationship Id="rId84" Type="http://schemas.openxmlformats.org/officeDocument/2006/relationships/image" Target="../media/image397.png"/><Relationship Id="rId138" Type="http://schemas.openxmlformats.org/officeDocument/2006/relationships/image" Target="../media/image424.png"/><Relationship Id="rId191" Type="http://schemas.openxmlformats.org/officeDocument/2006/relationships/customXml" Target="../ink/ink451.xml"/><Relationship Id="rId205" Type="http://schemas.openxmlformats.org/officeDocument/2006/relationships/customXml" Target="../ink/ink458.xml"/><Relationship Id="rId247" Type="http://schemas.openxmlformats.org/officeDocument/2006/relationships/customXml" Target="../ink/ink479.xml"/><Relationship Id="rId107" Type="http://schemas.openxmlformats.org/officeDocument/2006/relationships/customXml" Target="../ink/ink409.xml"/><Relationship Id="rId289" Type="http://schemas.openxmlformats.org/officeDocument/2006/relationships/customXml" Target="../ink/ink500.xml"/><Relationship Id="rId11" Type="http://schemas.openxmlformats.org/officeDocument/2006/relationships/customXml" Target="../ink/ink361.xml"/><Relationship Id="rId53" Type="http://schemas.openxmlformats.org/officeDocument/2006/relationships/customXml" Target="../ink/ink382.xml"/><Relationship Id="rId149" Type="http://schemas.openxmlformats.org/officeDocument/2006/relationships/customXml" Target="../ink/ink430.xml"/><Relationship Id="rId95" Type="http://schemas.openxmlformats.org/officeDocument/2006/relationships/customXml" Target="../ink/ink403.xml"/><Relationship Id="rId160" Type="http://schemas.openxmlformats.org/officeDocument/2006/relationships/image" Target="../media/image435.png"/><Relationship Id="rId216" Type="http://schemas.openxmlformats.org/officeDocument/2006/relationships/image" Target="../media/image463.png"/><Relationship Id="rId258" Type="http://schemas.openxmlformats.org/officeDocument/2006/relationships/image" Target="../media/image484.png"/><Relationship Id="rId22" Type="http://schemas.openxmlformats.org/officeDocument/2006/relationships/image" Target="../media/image366.png"/><Relationship Id="rId64" Type="http://schemas.openxmlformats.org/officeDocument/2006/relationships/image" Target="../media/image387.png"/><Relationship Id="rId118" Type="http://schemas.openxmlformats.org/officeDocument/2006/relationships/image" Target="../media/image414.png"/><Relationship Id="rId171" Type="http://schemas.openxmlformats.org/officeDocument/2006/relationships/customXml" Target="../ink/ink441.xml"/><Relationship Id="rId227" Type="http://schemas.openxmlformats.org/officeDocument/2006/relationships/customXml" Target="../ink/ink4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Finanzwissenschaft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500627"/>
            <a:ext cx="12172951" cy="5456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Gegenstand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bilden die wirtschaftlichen Aktivitäten des Staates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Gegenüberstellung der Einnahmen und Ausgaben des öffentlichen Sektors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Zwei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grundsätzliche Fragen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sollen beantwortet werden: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beeinflusst die Staatsaktivität die Wirtschaft als Ganzes (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sollten die wirtschaftspolitischen Maßnahmen des Staates ausgestaltet sein unter der Berücksichtigung vorher formulierter Ziele (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normativ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96D4189-B612-4728-841D-56D844FA0D21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6130DAF-DD2D-4E74-8CC4-8C2B95B50D56}"/>
                  </a:ext>
                </a:extLst>
              </p14:cNvPr>
              <p14:cNvContentPartPr/>
              <p14:nvPr/>
            </p14:nvContentPartPr>
            <p14:xfrm>
              <a:off x="3589307" y="893760"/>
              <a:ext cx="5086800" cy="867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6130DAF-DD2D-4E74-8CC4-8C2B95B50D5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84987" y="889440"/>
                <a:ext cx="509544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1E03F2D3-6DE5-46B5-9B2D-198770D5C591}"/>
                  </a:ext>
                </a:extLst>
              </p14:cNvPr>
              <p14:cNvContentPartPr/>
              <p14:nvPr/>
            </p14:nvContentPartPr>
            <p14:xfrm>
              <a:off x="3761747" y="1498920"/>
              <a:ext cx="6543360" cy="33696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1E03F2D3-6DE5-46B5-9B2D-198770D5C59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57427" y="1494600"/>
                <a:ext cx="6552000" cy="34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CAEFA44A-ACAF-4E32-9881-183839F3A34D}"/>
                  </a:ext>
                </a:extLst>
              </p14:cNvPr>
              <p14:cNvContentPartPr/>
              <p14:nvPr/>
            </p14:nvContentPartPr>
            <p14:xfrm>
              <a:off x="5537627" y="1112280"/>
              <a:ext cx="1671840" cy="82584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CAEFA44A-ACAF-4E32-9881-183839F3A34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33307" y="1107960"/>
                <a:ext cx="1680480" cy="83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D868F168-3032-460A-9501-B8A28C6B9D65}"/>
                  </a:ext>
                </a:extLst>
              </p14:cNvPr>
              <p14:cNvContentPartPr/>
              <p14:nvPr/>
            </p14:nvContentPartPr>
            <p14:xfrm>
              <a:off x="3579947" y="1586760"/>
              <a:ext cx="3832200" cy="2750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D868F168-3032-460A-9501-B8A28C6B9D6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75627" y="1582440"/>
                <a:ext cx="3840840" cy="28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17E36647-96B6-4DEA-BFD7-7EA135E11339}"/>
                  </a:ext>
                </a:extLst>
              </p14:cNvPr>
              <p14:cNvContentPartPr/>
              <p14:nvPr/>
            </p14:nvContentPartPr>
            <p14:xfrm>
              <a:off x="841067" y="2704560"/>
              <a:ext cx="6273000" cy="1544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17E36647-96B6-4DEA-BFD7-7EA135E1133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6747" y="2700240"/>
                <a:ext cx="628164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F2633476-E776-410B-AC3A-B3ABAF806198}"/>
                  </a:ext>
                </a:extLst>
              </p14:cNvPr>
              <p14:cNvContentPartPr/>
              <p14:nvPr/>
            </p14:nvContentPartPr>
            <p14:xfrm>
              <a:off x="3682907" y="3481440"/>
              <a:ext cx="5744880" cy="9576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F2633476-E776-410B-AC3A-B3ABAF80619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678587" y="3477120"/>
                <a:ext cx="57535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33C6314-3DE3-447E-BD6F-E58BABCD0228}"/>
                  </a:ext>
                </a:extLst>
              </p14:cNvPr>
              <p14:cNvContentPartPr/>
              <p14:nvPr/>
            </p14:nvContentPartPr>
            <p14:xfrm>
              <a:off x="2783267" y="4099200"/>
              <a:ext cx="5150160" cy="1706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33C6314-3DE3-447E-BD6F-E58BABCD022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778947" y="4094880"/>
                <a:ext cx="51588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4EFF7BCE-BB1F-438C-82B7-F79210D0ACA3}"/>
                  </a:ext>
                </a:extLst>
              </p14:cNvPr>
              <p14:cNvContentPartPr/>
              <p14:nvPr/>
            </p14:nvContentPartPr>
            <p14:xfrm>
              <a:off x="5318747" y="4628040"/>
              <a:ext cx="2670120" cy="9612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4EFF7BCE-BB1F-438C-82B7-F79210D0ACA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314427" y="4623720"/>
                <a:ext cx="2678760" cy="10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6646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Entwicklung von Defizit und Schulden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0E660F-7FF5-46BD-A65E-542C9FD0A2EE}"/>
              </a:ext>
            </a:extLst>
          </p:cNvPr>
          <p:cNvSpPr txBox="1"/>
          <p:nvPr/>
        </p:nvSpPr>
        <p:spPr>
          <a:xfrm>
            <a:off x="3900327" y="4025759"/>
            <a:ext cx="3806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Schuldenstandsquote</a:t>
            </a:r>
            <a:r>
              <a:rPr lang="de-DE" sz="1400" dirty="0"/>
              <a:t> : Schulden des Staates in 	                    Relation</a:t>
            </a:r>
          </a:p>
          <a:p>
            <a:r>
              <a:rPr lang="de-DE" sz="1400" dirty="0"/>
              <a:t>	                    zum Bruttoinlandsprodukt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A14F6E1-ABD0-460B-9542-70CC99632247}"/>
              </a:ext>
            </a:extLst>
          </p:cNvPr>
          <p:cNvSpPr txBox="1"/>
          <p:nvPr/>
        </p:nvSpPr>
        <p:spPr>
          <a:xfrm>
            <a:off x="171947" y="4618035"/>
            <a:ext cx="2672018" cy="2536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Destatis, Bundesbank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3AC1554-9BB4-4284-9960-68B42C4748A0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5CA82CC-F521-9C80-9778-F0ED213AF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552449"/>
            <a:ext cx="7650460" cy="3473309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F1034DB0-8083-427F-AAF4-FEFCBB794879}"/>
              </a:ext>
            </a:extLst>
          </p:cNvPr>
          <p:cNvGrpSpPr/>
          <p:nvPr/>
        </p:nvGrpSpPr>
        <p:grpSpPr>
          <a:xfrm>
            <a:off x="3412907" y="2046480"/>
            <a:ext cx="2021040" cy="2861640"/>
            <a:chOff x="3412907" y="2046480"/>
            <a:chExt cx="2021040" cy="2861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85389262-5CC5-49C9-ACDA-5CF365404E59}"/>
                    </a:ext>
                  </a:extLst>
                </p14:cNvPr>
                <p14:cNvContentPartPr/>
                <p14:nvPr/>
              </p14:nvContentPartPr>
              <p14:xfrm>
                <a:off x="3463307" y="2046480"/>
                <a:ext cx="1661400" cy="201456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85389262-5CC5-49C9-ACDA-5CF365404E5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58987" y="2042160"/>
                  <a:ext cx="1670040" cy="20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9AAF6AB-C8E0-4735-93C6-72F3CDED6639}"/>
                    </a:ext>
                  </a:extLst>
                </p14:cNvPr>
                <p14:cNvContentPartPr/>
                <p14:nvPr/>
              </p14:nvContentPartPr>
              <p14:xfrm>
                <a:off x="3800267" y="4089480"/>
                <a:ext cx="21960" cy="36072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9AAF6AB-C8E0-4735-93C6-72F3CDED663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795947" y="4085160"/>
                  <a:ext cx="3060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E57C3FE-BCD2-4171-ADD4-10E032C49FD3}"/>
                    </a:ext>
                  </a:extLst>
                </p14:cNvPr>
                <p14:cNvContentPartPr/>
                <p14:nvPr/>
              </p14:nvContentPartPr>
              <p14:xfrm>
                <a:off x="3412907" y="4566120"/>
                <a:ext cx="210240" cy="34200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E57C3FE-BCD2-4171-ADD4-10E032C49FD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08587" y="4561800"/>
                  <a:ext cx="218880" cy="35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4C49307D-0693-4F53-ADEB-177B57C7F9D7}"/>
                    </a:ext>
                  </a:extLst>
                </p14:cNvPr>
                <p14:cNvContentPartPr/>
                <p14:nvPr/>
              </p14:nvContentPartPr>
              <p14:xfrm>
                <a:off x="3624947" y="4623000"/>
                <a:ext cx="336960" cy="1994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4C49307D-0693-4F53-ADEB-177B57C7F9D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620627" y="4618680"/>
                  <a:ext cx="34560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D384669A-7B4E-4F07-9F95-B832D5D58D8B}"/>
                    </a:ext>
                  </a:extLst>
                </p14:cNvPr>
                <p14:cNvContentPartPr/>
                <p14:nvPr/>
              </p14:nvContentPartPr>
              <p14:xfrm>
                <a:off x="3947147" y="4560000"/>
                <a:ext cx="192240" cy="2196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D384669A-7B4E-4F07-9F95-B832D5D58D8B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942827" y="4555680"/>
                  <a:ext cx="20088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E987001D-EEBF-4677-A76E-EB6BF4FCB8C0}"/>
                    </a:ext>
                  </a:extLst>
                </p14:cNvPr>
                <p14:cNvContentPartPr/>
                <p14:nvPr/>
              </p14:nvContentPartPr>
              <p14:xfrm>
                <a:off x="4133987" y="4530840"/>
                <a:ext cx="22680" cy="298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E987001D-EEBF-4677-A76E-EB6BF4FCB8C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129667" y="4526520"/>
                  <a:ext cx="3132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3BE4CDE1-D2D1-4AD6-9904-B7B575A9E526}"/>
                    </a:ext>
                  </a:extLst>
                </p14:cNvPr>
                <p14:cNvContentPartPr/>
                <p14:nvPr/>
              </p14:nvContentPartPr>
              <p14:xfrm>
                <a:off x="4176107" y="4465320"/>
                <a:ext cx="307440" cy="23904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3BE4CDE1-D2D1-4AD6-9904-B7B575A9E526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171787" y="4461000"/>
                  <a:ext cx="31608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61655E9D-ED41-48F8-A46F-B54AB994BAD3}"/>
                    </a:ext>
                  </a:extLst>
                </p14:cNvPr>
                <p14:cNvContentPartPr/>
                <p14:nvPr/>
              </p14:nvContentPartPr>
              <p14:xfrm>
                <a:off x="4735907" y="4563240"/>
                <a:ext cx="360" cy="3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61655E9D-ED41-48F8-A46F-B54AB994BAD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731587" y="45589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4A31328-DDD5-411E-A48F-2309367855EA}"/>
                    </a:ext>
                  </a:extLst>
                </p14:cNvPr>
                <p14:cNvContentPartPr/>
                <p14:nvPr/>
              </p14:nvContentPartPr>
              <p14:xfrm>
                <a:off x="4638347" y="4424640"/>
                <a:ext cx="269640" cy="2527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4A31328-DDD5-411E-A48F-2309367855E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634027" y="4420320"/>
                  <a:ext cx="27828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C64C6969-49EA-4898-ACB0-23157D045710}"/>
                    </a:ext>
                  </a:extLst>
                </p14:cNvPr>
                <p14:cNvContentPartPr/>
                <p14:nvPr/>
              </p14:nvContentPartPr>
              <p14:xfrm>
                <a:off x="4915187" y="4435080"/>
                <a:ext cx="467640" cy="2026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C64C6969-49EA-4898-ACB0-23157D04571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910867" y="4430760"/>
                  <a:ext cx="47628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131F2B64-AD3C-40FE-BAFE-D5DA8FC5F61C}"/>
                    </a:ext>
                  </a:extLst>
                </p14:cNvPr>
                <p14:cNvContentPartPr/>
                <p14:nvPr/>
              </p14:nvContentPartPr>
              <p14:xfrm>
                <a:off x="5281307" y="4407000"/>
                <a:ext cx="152640" cy="8460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131F2B64-AD3C-40FE-BAFE-D5DA8FC5F61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276987" y="4402680"/>
                  <a:ext cx="16128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94F60E6-5C26-4BAB-80F8-A058C3AC38D4}"/>
                    </a:ext>
                  </a:extLst>
                </p14:cNvPr>
                <p14:cNvContentPartPr/>
                <p14:nvPr/>
              </p14:nvContentPartPr>
              <p14:xfrm>
                <a:off x="5406947" y="4633080"/>
                <a:ext cx="360" cy="36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94F60E6-5C26-4BAB-80F8-A058C3AC38D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402627" y="46287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DC6736DC-15B2-4855-8E58-D1EEEF4F7AF4}"/>
                  </a:ext>
                </a:extLst>
              </p14:cNvPr>
              <p14:cNvContentPartPr/>
              <p14:nvPr/>
            </p14:nvContentPartPr>
            <p14:xfrm>
              <a:off x="3168467" y="2583960"/>
              <a:ext cx="457560" cy="66924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DC6736DC-15B2-4855-8E58-D1EEEF4F7AF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164147" y="2579640"/>
                <a:ext cx="466200" cy="67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73C7E5FE-2B5E-4F4F-8DD3-CF474ABF75D9}"/>
                  </a:ext>
                </a:extLst>
              </p14:cNvPr>
              <p14:cNvContentPartPr/>
              <p14:nvPr/>
            </p14:nvContentPartPr>
            <p14:xfrm>
              <a:off x="7167707" y="1721400"/>
              <a:ext cx="408240" cy="27540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73C7E5FE-2B5E-4F4F-8DD3-CF474ABF75D9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163387" y="1717080"/>
                <a:ext cx="416880" cy="284040"/>
              </a:xfrm>
              <a:prstGeom prst="rect">
                <a:avLst/>
              </a:prstGeom>
            </p:spPr>
          </p:pic>
        </mc:Fallback>
      </mc:AlternateContent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E3EB2C98-3A55-45A3-A3DB-09C5F5C69A0D}"/>
              </a:ext>
            </a:extLst>
          </p:cNvPr>
          <p:cNvGrpSpPr/>
          <p:nvPr/>
        </p:nvGrpSpPr>
        <p:grpSpPr>
          <a:xfrm>
            <a:off x="7623467" y="1121640"/>
            <a:ext cx="3895920" cy="1253520"/>
            <a:chOff x="7623467" y="1121640"/>
            <a:chExt cx="3895920" cy="1253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048AE887-6D30-42EA-BA33-EF4EA4B17A8C}"/>
                    </a:ext>
                  </a:extLst>
                </p14:cNvPr>
                <p14:cNvContentPartPr/>
                <p14:nvPr/>
              </p14:nvContentPartPr>
              <p14:xfrm>
                <a:off x="7726787" y="1747320"/>
                <a:ext cx="146160" cy="554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048AE887-6D30-42EA-BA33-EF4EA4B17A8C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7722467" y="1743000"/>
                  <a:ext cx="15480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515FBBDA-6BFC-46AE-8723-781F95449B35}"/>
                    </a:ext>
                  </a:extLst>
                </p14:cNvPr>
                <p14:cNvContentPartPr/>
                <p14:nvPr/>
              </p14:nvContentPartPr>
              <p14:xfrm>
                <a:off x="7623467" y="1693320"/>
                <a:ext cx="193320" cy="14400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515FBBDA-6BFC-46AE-8723-781F95449B35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619147" y="1689000"/>
                  <a:ext cx="2019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409CC0D-2EDA-463E-A2EB-616FC4C1DDB3}"/>
                    </a:ext>
                  </a:extLst>
                </p14:cNvPr>
                <p14:cNvContentPartPr/>
                <p14:nvPr/>
              </p14:nvContentPartPr>
              <p14:xfrm>
                <a:off x="8058347" y="1632480"/>
                <a:ext cx="68400" cy="1573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409CC0D-2EDA-463E-A2EB-616FC4C1DDB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054027" y="1628160"/>
                  <a:ext cx="770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BFCE28B6-4645-4A03-9B16-5F952C4CD4AA}"/>
                    </a:ext>
                  </a:extLst>
                </p14:cNvPr>
                <p14:cNvContentPartPr/>
                <p14:nvPr/>
              </p14:nvContentPartPr>
              <p14:xfrm>
                <a:off x="8061587" y="1615920"/>
                <a:ext cx="173160" cy="1576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BFCE28B6-4645-4A03-9B16-5F952C4CD4AA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057267" y="1611600"/>
                  <a:ext cx="1818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ACA6D64-B811-4C07-83A7-4A78FD338B2D}"/>
                    </a:ext>
                  </a:extLst>
                </p14:cNvPr>
                <p14:cNvContentPartPr/>
                <p14:nvPr/>
              </p14:nvContentPartPr>
              <p14:xfrm>
                <a:off x="8248787" y="1654800"/>
                <a:ext cx="111960" cy="694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ACA6D64-B811-4C07-83A7-4A78FD338B2D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244467" y="1650480"/>
                  <a:ext cx="1206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E2DCA1F8-FCC9-47F0-A353-7DAA19B03BB1}"/>
                    </a:ext>
                  </a:extLst>
                </p14:cNvPr>
                <p14:cNvContentPartPr/>
                <p14:nvPr/>
              </p14:nvContentPartPr>
              <p14:xfrm>
                <a:off x="8351387" y="1506840"/>
                <a:ext cx="547920" cy="2016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E2DCA1F8-FCC9-47F0-A353-7DAA19B03BB1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347067" y="1502520"/>
                  <a:ext cx="55656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74926F9-9FF4-4D59-B1F6-0E1406753119}"/>
                    </a:ext>
                  </a:extLst>
                </p14:cNvPr>
                <p14:cNvContentPartPr/>
                <p14:nvPr/>
              </p14:nvContentPartPr>
              <p14:xfrm>
                <a:off x="9092267" y="1462920"/>
                <a:ext cx="93960" cy="1702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74926F9-9FF4-4D59-B1F6-0E1406753119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087947" y="1458600"/>
                  <a:ext cx="10260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0A022E06-DF87-4EC3-A02F-A5A36CF7B563}"/>
                    </a:ext>
                  </a:extLst>
                </p14:cNvPr>
                <p14:cNvContentPartPr/>
                <p14:nvPr/>
              </p14:nvContentPartPr>
              <p14:xfrm>
                <a:off x="9204227" y="1435560"/>
                <a:ext cx="199800" cy="1414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0A022E06-DF87-4EC3-A02F-A5A36CF7B56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9199907" y="1431240"/>
                  <a:ext cx="2084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D3F10CEA-AD99-44C6-9EB3-1A84E1E0CCCE}"/>
                    </a:ext>
                  </a:extLst>
                </p14:cNvPr>
                <p14:cNvContentPartPr/>
                <p14:nvPr/>
              </p14:nvContentPartPr>
              <p14:xfrm>
                <a:off x="9385307" y="1427640"/>
                <a:ext cx="64800" cy="82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D3F10CEA-AD99-44C6-9EB3-1A84E1E0CCCE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380987" y="1423320"/>
                  <a:ext cx="734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F1399FCD-CEC0-4885-AA56-432DBA7FEFF7}"/>
                    </a:ext>
                  </a:extLst>
                </p14:cNvPr>
                <p14:cNvContentPartPr/>
                <p14:nvPr/>
              </p14:nvContentPartPr>
              <p14:xfrm>
                <a:off x="9449027" y="1408560"/>
                <a:ext cx="453240" cy="2620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F1399FCD-CEC0-4885-AA56-432DBA7FEFF7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9444707" y="1404240"/>
                  <a:ext cx="46188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A4ED366E-4726-4745-9C66-0BD522A305D9}"/>
                    </a:ext>
                  </a:extLst>
                </p14:cNvPr>
                <p14:cNvContentPartPr/>
                <p14:nvPr/>
              </p14:nvContentPartPr>
              <p14:xfrm>
                <a:off x="10181627" y="1212360"/>
                <a:ext cx="329760" cy="2700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A4ED366E-4726-4745-9C66-0BD522A305D9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177307" y="1208040"/>
                  <a:ext cx="33840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234B8FAE-2FD5-455C-B7D2-AB3121C26224}"/>
                    </a:ext>
                  </a:extLst>
                </p14:cNvPr>
                <p14:cNvContentPartPr/>
                <p14:nvPr/>
              </p14:nvContentPartPr>
              <p14:xfrm>
                <a:off x="10547387" y="1224600"/>
                <a:ext cx="303120" cy="2008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234B8FAE-2FD5-455C-B7D2-AB3121C2622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543067" y="1220280"/>
                  <a:ext cx="31176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DAF9305D-1983-4819-8DCD-B9447D694E0C}"/>
                    </a:ext>
                  </a:extLst>
                </p14:cNvPr>
                <p14:cNvContentPartPr/>
                <p14:nvPr/>
              </p14:nvContentPartPr>
              <p14:xfrm>
                <a:off x="10852667" y="1121640"/>
                <a:ext cx="158400" cy="1569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DAF9305D-1983-4819-8DCD-B9447D694E0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848347" y="1117320"/>
                  <a:ext cx="1670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9D51252D-B11F-46E3-80B3-27D9C45E1D8F}"/>
                    </a:ext>
                  </a:extLst>
                </p14:cNvPr>
                <p14:cNvContentPartPr/>
                <p14:nvPr/>
              </p14:nvContentPartPr>
              <p14:xfrm>
                <a:off x="8290907" y="1933440"/>
                <a:ext cx="311040" cy="14940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9D51252D-B11F-46E3-80B3-27D9C45E1D8F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8286587" y="1929120"/>
                  <a:ext cx="31968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CFDACE9E-ADE5-473F-AEAB-207620D52B7D}"/>
                    </a:ext>
                  </a:extLst>
                </p14:cNvPr>
                <p14:cNvContentPartPr/>
                <p14:nvPr/>
              </p14:nvContentPartPr>
              <p14:xfrm>
                <a:off x="8779067" y="1820040"/>
                <a:ext cx="126000" cy="16920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CFDACE9E-ADE5-473F-AEAB-207620D52B7D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8774747" y="1815720"/>
                  <a:ext cx="1346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E759C08-5A84-45BD-B708-90F10C8601EB}"/>
                    </a:ext>
                  </a:extLst>
                </p14:cNvPr>
                <p14:cNvContentPartPr/>
                <p14:nvPr/>
              </p14:nvContentPartPr>
              <p14:xfrm>
                <a:off x="8919827" y="1862520"/>
                <a:ext cx="83880" cy="1195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E759C08-5A84-45BD-B708-90F10C8601EB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915507" y="1858200"/>
                  <a:ext cx="925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DF5B6B6D-0591-4B2E-A974-18709B7E2CD6}"/>
                    </a:ext>
                  </a:extLst>
                </p14:cNvPr>
                <p14:cNvContentPartPr/>
                <p14:nvPr/>
              </p14:nvContentPartPr>
              <p14:xfrm>
                <a:off x="9009107" y="1753800"/>
                <a:ext cx="80640" cy="1839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DF5B6B6D-0591-4B2E-A974-18709B7E2CD6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004787" y="1749480"/>
                  <a:ext cx="8928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901E5A6A-356B-482E-88F3-4606F761B3E8}"/>
                    </a:ext>
                  </a:extLst>
                </p14:cNvPr>
                <p14:cNvContentPartPr/>
                <p14:nvPr/>
              </p14:nvContentPartPr>
              <p14:xfrm>
                <a:off x="9150947" y="1825800"/>
                <a:ext cx="208440" cy="979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901E5A6A-356B-482E-88F3-4606F761B3E8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146627" y="1821480"/>
                  <a:ext cx="2170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784F6A92-0115-4F4B-A1BD-FB3968DAAF74}"/>
                    </a:ext>
                  </a:extLst>
                </p14:cNvPr>
                <p14:cNvContentPartPr/>
                <p14:nvPr/>
              </p14:nvContentPartPr>
              <p14:xfrm>
                <a:off x="9564587" y="1777920"/>
                <a:ext cx="141840" cy="885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784F6A92-0115-4F4B-A1BD-FB3968DAAF7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560267" y="1773600"/>
                  <a:ext cx="1504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CCE99691-26E3-443E-9696-A59ED1679350}"/>
                    </a:ext>
                  </a:extLst>
                </p14:cNvPr>
                <p14:cNvContentPartPr/>
                <p14:nvPr/>
              </p14:nvContentPartPr>
              <p14:xfrm>
                <a:off x="9708587" y="1703040"/>
                <a:ext cx="542160" cy="14112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CCE99691-26E3-443E-9696-A59ED1679350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704267" y="1698720"/>
                  <a:ext cx="5508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E4B33A25-A29D-4DFE-9406-90630DD511F1}"/>
                    </a:ext>
                  </a:extLst>
                </p14:cNvPr>
                <p14:cNvContentPartPr/>
                <p14:nvPr/>
              </p14:nvContentPartPr>
              <p14:xfrm>
                <a:off x="10246427" y="1600800"/>
                <a:ext cx="11520" cy="64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E4B33A25-A29D-4DFE-9406-90630DD511F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10242107" y="1596480"/>
                  <a:ext cx="2016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1348A5B2-89C9-4589-B72D-028FCA20D27C}"/>
                    </a:ext>
                  </a:extLst>
                </p14:cNvPr>
                <p14:cNvContentPartPr/>
                <p14:nvPr/>
              </p14:nvContentPartPr>
              <p14:xfrm>
                <a:off x="10283147" y="1565880"/>
                <a:ext cx="266040" cy="1494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1348A5B2-89C9-4589-B72D-028FCA20D27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278827" y="1561560"/>
                  <a:ext cx="27468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694BCCA-D566-4B07-A5C5-7C0D4DB12141}"/>
                    </a:ext>
                  </a:extLst>
                </p14:cNvPr>
                <p14:cNvContentPartPr/>
                <p14:nvPr/>
              </p14:nvContentPartPr>
              <p14:xfrm>
                <a:off x="10540187" y="1669200"/>
                <a:ext cx="7920" cy="3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694BCCA-D566-4B07-A5C5-7C0D4DB1214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535867" y="1664880"/>
                  <a:ext cx="1656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3227BEB0-A0AD-4412-8231-3C445437DEC2}"/>
                    </a:ext>
                  </a:extLst>
                </p14:cNvPr>
                <p14:cNvContentPartPr/>
                <p14:nvPr/>
              </p14:nvContentPartPr>
              <p14:xfrm>
                <a:off x="10525787" y="1614840"/>
                <a:ext cx="111600" cy="576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3227BEB0-A0AD-4412-8231-3C445437DEC2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521467" y="1610520"/>
                  <a:ext cx="12024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CFD63DC-0654-43F5-83E4-FE1D124B0322}"/>
                    </a:ext>
                  </a:extLst>
                </p14:cNvPr>
                <p14:cNvContentPartPr/>
                <p14:nvPr/>
              </p14:nvContentPartPr>
              <p14:xfrm>
                <a:off x="8829467" y="2178240"/>
                <a:ext cx="269280" cy="1969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CFD63DC-0654-43F5-83E4-FE1D124B0322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825147" y="2173920"/>
                  <a:ext cx="27792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5A86456-C6A4-4DAE-82D8-03E1C5E1F6A7}"/>
                    </a:ext>
                  </a:extLst>
                </p14:cNvPr>
                <p14:cNvContentPartPr/>
                <p14:nvPr/>
              </p14:nvContentPartPr>
              <p14:xfrm>
                <a:off x="9114227" y="2225760"/>
                <a:ext cx="222840" cy="914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5A86456-C6A4-4DAE-82D8-03E1C5E1F6A7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109907" y="2221440"/>
                  <a:ext cx="2314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BB2D056-63BA-4AE4-A3C4-241EF4454F8E}"/>
                    </a:ext>
                  </a:extLst>
                </p14:cNvPr>
                <p14:cNvContentPartPr/>
                <p14:nvPr/>
              </p14:nvContentPartPr>
              <p14:xfrm>
                <a:off x="9323027" y="2191560"/>
                <a:ext cx="161280" cy="835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BB2D056-63BA-4AE4-A3C4-241EF4454F8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318707" y="2187240"/>
                  <a:ext cx="16992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44F459B-6295-4DDD-A8ED-5743F201F3C4}"/>
                    </a:ext>
                  </a:extLst>
                </p14:cNvPr>
                <p14:cNvContentPartPr/>
                <p14:nvPr/>
              </p14:nvContentPartPr>
              <p14:xfrm>
                <a:off x="9476747" y="2041440"/>
                <a:ext cx="150840" cy="19728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44F459B-6295-4DDD-A8ED-5743F201F3C4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472427" y="2037120"/>
                  <a:ext cx="15948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528F2F5A-42E6-4C68-B0D4-4413AC6C7E0B}"/>
                    </a:ext>
                  </a:extLst>
                </p14:cNvPr>
                <p14:cNvContentPartPr/>
                <p14:nvPr/>
              </p14:nvContentPartPr>
              <p14:xfrm>
                <a:off x="9622187" y="2121360"/>
                <a:ext cx="77400" cy="950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528F2F5A-42E6-4C68-B0D4-4413AC6C7E0B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617867" y="2117040"/>
                  <a:ext cx="8604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EE304C3-1777-4D46-922B-BAD9C9AAD34F}"/>
                    </a:ext>
                  </a:extLst>
                </p14:cNvPr>
                <p14:cNvContentPartPr/>
                <p14:nvPr/>
              </p14:nvContentPartPr>
              <p14:xfrm>
                <a:off x="9687707" y="2098680"/>
                <a:ext cx="60480" cy="892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EE304C3-1777-4D46-922B-BAD9C9AAD34F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9683387" y="2094360"/>
                  <a:ext cx="691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A61AE039-F30D-40A2-8231-D042062C3C0A}"/>
                    </a:ext>
                  </a:extLst>
                </p14:cNvPr>
                <p14:cNvContentPartPr/>
                <p14:nvPr/>
              </p14:nvContentPartPr>
              <p14:xfrm>
                <a:off x="9741707" y="1964760"/>
                <a:ext cx="390600" cy="20772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A61AE039-F30D-40A2-8231-D042062C3C0A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737387" y="1960440"/>
                  <a:ext cx="39924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8FA0BE2-8FEF-4A46-AF0B-98C782FB6E91}"/>
                    </a:ext>
                  </a:extLst>
                </p14:cNvPr>
                <p14:cNvContentPartPr/>
                <p14:nvPr/>
              </p14:nvContentPartPr>
              <p14:xfrm>
                <a:off x="10246067" y="1902840"/>
                <a:ext cx="107280" cy="1497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8FA0BE2-8FEF-4A46-AF0B-98C782FB6E91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0241747" y="1898520"/>
                  <a:ext cx="1159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929320C6-1B5E-4B35-8E2D-E60DBEA67FAC}"/>
                    </a:ext>
                  </a:extLst>
                </p14:cNvPr>
                <p14:cNvContentPartPr/>
                <p14:nvPr/>
              </p14:nvContentPartPr>
              <p14:xfrm>
                <a:off x="10385387" y="1905000"/>
                <a:ext cx="432720" cy="11520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929320C6-1B5E-4B35-8E2D-E60DBEA67FAC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0381067" y="1900680"/>
                  <a:ext cx="44136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2492655-189F-4CAA-B4A3-B477BCBB136F}"/>
                    </a:ext>
                  </a:extLst>
                </p14:cNvPr>
                <p14:cNvContentPartPr/>
                <p14:nvPr/>
              </p14:nvContentPartPr>
              <p14:xfrm>
                <a:off x="10743587" y="1740480"/>
                <a:ext cx="12600" cy="363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2492655-189F-4CAA-B4A3-B477BCBB136F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0739267" y="1736160"/>
                  <a:ext cx="2124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070E5AA-AA20-481D-B0F1-61DB52134244}"/>
                    </a:ext>
                  </a:extLst>
                </p14:cNvPr>
                <p14:cNvContentPartPr/>
                <p14:nvPr/>
              </p14:nvContentPartPr>
              <p14:xfrm>
                <a:off x="11064707" y="1730400"/>
                <a:ext cx="24840" cy="2037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070E5AA-AA20-481D-B0F1-61DB52134244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060387" y="1726080"/>
                  <a:ext cx="3348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9FBE02C-B911-4CB5-94FC-FAF821DA4AA2}"/>
                    </a:ext>
                  </a:extLst>
                </p14:cNvPr>
                <p14:cNvContentPartPr/>
                <p14:nvPr/>
              </p14:nvContentPartPr>
              <p14:xfrm>
                <a:off x="10972187" y="1683600"/>
                <a:ext cx="197280" cy="27000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9FBE02C-B911-4CB5-94FC-FAF821DA4AA2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967867" y="1679280"/>
                  <a:ext cx="20592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4B92AC2F-F119-41B8-9611-D212C9E7DA23}"/>
                    </a:ext>
                  </a:extLst>
                </p14:cNvPr>
                <p14:cNvContentPartPr/>
                <p14:nvPr/>
              </p14:nvContentPartPr>
              <p14:xfrm>
                <a:off x="11266307" y="1676760"/>
                <a:ext cx="115200" cy="2149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4B92AC2F-F119-41B8-9611-D212C9E7DA23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1261987" y="1672440"/>
                  <a:ext cx="12384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9E40764D-7340-43F3-9BF3-81736395BF85}"/>
                    </a:ext>
                  </a:extLst>
                </p14:cNvPr>
                <p14:cNvContentPartPr/>
                <p14:nvPr/>
              </p14:nvContentPartPr>
              <p14:xfrm>
                <a:off x="11261267" y="1619520"/>
                <a:ext cx="258120" cy="15948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9E40764D-7340-43F3-9BF3-81736395BF85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1256947" y="1615200"/>
                  <a:ext cx="266760" cy="168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D28DB230-28A4-4485-9CBA-56E463142D69}"/>
              </a:ext>
            </a:extLst>
          </p:cNvPr>
          <p:cNvGrpSpPr/>
          <p:nvPr/>
        </p:nvGrpSpPr>
        <p:grpSpPr>
          <a:xfrm>
            <a:off x="3726467" y="2263920"/>
            <a:ext cx="4660920" cy="810720"/>
            <a:chOff x="3726467" y="2263920"/>
            <a:chExt cx="4660920" cy="810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AE82F03-138C-45BA-8D13-C2445987B2A3}"/>
                    </a:ext>
                  </a:extLst>
                </p14:cNvPr>
                <p14:cNvContentPartPr/>
                <p14:nvPr/>
              </p14:nvContentPartPr>
              <p14:xfrm>
                <a:off x="3966227" y="2263920"/>
                <a:ext cx="4421160" cy="76860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AE82F03-138C-45BA-8D13-C2445987B2A3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3961907" y="2259600"/>
                  <a:ext cx="4429800" cy="77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2D2AD91F-EA38-4E2A-955C-9352198E2313}"/>
                    </a:ext>
                  </a:extLst>
                </p14:cNvPr>
                <p14:cNvContentPartPr/>
                <p14:nvPr/>
              </p14:nvContentPartPr>
              <p14:xfrm>
                <a:off x="3726467" y="2847120"/>
                <a:ext cx="288360" cy="2275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2D2AD91F-EA38-4E2A-955C-9352198E231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3722147" y="2842800"/>
                  <a:ext cx="297000" cy="23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507758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Gliederung der Ausgaben nach Arten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4C0AAD8-1AE1-45BB-966A-33DAEF803CD6}"/>
              </a:ext>
            </a:extLst>
          </p:cNvPr>
          <p:cNvSpPr txBox="1"/>
          <p:nvPr/>
        </p:nvSpPr>
        <p:spPr>
          <a:xfrm>
            <a:off x="4262517" y="1076500"/>
            <a:ext cx="230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4C0EEB7-6757-4CE5-A9D0-F344A07863EE}"/>
              </a:ext>
            </a:extLst>
          </p:cNvPr>
          <p:cNvSpPr txBox="1"/>
          <p:nvPr/>
        </p:nvSpPr>
        <p:spPr>
          <a:xfrm>
            <a:off x="1007317" y="2912624"/>
            <a:ext cx="1962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Transferausgaben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(Übertragungen)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4080459" y="2808207"/>
            <a:ext cx="4146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Leistungsausgaben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(Realausgaben, Transformationsausgaben)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8424768" y="1803159"/>
            <a:ext cx="3886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Sonstige Ausgaben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189447" y="4562512"/>
            <a:ext cx="1845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Unternehmen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(Subventionen)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312664" y="4610469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private Haushalte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4334939" y="406988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Personalausgaben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529987" y="4976532"/>
            <a:ext cx="2159617" cy="41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Sachausgaben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92FC4B36-3D90-438E-9B72-A2D9FC316A28}"/>
              </a:ext>
            </a:extLst>
          </p:cNvPr>
          <p:cNvCxnSpPr>
            <a:cxnSpLocks/>
          </p:cNvCxnSpPr>
          <p:nvPr/>
        </p:nvCxnSpPr>
        <p:spPr>
          <a:xfrm flipH="1">
            <a:off x="1984520" y="1456052"/>
            <a:ext cx="2929472" cy="146868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34F62E-994B-4E26-839D-3A2C99880F0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416070" y="1600512"/>
            <a:ext cx="737681" cy="120769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C3C8D02-B7B4-4C70-A696-8FAB0526E32F}"/>
              </a:ext>
            </a:extLst>
          </p:cNvPr>
          <p:cNvCxnSpPr>
            <a:cxnSpLocks/>
          </p:cNvCxnSpPr>
          <p:nvPr/>
        </p:nvCxnSpPr>
        <p:spPr>
          <a:xfrm>
            <a:off x="6016239" y="1529461"/>
            <a:ext cx="4351965" cy="275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72EA749-5D7D-4872-B921-12A02A77AD63}"/>
              </a:ext>
            </a:extLst>
          </p:cNvPr>
          <p:cNvCxnSpPr>
            <a:cxnSpLocks/>
          </p:cNvCxnSpPr>
          <p:nvPr/>
        </p:nvCxnSpPr>
        <p:spPr>
          <a:xfrm flipH="1">
            <a:off x="5013064" y="3612982"/>
            <a:ext cx="1241715" cy="42113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4599359-0C7C-482C-A001-B3DDF1BB18A6}"/>
              </a:ext>
            </a:extLst>
          </p:cNvPr>
          <p:cNvCxnSpPr>
            <a:cxnSpLocks/>
          </p:cNvCxnSpPr>
          <p:nvPr/>
        </p:nvCxnSpPr>
        <p:spPr>
          <a:xfrm>
            <a:off x="6327172" y="3554734"/>
            <a:ext cx="1372894" cy="148667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437B78-F0C5-4FFE-971E-C4CB5F1D1955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1112136" y="3655461"/>
            <a:ext cx="732926" cy="90705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92F4CA8E-2405-4403-B8B3-BCEC07F014A9}"/>
              </a:ext>
            </a:extLst>
          </p:cNvPr>
          <p:cNvCxnSpPr>
            <a:cxnSpLocks/>
          </p:cNvCxnSpPr>
          <p:nvPr/>
        </p:nvCxnSpPr>
        <p:spPr>
          <a:xfrm>
            <a:off x="2328912" y="3627217"/>
            <a:ext cx="672649" cy="93696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9355F71C-61D8-4CD4-9DF2-2B892EF24126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In Anlehnung an Zimmermann et. al, Finanzwissenschaft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189447" y="5116090"/>
            <a:ext cx="21210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Förderungen für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Solar- Windenergie-</a:t>
            </a:r>
          </a:p>
          <a:p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erzeugung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328912" y="4854228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Sozialausgaben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E-Autoprämie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4335605" y="4352724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Staatsbedienste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5013064" y="5284852"/>
            <a:ext cx="4217571" cy="98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umfasst zum einen den Kauf von Sachleistungen und zum anderen  von Dritten erbrachte Dienstleistungen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(u.a. Mieten, Reinigungsleistungen, Bankdienstleistungen)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8321040" y="2129056"/>
            <a:ext cx="387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Grundstückskäufe, Kreditvergabe,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Inanspruchnahme von Bürgschaften,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insb. im Zuge der Coronakrise ist Deutschland Bürgschaften im dreistelligem Milliardenbereich eingegangen, die nicht stark in Anspruch genommen worden sind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CEBA7F4-EB60-45EE-9B97-4AB994AD94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9F1497B-7178-42A3-B6CC-E43DE77727AE}"/>
                  </a:ext>
                </a:extLst>
              </p14:cNvPr>
              <p14:cNvContentPartPr/>
              <p14:nvPr/>
            </p14:nvContentPartPr>
            <p14:xfrm>
              <a:off x="4039307" y="777480"/>
              <a:ext cx="2942640" cy="89388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9F1497B-7178-42A3-B6CC-E43DE77727A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34987" y="773160"/>
                <a:ext cx="2951280" cy="90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720C4756-627B-480C-BE20-19104FA0E92B}"/>
                  </a:ext>
                </a:extLst>
              </p14:cNvPr>
              <p14:cNvContentPartPr/>
              <p14:nvPr/>
            </p14:nvContentPartPr>
            <p14:xfrm>
              <a:off x="771587" y="2717520"/>
              <a:ext cx="2204640" cy="85284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720C4756-627B-480C-BE20-19104FA0E92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267" y="2713200"/>
                <a:ext cx="2213280" cy="86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3795A1A8-7C81-461D-AD47-8F8CDDBD75A3}"/>
                  </a:ext>
                </a:extLst>
              </p14:cNvPr>
              <p14:cNvContentPartPr/>
              <p14:nvPr/>
            </p14:nvContentPartPr>
            <p14:xfrm>
              <a:off x="4860107" y="2722560"/>
              <a:ext cx="2615400" cy="49716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3795A1A8-7C81-461D-AD47-8F8CDDBD75A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55787" y="2718240"/>
                <a:ext cx="2624040" cy="50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4C1F3744-436D-4510-A1BA-0F64D06A5F2B}"/>
                  </a:ext>
                </a:extLst>
              </p14:cNvPr>
              <p14:cNvContentPartPr/>
              <p14:nvPr/>
            </p14:nvContentPartPr>
            <p14:xfrm>
              <a:off x="4164947" y="4030440"/>
              <a:ext cx="2199600" cy="57996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4C1F3744-436D-4510-A1BA-0F64D06A5F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60627" y="4026120"/>
                <a:ext cx="2208240" cy="58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E49A5A90-0428-4095-B31F-51A7A5725BE8}"/>
                  </a:ext>
                </a:extLst>
              </p14:cNvPr>
              <p14:cNvContentPartPr/>
              <p14:nvPr/>
            </p14:nvContentPartPr>
            <p14:xfrm>
              <a:off x="6434387" y="4857000"/>
              <a:ext cx="2131560" cy="59184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E49A5A90-0428-4095-B31F-51A7A5725BE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30067" y="4852680"/>
                <a:ext cx="2140200" cy="60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B2DB58BB-3B9F-43E3-B2E7-3C28B13D1DBB}"/>
                  </a:ext>
                </a:extLst>
              </p14:cNvPr>
              <p14:cNvContentPartPr/>
              <p14:nvPr/>
            </p14:nvContentPartPr>
            <p14:xfrm>
              <a:off x="8822987" y="1608360"/>
              <a:ext cx="2840040" cy="73656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B2DB58BB-3B9F-43E3-B2E7-3C28B13D1DB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818667" y="1604040"/>
                <a:ext cx="2848680" cy="74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99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7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Gliederung der Einnahmen nach Arten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4C0AAD8-1AE1-45BB-966A-33DAEF803CD6}"/>
              </a:ext>
            </a:extLst>
          </p:cNvPr>
          <p:cNvSpPr txBox="1"/>
          <p:nvPr/>
        </p:nvSpPr>
        <p:spPr>
          <a:xfrm>
            <a:off x="4124020" y="1182808"/>
            <a:ext cx="2486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Einnahmen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4C0EEB7-6757-4CE5-A9D0-F344A07863EE}"/>
              </a:ext>
            </a:extLst>
          </p:cNvPr>
          <p:cNvSpPr txBox="1"/>
          <p:nvPr/>
        </p:nvSpPr>
        <p:spPr>
          <a:xfrm>
            <a:off x="5169245" y="2662757"/>
            <a:ext cx="178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Zwangsabgaben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57323" y="2653664"/>
            <a:ext cx="1262709" cy="354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Gebühren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3032373" y="2461400"/>
            <a:ext cx="2492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freiwillige Sozialversicherungs-beiträge,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Straßenan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liegerbeitrag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4289640" y="3848753"/>
            <a:ext cx="954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3211225" y="4743013"/>
            <a:ext cx="1756574" cy="4125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Faktorsteuern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5655499" y="5056595"/>
            <a:ext cx="2804121" cy="4165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Gütersteuern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231668" y="3336159"/>
            <a:ext cx="1656100" cy="375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Sozialabgaben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92FC4B36-3D90-438E-9B72-A2D9FC316A28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88678" y="1471547"/>
            <a:ext cx="3514836" cy="118211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34F62E-994B-4E26-839D-3A2C99880F0E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2168425" y="1762732"/>
            <a:ext cx="2353902" cy="89093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C3C8D02-B7B4-4C70-A696-8FAB0526E32F}"/>
              </a:ext>
            </a:extLst>
          </p:cNvPr>
          <p:cNvCxnSpPr>
            <a:cxnSpLocks/>
          </p:cNvCxnSpPr>
          <p:nvPr/>
        </p:nvCxnSpPr>
        <p:spPr>
          <a:xfrm>
            <a:off x="6539183" y="1500007"/>
            <a:ext cx="2327589" cy="43008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72EA749-5D7D-4872-B921-12A02A77AD63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4766694" y="3146933"/>
            <a:ext cx="758534" cy="70182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4599359-0C7C-482C-A001-B3DDF1BB18A6}"/>
              </a:ext>
            </a:extLst>
          </p:cNvPr>
          <p:cNvCxnSpPr>
            <a:cxnSpLocks/>
          </p:cNvCxnSpPr>
          <p:nvPr/>
        </p:nvCxnSpPr>
        <p:spPr>
          <a:xfrm>
            <a:off x="6142824" y="3008351"/>
            <a:ext cx="814091" cy="25182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437B78-F0C5-4FFE-971E-C4CB5F1D1955}"/>
              </a:ext>
            </a:extLst>
          </p:cNvPr>
          <p:cNvCxnSpPr>
            <a:cxnSpLocks/>
          </p:cNvCxnSpPr>
          <p:nvPr/>
        </p:nvCxnSpPr>
        <p:spPr>
          <a:xfrm flipH="1">
            <a:off x="4386056" y="4282749"/>
            <a:ext cx="94612" cy="52008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92F4CA8E-2405-4403-B8B3-BCEC07F014A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700322" y="4240890"/>
            <a:ext cx="2357238" cy="81570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9355F71C-61D8-4CD4-9DF2-2B892EF24126}"/>
              </a:ext>
            </a:extLst>
          </p:cNvPr>
          <p:cNvSpPr txBox="1"/>
          <p:nvPr/>
        </p:nvSpPr>
        <p:spPr>
          <a:xfrm>
            <a:off x="172122" y="535313"/>
            <a:ext cx="6956915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In Anlehnung an Zimmermann et. al, Finanzwissenschaft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6FB82D3-705B-4E66-97ED-4887A3B11AAF}"/>
              </a:ext>
            </a:extLst>
          </p:cNvPr>
          <p:cNvSpPr txBox="1"/>
          <p:nvPr/>
        </p:nvSpPr>
        <p:spPr>
          <a:xfrm>
            <a:off x="1133164" y="2653664"/>
            <a:ext cx="2070521" cy="3785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Erwerbseinkünfte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7702044" y="1917431"/>
            <a:ext cx="2012931" cy="3351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Schuld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783E7E0-6E83-4329-AF4C-239842D7824D}"/>
              </a:ext>
            </a:extLst>
          </p:cNvPr>
          <p:cNvSpPr txBox="1"/>
          <p:nvPr/>
        </p:nvSpPr>
        <p:spPr>
          <a:xfrm>
            <a:off x="10213895" y="1659856"/>
            <a:ext cx="1935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Zuweisungen und</a:t>
            </a:r>
          </a:p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Erstattungen</a:t>
            </a: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100DF024-5CB7-4D6E-A819-240AC0E0C87E}"/>
              </a:ext>
            </a:extLst>
          </p:cNvPr>
          <p:cNvCxnSpPr>
            <a:cxnSpLocks/>
          </p:cNvCxnSpPr>
          <p:nvPr/>
        </p:nvCxnSpPr>
        <p:spPr>
          <a:xfrm flipH="1">
            <a:off x="4338039" y="1821649"/>
            <a:ext cx="333072" cy="38253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18F65DE9-F8B6-43D5-A6EB-077671F7B156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5324659" y="1677814"/>
            <a:ext cx="738421" cy="984943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36E1B709-04F7-4459-B70B-854BDE9CD58E}"/>
              </a:ext>
            </a:extLst>
          </p:cNvPr>
          <p:cNvCxnSpPr>
            <a:cxnSpLocks/>
          </p:cNvCxnSpPr>
          <p:nvPr/>
        </p:nvCxnSpPr>
        <p:spPr>
          <a:xfrm>
            <a:off x="6539183" y="1347438"/>
            <a:ext cx="4655178" cy="33037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0" y="6112304"/>
            <a:ext cx="8638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Achtung: Rundfunkbeitrag (GEZ) und Semesterbeitrag, sind von der Legaldefinition her eine Gebühr!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89887" y="2898146"/>
            <a:ext cx="1099583" cy="2550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Gebühr für Personal-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ausweis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Beurkun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dung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Müll- abfuhr</a:t>
            </a:r>
          </a:p>
          <a:p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B6FB82D3-705B-4E66-97ED-4887A3B11AAF}"/>
              </a:ext>
            </a:extLst>
          </p:cNvPr>
          <p:cNvSpPr txBox="1"/>
          <p:nvPr/>
        </p:nvSpPr>
        <p:spPr>
          <a:xfrm>
            <a:off x="1211053" y="2888096"/>
            <a:ext cx="1826142" cy="28571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Gewinne aus öffentlichen Beteiligungen (siehe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Unternehmen). Insb. öffentliche Energieversorger oder Sparkassen auf kommunaler Ebene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3749979" y="2205288"/>
            <a:ext cx="105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Beiträge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839261" y="5013510"/>
            <a:ext cx="2937595" cy="9503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Kapitalertragssteuer, Einkommenssteuer. Allg. 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auf Arbeit und Kapital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5372208" y="5327092"/>
            <a:ext cx="3722046" cy="6660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Umsatzsteuer/Mehrwertsteuer, Zölle, Vergnügungssteuer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220244" y="3553694"/>
            <a:ext cx="3157904" cy="12491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Pflegeversicherung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Arbeitslosenversicherung, Krankenversicherung,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Rentenversicherung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7731402" y="2190425"/>
            <a:ext cx="2077119" cy="119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Ausgabe von Staatsanleihen,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Kassenkredite auf kommunaler Ebene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10093943" y="2204186"/>
            <a:ext cx="2159326" cy="119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Länderfinanz-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ausgleich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kommunaler Finanzausgleich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463503C-7513-49D8-8D9E-1DA934B501C2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81C7752-FF83-4D9B-9545-2F6620536481}"/>
                  </a:ext>
                </a:extLst>
              </p14:cNvPr>
              <p14:cNvContentPartPr/>
              <p14:nvPr/>
            </p14:nvContentPartPr>
            <p14:xfrm>
              <a:off x="3995747" y="976013"/>
              <a:ext cx="2902320" cy="7434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81C7752-FF83-4D9B-9545-2F662053648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91427" y="971693"/>
                <a:ext cx="2910960" cy="75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F10E4925-FD89-4396-8A36-B48BFE8440D1}"/>
                  </a:ext>
                </a:extLst>
              </p14:cNvPr>
              <p14:cNvContentPartPr/>
              <p14:nvPr/>
            </p14:nvContentPartPr>
            <p14:xfrm>
              <a:off x="131147" y="2633453"/>
              <a:ext cx="1154160" cy="45468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F10E4925-FD89-4396-8A36-B48BFE8440D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6827" y="2629133"/>
                <a:ext cx="1162800" cy="46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F46D62F4-D4C4-4A75-87E3-13C97EBF750F}"/>
                  </a:ext>
                </a:extLst>
              </p14:cNvPr>
              <p14:cNvContentPartPr/>
              <p14:nvPr/>
            </p14:nvContentPartPr>
            <p14:xfrm>
              <a:off x="1248227" y="2538413"/>
              <a:ext cx="1907640" cy="47700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F46D62F4-D4C4-4A75-87E3-13C97EBF750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43907" y="2534093"/>
                <a:ext cx="1916280" cy="48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A0C2C9EF-4FF7-4AC0-9131-D683F200B4D3}"/>
                  </a:ext>
                </a:extLst>
              </p14:cNvPr>
              <p14:cNvContentPartPr/>
              <p14:nvPr/>
            </p14:nvContentPartPr>
            <p14:xfrm>
              <a:off x="2911427" y="2089853"/>
              <a:ext cx="1922760" cy="184896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A0C2C9EF-4FF7-4AC0-9131-D683F200B4D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907107" y="2085533"/>
                <a:ext cx="1931400" cy="18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FB1A8BB0-2A5A-49A8-8E94-FB1E79D8E04C}"/>
                  </a:ext>
                </a:extLst>
              </p14:cNvPr>
              <p14:cNvContentPartPr/>
              <p14:nvPr/>
            </p14:nvContentPartPr>
            <p14:xfrm>
              <a:off x="4859027" y="2532653"/>
              <a:ext cx="2238840" cy="71388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FB1A8BB0-2A5A-49A8-8E94-FB1E79D8E04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854707" y="2528333"/>
                <a:ext cx="2247480" cy="72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48156A9E-B911-4C16-B1E4-16B652CF8D30}"/>
                  </a:ext>
                </a:extLst>
              </p14:cNvPr>
              <p14:cNvContentPartPr/>
              <p14:nvPr/>
            </p14:nvContentPartPr>
            <p14:xfrm>
              <a:off x="4234787" y="3643613"/>
              <a:ext cx="1312920" cy="73872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48156A9E-B911-4C16-B1E4-16B652CF8D3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30467" y="3639293"/>
                <a:ext cx="1321560" cy="74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032360CC-46AB-403F-9C49-024BCBC5A87E}"/>
                  </a:ext>
                </a:extLst>
              </p14:cNvPr>
              <p14:cNvContentPartPr/>
              <p14:nvPr/>
            </p14:nvContentPartPr>
            <p14:xfrm>
              <a:off x="3000347" y="4621373"/>
              <a:ext cx="2288520" cy="71208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032360CC-46AB-403F-9C49-024BCBC5A87E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996027" y="4617053"/>
                <a:ext cx="2297160" cy="720720"/>
              </a:xfrm>
              <a:prstGeom prst="rect">
                <a:avLst/>
              </a:prstGeom>
            </p:spPr>
          </p:pic>
        </mc:Fallback>
      </mc:AlternateContent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449C565-454C-45DC-A3BB-F5328BE45401}"/>
              </a:ext>
            </a:extLst>
          </p:cNvPr>
          <p:cNvGrpSpPr/>
          <p:nvPr/>
        </p:nvGrpSpPr>
        <p:grpSpPr>
          <a:xfrm>
            <a:off x="2772107" y="4944293"/>
            <a:ext cx="5485680" cy="775800"/>
            <a:chOff x="2772107" y="4944293"/>
            <a:chExt cx="5485680" cy="775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3B429297-100F-4FBF-9320-417F9137254B}"/>
                    </a:ext>
                  </a:extLst>
                </p14:cNvPr>
                <p14:cNvContentPartPr/>
                <p14:nvPr/>
              </p14:nvContentPartPr>
              <p14:xfrm>
                <a:off x="3238307" y="5063453"/>
                <a:ext cx="2045160" cy="2988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3B429297-100F-4FBF-9320-417F9137254B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233987" y="5059133"/>
                  <a:ext cx="2053800" cy="30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2F605038-4B95-492E-AF38-A68D11DAF63A}"/>
                    </a:ext>
                  </a:extLst>
                </p14:cNvPr>
                <p14:cNvContentPartPr/>
                <p14:nvPr/>
              </p14:nvContentPartPr>
              <p14:xfrm>
                <a:off x="2772107" y="5265413"/>
                <a:ext cx="1987920" cy="4546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2F605038-4B95-492E-AF38-A68D11DAF63A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767787" y="5261093"/>
                  <a:ext cx="1996560" cy="46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E4F7C8BA-48A8-4C03-A031-44A285693367}"/>
                    </a:ext>
                  </a:extLst>
                </p14:cNvPr>
                <p14:cNvContentPartPr/>
                <p14:nvPr/>
              </p14:nvContentPartPr>
              <p14:xfrm>
                <a:off x="6227027" y="4944293"/>
                <a:ext cx="2030760" cy="4291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E4F7C8BA-48A8-4C03-A031-44A28569336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222707" y="4939973"/>
                  <a:ext cx="2039400" cy="437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7925C502-0FB8-499E-B335-87144BB987A8}"/>
                  </a:ext>
                </a:extLst>
              </p14:cNvPr>
              <p14:cNvContentPartPr/>
              <p14:nvPr/>
            </p14:nvContentPartPr>
            <p14:xfrm>
              <a:off x="2088107" y="6386813"/>
              <a:ext cx="722160" cy="6624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7925C502-0FB8-499E-B335-87144BB987A8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083787" y="6382493"/>
                <a:ext cx="73080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372A0C62-3EAC-431E-81C5-3E4A4F8CA9F8}"/>
                  </a:ext>
                </a:extLst>
              </p14:cNvPr>
              <p14:cNvContentPartPr/>
              <p14:nvPr/>
            </p14:nvContentPartPr>
            <p14:xfrm>
              <a:off x="4684427" y="6411653"/>
              <a:ext cx="640080" cy="51840"/>
            </p14:xfrm>
          </p:contentPart>
        </mc:Choice>
        <mc:Fallback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372A0C62-3EAC-431E-81C5-3E4A4F8CA9F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680107" y="6407333"/>
                <a:ext cx="64872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C24B1A67-9FB4-4997-B27F-99D34E0EE174}"/>
                  </a:ext>
                </a:extLst>
              </p14:cNvPr>
              <p14:cNvContentPartPr/>
              <p14:nvPr/>
            </p14:nvContentPartPr>
            <p14:xfrm>
              <a:off x="653867" y="6619733"/>
              <a:ext cx="813240" cy="9540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C24B1A67-9FB4-4997-B27F-99D34E0EE17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49547" y="6615413"/>
                <a:ext cx="821880" cy="1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DD4E2EF6-BB12-4F2F-A7D9-0C17BE1646D5}"/>
                  </a:ext>
                </a:extLst>
              </p14:cNvPr>
              <p14:cNvContentPartPr/>
              <p14:nvPr/>
            </p14:nvContentPartPr>
            <p14:xfrm>
              <a:off x="7131707" y="1418453"/>
              <a:ext cx="3132720" cy="133416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DD4E2EF6-BB12-4F2F-A7D9-0C17BE1646D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127387" y="1414133"/>
                <a:ext cx="3141360" cy="134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B01183F9-DEC5-433F-92B7-3DF8CE1C0D65}"/>
                  </a:ext>
                </a:extLst>
              </p14:cNvPr>
              <p14:cNvContentPartPr/>
              <p14:nvPr/>
            </p14:nvContentPartPr>
            <p14:xfrm>
              <a:off x="10085507" y="2193893"/>
              <a:ext cx="1850400" cy="56736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B01183F9-DEC5-433F-92B7-3DF8CE1C0D6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0081187" y="2189573"/>
                <a:ext cx="1859040" cy="57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671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1" grpId="0"/>
      <p:bldP spid="63" grpId="0"/>
      <p:bldP spid="67" grpId="0"/>
      <p:bldP spid="74" grpId="0"/>
      <p:bldP spid="75" grpId="0"/>
      <p:bldP spid="76" grpId="0"/>
      <p:bldP spid="78" grpId="0"/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Frage nach dem Umfang der Staatstätigkeit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70574"/>
            <a:ext cx="12172951" cy="1568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Minimal State</a:t>
            </a:r>
          </a:p>
          <a:p>
            <a:pPr algn="ctr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ist auf die geringst mögliche Machtausübung beschränkt.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2238998"/>
            <a:ext cx="12172951" cy="920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 obliegt einzig die Gewährung der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äußeren und inneren Sicherheit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2966544"/>
            <a:ext cx="12172951" cy="2126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1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Robert Nozick (1974) </a:t>
            </a:r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Anarchy, State, and Utopia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der Staat bildet sich aus dem Naturzustand (ähnlich wie bei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Locke (1689)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Treatises of Government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freiwilligen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Verträgen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A8B0B9C-1C2B-4299-8B9F-D2E4C78EBA0D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05E33D2-2A7B-4F45-96C9-ED42BCC4DB17}"/>
                  </a:ext>
                </a:extLst>
              </p14:cNvPr>
              <p14:cNvContentPartPr/>
              <p14:nvPr/>
            </p14:nvContentPartPr>
            <p14:xfrm>
              <a:off x="5019587" y="1197773"/>
              <a:ext cx="2523240" cy="464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05E33D2-2A7B-4F45-96C9-ED42BCC4DB1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15267" y="1193453"/>
                <a:ext cx="2531880" cy="5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1411B1B4-43EB-41FE-A39A-06AF17C9E01E}"/>
                  </a:ext>
                </a:extLst>
              </p14:cNvPr>
              <p14:cNvContentPartPr/>
              <p14:nvPr/>
            </p14:nvContentPartPr>
            <p14:xfrm>
              <a:off x="3060467" y="1829213"/>
              <a:ext cx="5818680" cy="943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1411B1B4-43EB-41FE-A39A-06AF17C9E0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56147" y="1824893"/>
                <a:ext cx="582732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B4231AD4-A79A-4716-BB45-51D6FE53F91B}"/>
                  </a:ext>
                </a:extLst>
              </p14:cNvPr>
              <p14:cNvContentPartPr/>
              <p14:nvPr/>
            </p14:nvContentPartPr>
            <p14:xfrm>
              <a:off x="4931747" y="2616533"/>
              <a:ext cx="4492440" cy="14724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B4231AD4-A79A-4716-BB45-51D6FE53F91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927427" y="2612213"/>
                <a:ext cx="450108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05CC313-9043-460B-8FE6-D84655F1CD0C}"/>
                  </a:ext>
                </a:extLst>
              </p14:cNvPr>
              <p14:cNvContentPartPr/>
              <p14:nvPr/>
            </p14:nvContentPartPr>
            <p14:xfrm>
              <a:off x="4769387" y="2046293"/>
              <a:ext cx="1560600" cy="10062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05CC313-9043-460B-8FE6-D84655F1CD0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65067" y="2041973"/>
                <a:ext cx="1569240" cy="10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1E08602F-1CF6-4BC5-86E3-286D5FEE7667}"/>
                  </a:ext>
                </a:extLst>
              </p14:cNvPr>
              <p14:cNvContentPartPr/>
              <p14:nvPr/>
            </p14:nvContentPartPr>
            <p14:xfrm>
              <a:off x="4727627" y="2099573"/>
              <a:ext cx="1492920" cy="102204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1E08602F-1CF6-4BC5-86E3-286D5FEE766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23307" y="2095253"/>
                <a:ext cx="1501560" cy="10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ACCE2918-1FE8-45E5-B948-15EC1DE59994}"/>
                  </a:ext>
                </a:extLst>
              </p14:cNvPr>
              <p14:cNvContentPartPr/>
              <p14:nvPr/>
            </p14:nvContentPartPr>
            <p14:xfrm>
              <a:off x="4551587" y="4077413"/>
              <a:ext cx="2561040" cy="2844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ACCE2918-1FE8-45E5-B948-15EC1DE5999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547267" y="4073093"/>
                <a:ext cx="256968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206BCC4F-DCA8-4149-AAF0-E60B0A1CE7C0}"/>
                  </a:ext>
                </a:extLst>
              </p14:cNvPr>
              <p14:cNvContentPartPr/>
              <p14:nvPr/>
            </p14:nvContentPartPr>
            <p14:xfrm>
              <a:off x="879947" y="3732893"/>
              <a:ext cx="2772000" cy="5976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206BCC4F-DCA8-4149-AAF0-E60B0A1CE7C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75627" y="3728573"/>
                <a:ext cx="278064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CBE01147-AEF5-49CC-BA6E-6670B18D7590}"/>
                  </a:ext>
                </a:extLst>
              </p14:cNvPr>
              <p14:cNvContentPartPr/>
              <p14:nvPr/>
            </p14:nvContentPartPr>
            <p14:xfrm>
              <a:off x="3689387" y="3727493"/>
              <a:ext cx="3388680" cy="9576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CBE01147-AEF5-49CC-BA6E-6670B18D759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685067" y="3723173"/>
                <a:ext cx="3397320" cy="10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017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Frage nach dem Umfang der Staatstätigkeit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467971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Zunehmende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Staatsaktivität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Wagners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Gesetz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zunehmenden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Staatstätigkeit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(Adolph Wagner 1892)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Einkommenselastizität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Gütern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größer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Baumol's cost disease (Baumol 1967)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Produktivität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Dienstleistungen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bleibt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hinter dem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privaten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zurück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Ratchet effect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Theorie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(Peacock and Wiseman 1961) 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Türklinkeneffekt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!]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Kriege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Krisen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erhöhen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 relative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Staatstätigkeit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Später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staatliche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Intervention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zurückgenommen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Leviathan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Theorie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(Brennan and Buchanan 1980)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Regierungen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eigennützige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Politiker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kontrolliert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Verwaltung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aufblähen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de-DE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B6ABF88-3830-48E8-AC4A-30330B950A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B0525366-F6FB-4F44-90D9-969AD1D9B018}"/>
              </a:ext>
            </a:extLst>
          </p:cNvPr>
          <p:cNvGrpSpPr/>
          <p:nvPr/>
        </p:nvGrpSpPr>
        <p:grpSpPr>
          <a:xfrm>
            <a:off x="434627" y="1381013"/>
            <a:ext cx="4522680" cy="89280"/>
            <a:chOff x="434627" y="1381013"/>
            <a:chExt cx="4522680" cy="89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3A077B38-33E4-4913-885E-7AADB9AC2637}"/>
                    </a:ext>
                  </a:extLst>
                </p14:cNvPr>
                <p14:cNvContentPartPr/>
                <p14:nvPr/>
              </p14:nvContentPartPr>
              <p14:xfrm>
                <a:off x="481427" y="1409453"/>
                <a:ext cx="125280" cy="1512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3A077B38-33E4-4913-885E-7AADB9AC263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77107" y="1405133"/>
                  <a:ext cx="1339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C5F3C0B5-E617-4648-B8E0-DEE77A16A3F4}"/>
                    </a:ext>
                  </a:extLst>
                </p14:cNvPr>
                <p14:cNvContentPartPr/>
                <p14:nvPr/>
              </p14:nvContentPartPr>
              <p14:xfrm>
                <a:off x="434627" y="1381013"/>
                <a:ext cx="4522680" cy="892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C5F3C0B5-E617-4648-B8E0-DEE77A16A3F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30307" y="1376693"/>
                  <a:ext cx="4531320" cy="97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2331B0A-AFF9-4B88-A6BB-587D9FB8E5AD}"/>
              </a:ext>
            </a:extLst>
          </p:cNvPr>
          <p:cNvGrpSpPr/>
          <p:nvPr/>
        </p:nvGrpSpPr>
        <p:grpSpPr>
          <a:xfrm>
            <a:off x="3454307" y="1698173"/>
            <a:ext cx="2706120" cy="337320"/>
            <a:chOff x="3454307" y="1698173"/>
            <a:chExt cx="2706120" cy="337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D92035B-4494-4B43-9561-7E5CCDA784BB}"/>
                    </a:ext>
                  </a:extLst>
                </p14:cNvPr>
                <p14:cNvContentPartPr/>
                <p14:nvPr/>
              </p14:nvContentPartPr>
              <p14:xfrm>
                <a:off x="3454307" y="1714373"/>
                <a:ext cx="1582920" cy="3600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D92035B-4494-4B43-9561-7E5CCDA784B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449987" y="1710053"/>
                  <a:ext cx="15915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12710804-ED8B-4801-9D01-FC95A231840E}"/>
                    </a:ext>
                  </a:extLst>
                </p14:cNvPr>
                <p14:cNvContentPartPr/>
                <p14:nvPr/>
              </p14:nvContentPartPr>
              <p14:xfrm>
                <a:off x="4273667" y="1822373"/>
                <a:ext cx="5040" cy="13752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12710804-ED8B-4801-9D01-FC95A231840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269347" y="1818053"/>
                  <a:ext cx="1368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9B615590-EB16-4FFA-8F26-0C50D0211C40}"/>
                    </a:ext>
                  </a:extLst>
                </p14:cNvPr>
                <p14:cNvContentPartPr/>
                <p14:nvPr/>
              </p14:nvContentPartPr>
              <p14:xfrm>
                <a:off x="4187627" y="1805813"/>
                <a:ext cx="172800" cy="1555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9B615590-EB16-4FFA-8F26-0C50D0211C40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183307" y="1801493"/>
                  <a:ext cx="18144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AA96311D-FE5D-45D1-9DE6-3654398EB8E0}"/>
                    </a:ext>
                  </a:extLst>
                </p14:cNvPr>
                <p14:cNvContentPartPr/>
                <p14:nvPr/>
              </p14:nvContentPartPr>
              <p14:xfrm>
                <a:off x="4386347" y="1817333"/>
                <a:ext cx="145440" cy="21816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AA96311D-FE5D-45D1-9DE6-3654398EB8E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382027" y="1813013"/>
                  <a:ext cx="15408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7FAB7A27-818A-4E1F-A703-41703DEB4E74}"/>
                    </a:ext>
                  </a:extLst>
                </p14:cNvPr>
                <p14:cNvContentPartPr/>
                <p14:nvPr/>
              </p14:nvContentPartPr>
              <p14:xfrm>
                <a:off x="4593707" y="1914893"/>
                <a:ext cx="33480" cy="237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7FAB7A27-818A-4E1F-A703-41703DEB4E7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589387" y="1910573"/>
                  <a:ext cx="4212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98617DA-4BF1-428A-AF04-54D6139FE811}"/>
                    </a:ext>
                  </a:extLst>
                </p14:cNvPr>
                <p14:cNvContentPartPr/>
                <p14:nvPr/>
              </p14:nvContentPartPr>
              <p14:xfrm>
                <a:off x="4752467" y="1769453"/>
                <a:ext cx="129240" cy="1407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98617DA-4BF1-428A-AF04-54D6139FE81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748147" y="1765133"/>
                  <a:ext cx="13788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E07BD49C-39EA-4E7D-AFF1-DDAA023CF0C1}"/>
                    </a:ext>
                  </a:extLst>
                </p14:cNvPr>
                <p14:cNvContentPartPr/>
                <p14:nvPr/>
              </p14:nvContentPartPr>
              <p14:xfrm>
                <a:off x="4806107" y="1896173"/>
                <a:ext cx="86040" cy="108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E07BD49C-39EA-4E7D-AFF1-DDAA023CF0C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801787" y="1891853"/>
                  <a:ext cx="9468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2C87F2A7-6674-4BE7-B93C-083C9FBC8C44}"/>
                    </a:ext>
                  </a:extLst>
                </p14:cNvPr>
                <p14:cNvContentPartPr/>
                <p14:nvPr/>
              </p14:nvContentPartPr>
              <p14:xfrm>
                <a:off x="4894667" y="1859813"/>
                <a:ext cx="382320" cy="385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2C87F2A7-6674-4BE7-B93C-083C9FBC8C4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890347" y="1855493"/>
                  <a:ext cx="39096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AC27164-E074-4274-9373-24CE584E691F}"/>
                    </a:ext>
                  </a:extLst>
                </p14:cNvPr>
                <p14:cNvContentPartPr/>
                <p14:nvPr/>
              </p14:nvContentPartPr>
              <p14:xfrm>
                <a:off x="5285627" y="1764053"/>
                <a:ext cx="99000" cy="1666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AC27164-E074-4274-9373-24CE584E691F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281307" y="1759733"/>
                  <a:ext cx="107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4B23DD21-568E-4AB9-8D98-698784E9D7C7}"/>
                    </a:ext>
                  </a:extLst>
                </p14:cNvPr>
                <p14:cNvContentPartPr/>
                <p14:nvPr/>
              </p14:nvContentPartPr>
              <p14:xfrm>
                <a:off x="5510627" y="1831733"/>
                <a:ext cx="78480" cy="8892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4B23DD21-568E-4AB9-8D98-698784E9D7C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506307" y="1827413"/>
                  <a:ext cx="871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8201D5CD-F8A9-4FD4-8C0C-20EBDCF3A603}"/>
                    </a:ext>
                  </a:extLst>
                </p14:cNvPr>
                <p14:cNvContentPartPr/>
                <p14:nvPr/>
              </p14:nvContentPartPr>
              <p14:xfrm>
                <a:off x="5601707" y="1837493"/>
                <a:ext cx="99720" cy="14256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8201D5CD-F8A9-4FD4-8C0C-20EBDCF3A603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597387" y="1833173"/>
                  <a:ext cx="10836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3854E727-2CFA-48E4-A1E4-43AFEEC9C928}"/>
                    </a:ext>
                  </a:extLst>
                </p14:cNvPr>
                <p14:cNvContentPartPr/>
                <p14:nvPr/>
              </p14:nvContentPartPr>
              <p14:xfrm>
                <a:off x="5720867" y="1764773"/>
                <a:ext cx="318960" cy="1162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3854E727-2CFA-48E4-A1E4-43AFEEC9C928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716547" y="1760453"/>
                  <a:ext cx="32760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F416EC06-5BA4-4ADE-9B83-4DF2464B9AEE}"/>
                    </a:ext>
                  </a:extLst>
                </p14:cNvPr>
                <p14:cNvContentPartPr/>
                <p14:nvPr/>
              </p14:nvContentPartPr>
              <p14:xfrm>
                <a:off x="5728067" y="1746413"/>
                <a:ext cx="120960" cy="32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F416EC06-5BA4-4ADE-9B83-4DF2464B9AE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723747" y="1742093"/>
                  <a:ext cx="12960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30C20E9-E724-411C-89AC-47B8079BC1A9}"/>
                    </a:ext>
                  </a:extLst>
                </p14:cNvPr>
                <p14:cNvContentPartPr/>
                <p14:nvPr/>
              </p14:nvContentPartPr>
              <p14:xfrm>
                <a:off x="6130907" y="1698173"/>
                <a:ext cx="29520" cy="17532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30C20E9-E724-411C-89AC-47B8079BC1A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6126587" y="1693853"/>
                  <a:ext cx="38160" cy="183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44CFDBB8-A75E-4BF5-AD33-5D6FBE487F03}"/>
                  </a:ext>
                </a:extLst>
              </p14:cNvPr>
              <p14:cNvContentPartPr/>
              <p14:nvPr/>
            </p14:nvContentPartPr>
            <p14:xfrm>
              <a:off x="2900267" y="2822813"/>
              <a:ext cx="2598120" cy="5904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44CFDBB8-A75E-4BF5-AD33-5D6FBE487F03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2895947" y="2818493"/>
                <a:ext cx="260676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406D8DE0-478E-4DFA-B532-DD43AF478888}"/>
                  </a:ext>
                </a:extLst>
              </p14:cNvPr>
              <p14:cNvContentPartPr/>
              <p14:nvPr/>
            </p14:nvContentPartPr>
            <p14:xfrm>
              <a:off x="413387" y="2506373"/>
              <a:ext cx="2622960" cy="5832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406D8DE0-478E-4DFA-B532-DD43AF478888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09067" y="2502053"/>
                <a:ext cx="2631600" cy="66960"/>
              </a:xfrm>
              <a:prstGeom prst="rect">
                <a:avLst/>
              </a:prstGeom>
            </p:spPr>
          </p:pic>
        </mc:Fallback>
      </mc:AlternateContent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2A71ED4A-860C-4F57-ABBD-BF25EEE85372}"/>
              </a:ext>
            </a:extLst>
          </p:cNvPr>
          <p:cNvGrpSpPr/>
          <p:nvPr/>
        </p:nvGrpSpPr>
        <p:grpSpPr>
          <a:xfrm>
            <a:off x="420587" y="3613733"/>
            <a:ext cx="1941480" cy="77760"/>
            <a:chOff x="420587" y="3613733"/>
            <a:chExt cx="1941480" cy="77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55D8C60-A7AD-43B9-B621-D4D46E74D43F}"/>
                    </a:ext>
                  </a:extLst>
                </p14:cNvPr>
                <p14:cNvContentPartPr/>
                <p14:nvPr/>
              </p14:nvContentPartPr>
              <p14:xfrm>
                <a:off x="790667" y="3619853"/>
                <a:ext cx="57600" cy="136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55D8C60-A7AD-43B9-B621-D4D46E74D43F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786347" y="3615533"/>
                  <a:ext cx="662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EE05335B-A6BE-4409-B4CA-66D6F6AEF56C}"/>
                    </a:ext>
                  </a:extLst>
                </p14:cNvPr>
                <p14:cNvContentPartPr/>
                <p14:nvPr/>
              </p14:nvContentPartPr>
              <p14:xfrm>
                <a:off x="869507" y="3657653"/>
                <a:ext cx="360" cy="3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EE05335B-A6BE-4409-B4CA-66D6F6AEF56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65187" y="365333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01A2E09-4DF6-4480-AB42-1AA103E8AA07}"/>
                    </a:ext>
                  </a:extLst>
                </p14:cNvPr>
                <p14:cNvContentPartPr/>
                <p14:nvPr/>
              </p14:nvContentPartPr>
              <p14:xfrm>
                <a:off x="548027" y="3613733"/>
                <a:ext cx="124200" cy="122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01A2E09-4DF6-4480-AB42-1AA103E8AA0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43707" y="3609413"/>
                  <a:ext cx="1328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08F0B02-C374-496C-A6E6-C85DB2AC6507}"/>
                    </a:ext>
                  </a:extLst>
                </p14:cNvPr>
                <p14:cNvContentPartPr/>
                <p14:nvPr/>
              </p14:nvContentPartPr>
              <p14:xfrm>
                <a:off x="420587" y="3626333"/>
                <a:ext cx="1941480" cy="651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08F0B02-C374-496C-A6E6-C85DB2AC650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16267" y="3622013"/>
                  <a:ext cx="1950120" cy="73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DBCA48B2-3360-4B72-A306-80175B15E1B9}"/>
                  </a:ext>
                </a:extLst>
              </p14:cNvPr>
              <p14:cNvContentPartPr/>
              <p14:nvPr/>
            </p14:nvContentPartPr>
            <p14:xfrm>
              <a:off x="5163947" y="3234293"/>
              <a:ext cx="1998720" cy="43848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DBCA48B2-3360-4B72-A306-80175B15E1B9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159627" y="3229973"/>
                <a:ext cx="2007360" cy="44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39A7C246-B10A-47A4-B97E-37AC703073B8}"/>
                  </a:ext>
                </a:extLst>
              </p14:cNvPr>
              <p14:cNvContentPartPr/>
              <p14:nvPr/>
            </p14:nvContentPartPr>
            <p14:xfrm>
              <a:off x="971747" y="3854213"/>
              <a:ext cx="5041440" cy="11484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39A7C246-B10A-47A4-B97E-37AC703073B8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967427" y="3849893"/>
                <a:ext cx="505008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19E00056-427A-48AB-B44B-59B091EB27AB}"/>
                  </a:ext>
                </a:extLst>
              </p14:cNvPr>
              <p14:cNvContentPartPr/>
              <p14:nvPr/>
            </p14:nvContentPartPr>
            <p14:xfrm>
              <a:off x="382067" y="4700213"/>
              <a:ext cx="4835520" cy="7740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19E00056-427A-48AB-B44B-59B091EB27AB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377747" y="4695893"/>
                <a:ext cx="48441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EDA5254A-D4A6-42A0-84E0-5BC41CA1DC03}"/>
                  </a:ext>
                </a:extLst>
              </p14:cNvPr>
              <p14:cNvContentPartPr/>
              <p14:nvPr/>
            </p14:nvContentPartPr>
            <p14:xfrm>
              <a:off x="666107" y="4678973"/>
              <a:ext cx="7122600" cy="69300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EDA5254A-D4A6-42A0-84E0-5BC41CA1DC03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61787" y="4674653"/>
                <a:ext cx="7131240" cy="70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0775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-261802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Säkulare Zunahme der Staatsquote?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91608D-077C-4021-A1AB-97E33053C98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Bozio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A. and Grenet, J. (2010), Economie des politiques publiques, La 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Decouverte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Reperes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1AE55E4-7D1E-4B1B-9D6B-754735D06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31" y="452795"/>
            <a:ext cx="8341414" cy="588572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A3060A7-FB97-4707-A289-8208907A85D4}"/>
              </a:ext>
            </a:extLst>
          </p:cNvPr>
          <p:cNvSpPr txBox="1"/>
          <p:nvPr/>
        </p:nvSpPr>
        <p:spPr>
          <a:xfrm rot="16200000">
            <a:off x="-2489061" y="3073110"/>
            <a:ext cx="6001473" cy="4172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Staatsausgaben  [% BIP]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319C577-F303-4CEB-BCD3-445269C55A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2030D6C-11E0-46CF-9EC4-87E422FC5FE6}"/>
              </a:ext>
            </a:extLst>
          </p:cNvPr>
          <p:cNvGrpSpPr/>
          <p:nvPr/>
        </p:nvGrpSpPr>
        <p:grpSpPr>
          <a:xfrm>
            <a:off x="1681800" y="1290653"/>
            <a:ext cx="7521480" cy="4289400"/>
            <a:chOff x="1681800" y="1290653"/>
            <a:chExt cx="7521480" cy="4289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97E964C4-F730-493F-8A0D-8A0355B69408}"/>
                    </a:ext>
                  </a:extLst>
                </p14:cNvPr>
                <p14:cNvContentPartPr/>
                <p14:nvPr/>
              </p14:nvContentPartPr>
              <p14:xfrm>
                <a:off x="7940040" y="1290653"/>
                <a:ext cx="738000" cy="28440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97E964C4-F730-493F-8A0D-8A0355B6940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35720" y="1286333"/>
                  <a:ext cx="746640" cy="29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00C36396-1F38-4A70-B2F0-6116D35B8F4D}"/>
                    </a:ext>
                  </a:extLst>
                </p14:cNvPr>
                <p14:cNvContentPartPr/>
                <p14:nvPr/>
              </p14:nvContentPartPr>
              <p14:xfrm>
                <a:off x="1681800" y="1445093"/>
                <a:ext cx="7521480" cy="41349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00C36396-1F38-4A70-B2F0-6116D35B8F4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677480" y="1440773"/>
                  <a:ext cx="7530120" cy="414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66D7DFB1-1FA5-46C9-9AD0-224DEB81BDCD}"/>
              </a:ext>
            </a:extLst>
          </p:cNvPr>
          <p:cNvGrpSpPr/>
          <p:nvPr/>
        </p:nvGrpSpPr>
        <p:grpSpPr>
          <a:xfrm>
            <a:off x="2605920" y="2087333"/>
            <a:ext cx="6076440" cy="3532680"/>
            <a:chOff x="2605920" y="2087333"/>
            <a:chExt cx="6076440" cy="3532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4CA6FA42-803C-4E7C-A5B9-54531655E481}"/>
                    </a:ext>
                  </a:extLst>
                </p14:cNvPr>
                <p14:cNvContentPartPr/>
                <p14:nvPr/>
              </p14:nvContentPartPr>
              <p14:xfrm>
                <a:off x="2605920" y="2378933"/>
                <a:ext cx="5561640" cy="32410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4CA6FA42-803C-4E7C-A5B9-54531655E481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601600" y="2374613"/>
                  <a:ext cx="5570280" cy="324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C364DF5-4F0E-4325-A702-AD0064E43CD7}"/>
                    </a:ext>
                  </a:extLst>
                </p14:cNvPr>
                <p14:cNvContentPartPr/>
                <p14:nvPr/>
              </p14:nvContentPartPr>
              <p14:xfrm>
                <a:off x="7394280" y="2087333"/>
                <a:ext cx="1288080" cy="72720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C364DF5-4F0E-4325-A702-AD0064E43CD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389960" y="2083013"/>
                  <a:ext cx="1296720" cy="735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74919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-261802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Entwicklung der Staatsquote in Deutschland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91608D-077C-4021-A1AB-97E33053C98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Destatis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E695B2B-5075-4F6D-8DE4-807F026F143E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64B1098-1F71-4F26-F9FF-2D018B621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86" y="552450"/>
            <a:ext cx="8139393" cy="37909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BB89B53A-61DE-4A86-9806-59D9C657DFB3}"/>
                  </a:ext>
                </a:extLst>
              </p14:cNvPr>
              <p14:cNvContentPartPr/>
              <p14:nvPr/>
            </p14:nvContentPartPr>
            <p14:xfrm>
              <a:off x="6147960" y="1973933"/>
              <a:ext cx="675000" cy="482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BB89B53A-61DE-4A86-9806-59D9C657DF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3640" y="1969613"/>
                <a:ext cx="683640" cy="5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0358D01E-F6C0-46FC-A669-0B0FDC5B4893}"/>
                  </a:ext>
                </a:extLst>
              </p14:cNvPr>
              <p14:cNvContentPartPr/>
              <p14:nvPr/>
            </p14:nvContentPartPr>
            <p14:xfrm>
              <a:off x="6318600" y="1941893"/>
              <a:ext cx="498240" cy="18468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0358D01E-F6C0-46FC-A669-0B0FDC5B489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14280" y="1937573"/>
                <a:ext cx="506880" cy="19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D6363493-4DAA-4F92-B9EC-393D359582BF}"/>
                  </a:ext>
                </a:extLst>
              </p14:cNvPr>
              <p14:cNvContentPartPr/>
              <p14:nvPr/>
            </p14:nvContentPartPr>
            <p14:xfrm>
              <a:off x="7756080" y="1804733"/>
              <a:ext cx="179640" cy="6732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D6363493-4DAA-4F92-B9EC-393D359582B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51760" y="1800413"/>
                <a:ext cx="188280" cy="7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4EA89DD2-BD52-4EC3-B3C2-6805067AE88B}"/>
              </a:ext>
            </a:extLst>
          </p:cNvPr>
          <p:cNvGrpSpPr/>
          <p:nvPr/>
        </p:nvGrpSpPr>
        <p:grpSpPr>
          <a:xfrm>
            <a:off x="7766880" y="1459133"/>
            <a:ext cx="2989800" cy="849960"/>
            <a:chOff x="7766880" y="1459133"/>
            <a:chExt cx="2989800" cy="849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4D5B2AD2-9D7A-4E2D-B93D-61F46B1A9855}"/>
                    </a:ext>
                  </a:extLst>
                </p14:cNvPr>
                <p14:cNvContentPartPr/>
                <p14:nvPr/>
              </p14:nvContentPartPr>
              <p14:xfrm>
                <a:off x="7766880" y="1823093"/>
                <a:ext cx="339120" cy="1872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4D5B2AD2-9D7A-4E2D-B93D-61F46B1A985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762560" y="1818773"/>
                  <a:ext cx="3477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48ED939D-F88E-45C2-8E1F-23F1D8424824}"/>
                    </a:ext>
                  </a:extLst>
                </p14:cNvPr>
                <p14:cNvContentPartPr/>
                <p14:nvPr/>
              </p14:nvContentPartPr>
              <p14:xfrm>
                <a:off x="8348280" y="1843973"/>
                <a:ext cx="124200" cy="10656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48ED939D-F88E-45C2-8E1F-23F1D842482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343960" y="1839653"/>
                  <a:ext cx="1328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7616301B-127A-499C-BCF5-ADD910CD3C52}"/>
                    </a:ext>
                  </a:extLst>
                </p14:cNvPr>
                <p14:cNvContentPartPr/>
                <p14:nvPr/>
              </p14:nvContentPartPr>
              <p14:xfrm>
                <a:off x="8286000" y="1858373"/>
                <a:ext cx="189720" cy="1530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7616301B-127A-499C-BCF5-ADD910CD3C52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281680" y="1854053"/>
                  <a:ext cx="19836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93A35F1-4B17-45A3-B11B-CE6BDEE2A09F}"/>
                    </a:ext>
                  </a:extLst>
                </p14:cNvPr>
                <p14:cNvContentPartPr/>
                <p14:nvPr/>
              </p14:nvContentPartPr>
              <p14:xfrm>
                <a:off x="8559600" y="1851893"/>
                <a:ext cx="91800" cy="1141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93A35F1-4B17-45A3-B11B-CE6BDEE2A09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555280" y="1847573"/>
                  <a:ext cx="1004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4C45154-CA34-4E02-8D11-EEE6A8B1A27E}"/>
                    </a:ext>
                  </a:extLst>
                </p14:cNvPr>
                <p14:cNvContentPartPr/>
                <p14:nvPr/>
              </p14:nvContentPartPr>
              <p14:xfrm>
                <a:off x="8595960" y="1820213"/>
                <a:ext cx="311400" cy="9864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4C45154-CA34-4E02-8D11-EEE6A8B1A27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8591640" y="1815893"/>
                  <a:ext cx="3200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EABB1B15-D7AC-4272-A281-7BD2B76D373C}"/>
                    </a:ext>
                  </a:extLst>
                </p14:cNvPr>
                <p14:cNvContentPartPr/>
                <p14:nvPr/>
              </p14:nvContentPartPr>
              <p14:xfrm>
                <a:off x="8761200" y="1769813"/>
                <a:ext cx="60480" cy="1008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EABB1B15-D7AC-4272-A281-7BD2B76D373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756880" y="1765493"/>
                  <a:ext cx="691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7FDC4614-4DBE-4193-8F6C-2FDFA6511AA2}"/>
                    </a:ext>
                  </a:extLst>
                </p14:cNvPr>
                <p14:cNvContentPartPr/>
                <p14:nvPr/>
              </p14:nvContentPartPr>
              <p14:xfrm>
                <a:off x="8911320" y="1889693"/>
                <a:ext cx="49320" cy="766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7FDC4614-4DBE-4193-8F6C-2FDFA6511AA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907000" y="1885373"/>
                  <a:ext cx="579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0569D79-E96F-44F0-9F09-663EDD7D60B5}"/>
                    </a:ext>
                  </a:extLst>
                </p14:cNvPr>
                <p14:cNvContentPartPr/>
                <p14:nvPr/>
              </p14:nvContentPartPr>
              <p14:xfrm>
                <a:off x="9106440" y="1837853"/>
                <a:ext cx="132480" cy="212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0569D79-E96F-44F0-9F09-663EDD7D60B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102120" y="1833533"/>
                  <a:ext cx="1411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BFB7F7A-EC08-44AC-8A37-42B14398B58C}"/>
                    </a:ext>
                  </a:extLst>
                </p14:cNvPr>
                <p14:cNvContentPartPr/>
                <p14:nvPr/>
              </p14:nvContentPartPr>
              <p14:xfrm>
                <a:off x="9323880" y="1779533"/>
                <a:ext cx="55080" cy="1699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BFB7F7A-EC08-44AC-8A37-42B14398B58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319560" y="1775213"/>
                  <a:ext cx="6372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4A88CD7B-E9F0-47F0-ABA3-D86A680AB13E}"/>
                    </a:ext>
                  </a:extLst>
                </p14:cNvPr>
                <p14:cNvContentPartPr/>
                <p14:nvPr/>
              </p14:nvContentPartPr>
              <p14:xfrm>
                <a:off x="9268080" y="1731293"/>
                <a:ext cx="180720" cy="1342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4A88CD7B-E9F0-47F0-ABA3-D86A680AB13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263760" y="1726973"/>
                  <a:ext cx="1893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677526A-1961-49AF-AC24-CD31D69B8A56}"/>
                    </a:ext>
                  </a:extLst>
                </p14:cNvPr>
                <p14:cNvContentPartPr/>
                <p14:nvPr/>
              </p14:nvContentPartPr>
              <p14:xfrm>
                <a:off x="9431880" y="1842893"/>
                <a:ext cx="273600" cy="482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677526A-1961-49AF-AC24-CD31D69B8A5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427560" y="1838573"/>
                  <a:ext cx="28224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B29E6224-1BE9-4576-B604-EC23235FDC11}"/>
                    </a:ext>
                  </a:extLst>
                </p14:cNvPr>
                <p14:cNvContentPartPr/>
                <p14:nvPr/>
              </p14:nvContentPartPr>
              <p14:xfrm>
                <a:off x="9731760" y="1714373"/>
                <a:ext cx="159840" cy="1537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B29E6224-1BE9-4576-B604-EC23235FDC1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727440" y="1710053"/>
                  <a:ext cx="16848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7C2F83E-4046-4E42-BEA5-49DAABD8A48A}"/>
                    </a:ext>
                  </a:extLst>
                </p14:cNvPr>
                <p14:cNvContentPartPr/>
                <p14:nvPr/>
              </p14:nvContentPartPr>
              <p14:xfrm>
                <a:off x="9951000" y="1716173"/>
                <a:ext cx="324000" cy="1666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7C2F83E-4046-4E42-BEA5-49DAABD8A48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946680" y="1711853"/>
                  <a:ext cx="3326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C72CCDA6-18AE-449E-8EC6-42CE393050B4}"/>
                    </a:ext>
                  </a:extLst>
                </p14:cNvPr>
                <p14:cNvContentPartPr/>
                <p14:nvPr/>
              </p14:nvContentPartPr>
              <p14:xfrm>
                <a:off x="10458240" y="1600613"/>
                <a:ext cx="23760" cy="1202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C72CCDA6-18AE-449E-8EC6-42CE393050B4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453920" y="1596293"/>
                  <a:ext cx="324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8C4B748-BE28-4F94-8C27-791A04A36A8E}"/>
                    </a:ext>
                  </a:extLst>
                </p14:cNvPr>
                <p14:cNvContentPartPr/>
                <p14:nvPr/>
              </p14:nvContentPartPr>
              <p14:xfrm>
                <a:off x="10448520" y="1884293"/>
                <a:ext cx="3240" cy="266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8C4B748-BE28-4F94-8C27-791A04A36A8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444200" y="1879973"/>
                  <a:ext cx="1188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9D5A8855-2AC2-4273-B5AB-491141D973E1}"/>
                    </a:ext>
                  </a:extLst>
                </p14:cNvPr>
                <p14:cNvContentPartPr/>
                <p14:nvPr/>
              </p14:nvContentPartPr>
              <p14:xfrm>
                <a:off x="8257920" y="1459133"/>
                <a:ext cx="2498760" cy="8499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9D5A8855-2AC2-4273-B5AB-491141D973E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253600" y="1454813"/>
                  <a:ext cx="2507400" cy="858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49365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Staatsquoten </a:t>
            </a:r>
            <a:r>
              <a:rPr lang="de-DE" sz="2800">
                <a:latin typeface="Times New Roman" panose="02020603050405020304" pitchFamily="18" charset="0"/>
                <a:cs typeface="Times New Roman" panose="02020603050405020304" pitchFamily="18" charset="0"/>
              </a:rPr>
              <a:t>im Vergleich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9CD008C-EF8A-4A79-9478-C7A04A637E64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>
                <a:latin typeface="Times New Roman" panose="02020603050405020304" pitchFamily="18" charset="0"/>
                <a:cs typeface="Times New Roman" panose="02020603050405020304" pitchFamily="18" charset="0"/>
              </a:rPr>
              <a:t>Quelle: Staatsausgaben/BIP</a:t>
            </a:r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Eurostat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91FEE5B-A165-45EB-BA43-136581449846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9E0C15C-CF26-FF69-4C11-8E4D97058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70" y="551589"/>
            <a:ext cx="8455124" cy="3768951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BF5B1A5-16FA-4417-8E2E-007E8A4D59BE}"/>
              </a:ext>
            </a:extLst>
          </p:cNvPr>
          <p:cNvGrpSpPr/>
          <p:nvPr/>
        </p:nvGrpSpPr>
        <p:grpSpPr>
          <a:xfrm>
            <a:off x="8302787" y="146573"/>
            <a:ext cx="657000" cy="257400"/>
            <a:chOff x="8302787" y="146573"/>
            <a:chExt cx="657000" cy="25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EA3420A1-8734-497D-8E0F-6D317D073C3A}"/>
                    </a:ext>
                  </a:extLst>
                </p14:cNvPr>
                <p14:cNvContentPartPr/>
                <p14:nvPr/>
              </p14:nvContentPartPr>
              <p14:xfrm>
                <a:off x="8302787" y="146573"/>
                <a:ext cx="181800" cy="1648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EA3420A1-8734-497D-8E0F-6D317D073C3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467" y="142253"/>
                  <a:ext cx="19044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E3FFE1C-60E3-428E-A915-547A0B621802}"/>
                    </a:ext>
                  </a:extLst>
                </p14:cNvPr>
                <p14:cNvContentPartPr/>
                <p14:nvPr/>
              </p14:nvContentPartPr>
              <p14:xfrm>
                <a:off x="8517707" y="204533"/>
                <a:ext cx="151560" cy="1245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E3FFE1C-60E3-428E-A915-547A0B62180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513387" y="200213"/>
                  <a:ext cx="16020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F1637564-237A-4403-8AD3-5F244C8A795C}"/>
                    </a:ext>
                  </a:extLst>
                </p14:cNvPr>
                <p14:cNvContentPartPr/>
                <p14:nvPr/>
              </p14:nvContentPartPr>
              <p14:xfrm>
                <a:off x="8713547" y="175733"/>
                <a:ext cx="129240" cy="15516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F1637564-237A-4403-8AD3-5F244C8A795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709227" y="171413"/>
                  <a:ext cx="137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8F48C839-3066-404D-A744-CE19ED28D135}"/>
                    </a:ext>
                  </a:extLst>
                </p14:cNvPr>
                <p14:cNvContentPartPr/>
                <p14:nvPr/>
              </p14:nvContentPartPr>
              <p14:xfrm>
                <a:off x="8898947" y="171413"/>
                <a:ext cx="56160" cy="10116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8F48C839-3066-404D-A744-CE19ED28D13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894627" y="167093"/>
                  <a:ext cx="6480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C130AAC-CF9F-4E63-9BDC-34763D4A54D5}"/>
                    </a:ext>
                  </a:extLst>
                </p14:cNvPr>
                <p14:cNvContentPartPr/>
                <p14:nvPr/>
              </p14:nvContentPartPr>
              <p14:xfrm>
                <a:off x="8924867" y="249533"/>
                <a:ext cx="34920" cy="15444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C130AAC-CF9F-4E63-9BDC-34763D4A54D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920547" y="245213"/>
                  <a:ext cx="43560" cy="163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43C8021B-AC03-46A8-958B-033C6FED982D}"/>
                  </a:ext>
                </a:extLst>
              </p14:cNvPr>
              <p14:cNvContentPartPr/>
              <p14:nvPr/>
            </p14:nvContentPartPr>
            <p14:xfrm>
              <a:off x="365507" y="1389293"/>
              <a:ext cx="779760" cy="220824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43C8021B-AC03-46A8-958B-033C6FED982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1187" y="1384973"/>
                <a:ext cx="788400" cy="221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F7199596-41F5-4DB5-A524-E5B11AD4D42F}"/>
                  </a:ext>
                </a:extLst>
              </p14:cNvPr>
              <p14:cNvContentPartPr/>
              <p14:nvPr/>
            </p14:nvContentPartPr>
            <p14:xfrm>
              <a:off x="373067" y="1354013"/>
              <a:ext cx="481680" cy="207684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F7199596-41F5-4DB5-A524-E5B11AD4D42F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68747" y="1349693"/>
                <a:ext cx="490320" cy="208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C014D7FC-E8ED-4B73-BF9A-61405FA8E160}"/>
                  </a:ext>
                </a:extLst>
              </p14:cNvPr>
              <p14:cNvContentPartPr/>
              <p14:nvPr/>
            </p14:nvContentPartPr>
            <p14:xfrm>
              <a:off x="8036387" y="2215853"/>
              <a:ext cx="432360" cy="134856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C014D7FC-E8ED-4B73-BF9A-61405FA8E16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032067" y="2211533"/>
                <a:ext cx="441000" cy="135720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C0A4F5AC-F173-4000-A7AC-4AC9F380F63A}"/>
              </a:ext>
            </a:extLst>
          </p:cNvPr>
          <p:cNvGrpSpPr/>
          <p:nvPr/>
        </p:nvGrpSpPr>
        <p:grpSpPr>
          <a:xfrm>
            <a:off x="2291147" y="1620053"/>
            <a:ext cx="1026000" cy="1802520"/>
            <a:chOff x="2291147" y="1620053"/>
            <a:chExt cx="1026000" cy="1802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5C97201-C933-4E6A-B7A4-FC3A07FB1B8A}"/>
                    </a:ext>
                  </a:extLst>
                </p14:cNvPr>
                <p14:cNvContentPartPr/>
                <p14:nvPr/>
              </p14:nvContentPartPr>
              <p14:xfrm>
                <a:off x="2291147" y="1620053"/>
                <a:ext cx="288360" cy="167724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5C97201-C933-4E6A-B7A4-FC3A07FB1B8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286827" y="1615733"/>
                  <a:ext cx="297000" cy="168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58642D5-5C4E-4E73-BBC7-D25C96DC2DF4}"/>
                    </a:ext>
                  </a:extLst>
                </p14:cNvPr>
                <p14:cNvContentPartPr/>
                <p14:nvPr/>
              </p14:nvContentPartPr>
              <p14:xfrm>
                <a:off x="3019787" y="1684133"/>
                <a:ext cx="297360" cy="17384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58642D5-5C4E-4E73-BBC7-D25C96DC2DF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015467" y="1679813"/>
                  <a:ext cx="306000" cy="1747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8" name="Gruppieren 67">
            <a:extLst>
              <a:ext uri="{FF2B5EF4-FFF2-40B4-BE49-F238E27FC236}">
                <a16:creationId xmlns:a16="http://schemas.microsoft.com/office/drawing/2014/main" id="{A5B63D88-2B99-4BE3-A198-777164DE1D30}"/>
              </a:ext>
            </a:extLst>
          </p:cNvPr>
          <p:cNvGrpSpPr/>
          <p:nvPr/>
        </p:nvGrpSpPr>
        <p:grpSpPr>
          <a:xfrm>
            <a:off x="8342387" y="1331333"/>
            <a:ext cx="2957400" cy="1255320"/>
            <a:chOff x="8342387" y="1331333"/>
            <a:chExt cx="2957400" cy="1255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4231E15C-3094-42BF-BC71-214EA268D18D}"/>
                    </a:ext>
                  </a:extLst>
                </p14:cNvPr>
                <p14:cNvContentPartPr/>
                <p14:nvPr/>
              </p14:nvContentPartPr>
              <p14:xfrm>
                <a:off x="8391347" y="2184173"/>
                <a:ext cx="590760" cy="3754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4231E15C-3094-42BF-BC71-214EA268D18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387027" y="2179853"/>
                  <a:ext cx="599400" cy="38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0F5C96D8-BACC-4F4C-9DAB-F2E85C3F5E2B}"/>
                    </a:ext>
                  </a:extLst>
                </p14:cNvPr>
                <p14:cNvContentPartPr/>
                <p14:nvPr/>
              </p14:nvContentPartPr>
              <p14:xfrm>
                <a:off x="8342387" y="2367773"/>
                <a:ext cx="297720" cy="2188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0F5C96D8-BACC-4F4C-9DAB-F2E85C3F5E2B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338067" y="2363453"/>
                  <a:ext cx="30636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D69B18ED-864A-4711-AC45-A2AE94BFAF28}"/>
                    </a:ext>
                  </a:extLst>
                </p14:cNvPr>
                <p14:cNvContentPartPr/>
                <p14:nvPr/>
              </p14:nvContentPartPr>
              <p14:xfrm>
                <a:off x="9104507" y="2065373"/>
                <a:ext cx="49680" cy="1774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D69B18ED-864A-4711-AC45-A2AE94BFAF2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100187" y="2061053"/>
                  <a:ext cx="583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9A77038-B056-4A19-821D-E04B49763FB4}"/>
                    </a:ext>
                  </a:extLst>
                </p14:cNvPr>
                <p14:cNvContentPartPr/>
                <p14:nvPr/>
              </p14:nvContentPartPr>
              <p14:xfrm>
                <a:off x="9023507" y="2001293"/>
                <a:ext cx="185760" cy="23292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9A77038-B056-4A19-821D-E04B49763FB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019187" y="1996973"/>
                  <a:ext cx="19440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C123227F-C64B-4218-980D-1547F383E9A7}"/>
                    </a:ext>
                  </a:extLst>
                </p14:cNvPr>
                <p14:cNvContentPartPr/>
                <p14:nvPr/>
              </p14:nvContentPartPr>
              <p14:xfrm>
                <a:off x="9285587" y="1966733"/>
                <a:ext cx="42120" cy="15084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C123227F-C64B-4218-980D-1547F383E9A7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281267" y="1962413"/>
                  <a:ext cx="507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6F8BAFEE-F4A3-47ED-B41C-67B0B057B188}"/>
                    </a:ext>
                  </a:extLst>
                </p14:cNvPr>
                <p14:cNvContentPartPr/>
                <p14:nvPr/>
              </p14:nvContentPartPr>
              <p14:xfrm>
                <a:off x="9341027" y="1922093"/>
                <a:ext cx="50400" cy="2246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6F8BAFEE-F4A3-47ED-B41C-67B0B057B18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336707" y="1917773"/>
                  <a:ext cx="5904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64A6F47-E757-456B-B45B-DA990B1CE87F}"/>
                    </a:ext>
                  </a:extLst>
                </p14:cNvPr>
                <p14:cNvContentPartPr/>
                <p14:nvPr/>
              </p14:nvContentPartPr>
              <p14:xfrm>
                <a:off x="9257507" y="1850453"/>
                <a:ext cx="222840" cy="1260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64A6F47-E757-456B-B45B-DA990B1CE87F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253187" y="1846133"/>
                  <a:ext cx="2314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E7CAE1D-F32B-4C5A-B212-AF8F445AD2CD}"/>
                    </a:ext>
                  </a:extLst>
                </p14:cNvPr>
                <p14:cNvContentPartPr/>
                <p14:nvPr/>
              </p14:nvContentPartPr>
              <p14:xfrm>
                <a:off x="9569267" y="1902653"/>
                <a:ext cx="105120" cy="1008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E7CAE1D-F32B-4C5A-B212-AF8F445AD2CD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564947" y="1898333"/>
                  <a:ext cx="1137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81F8F05-5D51-4E46-A7AF-A517C622656E}"/>
                    </a:ext>
                  </a:extLst>
                </p14:cNvPr>
                <p14:cNvContentPartPr/>
                <p14:nvPr/>
              </p14:nvContentPartPr>
              <p14:xfrm>
                <a:off x="9727667" y="1636253"/>
                <a:ext cx="177840" cy="26352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81F8F05-5D51-4E46-A7AF-A517C622656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723347" y="1631933"/>
                  <a:ext cx="18648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D17B1FE9-7299-4899-BD99-35969D359F11}"/>
                    </a:ext>
                  </a:extLst>
                </p14:cNvPr>
                <p14:cNvContentPartPr/>
                <p14:nvPr/>
              </p14:nvContentPartPr>
              <p14:xfrm>
                <a:off x="9950147" y="1654973"/>
                <a:ext cx="115560" cy="1407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D17B1FE9-7299-4899-BD99-35969D359F1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945827" y="1650653"/>
                  <a:ext cx="1242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FCCFFC7A-DB7A-4D94-AFA8-883918E9D5FF}"/>
                    </a:ext>
                  </a:extLst>
                </p14:cNvPr>
                <p14:cNvContentPartPr/>
                <p14:nvPr/>
              </p14:nvContentPartPr>
              <p14:xfrm>
                <a:off x="10105667" y="1439693"/>
                <a:ext cx="137160" cy="2498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FCCFFC7A-DB7A-4D94-AFA8-883918E9D5FF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0101347" y="1435373"/>
                  <a:ext cx="14580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6F2A1E07-A2AB-4FF6-956C-EF37DF35312B}"/>
                    </a:ext>
                  </a:extLst>
                </p14:cNvPr>
                <p14:cNvContentPartPr/>
                <p14:nvPr/>
              </p14:nvContentPartPr>
              <p14:xfrm>
                <a:off x="10274147" y="1343573"/>
                <a:ext cx="533160" cy="28548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6F2A1E07-A2AB-4FF6-956C-EF37DF35312B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269827" y="1339253"/>
                  <a:ext cx="54180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232ABC8-5BA9-4DC4-A9F2-EA073E6A4D72}"/>
                    </a:ext>
                  </a:extLst>
                </p14:cNvPr>
                <p14:cNvContentPartPr/>
                <p14:nvPr/>
              </p14:nvContentPartPr>
              <p14:xfrm>
                <a:off x="9537587" y="2228453"/>
                <a:ext cx="219960" cy="1983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232ABC8-5BA9-4DC4-A9F2-EA073E6A4D72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9533267" y="2224133"/>
                  <a:ext cx="22860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03BE7714-0C78-463E-92D4-512E1E51E1C7}"/>
                    </a:ext>
                  </a:extLst>
                </p14:cNvPr>
                <p14:cNvContentPartPr/>
                <p14:nvPr/>
              </p14:nvContentPartPr>
              <p14:xfrm>
                <a:off x="9753587" y="2095973"/>
                <a:ext cx="122040" cy="2145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03BE7714-0C78-463E-92D4-512E1E51E1C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749267" y="2091653"/>
                  <a:ext cx="13068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76F8744A-11B6-45A8-84D8-F1631ABC1114}"/>
                    </a:ext>
                  </a:extLst>
                </p14:cNvPr>
                <p14:cNvContentPartPr/>
                <p14:nvPr/>
              </p14:nvContentPartPr>
              <p14:xfrm>
                <a:off x="9910547" y="2044133"/>
                <a:ext cx="29160" cy="1666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76F8744A-11B6-45A8-84D8-F1631ABC1114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906227" y="2039813"/>
                  <a:ext cx="378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B8E466E5-24C1-4B42-93D4-591C2885B7AA}"/>
                    </a:ext>
                  </a:extLst>
                </p14:cNvPr>
                <p14:cNvContentPartPr/>
                <p14:nvPr/>
              </p14:nvContentPartPr>
              <p14:xfrm>
                <a:off x="9973187" y="1839293"/>
                <a:ext cx="128520" cy="30600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B8E466E5-24C1-4B42-93D4-591C2885B7A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968867" y="1834973"/>
                  <a:ext cx="137160" cy="31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76B2CF4D-88EF-4391-94DD-685F7162590A}"/>
                    </a:ext>
                  </a:extLst>
                </p14:cNvPr>
                <p14:cNvContentPartPr/>
                <p14:nvPr/>
              </p14:nvContentPartPr>
              <p14:xfrm>
                <a:off x="10279187" y="1831733"/>
                <a:ext cx="259920" cy="16128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76B2CF4D-88EF-4391-94DD-685F7162590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274867" y="1827413"/>
                  <a:ext cx="2685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749CC943-004E-47C1-921E-DE9057E2EA50}"/>
                    </a:ext>
                  </a:extLst>
                </p14:cNvPr>
                <p14:cNvContentPartPr/>
                <p14:nvPr/>
              </p14:nvContentPartPr>
              <p14:xfrm>
                <a:off x="10629827" y="1615733"/>
                <a:ext cx="183960" cy="2584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749CC943-004E-47C1-921E-DE9057E2EA5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625507" y="1611413"/>
                  <a:ext cx="19260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A7191152-90CB-40CB-A7F7-A3A41CDB88A0}"/>
                    </a:ext>
                  </a:extLst>
                </p14:cNvPr>
                <p14:cNvContentPartPr/>
                <p14:nvPr/>
              </p14:nvContentPartPr>
              <p14:xfrm>
                <a:off x="10867067" y="1525733"/>
                <a:ext cx="149040" cy="2073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A7191152-90CB-40CB-A7F7-A3A41CDB88A0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862747" y="1521413"/>
                  <a:ext cx="15768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4167DA18-94E0-4231-9F76-F359A5AA9F75}"/>
                    </a:ext>
                  </a:extLst>
                </p14:cNvPr>
                <p14:cNvContentPartPr/>
                <p14:nvPr/>
              </p14:nvContentPartPr>
              <p14:xfrm>
                <a:off x="11118347" y="1408733"/>
                <a:ext cx="85680" cy="2257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4167DA18-94E0-4231-9F76-F359A5AA9F7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114027" y="1404413"/>
                  <a:ext cx="9432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D403786A-F657-4AB2-A33D-9B4D8269D39B}"/>
                    </a:ext>
                  </a:extLst>
                </p14:cNvPr>
                <p14:cNvContentPartPr/>
                <p14:nvPr/>
              </p14:nvContentPartPr>
              <p14:xfrm>
                <a:off x="10988387" y="1331333"/>
                <a:ext cx="140760" cy="14004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D403786A-F657-4AB2-A33D-9B4D8269D39B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0984067" y="1327013"/>
                  <a:ext cx="1494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C630F07B-1E1E-4E51-B2A2-EEEF70B5518E}"/>
                    </a:ext>
                  </a:extLst>
                </p14:cNvPr>
                <p14:cNvContentPartPr/>
                <p14:nvPr/>
              </p14:nvContentPartPr>
              <p14:xfrm>
                <a:off x="11176667" y="1499093"/>
                <a:ext cx="123120" cy="14256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C630F07B-1E1E-4E51-B2A2-EEEF70B5518E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1172347" y="1494773"/>
                  <a:ext cx="131760" cy="151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86106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A2731-253C-28F2-F62A-950A33680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08C57AA-2AA9-D1BA-3DD0-BFCF83A62DCA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Militärausgaben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E108460-51F1-3FE3-057D-69A8048A017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 SIPRI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9EBB93D-A9D2-AD98-96B9-BAA9E469361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9C6793B-F9D3-957D-D629-C87A15036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115" y="899118"/>
            <a:ext cx="4958343" cy="298028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4D05BD5-371E-F1FB-652C-CB80BCE63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" y="551589"/>
            <a:ext cx="6934573" cy="5920207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181745FF-D6F3-41D8-BDCD-18F1377FC699}"/>
              </a:ext>
            </a:extLst>
          </p:cNvPr>
          <p:cNvGrpSpPr/>
          <p:nvPr/>
        </p:nvGrpSpPr>
        <p:grpSpPr>
          <a:xfrm>
            <a:off x="5801507" y="693773"/>
            <a:ext cx="704880" cy="222480"/>
            <a:chOff x="5801507" y="693773"/>
            <a:chExt cx="704880" cy="222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31BB53A0-6E81-42C3-BDA4-501A1EB83656}"/>
                    </a:ext>
                  </a:extLst>
                </p14:cNvPr>
                <p14:cNvContentPartPr/>
                <p14:nvPr/>
              </p14:nvContentPartPr>
              <p14:xfrm>
                <a:off x="5801507" y="725453"/>
                <a:ext cx="157680" cy="14760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31BB53A0-6E81-42C3-BDA4-501A1EB8365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797187" y="721133"/>
                  <a:ext cx="16632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A5D9B13-2B28-4E98-9B44-7C152072DB4A}"/>
                    </a:ext>
                  </a:extLst>
                </p14:cNvPr>
                <p14:cNvContentPartPr/>
                <p14:nvPr/>
              </p14:nvContentPartPr>
              <p14:xfrm>
                <a:off x="6026507" y="721493"/>
                <a:ext cx="155520" cy="14400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A5D9B13-2B28-4E98-9B44-7C152072DB4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022187" y="717173"/>
                  <a:ext cx="1641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38943A97-D4A0-46C2-A556-3916A9783D5E}"/>
                    </a:ext>
                  </a:extLst>
                </p14:cNvPr>
                <p14:cNvContentPartPr/>
                <p14:nvPr/>
              </p14:nvContentPartPr>
              <p14:xfrm>
                <a:off x="6228467" y="708533"/>
                <a:ext cx="159840" cy="1501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38943A97-D4A0-46C2-A556-3916A9783D5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224147" y="704213"/>
                  <a:ext cx="1684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B4F65400-1C73-48FC-AFD4-3035D7DEF26D}"/>
                    </a:ext>
                  </a:extLst>
                </p14:cNvPr>
                <p14:cNvContentPartPr/>
                <p14:nvPr/>
              </p14:nvContentPartPr>
              <p14:xfrm>
                <a:off x="6410987" y="693773"/>
                <a:ext cx="95400" cy="2224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B4F65400-1C73-48FC-AFD4-3035D7DEF26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406667" y="689453"/>
                  <a:ext cx="104040" cy="231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106AC91-FBA9-4B8C-9D78-7CCB2D2C9BF9}"/>
              </a:ext>
            </a:extLst>
          </p:cNvPr>
          <p:cNvGrpSpPr/>
          <p:nvPr/>
        </p:nvGrpSpPr>
        <p:grpSpPr>
          <a:xfrm>
            <a:off x="7351667" y="3925133"/>
            <a:ext cx="1724040" cy="223920"/>
            <a:chOff x="7351667" y="3925133"/>
            <a:chExt cx="1724040" cy="223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13D513E7-3AB7-4273-8A34-4E051CFFD43E}"/>
                    </a:ext>
                  </a:extLst>
                </p14:cNvPr>
                <p14:cNvContentPartPr/>
                <p14:nvPr/>
              </p14:nvContentPartPr>
              <p14:xfrm>
                <a:off x="7351667" y="3985973"/>
                <a:ext cx="154080" cy="1630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13D513E7-3AB7-4273-8A34-4E051CFFD43E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347347" y="3981653"/>
                  <a:ext cx="1627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EEBB93A-F57F-4419-A12C-D28E52BF9AA0}"/>
                    </a:ext>
                  </a:extLst>
                </p14:cNvPr>
                <p14:cNvContentPartPr/>
                <p14:nvPr/>
              </p14:nvContentPartPr>
              <p14:xfrm>
                <a:off x="7435907" y="4058333"/>
                <a:ext cx="209520" cy="781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EEBB93A-F57F-4419-A12C-D28E52BF9AA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431587" y="4054013"/>
                  <a:ext cx="2181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617EFFBA-5471-4C41-8BC6-5839CC99325E}"/>
                    </a:ext>
                  </a:extLst>
                </p14:cNvPr>
                <p14:cNvContentPartPr/>
                <p14:nvPr/>
              </p14:nvContentPartPr>
              <p14:xfrm>
                <a:off x="7673867" y="4034573"/>
                <a:ext cx="148680" cy="9036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617EFFBA-5471-4C41-8BC6-5839CC99325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669547" y="4030253"/>
                  <a:ext cx="15732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1294F28-F8DC-431F-B68A-E967F0869067}"/>
                    </a:ext>
                  </a:extLst>
                </p14:cNvPr>
                <p14:cNvContentPartPr/>
                <p14:nvPr/>
              </p14:nvContentPartPr>
              <p14:xfrm>
                <a:off x="7833707" y="3959333"/>
                <a:ext cx="131040" cy="1548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1294F28-F8DC-431F-B68A-E967F0869067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829387" y="3955013"/>
                  <a:ext cx="13968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93A6E20-44EB-4DD1-8289-1A03AF0AE20A}"/>
                    </a:ext>
                  </a:extLst>
                </p14:cNvPr>
                <p14:cNvContentPartPr/>
                <p14:nvPr/>
              </p14:nvContentPartPr>
              <p14:xfrm>
                <a:off x="7964747" y="4024493"/>
                <a:ext cx="83880" cy="892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93A6E20-44EB-4DD1-8289-1A03AF0AE20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960427" y="4020173"/>
                  <a:ext cx="9252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484AA8C-6F6F-4331-BFE8-411EB1D08BBC}"/>
                    </a:ext>
                  </a:extLst>
                </p14:cNvPr>
                <p14:cNvContentPartPr/>
                <p14:nvPr/>
              </p14:nvContentPartPr>
              <p14:xfrm>
                <a:off x="8107307" y="4038173"/>
                <a:ext cx="24480" cy="950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484AA8C-6F6F-4331-BFE8-411EB1D08BB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102987" y="4033853"/>
                  <a:ext cx="3312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DC7E6D76-030B-4464-8696-3B8B5C7199ED}"/>
                    </a:ext>
                  </a:extLst>
                </p14:cNvPr>
                <p14:cNvContentPartPr/>
                <p14:nvPr/>
              </p14:nvContentPartPr>
              <p14:xfrm>
                <a:off x="8330147" y="3985253"/>
                <a:ext cx="45000" cy="12420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DC7E6D76-030B-4464-8696-3B8B5C7199ED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325827" y="3980933"/>
                  <a:ext cx="536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C70A7F14-7E3B-4F04-9851-7ED5E8EF7428}"/>
                    </a:ext>
                  </a:extLst>
                </p14:cNvPr>
                <p14:cNvContentPartPr/>
                <p14:nvPr/>
              </p14:nvContentPartPr>
              <p14:xfrm>
                <a:off x="8233307" y="3968333"/>
                <a:ext cx="180360" cy="1569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C70A7F14-7E3B-4F04-9851-7ED5E8EF742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228987" y="3964013"/>
                  <a:ext cx="18900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CD7998D5-A723-42D5-B741-2FC00E72373B}"/>
                    </a:ext>
                  </a:extLst>
                </p14:cNvPr>
                <p14:cNvContentPartPr/>
                <p14:nvPr/>
              </p14:nvContentPartPr>
              <p14:xfrm>
                <a:off x="8425547" y="4015853"/>
                <a:ext cx="111240" cy="824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CD7998D5-A723-42D5-B741-2FC00E72373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421227" y="4011533"/>
                  <a:ext cx="11988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8792B0FF-150B-4442-AFE8-42258AAE279A}"/>
                    </a:ext>
                  </a:extLst>
                </p14:cNvPr>
                <p14:cNvContentPartPr/>
                <p14:nvPr/>
              </p14:nvContentPartPr>
              <p14:xfrm>
                <a:off x="8535347" y="4013333"/>
                <a:ext cx="105120" cy="1054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8792B0FF-150B-4442-AFE8-42258AAE279A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531027" y="4009013"/>
                  <a:ext cx="11376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2705D9B-2031-4162-903A-D2D5F282D56D}"/>
                    </a:ext>
                  </a:extLst>
                </p14:cNvPr>
                <p14:cNvContentPartPr/>
                <p14:nvPr/>
              </p14:nvContentPartPr>
              <p14:xfrm>
                <a:off x="8643707" y="3925133"/>
                <a:ext cx="330480" cy="1782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2705D9B-2031-4162-903A-D2D5F282D56D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639387" y="3920813"/>
                  <a:ext cx="33912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E9BEAB8D-D656-4912-A25F-67CB476DE10F}"/>
                    </a:ext>
                  </a:extLst>
                </p14:cNvPr>
                <p14:cNvContentPartPr/>
                <p14:nvPr/>
              </p14:nvContentPartPr>
              <p14:xfrm>
                <a:off x="8976707" y="3948893"/>
                <a:ext cx="32760" cy="136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E9BEAB8D-D656-4912-A25F-67CB476DE10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972387" y="3944573"/>
                  <a:ext cx="414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E5CCA543-B48A-42C7-B835-57A072F46F1C}"/>
                    </a:ext>
                  </a:extLst>
                </p14:cNvPr>
                <p14:cNvContentPartPr/>
                <p14:nvPr/>
              </p14:nvContentPartPr>
              <p14:xfrm>
                <a:off x="8976707" y="3976973"/>
                <a:ext cx="99000" cy="1065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E5CCA543-B48A-42C7-B835-57A072F46F1C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8972387" y="3972653"/>
                  <a:ext cx="107640" cy="115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046B61E6-4D34-4881-AF5C-77339160AF7C}"/>
                  </a:ext>
                </a:extLst>
              </p14:cNvPr>
              <p14:cNvContentPartPr/>
              <p14:nvPr/>
            </p14:nvContentPartPr>
            <p14:xfrm>
              <a:off x="1912067" y="2904893"/>
              <a:ext cx="1122120" cy="30492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046B61E6-4D34-4881-AF5C-77339160AF7C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1907747" y="2900573"/>
                <a:ext cx="1130760" cy="31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1729ECCD-8B1C-4A22-99A2-154FD3953947}"/>
                  </a:ext>
                </a:extLst>
              </p14:cNvPr>
              <p14:cNvContentPartPr/>
              <p14:nvPr/>
            </p14:nvContentPartPr>
            <p14:xfrm>
              <a:off x="1787507" y="4549733"/>
              <a:ext cx="2253960" cy="33264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1729ECCD-8B1C-4A22-99A2-154FD3953947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783187" y="4545413"/>
                <a:ext cx="2262600" cy="34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3A303E2B-2ECA-416A-BFAC-AB4A01900AB8}"/>
                  </a:ext>
                </a:extLst>
              </p14:cNvPr>
              <p14:cNvContentPartPr/>
              <p14:nvPr/>
            </p14:nvContentPartPr>
            <p14:xfrm>
              <a:off x="9596627" y="2571893"/>
              <a:ext cx="541080" cy="27792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3A303E2B-2ECA-416A-BFAC-AB4A01900AB8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9592307" y="2567573"/>
                <a:ext cx="54972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9723EB94-B36F-427F-B350-2DA30940784E}"/>
                  </a:ext>
                </a:extLst>
              </p14:cNvPr>
              <p14:cNvContentPartPr/>
              <p14:nvPr/>
            </p14:nvContentPartPr>
            <p14:xfrm>
              <a:off x="9559547" y="2551733"/>
              <a:ext cx="541800" cy="27324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9723EB94-B36F-427F-B350-2DA30940784E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9555227" y="2547413"/>
                <a:ext cx="550440" cy="28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B3600009-944A-4B69-8D19-FC54753DCD25}"/>
                  </a:ext>
                </a:extLst>
              </p14:cNvPr>
              <p14:cNvContentPartPr/>
              <p14:nvPr/>
            </p14:nvContentPartPr>
            <p14:xfrm>
              <a:off x="10846547" y="2445173"/>
              <a:ext cx="466920" cy="16632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B3600009-944A-4B69-8D19-FC54753DCD25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842227" y="2440853"/>
                <a:ext cx="475560" cy="17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5494A627-425E-4D3B-9BC3-9FCC09AAA6BB}"/>
                  </a:ext>
                </a:extLst>
              </p14:cNvPr>
              <p14:cNvContentPartPr/>
              <p14:nvPr/>
            </p14:nvContentPartPr>
            <p14:xfrm>
              <a:off x="1814147" y="1744253"/>
              <a:ext cx="1019160" cy="30168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5494A627-425E-4D3B-9BC3-9FCC09AAA6BB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809827" y="1739933"/>
                <a:ext cx="1027800" cy="31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37F69A29-89FA-4CC9-A7CD-411C8D27EDAC}"/>
                  </a:ext>
                </a:extLst>
              </p14:cNvPr>
              <p14:cNvContentPartPr/>
              <p14:nvPr/>
            </p14:nvContentPartPr>
            <p14:xfrm>
              <a:off x="11659067" y="1464173"/>
              <a:ext cx="363240" cy="39528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37F69A29-89FA-4CC9-A7CD-411C8D27EDAC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1654747" y="1459853"/>
                <a:ext cx="371880" cy="40392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8DC277D9-A528-4E28-ADFA-69E0F9B50C14}"/>
              </a:ext>
            </a:extLst>
          </p:cNvPr>
          <p:cNvGrpSpPr/>
          <p:nvPr/>
        </p:nvGrpSpPr>
        <p:grpSpPr>
          <a:xfrm>
            <a:off x="3985307" y="3488453"/>
            <a:ext cx="2252880" cy="1137600"/>
            <a:chOff x="3985307" y="3488453"/>
            <a:chExt cx="2252880" cy="1137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5AC1D8BF-09C4-4603-9D1F-89B3ACE6813B}"/>
                    </a:ext>
                  </a:extLst>
                </p14:cNvPr>
                <p14:cNvContentPartPr/>
                <p14:nvPr/>
              </p14:nvContentPartPr>
              <p14:xfrm>
                <a:off x="4094387" y="4245893"/>
                <a:ext cx="487800" cy="35136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5AC1D8BF-09C4-4603-9D1F-89B3ACE6813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4090067" y="4241573"/>
                  <a:ext cx="496440" cy="36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E503FFE-2F5E-4C40-B27C-835E1D0EF825}"/>
                    </a:ext>
                  </a:extLst>
                </p14:cNvPr>
                <p14:cNvContentPartPr/>
                <p14:nvPr/>
              </p14:nvContentPartPr>
              <p14:xfrm>
                <a:off x="3985307" y="4420133"/>
                <a:ext cx="406440" cy="2059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E503FFE-2F5E-4C40-B27C-835E1D0EF825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980987" y="4415813"/>
                  <a:ext cx="41508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069F200A-3812-4C9E-9043-4B9BA895E3D6}"/>
                    </a:ext>
                  </a:extLst>
                </p14:cNvPr>
                <p14:cNvContentPartPr/>
                <p14:nvPr/>
              </p14:nvContentPartPr>
              <p14:xfrm>
                <a:off x="4755347" y="3888413"/>
                <a:ext cx="110160" cy="1778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069F200A-3812-4C9E-9043-4B9BA895E3D6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4751027" y="3884093"/>
                  <a:ext cx="118800" cy="18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A5DBD95-420E-4662-A3B3-51B427D2527B}"/>
                    </a:ext>
                  </a:extLst>
                </p14:cNvPr>
                <p14:cNvContentPartPr/>
                <p14:nvPr/>
              </p14:nvContentPartPr>
              <p14:xfrm>
                <a:off x="4880987" y="3798413"/>
                <a:ext cx="338040" cy="21960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A5DBD95-420E-4662-A3B3-51B427D2527B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876667" y="3794093"/>
                  <a:ext cx="34668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51893207-1F79-4AFF-84A8-99AF6A1B57B0}"/>
                    </a:ext>
                  </a:extLst>
                </p14:cNvPr>
                <p14:cNvContentPartPr/>
                <p14:nvPr/>
              </p14:nvContentPartPr>
              <p14:xfrm>
                <a:off x="5188067" y="3837653"/>
                <a:ext cx="113040" cy="1051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51893207-1F79-4AFF-84A8-99AF6A1B57B0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5183747" y="3833333"/>
                  <a:ext cx="1216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8F918DE-33E5-4159-87F8-609189DEFBE5}"/>
                    </a:ext>
                  </a:extLst>
                </p14:cNvPr>
                <p14:cNvContentPartPr/>
                <p14:nvPr/>
              </p14:nvContentPartPr>
              <p14:xfrm>
                <a:off x="5404067" y="3664133"/>
                <a:ext cx="50400" cy="21240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8F918DE-33E5-4159-87F8-609189DEFBE5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5399747" y="3659813"/>
                  <a:ext cx="590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B0DD2260-2563-4DC0-94D3-2E96590EC720}"/>
                    </a:ext>
                  </a:extLst>
                </p14:cNvPr>
                <p14:cNvContentPartPr/>
                <p14:nvPr/>
              </p14:nvContentPartPr>
              <p14:xfrm>
                <a:off x="5224427" y="3817493"/>
                <a:ext cx="122760" cy="1389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B0DD2260-2563-4DC0-94D3-2E96590EC720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220107" y="3813173"/>
                  <a:ext cx="1314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FEBFE3CD-E66A-483A-9554-964A5B8069A4}"/>
                    </a:ext>
                  </a:extLst>
                </p14:cNvPr>
                <p14:cNvContentPartPr/>
                <p14:nvPr/>
              </p14:nvContentPartPr>
              <p14:xfrm>
                <a:off x="5505227" y="3690053"/>
                <a:ext cx="285120" cy="2595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FEBFE3CD-E66A-483A-9554-964A5B8069A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500907" y="3685733"/>
                  <a:ext cx="29376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7F27B9D1-A530-4468-A0F0-F32607C6C646}"/>
                    </a:ext>
                  </a:extLst>
                </p14:cNvPr>
                <p14:cNvContentPartPr/>
                <p14:nvPr/>
              </p14:nvContentPartPr>
              <p14:xfrm>
                <a:off x="5770907" y="3599333"/>
                <a:ext cx="142200" cy="2235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7F27B9D1-A530-4468-A0F0-F32607C6C646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5766587" y="3595013"/>
                  <a:ext cx="15084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90E11B5B-BDAE-4368-9702-05D56082828F}"/>
                    </a:ext>
                  </a:extLst>
                </p14:cNvPr>
                <p14:cNvContentPartPr/>
                <p14:nvPr/>
              </p14:nvContentPartPr>
              <p14:xfrm>
                <a:off x="5892227" y="3600053"/>
                <a:ext cx="26280" cy="118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90E11B5B-BDAE-4368-9702-05D56082828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5887907" y="3595733"/>
                  <a:ext cx="349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91EC8C28-FF22-4382-8F28-C0CAB2431AE1}"/>
                    </a:ext>
                  </a:extLst>
                </p14:cNvPr>
                <p14:cNvContentPartPr/>
                <p14:nvPr/>
              </p14:nvContentPartPr>
              <p14:xfrm>
                <a:off x="5919227" y="3488453"/>
                <a:ext cx="216360" cy="214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91EC8C28-FF22-4382-8F28-C0CAB2431AE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5914907" y="3484133"/>
                  <a:ext cx="2250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ADE1F65-9E60-486C-9A89-537BC40B9AA2}"/>
                    </a:ext>
                  </a:extLst>
                </p14:cNvPr>
                <p14:cNvContentPartPr/>
                <p14:nvPr/>
              </p14:nvContentPartPr>
              <p14:xfrm>
                <a:off x="6132347" y="3528053"/>
                <a:ext cx="105840" cy="1875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ADE1F65-9E60-486C-9A89-537BC40B9AA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128027" y="3523733"/>
                  <a:ext cx="11448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9F0A51E-8C8C-4DEF-9DED-2CFEAA4DF9C9}"/>
                    </a:ext>
                  </a:extLst>
                </p14:cNvPr>
                <p14:cNvContentPartPr/>
                <p14:nvPr/>
              </p14:nvContentPartPr>
              <p14:xfrm>
                <a:off x="5297867" y="4121333"/>
                <a:ext cx="113400" cy="1724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9F0A51E-8C8C-4DEF-9DED-2CFEAA4DF9C9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293547" y="4117013"/>
                  <a:ext cx="1220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25DCF542-5121-4611-AC8B-53FBDC0470F6}"/>
                    </a:ext>
                  </a:extLst>
                </p14:cNvPr>
                <p14:cNvContentPartPr/>
                <p14:nvPr/>
              </p14:nvContentPartPr>
              <p14:xfrm>
                <a:off x="5388227" y="4007573"/>
                <a:ext cx="186840" cy="2055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25DCF542-5121-4611-AC8B-53FBDC0470F6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383907" y="4003253"/>
                  <a:ext cx="1954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5ECB86A1-D8C0-48B0-80C2-52868C5D63D1}"/>
                    </a:ext>
                  </a:extLst>
                </p14:cNvPr>
                <p14:cNvContentPartPr/>
                <p14:nvPr/>
              </p14:nvContentPartPr>
              <p14:xfrm>
                <a:off x="5595947" y="3996773"/>
                <a:ext cx="73080" cy="15048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5ECB86A1-D8C0-48B0-80C2-52868C5D63D1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591627" y="3992453"/>
                  <a:ext cx="8172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CB82EF08-E31B-4CE2-885B-2512D0033252}"/>
                    </a:ext>
                  </a:extLst>
                </p14:cNvPr>
                <p14:cNvContentPartPr/>
                <p14:nvPr/>
              </p14:nvContentPartPr>
              <p14:xfrm>
                <a:off x="5684867" y="4042853"/>
                <a:ext cx="22320" cy="644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CB82EF08-E31B-4CE2-885B-2512D0033252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680547" y="4038533"/>
                  <a:ext cx="3096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B8B2BFA-CB14-4A91-8D3B-684901AD9D30}"/>
                    </a:ext>
                  </a:extLst>
                </p14:cNvPr>
                <p14:cNvContentPartPr/>
                <p14:nvPr/>
              </p14:nvContentPartPr>
              <p14:xfrm>
                <a:off x="5751827" y="3910013"/>
                <a:ext cx="37440" cy="23472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B8B2BFA-CB14-4A91-8D3B-684901AD9D30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747507" y="3905693"/>
                  <a:ext cx="46080" cy="243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881870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0885E-3A54-DBF0-4544-A0D63B3C3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E000E517-155C-DA49-A5D1-D6B36AD8ACF1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Bildungsausgaben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FE30AF0-E7B8-C6C2-4E36-0E2BC07C6594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 OECD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C0F7209-870C-03C7-FC7E-B1D294DFDA78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90049A3-6BA2-A32A-57AD-33B06214B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8" y="731003"/>
            <a:ext cx="8642425" cy="4435357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3DC776D-C017-457D-AF52-7B399D618C44}"/>
              </a:ext>
            </a:extLst>
          </p:cNvPr>
          <p:cNvGrpSpPr/>
          <p:nvPr/>
        </p:nvGrpSpPr>
        <p:grpSpPr>
          <a:xfrm>
            <a:off x="4699547" y="1621133"/>
            <a:ext cx="664200" cy="2021760"/>
            <a:chOff x="4699547" y="1621133"/>
            <a:chExt cx="664200" cy="2021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DA0037A9-E8C5-4AD8-A82F-FF7347529EEA}"/>
                    </a:ext>
                  </a:extLst>
                </p14:cNvPr>
                <p14:cNvContentPartPr/>
                <p14:nvPr/>
              </p14:nvContentPartPr>
              <p14:xfrm>
                <a:off x="4699547" y="2272013"/>
                <a:ext cx="216360" cy="13708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DA0037A9-E8C5-4AD8-A82F-FF7347529EE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695227" y="2267693"/>
                  <a:ext cx="225000" cy="137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97333B90-8B0B-4174-B0AA-F9E3B6C97AC9}"/>
                    </a:ext>
                  </a:extLst>
                </p14:cNvPr>
                <p14:cNvContentPartPr/>
                <p14:nvPr/>
              </p14:nvContentPartPr>
              <p14:xfrm>
                <a:off x="4941827" y="1621133"/>
                <a:ext cx="421920" cy="49428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97333B90-8B0B-4174-B0AA-F9E3B6C97AC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937507" y="1616813"/>
                  <a:ext cx="430560" cy="50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801CE71-E103-4F9D-84A9-1F74943422D8}"/>
                    </a:ext>
                  </a:extLst>
                </p14:cNvPr>
                <p14:cNvContentPartPr/>
                <p14:nvPr/>
              </p14:nvContentPartPr>
              <p14:xfrm>
                <a:off x="4884227" y="1875653"/>
                <a:ext cx="242640" cy="34632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801CE71-E103-4F9D-84A9-1F74943422D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879907" y="1871333"/>
                  <a:ext cx="251280" cy="354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11BEB723-F539-4CB3-A227-B6E96B1B7A90}"/>
              </a:ext>
            </a:extLst>
          </p:cNvPr>
          <p:cNvGrpSpPr/>
          <p:nvPr/>
        </p:nvGrpSpPr>
        <p:grpSpPr>
          <a:xfrm>
            <a:off x="5543747" y="837773"/>
            <a:ext cx="1603080" cy="748800"/>
            <a:chOff x="5543747" y="837773"/>
            <a:chExt cx="1603080" cy="748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89AFDE63-9B07-4694-8116-E829E48C1ADF}"/>
                    </a:ext>
                  </a:extLst>
                </p14:cNvPr>
                <p14:cNvContentPartPr/>
                <p14:nvPr/>
              </p14:nvContentPartPr>
              <p14:xfrm>
                <a:off x="5543747" y="1461293"/>
                <a:ext cx="198000" cy="1252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89AFDE63-9B07-4694-8116-E829E48C1AD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539427" y="1456973"/>
                  <a:ext cx="2066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549C972-3301-477D-B3D7-1C8C52F2FCFC}"/>
                    </a:ext>
                  </a:extLst>
                </p14:cNvPr>
                <p14:cNvContentPartPr/>
                <p14:nvPr/>
              </p14:nvContentPartPr>
              <p14:xfrm>
                <a:off x="5773067" y="1346453"/>
                <a:ext cx="198360" cy="2113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549C972-3301-477D-B3D7-1C8C52F2FCF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768747" y="1342133"/>
                  <a:ext cx="20700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C7EA508C-0A99-405B-AC55-3FAB241726DE}"/>
                    </a:ext>
                  </a:extLst>
                </p14:cNvPr>
                <p14:cNvContentPartPr/>
                <p14:nvPr/>
              </p14:nvContentPartPr>
              <p14:xfrm>
                <a:off x="5955587" y="1403693"/>
                <a:ext cx="70200" cy="784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C7EA508C-0A99-405B-AC55-3FAB241726DE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951267" y="1399373"/>
                  <a:ext cx="7884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2B59F72E-8279-4849-91E2-FA238D05CD90}"/>
                    </a:ext>
                  </a:extLst>
                </p14:cNvPr>
                <p14:cNvContentPartPr/>
                <p14:nvPr/>
              </p14:nvContentPartPr>
              <p14:xfrm>
                <a:off x="6030827" y="1381373"/>
                <a:ext cx="78480" cy="838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2B59F72E-8279-4849-91E2-FA238D05CD9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026507" y="1377053"/>
                  <a:ext cx="871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972D676-1771-46FF-A003-8DB98385D684}"/>
                    </a:ext>
                  </a:extLst>
                </p14:cNvPr>
                <p14:cNvContentPartPr/>
                <p14:nvPr/>
              </p14:nvContentPartPr>
              <p14:xfrm>
                <a:off x="6313427" y="1194533"/>
                <a:ext cx="181080" cy="2012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972D676-1771-46FF-A003-8DB98385D68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6309107" y="1190213"/>
                  <a:ext cx="18972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0F75AC2-7BF5-4EB8-8E0D-A280F2E1A64F}"/>
                    </a:ext>
                  </a:extLst>
                </p14:cNvPr>
                <p14:cNvContentPartPr/>
                <p14:nvPr/>
              </p14:nvContentPartPr>
              <p14:xfrm>
                <a:off x="6531587" y="1010573"/>
                <a:ext cx="234360" cy="3247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0F75AC2-7BF5-4EB8-8E0D-A280F2E1A64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527267" y="1006253"/>
                  <a:ext cx="24300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0D33C1F-BACE-4B7D-B62C-FC1FD8B7C8CF}"/>
                    </a:ext>
                  </a:extLst>
                </p14:cNvPr>
                <p14:cNvContentPartPr/>
                <p14:nvPr/>
              </p14:nvContentPartPr>
              <p14:xfrm>
                <a:off x="6827867" y="893933"/>
                <a:ext cx="221760" cy="3794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0D33C1F-BACE-4B7D-B62C-FC1FD8B7C8C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823547" y="889613"/>
                  <a:ext cx="230400" cy="38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871B0390-9E12-4F23-BD30-F0116689C8E1}"/>
                    </a:ext>
                  </a:extLst>
                </p14:cNvPr>
                <p14:cNvContentPartPr/>
                <p14:nvPr/>
              </p14:nvContentPartPr>
              <p14:xfrm>
                <a:off x="7044587" y="837773"/>
                <a:ext cx="102240" cy="2584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871B0390-9E12-4F23-BD30-F0116689C8E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7040267" y="833453"/>
                  <a:ext cx="110880" cy="26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48F7229-1F2D-48C0-8D41-26D423145578}"/>
                    </a:ext>
                  </a:extLst>
                </p14:cNvPr>
                <p14:cNvContentPartPr/>
                <p14:nvPr/>
              </p14:nvContentPartPr>
              <p14:xfrm>
                <a:off x="6486587" y="977813"/>
                <a:ext cx="16920" cy="374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48F7229-1F2D-48C0-8D41-26D42314557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482267" y="973493"/>
                  <a:ext cx="25560" cy="46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1DD16938-1733-4EAC-A4FD-1D64B242FD00}"/>
              </a:ext>
            </a:extLst>
          </p:cNvPr>
          <p:cNvGrpSpPr/>
          <p:nvPr/>
        </p:nvGrpSpPr>
        <p:grpSpPr>
          <a:xfrm>
            <a:off x="7443467" y="484973"/>
            <a:ext cx="632520" cy="199440"/>
            <a:chOff x="7443467" y="484973"/>
            <a:chExt cx="632520" cy="199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DA4A523A-39FD-4D1B-A2BD-CD26C4C88BF1}"/>
                    </a:ext>
                  </a:extLst>
                </p14:cNvPr>
                <p14:cNvContentPartPr/>
                <p14:nvPr/>
              </p14:nvContentPartPr>
              <p14:xfrm>
                <a:off x="7443467" y="485333"/>
                <a:ext cx="147240" cy="1782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DA4A523A-39FD-4D1B-A2BD-CD26C4C88BF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439147" y="481013"/>
                  <a:ext cx="15588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21FDADF-A827-429B-A506-33311AA7BCFF}"/>
                    </a:ext>
                  </a:extLst>
                </p14:cNvPr>
                <p14:cNvContentPartPr/>
                <p14:nvPr/>
              </p14:nvContentPartPr>
              <p14:xfrm>
                <a:off x="7626347" y="540773"/>
                <a:ext cx="151920" cy="1288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21FDADF-A827-429B-A506-33311AA7BCF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7622027" y="536453"/>
                  <a:ext cx="1605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D9095D28-8D7B-4CE4-A1BA-2A9967A7B563}"/>
                    </a:ext>
                  </a:extLst>
                </p14:cNvPr>
                <p14:cNvContentPartPr/>
                <p14:nvPr/>
              </p14:nvContentPartPr>
              <p14:xfrm>
                <a:off x="7809947" y="501893"/>
                <a:ext cx="165600" cy="1551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D9095D28-8D7B-4CE4-A1BA-2A9967A7B563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805627" y="497573"/>
                  <a:ext cx="17424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7702140-B0E4-49BB-8F99-9E3B7B66D781}"/>
                    </a:ext>
                  </a:extLst>
                </p14:cNvPr>
                <p14:cNvContentPartPr/>
                <p14:nvPr/>
              </p14:nvContentPartPr>
              <p14:xfrm>
                <a:off x="8008307" y="484973"/>
                <a:ext cx="67680" cy="1994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7702140-B0E4-49BB-8F99-9E3B7B66D78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003987" y="480653"/>
                  <a:ext cx="76320" cy="208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02629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ist der Staat?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63507" y="1246501"/>
            <a:ext cx="4398380" cy="4889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Gebietskörperschaften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Normengerüst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Sozialversicherungen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Unternehmen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Individuen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E04758F-FBD7-484C-8710-0FF59B8C70E9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7136600-621B-494C-A975-D3E9A47AC601}"/>
                  </a:ext>
                </a:extLst>
              </p14:cNvPr>
              <p14:cNvContentPartPr/>
              <p14:nvPr/>
            </p14:nvContentPartPr>
            <p14:xfrm>
              <a:off x="7907147" y="529080"/>
              <a:ext cx="944280" cy="10335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7136600-621B-494C-A975-D3E9A47AC60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02827" y="524760"/>
                <a:ext cx="952920" cy="10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065A801F-F9EF-4F41-A6A6-8A6E47613648}"/>
                  </a:ext>
                </a:extLst>
              </p14:cNvPr>
              <p14:cNvContentPartPr/>
              <p14:nvPr/>
            </p14:nvContentPartPr>
            <p14:xfrm>
              <a:off x="2287907" y="3049800"/>
              <a:ext cx="3152880" cy="15444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065A801F-F9EF-4F41-A6A6-8A6E4761364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3587" y="3045480"/>
                <a:ext cx="316152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2881A890-D3D8-4DFA-A4F8-274E87C4783C}"/>
                  </a:ext>
                </a:extLst>
              </p14:cNvPr>
              <p14:cNvContentPartPr/>
              <p14:nvPr/>
            </p14:nvContentPartPr>
            <p14:xfrm>
              <a:off x="2169827" y="3849000"/>
              <a:ext cx="3659040" cy="4356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2881A890-D3D8-4DFA-A4F8-274E87C4783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65507" y="3844680"/>
                <a:ext cx="3667680" cy="52200"/>
              </a:xfrm>
              <a:prstGeom prst="rect">
                <a:avLst/>
              </a:prstGeom>
            </p:spPr>
          </p:pic>
        </mc:Fallback>
      </mc:AlternateContent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BC778291-E482-40CF-BF39-D33A9E2A867F}"/>
              </a:ext>
            </a:extLst>
          </p:cNvPr>
          <p:cNvGrpSpPr/>
          <p:nvPr/>
        </p:nvGrpSpPr>
        <p:grpSpPr>
          <a:xfrm>
            <a:off x="5008787" y="319560"/>
            <a:ext cx="4750920" cy="1927800"/>
            <a:chOff x="5008787" y="319560"/>
            <a:chExt cx="4750920" cy="192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2AD45F7-8B93-4686-9DE2-E34B0DC08AFE}"/>
                    </a:ext>
                  </a:extLst>
                </p14:cNvPr>
                <p14:cNvContentPartPr/>
                <p14:nvPr/>
              </p14:nvContentPartPr>
              <p14:xfrm>
                <a:off x="8261387" y="1044960"/>
                <a:ext cx="38160" cy="12996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2AD45F7-8B93-4686-9DE2-E34B0DC08AF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257067" y="1040640"/>
                  <a:ext cx="468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F8B87FD9-D958-4171-A6C4-D36216A0F7E1}"/>
                    </a:ext>
                  </a:extLst>
                </p14:cNvPr>
                <p14:cNvContentPartPr/>
                <p14:nvPr/>
              </p14:nvContentPartPr>
              <p14:xfrm>
                <a:off x="8145107" y="1014360"/>
                <a:ext cx="217440" cy="1659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F8B87FD9-D958-4171-A6C4-D36216A0F7E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140787" y="1010040"/>
                  <a:ext cx="22608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05CBD8EC-DB02-4312-A3C3-1970FE92F732}"/>
                    </a:ext>
                  </a:extLst>
                </p14:cNvPr>
                <p14:cNvContentPartPr/>
                <p14:nvPr/>
              </p14:nvContentPartPr>
              <p14:xfrm>
                <a:off x="5388587" y="1281480"/>
                <a:ext cx="100080" cy="25308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05CBD8EC-DB02-4312-A3C3-1970FE92F73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384267" y="1277160"/>
                  <a:ext cx="10872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7954C50D-013A-4FC0-88F8-3876E2BD95AA}"/>
                    </a:ext>
                  </a:extLst>
                </p14:cNvPr>
                <p14:cNvContentPartPr/>
                <p14:nvPr/>
              </p14:nvContentPartPr>
              <p14:xfrm>
                <a:off x="5492987" y="1442040"/>
                <a:ext cx="245520" cy="6732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7954C50D-013A-4FC0-88F8-3876E2BD95A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488667" y="1437720"/>
                  <a:ext cx="25416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B6E4E69-1A2B-496F-90ED-264F24CA2806}"/>
                    </a:ext>
                  </a:extLst>
                </p14:cNvPr>
                <p14:cNvContentPartPr/>
                <p14:nvPr/>
              </p14:nvContentPartPr>
              <p14:xfrm>
                <a:off x="5740307" y="1340160"/>
                <a:ext cx="237240" cy="16560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B6E4E69-1A2B-496F-90ED-264F24CA280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735987" y="1335840"/>
                  <a:ext cx="2458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EE272DCB-46D6-4354-8A57-7739AE178774}"/>
                    </a:ext>
                  </a:extLst>
                </p14:cNvPr>
                <p14:cNvContentPartPr/>
                <p14:nvPr/>
              </p14:nvContentPartPr>
              <p14:xfrm>
                <a:off x="5965307" y="1393440"/>
                <a:ext cx="74160" cy="9072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EE272DCB-46D6-4354-8A57-7739AE17877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960987" y="1389120"/>
                  <a:ext cx="828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69A2B48-CE1E-4648-852E-98DCEBEF6A10}"/>
                    </a:ext>
                  </a:extLst>
                </p14:cNvPr>
                <p14:cNvContentPartPr/>
                <p14:nvPr/>
              </p14:nvContentPartPr>
              <p14:xfrm>
                <a:off x="6041987" y="1375080"/>
                <a:ext cx="603720" cy="26532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69A2B48-CE1E-4648-852E-98DCEBEF6A1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037667" y="1370760"/>
                  <a:ext cx="61236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1365246F-A65C-4398-94EA-1662595850B9}"/>
                    </a:ext>
                  </a:extLst>
                </p14:cNvPr>
                <p14:cNvContentPartPr/>
                <p14:nvPr/>
              </p14:nvContentPartPr>
              <p14:xfrm>
                <a:off x="6520787" y="1404960"/>
                <a:ext cx="105480" cy="352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1365246F-A65C-4398-94EA-1662595850B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516467" y="1400640"/>
                  <a:ext cx="1141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64FF948E-CA1F-40B4-93A7-BD947A594419}"/>
                    </a:ext>
                  </a:extLst>
                </p14:cNvPr>
                <p14:cNvContentPartPr/>
                <p14:nvPr/>
              </p14:nvContentPartPr>
              <p14:xfrm>
                <a:off x="6622667" y="1372920"/>
                <a:ext cx="157680" cy="7596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64FF948E-CA1F-40B4-93A7-BD947A59441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618347" y="1368600"/>
                  <a:ext cx="1663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45604A6-A2DF-4ED4-89EE-2A203240F1CC}"/>
                    </a:ext>
                  </a:extLst>
                </p14:cNvPr>
                <p14:cNvContentPartPr/>
                <p14:nvPr/>
              </p14:nvContentPartPr>
              <p14:xfrm>
                <a:off x="5008787" y="1979160"/>
                <a:ext cx="210240" cy="26820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45604A6-A2DF-4ED4-89EE-2A203240F1C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04467" y="1974840"/>
                  <a:ext cx="21888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4123FB45-9478-4453-8E71-BB3E9EFBB30C}"/>
                    </a:ext>
                  </a:extLst>
                </p14:cNvPr>
                <p14:cNvContentPartPr/>
                <p14:nvPr/>
              </p14:nvContentPartPr>
              <p14:xfrm>
                <a:off x="5276987" y="2073480"/>
                <a:ext cx="118440" cy="1292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4123FB45-9478-4453-8E71-BB3E9EFBB30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272667" y="2069160"/>
                  <a:ext cx="12708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8C04BEE8-A88B-4CA7-8ECC-7DD6326D3E5E}"/>
                    </a:ext>
                  </a:extLst>
                </p14:cNvPr>
                <p14:cNvContentPartPr/>
                <p14:nvPr/>
              </p14:nvContentPartPr>
              <p14:xfrm>
                <a:off x="5422427" y="2069160"/>
                <a:ext cx="116640" cy="1198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8C04BEE8-A88B-4CA7-8ECC-7DD6326D3E5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418107" y="2064840"/>
                  <a:ext cx="12528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54802113-B066-4FE1-8BA7-F0D359C0A830}"/>
                    </a:ext>
                  </a:extLst>
                </p14:cNvPr>
                <p14:cNvContentPartPr/>
                <p14:nvPr/>
              </p14:nvContentPartPr>
              <p14:xfrm>
                <a:off x="5555987" y="2064840"/>
                <a:ext cx="131040" cy="12348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54802113-B066-4FE1-8BA7-F0D359C0A83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551667" y="2060520"/>
                  <a:ext cx="1396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7BB8530-CB06-4089-ACD0-FFE4A7404E0B}"/>
                    </a:ext>
                  </a:extLst>
                </p14:cNvPr>
                <p14:cNvContentPartPr/>
                <p14:nvPr/>
              </p14:nvContentPartPr>
              <p14:xfrm>
                <a:off x="5723027" y="1937760"/>
                <a:ext cx="47880" cy="23868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7BB8530-CB06-4089-ACD0-FFE4A7404E0B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718707" y="1933440"/>
                  <a:ext cx="5652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9C5A95F-5182-4ECA-9384-51FF00A193B4}"/>
                    </a:ext>
                  </a:extLst>
                </p14:cNvPr>
                <p14:cNvContentPartPr/>
                <p14:nvPr/>
              </p14:nvContentPartPr>
              <p14:xfrm>
                <a:off x="5741387" y="2050080"/>
                <a:ext cx="205920" cy="1299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9C5A95F-5182-4ECA-9384-51FF00A193B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737067" y="2045760"/>
                  <a:ext cx="214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103BF02-64BF-4C1D-A63E-50A0121EF4A0}"/>
                    </a:ext>
                  </a:extLst>
                </p14:cNvPr>
                <p14:cNvContentPartPr/>
                <p14:nvPr/>
              </p14:nvContentPartPr>
              <p14:xfrm>
                <a:off x="5946227" y="2006160"/>
                <a:ext cx="129960" cy="1432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103BF02-64BF-4C1D-A63E-50A0121EF4A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941907" y="2001840"/>
                  <a:ext cx="1386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5D097937-5E17-4D8A-BD98-D727F8A69154}"/>
                    </a:ext>
                  </a:extLst>
                </p14:cNvPr>
                <p14:cNvContentPartPr/>
                <p14:nvPr/>
              </p14:nvContentPartPr>
              <p14:xfrm>
                <a:off x="6605747" y="1987440"/>
                <a:ext cx="222480" cy="10548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5D097937-5E17-4D8A-BD98-D727F8A69154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601427" y="1983120"/>
                  <a:ext cx="2311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B05C8D9E-31CD-4D78-AABF-2E4509CCEDDD}"/>
                    </a:ext>
                  </a:extLst>
                </p14:cNvPr>
                <p14:cNvContentPartPr/>
                <p14:nvPr/>
              </p14:nvContentPartPr>
              <p14:xfrm>
                <a:off x="6824987" y="1928040"/>
                <a:ext cx="45000" cy="3024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B05C8D9E-31CD-4D78-AABF-2E4509CCEDDD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820667" y="1923720"/>
                  <a:ext cx="5364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E81CA6B-9A56-44AA-BDBB-E5B3F3238573}"/>
                    </a:ext>
                  </a:extLst>
                </p14:cNvPr>
                <p14:cNvContentPartPr/>
                <p14:nvPr/>
              </p14:nvContentPartPr>
              <p14:xfrm>
                <a:off x="6858467" y="1974120"/>
                <a:ext cx="129240" cy="24516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E81CA6B-9A56-44AA-BDBB-E5B3F323857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854147" y="1969800"/>
                  <a:ext cx="1378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50167F5-D8A7-41FE-A1F8-783FB122275A}"/>
                    </a:ext>
                  </a:extLst>
                </p14:cNvPr>
                <p14:cNvContentPartPr/>
                <p14:nvPr/>
              </p14:nvContentPartPr>
              <p14:xfrm>
                <a:off x="7034867" y="1904640"/>
                <a:ext cx="113400" cy="1602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50167F5-D8A7-41FE-A1F8-783FB122275A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030547" y="1900320"/>
                  <a:ext cx="1220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0A1E196-CC97-4EBD-B975-ED886B7A215B}"/>
                    </a:ext>
                  </a:extLst>
                </p14:cNvPr>
                <p14:cNvContentPartPr/>
                <p14:nvPr/>
              </p14:nvContentPartPr>
              <p14:xfrm>
                <a:off x="7136387" y="1915440"/>
                <a:ext cx="126720" cy="1360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0A1E196-CC97-4EBD-B975-ED886B7A215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132067" y="1911120"/>
                  <a:ext cx="1353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7D93137-C11B-4419-BE0D-EDD0DE077F4B}"/>
                    </a:ext>
                  </a:extLst>
                </p14:cNvPr>
                <p14:cNvContentPartPr/>
                <p14:nvPr/>
              </p14:nvContentPartPr>
              <p14:xfrm>
                <a:off x="7160507" y="1953960"/>
                <a:ext cx="176760" cy="723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7D93137-C11B-4419-BE0D-EDD0DE077F4B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156187" y="1949640"/>
                  <a:ext cx="18540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BC0F9CAA-5ADC-4F5C-BAFB-46A65D275AC4}"/>
                    </a:ext>
                  </a:extLst>
                </p14:cNvPr>
                <p14:cNvContentPartPr/>
                <p14:nvPr/>
              </p14:nvContentPartPr>
              <p14:xfrm>
                <a:off x="7355987" y="1852080"/>
                <a:ext cx="167400" cy="19872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BC0F9CAA-5ADC-4F5C-BAFB-46A65D275AC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351667" y="1847760"/>
                  <a:ext cx="1760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42C33AD-719E-422D-989B-01A75978E2DF}"/>
                    </a:ext>
                  </a:extLst>
                </p14:cNvPr>
                <p14:cNvContentPartPr/>
                <p14:nvPr/>
              </p14:nvContentPartPr>
              <p14:xfrm>
                <a:off x="7834067" y="1851000"/>
                <a:ext cx="46800" cy="17100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42C33AD-719E-422D-989B-01A75978E2DF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829747" y="1846680"/>
                  <a:ext cx="5544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830FC64-C36D-49D6-B0C1-6D3440E8C8EB}"/>
                    </a:ext>
                  </a:extLst>
                </p14:cNvPr>
                <p14:cNvContentPartPr/>
                <p14:nvPr/>
              </p14:nvContentPartPr>
              <p14:xfrm>
                <a:off x="7782587" y="1829040"/>
                <a:ext cx="271080" cy="17208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830FC64-C36D-49D6-B0C1-6D3440E8C8EB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778267" y="1824720"/>
                  <a:ext cx="27972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41D6F09-7EBD-4420-9F29-4385810A2144}"/>
                    </a:ext>
                  </a:extLst>
                </p14:cNvPr>
                <p14:cNvContentPartPr/>
                <p14:nvPr/>
              </p14:nvContentPartPr>
              <p14:xfrm>
                <a:off x="8000027" y="1904280"/>
                <a:ext cx="110520" cy="9000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41D6F09-7EBD-4420-9F29-4385810A214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995347" y="1899960"/>
                  <a:ext cx="119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5CF7E631-9710-4CA0-9BB6-9D433AAE8739}"/>
                    </a:ext>
                  </a:extLst>
                </p14:cNvPr>
                <p14:cNvContentPartPr/>
                <p14:nvPr/>
              </p14:nvContentPartPr>
              <p14:xfrm>
                <a:off x="8114507" y="1917600"/>
                <a:ext cx="94680" cy="27144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5CF7E631-9710-4CA0-9BB6-9D433AAE873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110187" y="1913280"/>
                  <a:ext cx="10332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96EA174-8A53-418A-A894-FF2407AA2F4E}"/>
                    </a:ext>
                  </a:extLst>
                </p14:cNvPr>
                <p14:cNvContentPartPr/>
                <p14:nvPr/>
              </p14:nvContentPartPr>
              <p14:xfrm>
                <a:off x="8268227" y="1898520"/>
                <a:ext cx="115560" cy="12600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96EA174-8A53-418A-A894-FF2407AA2F4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263907" y="1894200"/>
                  <a:ext cx="1242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77E7ED79-302E-4743-8728-3FDD72378722}"/>
                    </a:ext>
                  </a:extLst>
                </p14:cNvPr>
                <p14:cNvContentPartPr/>
                <p14:nvPr/>
              </p14:nvContentPartPr>
              <p14:xfrm>
                <a:off x="8389547" y="1802760"/>
                <a:ext cx="243360" cy="2095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77E7ED79-302E-4743-8728-3FDD72378722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385227" y="1798440"/>
                  <a:ext cx="25200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32A13B52-F235-4344-8A09-EAFC5D91210B}"/>
                    </a:ext>
                  </a:extLst>
                </p14:cNvPr>
                <p14:cNvContentPartPr/>
                <p14:nvPr/>
              </p14:nvContentPartPr>
              <p14:xfrm>
                <a:off x="8748467" y="1724640"/>
                <a:ext cx="5040" cy="18036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32A13B52-F235-4344-8A09-EAFC5D91210B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744147" y="1720320"/>
                  <a:ext cx="1368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DA4D9E8-E0AB-47EA-A433-F9FBB1C9BEF7}"/>
                    </a:ext>
                  </a:extLst>
                </p14:cNvPr>
                <p14:cNvContentPartPr/>
                <p14:nvPr/>
              </p14:nvContentPartPr>
              <p14:xfrm>
                <a:off x="8757827" y="2030280"/>
                <a:ext cx="24480" cy="2484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DA4D9E8-E0AB-47EA-A433-F9FBB1C9BEF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753507" y="2025960"/>
                  <a:ext cx="3312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D9F40B2-75CA-46AA-B8E8-6F1305F24715}"/>
                    </a:ext>
                  </a:extLst>
                </p14:cNvPr>
                <p14:cNvContentPartPr/>
                <p14:nvPr/>
              </p14:nvContentPartPr>
              <p14:xfrm>
                <a:off x="7351307" y="319560"/>
                <a:ext cx="2408400" cy="168336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D9F40B2-75CA-46AA-B8E8-6F1305F2471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346987" y="315240"/>
                  <a:ext cx="2417040" cy="169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452B3EFB-603D-49CA-9128-AED57E053A55}"/>
              </a:ext>
            </a:extLst>
          </p:cNvPr>
          <p:cNvGrpSpPr/>
          <p:nvPr/>
        </p:nvGrpSpPr>
        <p:grpSpPr>
          <a:xfrm>
            <a:off x="4251707" y="4170840"/>
            <a:ext cx="1213920" cy="723960"/>
            <a:chOff x="4251707" y="4170840"/>
            <a:chExt cx="1213920" cy="723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C8105FA-C0A9-4DD7-AAB3-150D341E2CDF}"/>
                    </a:ext>
                  </a:extLst>
                </p14:cNvPr>
                <p14:cNvContentPartPr/>
                <p14:nvPr/>
              </p14:nvContentPartPr>
              <p14:xfrm>
                <a:off x="4503347" y="4402680"/>
                <a:ext cx="41040" cy="23904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C8105FA-C0A9-4DD7-AAB3-150D341E2CDF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499027" y="4398360"/>
                  <a:ext cx="4968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CD97ADE-9249-4D49-8DCD-CC4A602C72E2}"/>
                    </a:ext>
                  </a:extLst>
                </p14:cNvPr>
                <p14:cNvContentPartPr/>
                <p14:nvPr/>
              </p14:nvContentPartPr>
              <p14:xfrm>
                <a:off x="4465547" y="4657200"/>
                <a:ext cx="360" cy="3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CD97ADE-9249-4D49-8DCD-CC4A602C72E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461227" y="46528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B457A55C-B4AF-4E72-AD67-9F5D1B0EAD1D}"/>
                    </a:ext>
                  </a:extLst>
                </p14:cNvPr>
                <p14:cNvContentPartPr/>
                <p14:nvPr/>
              </p14:nvContentPartPr>
              <p14:xfrm>
                <a:off x="4465547" y="4420680"/>
                <a:ext cx="307080" cy="23688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B457A55C-B4AF-4E72-AD67-9F5D1B0EAD1D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461227" y="4416360"/>
                  <a:ext cx="31572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BD8AC7EB-1F1C-4C59-9E47-C24199DC4377}"/>
                    </a:ext>
                  </a:extLst>
                </p14:cNvPr>
                <p14:cNvContentPartPr/>
                <p14:nvPr/>
              </p14:nvContentPartPr>
              <p14:xfrm>
                <a:off x="4324427" y="4480800"/>
                <a:ext cx="281880" cy="36360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BD8AC7EB-1F1C-4C59-9E47-C24199DC437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20107" y="4476480"/>
                  <a:ext cx="290520" cy="37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977A162C-C45A-4DD4-A7C3-1684D259C0DE}"/>
                    </a:ext>
                  </a:extLst>
                </p14:cNvPr>
                <p14:cNvContentPartPr/>
                <p14:nvPr/>
              </p14:nvContentPartPr>
              <p14:xfrm>
                <a:off x="4251707" y="4606440"/>
                <a:ext cx="253800" cy="26676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977A162C-C45A-4DD4-A7C3-1684D259C0D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247387" y="4602120"/>
                  <a:ext cx="26244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5F0EE63-5B3E-4B71-8ECB-9C891F2F4C6E}"/>
                    </a:ext>
                  </a:extLst>
                </p14:cNvPr>
                <p14:cNvContentPartPr/>
                <p14:nvPr/>
              </p14:nvContentPartPr>
              <p14:xfrm>
                <a:off x="4446827" y="4170840"/>
                <a:ext cx="178920" cy="21384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5F0EE63-5B3E-4B71-8ECB-9C891F2F4C6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42507" y="4166520"/>
                  <a:ext cx="1875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C5AD9515-1664-47F7-BCA7-FA29A0F0792E}"/>
                    </a:ext>
                  </a:extLst>
                </p14:cNvPr>
                <p14:cNvContentPartPr/>
                <p14:nvPr/>
              </p14:nvContentPartPr>
              <p14:xfrm>
                <a:off x="5240627" y="4548480"/>
                <a:ext cx="360" cy="3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C5AD9515-1664-47F7-BCA7-FA29A0F0792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236307" y="45441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B45338B-09CB-4ABC-8E06-30472D55EC58}"/>
                    </a:ext>
                  </a:extLst>
                </p14:cNvPr>
                <p14:cNvContentPartPr/>
                <p14:nvPr/>
              </p14:nvContentPartPr>
              <p14:xfrm>
                <a:off x="5172587" y="4371720"/>
                <a:ext cx="23400" cy="39852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B45338B-09CB-4ABC-8E06-30472D55EC5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168267" y="4367400"/>
                  <a:ext cx="32040" cy="40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CCF5F440-751B-4227-90E8-D8A24F112BA9}"/>
                    </a:ext>
                  </a:extLst>
                </p14:cNvPr>
                <p14:cNvContentPartPr/>
                <p14:nvPr/>
              </p14:nvContentPartPr>
              <p14:xfrm>
                <a:off x="4998707" y="4481880"/>
                <a:ext cx="466920" cy="38592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CCF5F440-751B-4227-90E8-D8A24F112BA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994387" y="4477560"/>
                  <a:ext cx="475560" cy="39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6A1D626-C6FC-4BAC-85B5-1FC4414114AC}"/>
                    </a:ext>
                  </a:extLst>
                </p14:cNvPr>
                <p14:cNvContentPartPr/>
                <p14:nvPr/>
              </p14:nvContentPartPr>
              <p14:xfrm>
                <a:off x="4988987" y="4566840"/>
                <a:ext cx="373320" cy="32796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6A1D626-C6FC-4BAC-85B5-1FC4414114A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984667" y="4562520"/>
                  <a:ext cx="38196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4CF63C3-42D0-4C50-A833-1FAD443DC085}"/>
                    </a:ext>
                  </a:extLst>
                </p14:cNvPr>
                <p14:cNvContentPartPr/>
                <p14:nvPr/>
              </p14:nvContentPartPr>
              <p14:xfrm>
                <a:off x="5043347" y="4185240"/>
                <a:ext cx="266040" cy="13752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4CF63C3-42D0-4C50-A833-1FAD443DC085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039027" y="4180920"/>
                  <a:ext cx="274680" cy="14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C37DB8CE-0A2E-4B43-BDB0-611A62A709B1}"/>
              </a:ext>
            </a:extLst>
          </p:cNvPr>
          <p:cNvGrpSpPr/>
          <p:nvPr/>
        </p:nvGrpSpPr>
        <p:grpSpPr>
          <a:xfrm>
            <a:off x="5764427" y="4148160"/>
            <a:ext cx="496080" cy="610560"/>
            <a:chOff x="5764427" y="4148160"/>
            <a:chExt cx="496080" cy="610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DDF6074-4507-4033-B4A9-CD6CDEB25D95}"/>
                    </a:ext>
                  </a:extLst>
                </p14:cNvPr>
                <p14:cNvContentPartPr/>
                <p14:nvPr/>
              </p14:nvContentPartPr>
              <p14:xfrm>
                <a:off x="5963867" y="4371720"/>
                <a:ext cx="42480" cy="2145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DDF6074-4507-4033-B4A9-CD6CDEB25D9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959547" y="4367400"/>
                  <a:ext cx="511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24773B3D-5F89-44AF-B90F-3FE756D1F473}"/>
                    </a:ext>
                  </a:extLst>
                </p14:cNvPr>
                <p14:cNvContentPartPr/>
                <p14:nvPr/>
              </p14:nvContentPartPr>
              <p14:xfrm>
                <a:off x="5764427" y="4390440"/>
                <a:ext cx="496080" cy="36828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24773B3D-5F89-44AF-B90F-3FE756D1F473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760107" y="4386120"/>
                  <a:ext cx="504720" cy="37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DBE44E44-3C1F-4CB5-87DF-F88B54FBFD29}"/>
                    </a:ext>
                  </a:extLst>
                </p14:cNvPr>
                <p14:cNvContentPartPr/>
                <p14:nvPr/>
              </p14:nvContentPartPr>
              <p14:xfrm>
                <a:off x="5796107" y="4494480"/>
                <a:ext cx="308880" cy="24084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DBE44E44-3C1F-4CB5-87DF-F88B54FBFD29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791787" y="4490160"/>
                  <a:ext cx="31752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1F72DE0-FE53-4F69-9C43-76621FE81212}"/>
                    </a:ext>
                  </a:extLst>
                </p14:cNvPr>
                <p14:cNvContentPartPr/>
                <p14:nvPr/>
              </p14:nvContentPartPr>
              <p14:xfrm>
                <a:off x="5886107" y="4148160"/>
                <a:ext cx="209160" cy="24228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1F72DE0-FE53-4F69-9C43-76621FE8121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881787" y="4143840"/>
                  <a:ext cx="217800" cy="25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54E9214B-8271-4DD1-95AB-A9B3334B3EEC}"/>
              </a:ext>
            </a:extLst>
          </p:cNvPr>
          <p:cNvGrpSpPr/>
          <p:nvPr/>
        </p:nvGrpSpPr>
        <p:grpSpPr>
          <a:xfrm>
            <a:off x="4054787" y="4971840"/>
            <a:ext cx="1651320" cy="390600"/>
            <a:chOff x="4054787" y="4971840"/>
            <a:chExt cx="1651320" cy="390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A393FB1-ABEE-4977-A11A-0349F8A833CF}"/>
                    </a:ext>
                  </a:extLst>
                </p14:cNvPr>
                <p14:cNvContentPartPr/>
                <p14:nvPr/>
              </p14:nvContentPartPr>
              <p14:xfrm>
                <a:off x="4205267" y="5187120"/>
                <a:ext cx="27000" cy="1594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A393FB1-ABEE-4977-A11A-0349F8A833C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200947" y="5182800"/>
                  <a:ext cx="356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7F5EAD78-5491-462B-A5CA-ED7EEB7C34AD}"/>
                    </a:ext>
                  </a:extLst>
                </p14:cNvPr>
                <p14:cNvContentPartPr/>
                <p14:nvPr/>
              </p14:nvContentPartPr>
              <p14:xfrm>
                <a:off x="4054787" y="5047080"/>
                <a:ext cx="309240" cy="3153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7F5EAD78-5491-462B-A5CA-ED7EEB7C34AD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050467" y="5042760"/>
                  <a:ext cx="317880" cy="32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D30A1BE4-8543-49AF-B2AF-67F786AB21E6}"/>
                    </a:ext>
                  </a:extLst>
                </p14:cNvPr>
                <p14:cNvContentPartPr/>
                <p14:nvPr/>
              </p14:nvContentPartPr>
              <p14:xfrm>
                <a:off x="4480667" y="5146080"/>
                <a:ext cx="190440" cy="13680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D30A1BE4-8543-49AF-B2AF-67F786AB21E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476347" y="5141760"/>
                  <a:ext cx="1990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F33AE26-2882-424F-AA38-45246F50ABDE}"/>
                    </a:ext>
                  </a:extLst>
                </p14:cNvPr>
                <p14:cNvContentPartPr/>
                <p14:nvPr/>
              </p14:nvContentPartPr>
              <p14:xfrm>
                <a:off x="4664987" y="5128440"/>
                <a:ext cx="267840" cy="1483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F33AE26-2882-424F-AA38-45246F50ABDE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660667" y="5124120"/>
                  <a:ext cx="2764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8F22EB45-591B-4794-A81A-F08F3F5445B4}"/>
                    </a:ext>
                  </a:extLst>
                </p14:cNvPr>
                <p14:cNvContentPartPr/>
                <p14:nvPr/>
              </p14:nvContentPartPr>
              <p14:xfrm>
                <a:off x="4828067" y="5109000"/>
                <a:ext cx="137520" cy="11772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8F22EB45-591B-4794-A81A-F08F3F5445B4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823747" y="5104680"/>
                  <a:ext cx="1461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CE8C6D1D-ED33-4688-B64A-C2D040F0B9E3}"/>
                    </a:ext>
                  </a:extLst>
                </p14:cNvPr>
                <p14:cNvContentPartPr/>
                <p14:nvPr/>
              </p14:nvContentPartPr>
              <p14:xfrm>
                <a:off x="4992947" y="5006040"/>
                <a:ext cx="115560" cy="20088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CE8C6D1D-ED33-4688-B64A-C2D040F0B9E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4988627" y="5001720"/>
                  <a:ext cx="12420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DB76331-CFA8-42DF-966C-33048B94F90A}"/>
                    </a:ext>
                  </a:extLst>
                </p14:cNvPr>
                <p14:cNvContentPartPr/>
                <p14:nvPr/>
              </p14:nvContentPartPr>
              <p14:xfrm>
                <a:off x="5107067" y="5004240"/>
                <a:ext cx="137880" cy="1684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DB76331-CFA8-42DF-966C-33048B94F90A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102747" y="4999920"/>
                  <a:ext cx="1465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B48A3391-E2CE-408F-9D91-23D9D8E74A20}"/>
                    </a:ext>
                  </a:extLst>
                </p14:cNvPr>
                <p14:cNvContentPartPr/>
                <p14:nvPr/>
              </p14:nvContentPartPr>
              <p14:xfrm>
                <a:off x="5159987" y="5109720"/>
                <a:ext cx="546120" cy="21240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B48A3391-E2CE-408F-9D91-23D9D8E74A2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155667" y="5105400"/>
                  <a:ext cx="55476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651A273E-47CA-41D5-A85F-F21752D4A7FC}"/>
                    </a:ext>
                  </a:extLst>
                </p14:cNvPr>
                <p14:cNvContentPartPr/>
                <p14:nvPr/>
              </p14:nvContentPartPr>
              <p14:xfrm>
                <a:off x="4795307" y="4971840"/>
                <a:ext cx="91440" cy="6624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651A273E-47CA-41D5-A85F-F21752D4A7FC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790987" y="4967520"/>
                  <a:ext cx="100080" cy="74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02672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00666-B344-CB30-A911-29A5435A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2">
            <a:extLst>
              <a:ext uri="{FF2B5EF4-FFF2-40B4-BE49-F238E27FC236}">
                <a16:creationId xmlns:a16="http://schemas.microsoft.com/office/drawing/2014/main" id="{31769FAA-9B8C-0373-E0BF-CBF42EAE0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78942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2400" b="1" dirty="0">
                <a:solidFill>
                  <a:srgbClr val="000000"/>
                </a:solidFill>
                <a:latin typeface="Sparkasse Rg" pitchFamily="34" charset="0"/>
              </a:rPr>
              <a:t>Exkurs: Akademikerarbeitslosigkeit </a:t>
            </a:r>
            <a:r>
              <a:rPr lang="de-DE" sz="2400" b="1" dirty="0">
                <a:solidFill>
                  <a:srgbClr val="000000"/>
                </a:solidFill>
                <a:latin typeface="Sparkasse Rg" pitchFamily="34" charset="0"/>
                <a:hlinkClick r:id="rId3"/>
              </a:rPr>
              <a:t>(Quelle: BA)</a:t>
            </a:r>
            <a:endParaRPr lang="de-DE" sz="2400" b="1" dirty="0">
              <a:solidFill>
                <a:srgbClr val="000000"/>
              </a:solidFill>
              <a:latin typeface="Sparkasse Rg" pitchFamily="34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88BE5F4-A30B-5C86-D6CF-1B3A45423F0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82AA810-C9C7-8740-FB43-07939E726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449649"/>
            <a:ext cx="8372367" cy="440793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3678701-04A9-41B7-F735-B6511C4E8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680" y="0"/>
            <a:ext cx="5542850" cy="374904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C7E2F15-CCFD-B5EF-3E40-745604058D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70" y="463846"/>
            <a:ext cx="6583680" cy="1313452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3446E04B-CC43-007A-17CC-3F2F13351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74520"/>
            <a:ext cx="678942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b="1" dirty="0">
                <a:solidFill>
                  <a:srgbClr val="000000"/>
                </a:solidFill>
                <a:latin typeface="Sparkasse Rg" pitchFamily="34" charset="0"/>
              </a:rPr>
              <a:t>Quelle: KMK </a:t>
            </a:r>
            <a:r>
              <a:rPr lang="de-DE" b="1" dirty="0">
                <a:solidFill>
                  <a:srgbClr val="000000"/>
                </a:solidFill>
                <a:latin typeface="Sparkasse Rg" pitchFamily="34" charset="0"/>
                <a:hlinkClick r:id="rId7"/>
              </a:rPr>
              <a:t>Merz hausgemacht</a:t>
            </a:r>
            <a:r>
              <a:rPr lang="de-DE" b="1" dirty="0">
                <a:solidFill>
                  <a:srgbClr val="000000"/>
                </a:solidFill>
                <a:latin typeface="Sparkasse Rg" pitchFamily="34" charset="0"/>
              </a:rPr>
              <a:t> 02:30 (tagesschau.de</a:t>
            </a:r>
            <a:r>
              <a:rPr lang="de-DE" sz="2400" b="1" dirty="0">
                <a:solidFill>
                  <a:srgbClr val="000000"/>
                </a:solidFill>
                <a:latin typeface="Sparkasse Rg" pitchFamily="34" charset="0"/>
              </a:rPr>
              <a:t>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42AF4440-72CB-49D5-B038-34B080E1B8B8}"/>
                  </a:ext>
                </a:extLst>
              </p14:cNvPr>
              <p14:cNvContentPartPr/>
              <p14:nvPr/>
            </p14:nvContentPartPr>
            <p14:xfrm>
              <a:off x="1089467" y="673800"/>
              <a:ext cx="284400" cy="3106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42AF4440-72CB-49D5-B038-34B080E1B8B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85147" y="669480"/>
                <a:ext cx="293040" cy="3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34B6A868-F104-4B09-B681-87303ED51349}"/>
                  </a:ext>
                </a:extLst>
              </p14:cNvPr>
              <p14:cNvContentPartPr/>
              <p14:nvPr/>
            </p14:nvContentPartPr>
            <p14:xfrm>
              <a:off x="1091267" y="907080"/>
              <a:ext cx="296640" cy="25992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34B6A868-F104-4B09-B681-87303ED5134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86947" y="902760"/>
                <a:ext cx="305280" cy="26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D69CE828-77C5-43F9-B127-6E55212CB1B5}"/>
                  </a:ext>
                </a:extLst>
              </p14:cNvPr>
              <p14:cNvContentPartPr/>
              <p14:nvPr/>
            </p14:nvContentPartPr>
            <p14:xfrm>
              <a:off x="955187" y="1419000"/>
              <a:ext cx="418680" cy="23256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D69CE828-77C5-43F9-B127-6E55212CB1B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50867" y="1414680"/>
                <a:ext cx="427320" cy="241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4FE9CE6B-F300-4BC3-A991-436DD39F207C}"/>
              </a:ext>
            </a:extLst>
          </p:cNvPr>
          <p:cNvGrpSpPr/>
          <p:nvPr/>
        </p:nvGrpSpPr>
        <p:grpSpPr>
          <a:xfrm>
            <a:off x="9684827" y="3408360"/>
            <a:ext cx="1527480" cy="1102320"/>
            <a:chOff x="9684827" y="3408360"/>
            <a:chExt cx="1527480" cy="1102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D9BC6840-13DA-4C37-917C-5693A9CA60B1}"/>
                    </a:ext>
                  </a:extLst>
                </p14:cNvPr>
                <p14:cNvContentPartPr/>
                <p14:nvPr/>
              </p14:nvContentPartPr>
              <p14:xfrm>
                <a:off x="10321307" y="3536520"/>
                <a:ext cx="28080" cy="19944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D9BC6840-13DA-4C37-917C-5693A9CA60B1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0316987" y="3532200"/>
                  <a:ext cx="3672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66174EDC-2063-4CDA-9FB4-C3F53FA89FDF}"/>
                    </a:ext>
                  </a:extLst>
                </p14:cNvPr>
                <p14:cNvContentPartPr/>
                <p14:nvPr/>
              </p14:nvContentPartPr>
              <p14:xfrm>
                <a:off x="10240667" y="3408360"/>
                <a:ext cx="191520" cy="17676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66174EDC-2063-4CDA-9FB4-C3F53FA89FDF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0236347" y="3404040"/>
                  <a:ext cx="2001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67920733-5660-4E45-8006-240DF4E20BB4}"/>
                    </a:ext>
                  </a:extLst>
                </p14:cNvPr>
                <p14:cNvContentPartPr/>
                <p14:nvPr/>
              </p14:nvContentPartPr>
              <p14:xfrm>
                <a:off x="10045547" y="3782400"/>
                <a:ext cx="92520" cy="1512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67920733-5660-4E45-8006-240DF4E20BB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0041227" y="3778080"/>
                  <a:ext cx="1011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29239750-8994-45F0-83BA-991E52029673}"/>
                    </a:ext>
                  </a:extLst>
                </p14:cNvPr>
                <p14:cNvContentPartPr/>
                <p14:nvPr/>
              </p14:nvContentPartPr>
              <p14:xfrm>
                <a:off x="10187387" y="3842880"/>
                <a:ext cx="43920" cy="5976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29239750-8994-45F0-83BA-991E5202967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0183067" y="3838560"/>
                  <a:ext cx="525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8E1F3A0D-F8EA-4C4B-9BB5-3044A46FE716}"/>
                    </a:ext>
                  </a:extLst>
                </p14:cNvPr>
                <p14:cNvContentPartPr/>
                <p14:nvPr/>
              </p14:nvContentPartPr>
              <p14:xfrm>
                <a:off x="10266587" y="3810120"/>
                <a:ext cx="56160" cy="7884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8E1F3A0D-F8EA-4C4B-9BB5-3044A46FE716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0262267" y="3805800"/>
                  <a:ext cx="648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2B8662CA-4585-4750-AF57-0136C0B7C644}"/>
                    </a:ext>
                  </a:extLst>
                </p14:cNvPr>
                <p14:cNvContentPartPr/>
                <p14:nvPr/>
              </p14:nvContentPartPr>
              <p14:xfrm>
                <a:off x="10398707" y="3830280"/>
                <a:ext cx="28080" cy="154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2B8662CA-4585-4750-AF57-0136C0B7C644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0394387" y="3825960"/>
                  <a:ext cx="367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40A13C2-4C1B-47EF-97FF-16F792D5E3E0}"/>
                    </a:ext>
                  </a:extLst>
                </p14:cNvPr>
                <p14:cNvContentPartPr/>
                <p14:nvPr/>
              </p14:nvContentPartPr>
              <p14:xfrm>
                <a:off x="10504907" y="3710040"/>
                <a:ext cx="110160" cy="1270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40A13C2-4C1B-47EF-97FF-16F792D5E3E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0500587" y="3705720"/>
                  <a:ext cx="1188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36C0410-A450-4893-BCFD-1426E090BD16}"/>
                    </a:ext>
                  </a:extLst>
                </p14:cNvPr>
                <p14:cNvContentPartPr/>
                <p14:nvPr/>
              </p14:nvContentPartPr>
              <p14:xfrm>
                <a:off x="10623347" y="3724800"/>
                <a:ext cx="63360" cy="961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36C0410-A450-4893-BCFD-1426E090BD1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0619027" y="3720480"/>
                  <a:ext cx="7200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6B0FD7E0-A252-43D4-A095-8BD2FA1BFF45}"/>
                    </a:ext>
                  </a:extLst>
                </p14:cNvPr>
                <p14:cNvContentPartPr/>
                <p14:nvPr/>
              </p14:nvContentPartPr>
              <p14:xfrm>
                <a:off x="10734227" y="3693480"/>
                <a:ext cx="78480" cy="1022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6B0FD7E0-A252-43D4-A095-8BD2FA1BFF45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0729907" y="3689160"/>
                  <a:ext cx="8712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74971342-12EE-444A-9D2C-30CD38B49A1F}"/>
                    </a:ext>
                  </a:extLst>
                </p14:cNvPr>
                <p14:cNvContentPartPr/>
                <p14:nvPr/>
              </p14:nvContentPartPr>
              <p14:xfrm>
                <a:off x="10814867" y="3667560"/>
                <a:ext cx="138600" cy="1098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74971342-12EE-444A-9D2C-30CD38B49A1F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10810547" y="3663240"/>
                  <a:ext cx="14724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D85DA53F-7DD8-4C03-927B-5801E71C1692}"/>
                    </a:ext>
                  </a:extLst>
                </p14:cNvPr>
                <p14:cNvContentPartPr/>
                <p14:nvPr/>
              </p14:nvContentPartPr>
              <p14:xfrm>
                <a:off x="10099907" y="3983640"/>
                <a:ext cx="105840" cy="1512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D85DA53F-7DD8-4C03-927B-5801E71C169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10095587" y="3979320"/>
                  <a:ext cx="11448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744C5E66-321A-4CB7-AD48-78BF81CD6797}"/>
                    </a:ext>
                  </a:extLst>
                </p14:cNvPr>
                <p14:cNvContentPartPr/>
                <p14:nvPr/>
              </p14:nvContentPartPr>
              <p14:xfrm>
                <a:off x="10230947" y="4015680"/>
                <a:ext cx="70920" cy="1098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744C5E66-321A-4CB7-AD48-78BF81CD6797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10226627" y="4011360"/>
                  <a:ext cx="795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474D889-12BF-46CB-924A-7B16FEC2DDF5}"/>
                    </a:ext>
                  </a:extLst>
                </p14:cNvPr>
                <p14:cNvContentPartPr/>
                <p14:nvPr/>
              </p14:nvContentPartPr>
              <p14:xfrm>
                <a:off x="10298627" y="3964920"/>
                <a:ext cx="48960" cy="1310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474D889-12BF-46CB-924A-7B16FEC2DDF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0294307" y="3960600"/>
                  <a:ext cx="5760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82DAEF0A-25D1-4926-BCA0-13D1BA573D76}"/>
                    </a:ext>
                  </a:extLst>
                </p14:cNvPr>
                <p14:cNvContentPartPr/>
                <p14:nvPr/>
              </p14:nvContentPartPr>
              <p14:xfrm>
                <a:off x="10359827" y="3982560"/>
                <a:ext cx="89280" cy="925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82DAEF0A-25D1-4926-BCA0-13D1BA573D76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0355507" y="3978240"/>
                  <a:ext cx="979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1CF6A70-DB52-4982-8B36-BB70E350A7CA}"/>
                    </a:ext>
                  </a:extLst>
                </p14:cNvPr>
                <p14:cNvContentPartPr/>
                <p14:nvPr/>
              </p14:nvContentPartPr>
              <p14:xfrm>
                <a:off x="10444427" y="3974640"/>
                <a:ext cx="91800" cy="943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1CF6A70-DB52-4982-8B36-BB70E350A7CA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0440107" y="3970320"/>
                  <a:ext cx="10044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1AB2490C-0E0C-4533-B0D8-B9306F6CE68A}"/>
                    </a:ext>
                  </a:extLst>
                </p14:cNvPr>
                <p14:cNvContentPartPr/>
                <p14:nvPr/>
              </p14:nvContentPartPr>
              <p14:xfrm>
                <a:off x="10523267" y="3948360"/>
                <a:ext cx="85320" cy="1216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1AB2490C-0E0C-4533-B0D8-B9306F6CE68A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0518947" y="3944040"/>
                  <a:ext cx="939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4899708-E467-4BF1-8FF4-077B3AF094F4}"/>
                    </a:ext>
                  </a:extLst>
                </p14:cNvPr>
                <p14:cNvContentPartPr/>
                <p14:nvPr/>
              </p14:nvContentPartPr>
              <p14:xfrm>
                <a:off x="10618667" y="3943320"/>
                <a:ext cx="55800" cy="7200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4899708-E467-4BF1-8FF4-077B3AF094F4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0614347" y="3939000"/>
                  <a:ext cx="644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1306838-0BCF-4D42-A095-2C5271B3BB72}"/>
                    </a:ext>
                  </a:extLst>
                </p14:cNvPr>
                <p14:cNvContentPartPr/>
                <p14:nvPr/>
              </p14:nvContentPartPr>
              <p14:xfrm>
                <a:off x="10735667" y="3923160"/>
                <a:ext cx="297000" cy="1062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1306838-0BCF-4D42-A095-2C5271B3BB72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731347" y="3918840"/>
                  <a:ext cx="3056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1AE66F13-6E50-466C-89BF-B72E011569E3}"/>
                    </a:ext>
                  </a:extLst>
                </p14:cNvPr>
                <p14:cNvContentPartPr/>
                <p14:nvPr/>
              </p14:nvContentPartPr>
              <p14:xfrm>
                <a:off x="10304747" y="4206120"/>
                <a:ext cx="90360" cy="1440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1AE66F13-6E50-466C-89BF-B72E011569E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300427" y="4201800"/>
                  <a:ext cx="990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C51A23D-75BB-4AB0-9617-A0C48BDBF96F}"/>
                    </a:ext>
                  </a:extLst>
                </p14:cNvPr>
                <p14:cNvContentPartPr/>
                <p14:nvPr/>
              </p14:nvContentPartPr>
              <p14:xfrm>
                <a:off x="10403027" y="4187760"/>
                <a:ext cx="155520" cy="1245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C51A23D-75BB-4AB0-9617-A0C48BDBF96F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398707" y="4183440"/>
                  <a:ext cx="164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43E5B72-0D06-4690-B8EF-39D0BB752DC8}"/>
                    </a:ext>
                  </a:extLst>
                </p14:cNvPr>
                <p14:cNvContentPartPr/>
                <p14:nvPr/>
              </p14:nvContentPartPr>
              <p14:xfrm>
                <a:off x="10562867" y="4124400"/>
                <a:ext cx="129960" cy="1530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43E5B72-0D06-4690-B8EF-39D0BB752DC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558547" y="4120080"/>
                  <a:ext cx="13860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7EC003DE-1F3D-47D2-843A-667A6478F6E7}"/>
                    </a:ext>
                  </a:extLst>
                </p14:cNvPr>
                <p14:cNvContentPartPr/>
                <p14:nvPr/>
              </p14:nvContentPartPr>
              <p14:xfrm>
                <a:off x="10703627" y="4066440"/>
                <a:ext cx="115200" cy="1666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7EC003DE-1F3D-47D2-843A-667A6478F6E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10699307" y="4062120"/>
                  <a:ext cx="123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70F57C8D-4A08-430F-8EA1-0396E8318D6F}"/>
                    </a:ext>
                  </a:extLst>
                </p14:cNvPr>
                <p14:cNvContentPartPr/>
                <p14:nvPr/>
              </p14:nvContentPartPr>
              <p14:xfrm>
                <a:off x="10863827" y="4061400"/>
                <a:ext cx="12600" cy="1386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70F57C8D-4A08-430F-8EA1-0396E8318D6F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10859507" y="4057080"/>
                  <a:ext cx="212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FBCA315C-9972-46D2-AE6F-20C4DB00AFB8}"/>
                    </a:ext>
                  </a:extLst>
                </p14:cNvPr>
                <p14:cNvContentPartPr/>
                <p14:nvPr/>
              </p14:nvContentPartPr>
              <p14:xfrm>
                <a:off x="10806947" y="4030800"/>
                <a:ext cx="184680" cy="1339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FBCA315C-9972-46D2-AE6F-20C4DB00AFB8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10802627" y="4026480"/>
                  <a:ext cx="19332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6DB92A55-836C-4917-A629-1097FDF2E553}"/>
                    </a:ext>
                  </a:extLst>
                </p14:cNvPr>
                <p14:cNvContentPartPr/>
                <p14:nvPr/>
              </p14:nvContentPartPr>
              <p14:xfrm>
                <a:off x="10907027" y="3964200"/>
                <a:ext cx="184680" cy="957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6DB92A55-836C-4917-A629-1097FDF2E553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10902707" y="3959880"/>
                  <a:ext cx="19332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5137687F-C575-45B8-AA61-7682EB5F25EE}"/>
                    </a:ext>
                  </a:extLst>
                </p14:cNvPr>
                <p14:cNvContentPartPr/>
                <p14:nvPr/>
              </p14:nvContentPartPr>
              <p14:xfrm>
                <a:off x="9684827" y="3521760"/>
                <a:ext cx="1527480" cy="9889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5137687F-C575-45B8-AA61-7682EB5F25EE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680507" y="3517440"/>
                  <a:ext cx="1536120" cy="99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07B2F532-1AED-4CBF-8235-CBBB5AA1CFFE}"/>
                  </a:ext>
                </a:extLst>
              </p14:cNvPr>
              <p14:cNvContentPartPr/>
              <p14:nvPr/>
            </p14:nvContentPartPr>
            <p14:xfrm>
              <a:off x="5827067" y="3669360"/>
              <a:ext cx="496800" cy="2417040"/>
            </p14:xfrm>
          </p:contentPart>
        </mc:Choice>
        <mc:Fallback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07B2F532-1AED-4CBF-8235-CBBB5AA1CFFE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822747" y="3665040"/>
                <a:ext cx="505440" cy="242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73859D8C-5E69-4A04-AA24-218E5DBA013A}"/>
                  </a:ext>
                </a:extLst>
              </p14:cNvPr>
              <p14:cNvContentPartPr/>
              <p14:nvPr/>
            </p14:nvContentPartPr>
            <p14:xfrm>
              <a:off x="6303707" y="6207000"/>
              <a:ext cx="360" cy="36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73859D8C-5E69-4A04-AA24-218E5DBA013A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6299387" y="6202680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0AB3793C-E6C6-4789-B8B1-D0B132E00424}"/>
                  </a:ext>
                </a:extLst>
              </p14:cNvPr>
              <p14:cNvContentPartPr/>
              <p14:nvPr/>
            </p14:nvContentPartPr>
            <p14:xfrm>
              <a:off x="6071507" y="5890560"/>
              <a:ext cx="563400" cy="384840"/>
            </p14:xfrm>
          </p:contentPart>
        </mc:Choice>
        <mc:Fallback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0AB3793C-E6C6-4789-B8B1-D0B132E00424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6067187" y="5886240"/>
                <a:ext cx="572040" cy="39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138244" name="Freihand 138243">
                <a:extLst>
                  <a:ext uri="{FF2B5EF4-FFF2-40B4-BE49-F238E27FC236}">
                    <a16:creationId xmlns:a16="http://schemas.microsoft.com/office/drawing/2014/main" id="{8E1E3566-87E7-47A6-9EC4-6874F0C3A16C}"/>
                  </a:ext>
                </a:extLst>
              </p14:cNvPr>
              <p14:cNvContentPartPr/>
              <p14:nvPr/>
            </p14:nvContentPartPr>
            <p14:xfrm>
              <a:off x="4189427" y="5263080"/>
              <a:ext cx="1356840" cy="511200"/>
            </p14:xfrm>
          </p:contentPart>
        </mc:Choice>
        <mc:Fallback>
          <p:pic>
            <p:nvPicPr>
              <p:cNvPr id="138244" name="Freihand 138243">
                <a:extLst>
                  <a:ext uri="{FF2B5EF4-FFF2-40B4-BE49-F238E27FC236}">
                    <a16:creationId xmlns:a16="http://schemas.microsoft.com/office/drawing/2014/main" id="{8E1E3566-87E7-47A6-9EC4-6874F0C3A16C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4185107" y="5258760"/>
                <a:ext cx="1365480" cy="51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138261" name="Freihand 138260">
                <a:extLst>
                  <a:ext uri="{FF2B5EF4-FFF2-40B4-BE49-F238E27FC236}">
                    <a16:creationId xmlns:a16="http://schemas.microsoft.com/office/drawing/2014/main" id="{678A4915-46FB-48BC-B04E-CFB897E4827E}"/>
                  </a:ext>
                </a:extLst>
              </p14:cNvPr>
              <p14:cNvContentPartPr/>
              <p14:nvPr/>
            </p14:nvContentPartPr>
            <p14:xfrm>
              <a:off x="9288827" y="81240"/>
              <a:ext cx="2408040" cy="900000"/>
            </p14:xfrm>
          </p:contentPart>
        </mc:Choice>
        <mc:Fallback>
          <p:pic>
            <p:nvPicPr>
              <p:cNvPr id="138261" name="Freihand 138260">
                <a:extLst>
                  <a:ext uri="{FF2B5EF4-FFF2-40B4-BE49-F238E27FC236}">
                    <a16:creationId xmlns:a16="http://schemas.microsoft.com/office/drawing/2014/main" id="{678A4915-46FB-48BC-B04E-CFB897E4827E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9284507" y="76920"/>
                <a:ext cx="2416680" cy="908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38264" name="Gruppieren 138263">
            <a:extLst>
              <a:ext uri="{FF2B5EF4-FFF2-40B4-BE49-F238E27FC236}">
                <a16:creationId xmlns:a16="http://schemas.microsoft.com/office/drawing/2014/main" id="{CD03DDFF-39A1-4F01-AC97-AEFD9FD3B9FE}"/>
              </a:ext>
            </a:extLst>
          </p:cNvPr>
          <p:cNvGrpSpPr/>
          <p:nvPr/>
        </p:nvGrpSpPr>
        <p:grpSpPr>
          <a:xfrm>
            <a:off x="5539427" y="3341400"/>
            <a:ext cx="2994120" cy="2506320"/>
            <a:chOff x="5539427" y="3341400"/>
            <a:chExt cx="2994120" cy="2506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259B3A2A-9500-4A54-A0A5-C37191AAEAE1}"/>
                    </a:ext>
                  </a:extLst>
                </p14:cNvPr>
                <p14:cNvContentPartPr/>
                <p14:nvPr/>
              </p14:nvContentPartPr>
              <p14:xfrm>
                <a:off x="5968907" y="5447400"/>
                <a:ext cx="537120" cy="4003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259B3A2A-9500-4A54-A0A5-C37191AAEAE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5964587" y="5443080"/>
                  <a:ext cx="545760" cy="40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F5E1445A-970A-4784-9411-3D7A0E34FA9F}"/>
                    </a:ext>
                  </a:extLst>
                </p14:cNvPr>
                <p14:cNvContentPartPr/>
                <p14:nvPr/>
              </p14:nvContentPartPr>
              <p14:xfrm>
                <a:off x="5889707" y="3341400"/>
                <a:ext cx="453960" cy="74412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F5E1445A-970A-4784-9411-3D7A0E34FA9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885387" y="3337080"/>
                  <a:ext cx="462600" cy="75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138240" name="Freihand 138239">
                  <a:extLst>
                    <a:ext uri="{FF2B5EF4-FFF2-40B4-BE49-F238E27FC236}">
                      <a16:creationId xmlns:a16="http://schemas.microsoft.com/office/drawing/2014/main" id="{4330A4CC-E051-40FD-A7DB-1E37362B82C3}"/>
                    </a:ext>
                  </a:extLst>
                </p14:cNvPr>
                <p14:cNvContentPartPr/>
                <p14:nvPr/>
              </p14:nvContentPartPr>
              <p14:xfrm>
                <a:off x="5742107" y="5659800"/>
                <a:ext cx="81000" cy="80280"/>
              </p14:xfrm>
            </p:contentPart>
          </mc:Choice>
          <mc:Fallback>
            <p:pic>
              <p:nvPicPr>
                <p:cNvPr id="138240" name="Freihand 138239">
                  <a:extLst>
                    <a:ext uri="{FF2B5EF4-FFF2-40B4-BE49-F238E27FC236}">
                      <a16:creationId xmlns:a16="http://schemas.microsoft.com/office/drawing/2014/main" id="{4330A4CC-E051-40FD-A7DB-1E37362B82C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737787" y="5655480"/>
                  <a:ext cx="8964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138241" name="Freihand 138240">
                  <a:extLst>
                    <a:ext uri="{FF2B5EF4-FFF2-40B4-BE49-F238E27FC236}">
                      <a16:creationId xmlns:a16="http://schemas.microsoft.com/office/drawing/2014/main" id="{2D882EA7-7D2C-499E-9F2F-395D161654D9}"/>
                    </a:ext>
                  </a:extLst>
                </p14:cNvPr>
                <p14:cNvContentPartPr/>
                <p14:nvPr/>
              </p14:nvContentPartPr>
              <p14:xfrm>
                <a:off x="5539427" y="5413200"/>
                <a:ext cx="722880" cy="400680"/>
              </p14:xfrm>
            </p:contentPart>
          </mc:Choice>
          <mc:Fallback>
            <p:pic>
              <p:nvPicPr>
                <p:cNvPr id="138241" name="Freihand 138240">
                  <a:extLst>
                    <a:ext uri="{FF2B5EF4-FFF2-40B4-BE49-F238E27FC236}">
                      <a16:creationId xmlns:a16="http://schemas.microsoft.com/office/drawing/2014/main" id="{2D882EA7-7D2C-499E-9F2F-395D161654D9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535107" y="5408880"/>
                  <a:ext cx="731520" cy="40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138246" name="Freihand 138245">
                  <a:extLst>
                    <a:ext uri="{FF2B5EF4-FFF2-40B4-BE49-F238E27FC236}">
                      <a16:creationId xmlns:a16="http://schemas.microsoft.com/office/drawing/2014/main" id="{EAB49070-0312-413B-B8FE-CF2A02A9D9E3}"/>
                    </a:ext>
                  </a:extLst>
                </p14:cNvPr>
                <p14:cNvContentPartPr/>
                <p14:nvPr/>
              </p14:nvContentPartPr>
              <p14:xfrm>
                <a:off x="5642027" y="5428680"/>
                <a:ext cx="675000" cy="385200"/>
              </p14:xfrm>
            </p:contentPart>
          </mc:Choice>
          <mc:Fallback>
            <p:pic>
              <p:nvPicPr>
                <p:cNvPr id="138246" name="Freihand 138245">
                  <a:extLst>
                    <a:ext uri="{FF2B5EF4-FFF2-40B4-BE49-F238E27FC236}">
                      <a16:creationId xmlns:a16="http://schemas.microsoft.com/office/drawing/2014/main" id="{EAB49070-0312-413B-B8FE-CF2A02A9D9E3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637707" y="5424360"/>
                  <a:ext cx="68364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138248" name="Freihand 138247">
                  <a:extLst>
                    <a:ext uri="{FF2B5EF4-FFF2-40B4-BE49-F238E27FC236}">
                      <a16:creationId xmlns:a16="http://schemas.microsoft.com/office/drawing/2014/main" id="{AAF78EFC-CDCF-4EBC-9DD7-CE4BF8F7C84B}"/>
                    </a:ext>
                  </a:extLst>
                </p14:cNvPr>
                <p14:cNvContentPartPr/>
                <p14:nvPr/>
              </p14:nvContentPartPr>
              <p14:xfrm>
                <a:off x="6289307" y="4992720"/>
                <a:ext cx="543960" cy="508320"/>
              </p14:xfrm>
            </p:contentPart>
          </mc:Choice>
          <mc:Fallback>
            <p:pic>
              <p:nvPicPr>
                <p:cNvPr id="138248" name="Freihand 138247">
                  <a:extLst>
                    <a:ext uri="{FF2B5EF4-FFF2-40B4-BE49-F238E27FC236}">
                      <a16:creationId xmlns:a16="http://schemas.microsoft.com/office/drawing/2014/main" id="{AAF78EFC-CDCF-4EBC-9DD7-CE4BF8F7C84B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284987" y="4988400"/>
                  <a:ext cx="552600" cy="51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138249" name="Freihand 138248">
                  <a:extLst>
                    <a:ext uri="{FF2B5EF4-FFF2-40B4-BE49-F238E27FC236}">
                      <a16:creationId xmlns:a16="http://schemas.microsoft.com/office/drawing/2014/main" id="{031C6667-B3F9-43DD-9033-DD27C48D1866}"/>
                    </a:ext>
                  </a:extLst>
                </p14:cNvPr>
                <p14:cNvContentPartPr/>
                <p14:nvPr/>
              </p14:nvContentPartPr>
              <p14:xfrm>
                <a:off x="6958907" y="4685640"/>
                <a:ext cx="146520" cy="277920"/>
              </p14:xfrm>
            </p:contentPart>
          </mc:Choice>
          <mc:Fallback>
            <p:pic>
              <p:nvPicPr>
                <p:cNvPr id="138249" name="Freihand 138248">
                  <a:extLst>
                    <a:ext uri="{FF2B5EF4-FFF2-40B4-BE49-F238E27FC236}">
                      <a16:creationId xmlns:a16="http://schemas.microsoft.com/office/drawing/2014/main" id="{031C6667-B3F9-43DD-9033-DD27C48D186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6954587" y="4681320"/>
                  <a:ext cx="15516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138250" name="Freihand 138249">
                  <a:extLst>
                    <a:ext uri="{FF2B5EF4-FFF2-40B4-BE49-F238E27FC236}">
                      <a16:creationId xmlns:a16="http://schemas.microsoft.com/office/drawing/2014/main" id="{A7E20BF2-0284-49E3-893E-DA522A050E30}"/>
                    </a:ext>
                  </a:extLst>
                </p14:cNvPr>
                <p14:cNvContentPartPr/>
                <p14:nvPr/>
              </p14:nvContentPartPr>
              <p14:xfrm>
                <a:off x="6946307" y="4860240"/>
                <a:ext cx="173880" cy="105480"/>
              </p14:xfrm>
            </p:contentPart>
          </mc:Choice>
          <mc:Fallback>
            <p:pic>
              <p:nvPicPr>
                <p:cNvPr id="138250" name="Freihand 138249">
                  <a:extLst>
                    <a:ext uri="{FF2B5EF4-FFF2-40B4-BE49-F238E27FC236}">
                      <a16:creationId xmlns:a16="http://schemas.microsoft.com/office/drawing/2014/main" id="{A7E20BF2-0284-49E3-893E-DA522A050E3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941987" y="4855920"/>
                  <a:ext cx="1825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138252" name="Freihand 138251">
                  <a:extLst>
                    <a:ext uri="{FF2B5EF4-FFF2-40B4-BE49-F238E27FC236}">
                      <a16:creationId xmlns:a16="http://schemas.microsoft.com/office/drawing/2014/main" id="{15936DD2-A3CB-45EB-9F6C-6D903E0ACE3F}"/>
                    </a:ext>
                  </a:extLst>
                </p14:cNvPr>
                <p14:cNvContentPartPr/>
                <p14:nvPr/>
              </p14:nvContentPartPr>
              <p14:xfrm>
                <a:off x="7137827" y="4626600"/>
                <a:ext cx="127800" cy="52200"/>
              </p14:xfrm>
            </p:contentPart>
          </mc:Choice>
          <mc:Fallback>
            <p:pic>
              <p:nvPicPr>
                <p:cNvPr id="138252" name="Freihand 138251">
                  <a:extLst>
                    <a:ext uri="{FF2B5EF4-FFF2-40B4-BE49-F238E27FC236}">
                      <a16:creationId xmlns:a16="http://schemas.microsoft.com/office/drawing/2014/main" id="{15936DD2-A3CB-45EB-9F6C-6D903E0ACE3F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7133507" y="4622280"/>
                  <a:ext cx="1364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138253" name="Freihand 138252">
                  <a:extLst>
                    <a:ext uri="{FF2B5EF4-FFF2-40B4-BE49-F238E27FC236}">
                      <a16:creationId xmlns:a16="http://schemas.microsoft.com/office/drawing/2014/main" id="{BD5D4E39-5DF5-4139-BE72-E093DF43C6A7}"/>
                    </a:ext>
                  </a:extLst>
                </p14:cNvPr>
                <p14:cNvContentPartPr/>
                <p14:nvPr/>
              </p14:nvContentPartPr>
              <p14:xfrm>
                <a:off x="7178507" y="4663680"/>
                <a:ext cx="109080" cy="98280"/>
              </p14:xfrm>
            </p:contentPart>
          </mc:Choice>
          <mc:Fallback>
            <p:pic>
              <p:nvPicPr>
                <p:cNvPr id="138253" name="Freihand 138252">
                  <a:extLst>
                    <a:ext uri="{FF2B5EF4-FFF2-40B4-BE49-F238E27FC236}">
                      <a16:creationId xmlns:a16="http://schemas.microsoft.com/office/drawing/2014/main" id="{BD5D4E39-5DF5-4139-BE72-E093DF43C6A7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7174187" y="4659360"/>
                  <a:ext cx="1177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138254" name="Freihand 138253">
                  <a:extLst>
                    <a:ext uri="{FF2B5EF4-FFF2-40B4-BE49-F238E27FC236}">
                      <a16:creationId xmlns:a16="http://schemas.microsoft.com/office/drawing/2014/main" id="{561443EE-2940-426E-8F8E-EF842CD82DB1}"/>
                    </a:ext>
                  </a:extLst>
                </p14:cNvPr>
                <p14:cNvContentPartPr/>
                <p14:nvPr/>
              </p14:nvContentPartPr>
              <p14:xfrm>
                <a:off x="7329347" y="4427160"/>
                <a:ext cx="131040" cy="223920"/>
              </p14:xfrm>
            </p:contentPart>
          </mc:Choice>
          <mc:Fallback>
            <p:pic>
              <p:nvPicPr>
                <p:cNvPr id="138254" name="Freihand 138253">
                  <a:extLst>
                    <a:ext uri="{FF2B5EF4-FFF2-40B4-BE49-F238E27FC236}">
                      <a16:creationId xmlns:a16="http://schemas.microsoft.com/office/drawing/2014/main" id="{561443EE-2940-426E-8F8E-EF842CD82DB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7325027" y="4422840"/>
                  <a:ext cx="13968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138255" name="Freihand 138254">
                  <a:extLst>
                    <a:ext uri="{FF2B5EF4-FFF2-40B4-BE49-F238E27FC236}">
                      <a16:creationId xmlns:a16="http://schemas.microsoft.com/office/drawing/2014/main" id="{57EE4BB6-0601-4785-999B-5344F1D1EE5A}"/>
                    </a:ext>
                  </a:extLst>
                </p14:cNvPr>
                <p14:cNvContentPartPr/>
                <p14:nvPr/>
              </p14:nvContentPartPr>
              <p14:xfrm>
                <a:off x="7492067" y="4403400"/>
                <a:ext cx="87480" cy="136080"/>
              </p14:xfrm>
            </p:contentPart>
          </mc:Choice>
          <mc:Fallback>
            <p:pic>
              <p:nvPicPr>
                <p:cNvPr id="138255" name="Freihand 138254">
                  <a:extLst>
                    <a:ext uri="{FF2B5EF4-FFF2-40B4-BE49-F238E27FC236}">
                      <a16:creationId xmlns:a16="http://schemas.microsoft.com/office/drawing/2014/main" id="{57EE4BB6-0601-4785-999B-5344F1D1EE5A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7487747" y="4399080"/>
                  <a:ext cx="9612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138256" name="Freihand 138255">
                  <a:extLst>
                    <a:ext uri="{FF2B5EF4-FFF2-40B4-BE49-F238E27FC236}">
                      <a16:creationId xmlns:a16="http://schemas.microsoft.com/office/drawing/2014/main" id="{BE6076EA-0741-4C18-B8C9-7144B4DC8446}"/>
                    </a:ext>
                  </a:extLst>
                </p14:cNvPr>
                <p14:cNvContentPartPr/>
                <p14:nvPr/>
              </p14:nvContentPartPr>
              <p14:xfrm>
                <a:off x="7612667" y="4358760"/>
                <a:ext cx="222840" cy="129960"/>
              </p14:xfrm>
            </p:contentPart>
          </mc:Choice>
          <mc:Fallback>
            <p:pic>
              <p:nvPicPr>
                <p:cNvPr id="138256" name="Freihand 138255">
                  <a:extLst>
                    <a:ext uri="{FF2B5EF4-FFF2-40B4-BE49-F238E27FC236}">
                      <a16:creationId xmlns:a16="http://schemas.microsoft.com/office/drawing/2014/main" id="{BE6076EA-0741-4C18-B8C9-7144B4DC8446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608347" y="4354440"/>
                  <a:ext cx="2314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138257" name="Freihand 138256">
                  <a:extLst>
                    <a:ext uri="{FF2B5EF4-FFF2-40B4-BE49-F238E27FC236}">
                      <a16:creationId xmlns:a16="http://schemas.microsoft.com/office/drawing/2014/main" id="{E59F7EAF-FB06-4F6F-8CF9-D0DABF831A04}"/>
                    </a:ext>
                  </a:extLst>
                </p14:cNvPr>
                <p14:cNvContentPartPr/>
                <p14:nvPr/>
              </p14:nvContentPartPr>
              <p14:xfrm>
                <a:off x="7832627" y="4284960"/>
                <a:ext cx="98280" cy="103320"/>
              </p14:xfrm>
            </p:contentPart>
          </mc:Choice>
          <mc:Fallback>
            <p:pic>
              <p:nvPicPr>
                <p:cNvPr id="138257" name="Freihand 138256">
                  <a:extLst>
                    <a:ext uri="{FF2B5EF4-FFF2-40B4-BE49-F238E27FC236}">
                      <a16:creationId xmlns:a16="http://schemas.microsoft.com/office/drawing/2014/main" id="{E59F7EAF-FB06-4F6F-8CF9-D0DABF831A04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828307" y="4280640"/>
                  <a:ext cx="10692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138258" name="Freihand 138257">
                  <a:extLst>
                    <a:ext uri="{FF2B5EF4-FFF2-40B4-BE49-F238E27FC236}">
                      <a16:creationId xmlns:a16="http://schemas.microsoft.com/office/drawing/2014/main" id="{087C2CD7-B3E9-42BF-AD7B-B9B07D38DB11}"/>
                    </a:ext>
                  </a:extLst>
                </p14:cNvPr>
                <p14:cNvContentPartPr/>
                <p14:nvPr/>
              </p14:nvContentPartPr>
              <p14:xfrm>
                <a:off x="7956107" y="4227360"/>
                <a:ext cx="89640" cy="90000"/>
              </p14:xfrm>
            </p:contentPart>
          </mc:Choice>
          <mc:Fallback>
            <p:pic>
              <p:nvPicPr>
                <p:cNvPr id="138258" name="Freihand 138257">
                  <a:extLst>
                    <a:ext uri="{FF2B5EF4-FFF2-40B4-BE49-F238E27FC236}">
                      <a16:creationId xmlns:a16="http://schemas.microsoft.com/office/drawing/2014/main" id="{087C2CD7-B3E9-42BF-AD7B-B9B07D38DB11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951787" y="4223040"/>
                  <a:ext cx="9828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138259" name="Freihand 138258">
                  <a:extLst>
                    <a:ext uri="{FF2B5EF4-FFF2-40B4-BE49-F238E27FC236}">
                      <a16:creationId xmlns:a16="http://schemas.microsoft.com/office/drawing/2014/main" id="{1DECFEC9-CB6E-45C0-B9EA-E7AD25640141}"/>
                    </a:ext>
                  </a:extLst>
                </p14:cNvPr>
                <p14:cNvContentPartPr/>
                <p14:nvPr/>
              </p14:nvContentPartPr>
              <p14:xfrm>
                <a:off x="8048267" y="4168680"/>
                <a:ext cx="207000" cy="143280"/>
              </p14:xfrm>
            </p:contentPart>
          </mc:Choice>
          <mc:Fallback>
            <p:pic>
              <p:nvPicPr>
                <p:cNvPr id="138259" name="Freihand 138258">
                  <a:extLst>
                    <a:ext uri="{FF2B5EF4-FFF2-40B4-BE49-F238E27FC236}">
                      <a16:creationId xmlns:a16="http://schemas.microsoft.com/office/drawing/2014/main" id="{1DECFEC9-CB6E-45C0-B9EA-E7AD25640141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043947" y="4164360"/>
                  <a:ext cx="2156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138263" name="Freihand 138262">
                  <a:extLst>
                    <a:ext uri="{FF2B5EF4-FFF2-40B4-BE49-F238E27FC236}">
                      <a16:creationId xmlns:a16="http://schemas.microsoft.com/office/drawing/2014/main" id="{68A4ED18-29F5-4F70-80C3-58D2F5B87911}"/>
                    </a:ext>
                  </a:extLst>
                </p14:cNvPr>
                <p14:cNvContentPartPr/>
                <p14:nvPr/>
              </p14:nvContentPartPr>
              <p14:xfrm>
                <a:off x="6605747" y="4000560"/>
                <a:ext cx="1927800" cy="1254960"/>
              </p14:xfrm>
            </p:contentPart>
          </mc:Choice>
          <mc:Fallback>
            <p:pic>
              <p:nvPicPr>
                <p:cNvPr id="138263" name="Freihand 138262">
                  <a:extLst>
                    <a:ext uri="{FF2B5EF4-FFF2-40B4-BE49-F238E27FC236}">
                      <a16:creationId xmlns:a16="http://schemas.microsoft.com/office/drawing/2014/main" id="{68A4ED18-29F5-4F70-80C3-58D2F5B87911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601427" y="3996240"/>
                  <a:ext cx="1936440" cy="126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8266" name="Gruppieren 138265">
            <a:extLst>
              <a:ext uri="{FF2B5EF4-FFF2-40B4-BE49-F238E27FC236}">
                <a16:creationId xmlns:a16="http://schemas.microsoft.com/office/drawing/2014/main" id="{9A3C444C-B305-441E-B805-711D25252CF2}"/>
              </a:ext>
            </a:extLst>
          </p:cNvPr>
          <p:cNvGrpSpPr/>
          <p:nvPr/>
        </p:nvGrpSpPr>
        <p:grpSpPr>
          <a:xfrm>
            <a:off x="9235187" y="184560"/>
            <a:ext cx="2544480" cy="1520280"/>
            <a:chOff x="9235187" y="184560"/>
            <a:chExt cx="2544480" cy="1520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A8673BFA-F3B2-4A01-B665-6434DAF16868}"/>
                    </a:ext>
                  </a:extLst>
                </p14:cNvPr>
                <p14:cNvContentPartPr/>
                <p14:nvPr/>
              </p14:nvContentPartPr>
              <p14:xfrm>
                <a:off x="10367027" y="456360"/>
                <a:ext cx="1412640" cy="12484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A8673BFA-F3B2-4A01-B665-6434DAF16868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10362707" y="452040"/>
                  <a:ext cx="1421280" cy="125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F17C64B9-00FB-45D1-9A2E-688107D16529}"/>
                    </a:ext>
                  </a:extLst>
                </p14:cNvPr>
                <p14:cNvContentPartPr/>
                <p14:nvPr/>
              </p14:nvContentPartPr>
              <p14:xfrm>
                <a:off x="9707867" y="535560"/>
                <a:ext cx="167400" cy="22860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F17C64B9-00FB-45D1-9A2E-688107D16529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703547" y="531240"/>
                  <a:ext cx="17604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A30F5CF1-4F0D-4326-9940-BD41BCD4F7DE}"/>
                    </a:ext>
                  </a:extLst>
                </p14:cNvPr>
                <p14:cNvContentPartPr/>
                <p14:nvPr/>
              </p14:nvContentPartPr>
              <p14:xfrm>
                <a:off x="9724787" y="543480"/>
                <a:ext cx="181080" cy="23184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A30F5CF1-4F0D-4326-9940-BD41BCD4F7DE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720467" y="539160"/>
                  <a:ext cx="1897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0F40A50-53CC-4D7F-A3A6-BA2354CC2CCE}"/>
                    </a:ext>
                  </a:extLst>
                </p14:cNvPr>
                <p14:cNvContentPartPr/>
                <p14:nvPr/>
              </p14:nvContentPartPr>
              <p14:xfrm>
                <a:off x="10062827" y="511080"/>
                <a:ext cx="29160" cy="1828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0F40A50-53CC-4D7F-A3A6-BA2354CC2CCE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058507" y="506760"/>
                  <a:ext cx="3780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F583756-6BAC-4B2A-85D0-DDA90E653428}"/>
                    </a:ext>
                  </a:extLst>
                </p14:cNvPr>
                <p14:cNvContentPartPr/>
                <p14:nvPr/>
              </p14:nvContentPartPr>
              <p14:xfrm>
                <a:off x="10016387" y="546360"/>
                <a:ext cx="135360" cy="676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F583756-6BAC-4B2A-85D0-DDA90E653428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10012067" y="542040"/>
                  <a:ext cx="14400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33A5405-E54F-49A4-B36E-5D619C1ADD4A}"/>
                    </a:ext>
                  </a:extLst>
                </p14:cNvPr>
                <p14:cNvContentPartPr/>
                <p14:nvPr/>
              </p14:nvContentPartPr>
              <p14:xfrm>
                <a:off x="10176587" y="416760"/>
                <a:ext cx="90720" cy="4860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33A5405-E54F-49A4-B36E-5D619C1ADD4A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10172267" y="412440"/>
                  <a:ext cx="9936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CED24C88-BE0B-447A-A0C2-C7CE309879DC}"/>
                    </a:ext>
                  </a:extLst>
                </p14:cNvPr>
                <p14:cNvContentPartPr/>
                <p14:nvPr/>
              </p14:nvContentPartPr>
              <p14:xfrm>
                <a:off x="10238147" y="409200"/>
                <a:ext cx="73440" cy="2246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CED24C88-BE0B-447A-A0C2-C7CE309879DC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0233827" y="404880"/>
                  <a:ext cx="820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D0787C99-9725-4DC2-A379-FFAA9C98E5C5}"/>
                    </a:ext>
                  </a:extLst>
                </p14:cNvPr>
                <p14:cNvContentPartPr/>
                <p14:nvPr/>
              </p14:nvContentPartPr>
              <p14:xfrm>
                <a:off x="10305467" y="382560"/>
                <a:ext cx="165240" cy="2001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D0787C99-9725-4DC2-A379-FFAA9C98E5C5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0301147" y="378240"/>
                  <a:ext cx="1738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6145BBC7-02CE-49E9-8BA7-8AB0A997EA0E}"/>
                    </a:ext>
                  </a:extLst>
                </p14:cNvPr>
                <p14:cNvContentPartPr/>
                <p14:nvPr/>
              </p14:nvContentPartPr>
              <p14:xfrm>
                <a:off x="10559267" y="402360"/>
                <a:ext cx="360" cy="36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6145BBC7-02CE-49E9-8BA7-8AB0A997EA0E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554947" y="39804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1D4BC8B1-452D-42AE-818D-548C439D7122}"/>
                    </a:ext>
                  </a:extLst>
                </p14:cNvPr>
                <p14:cNvContentPartPr/>
                <p14:nvPr/>
              </p14:nvContentPartPr>
              <p14:xfrm>
                <a:off x="10593827" y="379680"/>
                <a:ext cx="360" cy="3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1D4BC8B1-452D-42AE-818D-548C439D7122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10589507" y="3753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22AD724B-C063-4FED-9F52-74B300ED1850}"/>
                    </a:ext>
                  </a:extLst>
                </p14:cNvPr>
                <p14:cNvContentPartPr/>
                <p14:nvPr/>
              </p14:nvContentPartPr>
              <p14:xfrm>
                <a:off x="10496627" y="330360"/>
                <a:ext cx="146160" cy="2476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22AD724B-C063-4FED-9F52-74B300ED1850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0492307" y="326040"/>
                  <a:ext cx="15480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A29D1BCA-344B-42D5-B935-84540BC165E9}"/>
                    </a:ext>
                  </a:extLst>
                </p14:cNvPr>
                <p14:cNvContentPartPr/>
                <p14:nvPr/>
              </p14:nvContentPartPr>
              <p14:xfrm>
                <a:off x="10684907" y="442320"/>
                <a:ext cx="18720" cy="306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A29D1BCA-344B-42D5-B935-84540BC165E9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0680587" y="438000"/>
                  <a:ext cx="273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0E6D8B68-6202-4629-9094-A2BAF73B5E65}"/>
                    </a:ext>
                  </a:extLst>
                </p14:cNvPr>
                <p14:cNvContentPartPr/>
                <p14:nvPr/>
              </p14:nvContentPartPr>
              <p14:xfrm>
                <a:off x="10763387" y="295080"/>
                <a:ext cx="94680" cy="1551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0E6D8B68-6202-4629-9094-A2BAF73B5E65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10759067" y="290760"/>
                  <a:ext cx="1033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B2BBD252-BCCB-4419-BB74-E98FCD104CAA}"/>
                    </a:ext>
                  </a:extLst>
                </p14:cNvPr>
                <p14:cNvContentPartPr/>
                <p14:nvPr/>
              </p14:nvContentPartPr>
              <p14:xfrm>
                <a:off x="10891187" y="253320"/>
                <a:ext cx="144360" cy="1634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B2BBD252-BCCB-4419-BB74-E98FCD104CAA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0886867" y="249000"/>
                  <a:ext cx="15300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0D6E287B-947F-4A70-9889-D548B200B9F9}"/>
                    </a:ext>
                  </a:extLst>
                </p14:cNvPr>
                <p14:cNvContentPartPr/>
                <p14:nvPr/>
              </p14:nvContentPartPr>
              <p14:xfrm>
                <a:off x="11017187" y="286440"/>
                <a:ext cx="201600" cy="1648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0D6E287B-947F-4A70-9889-D548B200B9F9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1012867" y="282120"/>
                  <a:ext cx="21024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38265" name="Freihand 138264">
                  <a:extLst>
                    <a:ext uri="{FF2B5EF4-FFF2-40B4-BE49-F238E27FC236}">
                      <a16:creationId xmlns:a16="http://schemas.microsoft.com/office/drawing/2014/main" id="{7CC8EC37-217B-4C98-91F4-D7854BAF3AE9}"/>
                    </a:ext>
                  </a:extLst>
                </p14:cNvPr>
                <p14:cNvContentPartPr/>
                <p14:nvPr/>
              </p14:nvContentPartPr>
              <p14:xfrm>
                <a:off x="9235187" y="184560"/>
                <a:ext cx="2402280" cy="857520"/>
              </p14:xfrm>
            </p:contentPart>
          </mc:Choice>
          <mc:Fallback>
            <p:pic>
              <p:nvPicPr>
                <p:cNvPr id="138265" name="Freihand 138264">
                  <a:extLst>
                    <a:ext uri="{FF2B5EF4-FFF2-40B4-BE49-F238E27FC236}">
                      <a16:creationId xmlns:a16="http://schemas.microsoft.com/office/drawing/2014/main" id="{7CC8EC37-217B-4C98-91F4-D7854BAF3AE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9230867" y="180240"/>
                  <a:ext cx="2410920" cy="86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950934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Funktionen des öffentlichen Sektors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4962857"/>
            <a:ext cx="8570932" cy="1506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Aktuell: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Herausbildung eines neuen Ziels → </a:t>
            </a:r>
            <a:r>
              <a:rPr lang="de-D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stabile Umweltbedingungen </a:t>
            </a:r>
          </a:p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Welches letztlich alle drei anderen Funktionen hineinspielt, aber in letzter Zeit derart an Bedeutung gewinnt, dass man eine neue Funktion definieren kann</a:t>
            </a:r>
          </a:p>
          <a:p>
            <a:r>
              <a:rPr lang="de-DE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 ganz aktuell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kommt wieder die ganz originäre Aufgabe des Staates zur </a:t>
            </a:r>
            <a:r>
              <a:rPr lang="de-D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Gewährleistung der äußeren Sicherheit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den Fokus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493990" y="552450"/>
            <a:ext cx="10868627" cy="4455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 Richard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Musgrave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(1959)</a:t>
            </a:r>
          </a:p>
          <a:p>
            <a:pPr algn="ctr"/>
            <a:endParaRPr lang="de-DE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Theory </a:t>
            </a:r>
            <a:r>
              <a:rPr lang="de-DE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Finance</a:t>
            </a:r>
          </a:p>
          <a:p>
            <a:pPr algn="ctr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 der Staat drei Kernaufgaben: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Allokationsfunktion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Allokation insbesondere öffentlicher Güter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Korrektur der Verteilung (Distribution) des Einkommens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Stabilisierungsfunktion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Stabilisierung der Konjunktur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F170F1D-76EF-4589-BA6F-2AA704CD2C0C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CA29C57-CEFB-4F22-BA72-7DB0A0E7096B}"/>
                  </a:ext>
                </a:extLst>
              </p14:cNvPr>
              <p14:cNvContentPartPr/>
              <p14:nvPr/>
            </p14:nvContentPartPr>
            <p14:xfrm>
              <a:off x="3479867" y="1769640"/>
              <a:ext cx="5198400" cy="9777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CA29C57-CEFB-4F22-BA72-7DB0A0E7096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75547" y="1765320"/>
                <a:ext cx="5207040" cy="98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CD39AE53-3C9F-415A-B135-2F4997047162}"/>
                  </a:ext>
                </a:extLst>
              </p14:cNvPr>
              <p14:cNvContentPartPr/>
              <p14:nvPr/>
            </p14:nvContentPartPr>
            <p14:xfrm>
              <a:off x="876347" y="3542640"/>
              <a:ext cx="2736000" cy="11376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CD39AE53-3C9F-415A-B135-2F499704716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2027" y="3538320"/>
                <a:ext cx="274464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4ACF4026-51FD-489E-A5E8-5AD4DDF012C7}"/>
                  </a:ext>
                </a:extLst>
              </p14:cNvPr>
              <p14:cNvContentPartPr/>
              <p14:nvPr/>
            </p14:nvContentPartPr>
            <p14:xfrm>
              <a:off x="4246667" y="3400440"/>
              <a:ext cx="5623200" cy="17532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4ACF4026-51FD-489E-A5E8-5AD4DDF012C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42347" y="3396120"/>
                <a:ext cx="563184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5ACCCE1-94A0-4F34-879C-C6B5869F12DB}"/>
                  </a:ext>
                </a:extLst>
              </p14:cNvPr>
              <p14:cNvContentPartPr/>
              <p14:nvPr/>
            </p14:nvContentPartPr>
            <p14:xfrm>
              <a:off x="9107387" y="2055120"/>
              <a:ext cx="97560" cy="20628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5ACCCE1-94A0-4F34-879C-C6B5869F12D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103067" y="2050800"/>
                <a:ext cx="106200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B008E90F-9960-4482-A69C-4B3C5A83C751}"/>
                  </a:ext>
                </a:extLst>
              </p14:cNvPr>
              <p14:cNvContentPartPr/>
              <p14:nvPr/>
            </p14:nvContentPartPr>
            <p14:xfrm>
              <a:off x="9150947" y="2002920"/>
              <a:ext cx="124920" cy="17424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B008E90F-9960-4482-A69C-4B3C5A83C75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46627" y="1998600"/>
                <a:ext cx="13356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9B6B4C33-EAA9-4F2E-B8C1-E59F46CDF462}"/>
                  </a:ext>
                </a:extLst>
              </p14:cNvPr>
              <p14:cNvContentPartPr/>
              <p14:nvPr/>
            </p14:nvContentPartPr>
            <p14:xfrm>
              <a:off x="9314747" y="1934520"/>
              <a:ext cx="172080" cy="22536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9B6B4C33-EAA9-4F2E-B8C1-E59F46CDF46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310427" y="1930200"/>
                <a:ext cx="180720" cy="23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44A286B1-D7C8-49B3-A22E-3D284D079972}"/>
                  </a:ext>
                </a:extLst>
              </p14:cNvPr>
              <p14:cNvContentPartPr/>
              <p14:nvPr/>
            </p14:nvContentPartPr>
            <p14:xfrm>
              <a:off x="9544427" y="1847040"/>
              <a:ext cx="443880" cy="27144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44A286B1-D7C8-49B3-A22E-3D284D07997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540107" y="1842720"/>
                <a:ext cx="452520" cy="28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2E22003A-00AC-49BC-8095-CA08C6F11150}"/>
                  </a:ext>
                </a:extLst>
              </p14:cNvPr>
              <p14:cNvContentPartPr/>
              <p14:nvPr/>
            </p14:nvContentPartPr>
            <p14:xfrm>
              <a:off x="10019987" y="1508640"/>
              <a:ext cx="100080" cy="24804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2E22003A-00AC-49BC-8095-CA08C6F1115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0015667" y="1504320"/>
                <a:ext cx="10872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DB42ABD9-8B4B-4198-B546-BB1E0B05188A}"/>
                  </a:ext>
                </a:extLst>
              </p14:cNvPr>
              <p14:cNvContentPartPr/>
              <p14:nvPr/>
            </p14:nvContentPartPr>
            <p14:xfrm>
              <a:off x="10126907" y="1822920"/>
              <a:ext cx="8280" cy="3492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DB42ABD9-8B4B-4198-B546-BB1E0B05188A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0122587" y="1818600"/>
                <a:ext cx="16920" cy="4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D0A8966C-86ED-44A5-B2EF-406D407879A9}"/>
                  </a:ext>
                </a:extLst>
              </p14:cNvPr>
              <p14:cNvContentPartPr/>
              <p14:nvPr/>
            </p14:nvContentPartPr>
            <p14:xfrm>
              <a:off x="10462787" y="1636440"/>
              <a:ext cx="360" cy="36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D0A8966C-86ED-44A5-B2EF-406D407879A9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458467" y="1632120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4DE1F4B4-EF8C-4A8F-90D6-D0DAA4A1B4A4}"/>
                  </a:ext>
                </a:extLst>
              </p14:cNvPr>
              <p14:cNvContentPartPr/>
              <p14:nvPr/>
            </p14:nvContentPartPr>
            <p14:xfrm>
              <a:off x="10429667" y="1457160"/>
              <a:ext cx="148320" cy="24840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4DE1F4B4-EF8C-4A8F-90D6-D0DAA4A1B4A4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0425347" y="1452840"/>
                <a:ext cx="156960" cy="25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D65A0379-B397-4A44-87E9-77CBC14F9EB0}"/>
                  </a:ext>
                </a:extLst>
              </p14:cNvPr>
              <p14:cNvContentPartPr/>
              <p14:nvPr/>
            </p14:nvContentPartPr>
            <p14:xfrm>
              <a:off x="10601747" y="1510800"/>
              <a:ext cx="99000" cy="10980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D65A0379-B397-4A44-87E9-77CBC14F9EB0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597427" y="1506480"/>
                <a:ext cx="10764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4CDFD237-9EFE-4382-9F35-21D2A0655371}"/>
                  </a:ext>
                </a:extLst>
              </p14:cNvPr>
              <p14:cNvContentPartPr/>
              <p14:nvPr/>
            </p14:nvContentPartPr>
            <p14:xfrm>
              <a:off x="10703627" y="1350960"/>
              <a:ext cx="289080" cy="31356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4CDFD237-9EFE-4382-9F35-21D2A0655371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0699307" y="1346640"/>
                <a:ext cx="297720" cy="32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FA3DA4EC-C453-478B-A6CF-52CA67DB0E25}"/>
                  </a:ext>
                </a:extLst>
              </p14:cNvPr>
              <p14:cNvContentPartPr/>
              <p14:nvPr/>
            </p14:nvContentPartPr>
            <p14:xfrm>
              <a:off x="10914227" y="1320000"/>
              <a:ext cx="45360" cy="864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FA3DA4EC-C453-478B-A6CF-52CA67DB0E2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909907" y="1315680"/>
                <a:ext cx="54000" cy="1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3D01304E-01B1-4342-9D5B-95713064A660}"/>
                  </a:ext>
                </a:extLst>
              </p14:cNvPr>
              <p14:cNvContentPartPr/>
              <p14:nvPr/>
            </p14:nvContentPartPr>
            <p14:xfrm>
              <a:off x="11009987" y="1350960"/>
              <a:ext cx="41760" cy="9288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3D01304E-01B1-4342-9D5B-95713064A660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1005667" y="1346640"/>
                <a:ext cx="5040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CDF0E1DC-9AAB-4464-89CB-3741E13C3B22}"/>
                  </a:ext>
                </a:extLst>
              </p14:cNvPr>
              <p14:cNvContentPartPr/>
              <p14:nvPr/>
            </p14:nvContentPartPr>
            <p14:xfrm>
              <a:off x="11050667" y="1184280"/>
              <a:ext cx="214200" cy="22644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CDF0E1DC-9AAB-4464-89CB-3741E13C3B2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1046347" y="1179960"/>
                <a:ext cx="22284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DBBB958B-3E80-421D-85C7-D1BBBFD92F8D}"/>
                  </a:ext>
                </a:extLst>
              </p14:cNvPr>
              <p14:cNvContentPartPr/>
              <p14:nvPr/>
            </p14:nvContentPartPr>
            <p14:xfrm>
              <a:off x="11070467" y="1148280"/>
              <a:ext cx="19800" cy="36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DBBB958B-3E80-421D-85C7-D1BBBFD92F8D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11066147" y="1143960"/>
                <a:ext cx="2844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9341E324-D732-4D66-80D8-9416F32753F0}"/>
                  </a:ext>
                </a:extLst>
              </p14:cNvPr>
              <p14:cNvContentPartPr/>
              <p14:nvPr/>
            </p14:nvContentPartPr>
            <p14:xfrm>
              <a:off x="9811907" y="2243400"/>
              <a:ext cx="300240" cy="23400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9341E324-D732-4D66-80D8-9416F32753F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9807587" y="2239080"/>
                <a:ext cx="308880" cy="24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5DFBA020-7470-4B62-9728-CD5B5A1ECB75}"/>
                  </a:ext>
                </a:extLst>
              </p14:cNvPr>
              <p14:cNvContentPartPr/>
              <p14:nvPr/>
            </p14:nvContentPartPr>
            <p14:xfrm>
              <a:off x="10133027" y="2029920"/>
              <a:ext cx="178560" cy="25560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5DFBA020-7470-4B62-9728-CD5B5A1ECB75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10128707" y="2025600"/>
                <a:ext cx="187200" cy="26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37BF3267-CF69-4C3D-9C8F-5A154AFD9443}"/>
                  </a:ext>
                </a:extLst>
              </p14:cNvPr>
              <p14:cNvContentPartPr/>
              <p14:nvPr/>
            </p14:nvContentPartPr>
            <p14:xfrm>
              <a:off x="10517867" y="1853160"/>
              <a:ext cx="325080" cy="23940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37BF3267-CF69-4C3D-9C8F-5A154AFD9443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0513547" y="1848840"/>
                <a:ext cx="333720" cy="24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48898CBE-3EC3-4EBD-A17C-686D920F991D}"/>
                  </a:ext>
                </a:extLst>
              </p14:cNvPr>
              <p14:cNvContentPartPr/>
              <p14:nvPr/>
            </p14:nvContentPartPr>
            <p14:xfrm>
              <a:off x="10770587" y="1763520"/>
              <a:ext cx="9360" cy="5688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48898CBE-3EC3-4EBD-A17C-686D920F991D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0766267" y="1759200"/>
                <a:ext cx="1800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D236C22C-F102-487B-A64A-08E20B24ADC5}"/>
                  </a:ext>
                </a:extLst>
              </p14:cNvPr>
              <p14:cNvContentPartPr/>
              <p14:nvPr/>
            </p14:nvContentPartPr>
            <p14:xfrm>
              <a:off x="10422107" y="2360400"/>
              <a:ext cx="112680" cy="25164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D236C22C-F102-487B-A64A-08E20B24ADC5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0417787" y="2356080"/>
                <a:ext cx="121320" cy="26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F2BB7EEC-F4B5-40B7-AB6B-0DC7F15FAA4F}"/>
                  </a:ext>
                </a:extLst>
              </p14:cNvPr>
              <p14:cNvContentPartPr/>
              <p14:nvPr/>
            </p14:nvContentPartPr>
            <p14:xfrm>
              <a:off x="10482947" y="2381640"/>
              <a:ext cx="128880" cy="17532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F2BB7EEC-F4B5-40B7-AB6B-0DC7F15FAA4F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0478627" y="2377320"/>
                <a:ext cx="13752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1E644C46-903D-4E0F-8B8C-D3EA47B7C773}"/>
                  </a:ext>
                </a:extLst>
              </p14:cNvPr>
              <p14:cNvContentPartPr/>
              <p14:nvPr/>
            </p14:nvContentPartPr>
            <p14:xfrm>
              <a:off x="10629107" y="2215680"/>
              <a:ext cx="61920" cy="23112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1E644C46-903D-4E0F-8B8C-D3EA47B7C773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0624787" y="2211360"/>
                <a:ext cx="7056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97724999-A358-434B-A86A-13F3396E9035}"/>
                  </a:ext>
                </a:extLst>
              </p14:cNvPr>
              <p14:cNvContentPartPr/>
              <p14:nvPr/>
            </p14:nvContentPartPr>
            <p14:xfrm>
              <a:off x="10702907" y="2197680"/>
              <a:ext cx="252720" cy="36756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97724999-A358-434B-A86A-13F3396E9035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0698587" y="2193360"/>
                <a:ext cx="261360" cy="37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ADDCA586-2BC2-44C6-B6A1-CC4BD7A25D4F}"/>
                  </a:ext>
                </a:extLst>
              </p14:cNvPr>
              <p14:cNvContentPartPr/>
              <p14:nvPr/>
            </p14:nvContentPartPr>
            <p14:xfrm>
              <a:off x="10947347" y="2128200"/>
              <a:ext cx="87840" cy="10512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ADDCA586-2BC2-44C6-B6A1-CC4BD7A25D4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10943027" y="2123880"/>
                <a:ext cx="96480" cy="11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B060AA16-79C0-494F-8D7C-8870CF5A7FDA}"/>
                  </a:ext>
                </a:extLst>
              </p14:cNvPr>
              <p14:cNvContentPartPr/>
              <p14:nvPr/>
            </p14:nvContentPartPr>
            <p14:xfrm>
              <a:off x="11065067" y="1888800"/>
              <a:ext cx="135000" cy="277920"/>
            </p14:xfrm>
          </p:contentPart>
        </mc:Choice>
        <mc:Fallback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B060AA16-79C0-494F-8D7C-8870CF5A7FDA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11060747" y="1884480"/>
                <a:ext cx="14364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71C91E8F-B337-49CA-8568-D455256F3081}"/>
                  </a:ext>
                </a:extLst>
              </p14:cNvPr>
              <p14:cNvContentPartPr/>
              <p14:nvPr/>
            </p14:nvContentPartPr>
            <p14:xfrm>
              <a:off x="11224187" y="1696920"/>
              <a:ext cx="425880" cy="369720"/>
            </p14:xfrm>
          </p:contentPart>
        </mc:Choice>
        <mc:Fallback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71C91E8F-B337-49CA-8568-D455256F3081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11219867" y="1692600"/>
                <a:ext cx="434520" cy="37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942C0B1C-5BBF-4688-B2E2-2C405025F0EC}"/>
                  </a:ext>
                </a:extLst>
              </p14:cNvPr>
              <p14:cNvContentPartPr/>
              <p14:nvPr/>
            </p14:nvContentPartPr>
            <p14:xfrm>
              <a:off x="11676707" y="1431960"/>
              <a:ext cx="32040" cy="310680"/>
            </p14:xfrm>
          </p:contentPart>
        </mc:Choice>
        <mc:Fallback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942C0B1C-5BBF-4688-B2E2-2C405025F0EC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11672387" y="1427640"/>
                <a:ext cx="40680" cy="31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ABBD37B0-9788-4F44-8492-DA0A8DFD6BA8}"/>
                  </a:ext>
                </a:extLst>
              </p14:cNvPr>
              <p14:cNvContentPartPr/>
              <p14:nvPr/>
            </p14:nvContentPartPr>
            <p14:xfrm>
              <a:off x="11758787" y="1421160"/>
              <a:ext cx="68760" cy="259200"/>
            </p14:xfrm>
          </p:contentPart>
        </mc:Choice>
        <mc:Fallback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ABBD37B0-9788-4F44-8492-DA0A8DFD6BA8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1754467" y="1416840"/>
                <a:ext cx="77400" cy="26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45C18564-73D2-40AC-A015-D3D441026423}"/>
                  </a:ext>
                </a:extLst>
              </p14:cNvPr>
              <p14:cNvContentPartPr/>
              <p14:nvPr/>
            </p14:nvContentPartPr>
            <p14:xfrm>
              <a:off x="991907" y="4295040"/>
              <a:ext cx="2922120" cy="183600"/>
            </p14:xfrm>
          </p:contentPart>
        </mc:Choice>
        <mc:Fallback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45C18564-73D2-40AC-A015-D3D441026423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987587" y="4290720"/>
                <a:ext cx="293076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8F69CE79-9BC0-422F-8B2B-572A114EADF3}"/>
                  </a:ext>
                </a:extLst>
              </p14:cNvPr>
              <p14:cNvContentPartPr/>
              <p14:nvPr/>
            </p14:nvContentPartPr>
            <p14:xfrm>
              <a:off x="8907587" y="3742440"/>
              <a:ext cx="2596680" cy="68184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8F69CE79-9BC0-422F-8B2B-572A114EADF3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8903267" y="3738120"/>
                <a:ext cx="2605320" cy="69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1D0BBDB0-0014-415E-B247-ACB7D0E87ECB}"/>
                  </a:ext>
                </a:extLst>
              </p14:cNvPr>
              <p14:cNvContentPartPr/>
              <p14:nvPr/>
            </p14:nvContentPartPr>
            <p14:xfrm>
              <a:off x="863387" y="4894800"/>
              <a:ext cx="3162960" cy="10008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1D0BBDB0-0014-415E-B247-ACB7D0E87ECB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859067" y="4890480"/>
                <a:ext cx="317160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07495FBD-BACF-4A7E-97F7-94F013E02DF0}"/>
                  </a:ext>
                </a:extLst>
              </p14:cNvPr>
              <p14:cNvContentPartPr/>
              <p14:nvPr/>
            </p14:nvContentPartPr>
            <p14:xfrm>
              <a:off x="4157027" y="4517880"/>
              <a:ext cx="3953160" cy="45288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07495FBD-BACF-4A7E-97F7-94F013E02DF0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4152707" y="4513560"/>
                <a:ext cx="3961800" cy="46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3166D4F2-256B-46DE-A299-C236E81ABE47}"/>
                  </a:ext>
                </a:extLst>
              </p14:cNvPr>
              <p14:cNvContentPartPr/>
              <p14:nvPr/>
            </p14:nvContentPartPr>
            <p14:xfrm>
              <a:off x="4516307" y="4902360"/>
              <a:ext cx="3426120" cy="43056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3166D4F2-256B-46DE-A299-C236E81ABE47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4511987" y="4898040"/>
                <a:ext cx="3434760" cy="43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366BAB45-0DFE-494A-8862-468595C4A6B7}"/>
                  </a:ext>
                </a:extLst>
              </p14:cNvPr>
              <p14:cNvContentPartPr/>
              <p14:nvPr/>
            </p14:nvContentPartPr>
            <p14:xfrm>
              <a:off x="-67573" y="6102240"/>
              <a:ext cx="4760280" cy="56340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366BAB45-0DFE-494A-8862-468595C4A6B7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-71893" y="6097920"/>
                <a:ext cx="4768920" cy="57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93AD39BE-FBE0-4BD0-AEB6-956F2C43234F}"/>
              </a:ext>
            </a:extLst>
          </p:cNvPr>
          <p:cNvGrpSpPr/>
          <p:nvPr/>
        </p:nvGrpSpPr>
        <p:grpSpPr>
          <a:xfrm>
            <a:off x="4290227" y="2535720"/>
            <a:ext cx="5821200" cy="675000"/>
            <a:chOff x="4290227" y="2535720"/>
            <a:chExt cx="5821200" cy="675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F7CB7592-DC37-4AC0-A370-0FA51BC6D50D}"/>
                    </a:ext>
                  </a:extLst>
                </p14:cNvPr>
                <p14:cNvContentPartPr/>
                <p14:nvPr/>
              </p14:nvContentPartPr>
              <p14:xfrm>
                <a:off x="8636147" y="2603400"/>
                <a:ext cx="336240" cy="44748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F7CB7592-DC37-4AC0-A370-0FA51BC6D50D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631827" y="2599080"/>
                  <a:ext cx="344880" cy="45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3123CAB-1C95-4ECF-8374-7C35DDDBB402}"/>
                    </a:ext>
                  </a:extLst>
                </p14:cNvPr>
                <p14:cNvContentPartPr/>
                <p14:nvPr/>
              </p14:nvContentPartPr>
              <p14:xfrm>
                <a:off x="8498267" y="2845320"/>
                <a:ext cx="380160" cy="2502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3123CAB-1C95-4ECF-8374-7C35DDDBB402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493947" y="2841000"/>
                  <a:ext cx="38880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522ABCF5-F7FC-43C3-B087-10C489D743E7}"/>
                    </a:ext>
                  </a:extLst>
                </p14:cNvPr>
                <p14:cNvContentPartPr/>
                <p14:nvPr/>
              </p14:nvContentPartPr>
              <p14:xfrm>
                <a:off x="4316867" y="2885640"/>
                <a:ext cx="26280" cy="16524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522ABCF5-F7FC-43C3-B087-10C489D743E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12547" y="2881320"/>
                  <a:ext cx="3492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1A1DB9D6-E051-458E-97F7-AA88D75F55D6}"/>
                    </a:ext>
                  </a:extLst>
                </p14:cNvPr>
                <p14:cNvContentPartPr/>
                <p14:nvPr/>
              </p14:nvContentPartPr>
              <p14:xfrm>
                <a:off x="4290227" y="2850000"/>
                <a:ext cx="149400" cy="1393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1A1DB9D6-E051-458E-97F7-AA88D75F55D6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285907" y="2845680"/>
                  <a:ext cx="15804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E9AC870E-B331-4DB6-9854-6D9EF21AEDFB}"/>
                    </a:ext>
                  </a:extLst>
                </p14:cNvPr>
                <p14:cNvContentPartPr/>
                <p14:nvPr/>
              </p14:nvContentPartPr>
              <p14:xfrm>
                <a:off x="4438187" y="2929920"/>
                <a:ext cx="100800" cy="788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E9AC870E-B331-4DB6-9854-6D9EF21AEDFB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33867" y="2925600"/>
                  <a:ext cx="10944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87E32E62-A9E9-406E-8782-C53F5C27F82F}"/>
                    </a:ext>
                  </a:extLst>
                </p14:cNvPr>
                <p14:cNvContentPartPr/>
                <p14:nvPr/>
              </p14:nvContentPartPr>
              <p14:xfrm>
                <a:off x="4554827" y="2830920"/>
                <a:ext cx="303480" cy="1670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87E32E62-A9E9-406E-8782-C53F5C27F82F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550507" y="2826600"/>
                  <a:ext cx="31212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88D2CB8-011B-4CFE-AA93-AE925ED705AC}"/>
                    </a:ext>
                  </a:extLst>
                </p14:cNvPr>
                <p14:cNvContentPartPr/>
                <p14:nvPr/>
              </p14:nvContentPartPr>
              <p14:xfrm>
                <a:off x="4905827" y="2891760"/>
                <a:ext cx="202680" cy="9144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88D2CB8-011B-4CFE-AA93-AE925ED705A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901507" y="2887440"/>
                  <a:ext cx="2113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163CB1C3-7359-4CE2-8C13-9D04EFEA5CCC}"/>
                    </a:ext>
                  </a:extLst>
                </p14:cNvPr>
                <p14:cNvContentPartPr/>
                <p14:nvPr/>
              </p14:nvContentPartPr>
              <p14:xfrm>
                <a:off x="5148827" y="2808240"/>
                <a:ext cx="89280" cy="15444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163CB1C3-7359-4CE2-8C13-9D04EFEA5CCC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144507" y="2803920"/>
                  <a:ext cx="97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035F7CD-0F0D-47AB-9CAB-EAF9C29812E0}"/>
                    </a:ext>
                  </a:extLst>
                </p14:cNvPr>
                <p14:cNvContentPartPr/>
                <p14:nvPr/>
              </p14:nvContentPartPr>
              <p14:xfrm>
                <a:off x="5260787" y="2874840"/>
                <a:ext cx="95760" cy="6228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035F7CD-0F0D-47AB-9CAB-EAF9C29812E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256467" y="2870520"/>
                  <a:ext cx="1044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702C406C-4621-4C11-80E6-1810B21919E2}"/>
                    </a:ext>
                  </a:extLst>
                </p14:cNvPr>
                <p14:cNvContentPartPr/>
                <p14:nvPr/>
              </p14:nvContentPartPr>
              <p14:xfrm>
                <a:off x="5361947" y="2817960"/>
                <a:ext cx="137160" cy="1206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702C406C-4621-4C11-80E6-1810B21919E2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357627" y="2813640"/>
                  <a:ext cx="14580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2197BD79-D49D-4743-B359-8175863F1BC0}"/>
                    </a:ext>
                  </a:extLst>
                </p14:cNvPr>
                <p14:cNvContentPartPr/>
                <p14:nvPr/>
              </p14:nvContentPartPr>
              <p14:xfrm>
                <a:off x="5529707" y="2916960"/>
                <a:ext cx="360" cy="36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2197BD79-D49D-4743-B359-8175863F1BC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5525387" y="291264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773BFBAD-47C2-4C39-A41D-3EDA7C1CE25D}"/>
                    </a:ext>
                  </a:extLst>
                </p14:cNvPr>
                <p14:cNvContentPartPr/>
                <p14:nvPr/>
              </p14:nvContentPartPr>
              <p14:xfrm>
                <a:off x="5769467" y="2742360"/>
                <a:ext cx="221760" cy="2286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773BFBAD-47C2-4C39-A41D-3EDA7C1CE25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765147" y="2738040"/>
                  <a:ext cx="23040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F638458C-59B2-4751-AC8A-78BDB3E07DC1}"/>
                    </a:ext>
                  </a:extLst>
                </p14:cNvPr>
                <p14:cNvContentPartPr/>
                <p14:nvPr/>
              </p14:nvContentPartPr>
              <p14:xfrm>
                <a:off x="5918507" y="2765760"/>
                <a:ext cx="55800" cy="129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F638458C-59B2-4751-AC8A-78BDB3E07DC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914187" y="2761440"/>
                  <a:ext cx="644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7EE9557-2B79-4995-AE5F-B1232753516E}"/>
                    </a:ext>
                  </a:extLst>
                </p14:cNvPr>
                <p14:cNvContentPartPr/>
                <p14:nvPr/>
              </p14:nvContentPartPr>
              <p14:xfrm>
                <a:off x="6151067" y="2765040"/>
                <a:ext cx="302760" cy="1440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7EE9557-2B79-4995-AE5F-B1232753516E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6146747" y="2760720"/>
                  <a:ext cx="3114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863BD6E5-8A50-409F-901A-71D69C85C75E}"/>
                    </a:ext>
                  </a:extLst>
                </p14:cNvPr>
                <p14:cNvContentPartPr/>
                <p14:nvPr/>
              </p14:nvContentPartPr>
              <p14:xfrm>
                <a:off x="6419267" y="2718600"/>
                <a:ext cx="360" cy="3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863BD6E5-8A50-409F-901A-71D69C85C75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414947" y="27142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F8F6B06F-06BB-4925-AA70-3CF2E187ED11}"/>
                    </a:ext>
                  </a:extLst>
                </p14:cNvPr>
                <p14:cNvContentPartPr/>
                <p14:nvPr/>
              </p14:nvContentPartPr>
              <p14:xfrm>
                <a:off x="6555347" y="2699160"/>
                <a:ext cx="179640" cy="2116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F8F6B06F-06BB-4925-AA70-3CF2E187ED1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551027" y="2694840"/>
                  <a:ext cx="18828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4C5388E4-2DC6-415A-A1D3-9FD519636B55}"/>
                    </a:ext>
                  </a:extLst>
                </p14:cNvPr>
                <p14:cNvContentPartPr/>
                <p14:nvPr/>
              </p14:nvContentPartPr>
              <p14:xfrm>
                <a:off x="6634907" y="2801760"/>
                <a:ext cx="116280" cy="1152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4C5388E4-2DC6-415A-A1D3-9FD519636B55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630587" y="2797440"/>
                  <a:ext cx="1249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DAB9C4ED-EC80-4E37-BE73-FE5826EB6464}"/>
                    </a:ext>
                  </a:extLst>
                </p14:cNvPr>
                <p14:cNvContentPartPr/>
                <p14:nvPr/>
              </p14:nvContentPartPr>
              <p14:xfrm>
                <a:off x="6783587" y="2693760"/>
                <a:ext cx="61560" cy="2001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DAB9C4ED-EC80-4E37-BE73-FE5826EB6464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6779267" y="2689440"/>
                  <a:ext cx="702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C74C3F3A-47CB-4F7F-9B9C-838306F1B3CE}"/>
                    </a:ext>
                  </a:extLst>
                </p14:cNvPr>
                <p14:cNvContentPartPr/>
                <p14:nvPr/>
              </p14:nvContentPartPr>
              <p14:xfrm>
                <a:off x="6866747" y="2700960"/>
                <a:ext cx="28440" cy="15624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C74C3F3A-47CB-4F7F-9B9C-838306F1B3CE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6862427" y="2696640"/>
                  <a:ext cx="370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A9937FCD-2A0D-4724-9487-A62368F01BCC}"/>
                    </a:ext>
                  </a:extLst>
                </p14:cNvPr>
                <p14:cNvContentPartPr/>
                <p14:nvPr/>
              </p14:nvContentPartPr>
              <p14:xfrm>
                <a:off x="6893027" y="2780160"/>
                <a:ext cx="85320" cy="936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A9937FCD-2A0D-4724-9487-A62368F01BCC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888707" y="2775840"/>
                  <a:ext cx="939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1FDB8683-3ACD-4A5F-B12D-16E1F6B73754}"/>
                    </a:ext>
                  </a:extLst>
                </p14:cNvPr>
                <p14:cNvContentPartPr/>
                <p14:nvPr/>
              </p14:nvContentPartPr>
              <p14:xfrm>
                <a:off x="7017947" y="2668560"/>
                <a:ext cx="132480" cy="22104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1FDB8683-3ACD-4A5F-B12D-16E1F6B7375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013627" y="2664240"/>
                  <a:ext cx="1411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91B510F-6301-4792-83E4-4545736CF786}"/>
                    </a:ext>
                  </a:extLst>
                </p14:cNvPr>
                <p14:cNvContentPartPr/>
                <p14:nvPr/>
              </p14:nvContentPartPr>
              <p14:xfrm>
                <a:off x="7128107" y="2663160"/>
                <a:ext cx="262440" cy="19152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91B510F-6301-4792-83E4-4545736CF786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123787" y="2658840"/>
                  <a:ext cx="27108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E7A7EBF-8A15-4A1E-9E0B-C7579ABC38D0}"/>
                    </a:ext>
                  </a:extLst>
                </p14:cNvPr>
                <p14:cNvContentPartPr/>
                <p14:nvPr/>
              </p14:nvContentPartPr>
              <p14:xfrm>
                <a:off x="7368947" y="2685840"/>
                <a:ext cx="18000" cy="5220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E7A7EBF-8A15-4A1E-9E0B-C7579ABC38D0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364627" y="2681520"/>
                  <a:ext cx="266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A908D4D7-1EF9-42E6-92F8-73EE1E5D2D07}"/>
                    </a:ext>
                  </a:extLst>
                </p14:cNvPr>
                <p14:cNvContentPartPr/>
                <p14:nvPr/>
              </p14:nvContentPartPr>
              <p14:xfrm>
                <a:off x="7437347" y="2764680"/>
                <a:ext cx="141120" cy="5436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A908D4D7-1EF9-42E6-92F8-73EE1E5D2D07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433027" y="2760360"/>
                  <a:ext cx="14976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C8008996-E8E3-47D0-B463-1EDC434CBB19}"/>
                    </a:ext>
                  </a:extLst>
                </p14:cNvPr>
                <p14:cNvContentPartPr/>
                <p14:nvPr/>
              </p14:nvContentPartPr>
              <p14:xfrm>
                <a:off x="7775027" y="2735520"/>
                <a:ext cx="202680" cy="10044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C8008996-E8E3-47D0-B463-1EDC434CBB19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7770707" y="2731200"/>
                  <a:ext cx="2113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858D44B2-F70D-44D6-AF42-8F823D14990E}"/>
                    </a:ext>
                  </a:extLst>
                </p14:cNvPr>
                <p14:cNvContentPartPr/>
                <p14:nvPr/>
              </p14:nvContentPartPr>
              <p14:xfrm>
                <a:off x="7983467" y="2740920"/>
                <a:ext cx="181800" cy="5904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858D44B2-F70D-44D6-AF42-8F823D14990E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7979147" y="2736600"/>
                  <a:ext cx="19044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A4267B5F-B840-4C6A-81B1-78D5813564FB}"/>
                    </a:ext>
                  </a:extLst>
                </p14:cNvPr>
                <p14:cNvContentPartPr/>
                <p14:nvPr/>
              </p14:nvContentPartPr>
              <p14:xfrm>
                <a:off x="5278427" y="3048720"/>
                <a:ext cx="83160" cy="16200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A4267B5F-B840-4C6A-81B1-78D5813564FB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274107" y="3044400"/>
                  <a:ext cx="918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F230628A-56B5-4A94-8D2B-2F43F7B8FA5D}"/>
                    </a:ext>
                  </a:extLst>
                </p14:cNvPr>
                <p14:cNvContentPartPr/>
                <p14:nvPr/>
              </p14:nvContentPartPr>
              <p14:xfrm>
                <a:off x="5396147" y="3050160"/>
                <a:ext cx="215280" cy="8964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F230628A-56B5-4A94-8D2B-2F43F7B8FA5D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391827" y="3045840"/>
                  <a:ext cx="2239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2D2A92A-B48D-4EDB-A1B9-0C7FCD8B9EE1}"/>
                    </a:ext>
                  </a:extLst>
                </p14:cNvPr>
                <p14:cNvContentPartPr/>
                <p14:nvPr/>
              </p14:nvContentPartPr>
              <p14:xfrm>
                <a:off x="5551667" y="3000480"/>
                <a:ext cx="29880" cy="1008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2D2A92A-B48D-4EDB-A1B9-0C7FCD8B9EE1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5547347" y="2996160"/>
                  <a:ext cx="3852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A08C99C9-7409-427B-B9AA-A28EE3307AAB}"/>
                    </a:ext>
                  </a:extLst>
                </p14:cNvPr>
                <p14:cNvContentPartPr/>
                <p14:nvPr/>
              </p14:nvContentPartPr>
              <p14:xfrm>
                <a:off x="5635547" y="2959080"/>
                <a:ext cx="371880" cy="1612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A08C99C9-7409-427B-B9AA-A28EE3307AA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5631227" y="2954760"/>
                  <a:ext cx="3805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C0192A64-6B8D-4DFA-86B0-278E291E295F}"/>
                    </a:ext>
                  </a:extLst>
                </p14:cNvPr>
                <p14:cNvContentPartPr/>
                <p14:nvPr/>
              </p14:nvContentPartPr>
              <p14:xfrm>
                <a:off x="6160787" y="2957280"/>
                <a:ext cx="128160" cy="1652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C0192A64-6B8D-4DFA-86B0-278E291E295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156467" y="2952960"/>
                  <a:ext cx="13680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B819A3BE-7C33-4540-B8A5-2C9DB197F806}"/>
                    </a:ext>
                  </a:extLst>
                </p14:cNvPr>
                <p14:cNvContentPartPr/>
                <p14:nvPr/>
              </p14:nvContentPartPr>
              <p14:xfrm>
                <a:off x="6338267" y="2980320"/>
                <a:ext cx="160920" cy="1206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B819A3BE-7C33-4540-B8A5-2C9DB197F806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333947" y="2976000"/>
                  <a:ext cx="1695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7A0D72D-5560-4A53-9CEC-183D286FF926}"/>
                    </a:ext>
                  </a:extLst>
                </p14:cNvPr>
                <p14:cNvContentPartPr/>
                <p14:nvPr/>
              </p14:nvContentPartPr>
              <p14:xfrm>
                <a:off x="6474347" y="2907240"/>
                <a:ext cx="177840" cy="1753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7A0D72D-5560-4A53-9CEC-183D286FF926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6470027" y="2902920"/>
                  <a:ext cx="18648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2B7482FD-CC0A-4F9E-9A15-A2222C1E6F3C}"/>
                    </a:ext>
                  </a:extLst>
                </p14:cNvPr>
                <p14:cNvContentPartPr/>
                <p14:nvPr/>
              </p14:nvContentPartPr>
              <p14:xfrm>
                <a:off x="6349427" y="2954040"/>
                <a:ext cx="109800" cy="252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2B7482FD-CC0A-4F9E-9A15-A2222C1E6F3C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6345107" y="2949720"/>
                  <a:ext cx="1184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A3FA30E-E9FD-4BA3-AA68-FEB6B41EC97F}"/>
                    </a:ext>
                  </a:extLst>
                </p14:cNvPr>
                <p14:cNvContentPartPr/>
                <p14:nvPr/>
              </p14:nvContentPartPr>
              <p14:xfrm>
                <a:off x="6675587" y="2991480"/>
                <a:ext cx="93960" cy="8316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A3FA30E-E9FD-4BA3-AA68-FEB6B41EC97F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6671267" y="2987160"/>
                  <a:ext cx="1026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8135753B-DBEB-4DBC-976A-DD3E3ACF237F}"/>
                    </a:ext>
                  </a:extLst>
                </p14:cNvPr>
                <p14:cNvContentPartPr/>
                <p14:nvPr/>
              </p14:nvContentPartPr>
              <p14:xfrm>
                <a:off x="6990587" y="2923080"/>
                <a:ext cx="369720" cy="15624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8135753B-DBEB-4DBC-976A-DD3E3ACF237F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6986267" y="2918760"/>
                  <a:ext cx="3783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8812E480-54E6-4972-9A8B-77DA9B55E1ED}"/>
                    </a:ext>
                  </a:extLst>
                </p14:cNvPr>
                <p14:cNvContentPartPr/>
                <p14:nvPr/>
              </p14:nvContentPartPr>
              <p14:xfrm>
                <a:off x="7385147" y="2880960"/>
                <a:ext cx="109440" cy="17748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8812E480-54E6-4972-9A8B-77DA9B55E1E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380827" y="2876640"/>
                  <a:ext cx="11808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7B6CAAF8-53A7-4B6A-AF1C-D7EB8FE8D889}"/>
                    </a:ext>
                  </a:extLst>
                </p14:cNvPr>
                <p14:cNvContentPartPr/>
                <p14:nvPr/>
              </p14:nvContentPartPr>
              <p14:xfrm>
                <a:off x="7572707" y="2949360"/>
                <a:ext cx="86400" cy="13752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7B6CAAF8-53A7-4B6A-AF1C-D7EB8FE8D889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7568387" y="2945040"/>
                  <a:ext cx="950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3B821C8-D3E0-4CC2-BE93-56284114FA36}"/>
                    </a:ext>
                  </a:extLst>
                </p14:cNvPr>
                <p14:cNvContentPartPr/>
                <p14:nvPr/>
              </p14:nvContentPartPr>
              <p14:xfrm>
                <a:off x="7690427" y="2964480"/>
                <a:ext cx="63360" cy="8640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3B821C8-D3E0-4CC2-BE93-56284114FA3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7686107" y="2960160"/>
                  <a:ext cx="720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1F1A80C5-F6C1-4DC1-A10F-DEAF544267C8}"/>
                    </a:ext>
                  </a:extLst>
                </p14:cNvPr>
                <p14:cNvContentPartPr/>
                <p14:nvPr/>
              </p14:nvContentPartPr>
              <p14:xfrm>
                <a:off x="7778627" y="2883480"/>
                <a:ext cx="74880" cy="16272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1F1A80C5-F6C1-4DC1-A10F-DEAF544267C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7774307" y="2879160"/>
                  <a:ext cx="8352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A4EA8C8F-6094-457C-AB82-722AEDDB41DF}"/>
                    </a:ext>
                  </a:extLst>
                </p14:cNvPr>
                <p14:cNvContentPartPr/>
                <p14:nvPr/>
              </p14:nvContentPartPr>
              <p14:xfrm>
                <a:off x="7892387" y="2859360"/>
                <a:ext cx="81360" cy="14940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A4EA8C8F-6094-457C-AB82-722AEDDB41DF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7888067" y="2854680"/>
                  <a:ext cx="9000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F99A8416-867A-4B91-9BB6-86125F0DEAFE}"/>
                    </a:ext>
                  </a:extLst>
                </p14:cNvPr>
                <p14:cNvContentPartPr/>
                <p14:nvPr/>
              </p14:nvContentPartPr>
              <p14:xfrm>
                <a:off x="7946747" y="2942160"/>
                <a:ext cx="51120" cy="5904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F99A8416-867A-4B91-9BB6-86125F0DEAFE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7942427" y="2937840"/>
                  <a:ext cx="5976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0F16C673-A395-474B-9F0D-AD83D288B608}"/>
                    </a:ext>
                  </a:extLst>
                </p14:cNvPr>
                <p14:cNvContentPartPr/>
                <p14:nvPr/>
              </p14:nvContentPartPr>
              <p14:xfrm>
                <a:off x="7993547" y="2913360"/>
                <a:ext cx="251640" cy="8640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0F16C673-A395-474B-9F0D-AD83D288B608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7989227" y="2909040"/>
                  <a:ext cx="2602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3542B1DE-0B27-492F-BB21-BE983D11F230}"/>
                    </a:ext>
                  </a:extLst>
                </p14:cNvPr>
                <p14:cNvContentPartPr/>
                <p14:nvPr/>
              </p14:nvContentPartPr>
              <p14:xfrm>
                <a:off x="8283707" y="2895360"/>
                <a:ext cx="192600" cy="7560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3542B1DE-0B27-492F-BB21-BE983D11F23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279387" y="2891040"/>
                  <a:ext cx="2012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32ECE2A-20F4-43B8-92C3-9122DED704A7}"/>
                    </a:ext>
                  </a:extLst>
                </p14:cNvPr>
                <p14:cNvContentPartPr/>
                <p14:nvPr/>
              </p14:nvContentPartPr>
              <p14:xfrm>
                <a:off x="8489987" y="2853600"/>
                <a:ext cx="201960" cy="9216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32ECE2A-20F4-43B8-92C3-9122DED704A7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485667" y="2849280"/>
                  <a:ext cx="2106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5833955-4C63-420D-B8FA-A52B87F7F210}"/>
                    </a:ext>
                  </a:extLst>
                </p14:cNvPr>
                <p14:cNvContentPartPr/>
                <p14:nvPr/>
              </p14:nvContentPartPr>
              <p14:xfrm>
                <a:off x="8921267" y="2742720"/>
                <a:ext cx="117360" cy="16452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5833955-4C63-420D-B8FA-A52B87F7F210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8916947" y="2738400"/>
                  <a:ext cx="1260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36C4701-7216-4FB1-B8F7-C522205FC0F6}"/>
                    </a:ext>
                  </a:extLst>
                </p14:cNvPr>
                <p14:cNvContentPartPr/>
                <p14:nvPr/>
              </p14:nvContentPartPr>
              <p14:xfrm>
                <a:off x="9018467" y="2729760"/>
                <a:ext cx="112320" cy="16128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36C4701-7216-4FB1-B8F7-C522205FC0F6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014147" y="2725440"/>
                  <a:ext cx="1209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88CA2350-018B-4B27-A762-6F9EC9E2D8B6}"/>
                    </a:ext>
                  </a:extLst>
                </p14:cNvPr>
                <p14:cNvContentPartPr/>
                <p14:nvPr/>
              </p14:nvContentPartPr>
              <p14:xfrm>
                <a:off x="9160307" y="2742360"/>
                <a:ext cx="115920" cy="12024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88CA2350-018B-4B27-A762-6F9EC9E2D8B6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155987" y="2738040"/>
                  <a:ext cx="12456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D2082851-A73F-407A-9127-DCEC8AE0177B}"/>
                    </a:ext>
                  </a:extLst>
                </p14:cNvPr>
                <p14:cNvContentPartPr/>
                <p14:nvPr/>
              </p14:nvContentPartPr>
              <p14:xfrm>
                <a:off x="9316187" y="2670360"/>
                <a:ext cx="124560" cy="20916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D2082851-A73F-407A-9127-DCEC8AE0177B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311867" y="2666040"/>
                  <a:ext cx="1332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4F827B9B-50AE-453D-9148-BD53FE763599}"/>
                    </a:ext>
                  </a:extLst>
                </p14:cNvPr>
                <p14:cNvContentPartPr/>
                <p14:nvPr/>
              </p14:nvContentPartPr>
              <p14:xfrm>
                <a:off x="9445067" y="2665320"/>
                <a:ext cx="80280" cy="19476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4F827B9B-50AE-453D-9148-BD53FE763599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440747" y="2661000"/>
                  <a:ext cx="88920" cy="20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2F63D9BC-A1D9-4E9B-843E-FC0471801B64}"/>
                    </a:ext>
                  </a:extLst>
                </p14:cNvPr>
                <p14:cNvContentPartPr/>
                <p14:nvPr/>
              </p14:nvContentPartPr>
              <p14:xfrm>
                <a:off x="9552347" y="2671800"/>
                <a:ext cx="402480" cy="15516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2F63D9BC-A1D9-4E9B-843E-FC0471801B64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9548027" y="2667480"/>
                  <a:ext cx="4111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4A210AE0-39A5-4AFC-BF36-20B25D0E667A}"/>
                    </a:ext>
                  </a:extLst>
                </p14:cNvPr>
                <p14:cNvContentPartPr/>
                <p14:nvPr/>
              </p14:nvContentPartPr>
              <p14:xfrm>
                <a:off x="9959507" y="2603400"/>
                <a:ext cx="97560" cy="16596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4A210AE0-39A5-4AFC-BF36-20B25D0E667A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955187" y="2599080"/>
                  <a:ext cx="10620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F8FE2ABF-8993-497A-B82F-57A3D0889F97}"/>
                    </a:ext>
                  </a:extLst>
                </p14:cNvPr>
                <p14:cNvContentPartPr/>
                <p14:nvPr/>
              </p14:nvContentPartPr>
              <p14:xfrm>
                <a:off x="10090547" y="2535720"/>
                <a:ext cx="20880" cy="24372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F8FE2ABF-8993-497A-B82F-57A3D0889F97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086227" y="2531400"/>
                  <a:ext cx="29520" cy="252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86408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Allokationsfunktion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457471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Grundsätzlich: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(kosten)effizienter Einsatz der Produktionsfaktoren zur Bereitstellung von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Waren und Dienstleistungen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romanUcPeriod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Sicherstellung eines Marktumfelds, dass den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vollkommenen Wettbewerb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zum Ziel hat.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 GWB Gesetz gegen Wettbewerbsbeschränkungen (Deutschland)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101 AEUV (Europäischen Union)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Vier Grundfreiheiten in der EU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Warenverkehrsfreiheit (Art. 28-35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Personenfreizügigkeit (Art. 45/49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Dienstleistungsfreiheit (Art. 56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Kapitalverkehrsfreiheit (Art. 64 AEUV)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romanUcPeriod" startAt="2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Marktversagen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Sicherstellung der Bereitstellung der</a:t>
            </a:r>
          </a:p>
          <a:p>
            <a:pPr lvl="1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Güter und Dienstleistung in diesem Umfeld unter</a:t>
            </a:r>
          </a:p>
          <a:p>
            <a:pPr lvl="1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wohlfahrtsoptimierenden Gesichtspunkten. 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87B7BFD-E747-47C9-B251-141CDB37E1E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57DBAB1-07C2-4088-9E70-C3E495737DCA}"/>
                  </a:ext>
                </a:extLst>
              </p14:cNvPr>
              <p14:cNvContentPartPr/>
              <p14:nvPr/>
            </p14:nvContentPartPr>
            <p14:xfrm>
              <a:off x="6569027" y="1725000"/>
              <a:ext cx="4393080" cy="7822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57DBAB1-07C2-4088-9E70-C3E495737DC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64707" y="1720680"/>
                <a:ext cx="4401720" cy="790920"/>
              </a:xfrm>
              <a:prstGeom prst="rect">
                <a:avLst/>
              </a:prstGeom>
            </p:spPr>
          </p:pic>
        </mc:Fallback>
      </mc:AlternateContent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88BBDCF9-8B64-4DA6-AEFC-543C857539D6}"/>
              </a:ext>
            </a:extLst>
          </p:cNvPr>
          <p:cNvGrpSpPr/>
          <p:nvPr/>
        </p:nvGrpSpPr>
        <p:grpSpPr>
          <a:xfrm>
            <a:off x="7583507" y="2688720"/>
            <a:ext cx="3821040" cy="1336680"/>
            <a:chOff x="7583507" y="2688720"/>
            <a:chExt cx="3821040" cy="1336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46139870-DAF3-44B3-BA89-C931CFE8864F}"/>
                    </a:ext>
                  </a:extLst>
                </p14:cNvPr>
                <p14:cNvContentPartPr/>
                <p14:nvPr/>
              </p14:nvContentPartPr>
              <p14:xfrm>
                <a:off x="7778627" y="3457680"/>
                <a:ext cx="40680" cy="12384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46139870-DAF3-44B3-BA89-C931CFE8864F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774307" y="3453360"/>
                  <a:ext cx="4932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DB604BE6-23BC-4A93-AD93-09239CDC0AC3}"/>
                    </a:ext>
                  </a:extLst>
                </p14:cNvPr>
                <p14:cNvContentPartPr/>
                <p14:nvPr/>
              </p14:nvContentPartPr>
              <p14:xfrm>
                <a:off x="7782587" y="3359040"/>
                <a:ext cx="136800" cy="543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DB604BE6-23BC-4A93-AD93-09239CDC0AC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778267" y="3354720"/>
                  <a:ext cx="14544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E8EAB8A4-8596-48CA-8505-AE153042E22A}"/>
                    </a:ext>
                  </a:extLst>
                </p14:cNvPr>
                <p14:cNvContentPartPr/>
                <p14:nvPr/>
              </p14:nvContentPartPr>
              <p14:xfrm>
                <a:off x="7794827" y="3440400"/>
                <a:ext cx="143280" cy="1612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E8EAB8A4-8596-48CA-8505-AE153042E22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790507" y="3436080"/>
                  <a:ext cx="1519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A3CD8AE3-5011-4A0A-992A-08CE64EE8644}"/>
                    </a:ext>
                  </a:extLst>
                </p14:cNvPr>
                <p14:cNvContentPartPr/>
                <p14:nvPr/>
              </p14:nvContentPartPr>
              <p14:xfrm>
                <a:off x="7999307" y="3317280"/>
                <a:ext cx="188640" cy="15336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A3CD8AE3-5011-4A0A-992A-08CE64EE864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7994987" y="3312960"/>
                  <a:ext cx="1972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6392B09D-ACA4-40D7-991A-0CB2BF3E024A}"/>
                    </a:ext>
                  </a:extLst>
                </p14:cNvPr>
                <p14:cNvContentPartPr/>
                <p14:nvPr/>
              </p14:nvContentPartPr>
              <p14:xfrm>
                <a:off x="8344187" y="3265080"/>
                <a:ext cx="110520" cy="576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6392B09D-ACA4-40D7-991A-0CB2BF3E024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339867" y="3260760"/>
                  <a:ext cx="11916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AAFED9D8-09F4-4DE5-8532-AF532D2A897D}"/>
                    </a:ext>
                  </a:extLst>
                </p14:cNvPr>
                <p14:cNvContentPartPr/>
                <p14:nvPr/>
              </p14:nvContentPartPr>
              <p14:xfrm>
                <a:off x="8536427" y="3208200"/>
                <a:ext cx="66600" cy="11304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AAFED9D8-09F4-4DE5-8532-AF532D2A897D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532107" y="3203880"/>
                  <a:ext cx="7524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A586F8-65BC-4CFD-BA1D-ABFC051C3883}"/>
                    </a:ext>
                  </a:extLst>
                </p14:cNvPr>
                <p14:cNvContentPartPr/>
                <p14:nvPr/>
              </p14:nvContentPartPr>
              <p14:xfrm>
                <a:off x="8488907" y="3167160"/>
                <a:ext cx="161280" cy="1749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A586F8-65BC-4CFD-BA1D-ABFC051C388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484587" y="3162840"/>
                  <a:ext cx="16992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09EC54E-7E31-46AC-9527-4509C82B6B71}"/>
                    </a:ext>
                  </a:extLst>
                </p14:cNvPr>
                <p14:cNvContentPartPr/>
                <p14:nvPr/>
              </p14:nvContentPartPr>
              <p14:xfrm>
                <a:off x="8708867" y="3179760"/>
                <a:ext cx="101160" cy="727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09EC54E-7E31-46AC-9527-4509C82B6B7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704547" y="3175440"/>
                  <a:ext cx="1098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EF53B94-F9A0-4A23-BE47-0C94568482BA}"/>
                    </a:ext>
                  </a:extLst>
                </p14:cNvPr>
                <p14:cNvContentPartPr/>
                <p14:nvPr/>
              </p14:nvContentPartPr>
              <p14:xfrm>
                <a:off x="8750267" y="3093360"/>
                <a:ext cx="35640" cy="43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EF53B94-F9A0-4A23-BE47-0C94568482B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8745947" y="3089040"/>
                  <a:ext cx="442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CAA2699-119B-469C-B1CE-BBBAAFC98C4E}"/>
                    </a:ext>
                  </a:extLst>
                </p14:cNvPr>
                <p14:cNvContentPartPr/>
                <p14:nvPr/>
              </p14:nvContentPartPr>
              <p14:xfrm>
                <a:off x="8819027" y="3130440"/>
                <a:ext cx="70200" cy="748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CAA2699-119B-469C-B1CE-BBBAAFC98C4E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8814707" y="3126120"/>
                  <a:ext cx="7884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60482147-0961-4715-B285-430080F4BCF5}"/>
                    </a:ext>
                  </a:extLst>
                </p14:cNvPr>
                <p14:cNvContentPartPr/>
                <p14:nvPr/>
              </p14:nvContentPartPr>
              <p14:xfrm>
                <a:off x="8890667" y="3085800"/>
                <a:ext cx="125280" cy="896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60482147-0961-4715-B285-430080F4BCF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886347" y="3081480"/>
                  <a:ext cx="1339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8AC1566C-132D-4545-90B1-920E9C909180}"/>
                    </a:ext>
                  </a:extLst>
                </p14:cNvPr>
                <p14:cNvContentPartPr/>
                <p14:nvPr/>
              </p14:nvContentPartPr>
              <p14:xfrm>
                <a:off x="9026387" y="3026040"/>
                <a:ext cx="277200" cy="8640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8AC1566C-132D-4545-90B1-920E9C90918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022067" y="3021720"/>
                  <a:ext cx="2858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8C70C7B9-01B4-4533-825E-214CBD6B10CF}"/>
                    </a:ext>
                  </a:extLst>
                </p14:cNvPr>
                <p14:cNvContentPartPr/>
                <p14:nvPr/>
              </p14:nvContentPartPr>
              <p14:xfrm>
                <a:off x="9317267" y="2826240"/>
                <a:ext cx="406440" cy="2376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8C70C7B9-01B4-4533-825E-214CBD6B10CF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9312947" y="2821920"/>
                  <a:ext cx="4150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7F5DBAC-1E86-4ABA-8FB0-3BAD75463770}"/>
                    </a:ext>
                  </a:extLst>
                </p14:cNvPr>
                <p14:cNvContentPartPr/>
                <p14:nvPr/>
              </p14:nvContentPartPr>
              <p14:xfrm>
                <a:off x="9658187" y="2950800"/>
                <a:ext cx="52560" cy="507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7F5DBAC-1E86-4ABA-8FB0-3BAD7546377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9653867" y="2946480"/>
                  <a:ext cx="6120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2C1122A-E92B-4C5F-8774-3A946F965DA2}"/>
                    </a:ext>
                  </a:extLst>
                </p14:cNvPr>
                <p14:cNvContentPartPr/>
                <p14:nvPr/>
              </p14:nvContentPartPr>
              <p14:xfrm>
                <a:off x="9735227" y="2766480"/>
                <a:ext cx="147600" cy="1861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2C1122A-E92B-4C5F-8774-3A946F965DA2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9730907" y="2762160"/>
                  <a:ext cx="1562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C5FDEB0F-0F84-440E-9713-CC038C3ADD34}"/>
                    </a:ext>
                  </a:extLst>
                </p14:cNvPr>
                <p14:cNvContentPartPr/>
                <p14:nvPr/>
              </p14:nvContentPartPr>
              <p14:xfrm>
                <a:off x="7668467" y="3698880"/>
                <a:ext cx="725040" cy="12348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C5FDEB0F-0F84-440E-9713-CC038C3ADD3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664147" y="3694560"/>
                  <a:ext cx="7336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BBFC0837-B76E-4374-87FD-B9BFEB357788}"/>
                    </a:ext>
                  </a:extLst>
                </p14:cNvPr>
                <p14:cNvContentPartPr/>
                <p14:nvPr/>
              </p14:nvContentPartPr>
              <p14:xfrm>
                <a:off x="7583507" y="3573960"/>
                <a:ext cx="251640" cy="3603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BBFC0837-B76E-4374-87FD-B9BFEB35778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7579187" y="3569640"/>
                  <a:ext cx="26028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31391D4-ABC1-4D40-AFD4-22C316AB499D}"/>
                    </a:ext>
                  </a:extLst>
                </p14:cNvPr>
                <p14:cNvContentPartPr/>
                <p14:nvPr/>
              </p14:nvContentPartPr>
              <p14:xfrm>
                <a:off x="8546147" y="3617880"/>
                <a:ext cx="181440" cy="2354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31391D4-ABC1-4D40-AFD4-22C316AB499D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8541827" y="3613560"/>
                  <a:ext cx="19008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DF924A6-B3B5-4FB3-B46E-D82CD143FB7C}"/>
                    </a:ext>
                  </a:extLst>
                </p14:cNvPr>
                <p14:cNvContentPartPr/>
                <p14:nvPr/>
              </p14:nvContentPartPr>
              <p14:xfrm>
                <a:off x="8705627" y="3730920"/>
                <a:ext cx="129240" cy="817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DF924A6-B3B5-4FB3-B46E-D82CD143FB7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8701307" y="3726600"/>
                  <a:ext cx="13788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B4D7BCFE-406D-4AD7-96BF-C1DE9E3A87B6}"/>
                    </a:ext>
                  </a:extLst>
                </p14:cNvPr>
                <p14:cNvContentPartPr/>
                <p14:nvPr/>
              </p14:nvContentPartPr>
              <p14:xfrm>
                <a:off x="8856107" y="3672600"/>
                <a:ext cx="106560" cy="1270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B4D7BCFE-406D-4AD7-96BF-C1DE9E3A87B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8851787" y="3668280"/>
                  <a:ext cx="1152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F7B305A-F32B-4E17-8F06-44258C0144F2}"/>
                    </a:ext>
                  </a:extLst>
                </p14:cNvPr>
                <p14:cNvContentPartPr/>
                <p14:nvPr/>
              </p14:nvContentPartPr>
              <p14:xfrm>
                <a:off x="8979227" y="3644520"/>
                <a:ext cx="100440" cy="1450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F7B305A-F32B-4E17-8F06-44258C0144F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8974907" y="3640200"/>
                  <a:ext cx="1090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FFCF13C-88FC-44A9-A649-54614AF6BACB}"/>
                    </a:ext>
                  </a:extLst>
                </p14:cNvPr>
                <p14:cNvContentPartPr/>
                <p14:nvPr/>
              </p14:nvContentPartPr>
              <p14:xfrm>
                <a:off x="9153107" y="3633360"/>
                <a:ext cx="20520" cy="972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FFCF13C-88FC-44A9-A649-54614AF6BACB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148787" y="3629040"/>
                  <a:ext cx="2916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29D7156A-7137-4306-9D93-E4FBF6C4514E}"/>
                    </a:ext>
                  </a:extLst>
                </p14:cNvPr>
                <p14:cNvContentPartPr/>
                <p14:nvPr/>
              </p14:nvContentPartPr>
              <p14:xfrm>
                <a:off x="9149867" y="3560640"/>
                <a:ext cx="153360" cy="1630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29D7156A-7137-4306-9D93-E4FBF6C4514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9145547" y="3556320"/>
                  <a:ext cx="1620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001DCC58-41A0-4C4A-9DB1-6028F74DE16E}"/>
                    </a:ext>
                  </a:extLst>
                </p14:cNvPr>
                <p14:cNvContentPartPr/>
                <p14:nvPr/>
              </p14:nvContentPartPr>
              <p14:xfrm>
                <a:off x="9367667" y="3610680"/>
                <a:ext cx="109440" cy="349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001DCC58-41A0-4C4A-9DB1-6028F74DE16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9363347" y="3606360"/>
                  <a:ext cx="1180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3FA4A7D-489F-4E9D-B12F-2E84C1E925C6}"/>
                    </a:ext>
                  </a:extLst>
                </p14:cNvPr>
                <p14:cNvContentPartPr/>
                <p14:nvPr/>
              </p14:nvContentPartPr>
              <p14:xfrm>
                <a:off x="9553427" y="3498720"/>
                <a:ext cx="19800" cy="1317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3FA4A7D-489F-4E9D-B12F-2E84C1E925C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9549107" y="3494400"/>
                  <a:ext cx="284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BC52602-1FAB-4E2A-A78A-A2D5B41BF81A}"/>
                    </a:ext>
                  </a:extLst>
                </p14:cNvPr>
                <p14:cNvContentPartPr/>
                <p14:nvPr/>
              </p14:nvContentPartPr>
              <p14:xfrm>
                <a:off x="9459107" y="3464160"/>
                <a:ext cx="126360" cy="1602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BC52602-1FAB-4E2A-A78A-A2D5B41BF81A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9454787" y="3459840"/>
                  <a:ext cx="1350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E0824100-BB9C-4043-A769-B1D715B8E082}"/>
                    </a:ext>
                  </a:extLst>
                </p14:cNvPr>
                <p14:cNvContentPartPr/>
                <p14:nvPr/>
              </p14:nvContentPartPr>
              <p14:xfrm>
                <a:off x="9600227" y="3497280"/>
                <a:ext cx="88200" cy="8568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E0824100-BB9C-4043-A769-B1D715B8E082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9595907" y="3492960"/>
                  <a:ext cx="968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060BCBE0-D883-43A7-ACAB-206D973E3A25}"/>
                    </a:ext>
                  </a:extLst>
                </p14:cNvPr>
                <p14:cNvContentPartPr/>
                <p14:nvPr/>
              </p14:nvContentPartPr>
              <p14:xfrm>
                <a:off x="9760067" y="3336000"/>
                <a:ext cx="99720" cy="2235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060BCBE0-D883-43A7-ACAB-206D973E3A25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9755747" y="3331680"/>
                  <a:ext cx="10836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2B3D7074-8B90-4EC2-B5B2-E2537D9EAEA3}"/>
                    </a:ext>
                  </a:extLst>
                </p14:cNvPr>
                <p14:cNvContentPartPr/>
                <p14:nvPr/>
              </p14:nvContentPartPr>
              <p14:xfrm>
                <a:off x="9707507" y="3395400"/>
                <a:ext cx="4680" cy="21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2B3D7074-8B90-4EC2-B5B2-E2537D9EAEA3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9703187" y="3391080"/>
                  <a:ext cx="1332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31197B7-8EEE-49C2-8F46-63C516E7E2F4}"/>
                    </a:ext>
                  </a:extLst>
                </p14:cNvPr>
                <p14:cNvContentPartPr/>
                <p14:nvPr/>
              </p14:nvContentPartPr>
              <p14:xfrm>
                <a:off x="9517427" y="3424200"/>
                <a:ext cx="116640" cy="2001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31197B7-8EEE-49C2-8F46-63C516E7E2F4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9513107" y="3419880"/>
                  <a:ext cx="1252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2F62A450-DD34-4848-B6B7-0F9172615849}"/>
                    </a:ext>
                  </a:extLst>
                </p14:cNvPr>
                <p14:cNvContentPartPr/>
                <p14:nvPr/>
              </p14:nvContentPartPr>
              <p14:xfrm>
                <a:off x="9712187" y="3300360"/>
                <a:ext cx="165960" cy="2358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2F62A450-DD34-4848-B6B7-0F9172615849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9707867" y="3296040"/>
                  <a:ext cx="17460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333AE1B6-4051-48EC-82FB-796FE8619644}"/>
                    </a:ext>
                  </a:extLst>
                </p14:cNvPr>
                <p14:cNvContentPartPr/>
                <p14:nvPr/>
              </p14:nvContentPartPr>
              <p14:xfrm>
                <a:off x="9917027" y="3375960"/>
                <a:ext cx="19800" cy="1090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333AE1B6-4051-48EC-82FB-796FE8619644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9912707" y="3371640"/>
                  <a:ext cx="2844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7460648C-1DDA-4545-9917-29A1984E3740}"/>
                    </a:ext>
                  </a:extLst>
                </p14:cNvPr>
                <p14:cNvContentPartPr/>
                <p14:nvPr/>
              </p14:nvContentPartPr>
              <p14:xfrm>
                <a:off x="9904067" y="3275160"/>
                <a:ext cx="19440" cy="280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7460648C-1DDA-4545-9917-29A1984E3740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9899747" y="3270840"/>
                  <a:ext cx="280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77E46CE-7FD6-48D7-B398-237475DD0101}"/>
                    </a:ext>
                  </a:extLst>
                </p14:cNvPr>
                <p14:cNvContentPartPr/>
                <p14:nvPr/>
              </p14:nvContentPartPr>
              <p14:xfrm>
                <a:off x="9946187" y="3346080"/>
                <a:ext cx="91080" cy="1882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77E46CE-7FD6-48D7-B398-237475DD0101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9941867" y="3341760"/>
                  <a:ext cx="997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00F99121-34C2-4FBC-AC05-314E2F426541}"/>
                    </a:ext>
                  </a:extLst>
                </p14:cNvPr>
                <p14:cNvContentPartPr/>
                <p14:nvPr/>
              </p14:nvContentPartPr>
              <p14:xfrm>
                <a:off x="10029707" y="3313680"/>
                <a:ext cx="215280" cy="9792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00F99121-34C2-4FBC-AC05-314E2F426541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10025387" y="3309360"/>
                  <a:ext cx="2239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C48191B5-2F4B-4250-B610-4F6A2FC1FC87}"/>
                    </a:ext>
                  </a:extLst>
                </p14:cNvPr>
                <p14:cNvContentPartPr/>
                <p14:nvPr/>
              </p14:nvContentPartPr>
              <p14:xfrm>
                <a:off x="10324907" y="3187680"/>
                <a:ext cx="147960" cy="975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C48191B5-2F4B-4250-B610-4F6A2FC1FC8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10320587" y="3183360"/>
                  <a:ext cx="1566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BAF8F65E-AEA7-422B-884D-43CEDD9B1010}"/>
                    </a:ext>
                  </a:extLst>
                </p14:cNvPr>
                <p14:cNvContentPartPr/>
                <p14:nvPr/>
              </p14:nvContentPartPr>
              <p14:xfrm>
                <a:off x="10497347" y="3049080"/>
                <a:ext cx="245880" cy="1663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BAF8F65E-AEA7-422B-884D-43CEDD9B101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10493027" y="3044760"/>
                  <a:ext cx="25452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1166819B-458E-46EA-9EC1-7649DACA1921}"/>
                    </a:ext>
                  </a:extLst>
                </p14:cNvPr>
                <p14:cNvContentPartPr/>
                <p14:nvPr/>
              </p14:nvContentPartPr>
              <p14:xfrm>
                <a:off x="10740707" y="2860440"/>
                <a:ext cx="334800" cy="28260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1166819B-458E-46EA-9EC1-7649DACA192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10736387" y="2856120"/>
                  <a:ext cx="34344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7AC92A05-1758-4948-8D49-BFC7D8375325}"/>
                    </a:ext>
                  </a:extLst>
                </p14:cNvPr>
                <p14:cNvContentPartPr/>
                <p14:nvPr/>
              </p14:nvContentPartPr>
              <p14:xfrm>
                <a:off x="10915667" y="2843520"/>
                <a:ext cx="360" cy="3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7AC92A05-1758-4948-8D49-BFC7D8375325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10911347" y="283920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250B403-E9A7-4134-8B63-9502ABCDC51E}"/>
                    </a:ext>
                  </a:extLst>
                </p14:cNvPr>
                <p14:cNvContentPartPr/>
                <p14:nvPr/>
              </p14:nvContentPartPr>
              <p14:xfrm>
                <a:off x="8200907" y="2688720"/>
                <a:ext cx="3203640" cy="13366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250B403-E9A7-4134-8B63-9502ABCDC51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8196587" y="2684400"/>
                  <a:ext cx="3212280" cy="1345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D461F87E-EA3A-48EB-8900-917FA85E03A5}"/>
                  </a:ext>
                </a:extLst>
              </p14:cNvPr>
              <p14:cNvContentPartPr/>
              <p14:nvPr/>
            </p14:nvContentPartPr>
            <p14:xfrm>
              <a:off x="1499507" y="5566200"/>
              <a:ext cx="2043720" cy="8064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D461F87E-EA3A-48EB-8900-917FA85E03A5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1495187" y="5561880"/>
                <a:ext cx="2052360" cy="8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49084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Distributionsfunktion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9524" y="561974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Ressourcen und Einkommensverteilung aufgrund des Marktergebnisses wird im Allgemeinen als „ungerecht“ in der Gesellschaft empfunden.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greift umverteilend ein: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Ziel ist die Herstellung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gleichwertiger Lebensverhältnisse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72 Satz </a:t>
            </a:r>
            <a:r>
              <a:rPr lang="de-DE" sz="2400">
                <a:latin typeface="Times New Roman" panose="02020603050405020304" pitchFamily="18" charset="0"/>
                <a:cs typeface="Times New Roman" panose="02020603050405020304" pitchFamily="18" charset="0"/>
              </a:rPr>
              <a:t>2 GG</a:t>
            </a:r>
          </a:p>
          <a:p>
            <a:pPr lvl="1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Länderfinanzausgleich Art. 106/107 GG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Progressive Einkommenssteuer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Transferzahlungen (z.B. Sozialleistungen,</a:t>
            </a:r>
          </a:p>
          <a:p>
            <a:pPr lvl="3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BaföG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Kindergeld)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Sozialversicherungen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16C339A-5827-4C2F-A35F-C3059BB341C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7083DC4-6230-433D-9D13-D7F0F6E72614}"/>
                  </a:ext>
                </a:extLst>
              </p14:cNvPr>
              <p14:cNvContentPartPr/>
              <p14:nvPr/>
            </p14:nvContentPartPr>
            <p14:xfrm>
              <a:off x="3687587" y="2765400"/>
              <a:ext cx="6984720" cy="1890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7083DC4-6230-433D-9D13-D7F0F6E7261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83267" y="2761080"/>
                <a:ext cx="6993360" cy="1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0246B64-4DBA-4216-8BC7-F1A157377A4E}"/>
                  </a:ext>
                </a:extLst>
              </p14:cNvPr>
              <p14:cNvContentPartPr/>
              <p14:nvPr/>
            </p14:nvContentPartPr>
            <p14:xfrm>
              <a:off x="4874507" y="3554880"/>
              <a:ext cx="2084400" cy="727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0246B64-4DBA-4216-8BC7-F1A157377A4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70187" y="3550560"/>
                <a:ext cx="2093040" cy="8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92288086-7A04-443C-A5B9-FA661C307F42}"/>
                  </a:ext>
                </a:extLst>
              </p14:cNvPr>
              <p14:cNvContentPartPr/>
              <p14:nvPr/>
            </p14:nvContentPartPr>
            <p14:xfrm>
              <a:off x="1805867" y="3775200"/>
              <a:ext cx="4973400" cy="13140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92288086-7A04-443C-A5B9-FA661C307F4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01547" y="3770880"/>
                <a:ext cx="498204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D4F6ED23-109B-4FAD-9F0C-CEFC90CADE4B}"/>
                  </a:ext>
                </a:extLst>
              </p14:cNvPr>
              <p14:cNvContentPartPr/>
              <p14:nvPr/>
            </p14:nvContentPartPr>
            <p14:xfrm>
              <a:off x="1781747" y="4174440"/>
              <a:ext cx="4566960" cy="23184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D4F6ED23-109B-4FAD-9F0C-CEFC90CADE4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777427" y="4170120"/>
                <a:ext cx="4575600" cy="24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18593D60-F445-45F7-B09D-24A45A9B3B12}"/>
                  </a:ext>
                </a:extLst>
              </p14:cNvPr>
              <p14:cNvContentPartPr/>
              <p14:nvPr/>
            </p14:nvContentPartPr>
            <p14:xfrm>
              <a:off x="1581947" y="5066520"/>
              <a:ext cx="3757320" cy="9360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18593D60-F445-45F7-B09D-24A45A9B3B1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77627" y="5062200"/>
                <a:ext cx="3765960" cy="10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58266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>
                <a:latin typeface="Times New Roman" panose="02020603050405020304" pitchFamily="18" charset="0"/>
                <a:cs typeface="Times New Roman" panose="02020603050405020304" pitchFamily="18" charset="0"/>
              </a:rPr>
              <a:t>Stabilisierungsfunktion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831668" y="888861"/>
            <a:ext cx="7048500" cy="54483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Magisches Viereck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StabG</a:t>
            </a: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Schuldenbremse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115 GG, Abs.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Maastricht-Kriterien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AEUV Art. 126 Satz 2, Protokoll Nr. 12 Art. 1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EU-Stabilitäts- und Wachstumspakt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EU-Six-Pack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 Schuldenbremse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Europäischer Fiskalpakt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A032E1-035D-41E9-A44B-9DA5126A71A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533FA6E-745D-4B15-9237-8488C656FCBD}"/>
                  </a:ext>
                </a:extLst>
              </p14:cNvPr>
              <p14:cNvContentPartPr/>
              <p14:nvPr/>
            </p14:nvContentPartPr>
            <p14:xfrm>
              <a:off x="684107" y="538800"/>
              <a:ext cx="3089160" cy="142632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533FA6E-745D-4B15-9237-8488C656FCB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9787" y="534480"/>
                <a:ext cx="3097800" cy="143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6DBB55D9-21CF-466A-8D65-8272C886C99A}"/>
                  </a:ext>
                </a:extLst>
              </p14:cNvPr>
              <p14:cNvContentPartPr/>
              <p14:nvPr/>
            </p14:nvContentPartPr>
            <p14:xfrm>
              <a:off x="388907" y="1837320"/>
              <a:ext cx="4713120" cy="11437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6DBB55D9-21CF-466A-8D65-8272C886C99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587" y="1833000"/>
                <a:ext cx="4721760" cy="115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2D6BFCED-7FB7-4923-B88E-79F58ECA0917}"/>
                  </a:ext>
                </a:extLst>
              </p14:cNvPr>
              <p14:cNvContentPartPr/>
              <p14:nvPr/>
            </p14:nvContentPartPr>
            <p14:xfrm>
              <a:off x="572507" y="3043680"/>
              <a:ext cx="7179480" cy="175644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2D6BFCED-7FB7-4923-B88E-79F58ECA091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8187" y="3039360"/>
                <a:ext cx="7188120" cy="176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38290978-AD1C-4028-9499-6681E704A82B}"/>
                  </a:ext>
                </a:extLst>
              </p14:cNvPr>
              <p14:cNvContentPartPr/>
              <p14:nvPr/>
            </p14:nvContentPartPr>
            <p14:xfrm>
              <a:off x="689507" y="4796880"/>
              <a:ext cx="4757400" cy="113184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38290978-AD1C-4028-9499-6681E704A8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5187" y="4792560"/>
                <a:ext cx="4766040" cy="114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080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Gebietskörperschaften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-16905" y="399587"/>
            <a:ext cx="12172951" cy="5040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 Union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Länder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Landkreise, Gemeinden und Gemeindeverbände/Verwaltungsgemeinschaften</a:t>
            </a:r>
          </a:p>
        </p:txBody>
      </p:sp>
      <p:sp>
        <p:nvSpPr>
          <p:cNvPr id="2" name="Rechteck 1"/>
          <p:cNvSpPr/>
          <p:nvPr/>
        </p:nvSpPr>
        <p:spPr>
          <a:xfrm>
            <a:off x="19049" y="1538344"/>
            <a:ext cx="11345637" cy="29130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2A0021A-F574-4A47-9137-F8860F5B674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FB94972-5DFC-47B5-9C44-AA6B4E4B09F3}"/>
              </a:ext>
            </a:extLst>
          </p:cNvPr>
          <p:cNvGrpSpPr/>
          <p:nvPr/>
        </p:nvGrpSpPr>
        <p:grpSpPr>
          <a:xfrm>
            <a:off x="453707" y="559680"/>
            <a:ext cx="4875120" cy="421560"/>
            <a:chOff x="453707" y="559680"/>
            <a:chExt cx="4875120" cy="421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CF19CBD9-6D1F-402C-8504-958CAB50C997}"/>
                    </a:ext>
                  </a:extLst>
                </p14:cNvPr>
                <p14:cNvContentPartPr/>
                <p14:nvPr/>
              </p14:nvContentPartPr>
              <p14:xfrm>
                <a:off x="453707" y="819240"/>
                <a:ext cx="2873160" cy="1620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CF19CBD9-6D1F-402C-8504-958CAB50C99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49387" y="814920"/>
                  <a:ext cx="28818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178C6D87-5157-4CA0-8EC7-247C0D5BCE12}"/>
                    </a:ext>
                  </a:extLst>
                </p14:cNvPr>
                <p14:cNvContentPartPr/>
                <p14:nvPr/>
              </p14:nvContentPartPr>
              <p14:xfrm>
                <a:off x="3487427" y="571920"/>
                <a:ext cx="202680" cy="23436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178C6D87-5157-4CA0-8EC7-247C0D5BCE1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83107" y="567600"/>
                  <a:ext cx="2113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43B70B5-A796-4A8A-AE42-309651AB242F}"/>
                    </a:ext>
                  </a:extLst>
                </p14:cNvPr>
                <p14:cNvContentPartPr/>
                <p14:nvPr/>
              </p14:nvContentPartPr>
              <p14:xfrm>
                <a:off x="3680387" y="705480"/>
                <a:ext cx="118080" cy="7380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43B70B5-A796-4A8A-AE42-309651AB242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676067" y="701160"/>
                  <a:ext cx="12672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F2B89F38-8B10-4625-BCE2-F851DE9EF049}"/>
                    </a:ext>
                  </a:extLst>
                </p14:cNvPr>
                <p14:cNvContentPartPr/>
                <p14:nvPr/>
              </p14:nvContentPartPr>
              <p14:xfrm>
                <a:off x="3794867" y="704400"/>
                <a:ext cx="275400" cy="22860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F2B89F38-8B10-4625-BCE2-F851DE9EF049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790547" y="700080"/>
                  <a:ext cx="28404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46442950-9A13-4AF0-95EF-C272E3800E7D}"/>
                    </a:ext>
                  </a:extLst>
                </p14:cNvPr>
                <p14:cNvContentPartPr/>
                <p14:nvPr/>
              </p14:nvContentPartPr>
              <p14:xfrm>
                <a:off x="4033187" y="710880"/>
                <a:ext cx="144720" cy="720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46442950-9A13-4AF0-95EF-C272E3800E7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28867" y="706560"/>
                  <a:ext cx="1533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B0A2FD0-E323-486A-A8FF-CB1FE0A5011D}"/>
                    </a:ext>
                  </a:extLst>
                </p14:cNvPr>
                <p14:cNvContentPartPr/>
                <p14:nvPr/>
              </p14:nvContentPartPr>
              <p14:xfrm>
                <a:off x="4223987" y="686040"/>
                <a:ext cx="138960" cy="795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B0A2FD0-E323-486A-A8FF-CB1FE0A5011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219667" y="681720"/>
                  <a:ext cx="1476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06856DDF-CED5-48E0-9DAE-FFF321F04B84}"/>
                    </a:ext>
                  </a:extLst>
                </p14:cNvPr>
                <p14:cNvContentPartPr/>
                <p14:nvPr/>
              </p14:nvContentPartPr>
              <p14:xfrm>
                <a:off x="4371587" y="670920"/>
                <a:ext cx="169920" cy="831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06856DDF-CED5-48E0-9DAE-FFF321F04B8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367267" y="666600"/>
                  <a:ext cx="178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B84EFD4-247E-4304-970A-85F92F5C4574}"/>
                    </a:ext>
                  </a:extLst>
                </p14:cNvPr>
                <p14:cNvContentPartPr/>
                <p14:nvPr/>
              </p14:nvContentPartPr>
              <p14:xfrm>
                <a:off x="4541507" y="559680"/>
                <a:ext cx="186840" cy="18720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B84EFD4-247E-4304-970A-85F92F5C4574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537187" y="555360"/>
                  <a:ext cx="1954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CFDA5D78-C76E-4347-9632-1C392B6E1CD4}"/>
                    </a:ext>
                  </a:extLst>
                </p14:cNvPr>
                <p14:cNvContentPartPr/>
                <p14:nvPr/>
              </p14:nvContentPartPr>
              <p14:xfrm>
                <a:off x="4684427" y="582360"/>
                <a:ext cx="25200" cy="72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CFDA5D78-C76E-4347-9632-1C392B6E1CD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680107" y="578040"/>
                  <a:ext cx="338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9340B49C-CB5A-4FB2-B2A8-82192FBC8DA7}"/>
                    </a:ext>
                  </a:extLst>
                </p14:cNvPr>
                <p14:cNvContentPartPr/>
                <p14:nvPr/>
              </p14:nvContentPartPr>
              <p14:xfrm>
                <a:off x="4722227" y="644280"/>
                <a:ext cx="307440" cy="8820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9340B49C-CB5A-4FB2-B2A8-82192FBC8DA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717907" y="639960"/>
                  <a:ext cx="31608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3573F01C-9202-4D5C-842A-C293B4322604}"/>
                    </a:ext>
                  </a:extLst>
                </p14:cNvPr>
                <p14:cNvContentPartPr/>
                <p14:nvPr/>
              </p14:nvContentPartPr>
              <p14:xfrm>
                <a:off x="5024987" y="578400"/>
                <a:ext cx="303840" cy="1666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3573F01C-9202-4D5C-842A-C293B43226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020667" y="574080"/>
                  <a:ext cx="312480" cy="175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BB63FAD5-A869-4751-ABAB-BFC85AAB4FF5}"/>
                  </a:ext>
                </a:extLst>
              </p14:cNvPr>
              <p14:cNvContentPartPr/>
              <p14:nvPr/>
            </p14:nvContentPartPr>
            <p14:xfrm>
              <a:off x="363707" y="1945320"/>
              <a:ext cx="959040" cy="110520"/>
            </p14:xfrm>
          </p:contentPart>
        </mc:Choice>
        <mc:Fallback xmlns=""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BB63FAD5-A869-4751-ABAB-BFC85AAB4FF5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59387" y="1941000"/>
                <a:ext cx="967680" cy="1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1DAAC64F-A230-43F2-BCC9-B963221784C4}"/>
                  </a:ext>
                </a:extLst>
              </p14:cNvPr>
              <p14:cNvContentPartPr/>
              <p14:nvPr/>
            </p14:nvContentPartPr>
            <p14:xfrm>
              <a:off x="430667" y="3067440"/>
              <a:ext cx="901440" cy="8460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1DAAC64F-A230-43F2-BCC9-B963221784C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26347" y="3063120"/>
                <a:ext cx="91008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BB88BE91-E70A-42F9-8BAE-6C668CB8612F}"/>
                  </a:ext>
                </a:extLst>
              </p14:cNvPr>
              <p14:cNvContentPartPr/>
              <p14:nvPr/>
            </p14:nvContentPartPr>
            <p14:xfrm>
              <a:off x="294947" y="4161840"/>
              <a:ext cx="1397880" cy="9684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BB88BE91-E70A-42F9-8BAE-6C668CB8612F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90627" y="4157520"/>
                <a:ext cx="140652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2DECF5B3-1BAF-4CC4-B285-7862E26FC24F}"/>
                  </a:ext>
                </a:extLst>
              </p14:cNvPr>
              <p14:cNvContentPartPr/>
              <p14:nvPr/>
            </p14:nvContentPartPr>
            <p14:xfrm>
              <a:off x="2174147" y="4137360"/>
              <a:ext cx="7783920" cy="8316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2DECF5B3-1BAF-4CC4-B285-7862E26FC24F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169827" y="4133040"/>
                <a:ext cx="7792560" cy="9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822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Vertikale Staatsstruktur</a:t>
            </a:r>
          </a:p>
        </p:txBody>
      </p:sp>
      <p:sp>
        <p:nvSpPr>
          <p:cNvPr id="2" name="Gleichschenkliges Dreieck 1">
            <a:extLst>
              <a:ext uri="{FF2B5EF4-FFF2-40B4-BE49-F238E27FC236}">
                <a16:creationId xmlns:a16="http://schemas.microsoft.com/office/drawing/2014/main" id="{FFBAFC23-ED3D-4490-8F8D-DDB9EE56399C}"/>
              </a:ext>
            </a:extLst>
          </p:cNvPr>
          <p:cNvSpPr/>
          <p:nvPr/>
        </p:nvSpPr>
        <p:spPr>
          <a:xfrm>
            <a:off x="28867" y="636606"/>
            <a:ext cx="10800000" cy="5760000"/>
          </a:xfrm>
          <a:prstGeom prst="triangl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F2D5E643-50C9-429A-89B3-E24AE6A478FA}"/>
              </a:ext>
            </a:extLst>
          </p:cNvPr>
          <p:cNvCxnSpPr>
            <a:cxnSpLocks/>
          </p:cNvCxnSpPr>
          <p:nvPr/>
        </p:nvCxnSpPr>
        <p:spPr>
          <a:xfrm>
            <a:off x="2667897" y="3608615"/>
            <a:ext cx="300445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536F9793-6836-4591-8298-541F026FDD2B}"/>
              </a:ext>
            </a:extLst>
          </p:cNvPr>
          <p:cNvCxnSpPr/>
          <p:nvPr/>
        </p:nvCxnSpPr>
        <p:spPr>
          <a:xfrm>
            <a:off x="5672354" y="3608615"/>
            <a:ext cx="2661557" cy="278799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D0FE0AA-A77F-4A11-B7AC-AAA70D7B0F21}"/>
              </a:ext>
            </a:extLst>
          </p:cNvPr>
          <p:cNvCxnSpPr>
            <a:cxnSpLocks/>
          </p:cNvCxnSpPr>
          <p:nvPr/>
        </p:nvCxnSpPr>
        <p:spPr>
          <a:xfrm>
            <a:off x="1954882" y="4381501"/>
            <a:ext cx="44400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D141B98-B352-4FE3-A6D5-215065E6BE20}"/>
              </a:ext>
            </a:extLst>
          </p:cNvPr>
          <p:cNvCxnSpPr>
            <a:cxnSpLocks/>
          </p:cNvCxnSpPr>
          <p:nvPr/>
        </p:nvCxnSpPr>
        <p:spPr>
          <a:xfrm>
            <a:off x="5697913" y="4381501"/>
            <a:ext cx="0" cy="201510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82B31677-468F-4E84-AA30-DEFDFE354389}"/>
              </a:ext>
            </a:extLst>
          </p:cNvPr>
          <p:cNvSpPr txBox="1"/>
          <p:nvPr/>
        </p:nvSpPr>
        <p:spPr>
          <a:xfrm>
            <a:off x="2942196" y="3795003"/>
            <a:ext cx="2595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Regierungsbezirke (19)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C9D32A40-E22A-4EF6-AE08-54A4FF21C15E}"/>
              </a:ext>
            </a:extLst>
          </p:cNvPr>
          <p:cNvCxnSpPr>
            <a:cxnSpLocks/>
          </p:cNvCxnSpPr>
          <p:nvPr/>
        </p:nvCxnSpPr>
        <p:spPr>
          <a:xfrm>
            <a:off x="4243388" y="1932215"/>
            <a:ext cx="240868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3CA21539-8E6B-4B8F-BFF7-E96F050DA4F2}"/>
              </a:ext>
            </a:extLst>
          </p:cNvPr>
          <p:cNvSpPr txBox="1"/>
          <p:nvPr/>
        </p:nvSpPr>
        <p:spPr>
          <a:xfrm>
            <a:off x="4984899" y="1289972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E52CBF3-95E0-4520-B312-7FF111403381}"/>
              </a:ext>
            </a:extLst>
          </p:cNvPr>
          <p:cNvSpPr txBox="1"/>
          <p:nvPr/>
        </p:nvSpPr>
        <p:spPr>
          <a:xfrm>
            <a:off x="3986680" y="243562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Bundes(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flächen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länder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(13)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CEE05F4-D379-4E1F-9849-0DAEBB80B2D7}"/>
              </a:ext>
            </a:extLst>
          </p:cNvPr>
          <p:cNvSpPr txBox="1"/>
          <p:nvPr/>
        </p:nvSpPr>
        <p:spPr>
          <a:xfrm>
            <a:off x="6600646" y="3995058"/>
            <a:ext cx="1848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Stadtstaaten (3)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2B51A4F3-A920-4A67-9452-AE72D3C0BF40}"/>
              </a:ext>
            </a:extLst>
          </p:cNvPr>
          <p:cNvCxnSpPr>
            <a:cxnSpLocks/>
          </p:cNvCxnSpPr>
          <p:nvPr/>
        </p:nvCxnSpPr>
        <p:spPr>
          <a:xfrm>
            <a:off x="1322910" y="5028106"/>
            <a:ext cx="437500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ED5AFC49-5EA4-4899-B595-20EB26E38986}"/>
              </a:ext>
            </a:extLst>
          </p:cNvPr>
          <p:cNvSpPr txBox="1"/>
          <p:nvPr/>
        </p:nvSpPr>
        <p:spPr>
          <a:xfrm>
            <a:off x="2630936" y="4490052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Landkreise (294)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5880181-15EE-4D85-90F4-543106B1BBC7}"/>
              </a:ext>
            </a:extLst>
          </p:cNvPr>
          <p:cNvSpPr txBox="1"/>
          <p:nvPr/>
        </p:nvSpPr>
        <p:spPr>
          <a:xfrm>
            <a:off x="496100" y="5205731"/>
            <a:ext cx="53074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Gemeinden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Gemeindeverbände/Verwaltungsgemeinschaften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7A818C60-EDD7-4227-A8AE-11E1B960A262}"/>
              </a:ext>
            </a:extLst>
          </p:cNvPr>
          <p:cNvSpPr txBox="1"/>
          <p:nvPr/>
        </p:nvSpPr>
        <p:spPr>
          <a:xfrm>
            <a:off x="5814208" y="5181298"/>
            <a:ext cx="1461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Kreisfreie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Städte (107)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4F176E3B-059A-4BC5-A5CA-0934D9109B5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C703F6F-A7AB-45E9-9B89-A6AD533A79F7}"/>
                  </a:ext>
                </a:extLst>
              </p14:cNvPr>
              <p14:cNvContentPartPr/>
              <p14:nvPr/>
            </p14:nvContentPartPr>
            <p14:xfrm>
              <a:off x="4378427" y="753720"/>
              <a:ext cx="1856520" cy="13194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C703F6F-A7AB-45E9-9B89-A6AD533A79F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74107" y="749400"/>
                <a:ext cx="1865160" cy="13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9186F0CD-558A-4C38-9B27-05F3A983C550}"/>
                  </a:ext>
                </a:extLst>
              </p14:cNvPr>
              <p14:cNvContentPartPr/>
              <p14:nvPr/>
            </p14:nvContentPartPr>
            <p14:xfrm>
              <a:off x="3347747" y="2229360"/>
              <a:ext cx="4111200" cy="84852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9186F0CD-558A-4C38-9B27-05F3A983C55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43427" y="2225040"/>
                <a:ext cx="4119840" cy="85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E019F98-360E-4E1A-8458-ACF245A15376}"/>
                  </a:ext>
                </a:extLst>
              </p14:cNvPr>
              <p14:cNvContentPartPr/>
              <p14:nvPr/>
            </p14:nvContentPartPr>
            <p14:xfrm>
              <a:off x="2441267" y="3658560"/>
              <a:ext cx="3401280" cy="69048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E019F98-360E-4E1A-8458-ACF245A1537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36947" y="3654240"/>
                <a:ext cx="3409920" cy="699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293CC125-47EC-4DAF-BDB1-4C3A67731C91}"/>
              </a:ext>
            </a:extLst>
          </p:cNvPr>
          <p:cNvGrpSpPr/>
          <p:nvPr/>
        </p:nvGrpSpPr>
        <p:grpSpPr>
          <a:xfrm>
            <a:off x="2429027" y="3174720"/>
            <a:ext cx="379800" cy="690840"/>
            <a:chOff x="2429027" y="3174720"/>
            <a:chExt cx="379800" cy="690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0B14ADCA-11F0-497A-9030-C4F38E2F8EC0}"/>
                    </a:ext>
                  </a:extLst>
                </p14:cNvPr>
                <p14:cNvContentPartPr/>
                <p14:nvPr/>
              </p14:nvContentPartPr>
              <p14:xfrm>
                <a:off x="2429027" y="3174720"/>
                <a:ext cx="358920" cy="58572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0B14ADCA-11F0-497A-9030-C4F38E2F8EC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424707" y="3170400"/>
                  <a:ext cx="367560" cy="59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8F23418A-CC27-4835-8E30-AC7559BF24B7}"/>
                    </a:ext>
                  </a:extLst>
                </p14:cNvPr>
                <p14:cNvContentPartPr/>
                <p14:nvPr/>
              </p14:nvContentPartPr>
              <p14:xfrm>
                <a:off x="2652587" y="3459120"/>
                <a:ext cx="156240" cy="40644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8F23418A-CC27-4835-8E30-AC7559BF24B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48267" y="3454800"/>
                  <a:ext cx="164880" cy="415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CADA9629-F77F-46F2-BD24-0AA13D365EF6}"/>
              </a:ext>
            </a:extLst>
          </p:cNvPr>
          <p:cNvGrpSpPr/>
          <p:nvPr/>
        </p:nvGrpSpPr>
        <p:grpSpPr>
          <a:xfrm>
            <a:off x="1493027" y="626280"/>
            <a:ext cx="3061440" cy="2238480"/>
            <a:chOff x="1493027" y="626280"/>
            <a:chExt cx="3061440" cy="2238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95DCF689-4F7E-46A9-BB65-6D46608A1DA4}"/>
                    </a:ext>
                  </a:extLst>
                </p14:cNvPr>
                <p14:cNvContentPartPr/>
                <p14:nvPr/>
              </p14:nvContentPartPr>
              <p14:xfrm>
                <a:off x="1493027" y="2582520"/>
                <a:ext cx="185760" cy="19584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95DCF689-4F7E-46A9-BB65-6D46608A1DA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88707" y="2578200"/>
                  <a:ext cx="194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5BD79DC9-53A2-44CA-9BD1-377CED786BC0}"/>
                    </a:ext>
                  </a:extLst>
                </p14:cNvPr>
                <p14:cNvContentPartPr/>
                <p14:nvPr/>
              </p14:nvContentPartPr>
              <p14:xfrm>
                <a:off x="1725587" y="2497560"/>
                <a:ext cx="190440" cy="1623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5BD79DC9-53A2-44CA-9BD1-377CED786BC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721267" y="2493240"/>
                  <a:ext cx="1990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7F3BFA30-5294-4143-8251-BE6A934C0997}"/>
                    </a:ext>
                  </a:extLst>
                </p14:cNvPr>
                <p14:cNvContentPartPr/>
                <p14:nvPr/>
              </p14:nvContentPartPr>
              <p14:xfrm>
                <a:off x="1976147" y="2344200"/>
                <a:ext cx="171720" cy="1429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7F3BFA30-5294-4143-8251-BE6A934C099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971827" y="2339880"/>
                  <a:ext cx="1803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11607837-63C9-49CB-AD82-B3121C7DB7D6}"/>
                    </a:ext>
                  </a:extLst>
                </p14:cNvPr>
                <p14:cNvContentPartPr/>
                <p14:nvPr/>
              </p14:nvContentPartPr>
              <p14:xfrm>
                <a:off x="2142827" y="2253480"/>
                <a:ext cx="113040" cy="1299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11607837-63C9-49CB-AD82-B3121C7DB7D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38507" y="2249160"/>
                  <a:ext cx="1216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234A3227-691A-45F3-B29B-BC9854CA7ED4}"/>
                    </a:ext>
                  </a:extLst>
                </p14:cNvPr>
                <p14:cNvContentPartPr/>
                <p14:nvPr/>
              </p14:nvContentPartPr>
              <p14:xfrm>
                <a:off x="2247587" y="2025240"/>
                <a:ext cx="128880" cy="2545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234A3227-691A-45F3-B29B-BC9854CA7ED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243267" y="2020920"/>
                  <a:ext cx="1375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17E025D-0299-421F-80E6-BF28A99906EC}"/>
                    </a:ext>
                  </a:extLst>
                </p14:cNvPr>
                <p14:cNvContentPartPr/>
                <p14:nvPr/>
              </p14:nvContentPartPr>
              <p14:xfrm>
                <a:off x="2507147" y="1676040"/>
                <a:ext cx="522000" cy="44460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17E025D-0299-421F-80E6-BF28A99906E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02467" y="1671720"/>
                  <a:ext cx="530640" cy="45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3F6E3BB-FAA9-4E00-A0F3-DFB05BE42C18}"/>
                    </a:ext>
                  </a:extLst>
                </p14:cNvPr>
                <p14:cNvContentPartPr/>
                <p14:nvPr/>
              </p14:nvContentPartPr>
              <p14:xfrm>
                <a:off x="2935547" y="1605120"/>
                <a:ext cx="20880" cy="255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3F6E3BB-FAA9-4E00-A0F3-DFB05BE42C1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931227" y="1600800"/>
                  <a:ext cx="2952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BF35A11-5FBF-4360-B51E-4612A9F7C148}"/>
                    </a:ext>
                  </a:extLst>
                </p14:cNvPr>
                <p14:cNvContentPartPr/>
                <p14:nvPr/>
              </p14:nvContentPartPr>
              <p14:xfrm>
                <a:off x="2984147" y="1531680"/>
                <a:ext cx="205200" cy="35568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BF35A11-5FBF-4360-B51E-4612A9F7C14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979827" y="1527360"/>
                  <a:ext cx="21384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351CADB9-2D06-4038-BE9C-C835A1721507}"/>
                    </a:ext>
                  </a:extLst>
                </p14:cNvPr>
                <p14:cNvContentPartPr/>
                <p14:nvPr/>
              </p14:nvContentPartPr>
              <p14:xfrm>
                <a:off x="2043107" y="2698440"/>
                <a:ext cx="134280" cy="1029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351CADB9-2D06-4038-BE9C-C835A172150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038787" y="2694120"/>
                  <a:ext cx="14292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230267B9-8311-4B87-B8CD-4F4EDA1DEC3E}"/>
                    </a:ext>
                  </a:extLst>
                </p14:cNvPr>
                <p14:cNvContentPartPr/>
                <p14:nvPr/>
              </p14:nvContentPartPr>
              <p14:xfrm>
                <a:off x="1970747" y="2562360"/>
                <a:ext cx="290880" cy="3024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230267B9-8311-4B87-B8CD-4F4EDA1DEC3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966427" y="2558040"/>
                  <a:ext cx="29952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3B724E0F-618B-41EA-AEB1-98B30A8E849A}"/>
                    </a:ext>
                  </a:extLst>
                </p14:cNvPr>
                <p14:cNvContentPartPr/>
                <p14:nvPr/>
              </p14:nvContentPartPr>
              <p14:xfrm>
                <a:off x="2258387" y="2588640"/>
                <a:ext cx="167400" cy="10728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3B724E0F-618B-41EA-AEB1-98B30A8E849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254067" y="2584320"/>
                  <a:ext cx="1760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B502D96-ACC1-4BA8-BF43-8D6E6773B9BF}"/>
                    </a:ext>
                  </a:extLst>
                </p14:cNvPr>
                <p14:cNvContentPartPr/>
                <p14:nvPr/>
              </p14:nvContentPartPr>
              <p14:xfrm>
                <a:off x="2435147" y="2339160"/>
                <a:ext cx="246240" cy="22788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B502D96-ACC1-4BA8-BF43-8D6E6773B9B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430827" y="2334840"/>
                  <a:ext cx="25488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9800EF1-7EDD-44B6-A4FC-8E5CE3EE073B}"/>
                    </a:ext>
                  </a:extLst>
                </p14:cNvPr>
                <p14:cNvContentPartPr/>
                <p14:nvPr/>
              </p14:nvContentPartPr>
              <p14:xfrm>
                <a:off x="2637467" y="2272920"/>
                <a:ext cx="115560" cy="1364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9800EF1-7EDD-44B6-A4FC-8E5CE3EE073B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633147" y="2268600"/>
                  <a:ext cx="1242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4B840FE7-8CD3-404A-B385-C6B384293EB0}"/>
                    </a:ext>
                  </a:extLst>
                </p14:cNvPr>
                <p14:cNvContentPartPr/>
                <p14:nvPr/>
              </p14:nvContentPartPr>
              <p14:xfrm>
                <a:off x="2749067" y="2081040"/>
                <a:ext cx="124920" cy="1994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4B840FE7-8CD3-404A-B385-C6B384293EB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2744747" y="2076720"/>
                  <a:ext cx="1335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DB99DCB1-F3FB-4736-9797-55CD90BCBCC7}"/>
                    </a:ext>
                  </a:extLst>
                </p14:cNvPr>
                <p14:cNvContentPartPr/>
                <p14:nvPr/>
              </p14:nvContentPartPr>
              <p14:xfrm>
                <a:off x="2868587" y="2031000"/>
                <a:ext cx="219960" cy="18288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DB99DCB1-F3FB-4736-9797-55CD90BCBCC7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2864267" y="2026680"/>
                  <a:ext cx="22860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E04F2EB6-BF0B-4D0A-99F5-5EFB9AEF1AE6}"/>
                    </a:ext>
                  </a:extLst>
                </p14:cNvPr>
                <p14:cNvContentPartPr/>
                <p14:nvPr/>
              </p14:nvContentPartPr>
              <p14:xfrm>
                <a:off x="3133907" y="1724640"/>
                <a:ext cx="200880" cy="25632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E04F2EB6-BF0B-4D0A-99F5-5EFB9AEF1AE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129587" y="1720320"/>
                  <a:ext cx="20952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92239D2-274E-4BD9-BBEA-8B664A47A975}"/>
                    </a:ext>
                  </a:extLst>
                </p14:cNvPr>
                <p14:cNvContentPartPr/>
                <p14:nvPr/>
              </p14:nvContentPartPr>
              <p14:xfrm>
                <a:off x="2892347" y="1858200"/>
                <a:ext cx="93240" cy="9072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92239D2-274E-4BD9-BBEA-8B664A47A97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2888027" y="1853880"/>
                  <a:ext cx="1018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9633BBB-FE6D-47A7-B504-741D9729338D}"/>
                    </a:ext>
                  </a:extLst>
                </p14:cNvPr>
                <p14:cNvContentPartPr/>
                <p14:nvPr/>
              </p14:nvContentPartPr>
              <p14:xfrm>
                <a:off x="2501387" y="2649840"/>
                <a:ext cx="181440" cy="1083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9633BBB-FE6D-47A7-B504-741D9729338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2497067" y="2645520"/>
                  <a:ext cx="19008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41142910-7F96-4E3F-92ED-1D18EE64F35B}"/>
                    </a:ext>
                  </a:extLst>
                </p14:cNvPr>
                <p14:cNvContentPartPr/>
                <p14:nvPr/>
              </p14:nvContentPartPr>
              <p14:xfrm>
                <a:off x="2704067" y="2467320"/>
                <a:ext cx="184680" cy="2390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41142910-7F96-4E3F-92ED-1D18EE64F35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699747" y="2463000"/>
                  <a:ext cx="19332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EB8132A3-9CC7-4699-A03B-72160762A4BA}"/>
                    </a:ext>
                  </a:extLst>
                </p14:cNvPr>
                <p14:cNvContentPartPr/>
                <p14:nvPr/>
              </p14:nvContentPartPr>
              <p14:xfrm>
                <a:off x="2894507" y="2340960"/>
                <a:ext cx="203400" cy="1864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EB8132A3-9CC7-4699-A03B-72160762A4B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2890187" y="2336640"/>
                  <a:ext cx="21204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B485C43D-384D-4C51-A7F6-E86A2E20231B}"/>
                    </a:ext>
                  </a:extLst>
                </p14:cNvPr>
                <p14:cNvContentPartPr/>
                <p14:nvPr/>
              </p14:nvContentPartPr>
              <p14:xfrm>
                <a:off x="3253787" y="2069880"/>
                <a:ext cx="114120" cy="15120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B485C43D-384D-4C51-A7F6-E86A2E20231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3249467" y="2065560"/>
                  <a:ext cx="1227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173DEB6C-4E39-46AE-973B-D3215338D379}"/>
                    </a:ext>
                  </a:extLst>
                </p14:cNvPr>
                <p14:cNvContentPartPr/>
                <p14:nvPr/>
              </p14:nvContentPartPr>
              <p14:xfrm>
                <a:off x="3195827" y="1977360"/>
                <a:ext cx="244080" cy="21708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173DEB6C-4E39-46AE-973B-D3215338D379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191507" y="1973040"/>
                  <a:ext cx="25272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19120528-114C-4C69-B871-B6F8B477AE03}"/>
                    </a:ext>
                  </a:extLst>
                </p14:cNvPr>
                <p14:cNvContentPartPr/>
                <p14:nvPr/>
              </p14:nvContentPartPr>
              <p14:xfrm>
                <a:off x="3415427" y="1937760"/>
                <a:ext cx="77040" cy="1378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19120528-114C-4C69-B871-B6F8B477AE0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3411107" y="1933440"/>
                  <a:ext cx="8568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C78635D-B087-4CD7-905E-F70545F5407F}"/>
                    </a:ext>
                  </a:extLst>
                </p14:cNvPr>
                <p14:cNvContentPartPr/>
                <p14:nvPr/>
              </p14:nvContentPartPr>
              <p14:xfrm>
                <a:off x="3486707" y="1593240"/>
                <a:ext cx="231480" cy="50724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C78635D-B087-4CD7-905E-F70545F5407F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3482387" y="1588920"/>
                  <a:ext cx="240120" cy="51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2F09D269-69CF-4BBA-BD81-C8707182FA2F}"/>
                    </a:ext>
                  </a:extLst>
                </p14:cNvPr>
                <p14:cNvContentPartPr/>
                <p14:nvPr/>
              </p14:nvContentPartPr>
              <p14:xfrm>
                <a:off x="3694067" y="1469040"/>
                <a:ext cx="274680" cy="19260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2F09D269-69CF-4BBA-BD81-C8707182FA2F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689747" y="1464720"/>
                  <a:ext cx="2833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4272C00-0BEA-4542-9E35-F9A2483FD5A0}"/>
                    </a:ext>
                  </a:extLst>
                </p14:cNvPr>
                <p14:cNvContentPartPr/>
                <p14:nvPr/>
              </p14:nvContentPartPr>
              <p14:xfrm>
                <a:off x="3872627" y="1335120"/>
                <a:ext cx="116280" cy="1123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4272C00-0BEA-4542-9E35-F9A2483FD5A0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868307" y="1330800"/>
                  <a:ext cx="1249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D9CD263-1E40-4540-A8A7-21820359AC85}"/>
                    </a:ext>
                  </a:extLst>
                </p14:cNvPr>
                <p14:cNvContentPartPr/>
                <p14:nvPr/>
              </p14:nvContentPartPr>
              <p14:xfrm>
                <a:off x="3903587" y="1094280"/>
                <a:ext cx="199800" cy="24048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D9CD263-1E40-4540-A8A7-21820359AC85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899267" y="1089960"/>
                  <a:ext cx="20844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61B92D90-F63D-42C1-BC97-A50C0B94B7B5}"/>
                    </a:ext>
                  </a:extLst>
                </p14:cNvPr>
                <p14:cNvContentPartPr/>
                <p14:nvPr/>
              </p14:nvContentPartPr>
              <p14:xfrm>
                <a:off x="4098347" y="1052880"/>
                <a:ext cx="64080" cy="12060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61B92D90-F63D-42C1-BC97-A50C0B94B7B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94027" y="1048560"/>
                  <a:ext cx="72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EAA427E2-57C7-4EE0-81F0-7F1C6028D97F}"/>
                    </a:ext>
                  </a:extLst>
                </p14:cNvPr>
                <p14:cNvContentPartPr/>
                <p14:nvPr/>
              </p14:nvContentPartPr>
              <p14:xfrm>
                <a:off x="4113107" y="987000"/>
                <a:ext cx="126360" cy="15228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EAA427E2-57C7-4EE0-81F0-7F1C6028D97F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108787" y="982680"/>
                  <a:ext cx="1350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DCB88238-4362-4CDF-A6C2-71566B3E239A}"/>
                    </a:ext>
                  </a:extLst>
                </p14:cNvPr>
                <p14:cNvContentPartPr/>
                <p14:nvPr/>
              </p14:nvContentPartPr>
              <p14:xfrm>
                <a:off x="4142627" y="971520"/>
                <a:ext cx="78120" cy="630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DCB88238-4362-4CDF-A6C2-71566B3E239A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138307" y="967200"/>
                  <a:ext cx="8676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224A7D20-759C-40C4-B765-C0B61BAC5144}"/>
                    </a:ext>
                  </a:extLst>
                </p14:cNvPr>
                <p14:cNvContentPartPr/>
                <p14:nvPr/>
              </p14:nvContentPartPr>
              <p14:xfrm>
                <a:off x="4204187" y="911400"/>
                <a:ext cx="76320" cy="10980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224A7D20-759C-40C4-B765-C0B61BAC514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199867" y="907080"/>
                  <a:ext cx="849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D515BC43-B630-4932-A3EC-82BD95E557E3}"/>
                    </a:ext>
                  </a:extLst>
                </p14:cNvPr>
                <p14:cNvContentPartPr/>
                <p14:nvPr/>
              </p14:nvContentPartPr>
              <p14:xfrm>
                <a:off x="4231187" y="797640"/>
                <a:ext cx="93240" cy="17964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D515BC43-B630-4932-A3EC-82BD95E557E3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226867" y="793320"/>
                  <a:ext cx="10188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0EFC558-FCB8-4BD8-9326-9DD5B41542AB}"/>
                    </a:ext>
                  </a:extLst>
                </p14:cNvPr>
                <p14:cNvContentPartPr/>
                <p14:nvPr/>
              </p14:nvContentPartPr>
              <p14:xfrm>
                <a:off x="4243427" y="626280"/>
                <a:ext cx="120240" cy="2379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0EFC558-FCB8-4BD8-9326-9DD5B41542AB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239107" y="621960"/>
                  <a:ext cx="12888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6479057-B312-4249-8514-DF87E093053E}"/>
                    </a:ext>
                  </a:extLst>
                </p14:cNvPr>
                <p14:cNvContentPartPr/>
                <p14:nvPr/>
              </p14:nvContentPartPr>
              <p14:xfrm>
                <a:off x="4353227" y="788640"/>
                <a:ext cx="92520" cy="1908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6479057-B312-4249-8514-DF87E093053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48907" y="784320"/>
                  <a:ext cx="1011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753D7A1-9803-4D6E-BC57-5B4FB4CFB2C3}"/>
                    </a:ext>
                  </a:extLst>
                </p14:cNvPr>
                <p14:cNvContentPartPr/>
                <p14:nvPr/>
              </p14:nvContentPartPr>
              <p14:xfrm>
                <a:off x="4388147" y="633120"/>
                <a:ext cx="166320" cy="1562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753D7A1-9803-4D6E-BC57-5B4FB4CFB2C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83827" y="628800"/>
                  <a:ext cx="1749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F1412ADF-9FF1-40FC-ADAD-EBFEA42C68A8}"/>
                    </a:ext>
                  </a:extLst>
                </p14:cNvPr>
                <p14:cNvContentPartPr/>
                <p14:nvPr/>
              </p14:nvContentPartPr>
              <p14:xfrm>
                <a:off x="4094747" y="751560"/>
                <a:ext cx="33480" cy="2124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F1412ADF-9FF1-40FC-ADAD-EBFEA42C68A8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090427" y="747240"/>
                  <a:ext cx="42120" cy="29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" name="Gruppieren 75">
            <a:extLst>
              <a:ext uri="{FF2B5EF4-FFF2-40B4-BE49-F238E27FC236}">
                <a16:creationId xmlns:a16="http://schemas.microsoft.com/office/drawing/2014/main" id="{56245462-FD2A-4587-95EB-296754D6A414}"/>
              </a:ext>
            </a:extLst>
          </p:cNvPr>
          <p:cNvGrpSpPr/>
          <p:nvPr/>
        </p:nvGrpSpPr>
        <p:grpSpPr>
          <a:xfrm>
            <a:off x="7198307" y="1055400"/>
            <a:ext cx="3627360" cy="4133880"/>
            <a:chOff x="7198307" y="1055400"/>
            <a:chExt cx="3627360" cy="4133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FAE3FF2-D230-49D7-9383-A6DB05339B52}"/>
                    </a:ext>
                  </a:extLst>
                </p14:cNvPr>
                <p14:cNvContentPartPr/>
                <p14:nvPr/>
              </p14:nvContentPartPr>
              <p14:xfrm>
                <a:off x="7198307" y="3151320"/>
                <a:ext cx="1452240" cy="203796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FAE3FF2-D230-49D7-9383-A6DB05339B5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7193987" y="3147000"/>
                  <a:ext cx="1460880" cy="20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BC3FDCA5-BC5E-4259-AC09-89F0E1E5A15C}"/>
                    </a:ext>
                  </a:extLst>
                </p14:cNvPr>
                <p14:cNvContentPartPr/>
                <p14:nvPr/>
              </p14:nvContentPartPr>
              <p14:xfrm>
                <a:off x="8687267" y="2850360"/>
                <a:ext cx="190800" cy="26748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BC3FDCA5-BC5E-4259-AC09-89F0E1E5A15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682947" y="2846040"/>
                  <a:ext cx="19944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852DFC5-C73F-4FDC-97B3-EB4A7E3B6356}"/>
                    </a:ext>
                  </a:extLst>
                </p14:cNvPr>
                <p14:cNvContentPartPr/>
                <p14:nvPr/>
              </p14:nvContentPartPr>
              <p14:xfrm>
                <a:off x="8736587" y="2884560"/>
                <a:ext cx="327240" cy="1360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852DFC5-C73F-4FDC-97B3-EB4A7E3B635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732267" y="2880240"/>
                  <a:ext cx="3358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FBFC564D-9EF1-4E46-9D96-3824B29ECA0B}"/>
                    </a:ext>
                  </a:extLst>
                </p14:cNvPr>
                <p14:cNvContentPartPr/>
                <p14:nvPr/>
              </p14:nvContentPartPr>
              <p14:xfrm>
                <a:off x="9085427" y="2527440"/>
                <a:ext cx="158040" cy="2001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FBFC564D-9EF1-4E46-9D96-3824B29ECA0B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081107" y="2523120"/>
                  <a:ext cx="1666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A809AC6-CDB9-4C3C-9907-B453CA74EE30}"/>
                    </a:ext>
                  </a:extLst>
                </p14:cNvPr>
                <p14:cNvContentPartPr/>
                <p14:nvPr/>
              </p14:nvContentPartPr>
              <p14:xfrm>
                <a:off x="8980307" y="2403240"/>
                <a:ext cx="354240" cy="38484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A809AC6-CDB9-4C3C-9907-B453CA74EE3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975987" y="2398920"/>
                  <a:ext cx="36288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1655F0DD-C961-4245-BDE7-CBE2A80DE138}"/>
                    </a:ext>
                  </a:extLst>
                </p14:cNvPr>
                <p14:cNvContentPartPr/>
                <p14:nvPr/>
              </p14:nvContentPartPr>
              <p14:xfrm>
                <a:off x="9407987" y="2606640"/>
                <a:ext cx="360" cy="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1655F0DD-C961-4245-BDE7-CBE2A80DE138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9403667" y="26023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1CE9C461-E3A0-42E9-AF02-980F5518FA6E}"/>
                    </a:ext>
                  </a:extLst>
                </p14:cNvPr>
                <p14:cNvContentPartPr/>
                <p14:nvPr/>
              </p14:nvContentPartPr>
              <p14:xfrm>
                <a:off x="9540107" y="1971240"/>
                <a:ext cx="443520" cy="42912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1CE9C461-E3A0-42E9-AF02-980F5518FA6E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535787" y="1966920"/>
                  <a:ext cx="452160" cy="43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38715944-AD59-48B9-9298-6C1487E0067C}"/>
                    </a:ext>
                  </a:extLst>
                </p14:cNvPr>
                <p14:cNvContentPartPr/>
                <p14:nvPr/>
              </p14:nvContentPartPr>
              <p14:xfrm>
                <a:off x="10016387" y="1789080"/>
                <a:ext cx="183240" cy="23076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38715944-AD59-48B9-9298-6C1487E0067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0012067" y="1784760"/>
                  <a:ext cx="19188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88EFDBE2-D741-47C1-8FA7-A3F4CE193C38}"/>
                    </a:ext>
                  </a:extLst>
                </p14:cNvPr>
                <p14:cNvContentPartPr/>
                <p14:nvPr/>
              </p14:nvContentPartPr>
              <p14:xfrm>
                <a:off x="10057427" y="1709520"/>
                <a:ext cx="259560" cy="23040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88EFDBE2-D741-47C1-8FA7-A3F4CE193C38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053107" y="1705200"/>
                  <a:ext cx="26820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D14E489E-947E-41B7-BD14-579C7783A400}"/>
                    </a:ext>
                  </a:extLst>
                </p14:cNvPr>
                <p14:cNvContentPartPr/>
                <p14:nvPr/>
              </p14:nvContentPartPr>
              <p14:xfrm>
                <a:off x="10282427" y="1449240"/>
                <a:ext cx="269280" cy="30960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D14E489E-947E-41B7-BD14-579C7783A400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0278107" y="1444920"/>
                  <a:ext cx="27792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CA8BBA5F-637D-4CF9-944D-119B5384E429}"/>
                    </a:ext>
                  </a:extLst>
                </p14:cNvPr>
                <p14:cNvContentPartPr/>
                <p14:nvPr/>
              </p14:nvContentPartPr>
              <p14:xfrm>
                <a:off x="9159587" y="1055400"/>
                <a:ext cx="1666080" cy="157860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CA8BBA5F-637D-4CF9-944D-119B5384E429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155267" y="1051080"/>
                  <a:ext cx="1674720" cy="1587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154070F5-665A-439C-8231-F0AFD19E4E69}"/>
              </a:ext>
            </a:extLst>
          </p:cNvPr>
          <p:cNvGrpSpPr/>
          <p:nvPr/>
        </p:nvGrpSpPr>
        <p:grpSpPr>
          <a:xfrm>
            <a:off x="299627" y="4429680"/>
            <a:ext cx="7436880" cy="2044440"/>
            <a:chOff x="299627" y="4429680"/>
            <a:chExt cx="7436880" cy="204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77AE8CA7-691B-4B9D-978E-99152B2AE895}"/>
                    </a:ext>
                  </a:extLst>
                </p14:cNvPr>
                <p14:cNvContentPartPr/>
                <p14:nvPr/>
              </p14:nvContentPartPr>
              <p14:xfrm>
                <a:off x="2213387" y="4429680"/>
                <a:ext cx="2676960" cy="54648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77AE8CA7-691B-4B9D-978E-99152B2AE895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209067" y="4425360"/>
                  <a:ext cx="2685600" cy="55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9A76F359-C92E-4887-B600-6AE46CE995ED}"/>
                    </a:ext>
                  </a:extLst>
                </p14:cNvPr>
                <p14:cNvContentPartPr/>
                <p14:nvPr/>
              </p14:nvContentPartPr>
              <p14:xfrm>
                <a:off x="5726267" y="4952040"/>
                <a:ext cx="2010240" cy="12276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9A76F359-C92E-4887-B600-6AE46CE995ED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721947" y="4947720"/>
                  <a:ext cx="2018880" cy="123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C474BD4A-1409-48EA-8FD0-FD32578C407B}"/>
                    </a:ext>
                  </a:extLst>
                </p14:cNvPr>
                <p14:cNvContentPartPr/>
                <p14:nvPr/>
              </p14:nvContentPartPr>
              <p14:xfrm>
                <a:off x="299627" y="5024760"/>
                <a:ext cx="5314680" cy="144936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C474BD4A-1409-48EA-8FD0-FD32578C407B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295307" y="5020440"/>
                  <a:ext cx="5323320" cy="1458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1080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Normengerüst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746519"/>
            <a:ext cx="9387069" cy="4889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AEUV/EUV + Richtlinien/EU-Verordnungen/(delegierte) Rechtsakte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Verfassung – Grundgesetz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Gesetze (BGB, HGB, GWB, …)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Verordnungen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30EA37F-54BE-4C3E-A169-A1C62C01E5E9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2257B85F-50E3-4DB0-8602-877DDFA22CED}"/>
                  </a:ext>
                </a:extLst>
              </p14:cNvPr>
              <p14:cNvContentPartPr/>
              <p14:nvPr/>
            </p14:nvContentPartPr>
            <p14:xfrm>
              <a:off x="383147" y="1062960"/>
              <a:ext cx="855360" cy="7740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2257B85F-50E3-4DB0-8602-877DDFA22CE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8827" y="1058640"/>
                <a:ext cx="86400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A48E5FB3-7EEC-40B3-94B6-A85E4ACCA887}"/>
                  </a:ext>
                </a:extLst>
              </p14:cNvPr>
              <p14:cNvContentPartPr/>
              <p14:nvPr/>
            </p14:nvContentPartPr>
            <p14:xfrm>
              <a:off x="1410587" y="1265280"/>
              <a:ext cx="298800" cy="8496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A48E5FB3-7EEC-40B3-94B6-A85E4ACCA8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6267" y="1260960"/>
                <a:ext cx="30744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1854D134-4B6A-4AC7-B7E0-D90ECFD6274A}"/>
                  </a:ext>
                </a:extLst>
              </p14:cNvPr>
              <p14:cNvContentPartPr/>
              <p14:nvPr/>
            </p14:nvContentPartPr>
            <p14:xfrm>
              <a:off x="2193227" y="1202640"/>
              <a:ext cx="1857960" cy="10188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1854D134-4B6A-4AC7-B7E0-D90ECFD6274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88907" y="1198320"/>
                <a:ext cx="186660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F7B13F62-CF19-4DF5-9DEA-65D36D027B92}"/>
                  </a:ext>
                </a:extLst>
              </p14:cNvPr>
              <p14:cNvContentPartPr/>
              <p14:nvPr/>
            </p14:nvContentPartPr>
            <p14:xfrm>
              <a:off x="3601907" y="432240"/>
              <a:ext cx="2608920" cy="1029600"/>
            </p14:xfrm>
          </p:contentPart>
        </mc:Choice>
        <mc:Fallback xmlns=""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F7B13F62-CF19-4DF5-9DEA-65D36D027B9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97587" y="427920"/>
                <a:ext cx="2617560" cy="10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AA534AE2-C261-4109-89A3-4201D8C07330}"/>
                  </a:ext>
                </a:extLst>
              </p14:cNvPr>
              <p14:cNvContentPartPr/>
              <p14:nvPr/>
            </p14:nvContentPartPr>
            <p14:xfrm>
              <a:off x="1418507" y="3655320"/>
              <a:ext cx="3035880" cy="1281960"/>
            </p14:xfrm>
          </p:contentPart>
        </mc:Choice>
        <mc:Fallback xmlns=""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AA534AE2-C261-4109-89A3-4201D8C0733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414187" y="3651000"/>
                <a:ext cx="3044520" cy="129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C9908206-2092-41D0-A4AB-F7242F7BD647}"/>
                  </a:ext>
                </a:extLst>
              </p14:cNvPr>
              <p14:cNvContentPartPr/>
              <p14:nvPr/>
            </p14:nvContentPartPr>
            <p14:xfrm>
              <a:off x="3548627" y="521520"/>
              <a:ext cx="2649600" cy="936000"/>
            </p14:xfrm>
          </p:contentPart>
        </mc:Choice>
        <mc:Fallback xmlns=""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C9908206-2092-41D0-A4AB-F7242F7BD64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44307" y="517200"/>
                <a:ext cx="2658240" cy="9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08931D38-196B-4472-8287-85FA89D783E8}"/>
                  </a:ext>
                </a:extLst>
              </p14:cNvPr>
              <p14:cNvContentPartPr/>
              <p14:nvPr/>
            </p14:nvContentPartPr>
            <p14:xfrm>
              <a:off x="5721947" y="689640"/>
              <a:ext cx="3456000" cy="486000"/>
            </p14:xfrm>
          </p:contentPart>
        </mc:Choice>
        <mc:Fallback xmlns=""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08931D38-196B-4472-8287-85FA89D783E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717627" y="685320"/>
                <a:ext cx="3464640" cy="49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9793F491-6F3E-4253-B1A4-F582B2941473}"/>
                  </a:ext>
                </a:extLst>
              </p14:cNvPr>
              <p14:cNvContentPartPr/>
              <p14:nvPr/>
            </p14:nvContentPartPr>
            <p14:xfrm>
              <a:off x="5918867" y="589560"/>
              <a:ext cx="3355560" cy="753840"/>
            </p14:xfrm>
          </p:contentPart>
        </mc:Choice>
        <mc:Fallback xmlns=""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9793F491-6F3E-4253-B1A4-F582B294147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914547" y="585240"/>
                <a:ext cx="3364200" cy="76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6D63653B-B94E-4A32-A3EE-6165182634A6}"/>
                  </a:ext>
                </a:extLst>
              </p14:cNvPr>
              <p14:cNvContentPartPr/>
              <p14:nvPr/>
            </p14:nvContentPartPr>
            <p14:xfrm>
              <a:off x="796427" y="2256720"/>
              <a:ext cx="1615320" cy="81000"/>
            </p14:xfrm>
          </p:contentPart>
        </mc:Choice>
        <mc:Fallback xmlns=""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6D63653B-B94E-4A32-A3EE-6165182634A6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92107" y="2252400"/>
                <a:ext cx="162396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F6F21F04-1B7C-411C-9ACE-9A7D3C554254}"/>
                  </a:ext>
                </a:extLst>
              </p14:cNvPr>
              <p14:cNvContentPartPr/>
              <p14:nvPr/>
            </p14:nvContentPartPr>
            <p14:xfrm>
              <a:off x="2520107" y="2253480"/>
              <a:ext cx="1922040" cy="210600"/>
            </p14:xfrm>
          </p:contentPart>
        </mc:Choice>
        <mc:Fallback xmlns=""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F6F21F04-1B7C-411C-9ACE-9A7D3C55425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515787" y="2249160"/>
                <a:ext cx="193068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94EB3C52-373B-4EBB-8D38-2B0DA3392AD6}"/>
                  </a:ext>
                </a:extLst>
              </p14:cNvPr>
              <p14:cNvContentPartPr/>
              <p14:nvPr/>
            </p14:nvContentPartPr>
            <p14:xfrm>
              <a:off x="1324907" y="3390000"/>
              <a:ext cx="4169880" cy="101520"/>
            </p14:xfrm>
          </p:contentPart>
        </mc:Choice>
        <mc:Fallback xmlns=""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94EB3C52-373B-4EBB-8D38-2B0DA3392AD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320587" y="3385680"/>
                <a:ext cx="417852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7AB82D55-BF62-4CF2-A673-DF5906723CF4}"/>
                  </a:ext>
                </a:extLst>
              </p14:cNvPr>
              <p14:cNvContentPartPr/>
              <p14:nvPr/>
            </p14:nvContentPartPr>
            <p14:xfrm>
              <a:off x="2363867" y="2778720"/>
              <a:ext cx="860040" cy="779040"/>
            </p14:xfrm>
          </p:contentPart>
        </mc:Choice>
        <mc:Fallback xmlns=""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7AB82D55-BF62-4CF2-A673-DF5906723CF4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359547" y="2774400"/>
                <a:ext cx="868680" cy="78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23E9A717-F819-462C-9F07-D66071BE2C5B}"/>
                  </a:ext>
                </a:extLst>
              </p14:cNvPr>
              <p14:cNvContentPartPr/>
              <p14:nvPr/>
            </p14:nvContentPartPr>
            <p14:xfrm>
              <a:off x="3108347" y="2775120"/>
              <a:ext cx="2157840" cy="827280"/>
            </p14:xfrm>
          </p:contentPart>
        </mc:Choice>
        <mc:Fallback xmlns=""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23E9A717-F819-462C-9F07-D66071BE2C5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104027" y="2770800"/>
                <a:ext cx="2166480" cy="83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uppieren 120">
            <a:extLst>
              <a:ext uri="{FF2B5EF4-FFF2-40B4-BE49-F238E27FC236}">
                <a16:creationId xmlns:a16="http://schemas.microsoft.com/office/drawing/2014/main" id="{ED277153-0693-4243-902D-5B153AD194D1}"/>
              </a:ext>
            </a:extLst>
          </p:cNvPr>
          <p:cNvGrpSpPr/>
          <p:nvPr/>
        </p:nvGrpSpPr>
        <p:grpSpPr>
          <a:xfrm>
            <a:off x="665027" y="1018680"/>
            <a:ext cx="10965240" cy="4890240"/>
            <a:chOff x="665027" y="1018680"/>
            <a:chExt cx="10965240" cy="4890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2786429E-1567-4941-B038-A17A460CCF82}"/>
                    </a:ext>
                  </a:extLst>
                </p14:cNvPr>
                <p14:cNvContentPartPr/>
                <p14:nvPr/>
              </p14:nvContentPartPr>
              <p14:xfrm>
                <a:off x="3422627" y="5272080"/>
                <a:ext cx="46440" cy="29088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2786429E-1567-4941-B038-A17A460CCF8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418307" y="5267760"/>
                  <a:ext cx="55080" cy="29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A79E18B9-D3FD-4900-BAB8-AB5E70914D2B}"/>
                    </a:ext>
                  </a:extLst>
                </p14:cNvPr>
                <p14:cNvContentPartPr/>
                <p14:nvPr/>
              </p14:nvContentPartPr>
              <p14:xfrm>
                <a:off x="3312827" y="5326800"/>
                <a:ext cx="302400" cy="6264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A79E18B9-D3FD-4900-BAB8-AB5E70914D2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308507" y="5322480"/>
                  <a:ext cx="3110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6393EAB2-6EC1-4EF6-814F-E9ABD0F0105E}"/>
                    </a:ext>
                  </a:extLst>
                </p14:cNvPr>
                <p14:cNvContentPartPr/>
                <p14:nvPr/>
              </p14:nvContentPartPr>
              <p14:xfrm>
                <a:off x="4084667" y="5241480"/>
                <a:ext cx="29520" cy="28764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6393EAB2-6EC1-4EF6-814F-E9ABD0F0105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080347" y="5237160"/>
                  <a:ext cx="381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91CC553-6E1E-46B0-8A05-C1EE812D69D3}"/>
                    </a:ext>
                  </a:extLst>
                </p14:cNvPr>
                <p14:cNvContentPartPr/>
                <p14:nvPr/>
              </p14:nvContentPartPr>
              <p14:xfrm>
                <a:off x="3886667" y="5336520"/>
                <a:ext cx="439920" cy="216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91CC553-6E1E-46B0-8A05-C1EE812D69D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882347" y="5332200"/>
                  <a:ext cx="44856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3C1820B6-E5C9-406A-B080-1BCFFCFA2688}"/>
                    </a:ext>
                  </a:extLst>
                </p14:cNvPr>
                <p14:cNvContentPartPr/>
                <p14:nvPr/>
              </p14:nvContentPartPr>
              <p14:xfrm>
                <a:off x="4038587" y="5144640"/>
                <a:ext cx="290160" cy="3168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3C1820B6-E5C9-406A-B080-1BCFFCFA268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034267" y="5140320"/>
                  <a:ext cx="29880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8848D724-A6FE-46D6-B464-68B81B5B7455}"/>
                    </a:ext>
                  </a:extLst>
                </p14:cNvPr>
                <p14:cNvContentPartPr/>
                <p14:nvPr/>
              </p14:nvContentPartPr>
              <p14:xfrm>
                <a:off x="4470227" y="5329680"/>
                <a:ext cx="299160" cy="1098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8848D724-A6FE-46D6-B464-68B81B5B745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465907" y="5325360"/>
                  <a:ext cx="3078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5D59A0DC-46E3-4427-8A94-F49B0F480D6C}"/>
                    </a:ext>
                  </a:extLst>
                </p14:cNvPr>
                <p14:cNvContentPartPr/>
                <p14:nvPr/>
              </p14:nvContentPartPr>
              <p14:xfrm>
                <a:off x="4843907" y="5330760"/>
                <a:ext cx="177840" cy="27612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5D59A0DC-46E3-4427-8A94-F49B0F480D6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839587" y="5326440"/>
                  <a:ext cx="18648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3DEFC81-D859-41ED-93A0-A7BC9239F2F3}"/>
                    </a:ext>
                  </a:extLst>
                </p14:cNvPr>
                <p14:cNvContentPartPr/>
                <p14:nvPr/>
              </p14:nvContentPartPr>
              <p14:xfrm>
                <a:off x="5104547" y="5141400"/>
                <a:ext cx="62280" cy="2628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3DEFC81-D859-41ED-93A0-A7BC9239F2F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100227" y="5137080"/>
                  <a:ext cx="7092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459D8036-22CA-4D9E-9F9A-D06A1E4C0EAF}"/>
                    </a:ext>
                  </a:extLst>
                </p14:cNvPr>
                <p14:cNvContentPartPr/>
                <p14:nvPr/>
              </p14:nvContentPartPr>
              <p14:xfrm>
                <a:off x="5190587" y="5284320"/>
                <a:ext cx="43920" cy="1422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459D8036-22CA-4D9E-9F9A-D06A1E4C0EA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186267" y="5280000"/>
                  <a:ext cx="525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81B56BE-C773-4319-9B04-83C9764A4A0F}"/>
                    </a:ext>
                  </a:extLst>
                </p14:cNvPr>
                <p14:cNvContentPartPr/>
                <p14:nvPr/>
              </p14:nvContentPartPr>
              <p14:xfrm>
                <a:off x="5254667" y="5201520"/>
                <a:ext cx="111600" cy="316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81B56BE-C773-4319-9B04-83C9764A4A0F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250347" y="5197200"/>
                  <a:ext cx="12024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9A330E44-EAAD-45B9-B561-4960DE7B359D}"/>
                    </a:ext>
                  </a:extLst>
                </p14:cNvPr>
                <p14:cNvContentPartPr/>
                <p14:nvPr/>
              </p14:nvContentPartPr>
              <p14:xfrm>
                <a:off x="5304347" y="5245440"/>
                <a:ext cx="156240" cy="1584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9A330E44-EAAD-45B9-B561-4960DE7B359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300027" y="5241120"/>
                  <a:ext cx="16488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094F41C1-208F-49B1-8A86-D7708768C675}"/>
                    </a:ext>
                  </a:extLst>
                </p14:cNvPr>
                <p14:cNvContentPartPr/>
                <p14:nvPr/>
              </p14:nvContentPartPr>
              <p14:xfrm>
                <a:off x="5500187" y="5232840"/>
                <a:ext cx="24480" cy="11916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094F41C1-208F-49B1-8A86-D7708768C67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495867" y="5228520"/>
                  <a:ext cx="331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335048F-83B2-4258-A6E2-EDAAF2A6926A}"/>
                    </a:ext>
                  </a:extLst>
                </p14:cNvPr>
                <p14:cNvContentPartPr/>
                <p14:nvPr/>
              </p14:nvContentPartPr>
              <p14:xfrm>
                <a:off x="5590187" y="5109360"/>
                <a:ext cx="185400" cy="22212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335048F-83B2-4258-A6E2-EDAAF2A6926A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585867" y="5105040"/>
                  <a:ext cx="19404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23D7FFC5-71B5-4E4B-9140-0A37B286F620}"/>
                    </a:ext>
                  </a:extLst>
                </p14:cNvPr>
                <p14:cNvContentPartPr/>
                <p14:nvPr/>
              </p14:nvContentPartPr>
              <p14:xfrm>
                <a:off x="5586947" y="5012520"/>
                <a:ext cx="24840" cy="2916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23D7FFC5-71B5-4E4B-9140-0A37B286F620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5582627" y="5008200"/>
                  <a:ext cx="334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E947514D-9C90-4C5F-AEF1-11676DA0D687}"/>
                    </a:ext>
                  </a:extLst>
                </p14:cNvPr>
                <p14:cNvContentPartPr/>
                <p14:nvPr/>
              </p14:nvContentPartPr>
              <p14:xfrm>
                <a:off x="6270947" y="5188920"/>
                <a:ext cx="57240" cy="1857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E947514D-9C90-4C5F-AEF1-11676DA0D68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266627" y="5184600"/>
                  <a:ext cx="658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0235712B-00CC-4E12-9010-6E6F3B80E438}"/>
                    </a:ext>
                  </a:extLst>
                </p14:cNvPr>
                <p14:cNvContentPartPr/>
                <p14:nvPr/>
              </p14:nvContentPartPr>
              <p14:xfrm>
                <a:off x="6203627" y="5103600"/>
                <a:ext cx="305280" cy="22716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0235712B-00CC-4E12-9010-6E6F3B80E438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199307" y="5099280"/>
                  <a:ext cx="31392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E72CC0B-0BA4-41EF-97DF-A7A0C38154EA}"/>
                    </a:ext>
                  </a:extLst>
                </p14:cNvPr>
                <p14:cNvContentPartPr/>
                <p14:nvPr/>
              </p14:nvContentPartPr>
              <p14:xfrm>
                <a:off x="6507827" y="5200800"/>
                <a:ext cx="135000" cy="1105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E72CC0B-0BA4-41EF-97DF-A7A0C38154E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503507" y="5196480"/>
                  <a:ext cx="143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BEB0A34-3F02-4CEE-9D97-B0F53927633F}"/>
                    </a:ext>
                  </a:extLst>
                </p14:cNvPr>
                <p14:cNvContentPartPr/>
                <p14:nvPr/>
              </p14:nvContentPartPr>
              <p14:xfrm>
                <a:off x="6644627" y="5165880"/>
                <a:ext cx="224640" cy="3765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BEB0A34-3F02-4CEE-9D97-B0F53927633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640307" y="5161560"/>
                  <a:ext cx="23328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E3D2BDCD-8913-48C2-BD71-F2BF197837AA}"/>
                    </a:ext>
                  </a:extLst>
                </p14:cNvPr>
                <p14:cNvContentPartPr/>
                <p14:nvPr/>
              </p14:nvContentPartPr>
              <p14:xfrm>
                <a:off x="6893747" y="5040240"/>
                <a:ext cx="292320" cy="2404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E3D2BDCD-8913-48C2-BD71-F2BF197837AA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889427" y="5035920"/>
                  <a:ext cx="30096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FC828E3C-7437-429A-8E88-F62E832C6FBE}"/>
                    </a:ext>
                  </a:extLst>
                </p14:cNvPr>
                <p14:cNvContentPartPr/>
                <p14:nvPr/>
              </p14:nvContentPartPr>
              <p14:xfrm>
                <a:off x="5903027" y="5740800"/>
                <a:ext cx="335160" cy="1393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FC828E3C-7437-429A-8E88-F62E832C6FBE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898707" y="5736480"/>
                  <a:ext cx="34380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EF62FC17-3D3A-4978-86CC-F075B8E6844C}"/>
                    </a:ext>
                  </a:extLst>
                </p14:cNvPr>
                <p14:cNvContentPartPr/>
                <p14:nvPr/>
              </p14:nvContentPartPr>
              <p14:xfrm>
                <a:off x="6239987" y="5666640"/>
                <a:ext cx="215640" cy="2113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EF62FC17-3D3A-4978-86CC-F075B8E6844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235667" y="5662320"/>
                  <a:ext cx="22428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690B8438-0E2E-430A-B7F1-9E512749C87D}"/>
                    </a:ext>
                  </a:extLst>
                </p14:cNvPr>
                <p14:cNvContentPartPr/>
                <p14:nvPr/>
              </p14:nvContentPartPr>
              <p14:xfrm>
                <a:off x="6705827" y="5653320"/>
                <a:ext cx="45000" cy="2253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690B8438-0E2E-430A-B7F1-9E512749C87D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701507" y="5649000"/>
                  <a:ext cx="536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28AB604E-DC66-4A9B-A45E-CD5AE79CAE26}"/>
                    </a:ext>
                  </a:extLst>
                </p14:cNvPr>
                <p14:cNvContentPartPr/>
                <p14:nvPr/>
              </p14:nvContentPartPr>
              <p14:xfrm>
                <a:off x="6717347" y="5637120"/>
                <a:ext cx="153720" cy="22860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28AB604E-DC66-4A9B-A45E-CD5AE79CAE26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713027" y="5632800"/>
                  <a:ext cx="16236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F4D3C726-DC63-4AE2-B09F-D367DC957615}"/>
                    </a:ext>
                  </a:extLst>
                </p14:cNvPr>
                <p14:cNvContentPartPr/>
                <p14:nvPr/>
              </p14:nvContentPartPr>
              <p14:xfrm>
                <a:off x="6884027" y="5770320"/>
                <a:ext cx="661680" cy="828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F4D3C726-DC63-4AE2-B09F-D367DC95761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879707" y="5766000"/>
                  <a:ext cx="6703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9347632-7E93-4049-8A73-77B5EEE57890}"/>
                    </a:ext>
                  </a:extLst>
                </p14:cNvPr>
                <p14:cNvContentPartPr/>
                <p14:nvPr/>
              </p14:nvContentPartPr>
              <p14:xfrm>
                <a:off x="7626707" y="5732520"/>
                <a:ext cx="427680" cy="1764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9347632-7E93-4049-8A73-77B5EEE5789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622387" y="5728200"/>
                  <a:ext cx="43632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9F71ADB2-E2E5-4316-A2F1-37052560F192}"/>
                    </a:ext>
                  </a:extLst>
                </p14:cNvPr>
                <p14:cNvContentPartPr/>
                <p14:nvPr/>
              </p14:nvContentPartPr>
              <p14:xfrm>
                <a:off x="3988187" y="1223160"/>
                <a:ext cx="306000" cy="37692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9F71ADB2-E2E5-4316-A2F1-37052560F192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983867" y="1218840"/>
                  <a:ext cx="31464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19F6B6A-A5F0-49E9-BEB4-F4289588216D}"/>
                    </a:ext>
                  </a:extLst>
                </p14:cNvPr>
                <p14:cNvContentPartPr/>
                <p14:nvPr/>
              </p14:nvContentPartPr>
              <p14:xfrm>
                <a:off x="4347827" y="1397760"/>
                <a:ext cx="160200" cy="17244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19F6B6A-A5F0-49E9-BEB4-F4289588216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43507" y="1393440"/>
                  <a:ext cx="1688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8263C307-DD0B-4B1F-B163-FC0BF7697D99}"/>
                    </a:ext>
                  </a:extLst>
                </p14:cNvPr>
                <p14:cNvContentPartPr/>
                <p14:nvPr/>
              </p14:nvContentPartPr>
              <p14:xfrm>
                <a:off x="4502987" y="1410000"/>
                <a:ext cx="142920" cy="17460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8263C307-DD0B-4B1F-B163-FC0BF7697D99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98667" y="1405680"/>
                  <a:ext cx="15156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E8BBC68-69A6-44C9-88AA-95B8BCED4870}"/>
                    </a:ext>
                  </a:extLst>
                </p14:cNvPr>
                <p14:cNvContentPartPr/>
                <p14:nvPr/>
              </p14:nvContentPartPr>
              <p14:xfrm>
                <a:off x="4658147" y="1382640"/>
                <a:ext cx="182520" cy="1612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E8BBC68-69A6-44C9-88AA-95B8BCED4870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653827" y="1378320"/>
                  <a:ext cx="1911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B354E8E-DDE6-492B-91C7-2F5BC3207DA2}"/>
                    </a:ext>
                  </a:extLst>
                </p14:cNvPr>
                <p14:cNvContentPartPr/>
                <p14:nvPr/>
              </p14:nvContentPartPr>
              <p14:xfrm>
                <a:off x="4824107" y="1270320"/>
                <a:ext cx="197640" cy="2498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B354E8E-DDE6-492B-91C7-2F5BC3207DA2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819787" y="1266000"/>
                  <a:ext cx="20628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3860702-842C-4869-A49D-0CC695D410E2}"/>
                    </a:ext>
                  </a:extLst>
                </p14:cNvPr>
                <p14:cNvContentPartPr/>
                <p14:nvPr/>
              </p14:nvContentPartPr>
              <p14:xfrm>
                <a:off x="4771547" y="1311000"/>
                <a:ext cx="144000" cy="1368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3860702-842C-4869-A49D-0CC695D410E2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4767227" y="1306680"/>
                  <a:ext cx="152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831B083F-C6C0-43F1-9EC5-9192CD30C044}"/>
                    </a:ext>
                  </a:extLst>
                </p14:cNvPr>
                <p14:cNvContentPartPr/>
                <p14:nvPr/>
              </p14:nvContentPartPr>
              <p14:xfrm>
                <a:off x="5055227" y="1364280"/>
                <a:ext cx="209880" cy="17424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831B083F-C6C0-43F1-9EC5-9192CD30C044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050907" y="1359960"/>
                  <a:ext cx="2185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400F5B23-8DDD-48ED-8A88-118A804B3533}"/>
                    </a:ext>
                  </a:extLst>
                </p14:cNvPr>
                <p14:cNvContentPartPr/>
                <p14:nvPr/>
              </p14:nvContentPartPr>
              <p14:xfrm>
                <a:off x="5226947" y="1362120"/>
                <a:ext cx="132120" cy="17676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400F5B23-8DDD-48ED-8A88-118A804B3533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222627" y="1357800"/>
                  <a:ext cx="1407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BDEFB104-D45C-49F3-B85A-77601E13D48E}"/>
                    </a:ext>
                  </a:extLst>
                </p14:cNvPr>
                <p14:cNvContentPartPr/>
                <p14:nvPr/>
              </p14:nvContentPartPr>
              <p14:xfrm>
                <a:off x="5387147" y="1244040"/>
                <a:ext cx="277560" cy="29772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BDEFB104-D45C-49F3-B85A-77601E13D48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5382827" y="1239720"/>
                  <a:ext cx="28620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F9ADC7A-924C-4B05-9E58-4A4B445784B4}"/>
                    </a:ext>
                  </a:extLst>
                </p14:cNvPr>
                <p14:cNvContentPartPr/>
                <p14:nvPr/>
              </p14:nvContentPartPr>
              <p14:xfrm>
                <a:off x="5640227" y="1411800"/>
                <a:ext cx="288360" cy="936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F9ADC7A-924C-4B05-9E58-4A4B445784B4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5635907" y="1407480"/>
                  <a:ext cx="2970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F5D8E82F-4D66-42D7-8A7C-60B13C037F6A}"/>
                    </a:ext>
                  </a:extLst>
                </p14:cNvPr>
                <p14:cNvContentPartPr/>
                <p14:nvPr/>
              </p14:nvContentPartPr>
              <p14:xfrm>
                <a:off x="5872427" y="1244760"/>
                <a:ext cx="310320" cy="2509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F5D8E82F-4D66-42D7-8A7C-60B13C037F6A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868107" y="1240440"/>
                  <a:ext cx="3189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638A868-B97F-4898-94D8-0D5E42C77321}"/>
                    </a:ext>
                  </a:extLst>
                </p14:cNvPr>
                <p14:cNvContentPartPr/>
                <p14:nvPr/>
              </p14:nvContentPartPr>
              <p14:xfrm>
                <a:off x="6109307" y="1417560"/>
                <a:ext cx="57960" cy="349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638A868-B97F-4898-94D8-0D5E42C7732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104987" y="1413240"/>
                  <a:ext cx="6660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D16BBFF-E304-4CA5-AD6B-F1A688BCF2E2}"/>
                    </a:ext>
                  </a:extLst>
                </p14:cNvPr>
                <p14:cNvContentPartPr/>
                <p14:nvPr/>
              </p14:nvContentPartPr>
              <p14:xfrm>
                <a:off x="6202547" y="1244040"/>
                <a:ext cx="399600" cy="24660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D16BBFF-E304-4CA5-AD6B-F1A688BCF2E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198227" y="1239720"/>
                  <a:ext cx="40824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129AB29E-AEC1-4DF8-9CDC-EB75C44B0729}"/>
                    </a:ext>
                  </a:extLst>
                </p14:cNvPr>
                <p14:cNvContentPartPr/>
                <p14:nvPr/>
              </p14:nvContentPartPr>
              <p14:xfrm>
                <a:off x="6590267" y="1170960"/>
                <a:ext cx="39960" cy="2692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129AB29E-AEC1-4DF8-9CDC-EB75C44B0729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585947" y="1166640"/>
                  <a:ext cx="4860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F01ED367-C3E4-4CDB-AE33-DBAA8602FC6F}"/>
                    </a:ext>
                  </a:extLst>
                </p14:cNvPr>
                <p14:cNvContentPartPr/>
                <p14:nvPr/>
              </p14:nvContentPartPr>
              <p14:xfrm>
                <a:off x="7015427" y="1201560"/>
                <a:ext cx="198000" cy="9864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F01ED367-C3E4-4CDB-AE33-DBAA8602FC6F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011107" y="1197240"/>
                  <a:ext cx="2066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DBB9DA4B-6CE7-4D30-8659-188AC3A8BC70}"/>
                    </a:ext>
                  </a:extLst>
                </p14:cNvPr>
                <p14:cNvContentPartPr/>
                <p14:nvPr/>
              </p14:nvContentPartPr>
              <p14:xfrm>
                <a:off x="7036667" y="1326480"/>
                <a:ext cx="213840" cy="3636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DBB9DA4B-6CE7-4D30-8659-188AC3A8BC70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7032347" y="1322160"/>
                  <a:ext cx="2224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20A793C-EBFA-4609-8F3D-78318C1184DD}"/>
                    </a:ext>
                  </a:extLst>
                </p14:cNvPr>
                <p14:cNvContentPartPr/>
                <p14:nvPr/>
              </p14:nvContentPartPr>
              <p14:xfrm>
                <a:off x="7075547" y="1409280"/>
                <a:ext cx="107280" cy="16560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20A793C-EBFA-4609-8F3D-78318C1184DD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7071227" y="1404960"/>
                  <a:ext cx="1159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FE96078-969A-4D1B-8EA4-EE9A07DD3E14}"/>
                    </a:ext>
                  </a:extLst>
                </p14:cNvPr>
                <p14:cNvContentPartPr/>
                <p14:nvPr/>
              </p14:nvContentPartPr>
              <p14:xfrm>
                <a:off x="7381907" y="1331160"/>
                <a:ext cx="129600" cy="2052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FE96078-969A-4D1B-8EA4-EE9A07DD3E1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377587" y="1326840"/>
                  <a:ext cx="13824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3162680-501B-4D24-83D1-FF2BD31326F2}"/>
                    </a:ext>
                  </a:extLst>
                </p14:cNvPr>
                <p14:cNvContentPartPr/>
                <p14:nvPr/>
              </p14:nvContentPartPr>
              <p14:xfrm>
                <a:off x="7642907" y="1132800"/>
                <a:ext cx="126720" cy="1587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3162680-501B-4D24-83D1-FF2BD31326F2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638587" y="1128480"/>
                  <a:ext cx="13536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5D9F4015-6DCC-4622-BDD4-90ADEEE7689A}"/>
                    </a:ext>
                  </a:extLst>
                </p14:cNvPr>
                <p14:cNvContentPartPr/>
                <p14:nvPr/>
              </p14:nvContentPartPr>
              <p14:xfrm>
                <a:off x="7645427" y="1294800"/>
                <a:ext cx="164880" cy="4860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5D9F4015-6DCC-4622-BDD4-90ADEEE7689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641107" y="1290480"/>
                  <a:ext cx="17352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A0A2BE82-7317-43E9-9106-788CE3462CDC}"/>
                    </a:ext>
                  </a:extLst>
                </p14:cNvPr>
                <p14:cNvContentPartPr/>
                <p14:nvPr/>
              </p14:nvContentPartPr>
              <p14:xfrm>
                <a:off x="7686107" y="1357800"/>
                <a:ext cx="100440" cy="1400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A0A2BE82-7317-43E9-9106-788CE3462CDC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681787" y="1353480"/>
                  <a:ext cx="10908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C399DDAB-2759-4E5F-8811-200FCF2E8E7E}"/>
                    </a:ext>
                  </a:extLst>
                </p14:cNvPr>
                <p14:cNvContentPartPr/>
                <p14:nvPr/>
              </p14:nvContentPartPr>
              <p14:xfrm>
                <a:off x="8054387" y="1269240"/>
                <a:ext cx="405000" cy="1411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C399DDAB-2759-4E5F-8811-200FCF2E8E7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8050067" y="1264920"/>
                  <a:ext cx="4136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207A4673-5FDD-4E1B-8D0C-A633F9068FF5}"/>
                    </a:ext>
                  </a:extLst>
                </p14:cNvPr>
                <p14:cNvContentPartPr/>
                <p14:nvPr/>
              </p14:nvContentPartPr>
              <p14:xfrm>
                <a:off x="8633627" y="1297680"/>
                <a:ext cx="153720" cy="9576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207A4673-5FDD-4E1B-8D0C-A633F9068FF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629307" y="1293360"/>
                  <a:ext cx="1623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0189449-128C-44B0-86FE-0034300C79AF}"/>
                    </a:ext>
                  </a:extLst>
                </p14:cNvPr>
                <p14:cNvContentPartPr/>
                <p14:nvPr/>
              </p14:nvContentPartPr>
              <p14:xfrm>
                <a:off x="8784467" y="1174200"/>
                <a:ext cx="270720" cy="18612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0189449-128C-44B0-86FE-0034300C79AF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780147" y="1169880"/>
                  <a:ext cx="2793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A7101EDB-1625-4E49-9686-FE71FF2DE423}"/>
                    </a:ext>
                  </a:extLst>
                </p14:cNvPr>
                <p14:cNvContentPartPr/>
                <p14:nvPr/>
              </p14:nvContentPartPr>
              <p14:xfrm>
                <a:off x="9053387" y="1163400"/>
                <a:ext cx="17640" cy="406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A7101EDB-1625-4E49-9686-FE71FF2DE423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9049067" y="1159080"/>
                  <a:ext cx="2628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826C061-B223-4E27-A6DB-C0FA72D23567}"/>
                    </a:ext>
                  </a:extLst>
                </p14:cNvPr>
                <p14:cNvContentPartPr/>
                <p14:nvPr/>
              </p14:nvContentPartPr>
              <p14:xfrm>
                <a:off x="9107027" y="1260600"/>
                <a:ext cx="192240" cy="615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826C061-B223-4E27-A6DB-C0FA72D23567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102707" y="1256280"/>
                  <a:ext cx="20088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43F74182-6819-46E0-AAA5-F357C3C63DD9}"/>
                    </a:ext>
                  </a:extLst>
                </p14:cNvPr>
                <p14:cNvContentPartPr/>
                <p14:nvPr/>
              </p14:nvContentPartPr>
              <p14:xfrm>
                <a:off x="9321227" y="1158360"/>
                <a:ext cx="348480" cy="15444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43F74182-6819-46E0-AAA5-F357C3C63DD9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316907" y="1154040"/>
                  <a:ext cx="3571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2AA6AE1A-C0B2-41E9-B9DD-BDEC958D008F}"/>
                    </a:ext>
                  </a:extLst>
                </p14:cNvPr>
                <p14:cNvContentPartPr/>
                <p14:nvPr/>
              </p14:nvContentPartPr>
              <p14:xfrm>
                <a:off x="9921707" y="1074840"/>
                <a:ext cx="168480" cy="2401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2AA6AE1A-C0B2-41E9-B9DD-BDEC958D008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917387" y="1070520"/>
                  <a:ext cx="17712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64B97A50-E154-432B-904C-D0BA8462B521}"/>
                    </a:ext>
                  </a:extLst>
                </p14:cNvPr>
                <p14:cNvContentPartPr/>
                <p14:nvPr/>
              </p14:nvContentPartPr>
              <p14:xfrm>
                <a:off x="10146707" y="1164120"/>
                <a:ext cx="97920" cy="10620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64B97A50-E154-432B-904C-D0BA8462B521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0142387" y="1159800"/>
                  <a:ext cx="10656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60CDA88-4F5B-42D4-AB18-5DEFC08EBE04}"/>
                    </a:ext>
                  </a:extLst>
                </p14:cNvPr>
                <p14:cNvContentPartPr/>
                <p14:nvPr/>
              </p14:nvContentPartPr>
              <p14:xfrm>
                <a:off x="10249667" y="1151520"/>
                <a:ext cx="104040" cy="15480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60CDA88-4F5B-42D4-AB18-5DEFC08EBE04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0245347" y="1147200"/>
                  <a:ext cx="11268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C467B214-A286-4099-8793-C1C3031E7A13}"/>
                    </a:ext>
                  </a:extLst>
                </p14:cNvPr>
                <p14:cNvContentPartPr/>
                <p14:nvPr/>
              </p14:nvContentPartPr>
              <p14:xfrm>
                <a:off x="10363787" y="1180680"/>
                <a:ext cx="181080" cy="928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C467B214-A286-4099-8793-C1C3031E7A13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0359467" y="1176360"/>
                  <a:ext cx="1897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93E6B6F6-FB5A-4D72-881A-D26FD8F0EC5D}"/>
                    </a:ext>
                  </a:extLst>
                </p14:cNvPr>
                <p14:cNvContentPartPr/>
                <p14:nvPr/>
              </p14:nvContentPartPr>
              <p14:xfrm>
                <a:off x="10514987" y="1050720"/>
                <a:ext cx="153000" cy="207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93E6B6F6-FB5A-4D72-881A-D26FD8F0EC5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0510667" y="1046400"/>
                  <a:ext cx="1616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9BAE473-F056-41B8-BFAC-F3825D622B88}"/>
                    </a:ext>
                  </a:extLst>
                </p14:cNvPr>
                <p14:cNvContentPartPr/>
                <p14:nvPr/>
              </p14:nvContentPartPr>
              <p14:xfrm>
                <a:off x="10469267" y="1110480"/>
                <a:ext cx="152280" cy="936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9BAE473-F056-41B8-BFAC-F3825D622B88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10464947" y="1106160"/>
                  <a:ext cx="16092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C0FFB879-4708-4A26-B7FD-D0501DCA3B51}"/>
                    </a:ext>
                  </a:extLst>
                </p14:cNvPr>
                <p14:cNvContentPartPr/>
                <p14:nvPr/>
              </p14:nvContentPartPr>
              <p14:xfrm>
                <a:off x="10700387" y="1134240"/>
                <a:ext cx="93960" cy="10368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C0FFB879-4708-4A26-B7FD-D0501DCA3B51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10696067" y="1129920"/>
                  <a:ext cx="10260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5FBD08AE-9D42-4922-B77C-0F041612AD25}"/>
                    </a:ext>
                  </a:extLst>
                </p14:cNvPr>
                <p14:cNvContentPartPr/>
                <p14:nvPr/>
              </p14:nvContentPartPr>
              <p14:xfrm>
                <a:off x="10992347" y="1131000"/>
                <a:ext cx="228960" cy="24732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5FBD08AE-9D42-4922-B77C-0F041612AD2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10988027" y="1126680"/>
                  <a:ext cx="23760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835789EE-0597-4D11-8551-461CEA4D0AB3}"/>
                    </a:ext>
                  </a:extLst>
                </p14:cNvPr>
                <p14:cNvContentPartPr/>
                <p14:nvPr/>
              </p14:nvContentPartPr>
              <p14:xfrm>
                <a:off x="11237867" y="1018680"/>
                <a:ext cx="106560" cy="18864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835789EE-0597-4D11-8551-461CEA4D0AB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11233547" y="1014360"/>
                  <a:ext cx="1152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8E5CBD35-683C-49AA-A77A-29371C455155}"/>
                    </a:ext>
                  </a:extLst>
                </p14:cNvPr>
                <p14:cNvContentPartPr/>
                <p14:nvPr/>
              </p14:nvContentPartPr>
              <p14:xfrm>
                <a:off x="11367467" y="1119120"/>
                <a:ext cx="262800" cy="9216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8E5CBD35-683C-49AA-A77A-29371C455155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1363147" y="1114800"/>
                  <a:ext cx="271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8D5698AD-4B24-4486-9929-1D132CA35195}"/>
                    </a:ext>
                  </a:extLst>
                </p14:cNvPr>
                <p14:cNvContentPartPr/>
                <p14:nvPr/>
              </p14:nvContentPartPr>
              <p14:xfrm>
                <a:off x="8083187" y="1560120"/>
                <a:ext cx="450720" cy="32076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8D5698AD-4B24-4486-9929-1D132CA35195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8078867" y="1555800"/>
                  <a:ext cx="459360" cy="32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B6F81577-7EF3-4B32-A19D-BA7B78DF3C7B}"/>
                    </a:ext>
                  </a:extLst>
                </p14:cNvPr>
                <p14:cNvContentPartPr/>
                <p14:nvPr/>
              </p14:nvContentPartPr>
              <p14:xfrm>
                <a:off x="8762147" y="1585320"/>
                <a:ext cx="33840" cy="9900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B6F81577-7EF3-4B32-A19D-BA7B78DF3C7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757827" y="1581000"/>
                  <a:ext cx="424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09AFF976-038D-43DF-9A21-E96CA733957E}"/>
                    </a:ext>
                  </a:extLst>
                </p14:cNvPr>
                <p14:cNvContentPartPr/>
                <p14:nvPr/>
              </p14:nvContentPartPr>
              <p14:xfrm>
                <a:off x="8777267" y="1551840"/>
                <a:ext cx="154800" cy="8964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09AFF976-038D-43DF-9A21-E96CA733957E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772947" y="1547520"/>
                  <a:ext cx="1634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8BBB372-9841-4C2E-9426-EEB2B009D920}"/>
                    </a:ext>
                  </a:extLst>
                </p14:cNvPr>
                <p14:cNvContentPartPr/>
                <p14:nvPr/>
              </p14:nvContentPartPr>
              <p14:xfrm>
                <a:off x="8758187" y="1683600"/>
                <a:ext cx="158040" cy="2916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8BBB372-9841-4C2E-9426-EEB2B009D92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753867" y="1679280"/>
                  <a:ext cx="1666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87D0786D-2D2E-40EF-A34F-73A495DDE986}"/>
                    </a:ext>
                  </a:extLst>
                </p14:cNvPr>
                <p14:cNvContentPartPr/>
                <p14:nvPr/>
              </p14:nvContentPartPr>
              <p14:xfrm>
                <a:off x="8955467" y="1545720"/>
                <a:ext cx="168120" cy="13716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87D0786D-2D2E-40EF-A34F-73A495DDE986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951147" y="1541400"/>
                  <a:ext cx="17676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C3D36D9B-2288-4339-BE3E-F5488AAF2219}"/>
                    </a:ext>
                  </a:extLst>
                </p14:cNvPr>
                <p14:cNvContentPartPr/>
                <p14:nvPr/>
              </p14:nvContentPartPr>
              <p14:xfrm>
                <a:off x="9182987" y="1607640"/>
                <a:ext cx="145080" cy="360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C3D36D9B-2288-4339-BE3E-F5488AAF2219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178667" y="1603320"/>
                  <a:ext cx="1537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F182AEF0-6363-41A1-B52D-B50F2AFCECF8}"/>
                    </a:ext>
                  </a:extLst>
                </p14:cNvPr>
                <p14:cNvContentPartPr/>
                <p14:nvPr/>
              </p14:nvContentPartPr>
              <p14:xfrm>
                <a:off x="9449747" y="1537800"/>
                <a:ext cx="21960" cy="16416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F182AEF0-6363-41A1-B52D-B50F2AFCECF8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445427" y="1533480"/>
                  <a:ext cx="306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9F7643AC-33A2-446B-90F4-125348C15C01}"/>
                    </a:ext>
                  </a:extLst>
                </p14:cNvPr>
                <p14:cNvContentPartPr/>
                <p14:nvPr/>
              </p14:nvContentPartPr>
              <p14:xfrm>
                <a:off x="9369827" y="1519080"/>
                <a:ext cx="154800" cy="18792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9F7643AC-33A2-446B-90F4-125348C15C01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365507" y="1514760"/>
                  <a:ext cx="163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1A9AC5AA-CA5C-47A7-9F94-379B23464396}"/>
                    </a:ext>
                  </a:extLst>
                </p14:cNvPr>
                <p14:cNvContentPartPr/>
                <p14:nvPr/>
              </p14:nvContentPartPr>
              <p14:xfrm>
                <a:off x="9531467" y="1580280"/>
                <a:ext cx="176040" cy="9504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1A9AC5AA-CA5C-47A7-9F94-379B23464396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527147" y="1575960"/>
                  <a:ext cx="1846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7DA282E9-1D1B-409D-A977-049FB2D1D207}"/>
                    </a:ext>
                  </a:extLst>
                </p14:cNvPr>
                <p14:cNvContentPartPr/>
                <p14:nvPr/>
              </p14:nvContentPartPr>
              <p14:xfrm>
                <a:off x="9771227" y="1474080"/>
                <a:ext cx="156600" cy="21132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7DA282E9-1D1B-409D-A977-049FB2D1D207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766907" y="1469760"/>
                  <a:ext cx="1652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8A9B40F1-8C9B-44A0-80E0-83EA70FDD8EC}"/>
                    </a:ext>
                  </a:extLst>
                </p14:cNvPr>
                <p14:cNvContentPartPr/>
                <p14:nvPr/>
              </p14:nvContentPartPr>
              <p14:xfrm>
                <a:off x="9908747" y="1473000"/>
                <a:ext cx="107280" cy="12456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8A9B40F1-8C9B-44A0-80E0-83EA70FDD8EC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9904427" y="1468680"/>
                  <a:ext cx="1159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FA676DF4-1F34-46B6-A7D5-4E562533CA39}"/>
                    </a:ext>
                  </a:extLst>
                </p14:cNvPr>
                <p14:cNvContentPartPr/>
                <p14:nvPr/>
              </p14:nvContentPartPr>
              <p14:xfrm>
                <a:off x="9952307" y="1428720"/>
                <a:ext cx="597960" cy="23184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FA676DF4-1F34-46B6-A7D5-4E562533CA39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947987" y="1424400"/>
                  <a:ext cx="60660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313277A8-C186-407A-BF7C-655257D067F0}"/>
                    </a:ext>
                  </a:extLst>
                </p14:cNvPr>
                <p14:cNvContentPartPr/>
                <p14:nvPr/>
              </p14:nvContentPartPr>
              <p14:xfrm>
                <a:off x="10478627" y="1419360"/>
                <a:ext cx="7920" cy="1404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313277A8-C186-407A-BF7C-655257D067F0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474307" y="1415040"/>
                  <a:ext cx="165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32B5C9F1-78DC-42DF-A712-C4D502B632E1}"/>
                    </a:ext>
                  </a:extLst>
                </p14:cNvPr>
                <p14:cNvContentPartPr/>
                <p14:nvPr/>
              </p14:nvContentPartPr>
              <p14:xfrm>
                <a:off x="10740707" y="1473000"/>
                <a:ext cx="481320" cy="10872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32B5C9F1-78DC-42DF-A712-C4D502B632E1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0736387" y="1468680"/>
                  <a:ext cx="4899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A2D30BC-C3E8-4FAC-B2CD-0982CC7BD366}"/>
                    </a:ext>
                  </a:extLst>
                </p14:cNvPr>
                <p14:cNvContentPartPr/>
                <p14:nvPr/>
              </p14:nvContentPartPr>
              <p14:xfrm>
                <a:off x="11311307" y="1329000"/>
                <a:ext cx="159840" cy="20988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A2D30BC-C3E8-4FAC-B2CD-0982CC7BD366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1306987" y="1324680"/>
                  <a:ext cx="1684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0F126EE7-32B9-4C69-A9BA-48BD6E6A9D1A}"/>
                    </a:ext>
                  </a:extLst>
                </p14:cNvPr>
                <p14:cNvContentPartPr/>
                <p14:nvPr/>
              </p14:nvContentPartPr>
              <p14:xfrm>
                <a:off x="11127707" y="1367520"/>
                <a:ext cx="188640" cy="147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0F126EE7-32B9-4C69-A9BA-48BD6E6A9D1A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1123387" y="1363200"/>
                  <a:ext cx="19728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BCFA67BA-1851-421B-AEE9-E8826E74B67A}"/>
                    </a:ext>
                  </a:extLst>
                </p14:cNvPr>
                <p14:cNvContentPartPr/>
                <p14:nvPr/>
              </p14:nvContentPartPr>
              <p14:xfrm>
                <a:off x="11566907" y="1305240"/>
                <a:ext cx="39240" cy="28764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BCFA67BA-1851-421B-AEE9-E8826E74B67A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1562587" y="1300920"/>
                  <a:ext cx="4788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AD045456-F569-45B6-A26D-9EE802EECCE9}"/>
                    </a:ext>
                  </a:extLst>
                </p14:cNvPr>
                <p14:cNvContentPartPr/>
                <p14:nvPr/>
              </p14:nvContentPartPr>
              <p14:xfrm>
                <a:off x="816227" y="1648320"/>
                <a:ext cx="21600" cy="24804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AD045456-F569-45B6-A26D-9EE802EECCE9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11907" y="1644000"/>
                  <a:ext cx="3024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7AD9DDFB-0036-4131-AA98-5FA24197F464}"/>
                    </a:ext>
                  </a:extLst>
                </p14:cNvPr>
                <p14:cNvContentPartPr/>
                <p14:nvPr/>
              </p14:nvContentPartPr>
              <p14:xfrm>
                <a:off x="665027" y="1636080"/>
                <a:ext cx="279360" cy="2293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7AD9DDFB-0036-4131-AA98-5FA24197F46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660707" y="1631760"/>
                  <a:ext cx="28800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CC539AC3-FE5B-41A6-9E63-4E24B57CD9E1}"/>
                    </a:ext>
                  </a:extLst>
                </p14:cNvPr>
                <p14:cNvContentPartPr/>
                <p14:nvPr/>
              </p14:nvContentPartPr>
              <p14:xfrm>
                <a:off x="961667" y="1737960"/>
                <a:ext cx="378360" cy="12672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CC539AC3-FE5B-41A6-9E63-4E24B57CD9E1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957347" y="1733640"/>
                  <a:ext cx="387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5BDFF5CD-82BF-47E2-9BB6-930ADCBF7ACD}"/>
                    </a:ext>
                  </a:extLst>
                </p14:cNvPr>
                <p14:cNvContentPartPr/>
                <p14:nvPr/>
              </p14:nvContentPartPr>
              <p14:xfrm>
                <a:off x="1320587" y="1627080"/>
                <a:ext cx="124920" cy="23076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5BDFF5CD-82BF-47E2-9BB6-930ADCBF7ACD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316267" y="1622760"/>
                  <a:ext cx="13356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73AAC8E6-15B1-4163-B241-138DCA9BEAEE}"/>
                    </a:ext>
                  </a:extLst>
                </p14:cNvPr>
                <p14:cNvContentPartPr/>
                <p14:nvPr/>
              </p14:nvContentPartPr>
              <p14:xfrm>
                <a:off x="1438307" y="1721040"/>
                <a:ext cx="130320" cy="1144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73AAC8E6-15B1-4163-B241-138DCA9BEAEE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433987" y="1716720"/>
                  <a:ext cx="1389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3C1A9302-83DD-4662-840C-40987676D473}"/>
                    </a:ext>
                  </a:extLst>
                </p14:cNvPr>
                <p14:cNvContentPartPr/>
                <p14:nvPr/>
              </p14:nvContentPartPr>
              <p14:xfrm>
                <a:off x="1647467" y="1597200"/>
                <a:ext cx="179280" cy="22896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3C1A9302-83DD-4662-840C-40987676D47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643147" y="1592880"/>
                  <a:ext cx="1879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7703DA0D-470B-43A8-996B-3335B3FB203F}"/>
                    </a:ext>
                  </a:extLst>
                </p14:cNvPr>
                <p14:cNvContentPartPr/>
                <p14:nvPr/>
              </p14:nvContentPartPr>
              <p14:xfrm>
                <a:off x="1912427" y="1619160"/>
                <a:ext cx="26640" cy="18648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7703DA0D-470B-43A8-996B-3335B3FB203F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908107" y="1614840"/>
                  <a:ext cx="352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D7F2484D-309D-4C0F-8971-B3AE334889C6}"/>
                    </a:ext>
                  </a:extLst>
                </p14:cNvPr>
                <p14:cNvContentPartPr/>
                <p14:nvPr/>
              </p14:nvContentPartPr>
              <p14:xfrm>
                <a:off x="1954907" y="1638600"/>
                <a:ext cx="471600" cy="19692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D7F2484D-309D-4C0F-8971-B3AE334889C6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950587" y="1634280"/>
                  <a:ext cx="4802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A592683-9188-4FA1-996B-097AE2797593}"/>
                    </a:ext>
                  </a:extLst>
                </p14:cNvPr>
                <p14:cNvContentPartPr/>
                <p14:nvPr/>
              </p14:nvContentPartPr>
              <p14:xfrm>
                <a:off x="2247587" y="1637160"/>
                <a:ext cx="123480" cy="20916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A592683-9188-4FA1-996B-097AE2797593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2243267" y="1632840"/>
                  <a:ext cx="1321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F6B214E2-5342-451D-9F35-E73EDD664259}"/>
                    </a:ext>
                  </a:extLst>
                </p14:cNvPr>
                <p14:cNvContentPartPr/>
                <p14:nvPr/>
              </p14:nvContentPartPr>
              <p14:xfrm>
                <a:off x="1275227" y="4012800"/>
                <a:ext cx="3253680" cy="104112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F6B214E2-5342-451D-9F35-E73EDD664259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270907" y="4008480"/>
                  <a:ext cx="3262320" cy="10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A975309-93D6-401B-A859-98E77917D282}"/>
                    </a:ext>
                  </a:extLst>
                </p14:cNvPr>
                <p14:cNvContentPartPr/>
                <p14:nvPr/>
              </p14:nvContentPartPr>
              <p14:xfrm>
                <a:off x="3500027" y="1578480"/>
                <a:ext cx="2842920" cy="282024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A975309-93D6-401B-A859-98E77917D28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495707" y="1574160"/>
                  <a:ext cx="2851560" cy="28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E2D80C31-214A-47D4-A69C-9A62B3078A56}"/>
                    </a:ext>
                  </a:extLst>
                </p14:cNvPr>
                <p14:cNvContentPartPr/>
                <p14:nvPr/>
              </p14:nvContentPartPr>
              <p14:xfrm>
                <a:off x="4989707" y="1135680"/>
                <a:ext cx="558000" cy="62496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E2D80C31-214A-47D4-A69C-9A62B3078A56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4985387" y="1131360"/>
                  <a:ext cx="566640" cy="63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C52512EB-F750-4D70-8502-1B829157C913}"/>
                    </a:ext>
                  </a:extLst>
                </p14:cNvPr>
                <p14:cNvContentPartPr/>
                <p14:nvPr/>
              </p14:nvContentPartPr>
              <p14:xfrm>
                <a:off x="3319307" y="3892560"/>
                <a:ext cx="640800" cy="62172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C52512EB-F750-4D70-8502-1B829157C913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3314987" y="3888240"/>
                  <a:ext cx="649440" cy="630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297766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Gesetzliche Sozialversicherungen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197334" y="1148112"/>
            <a:ext cx="4138843" cy="37504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Krankenversicherung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Unfallversicherung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Rentenversicherung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Arbeitslosenversicherung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Pflegeversicherung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453309A-57A4-4B38-8B24-3C4E62DC2DAB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95F3C493-6DE2-4E4E-8B5F-7E6C68376B7F}"/>
                  </a:ext>
                </a:extLst>
              </p14:cNvPr>
              <p14:cNvContentPartPr/>
              <p14:nvPr/>
            </p14:nvContentPartPr>
            <p14:xfrm>
              <a:off x="1170827" y="3915960"/>
              <a:ext cx="3713040" cy="162684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95F3C493-6DE2-4E4E-8B5F-7E6C68376B7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6507" y="3911640"/>
                <a:ext cx="3721680" cy="163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36DFC878-7876-4B5A-BFB9-284D1413A69C}"/>
                  </a:ext>
                </a:extLst>
              </p14:cNvPr>
              <p14:cNvContentPartPr/>
              <p14:nvPr/>
            </p14:nvContentPartPr>
            <p14:xfrm>
              <a:off x="5450507" y="1146840"/>
              <a:ext cx="817560" cy="39632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36DFC878-7876-4B5A-BFB9-284D1413A6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46187" y="1142520"/>
                <a:ext cx="826200" cy="397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5B64BEE-8311-4D0D-80E3-D4CC5A564D00}"/>
                  </a:ext>
                </a:extLst>
              </p14:cNvPr>
              <p14:cNvContentPartPr/>
              <p14:nvPr/>
            </p14:nvContentPartPr>
            <p14:xfrm>
              <a:off x="1219067" y="1523760"/>
              <a:ext cx="3878640" cy="16344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5B64BEE-8311-4D0D-80E3-D4CC5A564D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14747" y="1519440"/>
                <a:ext cx="388728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B3354A9-C550-4290-8456-7FC168077D22}"/>
                  </a:ext>
                </a:extLst>
              </p14:cNvPr>
              <p14:cNvContentPartPr/>
              <p14:nvPr/>
            </p14:nvContentPartPr>
            <p14:xfrm>
              <a:off x="1149227" y="3901200"/>
              <a:ext cx="3711960" cy="11678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B3354A9-C550-4290-8456-7FC168077D2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44907" y="3896880"/>
                <a:ext cx="3720600" cy="117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89B586F-2A82-48DB-8B48-DE8F8D314D1C}"/>
                  </a:ext>
                </a:extLst>
              </p14:cNvPr>
              <p14:cNvContentPartPr/>
              <p14:nvPr/>
            </p14:nvContentPartPr>
            <p14:xfrm>
              <a:off x="845027" y="951000"/>
              <a:ext cx="4569480" cy="12571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89B586F-2A82-48DB-8B48-DE8F8D314D1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0707" y="946680"/>
                <a:ext cx="4578120" cy="12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FB9DCBC1-4B9C-424C-B5FC-13568311749E}"/>
                  </a:ext>
                </a:extLst>
              </p14:cNvPr>
              <p14:cNvContentPartPr/>
              <p14:nvPr/>
            </p14:nvContentPartPr>
            <p14:xfrm>
              <a:off x="1257227" y="769200"/>
              <a:ext cx="3599640" cy="119052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FB9DCBC1-4B9C-424C-B5FC-13568311749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52907" y="764880"/>
                <a:ext cx="3608280" cy="11991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324A0AF7-7159-452D-8DF0-85333E7A3DAE}"/>
              </a:ext>
            </a:extLst>
          </p:cNvPr>
          <p:cNvGrpSpPr/>
          <p:nvPr/>
        </p:nvGrpSpPr>
        <p:grpSpPr>
          <a:xfrm>
            <a:off x="6316307" y="843000"/>
            <a:ext cx="4962960" cy="4150440"/>
            <a:chOff x="6316307" y="843000"/>
            <a:chExt cx="4962960" cy="4150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98FF3B3F-5066-4545-A8FF-3F588BC70F49}"/>
                    </a:ext>
                  </a:extLst>
                </p14:cNvPr>
                <p14:cNvContentPartPr/>
                <p14:nvPr/>
              </p14:nvContentPartPr>
              <p14:xfrm>
                <a:off x="6755147" y="2328000"/>
                <a:ext cx="251280" cy="53208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98FF3B3F-5066-4545-A8FF-3F588BC70F4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750827" y="2323680"/>
                  <a:ext cx="259920" cy="54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7FFBECA7-833C-4C85-A809-C4B2339E6673}"/>
                    </a:ext>
                  </a:extLst>
                </p14:cNvPr>
                <p14:cNvContentPartPr/>
                <p14:nvPr/>
              </p14:nvContentPartPr>
              <p14:xfrm>
                <a:off x="6867107" y="2533920"/>
                <a:ext cx="158040" cy="1134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7FFBECA7-833C-4C85-A809-C4B2339E667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862787" y="2529600"/>
                  <a:ext cx="1666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0B08D68-11B1-4CC9-B773-F109C575DD9E}"/>
                    </a:ext>
                  </a:extLst>
                </p14:cNvPr>
                <p14:cNvContentPartPr/>
                <p14:nvPr/>
              </p14:nvContentPartPr>
              <p14:xfrm>
                <a:off x="7054307" y="2441400"/>
                <a:ext cx="154440" cy="206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0B08D68-11B1-4CC9-B773-F109C575DD9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049987" y="2437080"/>
                  <a:ext cx="1630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9366886-488C-4E48-9084-404B3FE7F39D}"/>
                    </a:ext>
                  </a:extLst>
                </p14:cNvPr>
                <p14:cNvContentPartPr/>
                <p14:nvPr/>
              </p14:nvContentPartPr>
              <p14:xfrm>
                <a:off x="7282187" y="2323680"/>
                <a:ext cx="390600" cy="4042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9366886-488C-4E48-9084-404B3FE7F39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277867" y="2319360"/>
                  <a:ext cx="399240" cy="41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854D885-AF76-422B-9D83-7F7DF3D05B79}"/>
                    </a:ext>
                  </a:extLst>
                </p14:cNvPr>
                <p14:cNvContentPartPr/>
                <p14:nvPr/>
              </p14:nvContentPartPr>
              <p14:xfrm>
                <a:off x="7749827" y="2209920"/>
                <a:ext cx="257040" cy="13248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854D885-AF76-422B-9D83-7F7DF3D05B7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745507" y="2205600"/>
                  <a:ext cx="26568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4E1864F-2B6A-4035-A944-0B61F38D54E8}"/>
                    </a:ext>
                  </a:extLst>
                </p14:cNvPr>
                <p14:cNvContentPartPr/>
                <p14:nvPr/>
              </p14:nvContentPartPr>
              <p14:xfrm>
                <a:off x="8041427" y="2115240"/>
                <a:ext cx="111960" cy="1256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4E1864F-2B6A-4035-A944-0B61F38D54E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037107" y="2110920"/>
                  <a:ext cx="1206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84EEFBB1-B5D9-42D8-85C8-9309B988070D}"/>
                    </a:ext>
                  </a:extLst>
                </p14:cNvPr>
                <p14:cNvContentPartPr/>
                <p14:nvPr/>
              </p14:nvContentPartPr>
              <p14:xfrm>
                <a:off x="8142947" y="1966560"/>
                <a:ext cx="226800" cy="18000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84EEFBB1-B5D9-42D8-85C8-9309B988070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138627" y="1962240"/>
                  <a:ext cx="2354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DF3ADBC-B305-4EC4-92F8-A1877CA28BCB}"/>
                    </a:ext>
                  </a:extLst>
                </p14:cNvPr>
                <p14:cNvContentPartPr/>
                <p14:nvPr/>
              </p14:nvContentPartPr>
              <p14:xfrm>
                <a:off x="8336267" y="1909680"/>
                <a:ext cx="58680" cy="3348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DF3ADBC-B305-4EC4-92F8-A1877CA28BC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331947" y="1905360"/>
                  <a:ext cx="6732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005D097-4C29-40A8-8025-026B2F5AB780}"/>
                    </a:ext>
                  </a:extLst>
                </p14:cNvPr>
                <p14:cNvContentPartPr/>
                <p14:nvPr/>
              </p14:nvContentPartPr>
              <p14:xfrm>
                <a:off x="8389547" y="1948200"/>
                <a:ext cx="130680" cy="1393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005D097-4C29-40A8-8025-026B2F5AB78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385227" y="1943880"/>
                  <a:ext cx="13932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BE2CDA0F-2E25-44F5-8017-0C08313B8A29}"/>
                    </a:ext>
                  </a:extLst>
                </p14:cNvPr>
                <p14:cNvContentPartPr/>
                <p14:nvPr/>
              </p14:nvContentPartPr>
              <p14:xfrm>
                <a:off x="8522387" y="1723560"/>
                <a:ext cx="187200" cy="2718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BE2CDA0F-2E25-44F5-8017-0C08313B8A2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518067" y="1719240"/>
                  <a:ext cx="19584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3D488B2F-180D-4932-9591-D47494C4BF92}"/>
                    </a:ext>
                  </a:extLst>
                </p14:cNvPr>
                <p14:cNvContentPartPr/>
                <p14:nvPr/>
              </p14:nvContentPartPr>
              <p14:xfrm>
                <a:off x="8760347" y="1767480"/>
                <a:ext cx="152640" cy="1274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3D488B2F-180D-4932-9591-D47494C4BF9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756027" y="1763160"/>
                  <a:ext cx="1612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44CD66B-5F72-4342-A077-69FBBA3702A3}"/>
                    </a:ext>
                  </a:extLst>
                </p14:cNvPr>
                <p14:cNvContentPartPr/>
                <p14:nvPr/>
              </p14:nvContentPartPr>
              <p14:xfrm>
                <a:off x="9184067" y="1476240"/>
                <a:ext cx="52920" cy="23076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44CD66B-5F72-4342-A077-69FBBA3702A3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179747" y="1471920"/>
                  <a:ext cx="6156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57D1935-F9C1-4C1E-A499-3BC4F67FE883}"/>
                    </a:ext>
                  </a:extLst>
                </p14:cNvPr>
                <p14:cNvContentPartPr/>
                <p14:nvPr/>
              </p14:nvContentPartPr>
              <p14:xfrm>
                <a:off x="9118547" y="1610520"/>
                <a:ext cx="264600" cy="1756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57D1935-F9C1-4C1E-A499-3BC4F67FE883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9114227" y="1606200"/>
                  <a:ext cx="2732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DE0D5D9-EDE2-4C12-AB7C-3BCD1400698A}"/>
                    </a:ext>
                  </a:extLst>
                </p14:cNvPr>
                <p14:cNvContentPartPr/>
                <p14:nvPr/>
              </p14:nvContentPartPr>
              <p14:xfrm>
                <a:off x="9034667" y="1338720"/>
                <a:ext cx="223560" cy="13896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DE0D5D9-EDE2-4C12-AB7C-3BCD1400698A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030347" y="1334400"/>
                  <a:ext cx="2322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A3F39DD0-BA03-4F81-A79D-5A37CD8462DA}"/>
                    </a:ext>
                  </a:extLst>
                </p14:cNvPr>
                <p14:cNvContentPartPr/>
                <p14:nvPr/>
              </p14:nvContentPartPr>
              <p14:xfrm>
                <a:off x="9346427" y="1457520"/>
                <a:ext cx="222120" cy="15120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A3F39DD0-BA03-4F81-A79D-5A37CD8462DA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342107" y="1453200"/>
                  <a:ext cx="2307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C51F4D4A-7844-4C65-AAFF-0DEE9515A225}"/>
                    </a:ext>
                  </a:extLst>
                </p14:cNvPr>
                <p14:cNvContentPartPr/>
                <p14:nvPr/>
              </p14:nvContentPartPr>
              <p14:xfrm>
                <a:off x="9540467" y="1244040"/>
                <a:ext cx="110160" cy="3387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C51F4D4A-7844-4C65-AAFF-0DEE9515A22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9536147" y="1239720"/>
                  <a:ext cx="118800" cy="34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2AAC0E1-3CFF-4BB5-86FA-85B6E10F8476}"/>
                    </a:ext>
                  </a:extLst>
                </p14:cNvPr>
                <p14:cNvContentPartPr/>
                <p14:nvPr/>
              </p14:nvContentPartPr>
              <p14:xfrm>
                <a:off x="9730907" y="1222800"/>
                <a:ext cx="329400" cy="184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2AAC0E1-3CFF-4BB5-86FA-85B6E10F847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26587" y="1218480"/>
                  <a:ext cx="3380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F87756F4-5CDB-430F-AF4B-8B9ED6B741E8}"/>
                    </a:ext>
                  </a:extLst>
                </p14:cNvPr>
                <p14:cNvContentPartPr/>
                <p14:nvPr/>
              </p14:nvContentPartPr>
              <p14:xfrm>
                <a:off x="10109627" y="1097160"/>
                <a:ext cx="171360" cy="15120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F87756F4-5CDB-430F-AF4B-8B9ED6B741E8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105307" y="1092840"/>
                  <a:ext cx="1800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99ED553-404E-4EBF-9111-1C3B68C989B3}"/>
                    </a:ext>
                  </a:extLst>
                </p14:cNvPr>
                <p14:cNvContentPartPr/>
                <p14:nvPr/>
              </p14:nvContentPartPr>
              <p14:xfrm>
                <a:off x="10278827" y="879720"/>
                <a:ext cx="199440" cy="2710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99ED553-404E-4EBF-9111-1C3B68C989B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274507" y="875400"/>
                  <a:ext cx="20808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96C58777-FA9A-425A-B106-0CF017D63EB6}"/>
                    </a:ext>
                  </a:extLst>
                </p14:cNvPr>
                <p14:cNvContentPartPr/>
                <p14:nvPr/>
              </p14:nvContentPartPr>
              <p14:xfrm>
                <a:off x="10438307" y="843000"/>
                <a:ext cx="48600" cy="741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96C58777-FA9A-425A-B106-0CF017D63EB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433987" y="838680"/>
                  <a:ext cx="572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4CB77CF-DC94-4931-948A-26692264CCEC}"/>
                    </a:ext>
                  </a:extLst>
                </p14:cNvPr>
                <p14:cNvContentPartPr/>
                <p14:nvPr/>
              </p14:nvContentPartPr>
              <p14:xfrm>
                <a:off x="10522907" y="927960"/>
                <a:ext cx="226080" cy="10404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4CB77CF-DC94-4931-948A-26692264CCE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518587" y="923640"/>
                  <a:ext cx="2347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AA2D3EC-5008-4C37-B913-400A3311D87D}"/>
                    </a:ext>
                  </a:extLst>
                </p14:cNvPr>
                <p14:cNvContentPartPr/>
                <p14:nvPr/>
              </p14:nvContentPartPr>
              <p14:xfrm>
                <a:off x="6428627" y="1894560"/>
                <a:ext cx="124920" cy="2487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AA2D3EC-5008-4C37-B913-400A3311D87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424307" y="1890240"/>
                  <a:ext cx="13356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AC4C3DE9-D582-4A6F-BA0F-C56BF0FC852E}"/>
                    </a:ext>
                  </a:extLst>
                </p14:cNvPr>
                <p14:cNvContentPartPr/>
                <p14:nvPr/>
              </p14:nvContentPartPr>
              <p14:xfrm>
                <a:off x="6316307" y="1769640"/>
                <a:ext cx="231480" cy="25164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AC4C3DE9-D582-4A6F-BA0F-C56BF0FC852E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311987" y="1765320"/>
                  <a:ext cx="24012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C2C1896-B379-49C1-B0B5-7453C2CC4450}"/>
                    </a:ext>
                  </a:extLst>
                </p14:cNvPr>
                <p14:cNvContentPartPr/>
                <p14:nvPr/>
              </p14:nvContentPartPr>
              <p14:xfrm>
                <a:off x="6656507" y="1784760"/>
                <a:ext cx="183960" cy="2365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C2C1896-B379-49C1-B0B5-7453C2CC4450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652187" y="1780440"/>
                  <a:ext cx="1926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DA4D2DC2-84A4-41F8-91B6-791BC3EFFDAD}"/>
                    </a:ext>
                  </a:extLst>
                </p14:cNvPr>
                <p14:cNvContentPartPr/>
                <p14:nvPr/>
              </p14:nvContentPartPr>
              <p14:xfrm>
                <a:off x="6878627" y="1641840"/>
                <a:ext cx="125280" cy="25452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DA4D2DC2-84A4-41F8-91B6-791BC3EFFDA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874307" y="1637520"/>
                  <a:ext cx="1339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84732FCD-6B8B-4F2F-9C75-DB7A98F1827C}"/>
                    </a:ext>
                  </a:extLst>
                </p14:cNvPr>
                <p14:cNvContentPartPr/>
                <p14:nvPr/>
              </p14:nvContentPartPr>
              <p14:xfrm>
                <a:off x="7008227" y="1540680"/>
                <a:ext cx="39240" cy="2588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84732FCD-6B8B-4F2F-9C75-DB7A98F1827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003907" y="1536360"/>
                  <a:ext cx="4788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D8A7BB4-892B-4BCC-9A37-16501EDFEE0D}"/>
                    </a:ext>
                  </a:extLst>
                </p14:cNvPr>
                <p14:cNvContentPartPr/>
                <p14:nvPr/>
              </p14:nvContentPartPr>
              <p14:xfrm>
                <a:off x="7088867" y="1545720"/>
                <a:ext cx="471960" cy="1706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D8A7BB4-892B-4BCC-9A37-16501EDFEE0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084547" y="1541400"/>
                  <a:ext cx="4806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A7C0A78-E8AB-435A-A059-940E2D71810A}"/>
                    </a:ext>
                  </a:extLst>
                </p14:cNvPr>
                <p14:cNvContentPartPr/>
                <p14:nvPr/>
              </p14:nvContentPartPr>
              <p14:xfrm>
                <a:off x="7774307" y="1159800"/>
                <a:ext cx="521280" cy="26820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A7C0A78-E8AB-435A-A059-940E2D71810A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769987" y="1155480"/>
                  <a:ext cx="5299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E6AFCCA-1CAD-457D-8195-919E701AB94F}"/>
                    </a:ext>
                  </a:extLst>
                </p14:cNvPr>
                <p14:cNvContentPartPr/>
                <p14:nvPr/>
              </p14:nvContentPartPr>
              <p14:xfrm>
                <a:off x="8141867" y="2385960"/>
                <a:ext cx="317520" cy="3466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E6AFCCA-1CAD-457D-8195-919E701AB94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137547" y="2381640"/>
                  <a:ext cx="32616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C835DA3-00E2-458D-B83D-F54CCABAEC69}"/>
                    </a:ext>
                  </a:extLst>
                </p14:cNvPr>
                <p14:cNvContentPartPr/>
                <p14:nvPr/>
              </p14:nvContentPartPr>
              <p14:xfrm>
                <a:off x="8466227" y="2384880"/>
                <a:ext cx="127080" cy="17532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C835DA3-00E2-458D-B83D-F54CCABAEC6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461907" y="2380560"/>
                  <a:ext cx="135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008E6590-E920-4719-B2DE-39042C7DE9B2}"/>
                    </a:ext>
                  </a:extLst>
                </p14:cNvPr>
                <p14:cNvContentPartPr/>
                <p14:nvPr/>
              </p14:nvContentPartPr>
              <p14:xfrm>
                <a:off x="8818667" y="2468400"/>
                <a:ext cx="360" cy="36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008E6590-E920-4719-B2DE-39042C7DE9B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814347" y="24640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2AA4DF5-4C07-48D0-A852-9B8548AF8501}"/>
                    </a:ext>
                  </a:extLst>
                </p14:cNvPr>
                <p14:cNvContentPartPr/>
                <p14:nvPr/>
              </p14:nvContentPartPr>
              <p14:xfrm>
                <a:off x="8845667" y="2203080"/>
                <a:ext cx="45360" cy="22104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2AA4DF5-4C07-48D0-A852-9B8548AF850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841347" y="2198760"/>
                  <a:ext cx="540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81872B75-C8A9-421A-BBF3-EDE6B3462FAC}"/>
                    </a:ext>
                  </a:extLst>
                </p14:cNvPr>
                <p14:cNvContentPartPr/>
                <p14:nvPr/>
              </p14:nvContentPartPr>
              <p14:xfrm>
                <a:off x="8798867" y="2169240"/>
                <a:ext cx="201240" cy="29484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81872B75-C8A9-421A-BBF3-EDE6B3462FAC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794547" y="2164920"/>
                  <a:ext cx="209880" cy="30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08320D2-1DCB-472D-AA39-518DCF793C3A}"/>
                    </a:ext>
                  </a:extLst>
                </p14:cNvPr>
                <p14:cNvContentPartPr/>
                <p14:nvPr/>
              </p14:nvContentPartPr>
              <p14:xfrm>
                <a:off x="9029987" y="2146560"/>
                <a:ext cx="121680" cy="18036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08320D2-1DCB-472D-AA39-518DCF793C3A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025667" y="2142240"/>
                  <a:ext cx="130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EFF85EA-9A68-46C6-BE45-5B4ACD586EFA}"/>
                    </a:ext>
                  </a:extLst>
                </p14:cNvPr>
                <p14:cNvContentPartPr/>
                <p14:nvPr/>
              </p14:nvContentPartPr>
              <p14:xfrm>
                <a:off x="9165347" y="2039640"/>
                <a:ext cx="140040" cy="4647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EFF85EA-9A68-46C6-BE45-5B4ACD586EFA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161027" y="2035320"/>
                  <a:ext cx="148680" cy="47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4EB5A8DA-6DB3-452A-8A2C-8F21E2649D82}"/>
                    </a:ext>
                  </a:extLst>
                </p14:cNvPr>
                <p14:cNvContentPartPr/>
                <p14:nvPr/>
              </p14:nvContentPartPr>
              <p14:xfrm>
                <a:off x="9249227" y="1754160"/>
                <a:ext cx="667080" cy="4705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4EB5A8DA-6DB3-452A-8A2C-8F21E2649D8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244907" y="1749840"/>
                  <a:ext cx="675720" cy="47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DA759FF2-BB9E-4C08-81E6-1ED2D44574D8}"/>
                    </a:ext>
                  </a:extLst>
                </p14:cNvPr>
                <p14:cNvContentPartPr/>
                <p14:nvPr/>
              </p14:nvContentPartPr>
              <p14:xfrm>
                <a:off x="9407267" y="1800240"/>
                <a:ext cx="89280" cy="4788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DA759FF2-BB9E-4C08-81E6-1ED2D44574D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402947" y="1795920"/>
                  <a:ext cx="9792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E34ECC58-F69D-419F-88AC-E650B3C2864B}"/>
                    </a:ext>
                  </a:extLst>
                </p14:cNvPr>
                <p14:cNvContentPartPr/>
                <p14:nvPr/>
              </p14:nvContentPartPr>
              <p14:xfrm>
                <a:off x="10174427" y="1395240"/>
                <a:ext cx="280080" cy="42372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E34ECC58-F69D-419F-88AC-E650B3C2864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170107" y="1390920"/>
                  <a:ext cx="288720" cy="43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F462DF3-A416-46E8-9F5F-C2D4F097B554}"/>
                    </a:ext>
                  </a:extLst>
                </p14:cNvPr>
                <p14:cNvContentPartPr/>
                <p14:nvPr/>
              </p14:nvContentPartPr>
              <p14:xfrm>
                <a:off x="10312667" y="1317480"/>
                <a:ext cx="114840" cy="4752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F462DF3-A416-46E8-9F5F-C2D4F097B554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0308347" y="1313160"/>
                  <a:ext cx="12348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7819F20E-3E30-4D93-B799-F056CFE70350}"/>
                    </a:ext>
                  </a:extLst>
                </p14:cNvPr>
                <p14:cNvContentPartPr/>
                <p14:nvPr/>
              </p14:nvContentPartPr>
              <p14:xfrm>
                <a:off x="8186147" y="2978880"/>
                <a:ext cx="126000" cy="2289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7819F20E-3E30-4D93-B799-F056CFE7035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181827" y="2974560"/>
                  <a:ext cx="13464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4679EEF-38BF-4170-95C8-DFEF89D84E33}"/>
                    </a:ext>
                  </a:extLst>
                </p14:cNvPr>
                <p14:cNvContentPartPr/>
                <p14:nvPr/>
              </p14:nvContentPartPr>
              <p14:xfrm>
                <a:off x="8369387" y="2676840"/>
                <a:ext cx="358920" cy="51948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4679EEF-38BF-4170-95C8-DFEF89D84E33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365067" y="2672520"/>
                  <a:ext cx="367560" cy="52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08F68312-CE36-4062-B091-8A59078E07E1}"/>
                    </a:ext>
                  </a:extLst>
                </p14:cNvPr>
                <p14:cNvContentPartPr/>
                <p14:nvPr/>
              </p14:nvContentPartPr>
              <p14:xfrm>
                <a:off x="8188307" y="2820120"/>
                <a:ext cx="97200" cy="8208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08F68312-CE36-4062-B091-8A59078E07E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8183987" y="2815800"/>
                  <a:ext cx="105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23271B4A-13F3-4147-8047-F08031DD4848}"/>
                    </a:ext>
                  </a:extLst>
                </p14:cNvPr>
                <p14:cNvContentPartPr/>
                <p14:nvPr/>
              </p14:nvContentPartPr>
              <p14:xfrm>
                <a:off x="8756747" y="2627160"/>
                <a:ext cx="263520" cy="30348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23271B4A-13F3-4147-8047-F08031DD4848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752427" y="2622840"/>
                  <a:ext cx="27216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6D60C0F-C6E9-456A-BE51-FEB73CFDFCDA}"/>
                    </a:ext>
                  </a:extLst>
                </p14:cNvPr>
                <p14:cNvContentPartPr/>
                <p14:nvPr/>
              </p14:nvContentPartPr>
              <p14:xfrm>
                <a:off x="8983187" y="2599080"/>
                <a:ext cx="37080" cy="6516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6D60C0F-C6E9-456A-BE51-FEB73CFDFCDA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8978867" y="2594760"/>
                  <a:ext cx="457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3A98703B-6DC0-4D95-9557-6B2FC79ECC82}"/>
                    </a:ext>
                  </a:extLst>
                </p14:cNvPr>
                <p14:cNvContentPartPr/>
                <p14:nvPr/>
              </p14:nvContentPartPr>
              <p14:xfrm>
                <a:off x="9092627" y="2478120"/>
                <a:ext cx="156960" cy="28008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3A98703B-6DC0-4D95-9557-6B2FC79ECC8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088307" y="2473800"/>
                  <a:ext cx="1656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63ECB5B-4A9E-47D8-BEF4-F375EBAC4E82}"/>
                    </a:ext>
                  </a:extLst>
                </p14:cNvPr>
                <p14:cNvContentPartPr/>
                <p14:nvPr/>
              </p14:nvContentPartPr>
              <p14:xfrm>
                <a:off x="9271547" y="2540040"/>
                <a:ext cx="96840" cy="1263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63ECB5B-4A9E-47D8-BEF4-F375EBAC4E82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267227" y="2535720"/>
                  <a:ext cx="10548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2B5B1DA-BD29-4154-B2FD-ACF54660CEE9}"/>
                    </a:ext>
                  </a:extLst>
                </p14:cNvPr>
                <p14:cNvContentPartPr/>
                <p14:nvPr/>
              </p14:nvContentPartPr>
              <p14:xfrm>
                <a:off x="9638027" y="2171400"/>
                <a:ext cx="145800" cy="3002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2B5B1DA-BD29-4154-B2FD-ACF54660CEE9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633707" y="2167080"/>
                  <a:ext cx="15444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866CF3A-FCDC-46C1-B945-3094FCF89754}"/>
                    </a:ext>
                  </a:extLst>
                </p14:cNvPr>
                <p14:cNvContentPartPr/>
                <p14:nvPr/>
              </p14:nvContentPartPr>
              <p14:xfrm>
                <a:off x="9808667" y="2196600"/>
                <a:ext cx="185040" cy="1879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866CF3A-FCDC-46C1-B945-3094FCF8975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804347" y="2192280"/>
                  <a:ext cx="19368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506A7ECA-14A8-4956-B177-5A1828E2F3B4}"/>
                    </a:ext>
                  </a:extLst>
                </p14:cNvPr>
                <p14:cNvContentPartPr/>
                <p14:nvPr/>
              </p14:nvContentPartPr>
              <p14:xfrm>
                <a:off x="9991907" y="2119920"/>
                <a:ext cx="123840" cy="20088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506A7ECA-14A8-4956-B177-5A1828E2F3B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987587" y="2115600"/>
                  <a:ext cx="1324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99DD9D2-5A8E-4974-85B2-5E56BD0CBCEA}"/>
                    </a:ext>
                  </a:extLst>
                </p14:cNvPr>
                <p14:cNvContentPartPr/>
                <p14:nvPr/>
              </p14:nvContentPartPr>
              <p14:xfrm>
                <a:off x="10137707" y="2000040"/>
                <a:ext cx="73080" cy="22536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99DD9D2-5A8E-4974-85B2-5E56BD0CBCE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133387" y="1995720"/>
                  <a:ext cx="8172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35670851-7CF6-4EC5-A01C-83F7559B727E}"/>
                    </a:ext>
                  </a:extLst>
                </p14:cNvPr>
                <p14:cNvContentPartPr/>
                <p14:nvPr/>
              </p14:nvContentPartPr>
              <p14:xfrm>
                <a:off x="10244267" y="1880160"/>
                <a:ext cx="153000" cy="28476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35670851-7CF6-4EC5-A01C-83F7559B727E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0239947" y="1875840"/>
                  <a:ext cx="16164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D6A88018-D1A4-4DA4-8E09-28755F0193FB}"/>
                    </a:ext>
                  </a:extLst>
                </p14:cNvPr>
                <p14:cNvContentPartPr/>
                <p14:nvPr/>
              </p14:nvContentPartPr>
              <p14:xfrm>
                <a:off x="10420667" y="1602240"/>
                <a:ext cx="858600" cy="45864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D6A88018-D1A4-4DA4-8E09-28755F0193FB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416347" y="1597920"/>
                  <a:ext cx="867240" cy="46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8D669AC-34C0-46BB-8B6E-AEB03AC83033}"/>
                    </a:ext>
                  </a:extLst>
                </p14:cNvPr>
                <p14:cNvContentPartPr/>
                <p14:nvPr/>
              </p14:nvContentPartPr>
              <p14:xfrm>
                <a:off x="6894467" y="3605640"/>
                <a:ext cx="27360" cy="29556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8D669AC-34C0-46BB-8B6E-AEB03AC83033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890147" y="3601320"/>
                  <a:ext cx="36000" cy="30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7DDE22AF-EF6D-4346-B76D-F5F28FB447B4}"/>
                    </a:ext>
                  </a:extLst>
                </p14:cNvPr>
                <p14:cNvContentPartPr/>
                <p14:nvPr/>
              </p14:nvContentPartPr>
              <p14:xfrm>
                <a:off x="6693227" y="3562080"/>
                <a:ext cx="319680" cy="17100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7DDE22AF-EF6D-4346-B76D-F5F28FB447B4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6688907" y="3557760"/>
                  <a:ext cx="3283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C52CE268-5FBC-489A-99E7-D7344D2DACA5}"/>
                    </a:ext>
                  </a:extLst>
                </p14:cNvPr>
                <p14:cNvContentPartPr/>
                <p14:nvPr/>
              </p14:nvContentPartPr>
              <p14:xfrm>
                <a:off x="6421427" y="3765840"/>
                <a:ext cx="254880" cy="7092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C52CE268-5FBC-489A-99E7-D7344D2DACA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417107" y="3761520"/>
                  <a:ext cx="26352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EE742FE5-249A-44D6-9215-B98CA73820DA}"/>
                    </a:ext>
                  </a:extLst>
                </p14:cNvPr>
                <p14:cNvContentPartPr/>
                <p14:nvPr/>
              </p14:nvContentPartPr>
              <p14:xfrm>
                <a:off x="7082027" y="3695280"/>
                <a:ext cx="132840" cy="18000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EE742FE5-249A-44D6-9215-B98CA73820DA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077707" y="3690960"/>
                  <a:ext cx="1414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08D4C711-000C-4E12-B06D-39E5B90B0752}"/>
                    </a:ext>
                  </a:extLst>
                </p14:cNvPr>
                <p14:cNvContentPartPr/>
                <p14:nvPr/>
              </p14:nvContentPartPr>
              <p14:xfrm>
                <a:off x="7237187" y="3659640"/>
                <a:ext cx="145440" cy="16740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08D4C711-000C-4E12-B06D-39E5B90B0752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232867" y="3655320"/>
                  <a:ext cx="15408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506EBDF-591C-4903-B892-BC57F1320208}"/>
                    </a:ext>
                  </a:extLst>
                </p14:cNvPr>
                <p14:cNvContentPartPr/>
                <p14:nvPr/>
              </p14:nvContentPartPr>
              <p14:xfrm>
                <a:off x="7399547" y="3502320"/>
                <a:ext cx="448920" cy="25020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506EBDF-591C-4903-B892-BC57F1320208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395227" y="3498000"/>
                  <a:ext cx="45756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7CBFC090-A8FF-4BD7-87A6-05B4B2F67F1B}"/>
                    </a:ext>
                  </a:extLst>
                </p14:cNvPr>
                <p14:cNvContentPartPr/>
                <p14:nvPr/>
              </p14:nvContentPartPr>
              <p14:xfrm>
                <a:off x="7695107" y="3530040"/>
                <a:ext cx="83160" cy="1512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7CBFC090-A8FF-4BD7-87A6-05B4B2F67F1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690787" y="3525720"/>
                  <a:ext cx="918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D6CB14E2-F8A8-4241-AA51-3BA344119DF6}"/>
                    </a:ext>
                  </a:extLst>
                </p14:cNvPr>
                <p14:cNvContentPartPr/>
                <p14:nvPr/>
              </p14:nvContentPartPr>
              <p14:xfrm>
                <a:off x="7841627" y="3587640"/>
                <a:ext cx="172440" cy="43272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D6CB14E2-F8A8-4241-AA51-3BA344119DF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837307" y="3583320"/>
                  <a:ext cx="181080" cy="44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07D038BC-4262-4887-96EE-A2042A72FD3A}"/>
                    </a:ext>
                  </a:extLst>
                </p14:cNvPr>
                <p14:cNvContentPartPr/>
                <p14:nvPr/>
              </p14:nvContentPartPr>
              <p14:xfrm>
                <a:off x="8130707" y="3536880"/>
                <a:ext cx="225720" cy="7308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07D038BC-4262-4887-96EE-A2042A72FD3A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126387" y="3532560"/>
                  <a:ext cx="2343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3D4D60E-9CB9-464E-AD2C-D34D2A6472CE}"/>
                    </a:ext>
                  </a:extLst>
                </p14:cNvPr>
                <p14:cNvContentPartPr/>
                <p14:nvPr/>
              </p14:nvContentPartPr>
              <p14:xfrm>
                <a:off x="8524907" y="3295680"/>
                <a:ext cx="254880" cy="28260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3D4D60E-9CB9-464E-AD2C-D34D2A6472CE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520587" y="3291360"/>
                  <a:ext cx="26352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FE26D1D-2EB5-4529-B8DC-692683062D59}"/>
                    </a:ext>
                  </a:extLst>
                </p14:cNvPr>
                <p14:cNvContentPartPr/>
                <p14:nvPr/>
              </p14:nvContentPartPr>
              <p14:xfrm>
                <a:off x="8827667" y="3234120"/>
                <a:ext cx="41400" cy="25056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FE26D1D-2EB5-4529-B8DC-692683062D5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823347" y="3229800"/>
                  <a:ext cx="5004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A1106137-11EB-45F4-BBB0-6EF7220C7BDB}"/>
                    </a:ext>
                  </a:extLst>
                </p14:cNvPr>
                <p14:cNvContentPartPr/>
                <p14:nvPr/>
              </p14:nvContentPartPr>
              <p14:xfrm>
                <a:off x="8862947" y="3262920"/>
                <a:ext cx="290880" cy="16452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A1106137-11EB-45F4-BBB0-6EF7220C7BDB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858627" y="3258600"/>
                  <a:ext cx="29952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F60687FD-7006-4E4D-A62D-FF7982122881}"/>
                    </a:ext>
                  </a:extLst>
                </p14:cNvPr>
                <p14:cNvContentPartPr/>
                <p14:nvPr/>
              </p14:nvContentPartPr>
              <p14:xfrm>
                <a:off x="9067067" y="3155280"/>
                <a:ext cx="26280" cy="2088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F60687FD-7006-4E4D-A62D-FF7982122881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062747" y="3150960"/>
                  <a:ext cx="349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53733082-FF1A-45DF-B8B8-3DBCB142FF4D}"/>
                    </a:ext>
                  </a:extLst>
                </p14:cNvPr>
                <p14:cNvContentPartPr/>
                <p14:nvPr/>
              </p14:nvContentPartPr>
              <p14:xfrm>
                <a:off x="9206027" y="3036840"/>
                <a:ext cx="200520" cy="32508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53733082-FF1A-45DF-B8B8-3DBCB142FF4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201707" y="3032520"/>
                  <a:ext cx="209160" cy="33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21DB755-32CD-495A-B652-8438DA993651}"/>
                    </a:ext>
                  </a:extLst>
                </p14:cNvPr>
                <p14:cNvContentPartPr/>
                <p14:nvPr/>
              </p14:nvContentPartPr>
              <p14:xfrm>
                <a:off x="9463067" y="2837040"/>
                <a:ext cx="546120" cy="65484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21DB755-32CD-495A-B652-8438DA993651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458747" y="2832720"/>
                  <a:ext cx="554760" cy="66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56B8A0A9-71C8-41CC-A8A3-B6B009217273}"/>
                    </a:ext>
                  </a:extLst>
                </p14:cNvPr>
                <p14:cNvContentPartPr/>
                <p14:nvPr/>
              </p14:nvContentPartPr>
              <p14:xfrm>
                <a:off x="9898667" y="2751000"/>
                <a:ext cx="25920" cy="5184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56B8A0A9-71C8-41CC-A8A3-B6B00921727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894347" y="2746680"/>
                  <a:ext cx="3456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AD9574D0-76B7-489E-90DB-7081C410161F}"/>
                    </a:ext>
                  </a:extLst>
                </p14:cNvPr>
                <p14:cNvContentPartPr/>
                <p14:nvPr/>
              </p14:nvContentPartPr>
              <p14:xfrm>
                <a:off x="10004867" y="2683320"/>
                <a:ext cx="175680" cy="29412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AD9574D0-76B7-489E-90DB-7081C410161F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0000547" y="2679000"/>
                  <a:ext cx="18432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8AB727D-85B4-4F00-879D-14AA3162D514}"/>
                    </a:ext>
                  </a:extLst>
                </p14:cNvPr>
                <p14:cNvContentPartPr/>
                <p14:nvPr/>
              </p14:nvContentPartPr>
              <p14:xfrm>
                <a:off x="10192427" y="2644800"/>
                <a:ext cx="33120" cy="22212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8AB727D-85B4-4F00-879D-14AA3162D514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0188107" y="2640480"/>
                  <a:ext cx="4176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E5A2FA37-70B9-4A4A-88EB-23728F57B062}"/>
                    </a:ext>
                  </a:extLst>
                </p14:cNvPr>
                <p14:cNvContentPartPr/>
                <p14:nvPr/>
              </p14:nvContentPartPr>
              <p14:xfrm>
                <a:off x="10235267" y="2708520"/>
                <a:ext cx="148320" cy="17928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E5A2FA37-70B9-4A4A-88EB-23728F57B062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0230947" y="2704200"/>
                  <a:ext cx="1569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EF38AF2F-2AB3-4083-BCD5-A6F46FA15105}"/>
                    </a:ext>
                  </a:extLst>
                </p14:cNvPr>
                <p14:cNvContentPartPr/>
                <p14:nvPr/>
              </p14:nvContentPartPr>
              <p14:xfrm>
                <a:off x="6575867" y="4415640"/>
                <a:ext cx="417960" cy="17388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EF38AF2F-2AB3-4083-BCD5-A6F46FA15105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571547" y="4411320"/>
                  <a:ext cx="4266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DBC37B02-BEDA-447B-AA54-EB773FE2DFD4}"/>
                    </a:ext>
                  </a:extLst>
                </p14:cNvPr>
                <p14:cNvContentPartPr/>
                <p14:nvPr/>
              </p14:nvContentPartPr>
              <p14:xfrm>
                <a:off x="7285787" y="4245000"/>
                <a:ext cx="71640" cy="27288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DBC37B02-BEDA-447B-AA54-EB773FE2DFD4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7281467" y="4240680"/>
                  <a:ext cx="8028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46ECF19E-541F-45FE-B62F-5B7F555299E3}"/>
                    </a:ext>
                  </a:extLst>
                </p14:cNvPr>
                <p14:cNvContentPartPr/>
                <p14:nvPr/>
              </p14:nvContentPartPr>
              <p14:xfrm>
                <a:off x="7092107" y="4132680"/>
                <a:ext cx="333720" cy="14544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46ECF19E-541F-45FE-B62F-5B7F555299E3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087787" y="4128360"/>
                  <a:ext cx="3423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B6652479-6824-4905-B907-48EB8B5907AB}"/>
                    </a:ext>
                  </a:extLst>
                </p14:cNvPr>
                <p14:cNvContentPartPr/>
                <p14:nvPr/>
              </p14:nvContentPartPr>
              <p14:xfrm>
                <a:off x="7458587" y="4200720"/>
                <a:ext cx="414720" cy="21600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B6652479-6824-4905-B907-48EB8B5907AB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454267" y="4196400"/>
                  <a:ext cx="4233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442FC340-66B2-4ED1-8A4A-0FF3A7419AD5}"/>
                    </a:ext>
                  </a:extLst>
                </p14:cNvPr>
                <p14:cNvContentPartPr/>
                <p14:nvPr/>
              </p14:nvContentPartPr>
              <p14:xfrm>
                <a:off x="7897787" y="4121520"/>
                <a:ext cx="162000" cy="14004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442FC340-66B2-4ED1-8A4A-0FF3A7419AD5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893467" y="4117200"/>
                  <a:ext cx="17064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14E71672-B679-4025-9253-0E17EE0A088F}"/>
                    </a:ext>
                  </a:extLst>
                </p14:cNvPr>
                <p14:cNvContentPartPr/>
                <p14:nvPr/>
              </p14:nvContentPartPr>
              <p14:xfrm>
                <a:off x="8167427" y="3881040"/>
                <a:ext cx="379800" cy="55404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14E71672-B679-4025-9253-0E17EE0A088F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163107" y="3876720"/>
                  <a:ext cx="388440" cy="56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1AEB0F5-4069-4666-A6E8-0620863324F5}"/>
                    </a:ext>
                  </a:extLst>
                </p14:cNvPr>
                <p14:cNvContentPartPr/>
                <p14:nvPr/>
              </p14:nvContentPartPr>
              <p14:xfrm>
                <a:off x="8514107" y="3805440"/>
                <a:ext cx="42480" cy="3312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1AEB0F5-4069-4666-A6E8-0620863324F5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8509787" y="3801120"/>
                  <a:ext cx="5112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C0A05CA-9C70-48D6-9CF3-D8A97D6895E3}"/>
                    </a:ext>
                  </a:extLst>
                </p14:cNvPr>
                <p14:cNvContentPartPr/>
                <p14:nvPr/>
              </p14:nvContentPartPr>
              <p14:xfrm>
                <a:off x="8618867" y="3680880"/>
                <a:ext cx="146880" cy="33300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C0A05CA-9C70-48D6-9CF3-D8A97D6895E3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614547" y="3676560"/>
                  <a:ext cx="155520" cy="34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C8C0248B-DE82-4437-AE6C-6224A275D00B}"/>
                    </a:ext>
                  </a:extLst>
                </p14:cNvPr>
                <p14:cNvContentPartPr/>
                <p14:nvPr/>
              </p14:nvContentPartPr>
              <p14:xfrm>
                <a:off x="8851067" y="3605640"/>
                <a:ext cx="508320" cy="55152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C8C0248B-DE82-4437-AE6C-6224A275D00B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8846747" y="3601320"/>
                  <a:ext cx="516960" cy="56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0233DA7-52E3-4B02-8108-34DB7BA35487}"/>
                    </a:ext>
                  </a:extLst>
                </p14:cNvPr>
                <p14:cNvContentPartPr/>
                <p14:nvPr/>
              </p14:nvContentPartPr>
              <p14:xfrm>
                <a:off x="9321587" y="3506280"/>
                <a:ext cx="33120" cy="5472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0233DA7-52E3-4B02-8108-34DB7BA3548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317267" y="3501960"/>
                  <a:ext cx="417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709D0B0-61A0-423E-801D-15F03A8AB034}"/>
                    </a:ext>
                  </a:extLst>
                </p14:cNvPr>
                <p14:cNvContentPartPr/>
                <p14:nvPr/>
              </p14:nvContentPartPr>
              <p14:xfrm>
                <a:off x="9433907" y="3289560"/>
                <a:ext cx="480600" cy="39132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709D0B0-61A0-423E-801D-15F03A8AB034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429587" y="3285240"/>
                  <a:ext cx="489240" cy="39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8A9725E4-664E-4224-B97F-4CF2571593E5}"/>
                    </a:ext>
                  </a:extLst>
                </p14:cNvPr>
                <p14:cNvContentPartPr/>
                <p14:nvPr/>
              </p14:nvContentPartPr>
              <p14:xfrm>
                <a:off x="6818147" y="3487200"/>
                <a:ext cx="2328840" cy="144540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8A9725E4-664E-4224-B97F-4CF2571593E5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813827" y="3482880"/>
                  <a:ext cx="2337480" cy="145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8F4083D-39EB-404A-B107-BBCFBC61FC80}"/>
                    </a:ext>
                  </a:extLst>
                </p14:cNvPr>
                <p14:cNvContentPartPr/>
                <p14:nvPr/>
              </p14:nvContentPartPr>
              <p14:xfrm>
                <a:off x="6589187" y="3481440"/>
                <a:ext cx="2923200" cy="151200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8F4083D-39EB-404A-B107-BBCFBC61FC80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584867" y="3477120"/>
                  <a:ext cx="2931840" cy="1520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77653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Unternehmen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DCF737CB-0BA4-415C-BA1D-91FAA8B2DFFC}"/>
              </a:ext>
            </a:extLst>
          </p:cNvPr>
          <p:cNvGraphicFramePr>
            <a:graphicFrameLocks noGrp="1"/>
          </p:cNvGraphicFramePr>
          <p:nvPr/>
        </p:nvGraphicFramePr>
        <p:xfrm>
          <a:off x="106102" y="552450"/>
          <a:ext cx="8339036" cy="6300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01562">
                  <a:extLst>
                    <a:ext uri="{9D8B030D-6E8A-4147-A177-3AD203B41FA5}">
                      <a16:colId xmlns:a16="http://schemas.microsoft.com/office/drawing/2014/main" val="1936885865"/>
                    </a:ext>
                  </a:extLst>
                </a:gridCol>
                <a:gridCol w="4337474">
                  <a:extLst>
                    <a:ext uri="{9D8B030D-6E8A-4147-A177-3AD203B41FA5}">
                      <a16:colId xmlns:a16="http://schemas.microsoft.com/office/drawing/2014/main" val="645321649"/>
                    </a:ext>
                  </a:extLst>
                </a:gridCol>
              </a:tblGrid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Unternehmen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Eigentümerstruktur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9551192"/>
                  </a:ext>
                </a:extLst>
              </a:tr>
              <a:tr h="838651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Europäische Zentralbank (EZB)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Anteile gemäß des Kapitalschlüssels der Mitglieder Eurozone (marginale Anteile der übrigen EU-Mitglieder)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1410314"/>
                  </a:ext>
                </a:extLst>
              </a:tr>
              <a:tr h="8089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Europäische Investitionsbank (EIB)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Anteile gemäß der wirtschaftlichen Leistungsfähigkeit (</a:t>
                      </a:r>
                      <a:r>
                        <a:rPr lang="de-DE" sz="1700" dirty="0"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∽ BIP) </a:t>
                      </a:r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EU-Mitglieder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848377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Bundesbank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Mittelbares Organ der öffentlichen Verwaltung (Bundesbankgesetz)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3012507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Kreditanstalt für Wiederaufbau (KfW)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Bund 80% Länder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6343486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Landesbanken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Sparkassenverbände, Länder, Städte, Gemeinden, Landesbanken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4911534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Sparkassen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Meist in kommunaler Trägerschaft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4387404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Kommunale Versorgungsunternehmen (z.B. Energie, Wasser)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Städte und Gemeinden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156300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Bahn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 Bundesbesitz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640320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Post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20,55% KfW 70,4% Streubesitz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2759551"/>
                  </a:ext>
                </a:extLst>
              </a:tr>
              <a:tr h="567681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Telekom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17,4% KfW 14,5% Bund 68,1% Streubesitz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2533023"/>
                  </a:ext>
                </a:extLst>
              </a:tr>
            </a:tbl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6A37D4F5-A27F-4DE3-8AE3-1A4E86BCC0DB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15BA172-AF14-4E70-953E-3C202ACCE082}"/>
                  </a:ext>
                </a:extLst>
              </p14:cNvPr>
              <p14:cNvContentPartPr/>
              <p14:nvPr/>
            </p14:nvContentPartPr>
            <p14:xfrm>
              <a:off x="362267" y="987360"/>
              <a:ext cx="3758760" cy="8269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15BA172-AF14-4E70-953E-3C202ACCE0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947" y="983040"/>
                <a:ext cx="3767400" cy="835560"/>
              </a:xfrm>
              <a:prstGeom prst="rect">
                <a:avLst/>
              </a:prstGeom>
            </p:spPr>
          </p:pic>
        </mc:Fallback>
      </mc:AlternateContent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0F2AB2E-721A-4BC2-BB85-9C59FDF7DBB3}"/>
              </a:ext>
            </a:extLst>
          </p:cNvPr>
          <p:cNvGrpSpPr/>
          <p:nvPr/>
        </p:nvGrpSpPr>
        <p:grpSpPr>
          <a:xfrm>
            <a:off x="4904027" y="1286880"/>
            <a:ext cx="3325320" cy="579600"/>
            <a:chOff x="4904027" y="1286880"/>
            <a:chExt cx="3325320" cy="579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19510070-8D82-4823-8CBF-9C1DE957B4EC}"/>
                    </a:ext>
                  </a:extLst>
                </p14:cNvPr>
                <p14:cNvContentPartPr/>
                <p14:nvPr/>
              </p14:nvContentPartPr>
              <p14:xfrm>
                <a:off x="6140627" y="1286880"/>
                <a:ext cx="2088720" cy="32868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19510070-8D82-4823-8CBF-9C1DE957B4E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136307" y="1282560"/>
                  <a:ext cx="209736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DCA4541-6FEF-4AFB-A41D-5D2CCEABF1BA}"/>
                    </a:ext>
                  </a:extLst>
                </p14:cNvPr>
                <p14:cNvContentPartPr/>
                <p14:nvPr/>
              </p14:nvContentPartPr>
              <p14:xfrm>
                <a:off x="4904027" y="1516560"/>
                <a:ext cx="2691360" cy="34992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DCA4541-6FEF-4AFB-A41D-5D2CCEABF1B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899707" y="1512240"/>
                  <a:ext cx="2700000" cy="358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09B2E693-EEF4-4B18-9795-5E0A31A61F4B}"/>
                  </a:ext>
                </a:extLst>
              </p14:cNvPr>
              <p14:cNvContentPartPr/>
              <p14:nvPr/>
            </p14:nvContentPartPr>
            <p14:xfrm>
              <a:off x="269387" y="2029560"/>
              <a:ext cx="3598200" cy="65196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09B2E693-EEF4-4B18-9795-5E0A31A61F4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5067" y="2025240"/>
                <a:ext cx="3606840" cy="66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2E8D0BB-459E-4259-B70A-438DC385D1D1}"/>
                  </a:ext>
                </a:extLst>
              </p14:cNvPr>
              <p14:cNvContentPartPr/>
              <p14:nvPr/>
            </p14:nvContentPartPr>
            <p14:xfrm>
              <a:off x="960947" y="2682600"/>
              <a:ext cx="2370240" cy="5850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2E8D0BB-459E-4259-B70A-438DC385D1D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56627" y="2678280"/>
                <a:ext cx="2378880" cy="59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26D0DE9B-FA01-4226-84CC-781BD096778C}"/>
                  </a:ext>
                </a:extLst>
              </p14:cNvPr>
              <p14:cNvContentPartPr/>
              <p14:nvPr/>
            </p14:nvContentPartPr>
            <p14:xfrm>
              <a:off x="123947" y="3285240"/>
              <a:ext cx="3689280" cy="58608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26D0DE9B-FA01-4226-84CC-781BD096778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9627" y="3280920"/>
                <a:ext cx="3697920" cy="59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608B10F0-8ACF-42D0-B625-8EB1DA6333E4}"/>
                  </a:ext>
                </a:extLst>
              </p14:cNvPr>
              <p14:cNvContentPartPr/>
              <p14:nvPr/>
            </p14:nvContentPartPr>
            <p14:xfrm>
              <a:off x="995147" y="3751800"/>
              <a:ext cx="2323800" cy="60840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608B10F0-8ACF-42D0-B625-8EB1DA6333E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90827" y="3747480"/>
                <a:ext cx="2332440" cy="617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14AAFEC-14A4-4CDC-9D6A-B0E4ED612653}"/>
              </a:ext>
            </a:extLst>
          </p:cNvPr>
          <p:cNvGrpSpPr/>
          <p:nvPr/>
        </p:nvGrpSpPr>
        <p:grpSpPr>
          <a:xfrm>
            <a:off x="-150373" y="4278840"/>
            <a:ext cx="8371800" cy="1270800"/>
            <a:chOff x="-150373" y="4278840"/>
            <a:chExt cx="8371800" cy="127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B898B67F-FA56-4D55-94A0-FF4912AF47AA}"/>
                    </a:ext>
                  </a:extLst>
                </p14:cNvPr>
                <p14:cNvContentPartPr/>
                <p14:nvPr/>
              </p14:nvContentPartPr>
              <p14:xfrm>
                <a:off x="1264067" y="4278840"/>
                <a:ext cx="1703520" cy="5472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B898B67F-FA56-4D55-94A0-FF4912AF47A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59747" y="4274520"/>
                  <a:ext cx="1712160" cy="55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9513211F-9DDB-4E6B-9D02-8EAC9C2C6341}"/>
                    </a:ext>
                  </a:extLst>
                </p14:cNvPr>
                <p14:cNvContentPartPr/>
                <p14:nvPr/>
              </p14:nvContentPartPr>
              <p14:xfrm>
                <a:off x="4361507" y="4409160"/>
                <a:ext cx="3859920" cy="4381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9513211F-9DDB-4E6B-9D02-8EAC9C2C634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357187" y="4404840"/>
                  <a:ext cx="3868560" cy="44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5F2155E-3284-49B2-97CF-EB960E0E4A91}"/>
                    </a:ext>
                  </a:extLst>
                </p14:cNvPr>
                <p14:cNvContentPartPr/>
                <p14:nvPr/>
              </p14:nvContentPartPr>
              <p14:xfrm>
                <a:off x="-150373" y="4742520"/>
                <a:ext cx="4088880" cy="8071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5F2155E-3284-49B2-97CF-EB960E0E4A9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-154693" y="4738200"/>
                  <a:ext cx="4097520" cy="815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2F069FD9-ECC4-40AB-AA1D-FBCC0AD87B1F}"/>
                  </a:ext>
                </a:extLst>
              </p14:cNvPr>
              <p14:cNvContentPartPr/>
              <p14:nvPr/>
            </p14:nvContentPartPr>
            <p14:xfrm>
              <a:off x="805067" y="6226800"/>
              <a:ext cx="2590920" cy="534600"/>
            </p14:xfrm>
          </p:contentPart>
        </mc:Choice>
        <mc:Fallback xmlns=""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2F069FD9-ECC4-40AB-AA1D-FBCC0AD87B1F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00747" y="6222480"/>
                <a:ext cx="2599560" cy="543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CA37F06-8470-48BC-9CF4-86C007D77D59}"/>
              </a:ext>
            </a:extLst>
          </p:cNvPr>
          <p:cNvGrpSpPr/>
          <p:nvPr/>
        </p:nvGrpSpPr>
        <p:grpSpPr>
          <a:xfrm>
            <a:off x="972107" y="5327520"/>
            <a:ext cx="5038920" cy="1541880"/>
            <a:chOff x="972107" y="5327520"/>
            <a:chExt cx="5038920" cy="1541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D346137E-5BD2-4475-9D62-684F0C327DB7}"/>
                    </a:ext>
                  </a:extLst>
                </p14:cNvPr>
                <p14:cNvContentPartPr/>
                <p14:nvPr/>
              </p14:nvContentPartPr>
              <p14:xfrm>
                <a:off x="984707" y="5327520"/>
                <a:ext cx="2085120" cy="5360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D346137E-5BD2-4475-9D62-684F0C327DB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980387" y="5323200"/>
                  <a:ext cx="2093760" cy="54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4EC60094-336C-490A-8436-DBE5128E9F3C}"/>
                    </a:ext>
                  </a:extLst>
                </p14:cNvPr>
                <p14:cNvContentPartPr/>
                <p14:nvPr/>
              </p14:nvContentPartPr>
              <p14:xfrm>
                <a:off x="972107" y="5854920"/>
                <a:ext cx="1991880" cy="5821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4EC60094-336C-490A-8436-DBE5128E9F3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67787" y="5850600"/>
                  <a:ext cx="2000520" cy="59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7CF6CB75-B42F-47AC-BE34-7CBC282CE322}"/>
                    </a:ext>
                  </a:extLst>
                </p14:cNvPr>
                <p14:cNvContentPartPr/>
                <p14:nvPr/>
              </p14:nvContentPartPr>
              <p14:xfrm>
                <a:off x="4633307" y="5837280"/>
                <a:ext cx="1106640" cy="47340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7CF6CB75-B42F-47AC-BE34-7CBC282CE32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628987" y="5832960"/>
                  <a:ext cx="1115280" cy="48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DD447674-018E-441A-85CE-7DB1DA8F39A2}"/>
                    </a:ext>
                  </a:extLst>
                </p14:cNvPr>
                <p14:cNvContentPartPr/>
                <p14:nvPr/>
              </p14:nvContentPartPr>
              <p14:xfrm>
                <a:off x="4194467" y="6318960"/>
                <a:ext cx="1816560" cy="55044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DD447674-018E-441A-85CE-7DB1DA8F39A2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190147" y="6314640"/>
                  <a:ext cx="1825200" cy="559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90385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681502" y="720134"/>
            <a:ext cx="7606882" cy="5040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als staatliche Akteure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Wähler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Mitglieder der Sozialversicherungen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Interessengruppen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als Adressaten staatlichen Handelns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Begünstigung oder Belastung durch Gesetze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Nutzung öffentlicher Einrichtungen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Abgaben – und Steuerzahlungen/Erhalt von Transfers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die staatlich handeln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Politiker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Öffentlicher Dienst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8FAC6E0-1F4F-4999-A060-491835414227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9299E22-42E3-4CD8-ADC1-29918231F8FC}"/>
                  </a:ext>
                </a:extLst>
              </p14:cNvPr>
              <p14:cNvContentPartPr/>
              <p14:nvPr/>
            </p14:nvContentPartPr>
            <p14:xfrm>
              <a:off x="1510667" y="1473360"/>
              <a:ext cx="1218960" cy="496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9299E22-42E3-4CD8-ADC1-29918231F8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6347" y="1469040"/>
                <a:ext cx="122760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0E4F8D3-6F6D-4A57-9C7C-7DD8F78F0237}"/>
                  </a:ext>
                </a:extLst>
              </p14:cNvPr>
              <p14:cNvContentPartPr/>
              <p14:nvPr/>
            </p14:nvContentPartPr>
            <p14:xfrm>
              <a:off x="1513187" y="1826520"/>
              <a:ext cx="4466160" cy="15048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0E4F8D3-6F6D-4A57-9C7C-7DD8F78F023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08867" y="1822200"/>
                <a:ext cx="447480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B7D215E3-0EB4-4053-95BC-E7E21C357D04}"/>
                  </a:ext>
                </a:extLst>
              </p14:cNvPr>
              <p14:cNvContentPartPr/>
              <p14:nvPr/>
            </p14:nvContentPartPr>
            <p14:xfrm>
              <a:off x="794627" y="1748760"/>
              <a:ext cx="3487320" cy="686160"/>
            </p14:xfrm>
          </p:contentPart>
        </mc:Choice>
        <mc:Fallback xmlns=""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B7D215E3-0EB4-4053-95BC-E7E21C357D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0307" y="1744440"/>
                <a:ext cx="3495960" cy="69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7BB1DBBB-BEA8-4F4B-8172-E46BCF8C9644}"/>
                  </a:ext>
                </a:extLst>
              </p14:cNvPr>
              <p14:cNvContentPartPr/>
              <p14:nvPr/>
            </p14:nvContentPartPr>
            <p14:xfrm>
              <a:off x="1080827" y="2949000"/>
              <a:ext cx="5667120" cy="11124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7BB1DBBB-BEA8-4F4B-8172-E46BCF8C964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76507" y="2944680"/>
                <a:ext cx="567576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22D34FE-43AA-44B2-B2BB-271961650687}"/>
                  </a:ext>
                </a:extLst>
              </p14:cNvPr>
              <p14:cNvContentPartPr/>
              <p14:nvPr/>
            </p14:nvContentPartPr>
            <p14:xfrm>
              <a:off x="1677707" y="3259320"/>
              <a:ext cx="5621040" cy="15228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22D34FE-43AA-44B2-B2BB-27196165068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673387" y="3255000"/>
                <a:ext cx="562968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7F6B76C-3313-438E-A97F-6E72AEEEC180}"/>
                  </a:ext>
                </a:extLst>
              </p14:cNvPr>
              <p14:cNvContentPartPr/>
              <p14:nvPr/>
            </p14:nvContentPartPr>
            <p14:xfrm>
              <a:off x="1425707" y="3600600"/>
              <a:ext cx="4489920" cy="1126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7F6B76C-3313-438E-A97F-6E72AEEEC18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21387" y="3596280"/>
                <a:ext cx="449856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DF355583-2347-498E-A093-1A8EA9B720A9}"/>
                  </a:ext>
                </a:extLst>
              </p14:cNvPr>
              <p14:cNvContentPartPr/>
              <p14:nvPr/>
            </p14:nvContentPartPr>
            <p14:xfrm>
              <a:off x="1445147" y="3963840"/>
              <a:ext cx="7234560" cy="16416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DF355583-2347-498E-A093-1A8EA9B720A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40827" y="3959520"/>
                <a:ext cx="724320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42462A2C-B3C1-48B5-89B7-5F1CB966054F}"/>
                  </a:ext>
                </a:extLst>
              </p14:cNvPr>
              <p14:cNvContentPartPr/>
              <p14:nvPr/>
            </p14:nvContentPartPr>
            <p14:xfrm>
              <a:off x="1250387" y="4811280"/>
              <a:ext cx="3418560" cy="12060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42462A2C-B3C1-48B5-89B7-5F1CB966054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6067" y="4806960"/>
                <a:ext cx="342720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3853BB10-6BB6-4F58-AAFC-E4E897E4BAF1}"/>
                  </a:ext>
                </a:extLst>
              </p14:cNvPr>
              <p14:cNvContentPartPr/>
              <p14:nvPr/>
            </p14:nvContentPartPr>
            <p14:xfrm>
              <a:off x="1268027" y="4627320"/>
              <a:ext cx="1791000" cy="54504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3853BB10-6BB6-4F58-AAFC-E4E897E4BAF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263707" y="4623000"/>
                <a:ext cx="1799640" cy="55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D20C7D68-3DF2-4E20-BF3B-778148CDF165}"/>
                  </a:ext>
                </a:extLst>
              </p14:cNvPr>
              <p14:cNvContentPartPr/>
              <p14:nvPr/>
            </p14:nvContentPartPr>
            <p14:xfrm>
              <a:off x="938987" y="5124480"/>
              <a:ext cx="3502440" cy="66924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D20C7D68-3DF2-4E20-BF3B-778148CDF16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34667" y="5120160"/>
                <a:ext cx="3511080" cy="67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9480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DE98AEB-8154-5A84-E162-B2080874E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0000"/>
            <a:ext cx="7728146" cy="360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Einnahmen und Ausgaben des öffentlichen Sektors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349497"/>
            <a:ext cx="8048910" cy="4271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Destatis, Finanzstatistik, Rechnungsergebnisse der öffentlichen Haushalte, Vierteljährliche Kassenergebnisse des Öffentlichen 	Gesamthaushalts, Schulden des Öffentlichen Gesamthaushalts,</a:t>
            </a:r>
          </a:p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Einnahmen und Ausgaben sind bereinigt und ergeben sich damit als die Summe der Einzelpositionen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2A47D9E-1CA4-4B0B-A02A-09015E24A144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29B0644-6A2D-491B-7D98-28CF9FEBC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69" y="516074"/>
            <a:ext cx="5970829" cy="103840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099B172-83F5-DC10-EF0B-B99F74E33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918" y="516074"/>
            <a:ext cx="5647252" cy="263065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2F76D097-94FF-4EA3-BE54-46B3B74A461D}"/>
                  </a:ext>
                </a:extLst>
              </p14:cNvPr>
              <p14:cNvContentPartPr/>
              <p14:nvPr/>
            </p14:nvContentPartPr>
            <p14:xfrm>
              <a:off x="3390587" y="476160"/>
              <a:ext cx="581400" cy="3114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2F76D097-94FF-4EA3-BE54-46B3B74A461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86267" y="471840"/>
                <a:ext cx="590040" cy="32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AAD4D43C-3956-44F6-AC55-850F969CE48F}"/>
                  </a:ext>
                </a:extLst>
              </p14:cNvPr>
              <p14:cNvContentPartPr/>
              <p14:nvPr/>
            </p14:nvContentPartPr>
            <p14:xfrm>
              <a:off x="3852467" y="776760"/>
              <a:ext cx="662040" cy="108072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AAD4D43C-3956-44F6-AC55-850F969CE48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48147" y="772440"/>
                <a:ext cx="670680" cy="10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D93EBBD3-189F-447F-861C-7C10A1928E82}"/>
                  </a:ext>
                </a:extLst>
              </p14:cNvPr>
              <p14:cNvContentPartPr/>
              <p14:nvPr/>
            </p14:nvContentPartPr>
            <p14:xfrm>
              <a:off x="5044787" y="561120"/>
              <a:ext cx="786960" cy="130860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D93EBBD3-189F-447F-861C-7C10A1928E8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040467" y="556800"/>
                <a:ext cx="795600" cy="1317240"/>
              </a:xfrm>
              <a:prstGeom prst="rect">
                <a:avLst/>
              </a:prstGeom>
            </p:spPr>
          </p:pic>
        </mc:Fallback>
      </mc:AlternateContent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47E63664-11FF-482E-B0A9-663973C1087B}"/>
              </a:ext>
            </a:extLst>
          </p:cNvPr>
          <p:cNvGrpSpPr/>
          <p:nvPr/>
        </p:nvGrpSpPr>
        <p:grpSpPr>
          <a:xfrm>
            <a:off x="4785947" y="1797720"/>
            <a:ext cx="1676520" cy="1511640"/>
            <a:chOff x="4785947" y="1797720"/>
            <a:chExt cx="1676520" cy="1511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3DA9A0D0-04D0-4B6C-A0A9-77B1B36E3B38}"/>
                    </a:ext>
                  </a:extLst>
                </p14:cNvPr>
                <p14:cNvContentPartPr/>
                <p14:nvPr/>
              </p14:nvContentPartPr>
              <p14:xfrm>
                <a:off x="4860107" y="2271120"/>
                <a:ext cx="181080" cy="2084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3DA9A0D0-04D0-4B6C-A0A9-77B1B36E3B3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855787" y="2266800"/>
                  <a:ext cx="18972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BD44A487-03A7-4472-BF75-B2C7FB34C1B3}"/>
                    </a:ext>
                  </a:extLst>
                </p14:cNvPr>
                <p14:cNvContentPartPr/>
                <p14:nvPr/>
              </p14:nvContentPartPr>
              <p14:xfrm>
                <a:off x="5087627" y="2328360"/>
                <a:ext cx="109080" cy="1270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BD44A487-03A7-4472-BF75-B2C7FB34C1B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083307" y="2324040"/>
                  <a:ext cx="11772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CF47E7E9-7582-4A81-B12F-337C0D9A4757}"/>
                    </a:ext>
                  </a:extLst>
                </p14:cNvPr>
                <p14:cNvContentPartPr/>
                <p14:nvPr/>
              </p14:nvContentPartPr>
              <p14:xfrm>
                <a:off x="5187707" y="2329440"/>
                <a:ext cx="108000" cy="1368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CF47E7E9-7582-4A81-B12F-337C0D9A4757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183387" y="2325120"/>
                  <a:ext cx="11664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5680A3D2-3C8C-4F61-ABCA-0F125D74AA07}"/>
                    </a:ext>
                  </a:extLst>
                </p14:cNvPr>
                <p14:cNvContentPartPr/>
                <p14:nvPr/>
              </p14:nvContentPartPr>
              <p14:xfrm>
                <a:off x="5442587" y="2250240"/>
                <a:ext cx="130680" cy="2318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5680A3D2-3C8C-4F61-ABCA-0F125D74AA0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438267" y="2245920"/>
                  <a:ext cx="1393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B651626-38B6-463F-88E1-9C029F49504E}"/>
                    </a:ext>
                  </a:extLst>
                </p14:cNvPr>
                <p14:cNvContentPartPr/>
                <p14:nvPr/>
              </p14:nvContentPartPr>
              <p14:xfrm>
                <a:off x="5527907" y="2246640"/>
                <a:ext cx="135720" cy="1987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B651626-38B6-463F-88E1-9C029F49504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523587" y="2242320"/>
                  <a:ext cx="14436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990065B0-172A-4677-B7EF-2C9E30B51A0B}"/>
                    </a:ext>
                  </a:extLst>
                </p14:cNvPr>
                <p14:cNvContentPartPr/>
                <p14:nvPr/>
              </p14:nvContentPartPr>
              <p14:xfrm>
                <a:off x="5001947" y="1952520"/>
                <a:ext cx="138600" cy="12024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990065B0-172A-4677-B7EF-2C9E30B51A0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997627" y="1948200"/>
                  <a:ext cx="14724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778D43C4-E754-4BE4-BBE6-DB2E887FA232}"/>
                    </a:ext>
                  </a:extLst>
                </p14:cNvPr>
                <p14:cNvContentPartPr/>
                <p14:nvPr/>
              </p14:nvContentPartPr>
              <p14:xfrm>
                <a:off x="5159627" y="1979880"/>
                <a:ext cx="144360" cy="7200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778D43C4-E754-4BE4-BBE6-DB2E887FA23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155307" y="1975560"/>
                  <a:ext cx="1530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AAD7810-3A60-42D9-AE58-F9DFC4C7DC3C}"/>
                    </a:ext>
                  </a:extLst>
                </p14:cNvPr>
                <p14:cNvContentPartPr/>
                <p14:nvPr/>
              </p14:nvContentPartPr>
              <p14:xfrm>
                <a:off x="5497667" y="1797720"/>
                <a:ext cx="147960" cy="14220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AAD7810-3A60-42D9-AE58-F9DFC4C7DC3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493347" y="1793400"/>
                  <a:ext cx="1566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57EB16F4-544C-4805-9B7E-71FE9E3FE90F}"/>
                    </a:ext>
                  </a:extLst>
                </p14:cNvPr>
                <p14:cNvContentPartPr/>
                <p14:nvPr/>
              </p14:nvContentPartPr>
              <p14:xfrm>
                <a:off x="5548427" y="1890960"/>
                <a:ext cx="240840" cy="1080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57EB16F4-544C-4805-9B7E-71FE9E3FE90F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544107" y="1886640"/>
                  <a:ext cx="2494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C9747AD1-7D8C-49F8-AFD4-3BED42AEA235}"/>
                    </a:ext>
                  </a:extLst>
                </p14:cNvPr>
                <p14:cNvContentPartPr/>
                <p14:nvPr/>
              </p14:nvContentPartPr>
              <p14:xfrm>
                <a:off x="5612507" y="1986000"/>
                <a:ext cx="140760" cy="1425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C9747AD1-7D8C-49F8-AFD4-3BED42AEA235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608187" y="1981680"/>
                  <a:ext cx="14940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2733C9BC-C00E-4B59-BD59-85F03A7565C0}"/>
                    </a:ext>
                  </a:extLst>
                </p14:cNvPr>
                <p14:cNvContentPartPr/>
                <p14:nvPr/>
              </p14:nvContentPartPr>
              <p14:xfrm>
                <a:off x="5663987" y="2349960"/>
                <a:ext cx="122400" cy="9864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2733C9BC-C00E-4B59-BD59-85F03A7565C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659667" y="2345640"/>
                  <a:ext cx="1310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918E10CB-B822-4D61-B27E-FCD1E26C11BA}"/>
                    </a:ext>
                  </a:extLst>
                </p14:cNvPr>
                <p14:cNvContentPartPr/>
                <p14:nvPr/>
              </p14:nvContentPartPr>
              <p14:xfrm>
                <a:off x="5793587" y="2227200"/>
                <a:ext cx="187560" cy="2206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918E10CB-B822-4D61-B27E-FCD1E26C11B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789267" y="2222880"/>
                  <a:ext cx="19620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5870413-85E4-43E1-8F15-3292B82D276B}"/>
                    </a:ext>
                  </a:extLst>
                </p14:cNvPr>
                <p14:cNvContentPartPr/>
                <p14:nvPr/>
              </p14:nvContentPartPr>
              <p14:xfrm>
                <a:off x="5983307" y="2316480"/>
                <a:ext cx="90000" cy="1303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5870413-85E4-43E1-8F15-3292B82D276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978987" y="2312160"/>
                  <a:ext cx="986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4F155F56-BBDE-443B-A202-2B1C3EB86ED9}"/>
                    </a:ext>
                  </a:extLst>
                </p14:cNvPr>
                <p14:cNvContentPartPr/>
                <p14:nvPr/>
              </p14:nvContentPartPr>
              <p14:xfrm>
                <a:off x="6143507" y="2340960"/>
                <a:ext cx="63000" cy="280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4F155F56-BBDE-443B-A202-2B1C3EB86ED9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139187" y="2336640"/>
                  <a:ext cx="7164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48369795-115B-4896-8259-C4EAF0A4AC5E}"/>
                    </a:ext>
                  </a:extLst>
                </p14:cNvPr>
                <p14:cNvContentPartPr/>
                <p14:nvPr/>
              </p14:nvContentPartPr>
              <p14:xfrm>
                <a:off x="4967747" y="2635440"/>
                <a:ext cx="146160" cy="1879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48369795-115B-4896-8259-C4EAF0A4AC5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963427" y="2631120"/>
                  <a:ext cx="15480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F06BB00-CCB0-4CF1-B054-28A32E6C4898}"/>
                    </a:ext>
                  </a:extLst>
                </p14:cNvPr>
                <p14:cNvContentPartPr/>
                <p14:nvPr/>
              </p14:nvContentPartPr>
              <p14:xfrm>
                <a:off x="5124707" y="2681880"/>
                <a:ext cx="268200" cy="10980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F06BB00-CCB0-4CF1-B054-28A32E6C489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120387" y="2677560"/>
                  <a:ext cx="27684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5A784B7D-387F-4C2A-9AD1-2412C20166DC}"/>
                    </a:ext>
                  </a:extLst>
                </p14:cNvPr>
                <p14:cNvContentPartPr/>
                <p14:nvPr/>
              </p14:nvContentPartPr>
              <p14:xfrm>
                <a:off x="5368067" y="2652720"/>
                <a:ext cx="76320" cy="16812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5A784B7D-387F-4C2A-9AD1-2412C20166D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5363747" y="2648400"/>
                  <a:ext cx="8496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EC318EB-1434-457E-BF1E-8F69894DF323}"/>
                    </a:ext>
                  </a:extLst>
                </p14:cNvPr>
                <p14:cNvContentPartPr/>
                <p14:nvPr/>
              </p14:nvContentPartPr>
              <p14:xfrm>
                <a:off x="5449787" y="2582520"/>
                <a:ext cx="140400" cy="19512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EC318EB-1434-457E-BF1E-8F69894DF323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445467" y="2578200"/>
                  <a:ext cx="1490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F182E0F1-CC22-43F1-9C6F-DD114AAE7989}"/>
                    </a:ext>
                  </a:extLst>
                </p14:cNvPr>
                <p14:cNvContentPartPr/>
                <p14:nvPr/>
              </p14:nvContentPartPr>
              <p14:xfrm>
                <a:off x="5581547" y="2556240"/>
                <a:ext cx="311400" cy="1962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F182E0F1-CC22-43F1-9C6F-DD114AAE7989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577227" y="2551920"/>
                  <a:ext cx="320040" cy="20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A9682C44-1189-4CA8-BDE0-44194287611C}"/>
                    </a:ext>
                  </a:extLst>
                </p14:cNvPr>
                <p14:cNvContentPartPr/>
                <p14:nvPr/>
              </p14:nvContentPartPr>
              <p14:xfrm>
                <a:off x="5903387" y="2607360"/>
                <a:ext cx="109800" cy="1062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A9682C44-1189-4CA8-BDE0-44194287611C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899067" y="2603040"/>
                  <a:ext cx="1184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7A3F5125-F393-4253-B2C5-5BB096F6C952}"/>
                    </a:ext>
                  </a:extLst>
                </p14:cNvPr>
                <p14:cNvContentPartPr/>
                <p14:nvPr/>
              </p14:nvContentPartPr>
              <p14:xfrm>
                <a:off x="5991587" y="2569920"/>
                <a:ext cx="168120" cy="15048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7A3F5125-F393-4253-B2C5-5BB096F6C952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987267" y="2565600"/>
                  <a:ext cx="1767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EBD3359-D81F-466A-921C-B3FA0E6B4850}"/>
                    </a:ext>
                  </a:extLst>
                </p14:cNvPr>
                <p14:cNvContentPartPr/>
                <p14:nvPr/>
              </p14:nvContentPartPr>
              <p14:xfrm>
                <a:off x="4817987" y="2932440"/>
                <a:ext cx="9360" cy="928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EBD3359-D81F-466A-921C-B3FA0E6B485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813667" y="2928120"/>
                  <a:ext cx="1800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734DFB4-4981-4895-99DB-9A862D32CE81}"/>
                    </a:ext>
                  </a:extLst>
                </p14:cNvPr>
                <p14:cNvContentPartPr/>
                <p14:nvPr/>
              </p14:nvContentPartPr>
              <p14:xfrm>
                <a:off x="4785947" y="2852520"/>
                <a:ext cx="51480" cy="169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734DFB4-4981-4895-99DB-9A862D32CE8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781627" y="2848200"/>
                  <a:ext cx="6012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05C3611A-568E-4BAA-9078-EB55225FEB47}"/>
                    </a:ext>
                  </a:extLst>
                </p14:cNvPr>
                <p14:cNvContentPartPr/>
                <p14:nvPr/>
              </p14:nvContentPartPr>
              <p14:xfrm>
                <a:off x="4871987" y="2934960"/>
                <a:ext cx="66600" cy="12492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05C3611A-568E-4BAA-9078-EB55225FEB47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867667" y="2930640"/>
                  <a:ext cx="752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C7C1DC15-09A1-46A3-A7F1-2823C411CB78}"/>
                    </a:ext>
                  </a:extLst>
                </p14:cNvPr>
                <p14:cNvContentPartPr/>
                <p14:nvPr/>
              </p14:nvContentPartPr>
              <p14:xfrm>
                <a:off x="4939307" y="2860800"/>
                <a:ext cx="105120" cy="1944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C7C1DC15-09A1-46A3-A7F1-2823C411CB7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4934987" y="2856480"/>
                  <a:ext cx="11376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FDBA59A2-D198-46ED-A8BB-60F4652386FB}"/>
                    </a:ext>
                  </a:extLst>
                </p14:cNvPr>
                <p14:cNvContentPartPr/>
                <p14:nvPr/>
              </p14:nvContentPartPr>
              <p14:xfrm>
                <a:off x="5184107" y="2862240"/>
                <a:ext cx="46800" cy="1530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FDBA59A2-D198-46ED-A8BB-60F4652386F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179787" y="2857920"/>
                  <a:ext cx="554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B84BB6F-9611-4EF5-AF90-84B6F7E91D08}"/>
                    </a:ext>
                  </a:extLst>
                </p14:cNvPr>
                <p14:cNvContentPartPr/>
                <p14:nvPr/>
              </p14:nvContentPartPr>
              <p14:xfrm>
                <a:off x="5224787" y="2947560"/>
                <a:ext cx="186120" cy="734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B84BB6F-9611-4EF5-AF90-84B6F7E91D08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220467" y="2943240"/>
                  <a:ext cx="19476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DDE6AF2-2B56-48E0-A190-E033EB2CD6C4}"/>
                    </a:ext>
                  </a:extLst>
                </p14:cNvPr>
                <p14:cNvContentPartPr/>
                <p14:nvPr/>
              </p14:nvContentPartPr>
              <p14:xfrm>
                <a:off x="5422427" y="2973480"/>
                <a:ext cx="61560" cy="1818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DDE6AF2-2B56-48E0-A190-E033EB2CD6C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418107" y="2969160"/>
                  <a:ext cx="7020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0DB5E726-5437-4B2B-99F3-FA638A0DEE19}"/>
                    </a:ext>
                  </a:extLst>
                </p14:cNvPr>
                <p14:cNvContentPartPr/>
                <p14:nvPr/>
              </p14:nvContentPartPr>
              <p14:xfrm>
                <a:off x="5531507" y="2856480"/>
                <a:ext cx="136800" cy="27648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0DB5E726-5437-4B2B-99F3-FA638A0DEE19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527187" y="2852160"/>
                  <a:ext cx="14544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678A2B88-16D7-419F-931A-3BF731DA9683}"/>
                    </a:ext>
                  </a:extLst>
                </p14:cNvPr>
                <p14:cNvContentPartPr/>
                <p14:nvPr/>
              </p14:nvContentPartPr>
              <p14:xfrm>
                <a:off x="5627627" y="2870520"/>
                <a:ext cx="48240" cy="219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678A2B88-16D7-419F-931A-3BF731DA968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623307" y="2866200"/>
                  <a:ext cx="568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B843F79C-0F7C-44B8-9893-7720B595C82B}"/>
                    </a:ext>
                  </a:extLst>
                </p14:cNvPr>
                <p14:cNvContentPartPr/>
                <p14:nvPr/>
              </p14:nvContentPartPr>
              <p14:xfrm>
                <a:off x="5687027" y="2907960"/>
                <a:ext cx="66600" cy="1155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B843F79C-0F7C-44B8-9893-7720B595C82B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682707" y="2903640"/>
                  <a:ext cx="752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E608F824-272F-4455-AB7C-871E85051CEB}"/>
                    </a:ext>
                  </a:extLst>
                </p14:cNvPr>
                <p14:cNvContentPartPr/>
                <p14:nvPr/>
              </p14:nvContentPartPr>
              <p14:xfrm>
                <a:off x="5748947" y="2840280"/>
                <a:ext cx="126720" cy="16668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E608F824-272F-4455-AB7C-871E85051CEB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5744627" y="2835960"/>
                  <a:ext cx="13536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0C0EBB22-75E7-4C2E-92CA-A1D3FE2F8AF7}"/>
                    </a:ext>
                  </a:extLst>
                </p14:cNvPr>
                <p14:cNvContentPartPr/>
                <p14:nvPr/>
              </p14:nvContentPartPr>
              <p14:xfrm>
                <a:off x="5850107" y="2822640"/>
                <a:ext cx="48600" cy="795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0C0EBB22-75E7-4C2E-92CA-A1D3FE2F8AF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845787" y="2818320"/>
                  <a:ext cx="572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DC9DD10-D905-4763-B34A-391606D8F015}"/>
                    </a:ext>
                  </a:extLst>
                </p14:cNvPr>
                <p14:cNvContentPartPr/>
                <p14:nvPr/>
              </p14:nvContentPartPr>
              <p14:xfrm>
                <a:off x="5922467" y="2906520"/>
                <a:ext cx="75600" cy="20844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DC9DD10-D905-4763-B34A-391606D8F015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918147" y="2902200"/>
                  <a:ext cx="84240" cy="21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12AF0EA0-A074-4777-8819-280B637F0776}"/>
                    </a:ext>
                  </a:extLst>
                </p14:cNvPr>
                <p14:cNvContentPartPr/>
                <p14:nvPr/>
              </p14:nvContentPartPr>
              <p14:xfrm>
                <a:off x="5707907" y="3087960"/>
                <a:ext cx="167040" cy="2214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12AF0EA0-A074-4777-8819-280B637F077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703587" y="3083640"/>
                  <a:ext cx="1756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7C33B4B9-7AD4-4330-B099-14EF198D5099}"/>
                    </a:ext>
                  </a:extLst>
                </p14:cNvPr>
                <p14:cNvContentPartPr/>
                <p14:nvPr/>
              </p14:nvContentPartPr>
              <p14:xfrm>
                <a:off x="5878907" y="3137640"/>
                <a:ext cx="96480" cy="759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7C33B4B9-7AD4-4330-B099-14EF198D5099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874587" y="3133320"/>
                  <a:ext cx="1051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A085C16-92A9-4D72-9077-574DB521C4BC}"/>
                    </a:ext>
                  </a:extLst>
                </p14:cNvPr>
                <p14:cNvContentPartPr/>
                <p14:nvPr/>
              </p14:nvContentPartPr>
              <p14:xfrm>
                <a:off x="5953427" y="3038640"/>
                <a:ext cx="97200" cy="14616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A085C16-92A9-4D72-9077-574DB521C4BC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949107" y="3034320"/>
                  <a:ext cx="10584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16E152B5-A411-4C20-89D4-88479DFC457F}"/>
                    </a:ext>
                  </a:extLst>
                </p14:cNvPr>
                <p14:cNvContentPartPr/>
                <p14:nvPr/>
              </p14:nvContentPartPr>
              <p14:xfrm>
                <a:off x="6061067" y="2917320"/>
                <a:ext cx="201600" cy="33948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16E152B5-A411-4C20-89D4-88479DFC457F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6056747" y="2913000"/>
                  <a:ext cx="210240" cy="34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1806A327-A5A5-4D32-B841-45725F378467}"/>
                    </a:ext>
                  </a:extLst>
                </p14:cNvPr>
                <p14:cNvContentPartPr/>
                <p14:nvPr/>
              </p14:nvContentPartPr>
              <p14:xfrm>
                <a:off x="6266987" y="2976720"/>
                <a:ext cx="73800" cy="1054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1806A327-A5A5-4D32-B841-45725F37846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262667" y="2972400"/>
                  <a:ext cx="8244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E207EA2-F286-4D54-B95A-D9D9B1678F9C}"/>
                    </a:ext>
                  </a:extLst>
                </p14:cNvPr>
                <p14:cNvContentPartPr/>
                <p14:nvPr/>
              </p14:nvContentPartPr>
              <p14:xfrm>
                <a:off x="6334667" y="2861160"/>
                <a:ext cx="127800" cy="2919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E207EA2-F286-4D54-B95A-D9D9B1678F9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330347" y="2856840"/>
                  <a:ext cx="136440" cy="300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590A7BA4-6150-4E1C-BEF4-928862C4A8EE}"/>
                  </a:ext>
                </a:extLst>
              </p14:cNvPr>
              <p14:cNvContentPartPr/>
              <p14:nvPr/>
            </p14:nvContentPartPr>
            <p14:xfrm>
              <a:off x="1121147" y="807360"/>
              <a:ext cx="2571120" cy="1123200"/>
            </p14:xfrm>
          </p:contentPart>
        </mc:Choice>
        <mc:Fallback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590A7BA4-6150-4E1C-BEF4-928862C4A8EE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1116827" y="803040"/>
                <a:ext cx="2579760" cy="113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98" name="Gruppieren 97">
            <a:extLst>
              <a:ext uri="{FF2B5EF4-FFF2-40B4-BE49-F238E27FC236}">
                <a16:creationId xmlns:a16="http://schemas.microsoft.com/office/drawing/2014/main" id="{8FC587C9-EB38-43BE-B827-63E9CD99E300}"/>
              </a:ext>
            </a:extLst>
          </p:cNvPr>
          <p:cNvGrpSpPr/>
          <p:nvPr/>
        </p:nvGrpSpPr>
        <p:grpSpPr>
          <a:xfrm>
            <a:off x="1257587" y="535200"/>
            <a:ext cx="2523960" cy="2292480"/>
            <a:chOff x="1257587" y="535200"/>
            <a:chExt cx="2523960" cy="2292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EE04BBD2-2627-49E8-BA0D-5C83D5E897D8}"/>
                    </a:ext>
                  </a:extLst>
                </p14:cNvPr>
                <p14:cNvContentPartPr/>
                <p14:nvPr/>
              </p14:nvContentPartPr>
              <p14:xfrm>
                <a:off x="1500587" y="634560"/>
                <a:ext cx="38160" cy="324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EE04BBD2-2627-49E8-BA0D-5C83D5E897D8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496267" y="630240"/>
                  <a:ext cx="4680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EB42E606-C998-44B1-B603-2F09084CC7C7}"/>
                    </a:ext>
                  </a:extLst>
                </p14:cNvPr>
                <p14:cNvContentPartPr/>
                <p14:nvPr/>
              </p14:nvContentPartPr>
              <p14:xfrm>
                <a:off x="1257587" y="695760"/>
                <a:ext cx="616320" cy="12834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EB42E606-C998-44B1-B603-2F09084CC7C7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253267" y="691440"/>
                  <a:ext cx="624960" cy="12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D3E4FDF4-D7B2-4AA2-BF97-E60D377CAC05}"/>
                    </a:ext>
                  </a:extLst>
                </p14:cNvPr>
                <p14:cNvContentPartPr/>
                <p14:nvPr/>
              </p14:nvContentPartPr>
              <p14:xfrm>
                <a:off x="1977227" y="535200"/>
                <a:ext cx="684720" cy="129816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D3E4FDF4-D7B2-4AA2-BF97-E60D377CAC05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972907" y="530880"/>
                  <a:ext cx="693360" cy="130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A746EDE-23EB-413B-917C-63A060E5CF79}"/>
                    </a:ext>
                  </a:extLst>
                </p14:cNvPr>
                <p14:cNvContentPartPr/>
                <p14:nvPr/>
              </p14:nvContentPartPr>
              <p14:xfrm>
                <a:off x="2832587" y="586680"/>
                <a:ext cx="891000" cy="132984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A746EDE-23EB-413B-917C-63A060E5CF79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828267" y="582360"/>
                  <a:ext cx="899640" cy="133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37E00514-AA45-40C0-99C7-F6604AAD17D1}"/>
                    </a:ext>
                  </a:extLst>
                </p14:cNvPr>
                <p14:cNvContentPartPr/>
                <p14:nvPr/>
              </p14:nvContentPartPr>
              <p14:xfrm>
                <a:off x="1757987" y="1237920"/>
                <a:ext cx="170640" cy="1112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37E00514-AA45-40C0-99C7-F6604AAD17D1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753667" y="1233600"/>
                  <a:ext cx="17928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B97175E-3EFC-46C1-8A7C-6A07FB450058}"/>
                    </a:ext>
                  </a:extLst>
                </p14:cNvPr>
                <p14:cNvContentPartPr/>
                <p14:nvPr/>
              </p14:nvContentPartPr>
              <p14:xfrm>
                <a:off x="2573027" y="1206600"/>
                <a:ext cx="166680" cy="1198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B97175E-3EFC-46C1-8A7C-6A07FB450058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568707" y="1202280"/>
                  <a:ext cx="1753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5590551C-06C9-443F-B3E0-1B491A871213}"/>
                    </a:ext>
                  </a:extLst>
                </p14:cNvPr>
                <p14:cNvContentPartPr/>
                <p14:nvPr/>
              </p14:nvContentPartPr>
              <p14:xfrm>
                <a:off x="3445667" y="1256640"/>
                <a:ext cx="142200" cy="1317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5590551C-06C9-443F-B3E0-1B491A871213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441347" y="1252320"/>
                  <a:ext cx="1508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B9987BBB-3109-490E-B8CC-1A7D19EEF3F5}"/>
                    </a:ext>
                  </a:extLst>
                </p14:cNvPr>
                <p14:cNvContentPartPr/>
                <p14:nvPr/>
              </p14:nvContentPartPr>
              <p14:xfrm>
                <a:off x="1419587" y="1888440"/>
                <a:ext cx="936360" cy="21996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B9987BBB-3109-490E-B8CC-1A7D19EEF3F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415267" y="1884120"/>
                  <a:ext cx="94500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5D5FA6D1-9EB0-4AB4-8199-F3965B5388F0}"/>
                    </a:ext>
                  </a:extLst>
                </p14:cNvPr>
                <p14:cNvContentPartPr/>
                <p14:nvPr/>
              </p14:nvContentPartPr>
              <p14:xfrm>
                <a:off x="2484107" y="1923720"/>
                <a:ext cx="695160" cy="1303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5D5FA6D1-9EB0-4AB4-8199-F3965B5388F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2479787" y="1919400"/>
                  <a:ext cx="7038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1CDD6737-0853-4653-A6FA-FBB46508B80D}"/>
                    </a:ext>
                  </a:extLst>
                </p14:cNvPr>
                <p14:cNvContentPartPr/>
                <p14:nvPr/>
              </p14:nvContentPartPr>
              <p14:xfrm>
                <a:off x="1806227" y="2175360"/>
                <a:ext cx="318240" cy="10908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1CDD6737-0853-4653-A6FA-FBB46508B80D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801907" y="2171040"/>
                  <a:ext cx="32688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4D345D63-878E-43FC-813A-3799FD24BEED}"/>
                    </a:ext>
                  </a:extLst>
                </p14:cNvPr>
                <p14:cNvContentPartPr/>
                <p14:nvPr/>
              </p14:nvContentPartPr>
              <p14:xfrm>
                <a:off x="2123027" y="2101200"/>
                <a:ext cx="172080" cy="19116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4D345D63-878E-43FC-813A-3799FD24BEE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118707" y="2096880"/>
                  <a:ext cx="18072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08B4232A-EF6C-4641-8379-69EA51C2D341}"/>
                    </a:ext>
                  </a:extLst>
                </p14:cNvPr>
                <p14:cNvContentPartPr/>
                <p14:nvPr/>
              </p14:nvContentPartPr>
              <p14:xfrm>
                <a:off x="2457827" y="2075640"/>
                <a:ext cx="316440" cy="18324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08B4232A-EF6C-4641-8379-69EA51C2D341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453507" y="2071320"/>
                  <a:ext cx="32508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60357DE5-5551-40DA-9C23-B6F502874EF5}"/>
                    </a:ext>
                  </a:extLst>
                </p14:cNvPr>
                <p14:cNvContentPartPr/>
                <p14:nvPr/>
              </p14:nvContentPartPr>
              <p14:xfrm>
                <a:off x="2709467" y="2074920"/>
                <a:ext cx="74160" cy="68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60357DE5-5551-40DA-9C23-B6F502874EF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2705147" y="2070600"/>
                  <a:ext cx="828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3C7E2B99-31AE-4768-8E08-3CFF3CFDE4ED}"/>
                    </a:ext>
                  </a:extLst>
                </p14:cNvPr>
                <p14:cNvContentPartPr/>
                <p14:nvPr/>
              </p14:nvContentPartPr>
              <p14:xfrm>
                <a:off x="2895587" y="2142600"/>
                <a:ext cx="91080" cy="756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3C7E2B99-31AE-4768-8E08-3CFF3CFDE4ED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2891267" y="2138280"/>
                  <a:ext cx="9972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0F97AE22-AE45-4691-9728-9DB2673E06EE}"/>
                    </a:ext>
                  </a:extLst>
                </p14:cNvPr>
                <p14:cNvContentPartPr/>
                <p14:nvPr/>
              </p14:nvContentPartPr>
              <p14:xfrm>
                <a:off x="2994947" y="2112360"/>
                <a:ext cx="234000" cy="979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0F97AE22-AE45-4691-9728-9DB2673E06EE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2990627" y="2108040"/>
                  <a:ext cx="2426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685864E5-61E0-47C1-99DB-E2DD5B8932C1}"/>
                    </a:ext>
                  </a:extLst>
                </p14:cNvPr>
                <p14:cNvContentPartPr/>
                <p14:nvPr/>
              </p14:nvContentPartPr>
              <p14:xfrm>
                <a:off x="3213827" y="2048280"/>
                <a:ext cx="119520" cy="15444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685864E5-61E0-47C1-99DB-E2DD5B8932C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209507" y="2043960"/>
                  <a:ext cx="12816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A7256CA9-2B37-4010-8B9E-A0D7F70B5030}"/>
                    </a:ext>
                  </a:extLst>
                </p14:cNvPr>
                <p14:cNvContentPartPr/>
                <p14:nvPr/>
              </p14:nvContentPartPr>
              <p14:xfrm>
                <a:off x="1825307" y="2326920"/>
                <a:ext cx="395640" cy="1886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A7256CA9-2B37-4010-8B9E-A0D7F70B5030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820987" y="2322600"/>
                  <a:ext cx="40428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B3B839EA-C378-4B7C-9759-D2AC919AD1F5}"/>
                    </a:ext>
                  </a:extLst>
                </p14:cNvPr>
                <p14:cNvContentPartPr/>
                <p14:nvPr/>
              </p14:nvContentPartPr>
              <p14:xfrm>
                <a:off x="2039507" y="2329800"/>
                <a:ext cx="32040" cy="1116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B3B839EA-C378-4B7C-9759-D2AC919AD1F5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2035187" y="2325480"/>
                  <a:ext cx="406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ECF6F02B-64BE-457C-803B-2FCA54301822}"/>
                    </a:ext>
                  </a:extLst>
                </p14:cNvPr>
                <p14:cNvContentPartPr/>
                <p14:nvPr/>
              </p14:nvContentPartPr>
              <p14:xfrm>
                <a:off x="2339747" y="2338800"/>
                <a:ext cx="109440" cy="11772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ECF6F02B-64BE-457C-803B-2FCA5430182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2335427" y="2334480"/>
                  <a:ext cx="1180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E3F85521-74E1-4F17-A5F4-CB8449BE8402}"/>
                    </a:ext>
                  </a:extLst>
                </p14:cNvPr>
                <p14:cNvContentPartPr/>
                <p14:nvPr/>
              </p14:nvContentPartPr>
              <p14:xfrm>
                <a:off x="2355587" y="2387760"/>
                <a:ext cx="51480" cy="1512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E3F85521-74E1-4F17-A5F4-CB8449BE8402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2351267" y="2383440"/>
                  <a:ext cx="601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CCFBD162-5596-435C-A9D6-312216173B10}"/>
                    </a:ext>
                  </a:extLst>
                </p14:cNvPr>
                <p14:cNvContentPartPr/>
                <p14:nvPr/>
              </p14:nvContentPartPr>
              <p14:xfrm>
                <a:off x="2448467" y="2302080"/>
                <a:ext cx="180360" cy="15192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CCFBD162-5596-435C-A9D6-312216173B10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2444147" y="2297760"/>
                  <a:ext cx="18900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37D9234-6607-4E43-A67C-41A23A69D4DB}"/>
                    </a:ext>
                  </a:extLst>
                </p14:cNvPr>
                <p14:cNvContentPartPr/>
                <p14:nvPr/>
              </p14:nvContentPartPr>
              <p14:xfrm>
                <a:off x="2681387" y="2262120"/>
                <a:ext cx="327600" cy="28440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37D9234-6607-4E43-A67C-41A23A69D4DB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2677067" y="2257800"/>
                  <a:ext cx="336240" cy="29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884331E5-BD6B-4BDB-A47C-D2A5AD2BC71F}"/>
                    </a:ext>
                  </a:extLst>
                </p14:cNvPr>
                <p14:cNvContentPartPr/>
                <p14:nvPr/>
              </p14:nvContentPartPr>
              <p14:xfrm>
                <a:off x="3141107" y="2222520"/>
                <a:ext cx="83880" cy="14436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884331E5-BD6B-4BDB-A47C-D2A5AD2BC71F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136787" y="2218200"/>
                  <a:ext cx="925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3080AF87-B937-41FC-AA84-0C71D60258E3}"/>
                    </a:ext>
                  </a:extLst>
                </p14:cNvPr>
                <p14:cNvContentPartPr/>
                <p14:nvPr/>
              </p14:nvContentPartPr>
              <p14:xfrm>
                <a:off x="3219947" y="2316840"/>
                <a:ext cx="184680" cy="1915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3080AF87-B937-41FC-AA84-0C71D60258E3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3215627" y="2312520"/>
                  <a:ext cx="1933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5CB71AEC-5BD9-4545-92DD-2603845D9FDC}"/>
                    </a:ext>
                  </a:extLst>
                </p14:cNvPr>
                <p14:cNvContentPartPr/>
                <p14:nvPr/>
              </p14:nvContentPartPr>
              <p14:xfrm>
                <a:off x="3434507" y="2199840"/>
                <a:ext cx="113040" cy="22500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5CB71AEC-5BD9-4545-92DD-2603845D9FDC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3430187" y="2195520"/>
                  <a:ext cx="121680" cy="23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2F9E2B72-0BE9-4971-860A-6188AB83CDF8}"/>
                    </a:ext>
                  </a:extLst>
                </p14:cNvPr>
                <p14:cNvContentPartPr/>
                <p14:nvPr/>
              </p14:nvContentPartPr>
              <p14:xfrm>
                <a:off x="3530267" y="2219280"/>
                <a:ext cx="73080" cy="1083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2F9E2B72-0BE9-4971-860A-6188AB83CDF8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3525947" y="2214960"/>
                  <a:ext cx="8172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A740F5BB-7E35-4E72-B60F-AE17256FDF2F}"/>
                    </a:ext>
                  </a:extLst>
                </p14:cNvPr>
                <p14:cNvContentPartPr/>
                <p14:nvPr/>
              </p14:nvContentPartPr>
              <p14:xfrm>
                <a:off x="3633947" y="2154840"/>
                <a:ext cx="92520" cy="20772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A740F5BB-7E35-4E72-B60F-AE17256FDF2F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3629627" y="2150520"/>
                  <a:ext cx="1011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D9E1B1E2-0F45-48B6-A4EF-F4200D309988}"/>
                    </a:ext>
                  </a:extLst>
                </p14:cNvPr>
                <p14:cNvContentPartPr/>
                <p14:nvPr/>
              </p14:nvContentPartPr>
              <p14:xfrm>
                <a:off x="3713867" y="2178240"/>
                <a:ext cx="67680" cy="3060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D9E1B1E2-0F45-48B6-A4EF-F4200D30998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3709547" y="2173920"/>
                  <a:ext cx="76320" cy="31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56693C6-5D01-491A-AC9C-2376DA19509E}"/>
                    </a:ext>
                  </a:extLst>
                </p14:cNvPr>
                <p14:cNvContentPartPr/>
                <p14:nvPr/>
              </p14:nvContentPartPr>
              <p14:xfrm>
                <a:off x="2340467" y="2545800"/>
                <a:ext cx="145080" cy="26388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56693C6-5D01-491A-AC9C-2376DA19509E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2336147" y="2541480"/>
                  <a:ext cx="153720" cy="27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6FAE0E3-31BA-4740-A1D2-173721F64A32}"/>
                    </a:ext>
                  </a:extLst>
                </p14:cNvPr>
                <p14:cNvContentPartPr/>
                <p14:nvPr/>
              </p14:nvContentPartPr>
              <p14:xfrm>
                <a:off x="2474387" y="2562720"/>
                <a:ext cx="159120" cy="1616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6FAE0E3-31BA-4740-A1D2-173721F64A32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2470067" y="2558400"/>
                  <a:ext cx="1677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85D39627-5678-4664-9DFA-6FC4D1CAAF05}"/>
                    </a:ext>
                  </a:extLst>
                </p14:cNvPr>
                <p14:cNvContentPartPr/>
                <p14:nvPr/>
              </p14:nvContentPartPr>
              <p14:xfrm>
                <a:off x="2647187" y="2595840"/>
                <a:ext cx="116280" cy="23184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85D39627-5678-4664-9DFA-6FC4D1CAAF05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642867" y="2591520"/>
                  <a:ext cx="12492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A60F20FF-2B81-48AC-A736-EFE12AD79D87}"/>
                    </a:ext>
                  </a:extLst>
                </p14:cNvPr>
                <p14:cNvContentPartPr/>
                <p14:nvPr/>
              </p14:nvContentPartPr>
              <p14:xfrm>
                <a:off x="2817827" y="2544360"/>
                <a:ext cx="126360" cy="1195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A60F20FF-2B81-48AC-A736-EFE12AD79D87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813507" y="2540040"/>
                  <a:ext cx="13500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69E1FF9B-9D6A-45A5-A886-E5DB1ACBC7C8}"/>
                    </a:ext>
                  </a:extLst>
                </p14:cNvPr>
                <p14:cNvContentPartPr/>
                <p14:nvPr/>
              </p14:nvContentPartPr>
              <p14:xfrm>
                <a:off x="2954627" y="2481000"/>
                <a:ext cx="176760" cy="2851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69E1FF9B-9D6A-45A5-A886-E5DB1ACBC7C8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950307" y="2476680"/>
                  <a:ext cx="185400" cy="293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D594C7CA-C5A5-494B-8AB6-7A44A744A0BD}"/>
                  </a:ext>
                </a:extLst>
              </p14:cNvPr>
              <p14:cNvContentPartPr/>
              <p14:nvPr/>
            </p14:nvContentPartPr>
            <p14:xfrm>
              <a:off x="7101827" y="1471560"/>
              <a:ext cx="3478680" cy="702360"/>
            </p14:xfrm>
          </p:contentPart>
        </mc:Choice>
        <mc:Fallback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D594C7CA-C5A5-494B-8AB6-7A44A744A0BD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7097507" y="1467240"/>
                <a:ext cx="3487320" cy="71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1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2DA56830-1AC7-4359-8F43-3791DC762AEB}"/>
                  </a:ext>
                </a:extLst>
              </p14:cNvPr>
              <p14:cNvContentPartPr/>
              <p14:nvPr/>
            </p14:nvContentPartPr>
            <p14:xfrm>
              <a:off x="8645867" y="1603320"/>
              <a:ext cx="1869480" cy="44712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2DA56830-1AC7-4359-8F43-3791DC762AEB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8641547" y="1599000"/>
                <a:ext cx="1878120" cy="455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9" name="Gruppieren 118">
            <a:extLst>
              <a:ext uri="{FF2B5EF4-FFF2-40B4-BE49-F238E27FC236}">
                <a16:creationId xmlns:a16="http://schemas.microsoft.com/office/drawing/2014/main" id="{80BC57DF-ADC9-4341-A2C0-3278744E6F70}"/>
              </a:ext>
            </a:extLst>
          </p:cNvPr>
          <p:cNvGrpSpPr/>
          <p:nvPr/>
        </p:nvGrpSpPr>
        <p:grpSpPr>
          <a:xfrm>
            <a:off x="8716427" y="2457240"/>
            <a:ext cx="1416240" cy="724680"/>
            <a:chOff x="8716427" y="2457240"/>
            <a:chExt cx="1416240" cy="724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BB18912C-46F0-4C9D-AE3F-79A85627A90F}"/>
                    </a:ext>
                  </a:extLst>
                </p14:cNvPr>
                <p14:cNvContentPartPr/>
                <p14:nvPr/>
              </p14:nvContentPartPr>
              <p14:xfrm>
                <a:off x="8716427" y="2567040"/>
                <a:ext cx="483840" cy="4176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BB18912C-46F0-4C9D-AE3F-79A85627A90F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8712107" y="2562720"/>
                  <a:ext cx="49248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75F4C57B-C5FC-49B0-B8D5-1761306EBFC4}"/>
                    </a:ext>
                  </a:extLst>
                </p14:cNvPr>
                <p14:cNvContentPartPr/>
                <p14:nvPr/>
              </p14:nvContentPartPr>
              <p14:xfrm>
                <a:off x="9197027" y="2457240"/>
                <a:ext cx="815400" cy="17208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75F4C57B-C5FC-49B0-B8D5-1761306EBFC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192707" y="2452920"/>
                  <a:ext cx="8240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CBB5E41F-2A24-46B1-B17A-C9908253902E}"/>
                    </a:ext>
                  </a:extLst>
                </p14:cNvPr>
                <p14:cNvContentPartPr/>
                <p14:nvPr/>
              </p14:nvContentPartPr>
              <p14:xfrm>
                <a:off x="8871947" y="2694480"/>
                <a:ext cx="13680" cy="1137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CBB5E41F-2A24-46B1-B17A-C9908253902E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8867627" y="2690160"/>
                  <a:ext cx="223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FE8D20EC-D210-4F71-9184-5E91B40F1FB4}"/>
                    </a:ext>
                  </a:extLst>
                </p14:cNvPr>
                <p14:cNvContentPartPr/>
                <p14:nvPr/>
              </p14:nvContentPartPr>
              <p14:xfrm>
                <a:off x="8765027" y="2665320"/>
                <a:ext cx="162000" cy="13320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FE8D20EC-D210-4F71-9184-5E91B40F1FB4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8760707" y="2661000"/>
                  <a:ext cx="1706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B2FB8253-7BBE-4902-9FA6-D15A58193D64}"/>
                    </a:ext>
                  </a:extLst>
                </p14:cNvPr>
                <p14:cNvContentPartPr/>
                <p14:nvPr/>
              </p14:nvContentPartPr>
              <p14:xfrm>
                <a:off x="8977787" y="2722560"/>
                <a:ext cx="292680" cy="8244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B2FB8253-7BBE-4902-9FA6-D15A58193D64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8973467" y="2718240"/>
                  <a:ext cx="3013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76881BC6-4237-4788-B4DB-32F838532D1B}"/>
                    </a:ext>
                  </a:extLst>
                </p14:cNvPr>
                <p14:cNvContentPartPr/>
                <p14:nvPr/>
              </p14:nvContentPartPr>
              <p14:xfrm>
                <a:off x="9263987" y="2672520"/>
                <a:ext cx="150480" cy="11052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76881BC6-4237-4788-B4DB-32F838532D1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9259667" y="2668200"/>
                  <a:ext cx="1591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A8A32A7A-8B11-47D9-BF6C-2BABAF83D59E}"/>
                    </a:ext>
                  </a:extLst>
                </p14:cNvPr>
                <p14:cNvContentPartPr/>
                <p14:nvPr/>
              </p14:nvContentPartPr>
              <p14:xfrm>
                <a:off x="9405467" y="2595840"/>
                <a:ext cx="146160" cy="17928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A8A32A7A-8B11-47D9-BF6C-2BABAF83D59E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9401147" y="2591520"/>
                  <a:ext cx="15480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7682FE4-2D99-41CB-AD5D-EA000C289430}"/>
                    </a:ext>
                  </a:extLst>
                </p14:cNvPr>
                <p14:cNvContentPartPr/>
                <p14:nvPr/>
              </p14:nvContentPartPr>
              <p14:xfrm>
                <a:off x="9553067" y="2557680"/>
                <a:ext cx="285840" cy="28008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7682FE4-2D99-41CB-AD5D-EA000C289430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9548747" y="2553360"/>
                  <a:ext cx="29448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21FEC7BB-DFCF-4111-B9B6-720C04474E8D}"/>
                    </a:ext>
                  </a:extLst>
                </p14:cNvPr>
                <p14:cNvContentPartPr/>
                <p14:nvPr/>
              </p14:nvContentPartPr>
              <p14:xfrm>
                <a:off x="9069947" y="3018840"/>
                <a:ext cx="175680" cy="16308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21FEC7BB-DFCF-4111-B9B6-720C04474E8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9065627" y="3014520"/>
                  <a:ext cx="1843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ABE3E4EF-7BAB-4E00-95A9-8A1B6BFE1ED7}"/>
                    </a:ext>
                  </a:extLst>
                </p14:cNvPr>
                <p14:cNvContentPartPr/>
                <p14:nvPr/>
              </p14:nvContentPartPr>
              <p14:xfrm>
                <a:off x="9245987" y="3023880"/>
                <a:ext cx="84240" cy="11700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ABE3E4EF-7BAB-4E00-95A9-8A1B6BFE1ED7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9241667" y="3019560"/>
                  <a:ext cx="928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5E8C24D2-BEA0-477E-8D39-E611321620A9}"/>
                    </a:ext>
                  </a:extLst>
                </p14:cNvPr>
                <p14:cNvContentPartPr/>
                <p14:nvPr/>
              </p14:nvContentPartPr>
              <p14:xfrm>
                <a:off x="9356867" y="3038280"/>
                <a:ext cx="127440" cy="7632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5E8C24D2-BEA0-477E-8D39-E611321620A9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9352547" y="3033960"/>
                  <a:ext cx="13608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F323D59-8377-4105-8A42-CE09AE31FE02}"/>
                    </a:ext>
                  </a:extLst>
                </p14:cNvPr>
                <p14:cNvContentPartPr/>
                <p14:nvPr/>
              </p14:nvContentPartPr>
              <p14:xfrm>
                <a:off x="9498347" y="3016320"/>
                <a:ext cx="82080" cy="752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F323D59-8377-4105-8A42-CE09AE31FE02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9494027" y="3012000"/>
                  <a:ext cx="9072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2908E374-EA89-41AE-9FAC-AF5ACA475305}"/>
                    </a:ext>
                  </a:extLst>
                </p14:cNvPr>
                <p14:cNvContentPartPr/>
                <p14:nvPr/>
              </p14:nvContentPartPr>
              <p14:xfrm>
                <a:off x="9605987" y="2906520"/>
                <a:ext cx="276480" cy="16776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2908E374-EA89-41AE-9FAC-AF5ACA475305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9601667" y="2902200"/>
                  <a:ext cx="28512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AAC783B7-F1AA-4C74-9E5F-1187E55E4CC1}"/>
                    </a:ext>
                  </a:extLst>
                </p14:cNvPr>
                <p14:cNvContentPartPr/>
                <p14:nvPr/>
              </p14:nvContentPartPr>
              <p14:xfrm>
                <a:off x="9896507" y="2900040"/>
                <a:ext cx="62640" cy="10260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AAC783B7-F1AA-4C74-9E5F-1187E55E4CC1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9892187" y="2895720"/>
                  <a:ext cx="7128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B517B11-45FB-4707-8A2C-DBC7059B5D3D}"/>
                    </a:ext>
                  </a:extLst>
                </p14:cNvPr>
                <p14:cNvContentPartPr/>
                <p14:nvPr/>
              </p14:nvContentPartPr>
              <p14:xfrm>
                <a:off x="9963107" y="2896800"/>
                <a:ext cx="68400" cy="8100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B517B11-45FB-4707-8A2C-DBC7059B5D3D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9958787" y="2892480"/>
                  <a:ext cx="7704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32E31515-1464-4B37-9CEF-A56A7D5767B2}"/>
                    </a:ext>
                  </a:extLst>
                </p14:cNvPr>
                <p14:cNvContentPartPr/>
                <p14:nvPr/>
              </p14:nvContentPartPr>
              <p14:xfrm>
                <a:off x="10055627" y="2858280"/>
                <a:ext cx="77040" cy="684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32E31515-1464-4B37-9CEF-A56A7D5767B2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10051307" y="2853960"/>
                  <a:ext cx="856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D3291E62-D45F-4554-8B6E-E563EB7A57B4}"/>
                    </a:ext>
                  </a:extLst>
                </p14:cNvPr>
                <p14:cNvContentPartPr/>
                <p14:nvPr/>
              </p14:nvContentPartPr>
              <p14:xfrm>
                <a:off x="9796067" y="2825520"/>
                <a:ext cx="122040" cy="5940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D3291E62-D45F-4554-8B6E-E563EB7A57B4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9791747" y="2821200"/>
                  <a:ext cx="130680" cy="68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25454169-6D27-47FC-B994-7D049C9558AE}"/>
                  </a:ext>
                </a:extLst>
              </p14:cNvPr>
              <p14:cNvContentPartPr/>
              <p14:nvPr/>
            </p14:nvContentPartPr>
            <p14:xfrm>
              <a:off x="10582667" y="951000"/>
              <a:ext cx="668880" cy="1229760"/>
            </p14:xfrm>
          </p:contentPart>
        </mc:Choice>
        <mc:Fallback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25454169-6D27-47FC-B994-7D049C9558AE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10578347" y="946680"/>
                <a:ext cx="677520" cy="1238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23" name="Gruppieren 122">
            <a:extLst>
              <a:ext uri="{FF2B5EF4-FFF2-40B4-BE49-F238E27FC236}">
                <a16:creationId xmlns:a16="http://schemas.microsoft.com/office/drawing/2014/main" id="{00F2FDA9-AE6C-43CE-8B1D-A0B6D3831936}"/>
              </a:ext>
            </a:extLst>
          </p:cNvPr>
          <p:cNvGrpSpPr/>
          <p:nvPr/>
        </p:nvGrpSpPr>
        <p:grpSpPr>
          <a:xfrm>
            <a:off x="10820627" y="590640"/>
            <a:ext cx="179640" cy="374400"/>
            <a:chOff x="10820627" y="590640"/>
            <a:chExt cx="179640" cy="374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9132D3CB-6939-4C86-B3C6-6C1CD1DCC447}"/>
                    </a:ext>
                  </a:extLst>
                </p14:cNvPr>
                <p14:cNvContentPartPr/>
                <p14:nvPr/>
              </p14:nvContentPartPr>
              <p14:xfrm>
                <a:off x="10883267" y="590640"/>
                <a:ext cx="56520" cy="31464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9132D3CB-6939-4C86-B3C6-6C1CD1DCC447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878947" y="586320"/>
                  <a:ext cx="65160" cy="3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45364398-3364-4A20-A9B7-C680B419BA1B}"/>
                    </a:ext>
                  </a:extLst>
                </p14:cNvPr>
                <p14:cNvContentPartPr/>
                <p14:nvPr/>
              </p14:nvContentPartPr>
              <p14:xfrm>
                <a:off x="10820627" y="736800"/>
                <a:ext cx="179640" cy="22824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45364398-3364-4A20-A9B7-C680B419BA1B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0816307" y="732480"/>
                  <a:ext cx="188280" cy="236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60064413-6127-4316-825C-A12612AFC536}"/>
              </a:ext>
            </a:extLst>
          </p:cNvPr>
          <p:cNvGrpSpPr/>
          <p:nvPr/>
        </p:nvGrpSpPr>
        <p:grpSpPr>
          <a:xfrm>
            <a:off x="10668707" y="277080"/>
            <a:ext cx="698760" cy="183960"/>
            <a:chOff x="10668707" y="277080"/>
            <a:chExt cx="698760" cy="183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FD06E8AD-66C2-4850-9E7B-2159CCD62E65}"/>
                    </a:ext>
                  </a:extLst>
                </p14:cNvPr>
                <p14:cNvContentPartPr/>
                <p14:nvPr/>
              </p14:nvContentPartPr>
              <p14:xfrm>
                <a:off x="10668707" y="277080"/>
                <a:ext cx="131040" cy="18396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FD06E8AD-66C2-4850-9E7B-2159CCD62E65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0664387" y="272760"/>
                  <a:ext cx="13968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6D6D4A9D-2E28-4CFF-8030-C16D8B1087D4}"/>
                    </a:ext>
                  </a:extLst>
                </p14:cNvPr>
                <p14:cNvContentPartPr/>
                <p14:nvPr/>
              </p14:nvContentPartPr>
              <p14:xfrm>
                <a:off x="10807307" y="367440"/>
                <a:ext cx="171360" cy="6048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6D6D4A9D-2E28-4CFF-8030-C16D8B1087D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0802987" y="363120"/>
                  <a:ext cx="18000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15FA3A88-29E4-47E3-858B-AD32D159F1F0}"/>
                    </a:ext>
                  </a:extLst>
                </p14:cNvPr>
                <p14:cNvContentPartPr/>
                <p14:nvPr/>
              </p14:nvContentPartPr>
              <p14:xfrm>
                <a:off x="10967147" y="300840"/>
                <a:ext cx="400320" cy="9540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15FA3A88-29E4-47E3-858B-AD32D159F1F0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962827" y="296520"/>
                  <a:ext cx="408960" cy="104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09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3B72E058-393E-45E7-A363-DD295D9910A7}"/>
                  </a:ext>
                </a:extLst>
              </p14:cNvPr>
              <p14:cNvContentPartPr/>
              <p14:nvPr/>
            </p14:nvContentPartPr>
            <p14:xfrm>
              <a:off x="11234987" y="1145400"/>
              <a:ext cx="523080" cy="88560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3B72E058-393E-45E7-A363-DD295D9910A7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11230667" y="1141080"/>
                <a:ext cx="531720" cy="89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18CA21BE-EE17-435E-A58E-CDE8A827E4A0}"/>
              </a:ext>
            </a:extLst>
          </p:cNvPr>
          <p:cNvGrpSpPr/>
          <p:nvPr/>
        </p:nvGrpSpPr>
        <p:grpSpPr>
          <a:xfrm>
            <a:off x="11164427" y="1141440"/>
            <a:ext cx="876240" cy="972000"/>
            <a:chOff x="11164427" y="1141440"/>
            <a:chExt cx="876240" cy="972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B69C45CB-3D5E-48F1-AEE7-79BD1965D9A5}"/>
                    </a:ext>
                  </a:extLst>
                </p14:cNvPr>
                <p14:cNvContentPartPr/>
                <p14:nvPr/>
              </p14:nvContentPartPr>
              <p14:xfrm>
                <a:off x="11692187" y="1265640"/>
                <a:ext cx="72360" cy="56124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B69C45CB-3D5E-48F1-AEE7-79BD1965D9A5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1687867" y="1261320"/>
                  <a:ext cx="81000" cy="56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0B8AC8E0-97AB-4A52-B3C3-A5F47161D79D}"/>
                    </a:ext>
                  </a:extLst>
                </p14:cNvPr>
                <p14:cNvContentPartPr/>
                <p14:nvPr/>
              </p14:nvContentPartPr>
              <p14:xfrm>
                <a:off x="11738627" y="1261680"/>
                <a:ext cx="143640" cy="56700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0B8AC8E0-97AB-4A52-B3C3-A5F47161D79D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1734307" y="1257360"/>
                  <a:ext cx="152280" cy="57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00138FD2-6DE1-454F-982B-B89403AAD047}"/>
                    </a:ext>
                  </a:extLst>
                </p14:cNvPr>
                <p14:cNvContentPartPr/>
                <p14:nvPr/>
              </p14:nvContentPartPr>
              <p14:xfrm>
                <a:off x="11671307" y="1842360"/>
                <a:ext cx="154440" cy="1872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00138FD2-6DE1-454F-982B-B89403AAD047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1666987" y="1838040"/>
                  <a:ext cx="1630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15BBA20D-401C-4B37-8E22-F315F74E09B7}"/>
                    </a:ext>
                  </a:extLst>
                </p14:cNvPr>
                <p14:cNvContentPartPr/>
                <p14:nvPr/>
              </p14:nvContentPartPr>
              <p14:xfrm>
                <a:off x="11600387" y="1983480"/>
                <a:ext cx="90720" cy="9756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15BBA20D-401C-4B37-8E22-F315F74E09B7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1596067" y="1979160"/>
                  <a:ext cx="9936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B51D36FB-D81E-4791-AB82-8B46EE402A6F}"/>
                    </a:ext>
                  </a:extLst>
                </p14:cNvPr>
                <p14:cNvContentPartPr/>
                <p14:nvPr/>
              </p14:nvContentPartPr>
              <p14:xfrm>
                <a:off x="11732147" y="2005080"/>
                <a:ext cx="40680" cy="3420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B51D36FB-D81E-4791-AB82-8B46EE402A6F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11727827" y="2000760"/>
                  <a:ext cx="4932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5EE17221-0913-4D97-B0C0-862F3B1AF667}"/>
                    </a:ext>
                  </a:extLst>
                </p14:cNvPr>
                <p14:cNvContentPartPr/>
                <p14:nvPr/>
              </p14:nvContentPartPr>
              <p14:xfrm>
                <a:off x="11714867" y="1987080"/>
                <a:ext cx="79560" cy="11340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5EE17221-0913-4D97-B0C0-862F3B1AF667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1710547" y="1982760"/>
                  <a:ext cx="8820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0BAECA1A-A319-497D-95A4-0060E708D18A}"/>
                    </a:ext>
                  </a:extLst>
                </p14:cNvPr>
                <p14:cNvContentPartPr/>
                <p14:nvPr/>
              </p14:nvContentPartPr>
              <p14:xfrm>
                <a:off x="11808467" y="1978080"/>
                <a:ext cx="78480" cy="10800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0BAECA1A-A319-497D-95A4-0060E708D18A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1804147" y="1973760"/>
                  <a:ext cx="871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AD03D0B-3505-4464-8856-F380C0273E51}"/>
                    </a:ext>
                  </a:extLst>
                </p14:cNvPr>
                <p14:cNvContentPartPr/>
                <p14:nvPr/>
              </p14:nvContentPartPr>
              <p14:xfrm>
                <a:off x="11899187" y="1988160"/>
                <a:ext cx="69480" cy="12528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AD03D0B-3505-4464-8856-F380C0273E51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894867" y="1983840"/>
                  <a:ext cx="781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DABCB30D-C0A1-4AC7-B80C-3E4E070AD88A}"/>
                    </a:ext>
                  </a:extLst>
                </p14:cNvPr>
                <p14:cNvContentPartPr/>
                <p14:nvPr/>
              </p14:nvContentPartPr>
              <p14:xfrm>
                <a:off x="11929427" y="1959000"/>
                <a:ext cx="77400" cy="1368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DABCB30D-C0A1-4AC7-B80C-3E4E070AD88A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925107" y="1954680"/>
                  <a:ext cx="860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CDD5346B-D51C-473D-AD55-7D4B71EF7CFA}"/>
                    </a:ext>
                  </a:extLst>
                </p14:cNvPr>
                <p14:cNvContentPartPr/>
                <p14:nvPr/>
              </p14:nvContentPartPr>
              <p14:xfrm>
                <a:off x="11164427" y="1141440"/>
                <a:ext cx="876240" cy="9651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CDD5346B-D51C-473D-AD55-7D4B71EF7CFA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1160107" y="1137120"/>
                  <a:ext cx="884880" cy="973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31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9528C883-2CA3-49BE-BBBA-F07E3CF802A6}"/>
                  </a:ext>
                </a:extLst>
              </p14:cNvPr>
              <p14:cNvContentPartPr/>
              <p14:nvPr/>
            </p14:nvContentPartPr>
            <p14:xfrm>
              <a:off x="8737667" y="1507920"/>
              <a:ext cx="1964520" cy="651600"/>
            </p14:xfrm>
          </p:contentPart>
        </mc:Choice>
        <mc:Fallback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9528C883-2CA3-49BE-BBBA-F07E3CF802A6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8733347" y="1503600"/>
                <a:ext cx="1973160" cy="660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65FC7AD9-88BD-410D-A565-CF488A04B1C0}"/>
              </a:ext>
            </a:extLst>
          </p:cNvPr>
          <p:cNvGrpSpPr/>
          <p:nvPr/>
        </p:nvGrpSpPr>
        <p:grpSpPr>
          <a:xfrm>
            <a:off x="10818107" y="2379480"/>
            <a:ext cx="959040" cy="780120"/>
            <a:chOff x="10818107" y="2379480"/>
            <a:chExt cx="959040" cy="780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383B48C4-9FEA-4B32-A3D3-67A8F7A9B216}"/>
                    </a:ext>
                  </a:extLst>
                </p14:cNvPr>
                <p14:cNvContentPartPr/>
                <p14:nvPr/>
              </p14:nvContentPartPr>
              <p14:xfrm>
                <a:off x="11310227" y="2379480"/>
                <a:ext cx="466920" cy="8928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383B48C4-9FEA-4B32-A3D3-67A8F7A9B216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1305907" y="2375160"/>
                  <a:ext cx="47556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B94D900-1887-4340-AAF2-A95C6C06BE5C}"/>
                    </a:ext>
                  </a:extLst>
                </p14:cNvPr>
                <p14:cNvContentPartPr/>
                <p14:nvPr/>
              </p14:nvContentPartPr>
              <p14:xfrm>
                <a:off x="11252267" y="2684760"/>
                <a:ext cx="118440" cy="31644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B94D900-1887-4340-AAF2-A95C6C06BE5C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1247947" y="2680440"/>
                  <a:ext cx="12708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65AAD1A6-ABCF-4B0B-A6D0-F92C632E237E}"/>
                    </a:ext>
                  </a:extLst>
                </p14:cNvPr>
                <p14:cNvContentPartPr/>
                <p14:nvPr/>
              </p14:nvContentPartPr>
              <p14:xfrm>
                <a:off x="11229227" y="2531040"/>
                <a:ext cx="280800" cy="2156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65AAD1A6-ABCF-4B0B-A6D0-F92C632E237E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1224907" y="2526720"/>
                  <a:ext cx="28944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0C654491-9F54-4D43-BFAC-8FDC79935E51}"/>
                    </a:ext>
                  </a:extLst>
                </p14:cNvPr>
                <p14:cNvContentPartPr/>
                <p14:nvPr/>
              </p14:nvContentPartPr>
              <p14:xfrm>
                <a:off x="10818107" y="3027120"/>
                <a:ext cx="208440" cy="13248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0C654491-9F54-4D43-BFAC-8FDC79935E51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0813787" y="3022800"/>
                  <a:ext cx="21708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0FB73F3-7313-4A0D-8969-C5D9D57F28F0}"/>
                    </a:ext>
                  </a:extLst>
                </p14:cNvPr>
                <p14:cNvContentPartPr/>
                <p14:nvPr/>
              </p14:nvContentPartPr>
              <p14:xfrm>
                <a:off x="11003147" y="3002280"/>
                <a:ext cx="51840" cy="540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0FB73F3-7313-4A0D-8969-C5D9D57F28F0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0998827" y="2997960"/>
                  <a:ext cx="604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557B3EB1-F595-4F03-8117-8BBD7B0E735E}"/>
                    </a:ext>
                  </a:extLst>
                </p14:cNvPr>
                <p14:cNvContentPartPr/>
                <p14:nvPr/>
              </p14:nvContentPartPr>
              <p14:xfrm>
                <a:off x="11183507" y="2978880"/>
                <a:ext cx="300240" cy="14688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557B3EB1-F595-4F03-8117-8BBD7B0E735E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1179187" y="2974560"/>
                  <a:ext cx="308880" cy="155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4" name="Gruppieren 173">
            <a:extLst>
              <a:ext uri="{FF2B5EF4-FFF2-40B4-BE49-F238E27FC236}">
                <a16:creationId xmlns:a16="http://schemas.microsoft.com/office/drawing/2014/main" id="{32967596-230C-4D95-A1C4-FB63CD4A94C3}"/>
              </a:ext>
            </a:extLst>
          </p:cNvPr>
          <p:cNvGrpSpPr/>
          <p:nvPr/>
        </p:nvGrpSpPr>
        <p:grpSpPr>
          <a:xfrm>
            <a:off x="10487627" y="3289200"/>
            <a:ext cx="1197720" cy="1174680"/>
            <a:chOff x="10487627" y="3289200"/>
            <a:chExt cx="1197720" cy="1174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D92DEFB0-5B96-4E64-8A64-386A03E3FC53}"/>
                    </a:ext>
                  </a:extLst>
                </p14:cNvPr>
                <p14:cNvContentPartPr/>
                <p14:nvPr/>
              </p14:nvContentPartPr>
              <p14:xfrm>
                <a:off x="10673747" y="3299640"/>
                <a:ext cx="279720" cy="12384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D92DEFB0-5B96-4E64-8A64-386A03E3FC53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0669427" y="3295320"/>
                  <a:ext cx="28836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3A948A3F-F269-44C7-8A38-67146E89B099}"/>
                    </a:ext>
                  </a:extLst>
                </p14:cNvPr>
                <p14:cNvContentPartPr/>
                <p14:nvPr/>
              </p14:nvContentPartPr>
              <p14:xfrm>
                <a:off x="10927187" y="3310080"/>
                <a:ext cx="94680" cy="19764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3A948A3F-F269-44C7-8A38-67146E89B099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0922867" y="3305760"/>
                  <a:ext cx="1033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8C3D8E23-407C-4686-964A-0A3451D71F58}"/>
                    </a:ext>
                  </a:extLst>
                </p14:cNvPr>
                <p14:cNvContentPartPr/>
                <p14:nvPr/>
              </p14:nvContentPartPr>
              <p14:xfrm>
                <a:off x="11023307" y="3296040"/>
                <a:ext cx="452160" cy="20160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8C3D8E23-407C-4686-964A-0A3451D71F58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018987" y="3291720"/>
                  <a:ext cx="46080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893C4149-F45E-4F61-953E-84F95E7C145B}"/>
                    </a:ext>
                  </a:extLst>
                </p14:cNvPr>
                <p14:cNvContentPartPr/>
                <p14:nvPr/>
              </p14:nvContentPartPr>
              <p14:xfrm>
                <a:off x="11521547" y="3289200"/>
                <a:ext cx="163800" cy="5796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893C4149-F45E-4F61-953E-84F95E7C145B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1517227" y="3284880"/>
                  <a:ext cx="17244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A6627F15-DB7D-4DFA-B0C2-3F0DEC745C03}"/>
                    </a:ext>
                  </a:extLst>
                </p14:cNvPr>
                <p14:cNvContentPartPr/>
                <p14:nvPr/>
              </p14:nvContentPartPr>
              <p14:xfrm>
                <a:off x="10642067" y="3611760"/>
                <a:ext cx="71640" cy="17712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A6627F15-DB7D-4DFA-B0C2-3F0DEC745C03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0637747" y="3607440"/>
                  <a:ext cx="8028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E771CBA8-28EF-4867-A122-5FDE010E6DD3}"/>
                    </a:ext>
                  </a:extLst>
                </p14:cNvPr>
                <p14:cNvContentPartPr/>
                <p14:nvPr/>
              </p14:nvContentPartPr>
              <p14:xfrm>
                <a:off x="10854467" y="3600960"/>
                <a:ext cx="104400" cy="27252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E771CBA8-28EF-4867-A122-5FDE010E6DD3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0850147" y="3596640"/>
                  <a:ext cx="11304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AAC1F46E-64B2-418D-AE49-DCF724B5B3E0}"/>
                    </a:ext>
                  </a:extLst>
                </p14:cNvPr>
                <p14:cNvContentPartPr/>
                <p14:nvPr/>
              </p14:nvContentPartPr>
              <p14:xfrm>
                <a:off x="11006027" y="3695640"/>
                <a:ext cx="147240" cy="8100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AAC1F46E-64B2-418D-AE49-DCF724B5B3E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1001707" y="3690960"/>
                  <a:ext cx="15588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570C258-75F9-485D-8232-0341C76254DB}"/>
                    </a:ext>
                  </a:extLst>
                </p14:cNvPr>
                <p14:cNvContentPartPr/>
                <p14:nvPr/>
              </p14:nvContentPartPr>
              <p14:xfrm>
                <a:off x="11123387" y="3579720"/>
                <a:ext cx="263160" cy="19692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570C258-75F9-485D-8232-0341C76254DB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1119067" y="3575400"/>
                  <a:ext cx="27180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7FAED397-B411-4E4D-8614-C33229307420}"/>
                    </a:ext>
                  </a:extLst>
                </p14:cNvPr>
                <p14:cNvContentPartPr/>
                <p14:nvPr/>
              </p14:nvContentPartPr>
              <p14:xfrm>
                <a:off x="11409227" y="3674040"/>
                <a:ext cx="113040" cy="9864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7FAED397-B411-4E4D-8614-C33229307420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1404907" y="3669720"/>
                  <a:ext cx="12168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30B7628F-E52C-4724-B612-2A5D75E65F0E}"/>
                    </a:ext>
                  </a:extLst>
                </p14:cNvPr>
                <p14:cNvContentPartPr/>
                <p14:nvPr/>
              </p14:nvContentPartPr>
              <p14:xfrm>
                <a:off x="10601747" y="3992280"/>
                <a:ext cx="77400" cy="15480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30B7628F-E52C-4724-B612-2A5D75E65F0E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0597427" y="3987960"/>
                  <a:ext cx="8604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9F42403C-4974-4299-83F4-00727C84F497}"/>
                    </a:ext>
                  </a:extLst>
                </p14:cNvPr>
                <p14:cNvContentPartPr/>
                <p14:nvPr/>
              </p14:nvContentPartPr>
              <p14:xfrm>
                <a:off x="10745747" y="3940800"/>
                <a:ext cx="313200" cy="1965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9F42403C-4974-4299-83F4-00727C84F497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0741427" y="3936480"/>
                  <a:ext cx="3218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F7E39EE9-9CC3-4FEE-9CE2-D262180CEC3E}"/>
                    </a:ext>
                  </a:extLst>
                </p14:cNvPr>
                <p14:cNvContentPartPr/>
                <p14:nvPr/>
              </p14:nvContentPartPr>
              <p14:xfrm>
                <a:off x="11138867" y="3949800"/>
                <a:ext cx="123120" cy="21852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F7E39EE9-9CC3-4FEE-9CE2-D262180CEC3E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1134547" y="3945480"/>
                  <a:ext cx="131760" cy="22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29F5748A-0498-4BD1-A353-9BBDD6AD9102}"/>
                    </a:ext>
                  </a:extLst>
                </p14:cNvPr>
                <p14:cNvContentPartPr/>
                <p14:nvPr/>
              </p14:nvContentPartPr>
              <p14:xfrm>
                <a:off x="11265227" y="4069680"/>
                <a:ext cx="79560" cy="8532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29F5748A-0498-4BD1-A353-9BBDD6AD9102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11260907" y="4065360"/>
                  <a:ext cx="882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97E62C41-B0B8-4CA9-ADDF-2515C3302A56}"/>
                    </a:ext>
                  </a:extLst>
                </p14:cNvPr>
                <p14:cNvContentPartPr/>
                <p14:nvPr/>
              </p14:nvContentPartPr>
              <p14:xfrm>
                <a:off x="11364947" y="3964920"/>
                <a:ext cx="107640" cy="18504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97E62C41-B0B8-4CA9-ADDF-2515C3302A56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11360627" y="3960600"/>
                  <a:ext cx="11628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C198E29F-83CB-441B-A9FB-A92CFA1CA13D}"/>
                    </a:ext>
                  </a:extLst>
                </p14:cNvPr>
                <p14:cNvContentPartPr/>
                <p14:nvPr/>
              </p14:nvContentPartPr>
              <p14:xfrm>
                <a:off x="11504987" y="4013160"/>
                <a:ext cx="112320" cy="13896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C198E29F-83CB-441B-A9FB-A92CFA1CA13D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11500667" y="4008840"/>
                  <a:ext cx="1209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CCF1C822-B3D5-4E36-A992-0578523DAD39}"/>
                    </a:ext>
                  </a:extLst>
                </p14:cNvPr>
                <p14:cNvContentPartPr/>
                <p14:nvPr/>
              </p14:nvContentPartPr>
              <p14:xfrm>
                <a:off x="10612547" y="4314840"/>
                <a:ext cx="14760" cy="14004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CCF1C822-B3D5-4E36-A992-0578523DAD3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10608227" y="4310520"/>
                  <a:ext cx="2340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6A5DC819-BF87-4701-82AE-4C591A0EBCD7}"/>
                    </a:ext>
                  </a:extLst>
                </p14:cNvPr>
                <p14:cNvContentPartPr/>
                <p14:nvPr/>
              </p14:nvContentPartPr>
              <p14:xfrm>
                <a:off x="10487627" y="4276680"/>
                <a:ext cx="178920" cy="17820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6A5DC819-BF87-4701-82AE-4C591A0EBCD7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10483307" y="4272360"/>
                  <a:ext cx="1875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62FCE52-B3FF-4E47-B98E-5EA5BBD8A979}"/>
                    </a:ext>
                  </a:extLst>
                </p14:cNvPr>
                <p14:cNvContentPartPr/>
                <p14:nvPr/>
              </p14:nvContentPartPr>
              <p14:xfrm>
                <a:off x="10713707" y="4233120"/>
                <a:ext cx="219960" cy="23076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62FCE52-B3FF-4E47-B98E-5EA5BBD8A979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10709387" y="4228800"/>
                  <a:ext cx="22860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353466B9-3ED2-4A01-8E7B-7BA678A9CD28}"/>
                    </a:ext>
                  </a:extLst>
                </p14:cNvPr>
                <p14:cNvContentPartPr/>
                <p14:nvPr/>
              </p14:nvContentPartPr>
              <p14:xfrm>
                <a:off x="10924667" y="4258320"/>
                <a:ext cx="23040" cy="504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353466B9-3ED2-4A01-8E7B-7BA678A9CD28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10920347" y="4254000"/>
                  <a:ext cx="316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D8FD2AD7-F67C-4847-B087-C41BA0A4F63C}"/>
                    </a:ext>
                  </a:extLst>
                </p14:cNvPr>
                <p14:cNvContentPartPr/>
                <p14:nvPr/>
              </p14:nvContentPartPr>
              <p14:xfrm>
                <a:off x="10993787" y="4282080"/>
                <a:ext cx="99720" cy="12132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D8FD2AD7-F67C-4847-B087-C41BA0A4F63C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10989467" y="4277760"/>
                  <a:ext cx="10836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CDEE2250-3FB7-4BEF-AB11-33616365715D}"/>
                    </a:ext>
                  </a:extLst>
                </p14:cNvPr>
                <p14:cNvContentPartPr/>
                <p14:nvPr/>
              </p14:nvContentPartPr>
              <p14:xfrm>
                <a:off x="11126987" y="4285320"/>
                <a:ext cx="41040" cy="9684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CDEE2250-3FB7-4BEF-AB11-33616365715D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11122667" y="4281000"/>
                  <a:ext cx="4968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17AFD03F-1ED0-41C2-A5B3-FC708550891E}"/>
                    </a:ext>
                  </a:extLst>
                </p14:cNvPr>
                <p14:cNvContentPartPr/>
                <p14:nvPr/>
              </p14:nvContentPartPr>
              <p14:xfrm>
                <a:off x="11188547" y="4198200"/>
                <a:ext cx="183600" cy="18324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17AFD03F-1ED0-41C2-A5B3-FC708550891E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11184227" y="4193880"/>
                  <a:ext cx="19224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3E6EE787-3F89-419F-BA9B-8F9530DFBFDA}"/>
                    </a:ext>
                  </a:extLst>
                </p14:cNvPr>
                <p14:cNvContentPartPr/>
                <p14:nvPr/>
              </p14:nvContentPartPr>
              <p14:xfrm>
                <a:off x="11459987" y="4164360"/>
                <a:ext cx="7560" cy="13176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3E6EE787-3F89-419F-BA9B-8F9530DFBFDA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11455667" y="4160040"/>
                  <a:ext cx="162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EBB28821-9493-4428-95DE-DC178D2A62DD}"/>
                    </a:ext>
                  </a:extLst>
                </p14:cNvPr>
                <p14:cNvContentPartPr/>
                <p14:nvPr/>
              </p14:nvContentPartPr>
              <p14:xfrm>
                <a:off x="11479427" y="4399440"/>
                <a:ext cx="360" cy="36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EBB28821-9493-4428-95DE-DC178D2A62DD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1475107" y="43951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56607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Microsoft Office PowerPoint</Application>
  <PresentationFormat>Breitbild</PresentationFormat>
  <Paragraphs>264</Paragraphs>
  <Slides>24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Sparkasse Rg</vt:lpstr>
      <vt:lpstr>Symbol</vt:lpstr>
      <vt:lpstr>Times New Roman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540</cp:revision>
  <dcterms:created xsi:type="dcterms:W3CDTF">2019-02-11T10:45:01Z</dcterms:created>
  <dcterms:modified xsi:type="dcterms:W3CDTF">2026-03-26T10:46:37Z</dcterms:modified>
</cp:coreProperties>
</file>