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66" r:id="rId3"/>
    <p:sldId id="267" r:id="rId4"/>
    <p:sldId id="268" r:id="rId5"/>
    <p:sldId id="269" r:id="rId6"/>
    <p:sldId id="277" r:id="rId7"/>
    <p:sldId id="271" r:id="rId8"/>
    <p:sldId id="270" r:id="rId9"/>
    <p:sldId id="260" r:id="rId10"/>
    <p:sldId id="273" r:id="rId11"/>
    <p:sldId id="274" r:id="rId12"/>
    <p:sldId id="278" r:id="rId13"/>
    <p:sldId id="899" r:id="rId14"/>
    <p:sldId id="900" r:id="rId15"/>
    <p:sldId id="901" r:id="rId16"/>
    <p:sldId id="902" r:id="rId17"/>
    <p:sldId id="903" r:id="rId18"/>
    <p:sldId id="1402" r:id="rId19"/>
    <p:sldId id="1403" r:id="rId20"/>
    <p:sldId id="904" r:id="rId21"/>
    <p:sldId id="905" r:id="rId22"/>
    <p:sldId id="906" r:id="rId23"/>
    <p:sldId id="907" r:id="rId2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27:17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1 240 13229,'268'0'3463,"784"-4"-2149,-251-38 208,-205 7 320,2469-32-641,-434 39 753,-716-35-1527,-542 86-342,-1263-13-100,1222 67-888,-1026-78 1077,373 14 154,-690-23-4476,-14-16-2456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8:24.7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1 428 10890,'0'0'6657,"11"0"-6278,24-3-168,0-2 0,-1-2 0,58-17-1,-49 11-142,0 2 0,72-8 0,-10 17 188,193 20 0,-13 3 844,365-62 1590,-137 0-1456,185 41-1116,341-18 41,-890 5-139,1083-62 280,118 20-97,-962 29-144,662-57 64,-483 52 3176,-544 34-2999,-23-3-292,1 1 0,-1-1 0,0 0 0,0 0 0,0 0 0,0 0 0,0 0 0,0 1 0,0-1 0,0 0 0,0 0 0,0 0 0,0 0 0,0 1 0,0-1 0,0 0 0,0 0 0,0 0 0,0 1 0,0-1 0,0 0 0,0 0 0,0 0 0,0 0 0,0 1 0,0-1 0,0 0 0,0 0 0,0 0 0,0 0 0,0 0 0,0 1 0,0-1 0,-1 0 0,1 0 0,0 0 0,0 0 0,0 0 0,0 0 0,0 1 0,-1-1 0,1 0 0,0 0 0,0 0 0,0 0 0,0 0 0,0 0 0,-1 0 0,1 0 0,0 0 0,0 0 0,-1 0 0,-3 2-150,-1 0-1,1 0 1,-1 0 0,0-1-1,0 0 1,-8 1 0,7-1-1007,-1-1 0,0 0 1,0 0-1,0-1 0,-13-2 1,-17-11-6449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3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14574,'0'0'11515,"-7"14"-8601,-1 3-2396,0 1 0,2 0 0,0 1 0,1-1 0,0 1-1,-2 33 1,5-30-389,1-11-127,0 0-1,1 0 1,0 0 0,1 0-1,2 13 1,-3-23-2,0 0 0,1-1 0,-1 1 0,0 0 0,1 0 0,-1-1 0,1 1 0,-1 0 0,1 0 0,-1-1 0,1 1 0,0 0 0,-1-1 0,1 1 0,0-1 0,-1 1 0,1-1 0,0 1 0,0-1 0,-1 0 0,1 1 0,0-1 0,0 0 0,0 0 0,0 1 0,0-1 0,-1 0 0,1 0 0,0 0 0,0 0 0,0 0 0,0 0 0,0 0 0,-1-1 0,1 1 0,0 0 0,0 0 0,1-1 0,1 0 0,0 0 0,0 0 0,0 0 0,-1-1 0,1 1 0,0-1 0,0 0 0,-1 0 0,4-3 0,54-66-49,-47 52 24,2 1 0,0 1 0,1 0 0,0 1 0,1 1 0,32-22 0,-47 36 26,-1 0 0,1 0 1,0 0-1,-1 0 0,1 1 0,0-1 0,-1 0 1,1 1-1,0-1 0,0 1 0,-1 0 1,1-1-1,0 1 0,0 0 0,0 0 1,-1 0-1,1 0 0,0 1 0,0-1 1,3 1-1,-4 0 3,0 0 0,0 0 0,0 0-1,0 0 1,0 0 0,0 0 0,0 1 0,0-1 0,0 0 0,0 0 0,0 1 0,-1-1 0,1 1-1,-1-1 1,1 0 0,-1 1 0,0-1 0,1 1 0,-1 1 0,1 8 16,-1-1 0,0 1 0,-1-1 0,0 1 0,-4 18 0,0-9-386,-1 0-1,-1 0 1,-1-1-1,-16 29 1,21-41-166,-1-1 0,1 0 0,-1 0 0,-1-1 0,1 1 0,-1-1 0,0 0 0,0 0 0,0 0 0,-1-1 0,1 1 0,-1-2 0,0 1 0,0 0 0,-1-1 0,1-1 0,-9 4 0,-17-4-20090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4.4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8936,'0'0'17601,"2"8"-16320,17 41 107,3 0 1,30 50-1,-3-7-689,-28-48-627,77 138-59,-97-180-103,0 0-1,1 0 1,-1 1 0,1-1-1,-1-1 1,1 1 0,0 0 0,0 0-1,0-1 1,0 1 0,0-1-1,0 1 1,0-1 0,0 0-1,1 0 1,-1 0 0,3 1-1,-3-2-19,-1-1-1,0 1 0,1 0 0,-1-1 0,0 1 1,1-1-1,-1 0 0,0 1 0,0-1 0,0 0 1,0 0-1,1 1 0,-1-1 0,0 0 0,0 0 0,-1 0 1,1 0-1,0-1 0,0 1 0,0 0 0,-1 0 1,1 0-1,-1-1 0,1 1 0,-1 0 0,1-1 0,-1 1 1,0 0-1,1-1 0,-1-1 0,5-21-3620,-1 0-1,1-28 1,-1-9-5574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4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29 208 11435,'0'0'5322,"0"9"-1814,-13 76 1697,7-57-4339,2 1 0,0-1-1,2 1 1,3 48 0,-1-76-868,0-1 1,0 1-1,0-1 1,0 1-1,0-1 1,0 1-1,0-1 1,0 1-1,0-1 1,0 1-1,0-1 1,1 1-1,-1-1 1,0 1-1,0-1 1,1 1-1,-1-1 0,0 1 1,0-1-1,1 0 1,-1 1-1,1-1 1,-1 0-1,0 1 1,1-1-1,-1 0 1,1 1-1,-1-1 1,1 0-1,-1 0 1,0 1-1,1-1 1,-1 0-1,1 0 1,-1 0-1,1 0 1,-1 0-1,1 0 1,0 0-1,-1 0 0,1 0 1,-1 0-1,1 0 1,-1 0-1,1 0 1,-1 0-1,1 0 1,-1 0-1,1-1 1,-1 1-1,1 0 1,-1 0-1,0-1 1,1 1-1,-1 0 1,1-1-1,-1 1 1,0 0-1,1-1 1,-1 0-1,22-25 106,-15 8-74,-2 0 1,0-1 0,-1 0 0,2-20 0,-3 19-11,0-1 0,2 1 0,7-24 0,-11 43-22,-1 0 0,0-1-1,1 1 1,-1 0-1,1 0 1,-1 0-1,1 0 1,0-1-1,-1 1 1,1 0 0,0 0-1,0 0 1,0 1-1,-1-1 1,1 0-1,0 0 1,0 0-1,0 1 1,1-1-1,-1 0 1,0 1 0,0-1-1,2 0 1,-1 1-5,-1 0 1,0 1 0,1-1 0,-1 0-1,0 1 1,1-1 0,-1 1 0,0 0-1,0-1 1,0 1 0,1 0 0,-1-1-1,0 1 1,0 0 0,0 0 0,0 0-1,-1 0 1,2 1 0,5 7-12,-1 1-1,0-1 1,8 19 0,-6-8 151,23 43 726,-30-61-790,1 0-1,-1 1 1,0-1-1,1 0 1,0 0-1,-1 0 0,1-1 1,0 1-1,0 0 1,0-1-1,0 1 1,0-1-1,0 1 0,1-1 1,-1 0-1,0 0 1,1 0-1,-1 0 1,1-1-1,-1 1 0,5 0 1,-5-1-57,0-1 0,0 1 0,0-1 0,-1 0 0,1 1 0,0-1 0,-1 0 0,1 0 0,-1 0 0,1 0 0,-1 0 0,1 0 0,-1 0 0,0-1-1,1 1 1,-1-1 0,0 1 0,0 0 0,0-1 0,0 0 0,1-1 0,16-42 189,-15 35-190,35-135-11,-14 49 0,-24 94-4,0 0 1,1 0-1,0 0 1,-1 0-1,1 0 0,0 0 1,0 0-1,0 0 1,1 0-1,-1 0 0,0 1 1,1-1-1,-1 1 0,1-1 1,-1 1-1,3-2 1,-3 2-1,0 1 0,1 0 0,-1-1 1,0 1-1,0 0 0,1 0 0,-1 0 0,0 0 1,0 0-1,1 1 0,-1-1 0,0 0 1,0 0-1,1 1 0,-1-1 0,0 1 0,0-1 1,0 1-1,0 0 0,0-1 0,0 1 1,0 0-1,0 0 0,0-1 0,0 1 0,0 0 1,0 0-1,0 2 0,3 1 34,3 4-340,1-1 0,-1 1 0,2-1-1,-1-1 1,12 8 0,-19-13 74,1 0 1,0-1-1,-1 1 1,1 0 0,0 0-1,0-1 1,0 1-1,-1-1 1,1 0-1,0 1 1,0-1-1,0 0 1,0 0 0,0 0-1,0 0 1,0-1-1,0 1 1,-1 0-1,1-1 1,0 0-1,0 1 1,0-1 0,-1 0-1,1 0 1,0 0-1,-1 0 1,1 0-1,-1 0 1,1 0-1,-1 0 1,1-1 0,-1 1-1,0-1 1,0 1-1,0-1 1,0 1-1,1-3 1,34-65-8792,-15 23 304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5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42 521 5637,'0'0'14937,"-6"9"-11707,1 2-2752,-1 1 0,1 0 1,1-1-1,0 2 0,1-1 0,0 0 0,1 1 1,1-1-1,-1 1 0,2 0 0,1 15 1,-1-27-479,0 0 0,0 0 0,0-1 0,0 1 0,0 0 0,0-1 0,0 1 0,0 0 0,0-1-1,0 1 1,1 0 0,-1-1 0,0 1 0,0 0 0,1-1 0,-1 1 0,1-1 0,-1 1 0,0-1 0,1 1 0,-1 0 0,1-1 0,-1 0 0,1 1 0,0-1 0,-1 1 0,1-1 0,-1 0 0,1 1 0,0-1 0,-1 0 0,1 0 0,0 1 0,-1-1 0,1 0 0,0 0 0,-1 0 0,1 0 0,0 0 0,-1 0 0,1 0 0,0 0 0,-1 0 0,1 0 0,0 0 0,0-1 0,-1 1 0,2-1 0,0 0 0,0 0 0,1 0 0,-1-1 0,0 1 0,0-1 0,0 1 0,0-1 0,-1 0 0,1 0 0,0 0 1,-1 0-1,3-3 0,4-11 7,0-2 0,-2 1 0,0-1 0,0 0 0,-2 0 0,0 0 0,1-20 0,0-132 38,-5 149-24,0 13-11,0 1-1,-1-1 1,1 0-1,-1 1 1,-1-1-1,0 1 1,0-1-1,-5-11 1,6 59-282,4-7 460,0-1 1,12 44-1,-11-61 69,0 0 0,1-1 0,1 1 0,0-2 0,0 1 0,2 0 0,12 16 0,-19-28-247,0 0 0,1 0 0,0 0 0,0 0 0,-1 0 0,1 0 0,0 0 0,1-1 0,-1 1 1,0-1-1,0 0 0,1 1 0,-1-1 0,0 0 0,1 0 0,-1-1 0,1 1 0,-1-1 0,1 1 0,0-1 0,-1 0 1,1 1-1,0-1 0,-1-1 0,1 1 0,-1 0 0,1-1 0,0 1 0,-1-1 0,1 0 0,-1 0 0,0 0 1,1 0-1,-1 0 0,4-3 0,0 0 7,0-1 0,-1 0-1,1 0 1,-1 0 0,-1-1 0,1 1 0,-1-1 0,1 0 0,-2-1 0,1 1 0,4-12 0,-2-8 3,0-1 0,-2 0 0,-2 1 1,1-42-1,-3 68-20,0 5 0,0 0 0,1 0 0,0 0 0,0 0 0,0 0 0,0 0 0,1 0 0,0 0 0,0-1 0,0 1 0,1-1 0,0 1 0,0-1 0,0 0 0,0 0 0,0 0 0,1-1 0,0 1 0,0-1 0,0 0 0,0 0 0,0 0 0,0 0 0,1-1 0,0 0 0,-1 0 0,1 0 0,0 0 0,0-1 0,0 0 0,0 0 0,0 0 0,0-1 0,0 1 0,0-1 0,0-1 0,1 1 0,-1-1 0,0 1 0,0-2 0,0 1 0,0 0 0,-1-1 0,1 0 0,0 0 0,-1 0 0,1-1 0,-1 0 0,0 1 0,0-2 0,0 1 0,7-7 0,-10 9 0,1 0 0,-1 0 0,0-1 0,1 1 0,-1 0 0,0-1 0,0 1 0,0 0 0,0-1 0,0 0 0,0 1 0,-1-1 0,1 1 0,0-1 0,-1 0 0,0 1 0,1-1 0,-1 0 0,0 0 0,0 1 0,0-1 0,0 0 0,0 0 0,0 1 0,0-1 0,0 0 0,-1 0 0,1 1 0,-1-1 0,0 0 0,1 1 0,-1-1 0,0 1 0,0-1 0,0 1 0,0-1 0,0 1 0,0 0 0,0-1 0,0 1 0,-1 0 0,-1-1 0,-6-5 0,-1 1 0,-1 0 0,1 0 0,-1 1 0,-14-4 0,7 1 0,7 4 0,0-1 0,0 0 0,1-1 0,0 0 0,0-1 0,-11-9 0,19 14 0,0 0 0,0 0 0,1 0 0,-1 0 0,0 0 0,1 0 0,0 0 0,-1-1 0,1 1 0,0 0 0,0-1 0,0 1 0,1-1 0,-1 1 0,1-1 0,-1 0 0,1 1 0,0-1 0,0 0 0,0 1 0,0-1 0,0 1 0,1-1 0,-1 0 0,1 1 0,0-1 0,0 1 0,0-1 0,0 1 0,0 0 0,0-1 0,1 1 0,-1 0 0,4-4 0,9-10 19,0 0-1,1 1 1,1 1 0,35-24-1,8-8-720,-51 37-1479,-24 6-10275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5.8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0 252 18289,'0'0'5125,"3"-74"-3331,30 41-577,10-3-737,5 5-383,3 0-642,-6 5-2722,-10 6-7623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6.3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42 7591,'0'0'8584,"-7"-8"-4649,-22-25-1421,52 58 378,44 48 793,113 101-2874,-176-170-806,1 0 0,0 0 0,1-1 0,-1 0 0,11 5 0,-15-8-1,0 1 0,0-1 0,0 0 0,0 1 0,0-1 0,0 0 0,-1 0 0,1 0 0,0 0 0,0 0 0,0 0 0,0 0 0,0 0 0,0-1 0,0 1 0,0 0 0,-1-1 0,1 1 0,0 0 0,0-1 0,0 1 0,0-1 0,-1 1 0,1-1 0,0 1 0,-1-1 0,1 0 0,0 1 0,-1-1 0,1 0 0,-1 1 0,1-1 0,-1 0 0,1 0 0,-1 0 0,1 0 0,-1 1 0,0-1 0,0 0 0,1 0 0,-1 0 0,0 0 0,0 0 0,0 0 0,0-1 0,3-25 194,-2 0 0,0-1 0,-2 1 0,-5-36-1,1 9-182,5 54-21,-1 0 0,1 0 1,0-1-1,0 1 0,0 0 1,0-1-1,0 1 1,-1 0-1,1-1 0,0 1 1,0 0-1,0-1 1,0 1-1,0 0 0,0 0 1,0-1-1,0 1 1,0 0-1,1-1 0,-1 1 1,0 0-1,0-1 1,0 1-1,0 0 0,0-1 1,0 1-1,1 0 0,-1 0 1,0-1-1,0 1 1,0 0-1,1 0 0,-1-1 1,0 1-1,0 0 1,1 0-1,-1 0 0,0-1 1,1 1-1,-1 0 1,0 0-1,0 0 0,1 0 1,-1 0-1,0 0 1,1 0-1,-1 0 0,0 0 1,1 0-1,17 13-96,14 28 154,9 30 2,12 16-226,-53-86 122,0-1 0,1 0 0,-1 1 0,0-1 0,0 0 0,0 1 0,0-1 0,1 0 0,-1 1 0,0-1 0,0 0 0,1 0 0,-1 1 1,0-1-1,0 0 0,1 0 0,-1 0 0,0 1 0,1-1 0,-1 0 0,0 0 0,1 0 0,-1 0 0,0 0 0,1 0 0,-1 0 0,1 0 0,-1 0 0,0 0 0,1 0 0,-1 0 0,0 0 0,1 0 0,-1 0 0,0 0 0,1 0 0,5-14-1610,-4-25-1370,-2 37 2704,0-42-4815,0-7-2680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6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5 375 17040,'0'14'2936,"-2"39"-312,0-8-431,1 0 1,8 57-1,-7-100-2170,0-1 1,0 0 0,0 1 0,0-1 0,0 0 0,1 0 0,-1 0 0,0 1 0,1-1 0,-1 0-1,1 0 1,-1 0 0,1 0 0,0 0 0,0 0 0,-1 0 0,1 0 0,0 0 0,0 0 0,0 0-1,0 0 1,0 0 0,0-1 0,0 1 0,0 0 0,0-1 0,0 1 0,1-1 0,-1 1 0,2-1-1,-2 0-15,1 0 0,-1-1 0,1 1-1,-1-1 1,1 0 0,-1 1-1,1-1 1,-1 0 0,1 0 0,-1 0-1,0 0 1,0 0 0,1 0-1,-1 0 1,0 0 0,0-1 0,0 1-1,0 0 1,0-1 0,-1 1-1,1 0 1,1-4 0,5-12 163,-1 0 0,0-1 1,-1 1-1,-1-1 0,0-1 1,0-26-1,-3-113 50,1 175-627,1-1 0,0 0-1,1 0 1,1 0 0,0-1 0,2 0 0,-1 0 0,2 0 0,0-1 0,0 0-1,2 0 1,11 12 0,-21-25 253,1 0 0,0 0 0,-1 0 0,1-1 0,0 1 0,0 0 0,0-1 0,0 1 0,0 0 0,-1-1 0,1 1 0,0-1 0,0 1 0,1-1 0,-1 0 0,0 0 0,0 1 0,0-1 0,0 0 0,0 0 0,0 0 0,0 0 0,0 0 0,0 0 0,0 0 0,0-1 0,2 1 1,-2-1-28,1 0 0,-1-1 0,0 1 1,0 0-1,0-1 0,0 1 1,0 0-1,0-1 0,0 1 0,0-1 1,-1 0-1,1 1 0,0-1 1,-1 0-1,1-2 0,1-11-609,0 0-1,0 0 0,-2-17 0,0 25 453,0-30-396,-1 0-1,-2 0 1,-2 0 0,-11-40 0,9 51 1193,-1 0 0,-15-30 0,14 38 707,-1-1 0,0 1-1,-19-22 1,17 30 799,7 17 257,8 22-588,5 0-1045,2-1 0,1 0 0,1 0-1,1-1 1,1-1 0,2 0 0,24 32 0,-38-57-563,-1 1 1,0-1-1,0 1 0,0-1 1,1 1-1,-1-1 1,1 1-1,-1-1 0,1 0 1,-1 0-1,1 0 0,0 0 1,0 0-1,-1 0 1,1-1-1,0 1 0,0 0 1,0-1-1,0 0 0,0 1 1,0-1-1,0 0 0,0 0 1,0 0-1,0 0 1,0 0-1,0-1 0,0 1 1,0-1-1,-1 1 0,1-1 1,0 1-1,0-1 1,0 0-1,-1 0 0,1 0 1,0 0-1,1-2 0,6-5 170,-1-1 0,0 0 0,-1 0 0,0 0-1,9-17 1,11-13 75,-27 39-272,54-52-495,-52 50 475,0 0-1,0 0 1,0 0 0,0 1-1,1-1 1,-1 1-1,1-1 1,-1 1 0,1 0-1,0 0 1,-1 0 0,1 0-1,0 1 1,0-1 0,0 1-1,-1 0 1,1 0 0,0-1-1,0 2 1,0-1-1,0 0 1,-1 1 0,1-1-1,3 2 1,-5 0 55,1 0 0,-1 0 0,1 0 0,-1 0 0,0 0 0,1 0 0,-1 0 0,0 1 0,-1-1 0,1 0 0,0 1 0,-1-1 0,1 1 0,-1-1 0,0 1 0,0-1 0,0 1 0,0 3 0,-5 48 1409,2-43-1397,-1 1 1,0-1-1,-1 0 0,0 0 1,-1-1-1,0 0 1,-1 0-1,0 0 1,0-1-1,-12 12 1,15-17-43,0 1 0,-1-1 0,1 0 0,-1 0 0,0-1 0,0 1 1,0-1-1,0 0 0,-1 0 0,1-1 0,-1 1 0,0-1 1,0-1-1,0 1 0,0-1 0,0 0 0,0 0 0,0-1 1,0 0-1,0 0 0,-11-1 0,16 0-72,0 1 1,-1 0-1,1-1 0,0 1 1,0-1-1,0 1 1,0-1-1,-1 0 0,1 1 1,0-1-1,0 0 0,0 0 1,1 0-1,-1 0 0,0 0 1,0 0-1,0 0 1,1 0-1,-1 0 0,0 0 1,1 0-1,-1 0 0,1-1 1,-1-1-1,1 0-324,-1 0 0,1-1 0,0 1 0,0 0 0,0 0 0,1-1 0,-1 1 0,1 0 0,2-5 0,0-3-1214,2 1 0,-1 0-1,1 0 1,12-16 0,14-12-4209,4 0-2156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7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79 329 17681,'0'0'13869,"-9"-4"-13810,6 3-58,1 0 1,-1-1 1,0 1 0,0 0 0,0 0-1,0 0 1,0 1 0,0-1 0,0 1-1,-4-1 1,6 2-9,-1-1 0,1 1 0,-1-1 0,1 1 0,0-1-1,-1 1 1,1 0 0,0 0 0,0-1 0,-1 1 0,1 0 0,0 0-1,0 0 1,0 0 0,0 1 0,0-1 0,0 0 0,0 0 0,1 0-1,-1 1 1,0-1 0,1 1 0,-1-1 0,1 0 0,-1 1 0,1-1-1,0 1 1,-1 1 0,-1 6-89,1 0 0,-1 1 0,2-1 0,-1 0 0,1 1 0,0-1 0,1 1 0,0-1 0,4 12 0,-5-18 64,1 0-1,0 1 1,0-1-1,0 0 1,1 0-1,-1 1 1,1-1-1,-1 0 1,1-1-1,0 1 1,1 0-1,-1 0 1,0-1-1,1 1 1,-1-1 0,1 0-1,0 0 1,0 0-1,-1 0 1,2 0-1,-1-1 1,0 1-1,0-1 1,0 0-1,1 0 1,-1 0-1,6 1 1,-6-3 20,0 1-1,0 0 1,0-1-1,-1 0 1,1 0-1,0 1 1,0-2-1,0 1 1,-1 0-1,1 0 1,-1-1-1,1 0 1,-1 1-1,1-1 1,-1 0-1,0 0 1,0 0-1,0-1 1,0 1-1,0 0 1,-1-1-1,1 1 0,-1-1 1,1 0-1,1-5 1,3-7-82,0 0-1,-1 0 1,5-22-1,-6 17-1,-1 0 0,2-34-1,-5 48 138,0 0 0,0 0 0,0 0 0,-1 0-1,0 0 1,0 1 0,-1-1 0,1 0-1,-1 0 1,0 1 0,-1-1 0,1 1 0,-5-7-1,7 12-33,-1-1-1,1 1 1,0 0-1,0 0 1,0-1-1,0 1 1,0 0-1,0 0 0,0 0 1,0-1-1,0 1 1,0 0-1,-1 0 1,1 0-1,0-1 1,0 1-1,0 0 1,0 0-1,-1 0 0,1 0 1,0 0-1,0-1 1,0 1-1,-1 0 1,1 0-1,0 0 1,0 0-1,-1 0 1,1 0-1,0 0 1,0 0-1,0 0 0,-1 0 1,1 0-1,0 0 1,0 0-1,-1 0 1,1 0-1,0 0 1,0 0-1,-1 0 1,1 0-1,0 0 0,0 0 1,0 0-1,-1 1 1,1-1-1,0 0 1,0 0-1,0 0 1,-1 0-1,1 0 1,0 1-1,0-1 0,0 0 1,0 0-1,0 0 1,-1 1-1,1-1 1,0 0-1,0 0 1,0 1-1,-1 24 114,8 28 94,-4-43-90,9 29 598,-11-37-628,-1 0-1,1-1 1,0 1-1,0 0 1,0-1 0,0 1-1,0-1 1,0 1-1,0-1 1,0 1 0,0-1-1,1 0 1,-1 1-1,1-1 1,-1 0 0,4 1-1,-5-2-88,1 0 1,-1 0-1,1 0 0,-1 0 0,1 0 1,-1 0-1,1-1 0,-1 1 0,1 0 1,0 0-1,-1-1 0,0 1 0,1 0 1,-1-1-1,1 1 0,-1 0 1,1-1-1,-1 1 0,0-1 0,1 1 1,-1-1-1,0 1 0,1 0 0,-1-1 1,0 1-1,0-1 0,0 0 0,1 1 1,-1-2-1,7-20 55,-6 18-59,32-131-573,-33 134 567,1 0 0,-1 0 0,0 0 1,0 0-1,1 1 0,-1-1 0,0 0 0,1 0 0,-1 0 1,1 0-1,-1 0 0,1 1 0,0-1 0,-1 0 0,1 0 1,0 1-1,0-1 0,-1 0 0,1 1 0,0-1 1,0 1-1,0-1 0,0 1 0,-1 0 0,1-1 0,0 1 1,0 0-1,0 0 0,0-1 0,0 1 0,0 0 1,0 0-1,0 0 0,0 0 0,0 0 0,0 0 0,0 1 1,0-1-1,0 0 0,0 0 0,0 1 0,0-1 1,0 0-1,-1 1 0,1-1 0,0 1 0,0-1 0,0 1 1,-1 0-1,1-1 0,0 1 0,0 0 0,-1-1 1,1 2-1,7 6 27,0 0 0,-1 1 0,10 16 1,-12-18 61,6 11 65,-9-14-118,0-1 1,0 1-1,0-1 1,0 0-1,0 1 0,1-1 1,-1 0-1,1 0 0,0-1 1,0 1-1,0 0 0,0-1 1,6 3-1,-8-5-32,1 0 0,-1-1 0,0 1 0,0-1 0,0 1 0,0-1 0,0 1 0,0-1 0,0 0 0,0 1 0,0-1 0,0 0 0,0 0 0,0 0 0,-1 0 0,1 0 0,0 0 0,-1 0 0,1 0 0,-1 0 0,1 0 0,-1 0 0,1 0 0,-1 0 0,0-1 0,1 1 0,-1 0 0,0 0 0,0 0 0,0-3 0,1 0 0,19-83 0,-14 56 0,1 1 0,21-57 0,-28 86 0,0-1 0,1 0 1,0 1-1,-1-1 0,1 0 0,0 1 0,0-1 1,0 1-1,0 0 0,0-1 0,0 1 0,0 0 1,1-1-1,-1 1 0,0 0 0,1 0 1,-1 0-1,1 0 0,-1 0 0,3 0 0,-3 1 1,1 0-1,-1 0 0,0 1 0,0-1 1,0 0-1,0 1 0,0-1 0,0 1 1,0-1-1,0 1 0,0 0 0,0-1 1,0 1-1,0 0 0,0 0 0,-1 0 1,1 0-1,0 0 0,0 0 0,-1 0 1,1 0-1,0 1 0,6 13-7,0-1 1,-2 1-1,7 22 0,-8-22-19,8 17-768,-3-11-6387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8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13036,'0'0'11948,"2"54"-11212,22-4-447,8 4-1,10 5-224,2-1-448,1-8-962,-3-12-1152,-4-11-321,-8-8-1665,-14-9-3652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8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38 554 17360,'-6'-16'1517,"-1"-5"-822,0 0 0,2-1 0,0 1 1,2-1-1,0 0 0,1-1 1,3-42-1,2 46-259,1-1 0,1 1-1,0 0 1,2 0 0,0 1 0,1 0 0,1 0-1,19-28 1,-21 36-391,0 0 0,0 1 0,1 0-1,1 0 1,-1 0 0,1 1 0,0 1 0,1-1-1,0 1 1,0 1 0,1 0 0,0 1 0,0 0 0,0 0-1,16-4 1,-22 9-45,-1-1 0,0 0 0,1 1 0,-1 0 0,1 0 0,-1 0 0,1 1 0,-1-1 0,0 1 0,1 0 0,-1 0 0,0 1 0,0-1 0,0 1 0,0 0 0,0 0-1,0 0 1,0 1 0,-1-1 0,1 1 0,-1 0 0,0 0 0,1 0 0,-1 1 0,-1-1 0,1 1 0,-1-1 0,1 1 0,-1 0 0,3 7 0,4 12 78,0-1 0,-2 2 0,-1-1 0,6 36 0,-7-27 72,7 29 170,17 78 182,-25-124-471,1-1-1,0 0 1,1 0-1,1 0 1,0-1-1,17 24 1,-22-34-39,0-1 1,0 1-1,0-1 0,0 0 0,0 0 1,0 0-1,1 0 0,-1 0 0,1 0 1,0 0-1,-1-1 0,1 0 0,0 1 1,0-1-1,0 0 0,0 0 0,0-1 1,0 1-1,3 0 0,-3-1-97,0-1 0,0 1-1,0-1 1,0 0 0,0 0-1,0 0 1,-1 0 0,1 0-1,0-1 1,-1 1 0,1-1-1,-1 0 1,1 1 0,-1-1-1,0 0 1,3-3-1,2-5-1172,0 1-1,0-1 1,-1 0-1,0 0 1,-1 0-1,0-1 0,-1 0 1,5-18-1,3-30-10572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9:29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14734,'10'3'961,"48"15"-598,1-4 0,0-2 0,88 7 0,503 2 1681,-232-10-389,1344-34 1372,760-48-1986,-2286 71-950,2221-26 2274,-919 34 656,-1479-6-3128,44 1 88,-34-2-2839,-56-2-1194,-10-5-2487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9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0 278 16303,'0'0'2547,"9"3"-1704,-7-2-816,0-1-1,0 1 0,0 0 1,0-1-1,0 1 0,0-1 1,0 0-1,0 0 0,0 0 1,0 0-1,1 0 0,-1 0 1,0 0-1,0-1 1,0 1-1,0-1 0,0 1 1,0-1-1,0 0 0,0 0 1,0 0-1,0 0 0,2-2 1,0-2 179,0 0 1,1 0 0,-2 0 0,1-1-1,0 0 1,-1 1 0,0-1 0,3-10-1,3-7 748,-1-1 0,6-26-1,-12 39-401,0 1 0,0 0 0,-1-1 0,-1 1 0,0-1 0,0 1 0,-3-19 0,2 28-500,1 0 1,0 0-1,-1 0 1,1 0 0,-1 0-1,1 1 1,-1-1 0,1 0-1,-1 0 1,1 1 0,-1-1-1,0 0 1,0 1 0,1-1-1,-1 0 1,0 1 0,0-1-1,0 1 1,1-1-1,-1 1 1,0 0 0,0-1-1,0 1 1,0 0 0,0 0-1,0 0 1,0-1 0,0 1-1,0 0 1,0 0 0,0 0-1,0 1 1,0-1 0,0 0-1,0 0 1,0 0-1,-1 1 1,-1 0 77,0 0 1,0 0-1,-1 0 1,1 1-1,0-1 0,0 1 1,1 0-1,-1-1 1,-5 6-1,2 1-167,1 0-1,-1 0 1,1 1-1,1 0 1,0 0-1,0 0 1,1 1-1,0-1 1,0 1-1,1-1 1,1 1 0,-1 0-1,2 0 1,-1 0-1,2 12 1,-1-8-51,1 1 0,1 0 0,0-1 0,1 1 0,1-1 0,0 0 0,1 0 0,0 0 0,12 20 0,-15-30-35,0-1-1,0 0 0,0 0 0,1-1 1,-1 1-1,1 0 0,0-1 1,0 1-1,-1-1 0,1 0 0,1 0 1,-1 0-1,4 1 0,-5-2-19,-1-1-1,1 0 1,0 0-1,0 1 1,0-1-1,-1 0 1,1 0-1,0-1 1,0 1-1,0 0 1,-1 0-1,1-1 1,0 1-1,0-1 1,-1 0-1,1 0 1,0 1-1,-1-1 1,1 0-1,-1 0 1,1 0-1,-1-1 1,1 1-1,-1 0 1,0 0-1,0-1 1,0 1-1,2-3 1,5-8-1095,-1-1 0,0 0 1,0 0-1,-2 0 1,6-19-1,8-34-4463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9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12 755 6822,'0'0'13176,"-2"14"-10977,-2 1-2058,2 1 0,0-1 1,1 1-1,0 0 0,2 0 0,0-1 0,0 1 0,5 18 1,-4-29-132,0 6 97,1 0 1,1-1-1,0 1 0,0-1 1,1 1-1,1-1 1,-1-1-1,12 15 0,-17-24-101,1 1-1,-1-1 0,1 0 1,0 1-1,0-1 0,-1 0 1,1 1-1,0-1 0,0 0 0,-1 1 1,1-1-1,0 0 0,0 0 1,-1 0-1,1 0 0,0 0 1,0 0-1,0 0 0,-1 0 0,1 0 1,0-1-1,0 1 0,0 0 1,-1 0-1,1-1 0,0 1 1,-1 0-1,1-1 0,0 1 0,-1-1 1,1 1-1,0-1 0,-1 1 1,2-1-1,23-28 393,-8 10-416,-13 16-5,1 0 0,0 0 0,-1 0 0,1 1 0,0 0-1,0 0 1,1 0 0,-1 0 0,0 1 0,1 0 0,-1 0-1,0 0 1,1 1 0,-1 0 0,1 0 0,-1 0 0,1 1 0,-1-1-1,1 1 1,-1 1 0,0-1 0,0 1 0,1 0 0,-1 0-1,0 0 1,7 5 0,-1 1 25,-1-1-1,1 2 1,-1-1 0,0 1-1,-1 1 1,0 0 0,-1 0-1,0 1 1,13 22 0,-11-13 143,0 0 0,-1 1 0,-2 0 0,0 1 0,6 35 0,-10-41 534,-2 0 0,0 0 0,0 0-1,-2 0 1,-1 16 0,2-30-646,0-1 0,0 0 1,0 1-1,-1-1 0,1 1 0,0-1 0,0 0 0,-1 1 1,1-1-1,-1 0 0,1 1 0,-1-1 0,1 0 0,-1 0 0,0 1 1,0-1-1,0 0 0,0 0 0,0 0 0,0 0 0,0 0 1,0 0-1,0 0 0,0 0 0,0-1 0,0 1 0,-1 0 1,1-1-1,0 1 0,-1-1 0,1 1 0,0-1 0,-1 0 1,1 0-1,-1 1 0,1-1 0,0 0 0,-1 0 0,1 0 0,-1 0 1,1-1-1,-2 1 0,-1-2-48,0 1 0,0-1 0,0 1 0,1-1 0,-1-1 1,1 1-1,-1 0 0,1-1 0,0 1 0,0-1 0,0 0 0,0 0 0,-3-5 0,-7-12-55,2-1 0,0 0-1,1 0 1,1-2 0,0 1 0,-8-42-1,-16-151-547,21 112 506,8 74 94,-6-40-243,-28-108 1,33 164 358,2 16 196,6 21-105,2-3-193,2 0-1,1-1 0,0 0 1,1 0-1,1-1 0,1 0 1,18 24-1,-28-41 1,1 0-1,-1-1 1,0 1-1,1 0 1,-1-1 0,1 1-1,-1-1 1,1 0-1,0 1 1,-1-1 0,1 0-1,0 0 1,0 0-1,0 0 1,0-1 0,0 1-1,0 0 1,4 0-1,-5-1 22,0-1 0,0 1 0,0-1 0,1 1 0,-1-1 0,0 1-1,0-1 1,0 0 0,0 1 0,0-1 0,0 0 0,-1 0 0,1 0 0,0 1-1,0-1 1,0 0 0,-1 0 0,1 0 0,0-1 0,-1 1 0,1 0-1,-1 0 1,1-1 0,2-9 146,0 1 0,-1 0-1,0-1 1,-1 0 0,1-17-1,-2 23-139,1-41 114,-6-58 0,3 92-117,0-1-1,0 1 0,-1-1 1,-1 1-1,0 0 1,0 0-1,-1 0 1,-1 1-1,-11-18 0,17 29-19,0 0 0,0-1 0,0 1 0,0-1 0,-1 1 0,1 0 0,0-1 0,0 1 0,0 0-1,-1-1 1,1 1 0,0 0 0,0-1 0,-1 1 0,1 0 0,0 0 0,-1-1 0,1 1 0,0 0 0,-1 0-1,1-1 1,0 1 0,-1 0 0,1 0 0,-1 0 0,1 0 0,0 0 0,-1 0 0,1 0 0,-1 0-1,1 0 1,0 0 0,-1 0 0,1 0 0,-1 0 0,1 0 0,0 0 0,-1 0 0,1 0 0,-1 0-1,1 1 1,-5 18-117,6 30 9,2-25 165,12 45 0,-12-60-15,-1 0 1,2-1-1,-1 1 1,1-1-1,0 0 1,1 0-1,-1 0 1,9 9-1,-12-16-42,0 0-1,0 0 0,0-1 1,-1 1-1,1 0 0,1 0 0,-1-1 1,0 1-1,0-1 0,0 1 1,0-1-1,0 1 0,1-1 1,-1 0-1,0 1 0,0-1 1,0 0-1,1 0 0,-1 0 0,0 0 1,0 0-1,1 0 0,-1 0 1,0-1-1,0 1 0,0 0 1,1-1-1,-1 1 0,0-1 0,0 1 1,0-1-1,0 0 0,0 1 1,0-1-1,0 0 0,0 0 1,0 0-1,0 1 0,0-1 0,-1 0 1,1 0-1,1-2 0,5-6 33,-1-1 0,0 1 0,8-20 0,-7 15-12,2-3 25,51-84-160,-54 93 94,0 0 0,0 0-1,1 0 1,0 1 0,0 0-1,1 0 1,0 1 0,0 0-1,10-6 1,-15 11 24,0 0-1,0 0 1,1 0 0,-1 0 0,0 1 0,0-1-1,0 1 1,0 0 0,1 0 0,-1 0 0,0 0-1,0 1 1,0-1 0,0 1 0,0 0 0,0 0-1,0 0 1,0 0 0,0 0 0,0 1 0,4 2-1,11 4 118,-39-48 1231,8 22-1349,-80-103 38,83 110-67,-1 0 1,0 1-1,-1 0 1,0 1-1,0 0 0,-1 1 1,-26-13-1,8 11-3709,-3-3-7201,11-4 7406,-23-19 276,8 6 2742,14 9 6230,60 22-4829,0 1-5123,-15-2-2481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0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17 363 24311,'-17'-5'6187,"34"20"-4814,4 3-1523,-15-13 207,-2 1-114,1-1 0,0 0 0,0 0 0,0 0 0,1-1 0,-1 0 0,1 0 0,0 0 0,0-1 0,1 0 0,-1 0 0,1 0 0,-1-1 0,1 0 0,8 1 1,-13-3 54,0-1 1,0 0 0,0 0 0,0 0-1,0 0 1,0 0 0,0 0 0,0-1 0,0 1-1,-1-1 1,1 1 0,-1-1 0,1 0 0,-1 1-1,1-1 1,-1 0 0,0 0 0,0 0 0,0 0-1,0 0 1,0 0 0,0 0 0,-1-1 0,1 1-1,-1 0 1,0 0 0,1-3 0,10-71 155,-10 68-152,2-143 751,-3 151-756,0-1 1,-1 1-1,1 0 1,0 0-1,0 0 0,0 0 1,0-1-1,0 1 0,0 0 1,0 0-1,0 0 1,0 0-1,0-1 0,0 1 1,0 0-1,0 0 0,0 0 1,0 0-1,1-1 1,-1 1-1,0 0 0,0 0 1,0 0-1,0 0 1,0 0-1,0-1 0,0 1 1,0 0-1,0 0 0,1 0 1,-1 0-1,0 0 1,0 0-1,0 0 0,0 0 1,0-1-1,1 1 0,-1 0 1,0 0-1,0 0 1,0 0-1,0 0 0,1 0 1,-1 0-1,0 0 0,0 0 1,0 0-1,0 0 1,1 0-1,-1 0 0,9 8-207,7 10 58,-10-9 30,0-1 0,1 0 1,0 0-1,0-1 0,1 0 1,10 7-1,-17-13 57,1 0-1,-1 1 1,1-1-1,0-1 1,-1 1-1,1 0 1,0 0 0,-1 0-1,1-1 1,0 1-1,0-1 1,0 0-1,0 1 1,0-1 0,-1 0-1,1 0 1,0 0-1,0 0 1,0-1 0,0 1-1,0 0 1,-1-1-1,1 0 1,0 1-1,0-1 1,-1 0 0,1 0-1,0 1 1,-1-2-1,1 1 1,-1 0-1,1 0 1,-1 0 0,1-1-1,-1 1 1,0 0-1,0-1 1,0 1-1,0-1 1,2-3 0,4-9-267,-1-1 0,0 0 0,-1 0 0,-1-1 0,-1 0 0,0 1 0,-1-1 1,1-30-1,4-25-2917,-1 91 586,2 4 3255,-2-3 107,0 0 0,2-1-1,0 0 1,1 0 0,1-1 0,1 0-1,0-1 1,23 27 0,-19-27-540,2-1 0,0-1 0,2 0 0,30 20 0,-31-25-90,-4-2-23,0 0-1,0 1 1,24 24 0,-35-31 164,0 0 0,0 1 0,0 0 0,-1 0 0,1 0 0,-1 0 0,0 0 0,0 0 0,-1 0 0,1 1 0,-1-1 0,0 1 0,0-1 0,0 1 0,-1-1 0,0 1 0,1 0 0,-2-1 0,0 7 0,1-9-171,-1-1 0,1 0 0,-1 0 0,0 1 0,0-1 0,0 0 0,0 0 0,0 0 0,0 0 0,0 0 0,0 0-1,0 0 1,0-1 0,0 1 0,0 0 0,-1-1 0,1 1 0,0 0 0,-1-1 0,1 0 0,0 1 0,-1-1 0,1 0 0,0 1 0,-1-1 0,1 0-1,-1 0 1,-1-1 0,-45-3 658,37 1-697,1-1 0,0 0 0,0-1 0,0 0 0,0-1 0,1 0 0,0 0 0,0-1 0,0 0 0,1-1 0,0 0 0,-11-16 0,11 15 0,1-1 0,0-1 0,1 1 0,0-1 0,0 0 0,1-1 0,1 1 0,0-1 0,1 0 0,0 0 0,-2-17 0,8-44-2914,1 52-619,0 0 1,16-40 0,-3 16-7780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1.0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 24759,'0'0'4047,"-9"3"-1063,8-2-2922,-2-1-27,0 1 0,0 1 1,-1-1-1,1 0 0,0 1 0,1-1 0,-1 1 1,0 0-1,0 0 0,1 0 0,-1 0 0,1 0 1,0 1-1,-1-1 0,1 1 0,0 0 0,1 0 0,-1-1 1,0 1-1,1 0 0,0 0 0,-1 0 0,1 1 1,0-1-1,0 5 0,0 0-87,0-1 0,0 1 1,1-1-1,0 1 0,1-1 0,-1 1 0,2-1 1,-1 1-1,1-1 0,4 12 0,-5-17 28,1 1 0,-1-1-1,1 0 1,0 0 0,-1 0-1,1 0 1,0 0 0,0 0-1,1 0 1,-1-1 0,0 1-1,1-1 1,-1 1 0,0-1 0,1 0-1,0 0 1,-1 0 0,1 0-1,0-1 1,-1 1 0,1-1-1,0 1 1,0-1 0,-1 0-1,1 0 1,0 0 0,0-1 0,-1 1-1,1-1 1,0 1 0,-1-1-1,5-1 1,4-3-284,0 1-1,0-1 1,-1-1-1,1 0 0,-1-1 1,-1 1-1,11-11 1,-13 11 35,-1 0 0,1 1 0,1-1 0,-1 1 0,1 1 1,0-1-1,0 2 0,0-1 0,0 1 0,1 0 0,-1 0 0,1 1 0,11-1 0,-19 3 293,-1 0 0,1 1 0,0-1 0,0 0 0,-1 1 0,1-1 0,0 0-1,0 1 1,-1-1 0,1 1 0,-1 0 0,1-1 0,0 1 0,-1-1 0,1 1 0,-1 0-1,1-1 1,-1 1 0,0 0 0,1 0 0,-1-1 0,0 1 0,1 0 0,-1 0-1,0-1 1,0 1 0,0 0 0,0 0 0,0 0 0,0 0 0,0 1 0,-1 33 632,1-28-489,-1 4-121,-1 1-1,0-1 0,0 1 1,-1-1-1,-6 14 0,-17 26-3139,0-12-3890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1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6278,'0'0'17200,"4"14"-15748,26 67 217,4-2 0,47 81 0,-53-106-1332,-16-30-146,-7-13-156,0-1 1,0 1-1,1-1 0,1 0 0,-1-1 0,15 16 1,-20-24-37,0 0-1,0-1 1,0 1 0,-1 0 0,1-1 0,0 1-1,0-1 1,0 0 0,0 1 0,0-1 0,0 1 0,0-1-1,0 0 1,0 0 0,0 0 0,0 0 0,0 0-1,1 0 1,-1 0 0,0 0 0,0 0 0,0 0 0,0 0-1,0-1 1,0 1 0,0 0 0,0-1 0,0 1 0,0-1-1,-1 1 1,1-1 0,0 1 0,0-1 0,0 0-1,0 0 1,-1 1 0,1-1 0,0 0 0,-1 0 0,1 0-1,0-1 1,24-45 106,-20 35-43,3-4 19,3-10-110,2 1 0,1 0-1,18-24 1,-29 44-11,0 1 0,0-1 0,1 1 0,-1 0 0,1 0 1,0 1-1,0-1 0,0 1 0,1 0 0,-1 0 0,1 0 0,0 1 1,0-1-1,0 1 0,0 0 0,0 1 0,0-1 0,1 1 0,-1 0 1,0 0-1,1 1 0,-1 0 0,6 0 0,-9 0 47,1 1 0,-1 0-1,0 0 1,1 0 0,-1 0 0,0 1-1,0-1 1,0 0 0,0 1 0,0-1-1,0 1 1,0 0 0,-1 0 0,1 0-1,0 0 1,-1 0 0,0 0 0,1 0-1,-1 0 1,0 0 0,0 1 0,0-1-1,-1 0 1,1 1 0,0-1 0,-1 5-1,3 7 242,-1 1 0,-1 0 0,-1 19 0,0-26-66,-1 10-77,-2 0 0,0 0 0,-1-1 0,-1 1 0,-1-1 0,0 0 0,-1-1 0,-1 1 0,0-1 0,-1-1 0,-1 0 0,-1 0 0,0-1 0,-17 18 0,24-28-98,1-1 0,-1 0 0,0 0 0,0 0 0,0 0 1,0 0-1,0-1 0,-1 0 0,1 0 0,-1 0 0,1 0 0,-7 1 0,10-3-19,-1 0-1,0 0 1,0 0-1,1 0 1,-1 0-1,0-1 1,0 1 0,1 0-1,-1-1 1,0 1-1,1-1 1,-1 0-1,1 1 1,-1-1-1,1 0 1,-1 0 0,1 0-1,-1 0 1,1 0-1,0-1 1,0 1-1,-1 0 1,1-1-1,0 1 1,0 0 0,0-1-1,1 1 1,-1-1-1,0 0 1,1 1-1,-1-1 1,1 0-1,-1 1 1,1-1 0,-1 0-1,1-2 1,-3-13-1970,1 0 1,0-1-1,2 1 1,0-1 0,4-27-1,7-7-6164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2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28 195 19186,'0'0'10922,"6"-11"-10425,-1 3-371,-1-1-1,0 0 1,0-1-1,-1 1 1,-1-1-1,0 1 1,2-12-1,-4 17-77,1 0 0,-1-1 0,0 1-1,0 0 1,-1-1 0,1 1 0,-1 0 0,0-1-1,0 1 1,0 0 0,-1 0 0,1 0-1,-1 0 1,0 0 0,0 0 0,-1 1 0,1-1-1,-1 0 1,0 1 0,1 0 0,-2 0-1,-2-3 1,5 5-46,1 1 0,-1-1 0,1 1 0,-1 0 0,1-1-1,-1 1 1,1-1 0,-1 1 0,1 0 0,-1 0 0,1-1 0,-1 1-1,0 0 1,1 0 0,-1 0 0,1-1 0,-1 1 0,0 0 0,1 0-1,-1 0 1,0 0 0,1 0 0,-1 0 0,1 1 0,-1-1 0,0 0 0,1 0-1,-1 0 1,0 1 0,-7 17 15,10 33-30,-2-45 12,3 19-28,1 0 1,2 0-1,0 0 0,2-1 1,0 0-1,2 0 0,14 26 0,-23-48-42,0 1-1,0-1 0,1 0 0,-1 0 0,0 0 0,1 0 0,0 0 0,-1 0 0,1 0 0,0-1 0,0 1 0,0-1 0,0 1 0,0-1 0,1 0 1,-1 0-1,0 0 0,0 0 0,1 0 0,-1 0 0,1 0 0,2-1 0,-3 0-139,0 0-1,0-1 1,1 1-1,-1-1 1,0 0-1,0 0 1,-1 1-1,1-1 1,0-1-1,0 1 1,0 0-1,-1 0 1,1-1-1,0 1 1,-1-1-1,0 1 1,1-1-1,-1 0 1,0 1-1,0-1 1,1 0-1,-2 0 1,1 0-1,0 0 1,1-3-1,9-32-5692,-4-5-3711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2.4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14478,'0'0'13207,"12"-7"-12748,-11 7-458,7-6 38,0 1 1,1 1 0,0 0-1,0 0 1,1 1 0,11-4 0,-17 7-31,-1-1 1,0 1 0,1 0 0,-1 0 0,0 0 0,1 0 0,-1 0 0,0 1-1,1 0 1,-1-1 0,0 1 0,0 1 0,0-1 0,0 0 0,0 1 0,0-1-1,0 1 1,0 0 0,0 0 0,-1 0 0,1 0 0,-1 1 0,1-1 0,-1 1-1,0-1 1,0 1 0,2 4 0,2 4 116,-1 1 0,0 0 0,-1 0 0,0 0 1,-1 0-1,0 1 0,-1-1 0,0 1 0,-1 20 0,-7 116 175,5-147-299,-11 87-60,32-119-6,-6 6 174,64-115 714,-34 44-3712,-37 70-296,-6 10-2585,-3 7-2383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2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0 175 19891,'0'0'7495,"75"-52"-7207,-42 27-160,-2-1-128,0 0-1889,-5 0-2500,-6 7-3202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3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15246,'0'0'6198,"4"10"-4788,10 22 339,2-1 0,1 0 1,31 40-1,33 34-1048,-59-84-688,-13-18-111,-10-17-63,-1 10-147,-1-1 0,1 1 0,0 0-1,-1 0 1,0 0 0,0 1 0,0-1 0,-1 1 0,1-1 0,-6-3-1,-8-5-3988,1 2-3433,8 5-1073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4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24 349 12204,'-1'0'353,"0"0"0,0 0 1,0 0-1,0 0 1,0 0-1,0 0 1,0 0-1,0 0 1,0 0-1,0 0 1,1-1-1,-1 1 1,0 0-1,0-1 1,0 1-1,0-1 0,0 1 1,1-1-1,-1 1 1,0-1-1,0 1 1,1-1-1,-2-1 1,1-23 1589,1 21-1890,0-1 224,1 0 0,-1 0 0,1 1 0,0-1 0,1 0 0,-1 1 0,1-1 1,0 1-1,0-1 0,0 1 0,1 0 0,0 0 0,0 0 0,0 0 0,0 0 0,0 1 0,7-6 0,-8 7-230,1 1-1,-1 0 0,1 0 1,0-1-1,-1 2 0,1-1 1,0 0-1,0 0 0,-1 1 1,1-1-1,0 1 0,0 0 1,0 0-1,0 0 0,-1 1 1,1-1-1,0 0 0,0 1 1,0 0-1,-1 0 0,1 0 1,0 0-1,-1 0 0,1 0 1,-1 1-1,1-1 0,-1 1 1,0 0-1,0-1 0,0 1 1,3 4-1,7 5 55,-1 1 0,-1 1-1,0 0 1,0 0 0,-2 1 0,14 28 0,-8-10 500,-3 0 0,11 43 0,-27-96-226,1 5-132,0 0 1,-12-28-1,-87-141-243,37 73 0,66 112 1,0-1 0,0 1 0,0 0 0,0-1 0,0 1 0,0 0 0,0-1 0,0 1 0,1 0 0,-1-1 0,0 1 0,0 0 0,0 0 0,0-1 0,0 1 0,0 0 0,1 0 0,-1-1 0,0 1 0,0 0 0,1 0 0,-1-1 0,0 1 0,0 0 0,0 0 0,1 0 0,-1 0 0,0-1 0,1 1 0,-1 0 0,0 0 0,0 0 0,1 0 0,-1 0 0,0 0 0,1 0 0,-1 0 0,0 0 0,1 0 0,-1 0 0,0 0 0,1 0 0,-1 0 0,0 0 0,0 0 0,1 0 0,-1 0 0,0 0 0,1 0 0,-1 1 0,17 0-545,-17-1 460,3 1-286,-1-1 0,1 0 0,-1 0 0,1 0 0,-1-1 0,0 1 0,1 0 0,-1-1 0,0 0 0,1 1 0,-1-1 0,0 0 0,0 0 0,1-1 0,-1 1 0,0 0 0,0-1 0,2-1 0,-1-1-506,0 0 0,0 0 0,0 0 0,-1 0-1,1 0 1,-1-1 0,0 1 0,2-8 0,8-27-5477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4:46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14350,'0'0'7399,"15"52"-7111,-4-24-128,1 8-96,3-1-32,1 3-32,-1-3-1057,-2 1-801,-7-3-128,-5-4 129,-1-10-321,0-4-1666,-10-12-4228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4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89 10186,'-7'-11'3128,"-2"-5"-1914,-9-14 329,-3-2 2613,27 45-726,1 10-2526,2 4-503,31 69 1707,22 54 399,99 170 0,-160-318-2475,0 1 0,0-1 1,1 0-1,-1 1 1,1-1-1,-1 0 0,1 0 1,0 0-1,0 0 1,0-1-1,0 1 0,0 0 1,0-1-1,5 2 0,-7-3-27,1 0 0,-1 0 0,0 0 0,1 0 0,-1 0 0,1 0 0,-1 0 0,1 0 0,-1 0 0,0 0 0,1 0 0,-1-1 0,1 1 0,-1 0 0,0 0 0,1-1 0,-1 1 0,1 0 0,-1 0 0,0-1 0,1 1 0,-1 0 0,0-1 0,0 1 0,1-1 0,-1 1 0,0 0 0,0-1 0,6-26 48,-4-34-53,-2 0 0,-16-114 0,-42-115 0,57 287-18,-5-19-3098,4 43-3541,2 10-1873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5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19603,'0'0'5188,"61"27"-2945,-31-27-994,-3 0-224,4 0-801,-2 0-128,0 5-673,-7 4-1472,-5-2-1219,-7-2-3490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5.5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1 340 16111,'0'0'2728,"8"0"-721,4-1-1745,0-1 0,-1 0-1,1 0 1,-1-1-1,0 0 1,0-1-1,0-1 1,0 0 0,-1 0-1,0-1 1,0 0-1,16-13 1,-16 11-351,-1-2 0,0 1 0,0-1 0,-1-1 0,0 1 0,0-2 0,-1 1 0,6-15 0,-10 19 118,0 0 1,0 0 0,-1-1 0,0 0-1,0 1 1,-1-1 0,0 0-1,0 0 1,-1 0 0,0 0 0,-1 0-1,1 1 1,-1-1 0,-1 0 0,-2-8-1,3 13 132,0 1 0,0 0-1,0-1 1,0 1 0,0 0 0,-1 0-1,1 0 1,-1 0 0,1 0-1,-1 0 1,0 0 0,0 1 0,0-1-1,0 1 1,0-1 0,0 1-1,0 0 1,-1 0 0,-2-2 0,3 3-94,1 0 1,0-1-1,-1 1 1,1 0-1,-1 0 1,1 0-1,0 0 1,-1 1-1,1-1 1,0 0-1,-1 1 1,1-1-1,0 0 1,-1 1-1,1 0 1,0-1-1,0 1 1,0 0-1,-1-1 1,1 1-1,0 0 1,0 0-1,0 0 1,0 0-1,1 0 1,-1 0-1,0 0 1,0 1-1,0-1 1,1 0-1,-1 0 1,1 0-1,-1 1 1,1-1-1,-1 0 1,1 3-1,-10 37 345,2 0 0,2 1-1,2 0 1,2 84 0,2-118-282,0-2-80,0 0-1,1-1 1,-1 1-1,1 0 1,0 0 0,0-1-1,1 1 1,0 0-1,0-1 1,0 1 0,1-1-1,5 9 1,-6-12-40,0 0 1,0 0 0,0 0 0,1 0-1,-1 0 1,1-1 0,-1 1 0,1-1-1,-1 1 1,1-1 0,0 0-1,-1 0 1,1 0 0,0-1 0,0 1-1,0-1 1,0 1 0,0-1-1,0 0 1,0 0 0,0-1 0,0 1-1,-1 0 1,1-1 0,0 0 0,0 1-1,5-3 1,3-2-2,-1 0-1,0-1 1,0 0-1,0 0 1,0-1-1,-1 0 1,0-1-1,-1 0 1,15-17-1,-3 1-150,-1-1 0,24-42-1,-32 41-2037,-9 8-4416,-2 8-6963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45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18417,'0'0'13357,"-62"31"-12524,39-13-673,16-9-160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1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5660 16239,'0'0'1191,"12"-16"-1463,41-64 787,-4-2 1,42-95-1,-26 47 394,450-769 2040,43 18-2974,-446 707 171,593-877 517,73 58 2982,244-80-3389,-1006 1058-390,23-22-939,-38 36 936,1-1 0,0 0 0,-1 0 0,1 0 0,-1 0 0,0 0 0,0 0 0,0 0-1,0 0 1,0-1 0,0 1 0,0 0 0,-1-1 0,1 1 0,-1-5 0,0 7-64,0 0 1,0-1 0,0 1 0,0-1 0,0 1 0,0-1 0,0 1 0,-1 0 0,1-1 0,0 1-1,0 0 1,0-1 0,-1 1 0,1 0 0,0-1 0,-1 1 0,1 0 0,0-1 0,-1 1 0,1 0 0,0 0-1,-1-1 1,1 1 0,-1 0 0,1 0 0,0 0 0,-1 0 0,0-1 0,-27-4-12111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1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 14542,'0'0'2995,"4"-10"-961,0 2-1596,-1 1 1,1 0 0,0 0 0,1 0 0,5-7 0,-8 12-353,-1 1 1,0-1 0,1 0-1,-1 1 1,0 0 0,1-1-1,0 1 1,-1 0-1,1 0 1,0 0 0,0 0-1,-1 0 1,1 0 0,0 1-1,0-1 1,0 0-1,0 1 1,0 0 0,0-1-1,0 1 1,0 0 0,0 0-1,0 0 1,0 0-1,0 1 1,0-1 0,0 1-1,0-1 1,0 1 0,0-1-1,0 1 1,0 0 0,3 2-1,-3-1-67,1 0 1,-1 1-1,1-1 0,-1 1 0,0 0 0,0 0 0,0 0 1,0 0-1,-1 0 0,1 0 0,-1 0 0,0 0 1,0 1-1,0-1 0,0 0 0,0 5 0,5 62 40,-6-59-22,-1 81 102,-16 121 0,-2 14 651,19-222-678,-1 0 0,2-1 0,-1 1 0,0-1 0,1 1 1,0-1-1,0 1 0,0-1 0,3 7 0,-3-10-94,0 0 0,-1 0-1,1 0 1,0 0-1,0 0 1,0 0-1,0 0 1,1 0-1,-1 0 1,0-1 0,0 1-1,0 0 1,1-1-1,-1 1 1,0-1-1,1 1 1,-1-1 0,0 0-1,1 0 1,-1 1-1,0-1 1,1 0-1,-1 0 1,1 0-1,-1-1 1,0 1 0,1 0-1,-1 0 1,0-1-1,1 1 1,-1-1-1,0 1 1,3-2-1,7-3 102,0 0 0,-1-1 0,1 0-1,-1-1 1,0 0 0,-1 0 0,10-11-1,63-69 555,-47 48-555,2-2-98,-21 21-339,0 1 0,2 1 0,0 1 0,39-28 0,-46 41-1820,-19 14-13227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2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1 378 19090,'0'0'8232,"0"-55"-7015,30 20-64,11-7-640,8-5-449,7 3-321,3 6-1985,-6 7-3171,-3 7-3940</inkml:trace>
  <inkml:trace contextRef="#ctx0" brushRef="#br0" timeOffset="1">853 81 24311,'0'0'3876,"56"-80"-21269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2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22325,'0'0'1474,"-8"71"-1218,19-27 288,19 4-480,13 4-128,8 3-352,9 0-513,6-1-705,0 4-608,-6 3-833,-9-4-6502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2.8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164 781 11339,'-24'-27'1701,"1"-1"0,2-1 0,0-1 0,-24-52 0,39 70-1413,1 0 1,1 0-1,0-1 1,1 1-1,0-1 1,1 0 0,1 0-1,0 0 1,0-1-1,1 1 1,1 0-1,0 0 1,1 0-1,1 0 1,0 0-1,5-15 1,4 4-54,0 0 1,1 0-1,1 1 1,2 1-1,0 0 1,1 1-1,1 1 1,1 1-1,1 0 1,0 2-1,1 0 1,1 1-1,1 2 1,0 0-1,1 1 1,39-15 0,-55 25-227,1 1 0,-1-1 0,1 1 0,-1 0 0,1 1 0,-1 0 0,1 1 0,0-1 0,11 3 0,-17-2-5,0 1 1,0 0-1,0 0 1,0 0-1,0 0 1,-1 0-1,1 1 1,-1-1-1,1 1 0,-1 0 1,1 0-1,-1 0 1,0 0-1,0 0 1,0 0-1,0 1 1,0-1-1,-1 1 1,1-1-1,-1 1 1,0-1-1,1 1 0,-1 0 1,0 0-1,-1 0 1,1 0-1,0 0 1,-1-1-1,1 7 1,0 11 80,0 1-1,-2 0 1,0-1 0,-1 1 0,-1-1-1,-1 0 1,-10 32 0,-61 138 321,41-113-17,32-73-345,0 1-1,0-1 1,1 1-1,0 0 1,-1-1-1,2 1 1,-1 0-1,0 6 1,1-11-45,0 1 1,0-1-1,0 1 1,1 0 0,-1-1-1,0 1 1,0-1-1,0 1 1,1-1-1,-1 1 1,0-1-1,1 1 1,-1-1-1,0 1 1,1-1-1,-1 0 1,0 1-1,1-1 1,-1 1-1,1-1 1,-1 0-1,1 1 1,-1-1-1,1 0 1,0 1-1,25-4-95,-2-6 59,0-2 0,41-24 0,-43 21-69,1 2 1,0 1-1,40-14 0,-43 19 21,1 1-1,0 1 0,0 1 1,0 1-1,0 0 0,0 2 1,29 3-1,-44-3 67,0 1 0,0 0 0,-1 0 0,1 1 1,0 0-1,-1 0 0,1 0 0,-1 0 0,0 1 0,0 0 0,0 0 0,0 1 1,0-1-1,-1 1 0,1 0 0,-1 0 0,0 0 0,0 1 0,-1-1 0,1 1 0,-1 0 1,0 0-1,0 1 0,-1-1 0,0 0 0,0 1 0,0-1 0,0 1 0,-1 0 1,1 10-1,-1 3 155,0 0 1,-2 0 0,0-1 0,-2 1 0,0 0-1,-1-1 1,0 1 0,-2-1 0,0 0 0,-1-1-1,-1 0 1,0 0 0,-13 18 0,6-12 77,0-1-1,-2-1 1,0-1 0,-1 0-1,-1-1 1,-1-1 0,-1-1-1,-40 26 1,57-41-214,0 1 0,-1-1 0,1 0 0,-1 0 0,1-1 0,-1 1 0,0-1 0,0 0 0,1 0 0,-9 0 0,11-1 0,1-1 0,-1 1 0,0 0 0,1 0 0,-1-1 0,1 1 0,-1-1 0,0 1 0,1-1 0,-1 0 0,1 0 0,-1 1 0,1-1 0,0 0 0,-1 0 0,1-1 0,0 1 0,0 0 0,0 0 0,0 0 0,0-1 0,0 1 0,0-1 0,0 1 0,0-1 0,1 1 0,-1-1 0,1 1 0,-1-1 0,1 0 0,-1 1 0,1-3 0,-2-10-680,1 0 0,0 0 0,2-22 0,11-42-6796,7 19-3916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3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27482,'0'0'5285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4:47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1 270 11339,'0'0'2589,"3"-11"-918,1 1-1423,0 0 0,1 1 0,0-1 0,1 1 0,0 0 0,0 1 0,1-1 0,0 1 0,0 1 0,1-1 0,0 1 0,14-9 0,7-4 108,1 1 1,2 1-1,0 2 0,47-18 1,-58 27-313,-1 1 1,1 0 0,0 2-1,0 0 1,0 2 0,0 0-1,1 1 1,36 4 0,-54-3-40,-1 0 1,1 1 0,-1 0-1,0 0 1,1 0 0,-1 0-1,0 1 1,1-1 0,-1 1-1,0 0 1,0 0 0,-1 0-1,1 0 1,0 0 0,-1 1-1,1-1 1,-1 1 0,4 5-1,-3-3 91,-1 0 0,0-1 0,0 1 0,0 0 0,-1 1 0,0-1 0,0 0 0,0 0 0,0 1 0,-1-1-1,0 8 1,-1 0 230,-1-1 0,0 1 0,-1-1-1,0 1 1,-1-1 0,0 0 0,0 0-1,-2-1 1,-11 20 0,3-12 201,0-1 0,-1 0 1,-1-1-1,-1-1 0,0-1 0,-1 0 1,-1-1-1,-20 12 0,25-18-380,0-1-1,0 0 1,-1-1 0,1-1-1,-1 0 1,-1-1 0,1 0-1,0-2 1,-1 1 0,0-2-1,1 0 1,-29-3-1,44 3-164,-1-1 0,0 0 0,1 0 0,-1 0 0,1 0 0,-1 0-1,0 0 1,1 0 0,-1 0 0,0 0 0,1 0 0,-1 0 0,0 0 0,1 0-1,-1-1 1,1 1 0,-1 0 0,0 0 0,1-1 0,-1 1 0,1 0-1,-1-1 1,1 1 0,-1-1 0,1 1 0,-1-1 0,1 1 0,0 0-1,-1-1 1,1 0 0,-1 1 0,1-1 0,0 1 0,0-1 0,-1 1-1,1-1 1,0 0 0,0 1 0,0-1 0,0 0 0,0 1 0,0-1 0,-1 1-1,2-1 1,-1 0 0,0 1 0,0-1 0,0 0 0,0 1 0,0-1-1,0 1 1,1-1 0,-1 0 0,0 1 0,0-1 0,1 1 0,-1-1-1,1 1 1,-1-1 0,0 1 0,1-1 0,-1 1 0,1-1 0,-1 1-1,2-1 1,34-29-3504,6 5-401,5-5-1095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3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1 674 15086,'0'16'1121,"0"16"-687,2 98 1959,0-111-1958,0 0 0,1 0-1,1 0 1,0-1-1,9 22 1,-7-26-286,1-1 1,1 1-1,0-1 1,0-1-1,1 1 0,1-2 1,0 1-1,1-1 1,0-1-1,0 0 1,1 0-1,0-1 0,1-1 1,26 13-1,-29-16-137,0-1 0,1-1-1,-1 0 1,1 0 0,-1-1-1,1 0 1,0-1 0,0 0-1,0-1 1,0 0 0,0-1-1,0 0 1,-1-1 0,1 0-1,0 0 1,-1-1 0,1-1-1,-1 0 1,0 0 0,0-1-1,15-10 1,-5-1 156,0 0 1,-1-1-1,0-1 0,-2-1 1,0-1-1,-1 0 0,-2-1 1,0 0-1,-1-2 0,15-32 0,-11 17 172,-2-2 1,-1 0-1,-3-1 0,-1-1 0,8-62 0,-16 83-158,4-80 380,-6 94-537,0 0 0,-1 0 0,1 1 1,-2-1-1,1 0 0,-1 0 0,0 1 0,0 0 1,-1-1-1,0 1 0,-6-10 0,9 15-19,-1-1-1,0 1 0,0 0 1,0 0-1,0-1 0,0 1 1,0 0-1,0 0 0,0 0 1,0 0-1,0 0 1,-1 0-1,1 0 0,0 1 1,-1-1-1,1 0 0,-1 1 1,1-1-1,-1 1 1,1-1-1,-1 1 0,1 0 1,-1 0-1,1 0 0,-1 0 1,1 0-1,-3 0 1,2 1-1,0 0 0,-1 1 1,1-1-1,0 1 1,0-1-1,0 1 1,0 0-1,1-1 1,-1 1-1,0 0 1,1 0-1,-1 0 1,1 1-1,-2 3 1,-4 8 6,1 1 0,1 0 0,0 0 1,-3 18-1,2-5-10,2 0 1,2 0-1,0 0 1,1 0-1,2 0 0,6 39 1,-5-56-3,1 0-1,0-1 1,0 1 0,1-1 0,0 0 0,1 0 0,0 0-1,10 12 1,-10-16 2,0 0-1,0-1 1,0 1-1,1-2 1,0 1 0,0 0-1,0-1 1,0 0-1,1-1 1,-1 1-1,1-1 1,0-1 0,12 4-1,-9-3 2,1-1-1,0-1 0,-1 1 1,1-2-1,0 0 0,-1 0 1,1-1-1,0 0 0,0 0 1,-1-2-1,0 1 1,18-8-1,-12 4 15,-2-2 0,1 0 1,-1-1-1,0 0 0,-1-1 0,0 0 1,19-20-1,-10 5 95,-2 0 1,0-1-1,-2-1 0,-1 0 1,-1-2-1,-1 0 0,21-60 1,-29 68-22,-2-1 1,0 0-1,-1 0 0,-1 0 1,-1-1-1,0 1 0,-2-1 1,-1 1-1,-1 0 0,-9-42 1,8 53-59,0 0 1,-1 0-1,0 1 1,-1 0-1,0 0 1,0 0 0,-1 0-1,-1 1 1,1 0-1,-2 0 1,1 1-1,-1 0 1,0 0-1,-1 1 1,0 0-1,0 0 1,0 1-1,-1 0 1,0 1-1,0 0 1,0 1 0,-1 0-1,-12-3 1,7 4-243,0 0 1,0 1 0,0 1 0,0 1 0,-24 2-1,-11-1-954,57-9-5685,-4 4 4909,11-15-4798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4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21620,'0'0'2824,"-3"8"-1318,0 11-966,0 1 1,1-1-1,1 1 0,1-1 1,1 1-1,0-1 1,2 1-1,9 35 0,-2-17-246,1-1-1,2-1 1,32 61 0,-34-78-280,0-1 1,2 0 0,0-1-1,1 0 1,1-1-1,0 0 1,25 18 0,-32-28-130,0 1 0,1-1 0,0-1 0,0 0-1,0 0 1,0-1 0,1 0 0,-1 0 0,1-1 0,0-1 0,0 0 0,1 0 0,-1-1 0,0 0 0,1 0 0,-1-1 0,17-3 0,-23 2 51,0 0 1,0 0 0,0 0-1,-1-1 1,1 0-1,0 1 1,-1-1 0,0-1-1,1 1 1,-1 0-1,0-1 1,0 0 0,0 0-1,-1 1 1,5-7 0,-3 3-87,0-1 1,-1 1-1,0-1 1,0 0 0,0 0-1,-1-1 1,2-12 0,0-8-592,-2 0-1,-1 0 1,-4-41 0,3 60 486,-4-34-1881,-2 1 1,-18-66 0,-5 9-3796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4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248 20 7591,'0'0'7597,"-1"8"-5916,0-2-1583,0 0-1,1 0 1,0-1-1,0 1 1,1 0-1,-1 0 1,1-1-1,0 1 1,1 0-1,-1-1 1,1 1-1,0-1 1,1 0-1,-1 0 1,1 1-1,0-2 1,1 1-1,4 6 1,44 46 3,82 72 0,-59-60-245,-24-26-1448,3 2-5912,-42-31 126</inkml:trace>
  <inkml:trace contextRef="#ctx0" brushRef="#br0" timeOffset="1">26 640 16976,'0'0'5862,"-26"-76"-5254,74 32 353,17-8 352,18-9-352,8-6-672,9-5-257,-1 2-481,-6 0-1537,-13 5-1729,-19 3-2499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4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1 438 16624,'0'0'1804,"5"11"70,2 1-1342,0 0 0,0-1 1,1 0-1,1 0 0,0-1 0,0 0 1,1 0-1,1-1 0,16 11 0,373 219 2095,-393-235-2590,72 33-77,-71-34 149,0 0 0,-1-1 0,1 0 0,0-1-1,0 1 1,0-1 0,0-1 0,12 0 0,-16-1-37,-1 0 1,0 0 0,0-1 0,0 1 0,0-1-1,0 1 1,0-1 0,0 0 0,-1 0 0,1 0-1,-1-1 1,1 1 0,-1 0 0,0-1 0,0 0-1,0 0 1,0 1 0,0-1 0,-1 0 0,1 0-1,-1 0 1,0-1 0,0 1 0,0 0 0,0 0-1,0-7 1,3-11 450,-1-1-1,0-40 1,-3 58-517,-1-21-6,-1-1 0,-1 1 0,-2-1 0,0 1 0,-2 1 0,0-1 0,-2 1 0,-1 0 0,0 1 0,-2 0 0,-16-23 0,-1 4 0,-1 0 0,-3 2 0,-1 2 0,-61-54 0,69 70-65,18 16-118,-1-1-1,1 0 1,0-1 0,0 0 0,1 0 0,0 0 0,0-1 0,-9-18-1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2:35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3674 475 9513,'3'-14'1618,"8"-50"-161,-11 61-1350,1 1-1,-1-1 1,0 0 0,0 0-1,0 1 1,0-1 0,0 0-1,-1 0 1,1 1 0,-1-1-1,0 0 1,0 1 0,0-1-1,0 1 1,0-1 0,-1 1-1,1-1 1,-1 1 0,1 0-1,-1 0 1,0 0 0,0 0-1,0 0 1,0 0 0,0 0-1,-1 1 1,1-1 0,0 1-1,-1-1 1,1 1 0,-1 0-1,1 0 1,-1 0 0,-3 0-1,-8-2 205,-1 0 0,1 2 0,0 0 0,-1 0-1,-16 2 1,24-1-352,-35 3 138,1 2-1,-1 2 0,-71 21 1,-123 54 50,156-52-93,-1024 444 1922,939-385-1955,4 8 0,4 7 1,5 7-1,5 6 0,5 6 1,6 7-1,6 5 0,-113 153 1,182-208 87,3 4 0,4 1 0,4 3 0,4 3 1,-56 153-1,86-191-17,1 2 1,3-1-1,3 2 1,-5 99-1,14-112-134,2-1-1,2 1 0,1-1 0,2 0 0,2-1 0,2 1 0,17 39 0,-5-28-326,2-1-1,2-1 1,2-2 0,3-1-1,2-1 1,1-2 0,3-1-1,1-2 1,78 63 0,-73-70 325,1-2-1,2-3 1,1-1 0,1-3-1,1-1 1,1-3 0,2-2 0,0-3-1,0-2 1,63 10 0,-49-18 92,1-2-1,-1-4 1,1-3 0,-1-2-1,0-4 1,0-2 0,114-34-1,-43-1 597,-1-6-1,197-104 0,-104 31 469,-5-9 0,-7-10 0,256-219-1,-372 273-885,-5-4 1,-3-4-1,-5-5 0,-4-3 0,-5-4 1,-5-3-1,110-222 0,-122 193-183,-6-3 1,-6-3-1,-7-1 1,-7-2-1,-5-2 1,16-227-1,-43 310-51,-4-1 0,-2 1 0,-3-1 0,-3 1 0,-18-78-1,18 121 24,0 0 0,-2 0 0,0 1 0,-2 1-1,-1 0 1,-1 0 0,-1 1 0,0 1 0,-2 0-1,-1 1 1,-1 1 0,0 0 0,-1 1 0,-2 2 0,0 0-1,-29-18 1,20 18-8,0 1-1,-2 2 0,1 1 1,-2 1-1,0 2 1,-49-8-1,34 10-11,-2 3 0,1 2 0,-99 7 0,63 7-310,0 3 1,1 4-1,0 4 1,-154 62-1,89-16-1745,-269 165 1,-112 141-4397,170-92-14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54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6534 200 15214,'-122'-27'395,"-1"5"0,0 6 1,-126-1-1,-611 22-2609,158 3 2438,2-40 1766,382-1-899,-387-28 347,544 56-1336,0 7 0,-222 31-1,143 8-277,3 11 0,2 10 0,-259 105 0,393-125 228,-120 67 0,173-82 74,2 3-1,1 1 0,2 3 1,-57 55-1,88-76-91,0 1 1,1-1-1,0 2 0,1 0 1,0 0-1,1 0 0,1 1 1,1 1-1,0-1 0,-6 26 1,11-32-33,0-1 1,1 1 0,0 0-1,1 0 1,0 0-1,0-1 1,1 1 0,1 0-1,-1 0 1,1-1-1,1 1 1,0-1 0,0 0-1,1 1 1,0-2-1,1 1 1,0 0 0,0-1-1,1 0 1,8 9-1,10 8 23,1-1 0,0-2 1,2-1-1,1-1 0,0-1 0,2-1 0,0-2 0,53 21 0,9-4 81,170 39 0,-75-36-19,1-8 1,209 3-1,385-30-45,859-95 621,-782 34-210,-430 38-366,199-13-22,-4-37-35,-222-14 9,-334 67 6,-2-4 0,0-3 0,109-59-1,-155 73-14,-1 0 0,-1-1 0,1-1 0,-2-1 0,0-1 0,-1 0-1,25-33 1,-35 41 31,-1 0 0,0 0-1,-1-1 1,1 0 0,-2 0 0,1 0-1,-1 0 1,-1 0 0,0 0 0,0-1-1,0 0 1,-1 1 0,-1-1-1,0 1 1,0-1 0,-1 0 0,0 1-1,-1-1 1,0 1 0,0-1 0,-4-8-1,0 4-26,-1 1-1,0 0 0,0 1 0,-1 0 1,-1 0-1,0 0 0,-1 1 1,0 1-1,-1 0 0,-14-11 0,-4-1-31,-2 2 0,0 0 0,-35-14 0,-6 2-532,-1 3-1,-136-35 1,-166-12-5081,273 57 3118,-161-29-7334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56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3639 318 10698,'-118'-63'2031,"-170"-62"-1,204 95-1795,-2 5 1,0 3-1,-92-11 0,64 22-266,-1 4-1,1 5 1,-1 6-1,0 4 1,-167 34-1,97 0 42,1 8-1,-267 112 1,322-107 170,3 5 0,-142 93 0,204-111 181,2 3 0,1 2 0,3 3 0,2 3 0,-79 96 1,115-121-327,0 1-1,2 0 1,2 2 0,0 0 0,2 0 0,2 2 0,1-1 0,1 2 0,2-1 0,1 1 0,2 0 0,1 1 0,2-1 0,1 1-1,2-1 1,1 1 0,2-1 0,1 1 0,2-1 0,1-1 0,2 0 0,1 0 0,20 41 0,2-12-57,2-1 0,4-1 1,2-2-1,2-2 0,3-2 1,92 83-1,350 249 19,-331-276-4,5-8 0,4-6 1,202 84-1,-240-128 34,2-6 0,2-6-1,2-5 1,1-6 0,157 13-1,-159-33 84,0-5-1,1-6 1,-1-5-1,0-7 1,-1-5-1,-1-6 0,196-65 1,-194 45-22,-3-7 0,-2-5-1,-3-6 1,-2-5 0,173-127 0,-230 143-25,-2-4 1,-3-2-1,-2-3 0,61-82 1,-83 92-13,-3-1 0,-1-2 0,-3-2 0,-3 0 0,-2-2 0,23-79 0,-37 98 18,-2 0 0,-1 0 0,-2-1 1,-2 0-1,-1 0 0,-2 0 0,-2-1 0,-2 1 0,-2 0 0,-1 1 0,-2-1 1,-2 1-1,-1 0 0,-2 1 0,-2 1 0,-1 0 0,-2 1 0,-2 1 1,-32-46-1,9 29-24,-1 2 1,-3 2 0,-1 1 0,-3 3 0,-1 3 0,-3 1 0,-1 3-1,-1 3 1,-87-39 0,22 21-59,-2 6 0,-2 5 0,-239-44-1,-200 18-625,-8 42-2549,157 13-1179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4:59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9348 841 6854,'-311'-53'9216,"-612"-92"-5465,442 80-3003,-818-88-291,989 133-406,0 14-1,-377 40 0,-1015 257-298,1283-182 268,-798 323 0,994-331 279,-301 186 0,406-211-186,4 5 1,3 5-1,-196 198 1,270-244-125,2 1 1,1 2 0,3 1-1,1 1 1,2 2-1,-25 60 1,44-87-2,2 0 0,0 1-1,1 0 1,1 0 0,1 0 0,1 1 0,1-1-1,1 1 1,1 0 0,1-1 0,1 1 0,1 0 0,0-1-1,2 0 1,0 0 0,2 0 0,0-1 0,13 25 0,3-3 8,3-1-1,2-1 1,1-1 0,1-2 0,3-1 0,1-2 0,1-1 0,50 36 0,5-5 15,3-5-1,155 75 0,-96-67-14,3-7 0,2-6 0,3-7 1,324 50-1,678-13 130,210-70 70,-819-12-120,2103-29-54,-1748 17-110,432-11-245,-6-84-31,-265-68-331,-23-93 755,-503 67 291,-388 130 69,200-122-1,-312 166-269,-1-3 1,-1-1-1,-2-2 0,59-60 1,-87 79-122,-1 0 0,0-2 1,-1 1-1,-1-1 0,0 0 0,-1-1 1,10-29-1,-14 33-18,0-1 0,-1 1-1,-1-1 1,0 0 0,0 1 0,-1-1 0,-1 0-1,0 0 1,0 1 0,-1-1 0,-1 1 0,-4-14-1,-1 3-25,-2 2 0,0-1-1,-1 1 1,-1 1 0,0 0-1,-28-31 1,-2 4-41,-62-52 1,4 16 17,-4 5 0,-185-105 0,-251-90 98,-207-53 367,-1060-308 0,1216 466 571,-1071-160 1,510 249-1214,811 83-1100,-469 66 0,265 20-2059,2 15-1452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8:33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378 174 5285,'-11'1'3459,"-54"6"-495,10-4 2966,75-8-3209,10-2-2901,512-2 906,-319 12-432,153-5 63,378 4 610,-570 9 1200,-273-18-1668,-432-24-795,-869 69-697,1279-31 989,-129 13-29,215-14-120,48-2-239,944-35 294,-264 1 196,-624 29-95,319-20 58,-388 20-53,-1 0 1,1-1-1,-1 0 0,1 0 1,-1-1-1,0 0 0,0 0 1,15-9-1,-24 12-3,1-1 0,0 1-1,-1-1 1,1 1 0,-1-1 0,1 1 0,-1-1 0,1 1 0,-1-1-1,1 0 1,-1 1 0,1-1 0,-1 0 0,0 1 0,1-1-1,-1 0 1,0 1 0,0-1 0,0 0 0,1 0 0,-1 1 0,0-1-1,0 0 1,0 0 0,0 1 0,0-1 0,0 0 0,0 0-1,-1 1 1,1-2 0,-1 0 12,0 1 0,0-1-1,0 1 1,0 0 0,0-1-1,-1 1 1,1 0 0,0 0-1,-1 0 1,1 0 0,-1 0-1,1 0 1,-1 0 0,-1-1-1,-22-6 69,0 0-1,0 2 0,-1 1 1,-41-4-1,55 7-73,-180-14 67,-2 8 0,-221 19 1,191 10-838,-408 91 1,482-80-2236,26-11-2190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8:55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0 235 11082,'183'-41'1128,"331"-93"1086,-491 125-910,42-23 0,-31 14 952,-34 18-2334,1 0 0,-1 0 1,0 0-1,0 0 0,1 0 1,-1 0-1,0-1 0,0 1 1,1 0-1,-1 0 0,0 0 1,0 0-1,1 0 0,-1 0 1,0 0-1,1 0 0,-1 0 1,0 0-1,0 0 0,1 0 1,-1 1-1,0-1 0,0 0 1,1 0-1,-1 0 0,0 0 1,0 0-1,1 0 0,-1 1 1,0-1-1,0 0 0,0 0 1,1 0-1,-1 0 0,0 1 1,0-1-1,0 0 0,0 0 1,1 1-1,-1-1 0,0 0 1,0 0-1,0 1 0,0-1 1,0 0-1,0 0 0,0 1 1,0-1-1,0 0 0,0 1 1,0-1-1,0 0 0,0 0 1,0 1-1,0-1 0,0 0 1,0 1-1,0-1 0,0 0 1,0 0-1,-1 1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5:59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1 20435,'0'0'9359,"4"9"-8543,-1-1-739,0-1-1,0 1 0,-1 0 1,0 0-1,0 0 0,-1 0 0,0 0 1,-1 1-1,0-1 0,0 0 1,-1 0-1,0 0 0,0 1 1,-1-1-1,0 0 0,-4 11 1,-50 121 175,-9 26 148,58-143-365,1 1-1,0-1 1,2 1-1,1 0 1,0 27-1,3-48-109,0 0 0,0 0 0,1 0 0,-1 0 0,1 0 0,0 0 0,0-1 0,0 1 0,0 0 0,0 0 0,1-1 0,-1 1 0,1-1 0,0 1 0,0-1 0,0 0 0,0 1 0,0-1 0,0 0 0,1 0 0,-1-1 0,1 1 0,-1 0 0,1-1 0,0 0 0,-1 1 0,1-1 0,0 0 0,0-1 0,0 1 0,0 0 0,0-1 0,0 1 0,3-1 0,4 1-458,1-1 1,-1 0 0,1 0-1,-1-1 1,1 0 0,-1-1-1,0 0 1,0-1 0,11-4-1,26-17-6407,0-4-4116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9:05.0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88 142 8488,'0'0'2824,"-10"0"37,-52 1-133,60-2-2654,1 0-1,0 0 1,0 1 0,0-1-1,0 0 1,0-1-1,0 1 1,0 0-1,1 0 1,-1 0-1,0-1 1,1 1 0,-1 0-1,0 0 1,1-1-1,0 1 1,-1-1-1,1 1 1,0 0 0,0-1-1,0 1 1,0-1-1,0 1 1,0-1-1,0 1 1,0 0-1,0-1 1,2-2 0,7-43-174,-8 44 142,1 0-1,0 1 1,-1 0-1,1-1 1,1 1-1,-1 0 1,0 0-1,0 0 0,1 0 1,-1 0-1,1 1 1,0-1-1,-1 1 1,1 0-1,0-1 1,0 1-1,0 0 1,0 1-1,4-2 1,7 1 236,1-1 1,0 2 0,15 0 0,24 0 328,-52-1-589,176-15 2044,-151 16-1843,0 0 0,0 2 1,0 1-1,42 11 0,3 5-52,1-2-1,1-4 1,0-3 0,88 1-1,279-31 974,-61 0-812,-44 5-295,224 3 116,-307 42 357,-160-16-402,113 4 1,309-23 7,-490 7 257,0 0 0,45 13 0,-47-10 20,0 0 0,1-1 1,25 0-1,-78-2-386,-57 10 0,-1 1-308,-103 5-81,-526 27 228,-1014-133-654,1568 73 742,-100-11 62,-305 11 1,563 15 3,-5 0-13,1 0 1,-1 1-1,1 0 0,-1 0 1,1 1-1,-1 0 0,1 0 0,0 1 1,-10 4-1,18-6 0,-1-1 0,1 1 0,-1-1 0,0 1 0,1 0 0,0-1 0,-1 1 0,1 0 0,-1-1 0,1 1 0,0 0 0,-1 0 0,1-1 0,0 1 0,0 0 0,0 0 0,0-1 0,-1 1 0,1 0 0,0 0 0,0 0 0,0-1 0,1 1 0,-1 0 0,0 0 1,0 0-1,0-1 0,1 1 0,-1 0 0,0 0 0,1-1 0,-1 1 0,0 0 0,1-1 0,-1 1 0,1 0 0,-1-1 0,1 1 0,0-1 0,-1 1 0,1-1 0,-1 1 0,1-1 0,1 1 0,33 24-168,-33-23 184,28 14-18,1-1 0,0-1 0,1-2 0,1-1 1,-1-2-1,37 6 0,209 20 48,-251-33-28,186 12-18,236-17 1,212-49-154,507-22 0,0 65 31,-629 29 133,-399-13-47,-124-7-108,39 4-397,-52-3 304,1-1 1,-1 1-1,0 0 0,0 0 0,0 0 1,0 0-1,0 0 0,0 1 1,0-1-1,-1 1 0,1 0 1,0 0-1,2 2 0,-2 11-3856,-9 1-2344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0:55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1890 357 8008,'-13'1'998,"-6"-1"-769,-86 0 298,94-1-455,-1 0-1,0-1 1,1 0 0,-1-1-1,1-1 1,0 1-1,-16-9 1,9 2 136,0 1-1,-1 0 1,0 1 0,0 2-1,-1 0 1,0 0 0,0 2-1,0 1 1,0 0-1,-1 2 1,1 0 0,-1 1-1,1 1 1,-1 1 0,1 1-1,0 1 1,0 0 0,-30 12-1,-16 12 119,2 3-1,1 3 1,1 3 0,2 2-1,-74 65 1,98-72-309,1 1 0,2 2 1,2 2-1,1 1 0,2 1 0,-36 65 1,35-49 144,3 2 1,2 1 0,3 0 0,-22 98-1,35-119-159,2 0 0,1 0 1,2 1-1,1-1 0,3 1 0,0 0 0,3-1 0,1 1 0,2-1 0,1-1 0,26 70 1,-9-44 3,3-2 0,3 0 0,67 96 0,-74-123-6,1-2 0,2-1 0,2-2 0,0 0 1,2-2-1,1-1 0,53 32 0,8-8 124,1-3 1,196 64-1,215 16-37,-165-69 35,349 13-1,350-50-36,-277-67-22,-2-45 58,-548 65-19,280-60 30,-374 56-83,-2-4 0,122-56 0,-164 60 18,-2-3 1,-2-4-1,98-68 1,-149 93-13,-1-2 1,-1 0 0,0-1 0,-2 0-1,1-1 1,-2-1 0,0-1 0,-2 0-1,0 0 1,-1-2 0,-1 1-1,0-1 1,-2-1 0,-1 1 0,0-1-1,6-46 1,-11 45-10,0-1-1,-2 1 1,-1-1-1,-1 1 1,-1-1-1,-1 1 1,-1 0-1,-1 0 1,-11-28-1,4 20 115,-2 0 0,-1 2 0,-2 0 0,0 1 0,-44-50 0,-25-16 314,-133-111 0,-118-61-208,196 166-196,-5 5 1,-3 7 0,-5 7-1,-2 7 1,-265-86-1,216 99 73,-3 10 0,-2 8-1,-1 10 1,-251-7 0,-740 61-64,4 101-48,684-41-333,433-62-340,0 3 0,2 4-1,1 3 1,-89 46-1,81-25-2043,2 3 0,-97 79 0,-4 23-5152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1:02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3123 620 13741,'-848'37'4383,"620"-9"-4364,2 10 1,2 10 0,2 9-1,2 11 1,-311 140-1,443-166 186,-137 89-1,191-108-72,1 1-1,2 2 1,0 1-1,2 2 1,0 1-1,-39 55 1,61-74-133,-1 1 1,2 1 0,0-1-1,0 1 1,1 0 0,1 0 0,0 1-1,1-1 1,0 1 0,-1 25-1,4-20-11,1-1 0,1 1-1,0-1 1,1 1-1,1-1 1,1 0-1,9 21 1,8 11-20,3-2 0,2-1 1,2-1-1,54 66 0,-13-26-9,3-2 0,3-4 0,4-4 0,3-3-1,4-4 1,2-3 0,3-5 0,2-4 0,120 53 0,18-11 139,315 88 0,262 10 122,-443-133-53,2-16 0,2-16 0,508-20 0,-672-25-18,0-10 0,-1-8 0,-2-9 0,-2-9 0,273-104 0,-198 41-21,-5-13 1,-6-11 0,281-193 0,-408 237-155,137-120 0,-227 170 16,-1-3 0,-3-1 0,-1-2 0,-3-3 0,64-104 0,-89 128 33,-1-2 1,-1 0 0,-2-1-1,-1 0 1,-1 0-1,-2-1 1,-1 0-1,4-53 1,-10 62-5,0-1 1,-1 1-1,-1-1 1,-2 1-1,0 0 0,-1 0 1,-1 1-1,-1 0 1,-1 0-1,-1 0 0,-1 1 1,-24-38-1,6 23 13,-1 0 0,-1 2-1,-2 1 1,-1 1 0,-2 2 0,-55-35-1,-3 6 176,-149-69 0,45 42 374,-307-89 0,-223-14-222,582 153-322,-718-154 164,601 145 94,-354-13-1,356 54-476,-1 11-1,2 12 0,0 11 1,2 11-1,2 11 0,3 11 1,3 11-1,-248 112 0,-84 91-5502,287-122-823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1:31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6341 828 6054,'0'0'2653,"-12"-8"-1425,9 6-1157,-51-36 491,-108-58 1,-227-39-1047,187 72 508,133 40-39,-761-245 4114,632 217-3940,-3 8 1,-344-28-1,-417 42-658,753 34 646,-371 59 0,-190 116 34,315-19 58,381-128 174,1 4 0,2 2-1,-126 93 1,171-111-364,0 2 0,1 1 0,2 0 0,0 2 0,2 1 0,1 1-1,1 0 1,2 1 0,-27 59 0,36-67-57,0 1-1,2 0 1,0 0-1,2 0 0,0 1 1,2 0-1,0-1 1,2 1-1,0 0 1,1 0-1,2 0 0,0-1 1,2 1-1,0-1 1,14 36-1,-1-17 12,1-2 0,2 0 0,1-1 0,2-1 0,2-2 0,33 36 0,-17-26 17,3-3 1,1-1 0,94 63 0,-42-45 13,3-5 1,1-4 0,3-4 0,143 41 0,145 21 214,4-16 0,464 44 0,-408-90-265,695-20 0,-919-38-78,-1-9 0,-2-11-1,305-82 1,-362 65 315,-3-8 1,-2-6-1,-4-8 0,-2-6 0,147-100 0,20-54-82,-293 205-162,-2-2-1,-1-1 1,-1-1 0,-2-1-1,-1-2 1,-1 0 0,31-61-1,-47 78 109,-1 0 0,-1-1 0,0 1 0,-1-1-1,-1 0 1,-1-1 0,0 1 0,-1-1 0,-1 1 0,-1-1-1,-1 1 1,0-1 0,-1 1 0,-1-1 0,0 1-1,-1 0 1,-1 0 0,-1 1 0,-1-1 0,0 1 0,-1 0-1,0 1 1,-1 0 0,-1 1 0,-1-1 0,-23-23-1,-5 0 173,-1 2 0,-3 2-1,0 2 1,-2 2-1,-2 1 1,0 3 0,-2 2-1,-64-23 1,0 8-48,-1 6 0,-204-33 0,-137 23-1123,-3 35-2971,352 7 2411,-184-1-3662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4:25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8569 570 11211,'-139'-69'7483,"74"34"-7282,-103-37-1,58 38-279,-2 4-1,-184-22 0,-237 5-403,361 35 591,-791-86 506,-427-23 657,-230 156-1239,1447-22-34,-1223 121 121,1253-113 391,1 7-1,-265 89 0,342-92-494,2 2-1,1 3 0,2 2 0,0 3 0,3 3 0,1 2 0,2 3 0,-64 64 0,99-87-140,2 0-1,0 1 0,2 0 0,0 2 1,1 0-1,-13 30 0,24-46 116,0 0 0,0 1 0,0-1 0,1 1 0,0 0 0,0 0 0,1-1 0,0 1 0,1 0 0,0 0 0,0 0-1,0 0 1,1 0 0,0 0 0,1 0 0,0-1 0,0 1 0,1 0 0,0-1 0,0 0 0,0 0 0,1 0 0,0 0 0,10 12 0,2-4 44,-1 0 1,2-2-1,0 0 1,1 0-1,0-2 1,1 0 0,0-2-1,38 15 1,5-4 100,105 21 1,-37-18-99,233 9 0,138-30 59,-368-4-38,606-17-106,20-2-25,184 18 292,1029-21-281,461-98 656,-2374 118-524,361-27 342,-289 16-317,149-38-1,-250 46-70,0-2 1,-1 0-1,0-2 1,37-20-1,-59 26-4,0 1 0,0-1-1,0 0 1,-1-1-1,1 1 1,-1-1 0,-1 0-1,1-1 1,5-8 0,-9 11 2,0-1 1,0 1 0,0-1 0,0 1 0,-1-1 0,1 0 0,-1 0 0,0 1 0,-1-1 0,1 0 0,-1 0 0,0 0 0,-1 0 0,1 0 0,-1 0 0,0 1 0,-1-7 0,-1 2 4,-1 1 1,1-1-1,-2 0 0,1 1 0,-1 0 0,-1 0 0,1 0 0,-1 1 1,0 0-1,-1 0 0,-10-9 0,-8-3 172,0 0 0,-34-18 0,-10-1 292,-2 4 0,-1 2 1,-119-34-1,-239-36 373,-231 5-541,-6 36-569,246 25-1371,77-3-2567,-5-15-2942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5:37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2628 272 3812,'-291'-72'2233,"-28"-5"-2238,238 62 282,-163-10-1,167 24 459,0 3 0,0 4 1,-75 15-1,97-9-218,2 2-1,0 2 1,0 2 0,-96 50 0,59-19-391,3 5 0,1 3 0,4 3-1,2 5 1,3 2 0,-136 156 0,182-184-114,2 1 0,2 2 0,1 1 0,2 1 0,-33 89 0,48-107-8,1 0 1,2 0-1,1 1 0,0 0 1,2 0-1,2 0 0,0 0 1,2 0-1,1 0 0,1 0 0,1 0 1,11 38-1,-3-24 16,3-1-1,1-1 1,1 0-1,3-2 1,25 39 0,-31-56-12,0-2 0,2 1 0,0-2 1,0 0-1,2-1 0,0-1 0,1-1 1,0 0-1,1-2 0,37 18 0,-14-13 10,2-1 0,-1-3 0,2-2-1,-1-1 1,77 5 0,238-9 11,-274-7-21,1117-69-39,-1191 69 30,128-10 23,1213-68 181,861 92-219,-1816-7-22,-368-6 39,644-2 16,-481-8 9,282-51 0,10-59 43,-375 83-89,-2-4 1,134-71-1,-183 79 41,-2-2-1,-2-2 1,57-51 0,-85 64-4,-1-1 0,-1-1 0,-1-2 0,-1 0 0,-2-2 0,-1 0 0,22-44 0,-38 66 22,0-1-1,-1 0 1,0 0-1,0 0 1,-1-1 0,0 1-1,0-1 1,-1 1-1,-1-1 1,0 1-1,0-1 1,-1 0-1,0 1 1,-2-10 0,-1 7 27,0 0 0,0 1 1,-1 0-1,-1 0 1,0 0-1,0 1 1,-1 0-1,0 0 1,-16-16-1,-6-1 78,-2 2 1,0 1-1,-2 1 0,0 1 1,-64-29-1,-44-14 296,-173-54 0,-161-25 214,430 131-592,-276-73 278,-4 14 0,-484-43 0,-284 66-360,-4 53-975,-52 44-1690,798-14-833,-435 100 0,490-63-801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0:49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0 6054,'0'0'7276,"-9"6"-6443,-24 19-390,33-25-433,-1 0 1,1 0-1,-1 1 1,1-1 0,0 0-1,-1 1 1,1-1-1,-1 0 1,1 1-1,0-1 1,0 1-1,-1-1 1,1 1 0,0-1-1,0 1 1,-1-1-1,1 0 1,0 1-1,0-1 1,0 1-1,0-1 1,0 1-1,0 0 1,0-1 0,0 1-1,0-1 1,0 1-1,0-1 1,0 1-1,0-1 1,0 1-1,0-1 1,0 1 0,1-1-1,-1 1 1,0-1-1,0 0 1,0 1-1,1-1 1,-1 1-1,1 0 1,19 9 253,-17-9-186,41 13 587,0-3 0,1-2 0,1-1 0,56 1 0,-50-4-499,1969 53 2076,-712-35-1874,-1140-15-299,373 10 145,-538-18-153,1 1-1,-1-2 1,0 1-1,0 0 1,0-1-1,1 0 1,-1 0 0,0 0-1,0 0 1,0-1-1,-1 1 1,1-1-1,0 0 1,0 0-1,-1-1 1,4-2-1,-5 3-115,-1 0-1,1 1 0,-1-1 0,0 0 0,0 0 1,0 0-1,0 0 0,0 0 0,0 0 1,-1 0-1,1 0 0,0-5 0,-1 3-479,0-1 0,0 1 0,0-1 0,-1 0 0,1 1-1,-1 0 1,-2-9 0,-15-28-8295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1:32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437 378 15278,'139'-4'1382,"155"13"-1,-12 2-738,2478-117 5774,-2104 51-6306,-451 28 242,234-62 0,-418 84-185,-13 4-105,0 0 0,0-1 0,0 0 0,0-1 0,0 0 0,-1 0 0,1 0 0,-1-1 0,0-1 0,0 1-1,11-9 1,-18 12-55,1 0 0,-1 1 0,0-1 0,1 0 0,-1 1 0,0-1 0,1 0-1,-1 1 1,0-1 0,0 0 0,0 0 0,0 1 0,0-1 0,0 0 0,0 0 0,0 1-1,0-1 1,0 0 0,0 0 0,0 1 0,-1-1 0,1 0 0,0 0 0,0 1-1,-1-1 1,1 0 0,0 1 0,-1-1 0,1 1 0,-1-1 0,1 0 0,-1 1 0,1-1-1,-1 1 1,0-1 0,1 1 0,-1 0 0,1-1 0,-1 1 0,0-1 0,0 1 0,1 0-1,-1 0 1,0-1 0,0 1 0,-38-12 42,37 11-57,-79-11-50,-1 3 0,0 3 1,-125 9-1,120-1 103,-861 69 134,732-49-168,-214 21-19,-1333 117-50,1477-143 87,-597 61 901,850-74-865,15-2-45,-1 1 0,1 0 0,0 1 0,1 0 0,-1 2 0,-32 15 0,49-21-33,-1 1 0,0 0 1,1 0-1,-1 0 0,1 0 0,-1 0 0,1 0 0,0 0 0,-1 0 0,1 0 0,0 1 1,0-1-1,0 1 0,0-1 0,0 1 0,0-1 0,0 1 0,1 0 0,-1-1 0,0 1 1,1 0-1,-1-1 0,1 5 0,0-4-34,1 0 1,-1 0-1,1 0 1,0 0-1,0 0 1,0 0-1,0 0 1,0 0-1,0-1 1,0 1-1,1 0 1,-1-1-1,1 1 1,-1 0-1,1-1 1,3 2-1,5 4-147,0 0 1,1-1-1,0 0 0,1-1 0,19 6 1,6-1 77,1-2 1,0-2 0,75 2-1,122-14 60,389-75 184,-426 48-23,2481-319 2056,-2280 306-6705,-241 18-3224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06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101 151 3940,'0'0'1489,"-8"-9"-1468,-51-68 3818,58 76-3704,1 0 1,-1 0-1,0 0 1,0 0-1,0 0 1,0 1 0,0-1-1,0 0 1,0 0-1,0 1 1,-1-1-1,1 1 1,0-1-1,0 1 1,0-1-1,-1 1 1,0-1 0,1 2-88,0-1 1,1 0-1,-1 0 1,1 0-1,-1 0 1,1 0-1,-1 1 1,1-1-1,-1 0 1,1 0-1,-1 1 1,1-1-1,-1 0 1,1 1-1,-1-1 1,1 0-1,0 1 1,-1-1-1,1 1 1,0-1-1,-1 1 1,1-1-1,0 1 1,0-1-1,-1 1 1,1 0-1,-1 1-27,1-1 0,0 1-1,0 0 1,-1-1 0,1 1-1,0 0 1,0-1 0,1 1-1,-1 0 1,0-1 0,1 1-1,-1 0 1,1-1 0,-1 1-1,1-1 1,-1 1 0,1-1-1,0 1 1,0-1 0,0 1-1,0-1 1,0 0 0,0 1-1,1-1 1,1 1 0,7 5 2,1 0 0,-1-1 0,2-1 0,-1 0 0,0-1 0,1 0 1,0 0-1,0-1 0,22 2 0,17 0 238,52-2 1,-71-3-50,561 3 4762,484 16-1247,2006 80-3337,-1506-135-208,754-27 1281,-1117 36-946,-566 20-476,-100 2-2,-507 5-34,-26 1-3,0-1-1,0 0 1,0-2-1,0 1 1,0-2 0,20-5-1,-35 8 1,1 0 0,-1 0 0,0 0 0,1 0 0,-1 0 0,0-1 0,1 1 0,-1 0 0,1 0 0,-1 0 0,0 0 0,1-1 0,-1 1 0,0 0 0,0 0 0,1-1 0,-1 1 0,0 0 0,1-1 0,-1 1 0,0 0 0,0-1 0,0 1 0,1 0 0,-1-1 0,0 1 0,0-1 0,0 1-1,0 0 1,0-1 0,0 1 0,0-1 0,0 0 0,-10-10-59,-22-3-348,-192-49-6124,119 31 470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10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722 230 4452,'-51'35'503,"-48"32"1335,2 5 0,-108 104 0,178-150-1564,2 1 0,1 2 0,1 0 0,2 1 0,0 2 0,3 0 0,0 1 0,3 1 0,0 0 0,2 1 0,-13 60 0,17-49-43,2 1 0,3-1 0,1 1 1,3 0-1,2 0 0,1 0 0,3-1 0,1 1 0,25 77 0,-21-90-214,3 0-1,0-1 0,2-1 1,2 0-1,1-1 1,1-1-1,1-1 1,2-1-1,1-1 0,1 0 1,1-2-1,1-2 1,36 25-1,-27-25-13,1-2 0,2-2 0,0-1-1,0-2 1,2-2 0,0-1 0,0-2 0,52 6-1,-8-7 7,0-3-1,1-5 0,96-9 1,-115 2 1,0-4 0,0-2 0,-1-3 0,-1-3 0,0-3 0,62-29 1,-86 30 14,0-1 1,-2-3-1,0-1 1,-2-2-1,0-2 0,-2-1 1,-1-1-1,-2-2 1,51-66-1,-53 56 330,-2-2 0,-2-1 0,-2-1-1,-2-1 1,-2-1 0,-2-1 0,-3 0-1,-1-1 1,-3-1 0,-2 0-1,4-88 1,-12 81-185,-2 1 0,-3 0-1,-3 0 1,-2 0 0,-2 1-1,-3 0 1,-2 1 0,-3 1-1,-2 1 1,-38-70 0,44 96-152,-1 1 0,-1 1 0,-1 1 0,-1 0 0,-1 1 0,-1 1 1,-2 1-1,1 1 0,-2 1 0,-1 2 0,-32-19 0,33 24-17,-1 0 0,0 2 0,-1 1 0,0 1 0,-1 1 0,1 2 0,-1 0 0,0 2-1,0 1 1,-1 1 0,1 1 0,-48 7 0,32 1-224,1 1-1,0 2 1,0 3 0,-70 32-1,-150 96-3056,-11 5-3838,181-113-686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5:59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 9513,'0'0'13186,"-10"1"-10352,5 0-2665,0 0-1,1 0 0,-1 1 0,0-1 0,1 1 0,-1 0 1,1 0-1,0 1 0,0-1 0,0 1 0,0 0 0,0 0 1,1 0-1,-1 1 0,1-1 0,0 1 0,0 0 0,0 0 1,0 0-1,1 0 0,-1 1 0,1-1 0,0 1 0,1-1 0,-1 1 1,1 0-1,-2 8 0,2-9-135,0 0-1,0 0 1,0 0 0,1 0 0,-1 0 0,1 0-1,0 0 1,0 0 0,0 0 0,1 0-1,0 0 1,-1 0 0,1 0 0,2 5-1,-1-7-30,0 0 0,-1 0-1,1-1 1,0 1-1,0 0 1,0-1 0,0 1-1,0-1 1,1 0 0,-1 0-1,0 0 1,1 0-1,-1 0 1,1 0 0,-1-1-1,1 1 1,-1-1-1,1 1 1,-1-1 0,1 0-1,-1 0 1,5-1-1,6 0 27,-1 0-1,1 0 1,-1-2-1,0 1 1,0-2-1,0 1 0,0-2 1,-1 0-1,0 0 1,17-10-1,-2-3-37,0-1 1,45-42-1,-71 61 8,0 0 0,0 0 0,0 0 1,0 0-1,0-1 0,0 1 0,0 0 1,1 0-1,-1 0 0,0 0 1,0 0-1,0 0 0,0 0 0,0 0 1,1 0-1,-1 0 0,0 0 0,0 0 1,0 0-1,0 0 0,0 0 0,1 0 1,-1 0-1,0 0 0,0 0 0,0 0 1,0 0-1,0 0 0,1 0 0,-1 0 1,0 0-1,0 1 0,0-1 0,0 0 1,0 0-1,0 0 0,1 0 0,-1 0 1,0 0-1,0 0 0,0 0 0,0 1 1,0-1-1,0 0 0,0 0 0,0 0 1,0 0-1,0 0 0,0 1 0,0-1 1,0 0-1,0 0 0,0 0 0,0 0 1,0 0-1,0 1 0,3 16 280,-3 31 786,0-37-705,0-10-355,0 0 0,0 1 0,0-1 0,0 1 0,0-1 0,0 1 0,1-1 0,-1 0 0,1 1 0,-1-1 0,1 0 0,-1 1 0,1-1 0,0 0 0,-1 0 0,1 0 0,0 1 0,0-1 0,0 0 0,0 0 0,0 0 0,0 0 0,0-1 0,1 1 0,-1 0 0,2 1 0,1-1 0,0 0-1,-1 0 0,1 0 0,0-1 0,-1 0 1,1 1-1,0-1 0,0-1 0,0 1 0,4-1 1,11-3-36,0-1 0,0 0 0,18-9 0,-36 13 27,84-35-3942,-29 10-6423,-44 21 6777,15-7-11152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30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4612 343 12236,'-106'-51'3230,"-2"5"0,-193-56 0,145 64-2974,-230-28 0,-278 26-3026,223 42 3831,243 6-813,1 8-1,1 9 1,0 9-1,3 7 1,1 10-1,3 7 1,-299 138-1,431-170-162,2 3 0,1 1 0,2 4-1,1 1 1,-80 74 0,111-90-50,1 1 1,1 1-1,1 1 0,1 0 0,1 2 1,1-1-1,1 2 0,1 0 1,1 0-1,1 1 0,1 0 0,2 1 1,1 0-1,0 0 0,-1 36 1,6-37-15,2 0 1,0-1 0,1 1 0,2-1-1,1 0 1,0 0 0,2 0 0,1-1 0,1 0-1,1 0 1,22 36 0,-12-28-14,2-1 0,1-1 0,2-1 0,1-1 0,1-2 0,1 0 0,40 27 0,3-5 20,1-3 0,2-4 0,3-3 0,116 41 0,338 76-120,-256-95 231,479 41-1,289-77 188,-807-34-308,413-72-1,-460 42 185,-2-8 0,289-114 0,-373 118 216,-1-5 1,103-66-1,-161 86-149,-1-1 0,-1-2 0,-2-2 1,-1-2-1,-2-1 0,53-70 0,-77 89-183,-1-2 0,0 0 1,-2 0-1,0-1 0,-1 0 0,-2 0 0,0-1 0,7-43 1,-11 49-52,-2 0 0,0 1 1,-1-1-1,-1 0 0,0 0 1,-1 0-1,-1 1 0,-1-1 1,0 1-1,-1 0 0,0 0 1,-1 0-1,-13-23 1,0 10-6,-1 1 0,-2 1 1,0 1-1,-2 1 1,0 1-1,-2 1 1,0 2-1,-1 0 0,-48-25 1,-11 0 29,-2 3 1,-103-33-1,-7 12-123,-2 9 1,-2 8-1,-354-33 0,-627 43-5889,847 45 1516,21 6-3337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5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 14798,'0'0'8707,"0"13"-7543,-20 161 2491,0 0-2527,15-82-1609,5 1 1,19 155 0,-18-248 365,-1 0 0,0 1 0,0-1 0,0 0 0,0 0 0,1 1 0,-1-1 0,0 1 0,0-1 0,0 0 0,0 1 0,0-1 0,0 0 0,0 1 0,0-1 0,0 0 0,0 1 0,0-1 0,0 0 0,0 1 1,0-1-1,0 1 0,0-1 0,-1 0 0,1 1 0,0-1 0,0 0 0,0 1 0,0-1 0,-1 0 0,1 0 0,0 1 0,0-1 0,-1 0 0,1 0 0,0 1 0,-1-1 0,1 0 0,0 0 0,0 0 0,-1 1 1,1-1-1,-1 0 0,-15-12-2758,-24-39-1195,34 43 2587,-30-39-3473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5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1 173 17424,'0'0'8489,"87"-22"-5863,-14 8-448,18-1-256,5-3-1794,5 1-128,-6-1 0,-11 7 0,-11 2 0,-14-2-2114,-15-5-4805,-9-6-9896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6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0 19859,'0'0'4004,"34"81"-2595,-34-18-640,-5 13-449,-9 13-192,-2 12-320,3 7-1346,-1-4-1440,3-9-2339,3-14-5958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6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0 600 17905,'0'0'3465,"11"-5"-2008,14-8-539,2 2 0,-1 1 0,54-12 1,101-13 1392,-71 15-2028,-101 18-270,316-73 455,-282 62-552,-1-2 1,0-2-1,0-2 0,-2-1 1,50-35-1,-79 48-344,0-2 0,-1 1 0,0-1 0,0-1-1,-1 0 1,0 0 0,-1-1 0,0 0 0,7-14 0,-10 16-632,-1-1-1,-1 0 1,1 0-1,-1 0 1,-1-1 0,0 1-1,1-17 1,-2-34-7690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7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18481,'0'0'2050,"-57"17"1185,57 3-1441,20-1-320,36-5 255,19-2 257,23-7-897,17-5-737,7 0-223,-1-8-706,-15-6-2754,-14-5-5894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7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15471,'0'0'9769,"1"10"-7639,2 69 929,-3-43-1903,7 54-1,-6-87-1154,-1 1 0,1-1 0,0 1 0,0-1-1,0 1 1,0-1 0,1 0 0,-1 0 0,1 0 0,0 0-1,0 0 1,0 0 0,0 0 0,1-1 0,-1 1 0,1-1-1,-1 1 1,1-1 0,0 0 0,0 0 0,0 0 0,0-1-1,0 1 1,0-1 0,1 1 0,-1-1 0,0 0 0,1 0-1,-1-1 1,1 1 0,-1-1 0,1 0 0,-1 0 0,1 0-1,-1 0 1,1 0 0,-1-1 0,1 1 0,3-2 0,9-2-2,0-1 0,1 0 0,-2-1 0,1-1 0,-1 0 0,27-18 0,58-54 1,-71 54 0,1 2 0,42-26 0,-72 48 0,1 1 0,-1-1 0,1 1 0,-1-1 0,1 1 0,-1 0 0,1-1 0,0 1 0,-1 0 0,1 0 0,-1 0 0,1-1 0,0 1 0,-1 0 0,1 0 0,-1 0 0,1 0 0,0 0 0,-1 0 0,1 0 0,0 0 0,-1 0 0,1 0 0,-1 0 0,1 0 0,0 1 0,-1-1 0,1 0 0,-1 0 0,1 1 0,-1-1 0,1 0 0,-1 1 0,1-1 0,0 1 0,1 25 0,-19 32 0,2-22 0,9-22 0,0 0 0,0 1 0,1-1 0,1 1 0,1 0 0,-3 21 0,6-36 0,0 1 0,0-1 0,0 1 0,0-1 0,0 1 0,0-1 0,0 0 0,0 1 0,0-1 0,0 1 0,0-1 0,0 0 0,0 1 0,1-1 0,-1 0 0,0 1 0,0-1 0,0 1 0,1-1 0,-1 0 0,0 0 0,1 1 0,-1-1 0,0 0 0,0 1 0,1-1 0,-1 0 0,1 0 0,-1 0 0,0 1 0,1-1 0,-1 0 0,0 0 0,1 0 0,17-3 0,17-16 0,42-39 0,-44 32 0,0 1 0,50-27 0,-82 51 0,0 0 0,0 0 0,0 1 0,1-1 0,-1 0 0,0 1 0,0-1 0,0 0 0,1 1 0,-1 0 0,0-1 0,1 1 0,-1 0 0,0-1 0,1 1 0,-1 0 0,0 0 0,1 0 0,-1 0 0,0 1 0,1-1 0,-1 0 0,0 0 0,1 1 0,-1-1 0,0 1 0,0-1 0,1 1 0,-1 0 0,0-1 0,0 1 0,1 1 0,0 2 0,0-1 0,-1 1 0,1 0 0,-1 0 0,0 0 0,0-1 0,-1 1 0,1 0 0,-1 5 0,0-5 0,0 1 0,1-1 0,-1 0 0,1 1 0,0-1 0,0 0 0,1 0 0,-1 0 0,1 0 0,0 0 0,0 0 0,4 6 0,10 15-778,0-1-4807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8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0 15855,'0'0'3630,"0"11"-1334,-5 70 2242,-23 126 0,0-8-2713,2 70-1740,29-282-85,1 0 0,0 0 0,1 1 0,11-21 0,7-16 0,9-34 0,14-34 0,82-154 0,-117 253 0,-1 1 0,2 0 0,1 0 0,24-24 0,-33 37 0,0 0 0,0 1 0,0-1 0,1 1 0,-1 0 0,1 0 0,0 0 0,-1 1 0,1-1 0,1 1 0,-1 0 0,0 1 0,0-1 0,1 1 0,-1 0 0,1 1 0,-1-1 0,1 1 0,-1 0 0,1 0 0,-1 1 0,10 2 0,-14-3 0,1 1 0,-1 0 0,1-1 0,-1 1 0,1 0 0,-1 0 0,0 0 0,0 0 0,1 1 0,-1-1 0,0 0 0,0 0 0,0 1 0,0-1 0,0 0 0,-1 1 0,1-1 0,0 1 0,-1-1 0,1 1 0,-1 0 0,1-1 0,-1 1 0,0 0 0,0-1 0,0 1 0,0-1 0,0 1 0,0 3 0,0-1 0,-1 1 0,0 0 0,0-1 0,0 1 0,0 0 0,-1-1 0,1 1 0,-1-1 0,-4 7 0,-5 3 0,0-1 0,-1 0 0,0-1 0,-1 0 0,0-1 0,-1-1 0,-24 15 0,12-9 0,-1-2 0,-1-1 0,-43 14 0,65-25 0,2 0 0,-1 0 0,1-1 0,0 0 0,-1 0 0,1 0 0,0 0 0,-1-1 0,0 1 0,1-1 0,-1 0 0,-7-2 0,13 1-194,-1-1 1,0 1-1,1 0 1,-1-1-1,1 1 1,-1-1-1,1 1 1,-1 0-1,1-1 1,0 1-1,0 0 1,0 0-1,0 0 1,0 0-1,2-2 1,22-20-7617,9-6-6043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8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0 10122,'0'0'17317,"-1"16"-15384,-10 42-801,-3 0-1,-40 106 1,44-136-1132,-50 155 0,54-157 0,0 1 0,2 0 0,1 1 0,0 53 0,14-56-6410,-10-24 6145,-1-1 0,0 1 0,1-1 0,-1 1 0,0-1 0,1 1 1,-1-1-1,1 1 0,-1-1 0,1 0 0,-1 1 0,1-1 0,-1 0 0,1 1 0,-1-1 0,1 0 0,0 0 0,-1 1 1,1-1-1,0 0 0,-1 0 0,1 0 0,-1 0 0,1 0 0,0 0 0,-1 0 0,1 0 0,0 0 0,-1 0 0,1 0 0,-1 0 1,1-1-1,0 1 0,-1 0 0,1 0 0,-1-1 0,1 1 0,-1 0 0,1-1 0,-1 1 0,2-1 0,4-10-11121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9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37 18802,'0'0'5989,"3"-9"-3036,10-18-651,-13 27-2259,0 0 0,0 0 0,0 0 0,0 0 1,0 0-1,0 0 0,0 0 0,0 0 0,0 0 0,1 0 1,-1 0-1,0 0 0,0 0 0,0 0 0,0 0 1,0 0-1,0 1 0,0-1 0,0 0 0,0 0 0,0 0 1,0 0-1,0 0 0,0 0 0,0 0 0,0 0 1,1 0-1,-1 0 0,0 0 0,0 0 0,0 0 0,0 0 1,0 0-1,0 0 0,0-1 0,-7 25 505,-33 77-337,22-61-109,3 1 0,1 1 0,-12 61 0,26-72-2919,0-30 2664,0-1 0,0 1 0,1 0 0,-1-1 0,0 1 0,1 0 0,-1-1 0,0 1 0,1-1 0,-1 1 0,1-1 0,-1 1 1,1-1-1,-1 1 0,1-1 0,-1 0 0,1 1 0,0-1 0,-1 0 0,1 1 0,0-1 0,-1 0 0,1 0 0,0 0 0,-1 1 0,1-1 1,0 0-1,-1 0 0,1 0 0,0 0 0,-1 0 0,1 0 0,0-1 0,0 1 0,-1 0 0,1 0 0,0 0 0,0-1 0,16-6-7048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5:59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74 339 5189,'0'0'9967,"-9"10"-6246,3-4-3046,-3 2 81,1 0 0,0 1 0,-10 15 0,16-21-295,0 1 1,0-1 0,0 1-1,1-1 1,0 1-1,-1-1 1,1 1-1,0 0 1,1 0-1,-1 6 1,1-10-411,0 1 0,0 0 0,1-1 0,-1 1-1,1-1 1,-1 1 0,0-1 0,1 1 0,-1-1 0,1 0 0,-1 1 0,1-1 0,-1 1 0,1-1 0,-1 0 0,1 1 0,-1-1 0,1 0-1,0 0 1,-1 1 0,1-1 0,-1 0 0,1 0 0,0 0 0,-1 0 0,1 0 0,0 0 0,-1 0 0,1 0 0,0 0 0,-1 0-1,1 0 1,-1 0 0,1-1 0,1 1 0,26-7 593,-13-1-452,0 0 0,0 0-1,-1-2 1,0 0 0,-1 0 0,0-1 0,12-14 0,7-10 359,36-48 0,-47 55-551,-1 0 0,-1-1 0,-2-2 0,-1 1 0,24-65 0,-40 95 0,0 0 0,0 0 0,0 1 0,0-1 0,-1 0 0,1 0 0,0 0 0,0 0 0,0 0 0,0 1 0,0-1 0,-1 0 0,1 0 0,0 0 0,0 0 0,0 0 0,0 0 0,-1 0 0,1 0 0,0 0 0,0 0 0,0 0 0,0 0 0,-1 1 0,1-1 0,0 0 0,0 0 0,0-1 0,-1 1 0,1 0 0,0 0 0,0 0 0,0 0 0,0 0 0,-1 0 0,1 0 0,0 0 0,0 0 0,0 0 0,0 0 0,-1 0 0,1-1 0,0 1 0,0 0 0,0 0 0,0 0 0,0 0 0,0 0 0,-1-1 0,1 1 0,0 0 0,0 0 0,0 0 0,0 0 0,0-1 0,0 1 0,0 0 0,0 0 0,0 0 0,0-1 0,-14 13 0,-10 18 0,2 1 0,0 1 0,2 1 0,2 1 0,1 0 0,-25 74 0,29-45 0,13-61 0,-1-1 0,1 1 0,0 0 0,0-1 0,0 1 0,0 0 0,0 0 0,0-1 0,0 1 0,1 0 0,-1-1 0,0 1 0,1 0 0,0-1 0,-1 1 0,1-1 0,0 1 0,0-1 0,0 1 0,0-1 0,0 1 0,0-1 0,0 0 0,0 0 0,0 0 0,1 1 0,-1-1 0,1 0 0,-1-1 0,1 1 0,1 1 0,3-1 0,0 0 0,0 0 0,0-1 0,0 0 0,-1 0 0,1 0 0,0-1 0,0 0 0,0 0 0,0-1 0,-1 1 0,10-5 0,-4 1 0,-1-1 0,0 0 0,0 0 0,-1-1 0,0 0 0,9-10 0,2-4 0,-1 0 0,-1-2 0,-1 0 0,19-36 0,-8-1 0,-27 47 0,-6 11 0,-4 7 0,-3 7 0,1-1 0,0 2 0,0-1 0,1 1 0,1 1 0,0 0 0,1 0 0,0 1 0,1 0 0,1 0 0,1 1 0,0 0 0,1 0 0,-4 30 0,8-44 0,0 0 0,0 0 0,0 0 0,0 0 0,0 0 0,1 0 0,-1 0 0,1 0 0,0-1 0,-1 1 0,1 0 0,0 0 0,0-1 0,0 1 0,0 0 0,0-1 0,1 1 0,-1-1 0,0 0 0,1 1 0,2 1 0,-1-1 0,0-1 0,0 1 0,1-1 0,-1 0 0,0 0 0,1 0 0,-1 0 0,1-1 0,-1 1 0,1-1 0,4 0 0,1-1 0,-1 0 0,1 0 0,-1 0 0,1-1 0,-1 0 0,0-1 0,0 0 0,0 0 0,11-7 0,17-18-2453,11-20-6054,-22 19 1178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9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88 18514,'0'0'10537,"26"-63"-8999,-6 50-481,6 6-513,5 3-447,3 4-129,4 0-449,-2 5-1569,-3 8-1922,-4 2-1569,-7 2-1409,-8-2-1859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29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1 9449,'0'0'12470,"-3"9"-10142,-2 3-1647,2 1-1,0 0 1,0-1 0,1 1-1,0 20 1,0-22-444,0 1 0,-1-1 0,0 0 0,0-1 0,-2 1 0,1 0 0,-1-1 0,-1 0 0,0 0 0,0-1 0,-15 17 0,9-11 210,1 2 0,-17 33 0,25-45-430,1 0 0,0 1 0,0-1 0,1 1-1,-1-1 1,1 1 0,0 0 0,1-1 0,-1 1 0,1 7 0,1-10-15,0-1 0,-1 0 0,1 0 0,0 0 1,0 0-1,0 0 0,0 0 0,1-1 0,-1 1 0,0 0 1,1-1-1,-1 1 0,1 0 0,0-1 0,-1 0 0,1 1 1,0-1-1,0 0 0,0 0 0,0 0 0,0 0 1,0-1-1,0 1 0,0 0 0,0-1 0,1 1 0,-1-1 1,0 0-1,3 0 0,17 2-2,1-1 0,-1-1 0,0-1 0,1-1 0,-1-1 0,0-1 0,-1-1 0,1 0 0,-1-2 0,0-1 0,0 0 0,27-17 0,-46 24-322,1 0 0,-1-1 0,0 1 0,0-1 0,0 1 0,0-1 0,0 0 0,-1 0 0,1 0 0,0 0 0,0-2 0,-1 3 68,-1 0 0,1 0 0,-1 0 0,0 0 0,0 0 0,1 0 0,-1 0-1,0 0 1,0 0 0,0 0 0,0 0 0,0 0 0,0 0 0,0 0 0,-1 0-1,1 0 1,0 0 0,0 0 0,-1 0 0,1 1 0,-1-1 0,1 0 0,-1 0 0,1 0-1,-1 0 1,1 1 0,-1-1 0,0 0 0,0 0 0,1 1 0,-2-2 0,-20-13-9660</inkml:trace>
  <inkml:trace contextRef="#ctx0" brushRef="#br0" timeOffset="1">1 165 14574,'0'0'9417,"54"-16"-7239,-8 7-96,7 1-737,6-1-833,-2 2-447,-3 2-322,-8-1-2305,-10 1-3236,-8-3-3619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0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20019,'0'0'10025,"-35"73"-8871,23-38-482,6 0-448,0 3-192,4 0-64,2-1-961,0-4-928,-1-7-2019,-3-12-2851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0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20403,'0'0'919,"-4"15"522,-41 111 2663,-21 65 50,57-158-3831,2-1-1,1 1 1,2 0-1,-1 40 1,4-50-281,0-16-31,0-1 0,1 0 1,0 0-1,0 1 1,1-1-1,0 0 1,1 8-1,12-56-11,-8 10-13,-2 8-43,1-1 1,2 1 0,11-30-1,-17 53 50,-1 0-1,1 0 1,-1 0 0,1 0 0,-1 0-1,1 0 1,0 0 0,-1 1-1,1-1 1,0 0 0,0 0-1,-1 1 1,1-1 0,0 0-1,0 1 1,0-1 0,0 1-1,0-1 1,0 1 0,0 0-1,0-1 1,0 1 0,0 0-1,0 0 1,1 0 0,-1 0 0,0 0-1,0 0 1,0 0 0,0 0-1,0 0 1,0 0 0,0 0-1,0 1 1,0-1 0,0 1-1,0-1 1,0 0 0,0 1-1,0 0 1,1 0 0,45 36 218,-27-20 12,-6-7-220,1-2 0,-1 0 1,1 0-1,1-2 0,0 0 1,-1 0-1,2-2 0,-1 0 0,0-1 1,1 0-1,0-1 0,-1-1 0,1-1 1,32-3-1,-45 2-4,1 0 0,-1-1 0,0 1 0,0-1 0,0 0 0,0 0 0,0 0 0,0 0 0,-1-1 0,1 1 0,-1-1 0,1 0 0,-1 0 0,0-1 0,0 1 0,-1 0 0,1-1 0,-1 0 0,4-7 0,-5 9 0,0 0 0,0 0 0,0-1 0,0 1 0,-1 0 0,1-1 0,-1 1 0,1-1 0,-1 1 0,0-1 0,0 1 0,0-1 0,-1 1 0,1 0 0,0-1 0,-1 1 0,0-1 0,1 1 0,-1 0 0,0-1 0,0 1 0,-1 0 0,1 0 0,0 0 0,-1 0 0,1 0 0,-1 0 0,1 0 0,-1 1 0,0-1 0,0 0 0,0 1 0,0 0 0,0-1 0,0 1 0,-3-1 0,-6-3 0,0 1 0,0 0 0,0 1 0,0 0 0,-1 1 0,1 0 0,-1 1 0,0 0 0,1 1 0,-1 1 0,0-1 0,-12 4 0,17-4 0,1 1 0,-1 1 0,0 0 0,1 0 0,-1 0 0,1 0 0,-1 1 0,1 0 0,0 1 0,0-1 0,1 1 0,-1 0 0,1 0 0,0 1 0,0 0 0,0 0 0,0 0 0,1 0 0,0 1 0,0 0 0,-4 9 0,7-13 0,0 0 0,0 0 0,0 0 0,1 1 0,-1-1 0,1 0 0,0 0 0,-1 0 0,1 1 0,0-1 0,0 0 0,0 1 0,1-1 0,-1 0 0,0 0 0,1 0 0,0 1 0,-1-1 0,1 0 0,0 0 0,0 0 0,0 0 0,2 3 0,0-2 0,1 0 0,-1 0 0,0-1 0,1 1 0,-1-1 0,1 0 0,0 1 0,0-2 0,0 1 0,0 0 0,6 1 0,11 2 0,-1-2 0,1 0 0,42 0 0,-55-2-106,34-4-2576,-41 3 2434,1-1 1,-1 1-1,1-1 1,0 1 0,-1-1-1,1 1 1,-1-1-1,0 0 1,1 0-1,-1 0 1,0 0 0,1 0-1,-1 0 1,0 0-1,0-1 1,0 1-1,0 0 1,0-1-1,0 1 1,0-1 0,1-2-1,2-23-7823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1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80 22133,'0'0'1441,"-43"-65"-31,43 55-481,4 8-962,14 2-1952,4 0-2500,2-2-14573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1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0 20147,'0'0'2178,"-27"60"-256,13-17-96,4 7-1090,-3 4-608,-1 2 129,2 2 159,2-3-224,5-7-128,2-6-256,3-12-1121,0-13-1153,0-15-513,-10-2-769,-6-27 385,-9-13-2851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1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25 336 9289,'-2'-10'478,"-4"-11"894,1 0 1,1 0 0,1-1-1,-1-25 1,4 42-1109,0-1 0,0 0 1,1 1-1,0-1 0,0 1 0,0-1 0,1 1 1,0 0-1,0 0 0,0-1 0,1 1 1,-1 1-1,1-1 0,0 0 0,1 1 0,-1-1 1,1 1-1,0 0 0,0 0 0,0 0 0,8-4 1,6-3 430,1 1 0,1 1 0,-1 0 0,2 2 0,-1 0 0,1 2 0,26-5 0,5 4 601,95-2-1,-127 8-1181,1 1-1,-1 1 1,0 1 0,0 0-1,0 1 1,0 2-1,24 9 1,-38-13-103,-1 0 0,0 1 0,0-1 0,0 1 1,0 0-1,0 1 0,-1-1 0,0 1 0,1 0 0,-1 0 1,-1 0-1,1 1 0,-1-1 0,1 1 0,-1 0 0,-1 0 1,1 0-1,-1 0 0,1 0 0,-2 1 0,1-1 0,-1 1 1,1-1-1,-1 1 0,-1 0 0,1-1 0,-1 1 0,0 0 0,0 0 1,-2 8-1,-1-2 33,0-1 1,0 0-1,-1 0 1,-1 0-1,0 0 1,0-1-1,-1 0 1,-9 13 0,-67 76 325,11-13-223,64-76-147,0 1 0,1-1 0,0 1 0,1 0 0,-4 13 0,8-23 0,1 1 0,-1 0 0,0 0 0,1 0 0,-1 0 0,1 0 0,-1 0 0,1 0 0,0 0 0,0 0 0,0 0 0,0 0 0,0 0 0,1 0 0,-1 0 0,1 0 0,-1 0 0,1-1 0,0 1 0,-1 0 0,1 0 0,0 0 0,0-1 0,0 1 0,1 0 0,-1-1 0,0 1 0,0-1 0,1 0 0,-1 1 0,1-1 0,0 0 0,-1 0 0,1 0 0,0 0 0,0 0 0,-1 0 0,5 1 0,7 1-319,1 0-1,1-1 1,-1 0 0,0-1-1,0-1 1,1 0-1,-1-1 1,0-1 0,19-4-1,-16 2-702,-1 0-1,0-2 0,0 0 0,-1 0 0,1-2 1,-1 0-1,21-15 0,4-11-10567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2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54 19538,'0'0'6273,"-6"9"-3662,-18 31-1159,24-39-1413,-1-1 1,1 1 0,-1 0-1,1 0 1,0 0 0,-1 0-1,1 0 1,0 1-1,0-1 1,0 0 0,0 0-1,0 0 1,0 0 0,0 0-1,0 0 1,0 0 0,0 0-1,1 0 1,-1 0 0,0 0-1,1 0 1,-1 0 0,1 0-1,-1 0 1,1 0 0,-1 0-1,1 0 1,0-1 0,-1 1-1,1 0 1,0 0 0,0-1-1,-1 1 1,1 0 0,0-1-1,0 1 1,0-1-1,1 1 1,39 11 427,-39-12-425,19 4 39,0-2-1,0 0 1,1-2 0,32-3-1,-44 2-60,-1 0 0,1-1 0,-1 0 0,1 0 0,-1-1 0,0-1-1,0 0 1,0 0 0,-1 0 0,0-1 0,1-1 0,8-7 0,-15 12-16,0 0-1,-1-1 1,1 1 0,0-1 0,-1 0-1,1 1 1,-1-1 0,1 0 0,-1 0-1,0 0 1,0 0 0,0 0 0,0 0-1,0 0 1,0-1 0,0 1 0,-1 0 0,1 0-1,-1-1 1,0 1 0,0 0 0,0-1-1,0 1 1,0 0 0,0-1 0,0 1-1,-1 0 1,1 0 0,-1-1 0,0 1-1,0 0 1,-1-3 0,0 2-1,-1 0-1,1 1 1,-1-1 0,0 1 0,0-1-1,0 1 1,0 0 0,0 0 0,0 0-1,-1 1 1,1-1 0,-1 1 0,1 0-1,-1 0 1,1 0 0,-1 0 0,0 0-1,-7 1 1,1 0-3,-1 1 0,0 1 0,0 0 0,1 0 0,-1 1 0,1 1 0,0-1 0,0 2 0,0-1 0,0 2 0,1-1 0,0 1 0,0 0 0,1 1 0,-13 12 0,14-13 0,0 1 0,0 0 0,1 0 0,0 1 0,0 0 0,0 0 0,1 0 0,1 1 0,-1-1 0,1 1 0,1 0 0,0 0 0,0 1 0,1-1 0,0 1 0,0-1 0,0 16 0,3-22-32,-1 0 1,1-1-1,-1 1 1,1-1-1,0 1 0,0 0 1,0-1-1,0 1 1,0-1-1,1 0 0,-1 1 1,1-1-1,-1 0 1,1 0-1,0 0 0,0 0 1,0 0-1,0 0 1,0-1-1,1 1 0,-1-1 1,0 1-1,1-1 1,-1 0-1,1 0 0,-1 0 1,1 0-1,3 0 1,8 2-378,0-1 1,0 0-1,1-1 1,16-1 0,-25 0 238,10 0-1066,1-1 1,-1 0-1,1-2 1,-1 0-1,0 0 1,23-10 0,28-15-6399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2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212 97 13004,'0'0'10293,"-11"0"-8313,3 1-1603,-1 0 0,1 1 0,-1 0-1,1 0 1,0 1 0,0 0 0,0 1-1,0-1 1,-8 6 0,11-6-214,1 0 0,-1 0 1,1 0-1,0 0 0,0 1 1,0-1-1,0 1 0,1 0 1,-1 0-1,1 1 0,0-1 1,0 1-1,1-1 0,-1 1 0,1 0 1,0 0-1,0 0 0,-1 10 1,3-14-164,0 0 1,0 0 0,1-1-1,-1 1 1,0 0 0,1 0-1,-1 0 1,1-1-1,-1 1 1,1 0 0,-1-1-1,1 1 1,0 0 0,-1-1-1,1 1 1,0-1-1,0 1 1,-1-1 0,1 1-1,0-1 1,0 0 0,0 1-1,-1-1 1,1 0-1,0 1 1,0-1 0,0 0-1,0 0 1,0 0 0,0 0-1,-1 0 1,1 0-1,0 0 1,0 0 0,1-1-1,38-1-28,-1-12-265,-35 11 201,0 1 0,0 0 0,1 0 1,-1 0-1,1 1 0,0 0 0,-1 0 0,1 0 0,0 0 1,0 1-1,0-1 0,0 1 0,-1 1 0,10 0 1,-13 0 68,0 0 1,0-1 0,0 1-1,0 0 1,0 0 0,0 0 0,-1 0-1,1 0 1,0 0 0,0 0 0,-1 0-1,1 0 1,0 1 0,-1-1-1,1 0 1,-1 0 0,0 1 0,1-1-1,-1 0 1,0 3 0,2 30-139,-2-24 154,0 70 494,-4 0 0,-16 97 1,11-127-195,-3 0 1,-2-1 0,-2-1 0,-36 76 0,42-101-294,7-14 0,-1-1 0,1 0 0,-1 0 0,-1 0 0,0 0 0,0-1 0,0 0 0,-1 0 0,0 0 0,0 0 0,-8 5 0,13-11 0,1-1 0,-1 0 0,0 0 0,0 1 0,1-1 0,-1 0 0,0 0 0,0 0 0,0 0 0,1 0 0,-1 0 0,0 0 0,0 0 0,1 0 0,-1 0 0,0 0 0,0 0 0,0-1 0,1 1 0,-1 0 0,0 0 0,1-1 0,-1 1 0,0-1 0,1 1 0,-1-1 0,0 1 0,1-1 0,-1 1 0,1-1 0,-1 1 0,1-1 0,-1 0 0,1 1 0,-1-1 0,1 0 0,0 1 0,-1-1 0,1 0 0,0 0 0,0 1 0,0-1 0,-1 0 0,1-1 0,-7-41 0,7 35 0,-4-24-50,2 0 0,1 0 0,1 0 0,2 0 0,1 0 0,2 0 0,1 1 0,1-1 0,2 2 0,1-1-1,2 1 1,0 1 0,2 0 0,2 1 0,19-29 0,9 1 46,3 3 0,69-64 0,50-56 112,-162 168-98,0 0 0,-1 0 0,1-1 0,-1 1 0,4-11 0,-7 15-10,1 1 1,-1-1-1,0 1 0,0 0 1,0-1-1,0 1 1,1-1-1,-1 1 0,0-1 1,0 1-1,0-1 1,0 1-1,0-1 0,0 1 1,-1-1-1,1 1 0,0-1 1,0 1-1,0-1 1,0 1-1,0-1 0,-1 1 1,1 0-1,0-1 1,0 1-1,-1-1 0,1 1 1,-1-1-1,0 1-5,-1-1 1,1 1-1,0 0 0,-1 0 0,1 0 0,0 0 1,-1 0-1,1 0 0,0 0 0,-1 1 0,1-1 1,0 0-1,-1 1 0,1-1 0,0 1 0,-2 0 1,-11 7 31,-1 0 0,2 0 0,-1 2 0,1-1 1,1 2-1,-1 0 0,2 0 0,0 1 0,0 0 0,-13 21 1,23-31-13,-1 1 0,0 0-1,1-1 1,0 1 0,0 0 0,0 0 0,0 0 0,0 0 0,0 0 0,1 0 0,-1 0 0,1 0 0,0 0 0,0 6 0,1-8-7,-1 1 1,1 0-1,0 0 0,0 0 1,0-1-1,0 1 0,0 0 1,0-1-1,0 1 0,0-1 1,1 1-1,-1-1 0,0 0 1,1 1-1,-1-1 1,1 0-1,0 0 0,-1 0 1,1 0-1,0 0 0,0-1 1,3 2-1,-4-1-8,0 0 0,0 1 0,0-1 0,0 0 0,0 1 0,0-1 0,0 0 0,0 1 0,-1-1 0,1 1 0,-1 0 0,1-1 0,-1 1 0,0-1 0,1 1 0,-1 0 0,0-1 0,0 1 0,0 0 0,-1 2 0,-1 43 0,1-42 0,1-1 0,-1-1 0,1 1 0,0-1 0,0 1 0,0 0 0,0-1 0,1 1 0,-1 0 0,1-1 0,0 1 0,0-1 0,1 1 0,-1-1 0,0 0 0,1 0 0,3 5 0,-2-5 0,-1-1 0,1 0 0,0 0 0,0 0 0,0-1 0,0 1 0,1-1 0,-1 1 0,0-1 0,1 0 0,-1 0 0,0-1 0,1 1 0,-1-1 0,1 1 0,-1-1 0,7-1 0,-5 1-197,-1 1-1,1-1 1,0-1 0,0 1-1,0-1 1,-1 0 0,1 0-1,0 0 1,-1 0 0,1-1-1,-1 0 1,0 0 0,1 0-1,-1-1 1,0 1 0,0-1-1,-1 0 1,1 0 0,0 0-1,-1-1 1,0 1 0,0-1-1,0 0 1,0 0 0,-1 0-1,1 0 1,2-7 0,4-4-3894,-1-1 0,10-28 0,-1-7-9757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3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0 17360,'0'0'9033,"-10"7"-7501,3-1-1296,-1 0-1,1 0 1,1 0 0,-1 1-1,1 0 1,0 1 0,1-1-1,0 1 1,0 0 0,1 1-1,0-1 1,0 1 0,-4 13-1,-10 40 74,3 1-1,3 0 1,2 1-1,-2 117 1,12-176-309,0 0 0,0 0 0,1 0 0,-1 0 0,1 0 0,0 0 0,0 0 0,1 0 0,-1 0 0,1-1 0,0 1 0,1-1 0,2 6 0,-2-8 0,-1 0 0,0 0 0,0 0 0,1 0 0,-1 0 0,1-1 0,0 1 0,0-1 0,-1 0 0,1 0 0,0 0 0,0 0 0,0 0 0,0-1 0,0 1 0,0-1 0,0 0 0,0 0 0,0 0 0,0 0 0,0-1 0,0 1 0,4-2 0,3 0 0,0-1 0,-1-1 0,1 1 0,-1-2 0,0 1 0,0-1 0,0 0 0,-1-1 0,1 0 0,9-10 0,13-13 0,30-38 0,-38 42 0,-8 7 0,-11 13 0,0 0 0,0 0 0,1 0 0,-1 1 0,1-1 0,0 1 0,11-7 0,-16 11 0,1 0 0,-1 0 0,0 0 0,0 0 0,1 0 0,-1 0 0,0 0 0,1 0 0,-1 0 0,0 0 0,1 0 0,-1 0 0,0 0 0,0 0 0,1 0 0,-1 0 0,0 0 0,1 0 0,-1 1 0,0-1 0,0 0 0,1 0 0,-1 0 0,0 0 0,0 1 0,1-1 0,-1 0 0,0 0 0,0 0 0,0 1 0,0-1 0,1 0 0,-1 0 0,0 1 0,0-1 0,0 0 0,0 1 0,0-1 0,0 0 0,0 0 0,1 1 0,-1-1 0,0 0 0,0 1 0,0-1 0,0 0 0,-1 1 0,2 19 0,-1-16 0,-1 22 0,0-15 0,1 0 0,0 1 0,1-1 0,0 0 0,4 15 0,-4-23 0,0 0 0,0 0 0,0 0 0,0-1 0,1 1 0,-1-1 0,1 1 0,0-1 0,-1 1 0,1-1 0,0 0 0,1 0 0,-1 0 0,0 0 0,1 0 0,-1-1 0,1 1 0,-1-1 0,1 1 0,0-1 0,-1 0 0,1 0 0,0 0 0,0 0 0,4 0 0,19 1 0,-1 0 0,0-2 0,1-1 0,-1-1 0,50-10 0,-39 6 0,68-3 0,-103 9-20,0 0 1,0 1-1,0-1 1,0 1-1,0 0 1,0-1-1,0 1 1,0 0-1,0 0 1,0 0-1,0 0 1,0-1-1,0 1 1,-1 0-1,1 0 1,0 1-1,-1-1 1,1 0-1,-1 0 1,1 0-1,-1 0 0,0 0 1,1 1-1,-1-1 1,0 0-1,0 0 1,0 1-1,0-1 1,0 0-1,0 0 1,0 1-1,0-1 1,0 0-1,-1 2 1,0 3-610,1 0 1,-1 0-1,0-1 1,0 1 0,-1 0-1,-3 8 1,-1-4-9152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0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 9641,'0'0'10826,"-10"0"-4921,1 0-5285,0 1 0,0 0 1,0 0-1,0 1 1,1 1-1,-16 5 0,21-7-541,0 0 0,0 1 0,0-1 0,0 1 0,0 0 0,0-1 0,1 1 0,-1 1 0,1-1 0,-1 0 0,1 1 0,0-1 0,0 1 0,0-1 0,0 1 0,0 0-1,1 0 1,-1 0 0,1 0 0,0 0 0,0 0 0,0 0 0,0 1 0,1-1 0,-1 7 0,1-9-79,0 0 0,1 1 0,-1-1 0,1 1 0,0-1 0,-1 0 0,1 0 0,0 1 0,0-1 0,0 0 0,-1 0 0,1 0 0,1 0 0,-1 0 0,0 0 0,0 0 0,0 0 0,0 0 0,1-1 0,-1 1 0,0 0 0,1-1 0,-1 1 0,0-1 0,1 0 0,-1 1 0,1-1 0,2 0 0,51 7 0,-42-7 0,2 1-5,36 4-30,-49-4 34,-1-1 0,0 0 1,0 0-1,1 0 0,-1 1 0,0-1 0,0 0 1,1 1-1,-1 0 0,0-1 0,0 1 0,0-1 1,0 1-1,0 0 0,0 0 0,0 0 0,0 0 1,0 0-1,0 0 0,0 0 0,-1 0 0,1 0 1,0 0-1,-1 0 0,1 0 0,-1 0 0,1 1 1,-1-1-1,1 2 0,-2-1 2,1-1 0,-1 1 1,1 0-1,-1-1 0,0 1 1,1 0-1,-1-1 0,0 1 0,0-1 1,0 1-1,-1-1 0,1 0 0,0 1 1,0-1-1,-1 0 0,1 0 0,-1 0 1,-1 1-1,-35 21 34,26-17-30,-52 27-1179,17-23-3321,23-9-7196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3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 15503,'0'0'8957,"-5"12"-7601,-8 19-354,2 0 0,-12 51 1,20-69-837,0 1 0,1 0 1,0 0-1,1 0 1,1 0-1,0 0 0,1-1 1,1 1-1,0 0 1,5 15-1,-6-25-135,0 0 1,1-1-1,-1 1 1,1-1-1,0 0 1,0 0-1,1 1 0,-1-1 1,1 0-1,-1-1 1,1 1-1,0 0 0,0-1 1,0 0-1,0 0 1,0 0-1,1 0 1,-1 0-1,1 0 0,-1-1 1,1 0-1,0 0 1,-1 0-1,1 0 1,0 0-1,0-1 0,0 1 1,0-1-1,-1 0 1,1-1-1,0 1 0,7-2 1,0 0 27,1-1 0,-1-1 0,0 0 0,0 0 1,0-1-1,-1-1 0,0 1 0,0-2 0,15-11 0,11-15 18,-3-2-1,0-1 1,36-54 0,-41 53 1,-28 37-83,0 0 1,0 0-1,0 0 1,0-1 0,0 1-1,1 0 1,-1 0-1,0 0 1,0 0-1,0 0 1,0 0 0,0 0-1,0 0 1,0 0-1,0 0 1,0 0 0,0 0-1,1 0 1,-1-1-1,0 1 1,0 0 0,0 0-1,0 0 1,0 0-1,0 0 1,0 0-1,1 0 1,-1 0 0,0 0-1,0 0 1,0 0-1,0 0 1,0 0 0,0 1-1,0-1 1,0 0-1,1 0 1,-1 0 0,0 0-1,0 0 1,0 0-1,0 0 1,0 0-1,0 0 1,0 0 0,0 0-1,0 0 1,0 0-1,0 1 1,1-1 0,-1 0-1,0 0 1,0 0-1,0 0 1,0 0 0,0 0-1,0 0 1,0 0-1,0 1 1,0-1-1,0 0 1,3 14-132,0 30 146,-2-23 96,0-10-84,1-1-1,0 0 1,0 0-1,1 0 1,0 0 0,1 0-1,0 0 1,0-1-1,1 0 1,6 9 0,-8-13-14,1-1 0,0 1 0,1-1 1,-1 0-1,1 0 0,-1 0 1,1-1-1,0 1 0,0-1 0,1-1 1,-1 1-1,1-1 0,-1 0 1,1 0-1,0 0 0,0-1 0,0 0 1,9 1-1,0-1-421,1-1-1,0-1 1,-1 0-1,0-2 1,1 1 0,-1-2-1,30-10 1,-15 1-2051,0-1 1,48-31-1,-36 17-6985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4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200 336 18449,'0'0'2889,"-12"0"-434,4 0-2213,1 0 0,-1 1 0,1 0-1,-1 0 1,0 1 0,1 0 0,0 0 0,0 0-1,-1 1 1,1 0 0,1 1 0,-1 0 0,0 0-1,1 0 1,0 0 0,-6 7 0,5-3-33,0 0-1,1 0 1,0 1 0,0-1 0,1 1 0,1 1 0,-1-1-1,1 1 1,-3 13 0,6-20-187,0 0 1,0 0-1,1 0 0,-1 0 0,1 0 0,-1 0 1,1 0-1,0 0 0,1 0 0,-1 0 0,0 0 1,1 0-1,0-1 0,0 1 0,-1 0 1,2 0-1,-1 0 0,0-1 0,1 1 0,-1 0 1,1-1-1,-1 1 0,1-1 0,0 0 0,0 0 1,1 0-1,-1 0 0,0 0 0,1 0 1,-1 0-1,1-1 0,-1 1 0,1-1 0,0 0 1,5 2-1,1 0 5,-1-1 0,1 0 0,0-1 1,0 1-1,0-2 0,0 1 0,0-1 0,0-1 1,0 0-1,0 0 0,0-1 0,11-3 0,-6 0 70,1 0-1,-1-2 0,0 0 1,-1 0-1,0-1 0,20-16 0,-4-1 94,-2-1-1,0-2 1,-2-1-1,42-62 1,-41 51-190,30-63 0,-47 85 0,-2-1 0,0 0 0,-1 0 0,0-1 0,-2 1 0,2-23 0,-5 42 0,-1 0 0,0-1 0,0 1 0,0-1 0,1 1 0,-1-1 0,0 1 0,0-1 0,0 1 0,0 0 0,0-1 0,0 1 0,0-1 0,0 1 0,0-1 0,0 1 0,0-1 0,-1 1 0,1-1 0,0 1 0,0-1 0,0 1 0,0 0 0,-1-1 0,1 1 0,0-1 0,-1 1 0,1 0 0,0-1 0,-1 1 0,1 0 0,0-1 0,-1 1 0,1 0 0,0 0 0,-1-1 0,1 1 0,-1 0 0,0 0 0,-17 12 0,-15 30 0,21-22-79,1 1-1,1 0 1,1 0-1,0 1 1,2 1 0,1-1-1,-5 33 1,9-45-75,1 0 0,1 0 1,0 1-1,1-1 1,0 0-1,0 0 0,1 0 1,5 15-1,-5-18-20,1-1-1,0 0 1,0 0 0,0 0-1,1-1 1,0 1-1,0-1 1,1 0 0,-1 0-1,1 0 1,0-1-1,0 1 1,1-1 0,5 3-1,28 12-8644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4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0 18289,'0'0'5413,"5"68"-2562,-19-11-705,-3 10-865,-2 7-448,0 2-384,1-6-225,2-5-160,6-10-32,2-10-32,4-15-384,4-12-641,0-17-449,0-3-1761,0-27-416,2-18-1762,-2-16-577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4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6182,'1'16'7655,"-2"137"-1307,3 90 1712,-2-237-7968,0 1-1,1-1 0,0 0 0,1 1 0,-1-1 1,1 0-1,0 0 0,1 0 0,-1 0 0,1 0 0,0-1 1,1 1-1,-1-1 0,1 0 0,0 0 0,1 0 1,-1 0-1,1-1 0,0 0 0,0 0 0,0 0 1,1 0-1,-1-1 0,1 0 0,0 0 0,0-1 0,0 1 1,0-1-1,0-1 0,0 1 0,1-1 0,-1 0 1,0-1-1,1 1 0,-1-1 0,1 0 0,-1-1 1,1 0-1,-1 0 0,0 0 0,1-1 0,-1 0 0,0 0 1,0 0-1,0-1 0,-1 0 0,1 0 0,5-4 1,3-4-87,0-1 0,0-1 0,-1 0 0,-1 0 0,0-1 0,-1-1 1,-1 0-1,0 0 0,-1-1 0,-1-1 0,0 1 0,9-31 0,-7 13-7,-2 0 0,-1 0 0,-1-1-1,-2 1 1,-1-61 0,-3 85 2,-1-1 0,0 1 0,0-1 0,-1 1 0,-6-17 0,7 25 0,1-1 0,-1 1 0,0-1 0,-1 1 0,1 0 0,0-1 0,-1 1 0,1 0 0,-1 0 0,1 0 0,-1 0 0,0 0 0,0 1 0,0-1 0,0 0 0,0 1 0,-1 0 0,1-1 0,0 1 0,-1 0 0,1 0 0,0 0 0,-1 1 0,1-1 0,-1 0 0,0 1 0,-3-1 0,5 2-125,0-1-1,0 0 1,0 1-1,0-1 1,0 0-1,1 1 1,-1-1-1,0 1 1,0-1 0,0 1-1,0 0 1,1-1-1,-1 1 1,0 0-1,0 0 1,1-1-1,-1 1 1,1 0 0,-1 0-1,1 0 1,-1 0-1,1 0 1,-1 0-1,1 0 1,0 1 0,-9 33-6720,6-21 3343,-4 13-5439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5.7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369 54 23991,'-15'-7'683,"-6"-2"-233,-1 1 0,1 1 0,-1 1 0,-1 0 0,1 2 0,-28-2 0,41 6-299,0 0 0,0 0 1,0 1-1,0 0 0,0 0 1,0 1-1,1 1 0,-1-1 1,-11 6-1,16-5-95,-1-1 0,0 1 0,1 0 0,-1 1 0,1-1 0,0 1 0,0 0 0,1 0 0,-1 0 1,1 1-1,0-1 0,0 1 0,0 0 0,0 0 0,1 0 0,-3 10 0,3-11-18,1 0 0,-1 0 1,1 0-1,1 0 0,-1 0 0,0 0 0,1 0 1,0 0-1,0 0 0,0 1 0,0-1 1,1 0-1,0 0 0,-1 0 0,2 0 0,-1 0 1,0 0-1,1 0 0,0 0 0,0 0 1,4 5-1,-3-5-27,1 0 1,1-1 0,-1 0 0,0 0 0,1 0-1,-1 0 1,1-1 0,0 0 0,0 0 0,0 0-1,0 0 1,0-1 0,1 0 0,-1 0-1,0 0 1,9 0 0,4-1 25,1 0-1,0 0 1,0-2 0,0 0 0,-1-1-1,1-1 1,-1-1 0,34-14 0,-12 0 7,-1-2 1,61-42-1,-78 48-25,-12 6 58,0 2 1,1-1-1,0 2 1,1-1-1,-1 2 1,1-1-1,0 1 0,19-4 1,-31 9-73,1 0-1,0 0 1,-1 0 0,1 0 0,0 0-1,-1 0 1,1 0 0,0 0 0,-1 0 0,1 1-1,0-1 1,-1 0 0,1 0 0,-1 1-1,1-1 1,0 0 0,-1 1 0,1-1 0,-1 0-1,1 1 1,-1-1 0,1 1 0,-1-1-1,1 1 1,-1-1 0,0 1 0,1-1 0,-1 1-1,0 0 1,1 0 0,3 26 71,-12 28-44,6-50-32,1 0 0,-1 0 0,1 0 0,1 0 0,-1 1 0,1-1 0,1 11 0,-1-15 0,1 0 0,-1 1 0,1-1 0,-1 0 0,1 0 0,0 1 0,0-1 0,0 0 0,0 0 0,0 0 0,0 0 0,0 0 0,0 0 0,0 0 0,0 0 0,1-1 0,-1 1 0,0 0 0,1-1 0,-1 1 0,0-1 0,1 1 0,-1-1 0,1 0 0,-1 1 0,1-1 0,-1 0 0,0 0 0,1 0 0,-1 0 0,1 0 0,1-1 0,22-1 0,-1-2 0,1 0 0,-1-2 0,0 0 0,0-2 0,-1 0 0,36-19 0,-24 11 0,1 1 0,39-9 0,-74 23 0,0 1 0,0-1 0,0 1 0,0-1 0,0 1 0,0 0 0,0 0 0,0-1 0,1 1 0,-1 0 0,0 0 0,0 0 0,0 0 0,0 0 0,0 0 0,0 1 0,0-1 0,1 0 0,-1 0 0,0 1 0,0-1 0,0 1 0,0-1 0,0 1 0,0-1 0,0 1 0,-1 0 0,1-1 0,0 1 0,0 0 0,0 0 0,-1 0 0,1 0 0,0-1 0,-1 1 0,1 0 0,-1 0 0,1 0 0,-1 0 0,1 0 0,-1 1 0,0-1 0,1 1 0,-1 4 0,0 1 0,0-1 0,-1 0 0,0 0 0,0 0 0,-4 11 0,3-14 0,1 1 0,0-1 0,0 1 0,0-1 0,0 1 0,1-1 0,0 1 0,-1 0 0,1-1 0,0 1 0,1 0 0,0 4 0,0-7 0,0 1 0,1-1 0,-1 0 0,1 1 0,-1-1 0,1 0 0,-1 0 0,1 0 0,-1 0 0,1-1 0,0 1 0,0 0 0,-1-1 0,1 1 0,0-1 0,0 1 0,0-1 0,0 0 0,0 0 0,-1 0 0,1 0 0,0 0 0,0 0 0,3-2 0,15 0 0,-1-2 0,0 0 0,-1-2 0,1 0 0,-1-1 0,0 0 0,24-15 0,33-13 0,-67 32 0,1-1 0,0 1 0,0-1 0,1 2 0,-1-1 0,0 2 0,13-2 0,-21 3 0,0 0 0,-1 0 0,1 1 0,-1-1 0,1 0 0,0 1 0,-1-1 0,1 0 0,-1 1 0,1-1 0,-1 1 0,1-1 0,-1 1 0,0-1 0,1 1 0,-1-1 0,0 1 0,1 0 0,-1-1 0,0 1 0,1-1 0,-1 1 0,0 0 0,0-1 0,0 1 0,0 0 0,0-1 0,0 1 0,0 0 0,0-1 0,0 1 0,0 0 0,0-1 0,0 1 0,0-1 0,0 1 0,-1 0 0,1-1 0,0 1 0,0 0 0,-1-1 0,1 1 0,0-1 0,-1 1 0,-13 31 0,10-24 0,1-5 0,0 1 0,1 0 0,0-1 0,0 1 0,0 0 0,0 0 0,1 0 0,0 0 0,-1 0 0,1 1 0,1-1 0,-1 0 0,1 0 0,-1 8 0,3-11 0,-1 0 0,0 0 0,0 0 0,1 0 0,-1-1 0,0 1 0,1 0 0,-1-1 0,1 0 0,-1 1 0,0-1 0,1 0 0,-1 1 0,1-1 0,-1 0 0,1 0 0,-1 0 0,1-1 0,1 1 0,31-4 0,-7-3 0,-1-1 0,-1-1 0,47-24 0,-54 23 0,1 0 0,0 2 0,1 0 0,-1 2 0,1 0 0,1 1 0,34-4 0,-55 9 0,1 0 0,0 0 0,-1 0 0,1 0 0,-1 1 0,1-1 0,0 0 0,-1 0 0,1 1 0,-1-1 0,1 0 0,-1 1 0,1-1 0,-1 1 0,1-1 0,-1 1 0,1-1 0,-1 1 0,0-1 0,1 1 0,-1-1 0,0 1 0,1-1 0,-1 1 0,0 0 0,0-1 0,1 1 0,-1-1 0,0 1 0,0 0 0,0-1 0,0 1 0,0 0 0,0-1 0,0 1 0,0-1 0,0 1 0,0 0 0,0-1 0,-1 1 0,1 0 0,0-1 0,0 1 0,-1-1 0,1 2 0,-12 29 0,7-23 33,2-4-104,1 0 1,0 0-1,0 0 1,0 0 0,0 0-1,0 1 1,1-1-1,0 1 1,0-1-1,-1 9 1,5-9-4233,10-4-3112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6:36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81 27738,'0'0'4399,"0"8"-3844,0-3-522,5 34 27,-5-38-60,1 1-1,-1 0 0,1-1 0,0 1 1,0 0-1,0-1 0,0 0 1,0 1-1,0-1 0,0 1 1,1-1-1,-1 0 0,0 0 0,1 0 1,-1 0-1,1 0 0,-1 0 1,1 0-1,0 0 0,-1-1 1,1 1-1,0-1 0,-1 1 0,1-1 1,2 1-1,1 0 1,0-1 0,0 1 0,1-1 0,-1 0 0,0 0 0,0-1 0,0 0 0,0 1 0,0-2 0,-1 1 0,1 0 0,0-1 0,0 0 0,-1 0 0,7-5 0,-8 5 0,-1 0 0,1-1 0,-1 0 0,0 1 0,0-1 0,0 0 0,0 0 0,0 0 0,-1 0 0,0 0 0,1-1 0,-1 1 0,0 0 0,0-1 0,-1 1 0,1-1 0,-1 1 0,0-1 0,0 1 0,0-1 0,0 1 0,0 0 0,-2-6 0,1 5 0,0 1 0,0 0 0,0 0 0,0 0 0,0 0 0,-1 0 0,0 0 0,1 0 0,-1 0 0,0 1 0,0-1 0,0 1 0,-1-1 0,1 1 0,-1 0 0,1 0 0,-1 0 0,0 0 0,0 0 0,1 1 0,-1-1 0,0 1 0,-1 0 0,1 0 0,0 0 0,0 0 0,-5 0 0,3 0 0,0 0 0,0 1 0,0 0 0,0 0 0,0 0 0,0 0 0,0 1 0,0 0 0,0 0 0,0 0 0,0 1 0,0-1 0,1 1 0,-1 0 0,1 1 0,-1-1 0,-5 5 0,4-1 0,0-1 0,1 1 0,0 0 0,0 0 0,1 1 0,-1-1 0,1 1 0,1 0 0,0 0 0,0 0 0,0 1 0,0-1 0,1 1 0,1-1 0,-2 9 0,3-12 0,0 1 0,0-1 0,0 0 0,0 1 0,1-1 0,-1 0 0,1 1 0,0-1 0,0 0 0,1 0 0,-1 0 0,1 0 0,0 0 0,0 0 0,0-1 0,1 1 0,-1-1 0,1 1 0,0-1 0,0 0 0,0 0 0,0 0 0,1 0 0,-1-1 0,1 1 0,0-1 0,0 0 0,5 2 0,7 2 0,1-1 0,-1-1 0,1 0 0,0-1 0,0-1 0,0 0 0,26-2 0,-11-2 0,-1 0 0,1-3 0,36-9 0,-14-3 0,-1-3 0,-1-2 0,64-37 0,-112 57 0,-3 2 0,-1-1 0,0 1 0,0 0 0,0 0 0,0 0 0,0 0 0,0-1 0,0 1 0,0 0 0,1 0 0,-1 0 0,0 0 0,0 0 0,0 0 0,0-1 0,1 1 0,-1 0 0,0 0 0,0 0 0,0 0 0,0 0 0,1 0 0,-1 0 0,0 0 0,0 0 0,0 0 0,1 0 0,-1 0 0,0 0 0,0 0 0,0 0 0,0 0 0,1 0 0,-1 0 0,0 0 0,0 0 0,0 0 0,1 0 0,-1 0 0,0 0 0,0 1 0,0-1 0,0 0 0,0 0 0,1 0 0,-1 0 0,0 0 0,0 0 0,0 1 0,0-1 0,0 0 0,0 0 0,0 0 0,1 1 0,-9 13 0,-29 36 0,16-22 0,16-21 0,1-1 0,0 1 0,0 0 0,1 0 0,0 0 0,0 1 0,-2 10 0,5-16 0,0-1 0,-1 1 0,1 0 0,0-1 0,0 1 0,0-1 0,0 1 0,0 0 0,1-1 0,-1 1 0,1-1 0,-1 1 0,1-1 0,-1 1 0,1-1 0,0 1 0,-1-1 0,1 1 0,0-1 0,0 0 0,0 0 0,0 1 0,0-1 0,1 0 0,-1 0 0,0 0 0,0 0 0,1 0 0,-1 0 0,0-1 0,1 1 0,-1 0 0,1-1 0,-1 1 0,1-1 0,0 1 0,-1-1 0,1 0 0,-1 0 0,1 0 0,2 0 0,14 2-65,0-2 0,0 0 0,0 0 0,0-2 0,0-1 0,0 0 0,19-6 0,13-7-506,51-25-1,-64 24 225,0 2-1,1 2 0,51-11 0,-87 23 322,0 0 0,0 1 0,0-1 0,0 1-1,0 0 1,0-1 0,0 1 0,0 0 0,0 0-1,0 1 1,0-1 0,0 0 0,0 1 0,0-1-1,0 1 1,0-1 0,-1 1 0,1 0-1,0 0 1,0 0 0,-1 0 0,1 0 0,0 0-1,-1 1 1,2 1 0,-1 0 110,-2-1 0,1 1-1,0 0 1,0 0 0,-1 0 0,0 0 0,0 0 0,0 0-1,0 0 1,0 0 0,0 0 0,-1 0 0,1 0 0,-1 0-1,0 0 1,0 0 0,-2 3 0,-6 15 326,-1 0 0,-1 0 0,-1-1 1,-15 20-1,-26 46-4436,44-64-4873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3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592 233 4965,'110'-60'6362,"-97"52"-5223,-1-1 1,0 0-1,0 0 1,-1-2-1,-1 1 1,12-15 0,-20 23-912,0 0 1,0 0-1,0 0 1,-1-1-1,1 1 0,-1 0 1,1-1-1,-1 1 1,0-1-1,0 1 1,0-1-1,-1 0 1,1 1-1,0-1 1,-1 0-1,0 1 1,0-1-1,0 0 1,0 0-1,0 1 1,0-1-1,-1-4 1,-1 5-75,1 0 1,-1 0-1,0 0 0,0 0 1,0 0-1,1 1 1,-2-1-1,1 1 0,0-1 1,0 1-1,0 0 1,-1 0-1,1 0 0,0 0 1,-1 0-1,1 0 1,-1 1-1,1-1 0,-4 1 1,-9-2 107,0 1 1,0 0-1,0 2 1,0 0-1,0 0 0,-28 7 1,11 3-150,1 1 0,0 1 1,1 2-1,1 1 0,1 1 0,-27 21 1,3 2 22,3 1 0,-51 57 0,72-68-28,1 1 0,2 1 0,1 1 1,-21 39-1,38-59-83,0 0 0,1 1 0,0 0 0,1 0 1,1 0-1,0 1 0,1-1 0,1 1 0,0 0 0,1 0 1,0 0-1,1 0 0,1 0 0,4 21 0,-1-23-20,1 0 0,0 0-1,1-1 1,0 0 0,1 0-1,0 0 1,1-1 0,1 0-1,-1-1 1,2 0 0,-1 0-1,1-1 1,14 9 0,0 1 22,2-2 1,0 0-1,1-2 1,49 20-1,-61-29-8,1-1 0,0 0 0,-1-1 0,2 0 0,-1-2 1,0 0-1,26 0 0,-38-2 5,1 0 0,-1 0 0,0-1 0,0 0 0,1 0 0,-1 0 0,0 0 0,0-1 0,0 1 0,0-1 0,0 0 0,-1 0 0,1-1 0,-1 1 0,1-1 0,-1 1 0,0-1 0,0 0 0,0-1 0,0 1 0,0 0 0,-1-1 0,0 0 0,0 1 0,0-1 0,0 0 0,0 0 0,-1 0 0,1 0 0,-1 0 0,0-1 0,0-5 0,0 1-23,0 1 1,0 0-1,-1-1 0,0 1 1,0 0-1,-1-1 0,0 1 1,-1 0-1,0-1 0,0 1 1,-1 0-1,1 1 0,-2-1 1,-7-13-1,3 10-1,0 1-1,-1-1 1,0 2-1,0-1 1,-1 1-1,-1 1 1,0 0-1,-16-10 1,60 6 0,-1 1 0,39-19 0,-52 20 0,1 1 0,0 1 0,1 0 0,-1 2 0,1 1 0,22-4 0,-42 9 0,0 0 0,0 0 0,-1 0 0,1 1 0,0-1 0,-1 0 0,1 0 0,0 0 0,-1 1 0,1-1 0,0 0 0,-1 0 0,1 1 0,0-1 0,-1 1 0,1-1 0,-1 0 0,1 1 0,-1-1 0,1 1 0,-1 0 0,1-1 0,-1 1 0,0-1 0,1 1 0,-1 0 0,0-1 0,1 1 0,-1-1 0,0 2 0,4 30 0,-13 33 0,-25 43 0,24-82 0,1 1 0,1 1 0,2 0 0,-5 40 0,11-67-8,-1 0 0,1 0 0,0 0 0,0 0 0,1 1 0,-1-1-1,0 0 1,0 0 0,0 0 0,1 0 0,-1 0 0,1 0 0,-1 0 0,1 0 0,-1 0 0,1 0 0,-1 0 0,1 0 0,0 0 0,0 0-1,-1 0 1,1-1 0,0 1 0,0 0 0,1 0 0,1 0-50,-1 0 1,1 0-1,-1 0 0,0-1 1,1 1-1,0-1 0,-1 0 1,1 1-1,-1-1 0,1 0 1,2-1-1,4 0-401,-1-1 1,1 0 0,-1 0-1,0 0 1,0-1 0,9-5-1,21-19-5455,-1-9-2446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4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1 282 21140,'0'0'9043,"8"4"-8456,-3-2-544,-1 0-1,1-1 0,-1 1 0,1-1 1,0 0-1,0-1 0,-1 1 0,1-1 1,0 0-1,0 0 0,-1 0 0,9-2 0,1-1-2,-1-1 0,0-1-1,0 0 1,14-7 0,-1-1-10,0-1-1,-1-2 1,-1 0 0,24-21 0,-41 31 5,0 0 1,0 0-1,-1-1 1,1 0-1,-1 0 1,-1 0-1,0-1 1,0 0-1,0 0 1,-1 0-1,0-1 1,-1 0-1,0 1 1,0-1-1,-1 0 1,3-16 0,-5 25-30,0-1 0,0 0 1,0 0-1,0 0 0,0 1 1,0-1-1,-1 0 0,1 0 1,0 0-1,0 1 0,-1-1 1,1 0-1,0 0 0,-1 1 1,1-1-1,0 0 0,-1 1 1,1-1-1,-1 0 0,1 1 1,-1-1-1,0 1 0,1-1 1,-1 1-1,1-1 0,-1 1 1,0-1-1,0 1 0,-1-1 1,0 1 7,0-1 0,-1 1 1,1 0-1,-1 0 1,1 0-1,0 0 0,-1 0 1,1 0-1,0 1 0,-4 0 1,-3 2 10,1 0-1,0 0 1,0 1 0,0 0-1,-9 6 1,-4 7-25,0 0 0,1 1 0,1 2 0,1 0 0,1 1 0,-16 25 0,23-31 0,0 0 0,2 1 0,0 0 0,1 1 0,0-1 0,1 1 0,1 1 0,1-1 0,1 1 0,-2 21 0,5-36 4,0 0-1,0 0 1,0 0 0,0 0 0,1 0-1,-1 0 1,1 0 0,0-1 0,0 1-1,0 0 1,0 0 0,0 0-1,1-1 1,-1 1 0,1-1 0,0 1-1,0-1 1,3 4 0,-1-3 2,0 0 1,0-1-1,0 1 0,0-1 1,1 0-1,-1 0 1,1 0-1,0 0 1,-1-1-1,8 2 0,8-1-147,-1 0 0,0-2-1,1 0 1,34-5-1,-36 2-1701,1-1 1,-1-1-1,0-1 0,23-10 0,12-8-5353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4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260 4 16624,'-10'-1'6272,"3"0"-5810,-1 0 1,1 0-1,-1 1 0,0 0 0,1 1 0,-1 0 0,0 0 0,1 0 0,-1 1 0,1 0 0,0 1 1,0 0-1,0 0 0,0 0 0,-8 6 0,-4 4 47,0 1 0,-18 19 0,32-28-430,0 0 0,0 0 0,1 1 1,0-1-1,0 1 0,0 0 0,0 0 0,1 1 0,0-1 1,1 1-1,-4 9 0,6-14-81,0-1 0,0 0-1,0 1 1,0-1 0,0 0 0,0 1-1,1-1 1,-1 1 0,0-1 0,1 0 0,-1 0-1,1 1 1,-1-1 0,1 0 0,-1 0-1,1 1 1,0-1 0,0 0 0,-1 0 0,1 0-1,0 0 1,0 0 0,0 0 0,0 0-1,1-1 1,-1 1 0,0 0 0,0-1 0,0 1-1,1 0 1,-1-1 0,0 1 0,0-1-1,1 0 1,-1 0 0,3 1 0,57 3-282,-50-4 175,61-2-457,-49 0 334,0 1-1,0 1 1,0 1 0,-1 1 0,39 8 0,-59-9 258,0-1-1,1 0 1,-1 1 0,0 0 0,0 0 0,1 0 0,-1 0 0,0 0 0,0 0 0,0 0 0,0 1-1,0-1 1,-1 1 0,1-1 0,0 1 0,-1 0 0,1 0 0,-1-1 0,0 1 0,1 0 0,-1 0-1,0 1 1,0-1 0,0 0 0,0 0 0,-1 0 0,1 1 0,-1-1 0,1 0 0,-1 1 0,0-1-1,0 0 1,0 1 0,0-1 0,0 0 0,-1 1 0,1-1 0,0 0 0,-1 1 0,0-1 0,0 0-1,0 0 1,0 0 0,0 0 0,0 1 0,-2 1 0,-5 8 148,0 1 0,-1-2-1,0 1 1,0-1 0,-2-1 0,-11 10 0,18-16-174,-69 53 0,67-53 0,0-1 0,0 1 0,0-1 0,0 0 0,-1-1 0,0 1 0,1-1 0,-1-1 0,0 1 0,-12 0 0,18-2 1,0 0-1,0-1 1,0 1-1,0 0 1,0 0-1,0-1 1,0 1-1,1-1 1,-1 1-1,0-1 1,0 1-1,1-1 1,-1 0-1,0 1 1,1-1 0,-1 0-1,0 1 1,1-1-1,-1 0 1,1 0-1,-1 0 1,1 1-1,0-1 1,-1 0-1,1 0 1,0 0-1,-1 0 1,1 0 0,0 0-1,0 0 1,0 0-1,0 0 1,0 1-1,0-2 1,3-35-95,-1 27-529,1 0 0,0 0 0,1 0 0,0 1 0,9-15 0,33-42-10351,-6 20-2586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4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181 215 20243,'0'0'11878,"7"-9"-11280,5-7-578,0-1 0,15-31 0,-23 41-21,0-1 0,-1 0 0,0 0 0,-1 0 0,0 0-1,0-1 1,-1 1 0,0-1 0,0 1 0,-1-17 0,0 24 1,-1 0 0,1 0 0,0 0 0,-1 0 0,1 0 0,-1 1 0,1-1 0,-1 0 0,0 0 0,1 0 0,-1 0 0,0 1 0,0-1 0,1 0 0,-1 1 0,0-1 0,0 0 0,0 1 0,0-1 0,0 1 0,0-1 0,0 1 0,0 0 0,0-1 0,0 1 0,0 0 0,0 0 0,0 0 0,0 0 0,0 0 0,0 0 0,-1 0 0,-3 0 0,1 0 0,-1 1 0,1-1 0,-1 1 0,1 0 0,0 0 0,-6 2 0,-1 4 0,0-1 0,0 2 0,0-1 0,1 1 0,0 1 0,1 0 0,-1 0 0,2 1 0,0 0 0,-9 13 0,6-6 0,0 0 0,1 1 0,1 0 0,1 1 0,-12 37 0,18-46 0,0-1 0,0 1 0,1 0 0,0-1 0,0 1 0,1 0 0,1 0 0,1 12 0,-1-18 0,0 0 0,1 0 0,-1 0 0,1 0 0,-1-1 0,1 1 0,0 0 0,1-1 0,-1 1 0,1-1 0,-1 0 0,1 0 0,0 0 0,0 0 0,0 0 0,1-1 0,-1 1 0,1-1 0,-1 0 0,1 0 0,5 2 0,4 0-196,0 0-1,-1-1 1,1 0 0,0-1-1,0-1 1,1 0 0,-1-1-1,0 0 1,0-1-1,0-1 1,0 0 0,0-1-1,0 0 1,0-1 0,13-5-1,-9 2-375,-1-1 0,1 0-1,-1-1 1,-1 0-1,0-2 1,0 0-1,-1 0 1,0-1 0,-1-1-1,17-21 1,10-28-6293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1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159 204 9833,'4'-10'7559,"-3"8"-7261,19-50 4444,-13 5 1520,-7 47-6206,0-1 0,0 1 0,-1-1 1,1 0-1,0 1 0,0-1 0,0 1 0,-1-1 1,1 0-1,0 1 0,0-1 0,-1 1 0,1-1 0,-1 1 1,1-1-1,0 1 0,-1-1 0,1 1 0,-1 0 1,1-1-1,-1 1 0,1-1 0,-1 1 0,1 0 1,-1 0-1,0-1 0,1 1 0,-1 0 0,1 0 1,-1 0-1,0 0 0,1-1 0,-1 1 0,0 0 1,1 0-1,-1 0 0,1 1 0,-1-1 0,0 0 0,1 0 1,-1 0-1,0 0 0,1 0 0,-1 1 0,1-1 1,-1 0-1,0 1 0,-31 15 1320,17-3-1376,1 1 0,1 0 0,-14 18 0,23-26 0,-1 0 0,1 0 0,0 0 0,1 0 0,0 1 0,0 0 0,0-1 0,1 1 0,0 0 0,0 0 0,-1 12 0,3-18 0,1 0 0,-1 0 0,1-1 0,-1 1 0,1 0 0,0-1 0,-1 1 0,1 0 0,0-1 0,-1 1 0,1-1 0,0 1 0,0-1 0,0 1 0,0-1 0,-1 0 0,1 1 0,0-1 0,0 0 0,0 0 0,0 0 0,0 1 0,0-1 0,0 0 0,0 0 0,0 0 0,0-1 0,0 1 0,0 0 0,34-2 0,3-7 0,-29 7 0,-1 0 0,1 0 0,0 0 0,0 1 0,14 1 0,-22 0 0,1 0 0,-1 1 0,0-1 0,0 0 0,1 1 0,-1-1 0,0 1 0,0 0 0,0-1 0,0 1 0,0 0 0,1 0 0,-1 0 0,-1 0 0,1 0 0,0 0 0,0 0 0,0 0 0,0 0 0,-1 0 0,1 0 0,-1 1 0,1-1 0,-1 0 0,1 0 0,-1 1 0,0-1 0,1 0 0,-1 3 0,2 47 0,-2-37 0,-2 9 0,0 0 0,-2 0 0,0-1 0,-1 0 0,-2 0 0,0 0 0,-1 0 0,-2-1 0,0-1 0,-1 0 0,-1 0 0,0-1 0,-2 0 0,0-1 0,-1-1 0,-22 20 0,34-35 0,1 1 0,-1-1 0,0 0 0,0 0 0,0 0 0,0 0 0,0 0 0,-5 1 0,-3-6 0,6-16 0,7-1 0,0 0 0,2 0 0,0 0 0,1 1 0,0 0 0,2 0 0,1 0 0,0 1 0,18-30 0,-6 16 0,1 1 0,1 1 0,2 1 0,36-34 0,-42 46 0,0 1 0,38-24 0,-48 35 0,1 1 0,-1-1 0,1 1 0,0 1 0,0 0 0,0 0 0,0 0 0,0 1 0,1 1 0,10-1 0,-19 2 0,-1 0 0,1 0 0,0 0 0,-1 0 0,1 0 0,-1 0 0,1 0 0,-1 0 0,1 0 0,0 0 0,-1 1 0,1-1 0,-1 0 0,1 0 0,-1 1 0,1-1 0,-1 0 0,0 1 0,1-1 0,-1 0 0,1 1 0,-1-1 0,0 1 0,1-1 0,-1 1 0,0-1 0,1 1 0,-1-1 0,0 1 0,0-1 0,1 1 0,-1-1 0,0 1 0,0-1 0,0 1 0,0 0 0,-5 27 0,-21 23 0,21-43 0,2-4 0,0 1 0,1 0 0,-1-1 0,1 1 0,0 0 0,-2 8 0,4-13 0,0 1 0,0-1 0,0 0 0,0 0 0,0 1 0,0-1 0,0 0 0,0 0 0,0 1 0,0-1 0,0 0 0,0 0 0,1 1 0,-1-1 0,0 0 0,0 0 0,0 0 0,0 1 0,0-1 0,1 0 0,-1 0 0,0 0 0,0 0 0,0 1 0,1-1 0,-1 0 0,0 0 0,0 0 0,1 0 0,-1 0 0,0 0 0,0 0 0,1 0 0,-1 0 0,0 0 0,0 0 0,1 0 0,-1 0 0,0 0 0,0 0 0,1 0 0,-1 0 0,0 0 0,0 0 0,1 0 0,-1 0 0,0 0 0,0 0 0,1 0 0,-1-1 0,16-4 0,-6-2 0,-1-1 0,0 0 0,0 0 0,0 0 0,-1-1 0,0 0 0,-1-1 0,0 0 0,9-17 0,-9 15 0,-1 0 0,0 0 0,-1 0 0,0-1 0,4-14 0,-9 28 0,0 1 0,0 0 0,0-1 0,0 1 0,1-1 0,-1 1 0,0-1 0,1 1 0,-1-1 0,1 1 0,0-1 0,-1 1 0,1-1 0,0 0 0,0 0 0,0 1 0,0-1 0,0 0 0,0 0 0,1 0 0,-1 0 0,2 1 0,0 0 0,0 0 0,1-1 0,-1 0 0,0 0 0,0 0 0,1 0 0,-1-1 0,1 1 0,-1-1 0,5 0 0,-2 0 0,1 0 0,-1-1 0,0 1 0,1-2 0,-1 1 0,0-1 0,0 0 0,0 0 0,0 0 0,0-1 0,8-4 0,-9 3 0,0-1 0,-1 1 0,1-1 0,-1 1 0,1-2 0,-2 1 0,1 0 0,0-1 0,-1 1 0,0-1 0,-1 0 0,1 0 0,-1 0 0,2-9 0,-4 15 0,0 0 0,0 0 0,-1 1 0,1-1 0,0 0 0,0 0 0,0 0 0,0 0 0,-1 0 0,1 0 0,0 0 0,0 0 0,-1 0 0,1 0 0,0 0 0,0 0 0,0 0 0,-1 0 0,1 0 0,0 0 0,0 0 0,0 0 0,-1 0 0,1 0 0,0 0 0,0 0 0,0 0 0,-1 0 0,1 0 0,0-1 0,0 1 0,0 0 0,-1 0 0,1 0 0,0 0 0,0 0 0,0-1 0,0 1 0,0 0 0,0 0 0,-1 0 0,1-1 0,0 1 0,0 0 0,0 0 0,0 0 0,0-1 0,0 1 0,0 0 0,0 0 0,0 0 0,0-1 0,0 1 0,0 0 0,0 0 0,0 0 0,0-1 0,0 1 0,0 0 0,-6 7 0,0 1 0,0 1 0,0-1 0,1 1 0,1-1 0,-1 2 0,1-1 0,1 0 0,0 1 0,0-1 0,1 1 0,0 0 0,1 0 0,-1 16 0,3-24 0,-1-1 0,1 1 0,0 0 0,-1-1 0,1 1 0,0 0 0,0-1 0,0 1 0,0-1 0,1 0 0,-1 1 0,0-1 0,1 0 0,-1 0 0,1 1 0,-1-1 0,1 0 0,-1-1 0,1 1 0,0 0 0,-1 0 0,1-1 0,0 1 0,-1-1 0,1 1 0,0-1 0,0 0 0,0 0 0,0 0 0,-1 0 0,1 0 0,0 0 0,3-1 0,5 1 0,1-1 0,-1 0 0,0-1 0,19-5 0,-7-3 0,0-1 0,0 0 0,-1-2 0,-1 0 0,36-31 0,11-8 0,-67 53 0,0-1 0,-1 0 0,1 0 0,0 0 0,0 0 0,0 0 0,0 1 0,0-1 0,0 0 0,0 0 0,0 0 0,0 0 0,0 1 0,0-1 0,0 0 0,0 0 0,0 0 0,0 0 0,0 1 0,0-1 0,0 0 0,0 0 0,0 0 0,0 0 0,0 1 0,0-1 0,0 0 0,0 0 0,0 0 0,0 0 0,1 0 0,-1 1 0,0-1 0,0 0 0,0 0 0,0 0 0,0 0 0,0 0 0,1 0 0,-1 0 0,0 1 0,0-1 0,0 0 0,0 0 0,1 0 0,-1 0 0,0 0 0,0 0 0,0 0 0,0 0 0,1 0 0,-1 0 0,0 0 0,0 0 0,0 0 0,0 0 0,1 0 0,-1 0 0,0 0 0,0 0 0,0 0 0,0 0 0,1-1 0,-1 1 0,0 0 0,0 0 0,-3 12 0,-9 15 0,8-20 0,0 0 0,1 0 0,0 1 0,0-1 0,1 1 0,0 0 0,0 0 0,-1 15 0,4-22 0,-1-1 0,0 1 0,1 0 0,-1-1 0,0 1 0,1-1 0,-1 1 0,0-1 0,1 1 0,-1 0 0,1-1 0,0 0 0,-1 1 0,1-1 0,-1 1 0,1-1 0,-1 0 0,1 1 0,0-1 0,-1 0 0,1 1 0,0-1 0,0 0 0,-1 0 0,1 0 0,0 0 0,-1 0 0,1 0 0,0 0 0,1 0 0,30 0 0,-23 0 0,2-1-410,-1 1 1,1-2-1,-1 1 1,0-1-1,1-1 1,-1 0-1,0 0 1,0-1-1,-1-1 1,1 1-1,14-11 1,1-4-2074,0 0 0,33-36 0,2-2 1308,-18 29 6387,-39 26-4876,-1 1-1,1 0 1,-1 0 0,0 0-1,1 1 1,0-1-1,-1 0 1,1 1 0,-1 0-1,1 0 1,0 0-1,-1 0 1,1 0 0,-1 0-1,1 0 1,0 1 0,3 1-1,-5-1-271,1 0 1,-1 1-1,0-1 0,0 1 1,0-1-1,0 1 0,0-1 1,0 1-1,0 0 0,0 0 1,-1-1-1,1 1 0,0 0 0,-1 0 1,0 0-1,1 0 0,-1-1 1,0 1-1,0 0 0,0 0 1,-1 3-1,-4 42 806,0-34-870,0-1 0,-1 0 0,0 0 0,0 0 0,-16 20 0,14-23 0,1 1 0,1 0 0,0 1 0,0-1 0,1 1 0,1 0 0,-6 18 0,10-28 0,0 0 0,0-1 0,0 1 0,1 0 0,-1-1 0,0 1 0,0 0 0,1-1 0,-1 1 0,0 0 0,1-1 0,-1 1 0,0 0 0,1-1 0,-1 1 0,1-1 0,-1 1 0,1-1 0,0 1 0,-1-1 0,1 1 0,-1-1 0,1 0 0,0 1 0,-1-1 0,1 0 0,0 0 0,0 1 0,-1-1 0,1 0 0,0 0 0,-1 0 0,1 0 0,0 0 0,0 0 0,-1 0 0,1 0 0,1 0 0,37-1 0,-32 0 0,20-2-77,0-2 1,0-1-1,-1-1 0,0-1 0,0-1 1,-1-1-1,36-20 0,-44 16-3728,-12 1-3312,-4 1-3832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5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15246,'0'0'5259,"-9"8"-1816,-3 3-2661,0 1 1,1 0-1,1 1 0,0 1 1,0-1-1,2 1 0,0 1 1,0 0-1,1 0 0,-6 20 0,5-7-751,1 1-1,1 0 1,2 1-1,0-1 1,2 1-1,4 54 1,-2-82-31,0 1 0,0 0 0,1-1 0,-1 1 0,1-1 0,0 1 0,0-1 0,0 1 0,0-1 0,0 1 0,0-1 0,1 0 0,-1 0 0,1 0 0,0 0 0,-1 0 0,1 0 0,0 0 0,0 0 0,0-1 0,1 1 0,-1-1 0,0 1 0,0-1 0,1 0 0,-1 0 0,1 0 0,-1 0 0,1-1 0,-1 1 0,1-1 0,0 1 0,-1-1 0,1 0 0,0 0 0,-1 0 0,1 0 0,-1-1 0,5 0 0,12-2 0,1-1 0,-1-1 0,0-1 0,23-10 0,-19 7 0,-17 7 0,12-5 0,1 0 0,-1 2 0,1-1 0,1 2 0,-1 1 0,0 0 0,26 1 0,-44 2 0,0 0 0,1 0 0,-1 0 0,1 0 0,-1 1 0,0-1 0,1 0 0,-1 1 0,0-1 0,1 1 0,-1-1 0,0 1 0,0 0 0,1 0 0,-1-1 0,0 1 0,0 0 0,0 0 0,0 0 0,0 0 0,0 0 0,0 0 0,-1 1 0,1-1 0,1 2 0,-2 0 0,1-1 0,-1 1 0,1 0 0,-1-1 0,0 1 0,0 0 0,0-1 0,-1 1 0,1 0 0,0 0 0,-1-1 0,-1 5 0,-2 3 0,0 0 0,-1 1 0,0-1 0,-1-1 0,-9 13 0,-29 27 0,30-35 0,1 1 0,1 0 0,-20 31 0,32-46 0,-1 0 0,1 1 0,0-1 0,0 0 0,0 0 0,-1 1 0,1-1 0,0 0 0,0 1 0,0-1 0,0 0 0,0 1 0,0-1 0,0 0 0,0 1 0,0-1 0,0 0 0,0 1 0,0-1 0,0 0 0,0 1 0,0-1 0,0 0 0,0 1 0,0-1 0,0 0 0,0 0 0,0 1 0,1-1 0,-1 0 0,0 1 0,0-1 0,0 0 0,1 0 0,-1 1 0,0-1 0,0 0 0,1 1 0,15 0 0,22-10 0,-28 6 2,24-7-73,-1-2 0,0-2-1,51-28 1,-67 26-2729,-16 15 2507,-1 0 0,1 1 0,-1-1 0,0 0 0,1 0 0,-1 0 1,0 1-1,1-1 0,-1 0 0,0 0 0,0 0 0,0 0 0,0 0 0,0 1 1,0-1-1,0 0 0,0 0 0,0 0 0,-1 0 0,1 0 0,0 1 0,0-1 1,-1 0-1,1 0 0,-1 0 0,-14-14-6498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5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21364,'0'0'7912,"97"-9"-6855,-28 9-705,10-3-288,1-8-2242,-6-3-6214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5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94 231 13357,'0'0'14312,"10"-5"-13629,10-3-489,-1-2 0,-1 0 0,0-1 0,24-19 0,-35 25-62,-1-1 0,1 1 0,-1-1 0,0 0 0,-1-1 0,1 1 0,-1-1-1,-1 0 1,1 0 0,-1-1 0,-1 1 0,1-1 0,-1 0 0,0 0 0,2-14-1,-5 21-115,1 0-1,-1 0 1,0-1-1,0 1 1,0 0-1,0 0 1,0 0-1,0-1 1,0 1-1,0 0 1,0 0-1,-1-1 1,1 1-1,0 0 1,-1 0-1,1 0 1,-1 0-1,1 0 1,-1 0-1,0 0 1,0 0-1,1 0 1,-1 0-1,0 0 1,0 0-1,0 0 1,-2-1-1,1 2 14,0-1 0,0 1 0,0-1 0,0 1 0,0 0 0,0 0 0,-1 0-1,1 0 1,0 1 0,0-1 0,0 0 0,0 1 0,0 0 0,-3 1 0,-5 2 49,1 0 0,0 1-1,0 0 1,1 0 0,-16 13 0,4 3-78,0 1 0,1 1 0,2 1 0,-28 46 0,35-51 0,1 0 0,0 1 0,2 0 0,0 0 0,1 1 0,1-1 0,-4 32 0,9-49 0,-1 1 0,1-1 0,0 0 0,0 1 0,0-1 0,0 1 0,0-1 0,1 0 0,0 1 0,0-1 0,0 0 0,0 0 0,0 1 0,0-1 0,1 0 0,0 0 0,-1 0 0,1-1 0,0 1 0,4 4 0,-2-5 0,0 0 0,0 0 0,0 0 0,0-1 0,0 0 0,0 1 0,0-1 0,0-1 0,1 1 0,-1-1 0,0 1 0,1-1 0,-1 0 0,1-1 0,-1 1 0,6-2 0,14-3-830,-1 0 0,1-2 0,-1-1 0,-1-1 0,1 0 0,-2-2 0,1-1 0,28-20 0,-5-1-2308,-2-1-1,64-66 1,-51 39-508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6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219 1 9737,'0'0'5034,"-10"8"-1414,-31 29-759,2 2 0,-53 68 1,91-106-2824,0 0 0,0 0 1,0 0-1,0 0 0,1 0 1,-1 0-1,0 0 0,1 0 1,-1 1-1,1-1 0,-1 0 0,1 0 1,0 1-1,0-1 0,-1 0 1,1 0-1,0 1 0,0-1 1,0 0-1,1 3 0,-1-4-27,1 1 1,-1 0-1,1-1 1,0 1-1,0-1 0,-1 1 1,1-1-1,0 1 0,0-1 1,-1 0-1,1 1 0,0-1 1,0 0-1,0 0 0,-1 0 1,1 1-1,0-1 0,0 0 1,0 0-1,0 0 0,0 0 1,1-1-1,64-14-177,-52 11 158,91-19-2081,-93 21 1929,0 1-1,1 0 0,-1 1 1,0 0-1,1 1 0,19 3 1,-31-3 167,1-1 0,-1 0 0,1 0 1,-1 1-1,0-1 0,1 1 1,-1-1-1,0 1 0,0 0 0,1-1 1,-1 1-1,0 0 0,0 0 0,0 0 1,0 0-1,0 0 0,0 0 0,0 0 1,0 0-1,-1 1 0,1-1 0,0 0 1,-1 0-1,1 1 0,0 1 1,-1 0 104,0-1 0,0 1 0,0-1 0,0 1 0,0-1 0,-1 1 0,0-1 0,1 1 1,-1-1-1,0 1 0,0-1 0,0 0 0,-2 3 0,-4 6 602,0-1 0,-1 1 0,0-2 0,-15 15-1,-9 6-155,-2-2-1,-2-2 0,0 0 1,-66 32-1,99-56-557,-1 0 0,0 0 0,1-1 0,-1 0 0,0 0 0,0 0 0,1 0 0,-1 0 0,-8 0 0,11-2 0,0 1 0,0 0 0,0-1 0,0 1 0,0-1 0,0 1 0,1-1 0,-1 1 0,0-1 0,0 0 0,0 1 0,0-1 0,1 0 0,-1 0 0,0 0 0,1 1 0,-1-1 0,0 0 0,1 0 0,-1 0 0,1 0 0,0 0 0,-1 0 0,1 0 0,0 0 0,0 0 0,-1 0 0,1-1 0,0 1 0,0 0 0,0 0 0,0 0 0,0 0 0,1 0 0,-1-2 0,7-44-1964,1 16-3124,7-15-5957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7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143 486 16111,'0'0'11115,"-10"6"-10347,3-2-699,0 1 0,0 0 0,1-1 0,0 2 0,0-1 0,0 1 0,1 0 0,0 0 0,0 1 0,0-1 0,-6 13 0,2 0 129,0 2 0,1-1 0,1 1 1,0 0-1,2 0 0,1 0 0,-3 36 0,7-55-190,0 0-1,-1 1 1,1-1-1,1 0 1,-1 0-1,0 0 1,1 0-1,-1 0 1,1 0-1,-1 0 1,1 0-1,0 0 1,0 0-1,0 0 1,0-1-1,0 1 1,0 0-1,0-1 0,1 1 1,-1 0-1,1-1 1,-1 0-1,1 1 1,2 1-1,-1-2 17,1 0 0,-1 0 0,1 0 0,-1 0 0,1-1 0,0 1 0,-1-1 0,1 0 0,0 0 0,-1 0-1,1 0 1,7-2 0,3-2 106,1 0 0,-1-1-1,1 0 1,-1-1 0,25-16-1,-2-3-75,-1-3 0,-1-1 1,-2-1-1,-1-2 0,-1-1 0,-2-1 0,-1-2 0,-2-1 0,-1-1 0,-2-1 0,-2-1 0,-2 0 1,-1-2-1,18-66 0,-31 85-113,-1 0 0,-1 0 1,1-45-1,-4 65 55,0 1 0,0 0 0,0-1 0,0 1 0,-1-1 0,1 1 0,-1 0 0,1-1 0,-1 1 0,0 0 0,0-1 0,0 1 0,0 0 1,0 0-1,-1 0 0,1 0 0,-2-2 0,1 3-2,1 0 1,-1 0-1,0 1 1,1-1-1,-1 0 1,0 1-1,0-1 1,1 1-1,-1 0 1,0-1-1,0 1 1,0 0-1,1 0 1,-1 0-1,0 0 1,0 1-1,0-1 1,1 0-1,-1 1 1,0-1-1,0 1 1,1 0-1,-4 1 1,-9 6-7,0 1 0,1 1 0,0 0-1,0 1 1,1 0 0,1 1 0,-20 25 0,13-17 24,-83 107 219,91-114-184,1 0 0,1 1-1,0 0 1,1 1-1,1 0 1,0 0 0,1 0-1,-3 17 1,8-31-48,0 0 0,-1 0 0,1 1 0,0-1-1,0 0 1,0 0 0,0 0 0,0 1 0,1-1 0,-1 0 0,0 0 0,0 0 0,1 0 0,-1 0 0,1 0 0,-1 1 0,1-1-1,-1 0 1,1 0 0,0 0 0,0-1 0,-1 1 0,1 0 0,0 0 0,0 0 0,0 0 0,0-1 0,2 2 0,0-1 4,0 0 0,1 1 1,-1-2-1,0 1 0,1 0 1,-1-1-1,1 1 0,-1-1 1,8-1-1,5-1 29,1 0-1,-1-1 1,20-7-1,-19 4-19,2-1-83,0 1 0,1 1 0,-1 0 0,1 2 0,0 0-1,25 0 1,-43 3 68,0 1-1,0-1 1,0 0-1,0 1 1,0-1 0,-1 1-1,1-1 1,0 1-1,0 0 1,0 0-1,-1 0 1,1 0 0,0 0-1,-1 0 1,1 0-1,-1 1 1,1-1-1,-1 1 1,0-1 0,2 3-1,-1 0 12,0 0-1,0 0 1,-1 0-1,1 0 0,-1 0 1,0 0-1,0 0 1,-1 0-1,1 6 0,-1 5 82,0 0-1,-1 0 0,-1 0 0,-5 23 0,1-20-64,-1 1 0,-11 22 0,12-28-25,0 0-1,0 0 0,2 0 0,-1 1 0,2-1 0,-3 19 0,6-31 4,0 0 1,0-1-1,0 1 1,0-1-1,1 1 0,-1-1 1,0 1-1,0-1 0,1 1 1,-1-1-1,0 1 1,1-1-1,-1 1 0,0-1 1,1 0-1,-1 1 1,1-1-1,-1 0 0,0 1 1,1-1-1,-1 0 0,1 1 1,-1-1-1,1 0 1,-1 0-1,1 1 0,0-1 1,-1 0-1,1 0 0,-1 0 1,1 0-1,-1 0 1,1 0-1,-1 0 0,1 0 1,0 0-1,-1 0 1,1 0-1,-1 0 0,1-1 1,0 1-1,27-7-502,-16 2-478,-1 0 0,0-1 0,-1 0 0,11-8 0,38-35-7457,-17 10-582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7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228 0 13100,'-11'5'8547,"-23"9"-4980,-38 23 0,59-30-2998,0 1 1,1 1-1,0-1 1,0 2-1,1 0 1,-19 22-1,29-32-569,1 1 0,-1-1 0,0 1 0,1 0 0,-1 0 0,1-1 0,-1 1 0,1 0 0,-1 0 0,1 0 0,0-1 0,-1 1 0,1 0 0,0 0 0,0 0 0,-1 0 0,1 0 0,0 0 0,0 0 0,0 0 0,0-1 0,0 1 0,1 0 0,-1 0 0,0 0 0,0 0 0,1 1 0,0-1 0,0 0 0,0-1 0,0 1 0,0 0 0,0-1 0,0 1 0,1-1 0,-1 1 0,0-1 0,0 0 0,1 1 0,-1-1 0,0 0 0,0 0 0,1 0 0,-1 0 0,1 0 0,7-1 0,0 1 0,-1-2 0,0 1 0,1-1 0,7-3 0,4-5 0,-1 1 0,28-21 0,-34 21 0,0 0 0,1 1 0,-1 1 0,2 0 0,-1 0 0,25-6 0,-38 13 0,1 0 0,-1 0 0,0 0 0,0 0 0,0 0 0,1 0 0,-1 0 0,0 0 0,0 1 0,0-1 0,0 0 0,1 1 0,-1-1 0,0 1 0,0-1 0,0 1 0,0-1 0,0 1 0,0 0 0,0 0 0,-1-1 0,1 1 0,0 0 0,0 0 0,0 0 0,-1 0 0,1 0 0,-1 0 0,1 0 0,0 0 0,-1 0 0,0 0 0,1 1 0,-1-1 0,0 0 0,0 0 0,1 0 0,-1 0 0,0 1 0,0 0 0,-1 63 0,0-45 0,-1 8 0,1-20 0,0-1 0,1 0 0,0 1 0,0-1 0,1 1 0,1 6 0,-2-13 0,1 0 0,-1-1 0,0 0 0,1 1 0,-1-1 0,1 1 0,-1-1 0,1 1 0,-1-1 0,1 0 0,-1 1 0,1-1 0,-1 0 0,1 0 0,-1 1 0,1-1 0,-1 0 0,1 0 0,0 0 0,-1 0 0,1 0 0,-1 0 0,1 0 0,0 0 0,-1 0 0,1 0 0,-1 0 0,1 0 0,0 0 0,-1 0 0,1 0 0,-1-1 0,1 1 0,-1 0 0,1 0 0,0-1 0,-1 1 0,1 0 0,-1-1 0,0 1 0,1-1 0,-1 1 0,1-1 0,22-18 0,-17 9 0,-1 1 0,0-1 0,0 0 0,-1 0 0,-1-1 0,1 1 0,-1-1 0,-1 0 0,0 0 0,-1 0 0,0 0 0,-1-22 0,0 32 0,0-1 0,0 1 0,0 0 0,0-1 0,-1 1 0,1-1 0,0 1 0,0 0 0,-1-1 0,1 1 0,-1 0 0,1 0 0,-1-1 0,0 1 0,1 0 0,-1 0 0,0 0 0,0 0 0,0 0 0,0 0 0,0 0 0,0 0 0,0 0 0,0 0 0,0 1 0,-1-1 0,1 0 0,0 1 0,0-1 0,-1 1 0,1-1 0,0 1 0,-1 0 0,1-1 0,0 1 0,-1 0 0,1 0 0,0 0 0,-1 0 0,1 0 0,-1 0 0,1 1 0,-2-1 0,3 0 0,0 0 0,-1 0 0,1 1 0,0-1 0,-1 0 0,1 0 0,0 0 0,0 0 0,-1 0 0,1 1 0,0-1 0,0 0 0,-1 0 0,1 0 0,0 1 0,0-1 0,-1 0 0,1 0 0,0 1 0,0-1 0,0 0 0,0 0 0,0 1 0,-1-1 0,1 0 0,0 1 0,0-1 0,0 0 0,0 1 0,0-1 0,0 0 0,0 1 0,0-1 0,0 0 0,0 1 0,0-1 0,0 0 0,0 0 0,0 1 0,0-1 0,1 0 0,-1 1 0,0-1 0,0 0 0,0 0 0,0 1 0,1-1 0,-1 0 0,0 0 0,0 1 0,0-1 0,1 0 0,-1 0 0,0 1 0,0-1 0,1 0 0,-1 0 0,18 10 0,2-7-569,0 0 0,0-1 0,23-1 0,-5-3-1677,-1-2 0,0-1 0,0-2 0,60-20 0,-59 13-3899,-6 1-2711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8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187 428 4420,'0'0'13949,"-10"-3"-11530,4 1-2206,2 1-8,1 0 0,0-1 0,-1 1 0,1 0-1,0 1 1,-1-1 0,1 1 0,-1-1 0,1 1 0,-1 0 0,1 0-1,-1 0 1,1 1 0,-1 0 0,1-1 0,-1 1 0,1 0 0,0 0 0,0 1-1,-1-1 1,1 1 0,0 0 0,-3 2 0,-4 6 230,2 0 0,-1 1 0,1 0 0,1 0 0,0 1 0,1 0 0,0 0 0,1 1 1,0-1-1,1 1 0,0 0 0,1 1 0,-1 15 0,3-28-423,1 0 0,0 0 0,0 1 0,1-1 0,-1 0 0,0 1 0,0-1 0,1 0-1,-1 0 1,0 1 0,1-1 0,-1 0 0,1 0 0,0 0 0,-1 0 0,1 0 0,0 0 0,0 0 0,0 0 0,-1 0 0,1 0 0,0 0 0,0 0 0,3 1 0,-1-1 9,0 0 1,0 0 0,0 0 0,0 0 0,0 0 0,0-1 0,0 1 0,0-1-1,0 0 1,4 0 0,3-1 9,-1 0 1,0-1-1,0 1 0,0-2 0,0 1 1,15-8-1,-7 0-33,-1-1 0,1 0-1,-2-2 1,0 0 0,0 0 0,-1-2 0,-1 1-1,0-2 1,-1 0 0,-1 0 0,0-1 0,-1-1-1,-1 1 1,-1-2 0,-1 1 0,7-24 0,-13 20-189,-1 22 185,0 0 0,0 0 0,0 0-1,0-1 1,0 1 0,-1 0 0,1 0 0,0 0 0,0 0-1,0-1 1,0 1 0,-1 0 0,1 0 0,0 0 0,0 0-1,0 0 1,-1 0 0,1 0 0,0-1 0,0 1 0,-1 0-1,1 0 1,0 0 0,0 0 0,-1 0 0,1 0 0,0 0-1,0 0 1,-1 0 0,1 0 0,0 1 0,0-1 0,0 0-1,-1 0 1,1 0 0,0 0 0,0 0 0,0 0 0,-1 0-1,1 1 1,-28 26-191,-1 11 361,-31 56-1,52-79-119,0 0 0,2 0 0,-1 0 0,2 1-1,0 0 1,1 0 0,-4 27 0,8-42-46,0 1 0,-1-1 0,1 0 0,0 1 0,0-1 0,0 1 0,0-1 0,0 1 0,0-1 0,1 1 0,-1-1 0,0 1 0,1-1 0,-1 0 0,1 1-1,-1-1 1,1 0 0,0 1 0,0-1 0,-1 0 0,1 0 0,0 0 0,0 1 0,0-1 0,0 0 0,0 0 0,1-1 0,-1 1 0,0 0 0,0 0 0,1 0 0,-1-1 0,0 1 0,1-1 0,-1 1 0,0-1 0,1 0 0,-1 1 0,1-1 0,-1 0 0,1 0 0,-1 0 0,3 0 0,1-1-31,0 1 1,0-1 0,0-1 0,0 1 0,0-1 0,0 0 0,-1 0-1,1 0 1,0 0 0,-1-1 0,7-5 0,9-10-355,-2 0-1,0-1 1,0-1 0,-2-1-1,-1 0 1,18-33 0,66-152-2033,-50 98 723,20-30 1306,-51 106 4380,-55 93-3549,3 1 0,3 2 0,3 1 0,3 1 0,2 1 0,-16 87 0,31-120-270,4-20-105,0-1 0,2 1 0,-1 0 0,2 0 0,0 0 0,2 26 0,-1-40-65,1 0 0,0 0 0,0 0 0,0 0 0,0 0 0,0 0 0,0 0 0,0-1 0,0 1 0,-1 0 0,1 0 0,0-1 0,0 1 0,0 0 0,0-1 0,-1 1 0,1-1 0,0 1 0,1-2 0,33-29 0,0-2 0,-3-1 0,31-42 0,0 2 0,-24 30 0,10-9 0,65-93 0,-110 135-1260,-10 11-2083,-11 10-6985,4 3-4081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8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4516,'0'0'20660,"-17"51"-17553,17-41-1730,11 0-544,7 0-513,4-4-224,0-1-512,2-1-1410,-1-3-1537,-3-1-1442,0-5-3202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9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0 13068,'-5'12'4965,"-19"45"-2364,2 2 0,3 0 1,-17 89-1,22-69-1434,4 1 0,0 110 1,13-260-2407,3 0 1,21-92-1,-27 158 1233,1-1-1,0 1 0,0 0 1,1 0-1,-1 0 1,1-1-1,0 1 1,2-3-1,-4 6 16,1 1 1,-1 0-1,0-1 0,1 1 0,-1 0 0,0-1 0,1 1 0,-1 0 1,1 0-1,-1-1 0,1 1 0,-1 0 0,1 0 0,-1 0 0,0 0 1,1 0-1,-1 0 0,1-1 0,-1 1 0,1 0 0,-1 0 0,1 0 1,-1 1-1,1-1 0,-1 0 0,1 0 0,0 0 0,18 17 611,-12-9-475,0 0 0,1-1 0,0 0 0,0-1 0,0 0-1,1 0 1,0 0 0,0-1 0,17 6 0,-23-9-84,0-1 0,0 1 0,1-1-1,-1 0 1,1 0 0,-1 0 0,1-1 0,-1 1-1,1-1 1,-1 0 0,1 0 0,-1 0 0,1-1-1,-1 1 1,1-1 0,-1 1 0,1-1 0,-1 0 0,0-1-1,0 1 1,1-1 0,-1 1 0,0-1 0,0 0-1,0 0 1,-1 0 0,1 0 0,0-1 0,-1 1-1,1-1 1,3-5 0,-5 7-54,0-1-1,0 1 1,-1 0-1,1-1 1,0 1-1,-1-1 1,1 1-1,-1-1 1,1 0-1,-1 1 1,1-1-1,-1 1 1,0-1-1,0 0 1,0 1-1,0-1 1,0 0-1,-1-1 1,1 2-3,-1 0 1,1 0 0,-1 1-1,1-1 1,-1 0-1,1 0 1,-1 1 0,0-1-1,1 0 1,-1 1-1,0-1 1,0 1 0,0-1-1,1 1 1,-1-1-1,0 1 1,0-1 0,0 1-1,0 0 1,0 0-1,0-1 1,-1 1 0,-2 0 1,0 0 1,0 0 0,1 0 0,-1 0-1,0 0 1,0 1 0,1 0 0,-1 0-1,0 0 1,1 0 0,-1 1 0,1-1-1,-1 1 1,-3 3 0,1-1-7,1 1 0,0-1 0,0 2 0,0-1 0,1 0 0,0 1 0,0 0 0,0 0 0,1 0 0,0 0 0,0 1 0,0-1 0,1 1 0,0 0 0,-2 12 0,3-15 0,1 0 0,0-1 0,-1 1 0,1 0 0,1 0 0,-1-1 0,0 1 0,1 0 0,0-1 0,0 1 0,0-1 0,0 1 0,1-1 0,-1 1 0,1-1 0,0 0 0,0 0 0,0 0 0,0 0 0,1 0 0,-1 0 0,1-1 0,0 1 0,0-1 0,0 0 0,0 0 0,0 0 0,0 0 0,0 0 0,1 0 0,4 1 0,11 2 0,1 0 0,-1-1 0,1-1 0,0 0 0,27-1 0,2-3 0,51-7 0,-90 7 0,63-11 0,-70 11 0,0 1 0,0-1 0,0 0 0,0 0 0,-1 0 0,1 0 0,0-1 0,0 1 0,-1-1 0,1 0 0,-1 1 0,1-1 0,-1 0 0,0 0 0,0-1 0,1 1 0,-2 0 0,1-1 0,2-3 0,-4 4 0,0 1 0,0-1 0,0 0 0,0 0 0,0 0 0,-1 0 0,1 0 0,-1 1 0,1-1 0,-1 0 0,1 0 0,-1 1 0,0-1 0,0 0 0,0 1 0,0-1 0,0 1 0,0-1 0,-1 1 0,1 0 0,0-1 0,-1 1 0,1 0 0,-3-1 0,-46-32 0,35 25 0,-10-7 0,1 2 0,1-2 0,0 0 0,1-1 0,0-2 0,2 0 0,-26-30 0,45 49 0,1-1 0,0 1 0,-1-1 0,1 1 0,0 0 0,-1-1 0,1 1 0,0-1 0,0 1 0,0-1 0,-1 1 0,1-1 0,0 1 0,0-1 0,0 1 0,0-1 0,0 1 0,0-1 0,0 1 0,0-1 0,0 1 0,0-1 0,0 0 0,0 1 0,0-1 0,0 1 0,1-1 0,-1 1 0,0-1 0,0 1 0,1-1 0,17-6 0,40 6 0,-42 2 0,404 2 0,-398-4-894,-1 0 0,0-2-1,33-7 1,-45 8 127,0-1-1,0 0 0,0-1 0,0 0 0,-1 0 1,1-1-1,-1 0 0,0-1 0,-1 0 1,9-8-1,13-19-10464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2:19.3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13997,'0'0'18770,"54"73"-18770,-48-35 0,-2 9 0,-2 7-833,-1 5-2082,-1 4-2626,0 0-2883</inkml:trace>
  <inkml:trace contextRef="#ctx0" brushRef="#br0" timeOffset="1">0 748 10826,'0'0'21941,"43"-40"-21941,-29 35-2210,-2 2-3075,-5 3-4869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2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91 17521,'-16'7'8552,"35"-7"-7591,13-8 480,4-3-768,5-2-577,5-1-160,-2-3-2307,-6 0-2465,-2 0-4805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7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95 11339,'0'0'5173,"10"-8"-2349,5-3-1948,0 1 0,0 1 0,1 0 1,0 1-1,1 1 0,28-9 0,-15 10 29,1 1 0,0 2 0,60 0 0,-89 3-894,-1 0 0,1 0 0,-1 0 0,1 0 0,-1 0 0,1 1 0,0-1 0,-1 0 0,0 1 0,1-1 0,-1 1 0,1-1 0,-1 1 0,0 0 1,1-1-1,-1 1 0,0 0 0,0 0 0,1 0 0,0 2 0,-1-2 6,-1 0-1,0 0 1,0 0 0,1 0 0,-1 0-1,0 0 1,0 0 0,0 0 0,0 0 0,0 0-1,0 0 1,0 0 0,-1 0 0,1 1-1,0-1 1,-1 0 0,1 0 0,-1 0 0,1 0-1,-1-1 1,0 3 0,-4 4 128,0 0 1,-1 0-1,0 0 0,0-1 1,-10 8-1,-51 37 607,43-35-408,1 2-1,-32 31 1,54-48-335,-1 0-1,1 1 0,-1-1 0,1 1 1,0-1-1,0 1 0,0-1 0,0 1 1,0 0-1,0 0 0,0-1 0,1 1 1,-1 0-1,1 0 0,-1 0 0,1 0 1,-1 2-1,2-3-3,-1 0 1,0 0-1,1 0 0,-1 0 1,1 0-1,-1-1 0,1 1 0,-1 0 1,1 0-1,-1 0 0,1-1 1,0 1-1,0 0 0,-1-1 1,1 1-1,0-1 0,0 1 1,0-1-1,0 1 0,-1-1 1,1 1-1,0-1 0,2 1 1,8 1 22,0 0 0,0-1 1,0 0-1,19-1 0,-20 0-24,139-3-3949,1 1-3374,-132 2-219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7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0 101 15375,'0'0'8391,"91"-5"-6244,-30-10-226,15-6-896,2 4-672,-1 3-257,-10 0-128,-11 6-1442,-12 3-2497,-16 4-1635,-13 0-2594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8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17713,'0'0'6416,"10"-4"-4136,15-4-1680,1 0-1,0 2 1,0 1 0,1 1-1,31-1 1,-57 5-601,0-1 0,0 1 0,1 0 0,-1 0 0,0 0 0,0 0 0,0 0 0,0 0 0,1 0 0,-1 1 0,0-1 0,0 0-1,0 0 1,0 1 0,0-1 0,0 1 0,0-1 0,0 1 0,0 0 0,0-1 0,0 1 0,0 0 0,0 0 0,0-1 0,-1 1 0,1 0 0,0 0 0,-1 0 0,1 0 0,0 0 0,-1 0 0,1 0 0,-1 0 0,0 0 0,1 0 0,-1 1-1,0-1 1,0 0 0,1 0 0,-1 0 0,0 0 0,0 0 0,0 1 0,-1-1 0,1 0 0,0 0 0,0 0 0,-1 0 0,0 2 0,0 2 17,-2 0 0,1 0 0,0 0-1,-1 0 1,0 0 0,0-1 0,-1 1 0,1-1 0,-6 5 0,-16 10 201,19-14-58,-1 0 0,1 0-1,0 1 1,0-1 0,1 1 0,-9 11 0,14-17-155,0 1 0,0-1 0,0 0 0,0 1 0,0-1 0,0 1 0,0-1 0,0 1 0,0-1-1,0 1 1,0-1 0,0 0 0,1 1 0,-1-1 0,0 1 0,0-1 0,0 0 0,1 1 0,-1-1 0,0 0 0,0 1 0,1-1 0,-1 0 0,0 1 0,1-1 0,-1 0-1,0 1 1,1-1 0,-1 0 0,0 0 0,1 0 0,-1 1 0,1-1 0,-1 0 0,0 0 0,1 0 0,-1 0 0,1 0 0,-1 0 0,1 0 0,0 0 0,25 6 59,-19-4-36,4 0-21,0 0-1,0 2 0,-1-1 0,1 1 0,-1 1 1,15 8-1,-22-11-6,0 0-1,0 1 1,0-1 0,0 1 0,0 0 0,0 0 0,-1 0-1,1 0 1,-1 0 0,0 1 0,0-1 0,0 1 0,-1-1-1,1 1 1,-1 0 0,0 0 0,0 0 0,0-1 0,0 1-1,-1 0 1,0 7 0,0-4 25,0 0 0,-1 0 0,0-1 0,0 1 0,0-1 0,-1 1 0,0-1 0,0 1 0,-1-1 0,0 0 0,0 0 0,-1 0 0,1-1 0,-1 1 0,0-1 0,-1 0 0,1 0 0,-1 0 0,0 0 0,0-1 0,-7 4 0,3-2 14,0-1 0,0-1 0,-1 1-1,1-2 1,-1 1 0,0-1 0,0-1-1,0 0 1,-1 0 0,1-1 0,0 0-1,-1-1 1,-12-1 0,19 0-121,0 1 0,1-1 0,-1 0 0,0-1 0,1 1 0,0 0 0,-1-1 0,1 0 0,0 0 0,0 0 0,0 0 0,0 0 0,-4-5 0,6 6-13,0 0 0,0 0 0,0 0 1,0 0-1,1 0 0,-1 0 0,0 0 0,1 0 1,-1 0-1,1 0 0,-1 0 0,1 0 1,0 0-1,0 0 0,-1-1 0,1 1 1,0 0-1,0 0 0,0 0 0,0-1 1,0 1-1,0 0 0,0 0 0,1 0 0,-1 0 1,0-1-1,1 1 0,-1 0 0,1 0 1,-1 0-1,1 0 0,-1 0 0,1 0 1,0 0-1,0 0 0,-1 0 0,1 0 1,0 1-1,0-1 0,0 0 0,0 0 0,0 1 1,0-1-1,1 0 0,15-10-9353,5-3-8397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8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18417,'0'0'11179,"75"2"-9706,-37-3-736,11-7-641,3 2-32,1-6-1345,-4-1-3491,-6-3-5670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9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1 120 11211,'0'0'6310,"4"-8"-3059,0 2-2921,0-1 0,1 1 0,0 1 0,0-1 0,0 1 0,1 0-1,-1 0 1,1 0 0,0 1 0,1 0 0,-1 0 0,1 1 0,0-1 0,0 2 0,9-4 0,3-1 70,0 0 0,1 2 0,0 0-1,0 1 1,0 1 0,0 1 0,0 1 0,24 1-1,-43 0-392,0 0-1,0 0 1,0 0 0,0 1-1,0-1 1,0 0-1,-1 0 1,1 1-1,0-1 1,0 0-1,0 1 1,-1-1-1,1 1 1,0-1 0,-1 1-1,1 0 1,0-1-1,-1 1 1,1 0-1,-1-1 1,1 1-1,-1 0 1,1 0-1,-1-1 1,1 1 0,-1 0-1,0 0 1,0 0-1,1 0 1,-1-1-1,0 1 1,0 0-1,0 0 1,0 0-1,0 0 1,0 0 0,0 0-1,0-1 1,0 1-1,0 0 1,-1 1-1,0 1 91,1 0 0,-1 0 0,0 0 0,-1 0-1,1 0 1,0 0 0,-1-1 0,0 1 0,1-1-1,-5 5 1,-15 11 408,-1 0 0,-44 26 0,19-14-242,47-30-263,-1 0 0,1 0 0,-1 0 0,1 1 0,-1-1 0,1 0 0,-1 1 0,1-1 0,0 0 0,-1 1 0,1-1 0,0 0 0,-1 1 0,1-1 0,0 1 0,-1-1 0,1 1 0,0-1 0,0 1 0,0-1 0,-1 1 0,1-1 0,0 1 0,0-1 0,0 1 0,0-1 0,0 1 0,0-1 0,0 1 0,0 0 0,14 10 0,35 3 0,-34-10 0,-4 0-49,0 1 0,0 0-1,0 0 1,-1 2 0,0-1 0,0 1 0,17 16-1,-24-21 34,0 1 0,-1 0 0,1 0 0,-1 0 0,0 0-1,0 0 1,0 1 0,0-1 0,-1 1 0,1-1 0,-1 1 0,1 6-1,-2-7 19,1-1-1,-2 1 1,1-1-1,0 1 1,0 0-1,-1-1 1,0 1-1,1-1 1,-1 1-1,0-1 1,0 0-1,0 1 1,-1-1-1,1 0 0,0 0 1,-1 0-1,0 0 1,1 0-1,-1 0 1,0 0-1,-2 1 1,-4 4 64,-1-1-1,0 0 1,0-1 0,0 0 0,0 0 0,-1-1 0,0 0-1,0-1 1,-17 4 0,2-2-236,-1-2 1,-51 1-1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39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1 134 19282,'0'0'13485,"87"-54"-13485,-35 32 0,6 0 0,-1 4 0,0 7 0,-8 4 0,-13 7-96,-6 0-3235,-10 4-1121,-10 6-833,-9 1-1602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0.0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19442,'0'0'11852,"-33"63"-10379,25-40-1473,-1 1 0,4-1 0,4-1 0,1-5 0,5 0 0,16-8 0,6-2 0,7-5 0,7-2-1185,1 0-1954,-1-2-2915,-8-10-2978</inkml:trace>
  <inkml:trace contextRef="#ctx0" brushRef="#br0" timeOffset="1">273 163 14990,'0'0'8712,"-51"39"-5925,38-15-545,0 7-640,3-1-577,7 2-577,3-4-352,11-5-32,11-10-1249,10-8-2562,-1-5-3973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1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165 247 14798,'2'-9'2285,"0"3"-2203,1-3 797,-1 0 0,0 0-1,-1 0 1,0 0 0,0-13-1,-1 21-757,0-1 1,0 0-1,0 1 0,0-1 1,0 1-1,-1-1 0,1 1 1,-1-1-1,1 1 0,-1 0 1,1-1-1,-1 1 0,0-1 1,0 1-1,0 0 0,0 0 1,0 0-1,0-1 0,0 1 1,0 0-1,0 0 0,0 0 1,-1 1-1,1-1 0,0 0 1,-1 0-1,1 1 0,0-1 1,-1 1-1,1-1 0,-1 1 1,1-1-1,-1 1 0,1 0 1,-1 0-1,0 0 0,1 0 1,-1 0-1,1 0 0,-1 0 1,1 1-1,-1-1 0,-1 1 1,-4 1-94,1 0 1,0 0 0,0 1 0,0 0 0,0 0 0,0 1 0,0 0 0,1 0-1,0 0 1,0 0 0,0 1 0,0 0 0,1 0 0,-5 7 0,3-5 1,1 0 0,0 1 0,1-1 0,-1 1 0,2 0 0,-1 0 0,1 0 0,0 1 0,1-1 0,-2 12 0,4-19-21,-1 0-1,1 0 1,0-1 0,0 1-1,0 0 1,0 0 0,1 0-1,-1 0 1,0 0-1,0-1 1,0 1 0,1 0-1,-1 0 1,0 0 0,1-1-1,-1 1 1,1 0 0,-1 0-1,1-1 1,-1 1 0,1-1-1,0 1 1,-1 0-1,1-1 1,0 1 0,-1-1-1,1 1 1,0-1 0,0 1-1,-1-1 1,2 1 0,2-1 41,-1 1 1,0-1-1,0 1 1,1-1 0,-1 0-1,0 0 1,1 0-1,6-2 1,2-1 240,1 0 0,0-1-1,21-10 1,-1-4-6,-2-1-1,0-1 0,45-40 1,-59 45-231,-1 0 1,0-2 0,-1 1-1,-1-2 1,-1 0 0,0-1-1,12-24 1,-22 33-4,-6 9-82,-5 8-96,-8 13 106,1 0-1,1 1 1,1 1 0,1 0-1,1 0 1,0 2 0,2-1-1,1 1 1,1 0 0,-5 29-1,11-50 31,1 0 0,-1 0-1,1 0 1,0 0-1,0 0 1,0 0 0,0 0-1,0 1 1,0-1-1,1 0 1,0 0 0,-1 0-1,1 0 1,1 0 0,-1-1-1,0 1 1,1 0-1,-1 0 1,1-1 0,0 1-1,-1-1 1,1 1 0,4 2-1,-2-3 12,1 0-1,-1 0 0,0-1 1,1 1-1,-1-1 1,1 0-1,0-1 1,-1 1-1,1-1 1,-1 0-1,1 0 0,0 0 1,-1-1-1,1 1 1,7-3-1,-1 0 12,0-1 0,0 0 1,0-1-1,0 0 0,-1 0 0,0-1 0,0 0 1,-1-1-1,1 0 0,8-10 0,-10 10-11,0-1 0,-1 1 0,0-1 0,-1-1 0,1 1 0,-2-1-1,1 0 1,-1 0 0,-1-1 0,0 0 0,5-15 0,-9 25-20,-1 0 0,1 1 0,0-1 0,-1 0 0,1 0 0,0 0 0,0 1 0,-1-1 0,1 0 0,-1 0 0,1 0 0,0 0 0,-1 0 0,1 0 0,0 0 0,-1 0 0,1 0 0,0 0 0,-1 0 0,1 0 0,-1 0 0,1 0 0,0 0 0,-1 0 0,1-1 0,0 1 0,-1 0 0,1 0 0,0 0 0,-1 0 0,1-1 0,0 1 0,0 0 0,-1 0 0,1-1 0,0 1 0,0 0 0,-1 0 0,1-1 0,0 1 0,0 0 0,0-1 0,0 1 0,-1 0 0,1-1 0,0 1 0,0-1 0,0 1 0,0 0 0,0-1 0,0 1 0,0 0 0,0-1 0,0 1 0,0 0 0,0-1 0,0 1 0,0-1 0,0 1 0,0 0 0,1-1 0,-1 1 0,-22 20 0,-30 53 0,49-67 0,-1 1 0,1 0 0,0 0 0,1 0 0,-1 0 0,2 0 0,-1 1 0,1-1 0,-1 13 0,2-18 0,0 0 0,0-1 0,0 1 0,1 0 0,-1-1 0,1 1 0,-1-1 0,1 1 0,-1 0 0,1-1 0,0 1 0,0-1 0,-1 0 0,1 1 0,0-1 0,0 0 0,1 1 0,-1-1 0,0 0 0,0 0 0,2 1 0,1 0 0,0 0 0,0 0 0,0 0 0,0 0 0,1-1 0,-1 0 0,0 0 0,5 1 0,11 0 0,1-1 0,35-3 0,-46 2 0,9-1 0,-1-2 0,1 0 0,0 0 0,18-8 0,-30 9 0,0 0 0,0-1 0,0 0 0,-1 0 0,1 0 0,-1-1 0,0 0 0,0-1 0,0 1 0,-1-1 0,0 0 0,0-1 0,7-8 0,-10 11 0,-1 0 0,0 0 0,1 0 0,-1 0 0,0 0 0,-1-1 0,1 1 0,-1 0 0,1-1 0,-1 1 0,0 0 0,0-1 0,0 1 0,-1-1 0,1 1 0,-1 0 0,0 0 0,0-1 0,0 1 0,0 0 0,0 0 0,-1 0 0,0 0 0,1 0 0,-1 0 0,0 0 0,0 1 0,-5-5 0,-6-6 0,0 0 0,-1 0 0,-30-19 0,33 24 0,51 6 0,242 2-3598,-215-3-3630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1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17104,'0'0'10202,"2"13"-9535,3 161 182,-5-171-848,0-1 0,0 1 0,0-1 0,0 1 0,1-1-1,-1 1 1,1-1 0,-1 1 0,1-1 0,0 0 0,0 1 0,0-1 0,0 0 0,1 0 0,-1 1 0,3 2 0,-2-4 19,-1 0 0,1 0 0,-1 0 0,1 0 0,0 0 0,-1 0 0,1-1 0,0 1 0,0 0 0,-1-1 0,1 1 0,0-1 1,0 0-1,0 0 0,0 0 0,0 0 0,2 0 0,4-1 75,-1-1-1,0 0 1,1 0 0,-1-1-1,0 0 1,0 0 0,-1 0-1,1-1 1,10-7 0,77-72 160,-22 18 216,-71 65-446,-1-1 1,0 1-1,1-1 1,-1 1-1,0-1 1,1 1-1,-1-1 1,1 1-1,-1 0 1,1-1-1,-1 1 1,1 0 0,-1-1-1,1 1 1,-1 0-1,1-1 1,-1 1-1,1 0 1,0 0-1,-1 0 1,1 0-1,-1 0 1,1 0-1,0-1 1,-1 1-1,1 0 1,-1 1-1,1-1 1,0 0-1,-1 0 1,1 0-1,-1 0 1,1 0-1,-1 1 1,1-1-1,0 0 1,0 1-1,-1 25 304,-18 35-47,6-31-206,4-10-41,0 0 0,-5 24 1,13-44-37,0 0 1,0 1-1,0-1 1,0 0-1,0 0 1,-1 1-1,1-1 1,0 0-1,0 1 1,0-1-1,0 0 1,0 0 0,0 1-1,0-1 1,0 0-1,0 1 1,0-1-1,0 0 1,1 0-1,-1 1 1,0-1-1,0 0 1,0 0-1,0 1 1,0-1 0,0 0-1,1 0 1,-1 1-1,0-1 1,0 0-1,0 0 1,1 0-1,-1 1 1,0-1-1,0 0 1,1 0-1,-1 0 1,0 0 0,1 1-1,12-6-167,12-13-617,22-28-3577,-3-5-5524,-15 15-3909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2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123 335 15022,'0'0'4970,"-8"7"-1521,-6 4-2471,-50 45 2657,61-53-3512,-1 1-1,1 0 0,0-1 1,0 1-1,1 0 1,-1 0-1,1 0 0,-1 1 1,1-1-1,1 1 0,-1-1 1,1 1-1,-1 0 1,1-1-1,0 8 0,1-11-116,1 0 0,0 0-1,-1 0 1,1 0-1,0 0 1,0 0-1,0 0 1,0 0 0,0 0-1,-1 0 1,2-1-1,-1 1 1,0 0-1,0-1 1,0 1-1,0-1 1,0 1 0,0-1-1,1 1 1,-1-1-1,0 0 1,0 1-1,1-1 1,-1 0 0,0 0-1,0 0 1,1 0-1,-1 0 1,0-1-1,1 1 1,-1 0 0,0 0-1,0-1 1,2 0-1,45-11 238,-35 3-217,0 0-1,-1 0 0,-1-1 1,1-1-1,-2 0 0,1-1 1,-2 0-1,1 0 0,-2-1 1,0 0-1,9-20 0,-35 67 82,11-24-83,1 1-1,0 0 1,0 0-1,1 1 1,1-1-1,0 1 1,1 0-1,0 0 1,-3 23-1,6-34-19,0-1 0,0 1 1,0-1-1,0 1 0,0-1 0,0 1 0,0-1 1,1 1-1,-1 0 0,0-1 0,0 1 0,0-1 1,0 1-1,1-1 0,-1 1 0,0-1 0,1 0 1,-1 1-1,0-1 0,1 1 0,-1-1 0,0 0 0,1 1 1,-1-1-1,1 0 0,-1 1 0,1-1 0,-1 0 1,1 1-1,-1-1 0,2 0 0,19-3 153,18-20 193,-15-1-250,-2-2-1,-1-1 1,-1 0 0,-1-2 0,27-53 0,-21 26 44,-1-1-1,19-76 1,-36 104-144,-37 74 0,-62 131 0,84-156 0,0 1 0,1 0 0,1 0 0,1 0 0,1 1 0,1-1 0,0 25 0,3-42 0,0-1 0,0 1 0,1 0 0,-1 0 0,1 0 0,0-1 0,0 1 0,1 0 0,-1-1 0,1 1 0,0-1 0,-1 1 0,2-1 0,-1 0 0,0 0 0,1 0 0,3 4 0,-4-5 0,0-1 0,1 1 0,-1-1 0,0 0 0,1 0 0,-1 0 0,1 0 0,-1 0 0,1 0 0,-1-1 0,1 1 0,-1-1 0,1 1 0,0-1 0,-1 0 0,1 0 0,0 0 0,-1-1 0,1 1 0,0-1 0,-1 1 0,1-1 0,-1 0 0,1 0 0,-1 0 0,4-2 0,-1-1 0,-1 1 0,1-1 0,-1 0 0,0 0 0,0 0 0,-1 0 0,1-1 0,-1 0 0,0 1 0,0-1 0,-1 0 0,1 0 0,-1-1 0,0 1 0,-1 0 0,2-7 0,2-8 0,-1 0 0,-1 0 0,0-23 0,-3 38 0,-2-36 0,2 40 0,0 0 0,0 0 0,-1 1 0,1-1 0,0 0 0,-1 0 0,1 1 0,0-1 0,-1 0 0,1 1 0,-1-1 0,1 1 0,-1-1 0,1 0 0,-1 1 0,0-1 0,1 1 0,-1-1 0,0 1 0,1 0 0,-1-1 0,0 1 0,1 0 0,-1-1 0,0 1 0,0 0 0,1 0 0,-1 0 0,0 0 0,0 0 0,0 0 0,1 0 0,-1 0 0,0 0 0,0 0 0,0 0 0,1 0 0,-1 0 0,0 1 0,0-1 0,1 0 0,-1 1 0,0-1 0,1 0 0,-2 2 0,1-2 0,-1 1 0,1-1 0,0 1 0,0 0 0,0 0 0,0 0 0,0-1 0,0 1 0,0 0 0,0 0 0,0 1 0,1-1 0,-1 0 0,0 0 0,1 0 0,-1 0 0,1 1 0,-1-1 0,1 0 0,0 0 0,-1 1 0,1-1 0,0 0 0,0 1 0,0-1 0,0 0 0,0 1 0,0-1 0,0 0 0,0 1 0,1-1 0,-1 0 0,1 3 0,0-2 0,-1 0 0,1-1 0,0 1 0,0 0 0,0 0 0,0 0 0,0-1 0,1 1 0,-1 0 0,0-1 0,1 1 0,-1-1 0,1 0 0,0 1 0,-1-1 0,1 0 0,0 0 0,0 0 0,-1 0 0,1 0 0,3 0 0,3 1 0,-1-1 0,1 0 0,0 0 0,0-1 0,0 0 0,0-1 0,0 0 0,-1 0 0,1 0 0,0-1 0,-1 0 0,1-1 0,-1 1 0,1-1 0,-1-1 0,0 0 0,6-4 0,4-6 0,0 0 0,-2-1 0,0-1 0,24-32 0,-40 72 0,-32 55 0,26-67 0,0 0 0,1 1 0,1 1 0,0-1 0,1 0 0,1 1 0,0 0 0,-2 18 0,5-31 0,0-1 0,0 1 0,0-1 0,0 1 0,0-1 0,0 0 0,0 1 0,0-1 0,0 1 0,1-1 0,-1 1 0,0-1 0,0 0 0,0 1 0,1-1 0,-1 1 0,0-1 0,0 0 0,1 1 0,-1-1 0,0 0 0,0 1 0,1-1 0,-1 0 0,1 0 0,-1 1 0,0-1 0,1 0 0,-1 0 0,0 0 0,1 1 0,-1-1 0,1 0 0,-1 0 0,1 0 0,-1 0 0,1 0 0,21-5 0,18-20 0,-36 20-235,0 0 0,0 0 0,-1 0 0,0-1 0,0 1 0,0-1 0,3-9 0,-1 0-1307,-2-1 1,0 1-1,0 0 1,-1-17-1,1-24-7031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27:24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0 936 10826,'16'-2'3347,"1038"-144"-966,210-10-1329,3942-123 1804,-3345 222-1077,-28 2-1679,1247 7-52,-1599 30 513,-4-70 63,-1333 74-501,445-31-21,-564 45-397,-8 0-674,1-1 0,-1 0-1,0-1 1,19-5 0,4-9-6062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2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31 19026,'0'0'3998,"-9"8"108,-29 30-1047,36-37-3010,1 0 0,0 1 0,-1-1 0,1 0 0,0 0 0,0 1 0,0-1 0,0 1 0,0-1 0,0 1 0,0-1 0,1 1 0,-1-1 0,0 1 0,1 0 0,0-1 0,-1 1 0,1 0 0,0-1 1,0 1-1,0 0 0,0 3 0,1-4-13,0 0 1,0 0 0,0 0-1,0 0 1,0 0-1,0 0 1,0-1 0,1 1-1,-1 0 1,0-1 0,0 1-1,1-1 1,-1 1-1,0-1 1,1 1 0,-1-1-1,0 0 1,1 0 0,-1 0-1,1 0 1,0 0-1,9 0 72,-1-1-1,0 0 1,1 0-1,-1-1 1,16-5-1,-12 0-107,0-1 0,0 0 0,-1-1 0,0 0 0,0-1 0,13-15 0,18-14 0,-60 74 0,9-22 0,-32 59 0,36-67 0,1-1 0,1 1 0,-1 0 0,1-1 0,0 1 0,0 0 0,0 0 0,1 0 0,-1 0 0,1 0 0,0 0 0,1 0 0,1 7 0,-1-10 0,0-1 0,0 0 0,1 0 0,-1 0 0,1 1 0,-1-1 0,1 0 0,-1-1 0,1 1 0,-1 0 0,1 0 0,0-1 0,0 1 0,-1-1 0,1 0 0,0 1 0,0-1 0,-1 0 0,1 0 0,0 0 0,0 0 0,2-1 0,44-3 0,-34 0 0,-1 0 0,0-1 0,15-8 0,-19 8 0,-1 0 0,2 1 0,-1 1 0,0-1 0,1 1 0,0 1 0,18-2 0,-28 4-51,0 0 0,0 0 0,0 0 0,0 0 0,1 0 0,-1 0 0,0 0 0,0 0 0,0 0 0,0 0 0,1 0 0,-1 0 0,0 1 0,0-1 0,0 0 0,0 0 0,0 0 0,0 0 0,1 0 0,-1 1 0,0-1 0,0 0-1,0 0 1,0 0 0,0 0 0,0 1 0,0-1 0,0 0 0,0 0 0,0 0 0,0 0 0,0 1 0,0-1 0,0 0 0,0 0 0,0 0 0,0 1 0,0-1 0,0 0 0,0 0 0,0 0 0,0 0 0,0 1 0,0-1 0,0 0 0,0 0 0,0 0 0,-1 0 0,1 0 0,0 1 0,0-1 0,-6 9-7151,-8 0-4435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3.1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14286,'0'0'15534,"8"49"-16463,5-30-2594,-1 3-2563,3 1-4195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3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17617,'0'0'8888,"-10"11"-6069,1-3-1994,1-2-587,1 1 0,0 0 0,0 0 0,1 1 0,-1-1 0,2 2 0,-1-1 0,1 0 0,0 1 0,-3 10 0,8-19-238,0 1 0,0-1 0,0 1 0,0 0 0,1-1 0,-1 1 0,0-1 0,0 1 0,1 0 0,-1-1 0,0 1 0,1-1 0,-1 1 0,0-1 0,1 1 0,-1-1 0,1 1 0,-1-1 0,1 0 0,-1 1 0,1-1 0,-1 0 0,1 1 0,-1-1 0,1 0 0,0 0 0,-1 1 0,1-1 0,0 0 0,-1 0 0,1 0 0,-1 0 0,1 0 0,0 0 0,-1 0 0,1 0 0,0 0 0,-1 0 0,2-1 0,31-1 0,-32 2 0,19-4 0,0-1 0,0-1 0,0-1 0,20-10 0,-25 9 0,0 2 0,1 0 0,0 0 0,0 2 0,0 0 0,1 1 0,21-2 0,-37 5 0,0 1 0,-1-1 0,1 0 0,0 1 0,0-1 0,-1 1 0,1-1 0,-1 1 0,1-1 0,-1 1 0,1 0 0,-1-1 0,1 1 0,-1-1 0,1 1 0,-1 0 0,0 0 0,1-1 0,-1 1 0,0 0 0,0 0 0,1-1 0,-1 1 0,0 0 0,0 0 0,0-1 0,0 1 0,0 0 0,0 0 0,0 0 0,0-1 0,0 1 0,-1 0 0,1 0 0,0-1 0,-1 3 0,-9 31 0,1-16 0,6-14 0,0 1 0,1-1 0,0 1 0,0 0 0,0-1 0,1 1 0,-1 0 0,0 6 0,4-11 0,0 1 0,-1-1 0,1 0 0,0 0 0,0 0 0,0 0 0,0-1 0,0 1 0,0 0 0,-1-1 0,1 1 0,0-1 0,2-1 0,33-15-1234,35-24 0,-12 8-2501,-19 10-3771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4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63 306 18674,'0'0'12379,"-9"2"-10911,2-2-1222,4 0-246,0 0 0,1 0 0,-1 0 0,0 0 0,1 0 0,-1 1 0,0 0 0,1-1 0,-1 1 0,1 0 0,-1 0 0,-3 2 0,5-2 0,0 0 0,1 0 0,-1 0 0,0-1 0,1 1 0,-1 0 0,1 0 0,-1 0 0,1 0 0,-1 0 0,1 0 0,0 0 0,-1 0 0,1 0 0,0 0 0,0 0 0,0 0 0,0 0 0,0 0 0,0 0 0,0 0 0,0 1 0,0-1 0,1 0 0,-1 0 0,0 0 0,0 0 0,2 1 0,-2 0 0,1-1 0,-1 1 0,1-1 0,0 1 0,0-1 0,0 1 0,0-1 0,0 0 0,0 1 0,0-1 0,0 0 0,0 0 0,1 0 0,-1 0 0,0 0 0,1 0 0,-1 0 0,3 1 0,1-1-10,0 0 0,0-1 0,0 1-1,1-1 1,-1 0 0,0 0 0,0 0 0,0-1 0,0 0 0,0 0-1,0 0 1,0-1 0,0 0 0,0 1 0,-1-2 0,1 1 0,-1 0-1,1-1 1,-1 0 0,0 0 0,0-1 0,0 1 0,-1-1 0,1 1-1,-1-1 1,0 0 0,0 0 0,0-1 0,4-7 0,-7 12 11,0 0 0,0 0 0,0 0 0,0 0 0,1 0 0,-1-1 0,0 1 0,0 0 0,0 0 0,0 0 0,0 0 0,0 0 0,0 0 0,0-1 0,0 1 0,0 0 0,1 0 0,-1 0 0,0 0 0,0 0 0,0-1 0,0 1 0,0 0 0,0 0 0,0 0 0,0 0 0,0 0 0,0-1 0,0 1 0,0 0 0,0 0 0,0 0 0,0 0 0,-1 0 0,1-1 0,0 1 0,0 0 0,0 0 0,0 0 0,0 0 0,0 0 0,0 0 0,0 0 0,0-1 1,-1 1-1,1 0 0,0 0 0,0 0 0,0 0 0,0 0 0,0 0 0,0 0 0,-1 0 0,1 0 0,0 0 0,0 0 0,0 0 0,0 0 0,-1 0 0,-12 4 102,-14 13 37,22-12-140,0-1 0,1 1 0,-1 0 0,1 0 0,0 1 0,0-1 0,0 1 0,1 0 0,0 0 0,0 0 0,0 0 0,1 1 0,0-1 0,-1 10 0,3-15 0,0 0 0,1-1 0,-1 1 0,0-1 0,1 1 0,-1 0 0,1-1 0,-1 1 0,1-1 0,0 1 0,-1-1 0,1 0 0,-1 1 0,1-1 0,0 0 0,-1 1 0,1-1 0,0 0 0,-1 0 0,1 1 0,0-1 0,0 0 0,-1 0 0,1 0 0,0 0 0,0 0 0,-1 0 0,1 0 0,0 0 0,0 0 0,0-1 0,29-2 0,-12-2 0,0-1 0,0-1 0,-1 0 0,0-1 0,26-18 0,-6 1 0,42-37 0,-50 36 0,49-56 0,-66 68 0,-1-1 0,0 0 0,-1-1 0,-1 0 0,-1-1 0,8-20 0,-16 36 0,1-1 0,0 1 0,-1-1 0,1 0 0,-1 1 0,0-1 0,1 0 0,-1 1 0,0-1 0,0 0 0,0 1 0,0-1 0,0 0 0,-1 1 0,1-1 0,-1-2 0,0 3 0,1 0 0,-1 1 0,1-1 0,-1 1 0,0-1 0,1 1 0,-1 0 0,0-1 0,1 1 0,-1 0 0,0-1 0,1 1 0,-1 0 0,0 0 0,1-1 0,-1 1 0,0 0 0,0 0 0,1 0 0,-1 0 0,0 0 0,0 0 0,1 0 0,-1 0 0,-1 1 0,-5 1 0,0 0 0,1 0 0,-1 1 0,1 0 0,-1 0 0,-7 6 0,-8 6 0,1 0 0,0 2 0,1 0 0,-29 34 0,43-44 0,0-1 0,1 1 0,0 0 0,0 0 0,1 0 0,0 1 0,0 0 0,1 0 0,0 0 0,0 0 0,1 0 0,0 0 0,0 1 0,1-1 0,0 1 0,1-1 0,-1 1 0,3 12 0,-2-19 0,1 0 0,0 0 0,0 0 0,0 0 0,0 1 0,0-2 0,0 1 0,0 0 0,0 0 0,1 0 0,-1 0 0,1-1 0,0 1 0,-1-1 0,1 1 0,0-1 0,4 2 0,-1 0 0,1 0 0,0-1 0,0 0 0,0 0 0,0 0 0,9 0 0,0 0 0,0-1 0,0-1 0,0 0 0,27-4 0,-34 2 0,-1 0 0,0 0 0,1-1 0,-1 0 0,0 0 0,0 0 0,-1-1 0,1 0 0,-1-1 0,0 0 0,0 0 0,0 0 0,-1 0 0,1-1 0,-1 0 0,7-11 0,-21 29 0,-20 37 0,28-48 0,1 0 0,-1-1 0,0 1 0,1 0 0,0 0 0,-1 0 0,1 0 0,0 0 0,-1 0 0,1 1 0,0-1 0,0 0 0,0 0 0,0 0 0,0 0 0,0 0 0,0 0 0,0 0 0,0 0 0,1 0 0,-1 0 0,0 0 0,1 0 0,-1 0 0,1 0 0,-1 0 0,1 0 0,-1 0 0,1 0 0,0 0 0,0-1 0,-1 1 0,1 0 0,0 0 0,0-1 0,0 1 0,0-1 0,-1 1 0,1-1 0,0 1 0,0-1 0,2 1 0,12 2 0,0-1 0,0-1 0,0 0 0,0-1 0,0-1 0,0 0 0,0-1 0,0-1 0,0 0 0,24-9 0,-18 5 0,1 2 0,0 0 0,0 2 0,22-1 0,-43 4 2,0 0-1,0 0 1,0 0-1,-1 0 1,1 0 0,0 0-1,0 0 1,0 0 0,0 1-1,0-1 1,-1 0-1,1 1 1,0-1 0,0 0-1,0 1 1,-1-1-1,1 1 1,0-1 0,-1 1-1,1 0 1,0-1 0,-1 1-1,1 0 1,-1-1-1,1 1 1,-1 0 0,1 0-1,-1 0 1,4 28 49,-5-27-66,1 0 1,0 0-1,-1 0 0,1 0 0,0 0 0,0 0 0,0 0 0,1 0 0,-1 0 0,0 0 0,1 0 0,-1 0 0,1 0 0,0-1 0,0 1 0,-1 0 0,1 0 0,0 0 0,1-1 0,-1 1 0,0-1 0,0 1 1,1-1-1,-1 1 0,1-1 0,-1 0 0,1 0 0,-1 1 0,1-1 0,0 0 0,0-1 0,3 2 0,11 0-3679,3-2-7271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4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446 127 16720,'3'-7'870,"-1"0"0,0 0 1,0 0-1,-1 0 1,0 0-1,0 0 0,0 0 1,-1-1-1,0 1 0,-1 0 1,-1-9-1,2 15-681,-1-1 0,0 0 0,1 0 1,-1 1-1,0-1 0,0 0 0,0 1 0,0-1 0,0 1 1,0-1-1,-1 1 0,1 0 0,0-1 0,-1 1 0,1 0 1,-1 0-1,1 0 0,-3-1 0,0 1-136,1 0-1,0 0 0,-1 1 1,1-1-1,0 1 0,-1-1 1,1 1-1,-1 1 0,1-1 1,0 0-1,-1 1 0,1-1 1,-5 3-1,-4 1-52,0 1 0,0 0-1,1 1 1,0 0 0,0 1 0,0 0-1,1 1 1,0 0 0,-12 12-1,-6 11-16,-40 51 0,40-44 16,1 2 0,-22 47 0,38-67 19,2 1 0,1-1 0,1 1 0,0 1 0,2-1 0,-6 40 0,11-59-14,0 0 0,-1 0 0,1 0 0,0 1 0,0-1 0,0 0 0,1 0 0,-1 0 0,0 0 0,1 0 0,-1 0 0,1-1 1,0 1-1,-1 0 0,1 0 0,0 0 0,0 0 0,0-1 0,1 1 0,-1 0 0,0-1 0,0 1 0,1-1 0,-1 0 0,1 1 0,0-1 1,-1 0-1,1 0 0,0 0 0,2 1 0,2 0 36,0-1-1,0 0 1,0 0 0,0-1-1,0 0 1,0 0 0,0 0-1,0-1 1,9-2 0,1-1 7,-1-1 1,0 0 0,0-1-1,-1-1 1,0 0 0,0-1-1,-1-1 1,1 0 0,-2-1-1,0 0 1,0-1 0,-1 0-1,19-24 1,-28 32-48,0 0 0,0 0 0,-1 0 0,1 0 0,-1 0 0,0-1 0,1 1 0,-2 0 0,1-1 0,0 1 0,-1-1 0,1-5 0,-1 8 0,0 0 0,0 1 0,0-1 0,-1 0 0,1 0 0,0 1 0,0-1 0,-1 0 0,1 1 0,0-1 0,-1 0 0,1 1 0,0-1 0,-1 1 0,1-1 0,-1 0 0,1 1 0,-1-1 0,0 1 0,1 0 0,-1-1 0,-1 0 0,1 1 0,-1-1 0,1 1 0,-1 0 0,0 0 0,1-1 0,-1 1 0,1 0 0,-1 1 0,0-1 0,1 0 0,-1 0 0,1 1 0,-1-1 0,1 1 0,-2 0 0,-4 2 0,1 1 0,0 0 0,0 0 0,0 0 0,1 1 0,-1-1 0,1 1 0,0 1 0,1-1 0,-8 11 0,0 2 0,0 0 0,-11 26 0,23-43 0,-1 1 0,0-1 0,0 1 0,1 0 0,-1-1 0,1 1 0,-1 0 0,1-1 0,0 1 0,-1 0 0,1-1 0,0 1 0,0 0 0,1 3 0,-1-5 0,0 1 0,1-1 0,-1 1 0,0-1 0,1 1 0,-1-1 0,1 1 0,-1-1 0,1 0 0,-1 1 0,0-1 0,1 0 0,-1 1 0,1-1 0,0 0 0,-1 0 0,1 1 0,-1-1 0,1 0 0,-1 0 0,1 0 0,0 0 0,-1 0 0,1 0 0,-1 0 0,1 0 0,1 0 0,3-1 0,1 0 0,-1 0 0,0-1 0,1 1 0,-1-2 0,0 1 0,8-5 0,19-14 0,0-1 0,42-39 0,10-8 0,-84 69 0,0 0 0,0 0 0,0 0 0,1-1 0,-1 1 0,0 0 0,0 0 0,0 0 0,1 0 0,-1-1 0,0 1 0,0 0 0,1 0 0,-1 0 0,0 0 0,0 0 0,1 0 0,-1 0 0,0 0 0,0 0 0,1 0 0,-1 0 0,0 0 0,0 0 0,1 0 0,-1 0 0,0 0 0,0 0 0,1 0 0,-1 0 0,0 0 0,0 0 0,0 0 0,1 0 0,-1 1 0,0-1 0,0 0 0,1 0 0,-1 0 0,0 0 0,0 1 0,0-1 0,0 0 0,1 0 0,-1 0 0,0 1 0,0-1 0,0 0 0,0 0 0,0 1 0,0-1 0,0 0 0,0 0 0,1 1 0,-1-1 0,0 0 0,0 0 0,0 1 0,0-1 0,0 0 0,0 0 0,-1 1 0,1-1 0,0 0 0,-1 14 0,1-14 0,-5 19 12,-1-1-1,-1 0 1,0 0 0,-13 20-1,12-24-48,1 0 0,0 0-1,1 0 1,1 1 0,0 0-1,1 0 1,-3 22 0,7-36-61,0-1 0,0 1 0,0-1 0,0 0 0,0 1 0,0-1 0,0 1 1,0-1-1,0 1 0,0-1 0,0 0 0,0 1 0,1-1 0,-1 1 0,0-1 0,0 0 1,0 1-1,1-1 0,-1 1 0,0-1 0,0 0 0,1 1 0,-1-1 0,0 0 0,1 0 0,-1 1 1,0-1-1,1 0 0,-1 0 0,0 1 0,1-1 0,-1 0 0,1 0 0,-1 0 0,1 0 0,0 1 1,20-5-3099,18-18-3524,-8-8-1891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5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93 8680,'0'0'17297,"0"8"-15723,0 3-1278,3 34 1183,-2-43-1427,-1 0 0,1 0-1,0 0 1,0 0 0,0-1-1,0 1 1,0 0 0,0 0-1,1-1 1,-1 1-1,0-1 1,1 1 0,-1-1-1,1 1 1,0-1 0,-1 0-1,1 0 1,0 0 0,0 0-1,0 0 1,0 0 0,2 0-1,3 1 4,-1 0 0,1-1 0,0 0 0,0 0 0,-1-1 0,1 1 0,0-2 0,0 1 0,0-1 0,0 0 0,-1 0 0,1-1-1,0 0 1,-1 0 0,1 0 0,-1-1 0,0 0 0,0 0 0,0-1 0,0 0 0,-1 0 0,1 0 0,-1 0 0,0-1 0,0 0 0,-1 0 0,1-1 0,-1 1 0,0-1 0,-1 0 0,0 0-1,1 0 1,-2 0 0,1-1 0,-1 1 0,0-1 0,0 1 0,-1-1 0,0 0 0,1-13 0,-2 19-55,0-1 0,0 1 0,0-1 0,0 1 0,0-1 0,0 1 0,0-1 0,0 1 0,0-1 0,-1 1 0,1-1 0,-1 1 0,1 0 0,-1-1 0,1 1 0,-1 0 0,0-1 0,0 1 0,0 0 0,0 0 0,0 0 0,0-1 0,0 1 0,0 0 0,0 0 0,0 1 0,0-1 0,-1 0 0,1 0 0,0 1 0,-1-1 0,1 0 0,-1 1 0,1-1 0,0 1 0,-1 0 0,1 0 0,-1-1 0,1 1 0,-1 0 0,1 0 0,-1 0 0,1 1 0,-1-1 0,1 0 0,-1 0 0,1 1 0,-1-1 0,1 1 0,0-1 0,-3 2 0,-5 2 0,1-1 0,0 1 0,0 1 0,0 0 0,0 0 0,1 0 0,-10 9 0,-2 4 0,1 2 0,1 0 0,0 2 0,1-1 0,2 2 0,0 0 0,-12 29 0,25-51-34,1 1 0,-1-1 1,0 1-1,1-1 0,-1 1 0,1-1 0,0 1 0,-1-1 1,1 1-1,0-1 0,0 1 0,0 0 0,0-1 0,0 1 1,0-1-1,1 1 0,-1-1 0,1 1 0,-1-1 0,1 1 1,-1-1-1,2 3 0,-1-3-68,0 0 0,1 0 0,-1-1 0,0 1 0,1 0 0,-1 0 0,0-1-1,1 1 1,-1-1 0,1 1 0,-1-1 0,1 0 0,-1 0 0,1 1 0,-1-1 0,1 0 0,-1 0 0,3-1 0,7 0-730,0-1 0,-1-1 0,1 0 0,-1 0 0,15-7 0,30-20-4928,7-9-2680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5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230 1 14894,'0'0'4233,"-9"4"-394,-10 7-2872,1 1-1,0 1 1,1 1 0,0 0 0,1 1 0,1 1 0,0 0-1,-23 35 1,38-51-958,0 1 0,0-1 0,-1 0 0,1 1 0,0-1 0,0 0 0,0 0-1,0 1 1,0-1 0,0 0 0,0 0 0,0 1 0,0-1 0,0 0 0,0 0 0,0 1 0,1-1-1,-1 0 1,0 0 0,0 1 0,0-1 0,0 0 0,0 0 0,0 1 0,1-1 0,-1 0 0,0 0-1,0 0 1,0 1 0,1-1 0,-1 0 0,0 0 0,0 0 0,1 0 0,-1 1 0,0-1 0,0 0 0,1 0-1,-1 0 1,0 0 0,0 0 0,1 0 0,-1 0 0,22 4 200,35-3-592,-46-2-48,14 0-399,31 1-1446,-53 0 2164,0 0 0,0 0 0,0 1-1,0-1 1,0 1 0,0 0 0,0 0 0,0 0-1,-1 0 1,1 1 0,0-1 0,-1 1 0,1 0-1,2 2 1,-3-2 169,-1-1 0,0 1 0,-1 0 1,1 0-1,0 0 0,0 0 0,-1 0 0,1 0 0,-1 0 0,0 0 0,1 0 0,-1 0 0,0 0 0,0 0 0,-1 0 1,1 0-1,0 0 0,-1 0 0,1 0 0,-1 0 0,1 0 0,-1 0 0,0 0 0,0-1 0,0 1 0,0 0 0,0 0 1,0-1-1,-1 1 0,1-1 0,0 1 0,-3 1 0,-6 8 587,0 0 1,-1-1-1,-12 9 1,20-17-553,-4 4 51,-11 10 58,-1-1-1,0-1 1,-1 0 0,0-2 0,-1 0-1,-39 15 1,60-27-203,-1 0 1,1 1-1,-1-1 1,1 0-1,-1 0 1,1 0-1,-1 0 1,0 1-1,1-1 0,-1 0 1,1 0-1,-1 0 1,1 0-1,-1 0 1,0 0-1,1 0 0,-1 0 1,1-1-1,-1 1 1,1 0-1,-1 0 1,0 0-1,1-1 1,-1 1-1,1 0 0,-1-1 1,1 1-1,-1 0 1,1-1-1,0 1 1,-1 0-1,1-1 0,-1 1 1,0-2-1,6-20-257,24-23-1440,-5 20-1009,0 1 0,2 1-1,1 1 1,0 2 0,36-20-1,1 1-7695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5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 15 17809,'0'0'14467,"-10"-2"-13992,-9-1-466,1-1-6,1 2-1,0 0 1,-22 0 0,33 2-3,0 1-1,-1 0 1,1 0 0,0 0-1,-1 1 1,1 0 0,0 0 0,0 0-1,0 1 1,1 0 0,-1 0 0,1 0-1,-9 7 1,4-1 0,1-1 0,1 2 0,-1-1 0,2 1 0,-1 1 0,-5 11 0,10-17 0,0 0 0,0 0 0,1 1 0,0-1 0,0 1 0,0-1 0,1 1 0,0 0 0,0 0 0,0-1 0,1 1 0,0 0 0,0 0 0,1 0 0,1 7 0,-1-10 2,0 0 0,1 0 0,0 0 0,-1-1 0,1 1 0,0-1 0,1 1 0,-1-1 0,0 0 0,1 0 0,-1 0 0,1 0 0,-1 0 0,1-1 0,0 1 0,0-1 0,0 1 0,0-1 0,0 0 0,0 0 0,0-1 1,0 1-1,0-1 0,7 1 0,9 1-75,1-2 0,33-1 1,-49 0 36,19-1-877,0-2-1,0 0 1,-1-1-1,1-2 1,-2 0-1,30-14 1,-30 11-1598,-1-1 1,-1-1-1,30-23 0,-9-1-8683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6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255 1 19827,'0'0'4217,"-13"7"-806,-10 10-2652,1 0 0,0 1 0,2 2 0,0 0-1,1 1 1,-30 42 0,35-41-759,-21 44 0,32-60 0,0 1 0,1-1 0,-1 1 0,2-1 0,-1 1 0,1 0 0,0 0 0,0-1 0,1 1 0,0 0 0,0 0 0,2 10 0,-1-16 0,-1 1 0,1-1 0,0 0 0,0 1 0,0-1 0,0 0 0,0 0 0,0 0 0,1 0 0,-1 0 0,0 0 0,1 0 0,-1 0 0,0-1 0,1 1 0,-1 0 0,1-1 0,-1 1 0,1-1 0,-1 0 0,1 0 0,-1 1 0,1-1 0,0 0 0,2 0 0,48-2 0,-46 1 0,63-13 0,-58 11 0,0-1 0,1 2 0,-1 0 0,1 0 0,-1 1 0,1 1 0,0 0 0,11 1 0,-22-1 0,-1 1 0,1 0 0,0-1 0,-1 1 0,1 0 0,0-1 0,-1 1 0,1 0 0,-1 0 0,1 0 0,-1-1 0,1 1 0,-1 0 0,0 0 0,0 0 0,1 0 0,-1 0 0,0 0 0,0 0 0,0 0 0,0 0 0,0 0 0,0 0 0,0-1 0,0 1 0,0 0 0,0 0 0,-1 0 0,1 0 0,0 0 0,-1 0 0,1 0 0,-1 0 0,1-1 0,-1 1 0,0 1 0,-16 33 0,-4-3 0,-1-2 0,-52 53 0,75-82 0,-1-1 0,0 1 0,1-1 0,-1 0 0,1 1 0,-1-1 0,1 0 0,-1 0 0,1 1 0,0-1 0,-1 0 0,1 0 0,-1 0 0,1 0 0,-1 0 0,1 0 0,0 0 0,-1 0 0,1 0 0,-1 0 0,1 0 0,-1 0 0,1 0 0,0 0 0,-1 0 0,1 0 0,-1-1 0,1 1 0,-1 0 0,2-1 0,26-4 0,22-11 7,-26 9-19,0-1 1,0 0-1,-1-2 0,-1-1 0,25-15 0,-46 26-135,0-1 0,0 0-1,0 0 1,0 0 0,0-1 0,0 1 0,0 0 0,0 0-1,0-1 1,-1 1 0,1 0 0,0-1 0,-1 1 0,1-3-1,-4-12-6335,-12 3-617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6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19442,'0'0'10795,"74"-18"-9995,-21 17-319,9 1-353,3 0-64,-2 8-1281,-7 0-3716,-7 2-4996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6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1 135 17392,'0'0'10154,"1"8"-9060,-1-6-1047,0 0 0,0 0-1,1 0 1,-1-1-1,1 1 1,-1 0-1,1 0 1,0 0-1,-1-1 1,1 1 0,0 0-1,0-1 1,0 1-1,0-1 1,1 1-1,-1-1 1,0 1-1,1-1 1,-1 0 0,3 2-1,0-2 12,0 1 1,0-1-1,0 0 0,0-1 0,0 1 1,-1-1-1,1 0 0,0 0 0,0 0 1,0 0-1,0-1 0,6-1 0,2-1 70,-1 0 0,1-1-1,-1 0 1,0-1-1,-1-1 1,1 1 0,-1-2-1,0 1 1,9-9-1,-14 11-65,1 0 0,-1-1 0,0 1 0,-1-1 0,1 0 0,-1-1 0,0 1 0,0-1 0,-1 1 0,0-1 0,0 0 0,0 0 0,0-1 0,-1 1 0,0 0 0,-1-1 0,2-9 0,-4 15-62,1 0 0,-1 0 0,1 0 0,-1 0 0,0 1 0,1-1 0,-1 0 0,0 0 0,0 1 0,1-1 0,-1 0 0,0 1 0,0-1 0,0 1 0,0-1 0,0 1 0,0-1 0,0 1 0,0 0 0,0-1 0,0 1 0,0 0 0,0 0 0,0 0 0,0 0 0,0 0 0,0 0 0,0 0 0,0 0 0,-1 0 0,1 1 0,0-1 0,0 0 0,-1 1 0,-43 10 0,33-5 0,1 1 0,-1 0 0,1 0 0,1 1 0,0 1 0,0 0 0,0 0 0,-13 18 0,19-22 0,0 0 0,0-1 0,1 2 0,0-1 0,0 0 0,0 0 0,0 1 0,1 0 0,0-1 0,0 1 0,1 0 0,0 0 0,0 0 0,0 0 0,0 0 0,1 0 0,0 0 0,1 0 0,-1 0 0,1 0 0,2 9 0,-1-12-25,0 0 0,-1 0 0,1 0 0,1 0 1,-1-1-1,0 1 0,1 0 0,-1-1 0,1 0 0,0 0 0,0 1 0,0-2 0,0 1 1,0 0-1,0-1 0,0 1 0,1-1 0,-1 0 0,7 2 0,2-1-784,1 0 0,-1 0 0,0-1 0,21-2 0,23-2-8837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3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522 95 12011,'-3'-12'6022,"1"4"-5219,2 5-573,0-1-1,-1 1 0,1 0 0,-1-1 1,0 1-1,0-1 0,0 1 0,-1 0 1,1 0-1,-1 0 0,0 0 0,0 0 0,0 0 1,0 0-1,0 1 0,-1-1 0,1 1 1,-1-1-1,0 1 0,1 0 0,-1 0 1,0 0-1,0 1 0,-6-3 0,0 2 17,0 1 0,-1 1-1,1-1 1,0 2 0,-1-1-1,1 1 1,0 1 0,0-1-1,0 2 1,0-1 0,0 1-1,0 1 1,1-1 0,-1 1-1,1 1 1,0 0 0,1 0-1,-1 0 1,-7 8 0,-10 10-1,0 0 0,2 2 0,-39 52 0,39-44 43,0 1 0,-34 72 0,49-86-210,0 0 1,1 0-1,1 1 0,1 0 0,1 0 0,0 0 0,0 28 0,4-44-78,0 1 0,1-1 0,-1 1 0,1-1 0,0 0 0,1 0 0,-1 1 0,1-1 0,0 0 0,0 0 0,1-1 0,-1 1 0,1 0 0,0-1 0,7 8 0,-5-7 5,1 1-1,0-1 1,1-1-1,-1 1 1,1-1-1,0 0 1,0-1-1,0 0 1,0 0-1,8 2 1,1-1 4,0-1 0,0 0 0,0-1 0,0-1 0,0 0 0,0-1 0,0-1 0,1-1 1,-1 0-1,17-5 0,-25 4 15,-2 1 0,1-1 0,0-1 0,-1 1 0,1-1 0,-1 0 1,0 0-1,0-1 0,-1 0 0,1 0 0,-1 0 0,0-1 0,5-7 0,-7 10-9,-1-1 0,1 0 0,-1 0 0,0 0 0,0-1 0,0 1 0,-1 0 0,1-1 0,-1 1 0,0-1 0,-1 0 0,1 1 0,-1-1 0,0 0 0,0 1 0,0-1 0,0 0 0,-1 1 0,0-1 0,0 1 0,-3-9 0,2 10-15,0 1 0,0-1 0,0 0 0,0 1 0,0-1 0,-1 1 0,1 0 0,-1 0 0,0 0 0,0 0 0,0 0 0,1 0 0,-2 1 0,1 0 0,0-1 0,0 1 0,0 0 0,-1 1 0,1-1 0,0 0 0,-1 1 0,1 0 0,0 0 0,-1 0 0,1 0 0,-6 1 0,9 2 0,9 0 0,12-1 0,-4-3 0,-1 0 0,29-8 0,25-1 0,-68 10 0,-1 0 0,0 0 0,0 0 0,0 0 0,0 1 0,0-1 0,0 0 0,0 0 0,0 1 0,0-1 0,0 1 0,0-1 0,0 1 0,0 0 0,0-1 0,0 1 0,0 0 0,0-1 0,-1 1 0,1 0 0,0 0 0,-1 0 0,1 0 0,0 0 0,-1 0 0,1 1 0,1 2 0,-1 1 0,0-1 0,0 0 0,0 0 0,-1 0 0,1 1 0,-1 5 0,-1 6 0,0 1 0,-7 29 0,-4-6 0,8-30 0,1 0 0,0 0 0,1 0 0,-2 18 0,3-27 2,1-1 0,0 0 0,0 1-1,0-1 1,0 1 0,0-1 0,0 0 0,0 1 0,0-1 0,0 1-1,0-1 1,0 0 0,0 1 0,0-1 0,0 1 0,0-1 0,0 0-1,0 1 1,0-1 0,0 1 0,1-1 0,-1 0 0,0 1 0,0-1-1,0 0 1,1 1 0,-1-1 0,0 0 0,1 1 0,-1-1 0,0 0 0,0 0-1,1 1 1,-1-1 0,1 0 0,-1 0 0,0 0 0,1 0 0,-1 1-1,0-1 1,1 0 0,-1 0 0,1 0 0,-1 0 0,0 0 0,1 0-1,-1 0 1,1 0 0,-1 0 0,0 0 0,1 0 0,-1 0 0,1 0-1,-1 0 1,0-1 0,1 1 0,-1 0 0,0 0 0,1 0 0,-1-1-1,0 1 1,1 0 0,-1 0 0,0-1 0,1 1 0,15-14-616,-10 5-1149,0 0-1,0-1 1,-1 0 0,4-13 0,-7 19 1098,15-40-10759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7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299 111 10954,'8'-10'3903,"0"1"-2668,-6 7-866,1-1 0,0 0 0,0 0 0,-1 0 0,0 0-1,0-1 1,0 1 0,0 0 0,0-1 0,0 0 0,-1 1-1,0-1 1,0 0 0,0 1 0,0-1 0,0-7-1,-1 10-198,-1 0-1,1 0 1,-1-1-1,1 1 1,-1 0-1,0 0 0,1 0 1,-1 0-1,0 0 1,0 0-1,0 0 0,0 0 1,0 0-1,0 0 1,0 0-1,0 1 0,0-1 1,0 0-1,0 1 1,-1-1-1,1 1 0,0-1 1,0 1-1,-1 0 1,1-1-1,0 1 0,0 0 1,-1 0-1,1 0 1,0 0-1,-1 0 0,0 0 1,-52 2 1268,50-2-1244,-3 1-140,1 0-1,-1 1 1,1-1-1,-1 2 1,1-1-1,0 0 1,0 1-1,0 0 1,0 1-1,1-1 1,-1 1-1,1 0 1,0 1-1,0-1 1,0 1-1,1 0 1,-1 0-1,1 0 1,1 1-1,-1-1 1,-3 8-1,3-4-53,0 0-1,0 0 1,1 1-1,0-1 0,0 1 1,1 0-1,1 0 1,0 0-1,0 0 1,1 0-1,0 0 1,0 0-1,4 16 0,-2-18 6,1-1 0,-1 0 0,2 0 0,-1-1 0,7 10 0,11 25 19,-16-25-35,0 0 0,-2 1 0,1-1 0,-2 1 0,0 0 0,-1 0 0,-1 0 0,-2 23 0,1-30 102,-1 0-1,0 0 0,0 1 0,-1-1 0,0-1 1,-1 1-1,0 0 0,0-1 0,-1 0 0,0 0 1,-1 0-1,0-1 0,-1 1 0,-12 12 0,18-20-72,-1 1 0,0 0-1,0 0 1,0-1-1,1 1 1,-1-1 0,-1 1-1,1-1 1,0 0 0,0 0-1,0 0 1,-1 0-1,1 0 1,0 0 0,-1-1-1,1 1 1,-1-1-1,1 0 1,-1 0 0,1 1-1,-1-2 1,1 1 0,-1 0-1,1 0 1,0-1-1,-1 1 1,1-1 0,-1 0-1,-3-2 1,3 0-9,0 1 0,0-1 1,1 0-1,-1 0 0,1 0 0,0 0 1,0 0-1,0-1 0,0 1 1,1-1-1,0 1 0,-1-1 0,1 0 1,0 1-1,1-1 0,-1 0 0,1 0 1,-1-4-1,1-3-9,1 0 0,0 0 0,0 0 0,1 0 0,0 1 0,1-1 0,0 1 0,1 0 0,0 0 0,0 0 0,1 0 0,1 1 0,0-1 0,0 1 0,1 1 0,12-14 0,12-9 0,1 2 0,66-46 0,-83 64 0,70-46 0,-52 37 0,-2-1 0,0-1 0,-2-2 0,50-51 0,-77 73 0,0-1 0,0 1 0,0-1 0,-1 1 0,1-1 0,-1 0 0,0 0 0,0 1 0,0-1 0,0 0 0,0 0 0,0-5 0,-1 7 0,0 0 0,0 0 0,-1 0 0,1 0 0,0 0 0,0 1 0,0-1 0,-1 0 0,1 0 0,-1 0 0,1 0 0,-1 0 0,1 0 0,-1 0 0,1 1 0,-1-1 0,0 0 0,1 0 0,-1 1 0,0-1 0,0 1 0,0-1 0,1 0 0,-1 1 0,0-1 0,0 1 0,0 0 0,0-1 0,0 1 0,0 0 0,0 0 0,0-1 0,0 1 0,0 0 0,0 0 0,-1 0 0,-6 0 0,0 0 0,0 1 0,0 0 0,0 0 0,0 1 0,0 0 0,1 0 0,-1 1 0,1 0 0,-1 0 0,1 0 0,0 1 0,0 0 0,1 1 0,-1 0 0,1 0 0,-11 11 0,10-9 0,1 0 0,0 1 0,0 0 0,0 0 0,1 0 0,0 1 0,1-1 0,0 1 0,0 0 0,1 1 0,0-1 0,0 0 0,1 1 0,-1 13 0,3-20 1,0-1-1,1 1 1,-1 0-1,1 0 1,0 0-1,0-1 1,0 1 0,0-1-1,0 1 1,0 0-1,1-1 1,-1 0-1,1 1 1,-1-1 0,1 0-1,0 0 1,0 0-1,0 0 1,0 0-1,1 0 1,-1-1 0,0 1-1,1-1 1,-1 0-1,1 1 1,0-1 0,-1 0-1,1 0 1,0-1-1,-1 1 1,5 0-1,11 2-235,0 0-1,0-1 0,29 0 0,-43-2 147,47-2-3370,1-8-3716,-5-9-4623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8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 16912,'0'0'5797,"1"8"-3741,1 16-1212,-2 0 1,0 0-1,-2 0 0,-8 43 1,-32 97 2861,35-141-3632,5-15-74,-1 1 0,1 0 0,0 0 0,0 0 0,1 0 0,1 13 0,0-21 0,0 1 0,0-1 0,1 1 0,-1-1 0,0 0 0,1 1 0,-1-1 0,1 0 0,0 0 0,-1 1 0,1-1 0,0 0 0,0 0 0,0 0 0,0 0 0,0 0 0,0 0 0,2 1 0,-1 0 0,1-1 0,-1-1 0,0 1 0,1 0 0,0 0 0,-1-1 0,1 0 0,-1 1 0,1-1 0,-1 0 0,1 0 0,0 0 0,3-1 0,8-3 0,0 1 0,0-2 0,-1 0 0,1 0 0,-2-1 0,1-1 0,20-13 0,-15 8 0,1 2 0,30-13 0,-48 22 0,-1 1 0,1-1 0,0 1 0,0 0 0,-1-1 0,1 1 0,0 0 0,0 0 0,0 0 0,-1 0 0,1 0 0,0 0 0,0 0 0,0 0 0,-1 0 0,1 0 0,0 0 0,0 0 0,0 0 0,-1 1 0,1-1 0,0 0 0,0 1 0,-1-1 0,1 0 0,0 1 0,-1-1 0,1 1 0,0-1 0,-1 1 0,2 1 0,-1 0 0,-1 0 0,1 0 0,0 0 0,-1 0 0,0 0 0,1 0 0,-1 0 0,0 0 0,0 0 0,0 0 0,0 0 0,-1 3 0,-16 62 0,16-64 0,-8 20-1154,-3 10-3672,12-33 4764,0 0 0,0 0 0,1 0-1,-1 0 1,0 0 0,0 0 0,0 0 0,0 0 0,0 0-1,0 0 1,0 0 0,0 0 0,0 0 0,0 0-1,0 0 1,0 0 0,0 0 0,1 0 0,-1 0 0,0 0-1,0 0 1,0 0 0,0 0 0,0 0 0,0 0 0,0 0-1,0 0 1,0 0 0,0 0 0,0 0 0,0 0-1,0 0 1,0 0 0,0 0 0,1 0 0,-1 0 0,0 0-1,0 0 1,0 1 0,0-1 0,0 0 0,0 0 0,0 0-1,0 0 1,0 0 0,0 0 0,0 0 0,13-19-2799,4-4-5141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48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60 14830,'0'0'17056,"3"-9"-16250,-1 3-762,4-22 5,-6 27-50,0 0 1,-1 1-1,1-1 1,0 0-1,-1 0 1,1 0-1,-1 0 1,1 1-1,-1-1 1,0 0-1,1 0 1,-1 1-1,0-1 1,0 0-1,1 1 1,-1-1-1,0 1 1,0-1-1,0 1 1,0-1-1,0 1 1,0 0-1,1 0 1,-1-1-1,0 1 1,0 0-1,0 0 1,0 0-1,0 0 1,0 0-1,0 0 1,0 0-1,0 0 1,-1 1-1,-3-1 1,0 1 0,0 0 0,0 0 0,0 1 0,1 0 0,-1 0 0,0 0 0,1 0 0,0 0 0,0 1 0,-1 0 0,1 0 0,1 0 0,-1 1 0,0-1 0,1 1 0,-5 5 0,3-2 0,0-1 0,1 1 0,0-1 0,0 1 0,0 1 0,1-1 0,0 0 0,0 1 0,1 0 0,-2 11 0,3-16 0,1-1 0,1 1 0,-1-1 0,0 1 0,1-1 0,-1 1 0,1-1 0,0 1 0,0-1 0,0 1 0,0-1 0,0 0 0,0 0 0,1 1 0,-1-1 0,1 0 0,0 0 0,-1 0 0,1-1 0,0 1 0,0 0 0,0-1 0,0 1 0,0-1 0,1 0 0,-1 0 0,0 1 0,1-2 0,-1 1 0,1 0 0,-1 0 0,1-1 0,-1 1 0,5-1 0,7 3 0,0-2 0,1 1 0,-1-2 0,29-2 0,-29 0 0,0-1 0,0 0 0,-1-1 0,1 0 0,-1-1 0,0 0 0,18-11 0,-2-2 0,50-41 0,-79 59 0,1 0 0,-1-1 0,0 1 0,0 0 0,0 0 0,0-1 0,0 1 0,1 0 0,-1 0 0,0-1 0,0 1 0,1 0 0,-1 0 0,0 0 0,0-1 0,1 1 0,-1 0 0,0 0 0,0 0 0,1 0 0,-1 0 0,0 0 0,0 0 0,1-1 0,-1 1 0,0 0 0,1 0 0,-1 0 0,0 0 0,1 0 0,-1 0 0,0 0 0,0 1 0,1-1 0,-1 0 0,0 0 0,1 0 0,-1 0 0,0 0 0,0 0 0,1 0 0,-1 1 0,0-1 0,1 0 0,-4 18 0,-17 29 0,18-42 0,-1 0 0,-16 46 0,18-50 0,1 0 0,-1 0 0,1 0 0,0 0 0,-1 0 0,1 0 0,0 0 0,0 0 0,0 0 0,0 0 0,0 0 0,0 0 0,0 0 0,0 0 0,0 0 0,0 0 0,0 0 0,1 0 0,-1 0 0,0 0 0,1 0 0,-1 0 0,1 0 0,-1 0 0,1-1 0,-1 1 0,1 0 0,0 0 0,-1 0 0,1-1 0,0 1 0,0 0 0,-1-1 0,1 1 0,0 0 0,0-1 0,0 0 0,0 1 0,0-1 0,0 1 0,1-1 0,19 1 0,1-2 0,-1-1 0,0 0 0,0-2 0,0 0 0,0-1 0,-1-2 0,34-14 0,-20 8 0,60-14 0,-94 27 0,0 0 0,-1 0 0,1 1 0,0-1 0,0 0 0,0 0 0,0 1 0,0-1 0,-1 0 0,1 0 0,0 1 0,0-1 0,0 0 0,0 0 0,0 1 0,0-1 0,0 0 0,0 0 0,0 1 0,0-1 0,0 0 0,0 0 0,0 1 0,0-1 0,0 0 0,0 0 0,0 1 0,1-1 0,-1 0 0,0 0 0,0 1 0,0-1 0,0 0 0,0 0 0,1 0 0,-1 1 0,0-1 0,0 0 0,0 0 0,1 0 0,-1 0 0,0 0 0,0 1 0,0-1 0,1 0 0,-1 0 0,0 0 0,0 0 0,1 0 0,-1 0 0,0 0 0,0 0 0,1 0 0,-1 0 0,0 0 0,0 0 0,1 0 0,-1 0 0,0 0 0,0 0 0,1 0 0,-1 0 0,0 0 0,0 0 0,1 0 0,-1-1 0,-9 14-459,0-2 0,0 1-1,-15 12 1,21-21-170,-1 1 0,0-1 0,0 0-1,0 0 1,0 0 0,-1-1 0,-7 4-1,0-5-10660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0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247 352 15407,'5'-12'3123,"-3"6"-2726,15-43 2908,-16 44-2644,1-1 0,-1 1 0,-1 0 0,1 0 0,-1-1 1,0 1-1,0 0 0,-1 0 0,-1-9 0,1 12-547,0 0-1,0 0 1,0 1-1,0-1 1,0 1-1,-1-1 1,1 1-1,-1-1 1,1 1-1,-1 0 1,1 0-1,-1 0 1,0 0-1,1 0 1,-1 0-1,0 0 1,0 0-1,0 1 1,0-1-1,0 1 0,0-1 1,0 1-1,0 0 1,0 0-1,0 0 1,0 0-1,0 0 1,0 0-1,0 1 1,-2 0-1,-4 0-58,0 0 0,0 1 0,1 0 0,-1 0 0,1 1 0,-13 6 0,8-1-54,0 0 0,1 1 0,0 0 0,1 1 0,0 1 0,0-1 1,1 1-1,1 1 0,0 0 0,0 0 0,2 0 0,-1 1 0,1 0 0,1 1 1,1-1-1,-1 1 0,2 0 0,-3 23 0,6-36-1,-1 1 0,1-1 0,0 1 0,0-1 0,0 1 0,0-1 0,0 1 0,0-1 0,0 1 0,1 0 0,-1-1 0,1 0 0,-1 1 0,1-1 0,-1 1 0,1-1 0,0 0 0,0 1 0,-1-1 0,1 0 0,0 0 0,0 1 0,0-1 0,0 0 0,1 0 0,-1 0 0,0-1 0,0 1 0,1 0 0,-1 0 0,0-1 0,1 1 0,-1 0 0,1-1 0,-1 1 0,1-1 0,-1 0 0,1 0 0,-1 0 0,1 1 0,-1-1 0,1 0 0,-1-1 0,1 1 0,-1 0 0,1 0 0,-1-1 0,3 0 0,4-1 0,0 0 0,1 0 0,-1-1 0,0-1 0,0 1 0,-1-1 0,12-8 0,5-6 0,0-2 0,-2-1 0,21-23 0,-32 32 0,-1 0 0,0-1 0,-1 0 0,-1-1 0,0 1 0,-1-2 0,9-23 0,-47 119-56,22-61 53,1 1 0,0-1 0,2 1-1,0 1 1,-5 40 0,11-61 6,0 1-1,-1-1 1,1 0-1,0 0 1,0 1-1,0-1 1,0 0-1,0 0 1,1 0-1,-1 1 1,0-1-1,1 0 1,-1 0-1,0 0 1,1 1-1,-1-1 1,1 0-1,0 0 1,-1 0-1,1 0 1,0 0-1,0 0 1,0 0-1,-1-1 1,1 1-1,0 0 1,0 0-1,0-1 0,2 2 1,-1-2-2,0 0 1,1 1-1,-1-1 0,1 0 1,-1 0-1,1 0 0,-1-1 1,0 1-1,1-1 0,-1 1 1,1-1-1,-1 0 0,4-1 1,7-5-7,1 0 0,-2 0 1,22-17-1,-11 5 5,-1-1 0,-1-1 0,34-44 0,-46 53 0,0-1 0,-1 0 0,0 0 0,-1-1 0,-1 0 0,0 0 0,-1-1 0,0 1 0,2-19 0,-6 33 0,-1-1 0,0 1 0,0 0 0,0 0 0,0-1 0,0 1 0,0 0 0,0-1 0,1 1 0,-1 0 0,0 0 0,0-1 0,0 1 0,0 0 0,0-1 0,0 1 0,0 0 0,-1-1 0,1 1 0,0 0 0,0 0 0,0-1 0,0 1 0,0 0 0,0 0 0,0-1 0,-1 1 0,1 0 0,0 0 0,0-1 0,0 1 0,-1 0 0,1 0 0,0-1 0,0 1 0,-1 0 0,1 0 0,-1 0 0,-10 7 0,-9 18 0,13-11 0,0 0 0,1 0 0,0 0 0,1 1 0,1 0 0,0 0 0,1 0 0,1 0 0,-2 23 0,4-37 0,0 0 0,0 0 0,0 0 0,1 0 0,-1 0 0,0 1 0,0-1 0,0 0 0,1 0 0,-1 0 0,1 0 0,-1 0 0,1 0 0,-1 0 0,1 0 0,0 0 0,-1 0 0,1 0 0,0-1 0,0 1 0,0 0 0,-1 0 0,1-1 0,0 1 0,2 0 0,-1 0 0,0 0 0,1-1 0,-1 1 0,0-1 0,1 0 0,-1 1 0,0-1 0,1 0 0,-1-1 0,1 1 0,3-1 0,2-1 0,0 0 0,0-1 0,-1 0 0,1 0 0,-1-1 0,10-6 0,4-7 0,-1 0 0,-1-2 0,0 0 0,-2-1 0,0-1 0,17-28 0,-31 48 0,-2 9 0,-1 12 0,-15 41 0,10-49 0,2 1 0,-1 0 0,2 0 0,-1 0 0,2 0 0,0 0 0,0 0 0,4 26 0,-3-38 0,0 0 0,1 0 0,-1 0 0,1 0 0,0-1 0,-1 1 0,1 0 0,0 0 0,-1 0 0,1 0 0,0-1 0,0 1 0,0 0 0,0-1 0,0 1 0,0-1 0,0 1 0,0-1 0,0 1 0,0-1 0,0 0 0,0 1 0,0-1 0,0 0 0,0 0 0,0 0 0,0 0 0,0 0 0,0 0 0,1 0 0,-1 0 0,0 0 0,0-1 0,0 1 0,0 0 0,0-1 0,0 1 0,0-1 0,0 1 0,0-1 0,1 0 0,42-24 0,-27 9 0,0-1 0,-1-1 0,-1 0 0,0-1 0,-2-1 0,0 0 0,-1-1 0,11-28 0,-8 13 0,-2-2 0,-1 0 0,-2 0 0,6-47 0,-23 116 0,-1 0 0,-16 40 0,-8 25 0,24-59 0,1 0 0,1 1 0,2 0 0,2 49 0,20 151 0,-14-209 0,-2 1 0,-1-1 0,-3 41 0,2-69 0,0 0 0,0 1 0,0-1 0,-1 0 0,1 0 0,0 0 0,-1 1 0,1-1 0,-1 0 0,1 0 0,-1 0 0,1 0 0,-1 0 0,0 0 0,1 0 0,-1 0 0,0 0 0,0 0 0,0 0 0,0-1 0,0 1 0,0 0 0,0-1 0,0 1 0,0-1 0,0 1 0,0-1 0,0 1 0,0-1 0,-1 0 0,1 1 0,0-1 0,0 0 0,0 0 0,-3 0 0,1 0 0,1-1 0,-1 1 0,1-1 0,-1 0 0,0 1 0,1-1 0,-1-1 0,1 1 0,0 0 0,-1 0 0,1-1 0,0 0 0,0 1 0,0-1 0,-3-3 0,-4-5 0,1-2 0,0 1 0,0-1 0,1 0 0,1-1 0,0 1 0,1-1 0,0-1 0,-6-25 0,10 32 0,-1 0 0,1 0 0,1 0 0,-1 0 0,1 0 0,1 0 0,-1 0 0,1 0 0,0 0 0,1 0 0,0 1 0,0-1 0,0 0 0,1 1 0,0-1 0,0 1 0,0 0 0,1 0 0,0 0 0,0 1 0,8-9 0,1 4-129,-1-1-1,2 2 1,-1 0-1,1 1 1,1 0-1,18-7 1,98-29-2820,-17 7-1647,-35 4-6524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0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22549,'0'25'1185,"0"7"1122,-5 4 191,0 4-1537,4-2-224,1-3-289,0-6-320,11-8-128,7-7-705,1-9-1120,1-5-1891,-3-11-2081,-9-15-6631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0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16912,'0'0'4324,"65"19"-2114,-25-15-736,7-4-97,5 0-128,-3 0-801,0-9-351,-8 0-33,-11 2-1153,-14 3-2050,-15 0-2210</inkml:trace>
  <inkml:trace contextRef="#ctx0" brushRef="#br0" timeOffset="1">0 249 21556,'0'0'5510,"67"-9"-2980,-11-12-864,7-2-577,3 1-673,-2 1-416,-11 5 0,-14 12-1185,-18 4-2178,-21 4-2659,-8 11-576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1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 19442,'0'0'8488,"83"-3"-6822,-36-6-705,10 1-737,-1-2-192,-1 2-1121,-4-3-2466,-3-2-2307,-7-4-3298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1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29 8168,'0'0'14707,"-4"8"-13453,-10 21-617,1 0 0,1 1-1,2 0 1,1 1 0,1 0-1,2 0 1,-4 38-1,10-66-596,0 0-1,0-1 0,0 1 0,0 0 1,0-1-1,0 1 0,1 0 1,-1-1-1,1 1 0,-1-1 0,1 1 1,0-1-1,0 1 0,1-1 0,-1 0 1,0 1-1,1-1 0,2 3 1,-3-4 7,1 1 0,0-1 1,0 0-1,0 0 0,0 0 1,0 0-1,0 0 0,0-1 1,1 1-1,-1 0 0,0-1 0,0 0 1,1 1-1,-1-1 0,0 0 1,0 0-1,4-1 0,2 0 82,0-1-1,0 0 1,0 0-1,0-1 1,0 0-1,-1-1 0,1 1 1,-1-2-1,0 1 1,9-7-1,0-4-84,0 1-1,-1-2 0,-1 0 1,0-1-1,-1 0 0,-1-1 1,10-20-1,-6 6 4,-2 0 0,-1-1-1,14-58 1,-52 177-47,15-60 0,2 1 0,1 0 0,1 0 0,1 1 0,-2 41 0,7-66-42,0 0-1,1 0 1,-1 0-1,0 0 1,1 0-1,0 0 1,0-1-1,0 1 1,0 0-1,0-1 1,0 1-1,1-1 1,-1 1-1,1-1 1,0 1-1,0-1 1,0 0-1,0 0 1,0 0-1,0 0 1,0 0 0,1-1-1,-1 1 1,1-1-1,-1 1 1,1-1-1,0 0 1,3 1-1,2 0-343,0 0-1,0-1 0,0 1 1,0-2-1,0 1 0,0-1 1,0-1-1,0 1 0,14-4 1,27-12-6047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1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18866,'0'0'9705,"80"-1"-8744,-33-12-385,7-1-447,5-3-193,1-1-2018,-6-1-3300,-6 1-5220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2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16720,'0'0'12524,"-21"50"-12524,13-11 32,1 4 0,1 2-32,3 4 0,1-1-64,1-1-705,-1-6-1153,2-3-1441,-4-7-1538,-2-7-3266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3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10 191 21941,'0'0'3032,"-3"9"315,2-7-3212,0 0-2,0 0 0,1 0 0,-1 0 0,0 0 0,1 0 0,-1 0 0,1 0 0,0 0 0,0 0 0,0 0 0,0 1 0,0 2 0,1-4-75,0 0 0,0 1-1,0-2 1,0 1 0,1 0 0,-1 0 0,0 0 0,0 0 0,1-1 0,-1 1 0,0 0 0,1-1 0,-1 0 0,1 1-1,-1-1 1,0 0 0,1 1 0,-1-1 0,1 0 0,-1 0 0,1 0 0,-1 0 0,1-1 0,-1 1 0,1 0-1,2-2 1,11-1 6,1-1 0,-1-1 0,0 0-1,0-1 1,-1-1 0,0 0-1,0-1 1,0 0 0,-1-2 0,-1 1-1,1-1 1,-2-1 0,1 0 0,-2-1-1,17-22 1,-24 30-64,-1 1 0,0-1 0,-1 0 0,1 1 0,-1-1 0,1 0 0,-1 0 0,0 0 0,-1 0 0,1 0 0,-1 0 0,0 0 0,0 0 0,0-1 0,0 1 0,-2-5 0,2 8 0,0 0 0,-1 0 0,1-1 0,0 1 0,-1 0 0,0 0 0,1 1 0,-1-1 0,1 0 0,-1 0 0,0 0 0,0 0 0,0 0 0,1 1 0,-1-1 0,0 0 0,0 1 0,0-1 0,0 1 0,0-1 0,0 1 0,0-1 0,-2 0 0,1 1 0,-1 0 0,1 0 0,-1 0 0,1 1 0,-1-1 0,1 1 0,-1-1 0,1 1 0,-1 0 0,1-1 0,-1 2 0,1-1 0,0 0 0,-4 3 0,-4 3 0,0 1 0,1 0 0,1 0 0,-1 1 0,1 0 0,1 0 0,-1 1 0,-7 15 0,-3 7 0,-22 51 0,37-75 0,-1-1 0,1 1 0,1-1 0,0 1 0,0 0 0,0 0 0,1 0 0,0 0 0,0 0 0,1 0 0,0 0 0,1 9 0,1-15 2,-1 0 0,0 0 0,1 0 0,-1-1 0,1 1 0,-1 0-1,1-1 1,0 1 0,0-1 0,-1 1 0,1-1 0,0 0 0,0 0 0,1 0 0,-1 0 0,0 0 0,0-1 0,0 1 0,1-1 0,-1 1-1,0-1 1,0 0 0,1 1 0,-1-1 0,0-1 0,4 1 0,7 0-67,-1-1 0,1 0 0,20-4 0,-21 1-1087,1-1 1,-1 0 0,0 0 0,-1-1-1,22-15 1,12-13-6787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2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44 522 10954,'0'0'17137,"36"-52"-15824,-3 39-224,11 1-417,1 2-383,7 1-225,-3 1-64,-4 2-1217,-8-2-1762,-11 2-2082,-11-3-897,-12-4-3779</inkml:trace>
  <inkml:trace contextRef="#ctx0" brushRef="#br0" timeOffset="1">0 7 18065,'0'0'8360,"64"-6"-6919,-16 6-544,10 0-512,5 0-353,-4 0-161,-8 6-2177,-6-2-2338,-15 1-3556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2.9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14894,'-1'11'3331,"-1"1"-2421,-2 7 783,2 1 0,0-1-1,1 1 1,1 0 0,3 30 0,-2-49-1664,0 1 0,0-1 0,-1 1 0,1-1 0,0 0 1,1 1-1,-1-1 0,0 0 0,0 0 0,0 0 0,1 1 0,-1-2 0,1 1 1,-1 0-1,1 0 0,-1 0 0,1-1 0,-1 1 0,1 0 0,0-1 1,-1 0-1,1 1 0,0-1 0,-1 0 0,1 0 0,0 0 0,-1 0 1,1 0-1,0 0 0,-1-1 0,4 0 0,1 1 7,0-2-1,0 1 1,0-1-1,0 1 1,0-2 0,0 1-1,8-5 1,30-33 8,-37 33-145,0-1 0,1 1 1,0 0-1,9-5 1,-17 49-301,-6-9 576,5-23-31,-1 0-1,1 0 0,0 1 1,0-1-1,0 1 0,1-1 1,0 1-1,0-1 0,1 1 1,-1-1-1,3 10 1,-2-14-113,1 0 0,-1 0 1,1 0-1,-1 0 0,1 0 1,-1 0-1,1 0 0,-1-1 1,1 1-1,0-1 0,-1 1 1,1-1-1,0 1 0,-1-1 1,1 0-1,0 0 0,0 0 1,-1 0-1,1 0 0,0-1 1,-1 1-1,1 0 0,0-1 1,2 0-1,43-16 408,-27 4-439,0-1 0,-1 0 0,0-2 0,-1 0 0,-1-1 0,-1 0 0,0-2 0,-1 0 0,20-35 0,-72 192 0,35-130 0,0-1 0,0 1 0,1 0 0,0 0 0,0 0 0,1 0 0,0 0 0,0 0 0,3 13 0,-3-20-42,1-1 1,-1 1-1,0 0 1,1-1-1,0 1 1,-1-1-1,1 1 1,-1-1-1,1 1 1,-1-1-1,1 1 1,0-1-1,-1 1 1,1-1-1,0 0 0,0 1 1,-1-1-1,1 0 1,0 0-1,0 0 1,-1 1-1,1-1 1,0 0-1,0 0 1,0 0-1,-1 0 1,1 0-1,0-1 1,0 1-1,-1 0 0,1 0 1,1-1-1,0 1-236,-1-1 0,1 1-1,-1-1 1,1 1 0,-1-1-1,0 0 1,1 0 0,-1 0-1,0 0 1,0 0 0,0 0-1,0 0 1,1 0 0,-1 0-1,1-2 1,4-16-8637,0-4-6999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3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20179,'0'0'11750,"-1"13"-11328,-9 65-273,-22 78 0,14-79-90,-13 129 0,34-193-59,4-19 0,7-23 0,-9 2 0,-1 0 0,0-1 0,-2 0 0,-2-34 0,0 47 0,2 16 0,0-1 0,0 0 0,0 1 0,-1 0 0,1-1 0,0 1 0,0 0 0,0 0 0,0 0 0,-1 0 0,1 0 0,2 3 0,-3-3 0,5 2 0,0 1 0,0-1 0,0-1 0,0 1 0,0-1 0,0 0 0,1 0 0,-1-1 0,1 0 0,-1 0 0,1 0 0,0-1 0,-1 0 0,1 0 0,0-1 0,-1 0 0,1 0 0,-1 0 0,1-1 0,-1 0 0,0 0 0,11-6 0,-5 1 0,-1 0 0,0 0 0,0-1 0,-1-1 0,0 1 0,0-2 0,-1 1 0,0-1 0,-1-1 0,0 1 0,8-16 0,-35 88 0,-25 66 0,40-112 0,0 1 0,1-1 0,1 1 0,1 0 0,0-1 0,2 20 0,-1-34 0,0-1 0,0 1 0,0 0 0,0-1 0,1 1 0,-1-1 0,0 1 0,1-1 0,-1 1 0,1-1 0,-1 1 0,1-1 0,0 1 0,0-1 0,-1 0 0,1 1 0,0-1 0,0 0 0,0 0 0,1 0 0,-1 0 0,0 0 0,0 0 0,1 0 0,-1 0 0,0 0 0,1 0 0,-1-1 0,1 1 0,-1-1 0,1 1 0,-1-1 0,1 1 0,-1-1 0,1 0 0,-1 0 0,1 0 0,0 0 0,-1 0 0,1 0 0,-1 0 0,1 0 0,-1-1 0,1 1 0,2-2 0,1 0 0,1 0 0,-1 0 0,0 0 0,0-1 0,-1 0 0,1 0 0,-1 0 0,1-1 0,-1 0 0,0 0 0,0 0 0,4-5 0,-2-2-380,0 0 0,0 0 0,-1-1 0,-1 1 0,0-1 0,-1 0 0,0 0 0,2-19 0,-1-11-3591,-2-47 1,-2 85 3699,0-71-10486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3.9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1 897,'0'0'27898,"-17"54"-27257,27-41-481,5 1-256,0 2-2242,0-1-2979,-2-3-4356</inkml:trace>
  <inkml:trace contextRef="#ctx0" brushRef="#br0" timeOffset="1">297 346 3107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5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247 460 10410,'0'0'16111,"-11"-8"-13335,-37-23-1025,45 30-1698,0-1 1,0 1-1,0 0 1,0 1-1,0-1 0,0 1 1,-1-1-1,1 1 0,0 0 1,0 0-1,0 0 1,0 0-1,0 1 0,0-1 1,-1 1-1,1 0 1,0 0-1,1 0 0,-1 0 1,0 1-1,0-1 0,-4 4 1,-2 1 44,1 1 0,0 0 1,0 0-1,-11 14 0,9-10-98,1 1 0,1 0 0,-12 21 0,18-30 0,0 1 0,0 0 0,1 0 0,-1 0 0,1 0 0,0 0 0,0 0 0,0 0 0,0 0 0,1 0 0,0 0 0,0 1 0,0-1 0,0 0 0,0 0 0,1 0 0,2 7 0,-2-9 0,1 0 0,0-1 0,-1 1 0,1 0 0,0-1 0,0 1 0,0-1 0,0 0 0,1 0 0,-1 0 0,0 0 0,0 0 0,1 0 0,-1-1 0,1 1 0,-1-1 0,0 1 0,1-1 0,-1 0 0,1 0 0,-1 0 0,3-1 0,5 1 0,0-1 0,0 0 0,-1 0 0,14-4 0,-10 0 0,0-1 0,-1 0 0,0-1 0,0-1 0,0 0 0,-1 0 0,0-1 0,-1 0 0,18-22 0,0-2 0,43-69 0,-58 80 0,-29 56 0,1 1 0,-14 48 0,27-78 0,1 1 0,-1-1 0,1 1 0,1-1 0,-1 1 0,1-1 0,0 1 0,0 0 0,1 7 0,0-11 0,0-1 0,-1 1 0,1-1 0,0 0 0,0 1 0,0-1 0,0 0 0,0 1 0,0-1 0,0 0 0,0 0 0,0 0 0,0 0 0,1 0 0,-1 0 0,0 0 0,1-1 0,-1 1 0,1 0 0,-1-1 0,1 1 0,-1-1 0,1 0 0,-1 1 0,1-1 0,0 0 0,-1 0 0,1 0 0,-1 0 0,1 0 0,0 0 0,-1-1 0,1 1 0,-1 0 0,3-2 0,5 0-150,0-1 0,-1 0 0,1-1 0,-1 0 0,0 0-1,0-1 1,0 0 0,-1 0 0,0-1 0,0 0 0,0 0 0,9-12 0,7-9-1250,35-55 0,-10-2 494,-3-2-1,37-106 1,-49 116 6630,-33 77-5479,-4 16 850,-11 27-812,-5 3-267,2 1-1,1 1 0,3 1 1,2 0-1,3 0 0,1 1 1,-1 83-1,10-97-15,2-28 0,3-24 0,-1-11 0,-1-1 0,-1 0 0,-2 1 0,-1-1 0,0 0 0,-7-38 0,4 57 0,1 17 0,5 17 0,-1-22 0,0-1 0,1 0 0,0 1 0,-1-1 0,1 0 0,0 0 0,0-1 0,0 1 0,1-1 0,-1 0 0,1 1 0,-1-2 0,1 1 0,0 0 0,-1-1 0,1 1 0,0-1 0,0 0 0,0 0 0,0-1 0,0 1 0,1-1 0,-1 0 0,0 0 0,0-1 0,0 1 0,0-1 0,5-1 0,-3 1 0,1 0 0,-1-1 0,1 0 0,-1-1 0,0 1 0,0-1 0,0 0 0,0-1 0,0 1 0,-1-1 0,0-1 0,1 1 0,-2-1 0,1 1 0,0-1 0,4-8 0,-5 8 0,0-1 0,-1 1 0,0-1 0,-1 0 0,1 0 0,-1 0 0,0 0 0,-1-1 0,1 1 0,-1 0 0,0-1 0,-1-11 0,-14 30 0,0 7 0,0 2 0,2 0 0,0 0 0,2 1 0,0 0 0,1 1 0,2 0 0,0 0 0,1 1 0,-2 26 0,8-49 0,-1 1 0,1-1 0,0 1 0,0 0 0,0-1 0,1 1 0,-1-1 0,0 1 0,1-1 0,-1 1 0,0 0 0,1-1 0,0 0 0,-1 1 0,1-1 0,0 1 0,0-1 0,0 0 0,0 0 0,0 1 0,0-1 0,0 0 0,3 2 0,-2-2 0,0 0 0,1 0 0,-1-1 0,0 1 0,1 0 0,-1-1 0,1 0 0,-1 1 0,1-1 0,0 0 0,-1 0 0,1 0 0,3-2 0,3 1 0,0-1 0,-1-1 0,1 0 0,-1 0 0,1-1 0,-1 0 0,13-8 0,-2-3 0,-1-1 0,0 0 0,-2-1 0,1-1 0,-2-1 0,-1 0 0,0-1 0,-1 0 0,16-37 0,-40 79 0,6-14 0,0 0 0,1 1 0,0-1 0,0 1 0,1 0 0,0 0 0,1 0 0,-3 17 0,12-25 0,-1 1 0,1-1 0,-1-1 0,1 1 0,0-1 0,-1 0 0,10-2 0,81-7 0,-96 9 0,0 0 0,-1 0 0,1 1 0,0-1 0,-1 0 0,1 0 0,0 1 0,-1-1 0,1 1 0,0-1 0,-1 1 0,1-1 0,-1 1 0,1-1 0,0 1 0,-1-1 0,0 1 0,1-1 0,-1 1 0,1 0 0,-1-1 0,0 1 0,1 0 0,-1 0 0,0-1 0,0 1 0,0 0 0,1 0 0,-1-1 0,0 1 0,0 0 0,0 0 0,0-1 0,0 1 0,-1 0 0,1 0 0,0-1 0,0 2 0,-8 40 0,4-26 0,4-14 0,-1-1 0,1 0 0,0 1 0,0-1 0,0 1 0,0-1 0,0 0 0,0 1 0,0-1 0,0 1 0,0-1 0,1 0 0,-1 1 0,1-1 0,-1 0 0,1 1 0,-1-1 0,1 0 0,0 0 0,0 0 0,-1 1 0,1-1 0,0 0 0,0 0 0,0 0 0,2 1 0,0-1 0,-1-1 0,0 1 0,0-1 0,0 1 0,1-1 0,-1 0 0,0 0 0,0 0 0,0 0 0,1 0 0,-1-1 0,0 1 0,0-1 0,0 0 0,3 0 0,5-3 0,-1 0 0,0-1 0,1 0 0,-1 0 0,-1-1 0,13-10 0,-13 7 0,1 0 0,-1-1 0,-1 1 0,0-2 0,0 1 0,-1-1 0,0 0 0,-1 0 0,0-1 0,-1 0 0,0 0 0,-1 0 0,-1 0 0,2-18 0,-4 33 0,0 0 0,0 0 0,0 0 0,0 0 0,1 0 0,-1 0 0,1 0 0,0 0 0,0 0 0,0 0 0,0-1 0,0 1 0,1 0 0,-1-1 0,1 1 0,-1-1 0,1 1 0,0-1 0,4 4 0,-1-3 0,-1-1 0,0 0 0,0 0 0,1 0 0,-1-1 0,1 0 0,-1 0 0,1 0 0,0 0 0,-1-1 0,1 0 0,7 0 0,-4-1 0,0 0 0,0-1 0,0 0 0,0 0 0,0-1 0,-1 0 0,0 0 0,1-1 0,-1 0 0,0 0 0,-1-1 0,11-9 0,-12 11 0,-1 0 0,0 0 0,-1-1 0,1 0 0,-1 1 0,1-2 0,-1 1 0,0 0 0,-1 0 0,1-1 0,-1 0 0,0 1 0,0-1 0,0 0 0,-1 0 0,1 0 0,-1 0 0,0 0 0,-1-1 0,1-8 0,-2 13 0,1 1 0,-1-1 0,1 0 0,-1 0 0,0 0 0,1 0 0,-1 0 0,0 1 0,1-1 0,-1 0 0,0 1 0,0-1 0,0 0 0,0 1 0,0-1 0,1 1 0,-1 0 0,0-1 0,0 1 0,0 0 0,0-1 0,-1 1 0,1 0 0,0 0 0,0 0 0,0 0 0,0 0 0,0 0 0,0 0 0,0 0 0,0 0 0,0 1 0,0-1 0,-2 1 0,-36 13 0,33-9 0,0-1 0,1 1 0,0 0 0,0 0 0,0 1 0,1 0 0,-1 0 0,1 0 0,1 0 0,-1 0 0,1 1 0,0 0 0,1 0 0,-1-1 0,2 1 0,-1 1 0,1-1 0,0 0 0,0 0 0,0 8 0,1-11 0,1 1 0,-1-1 0,1 1 0,-1-1 0,1 1 0,1-1 0,-1 0 0,0 1 0,1-1 0,0 0 0,0 0 0,0 0 0,1 0 0,-1-1 0,1 1 0,0-1 0,0 1 0,0-1 0,1 0 0,-1 0 0,1-1 0,-1 1 0,1-1 0,0 1 0,0-1 0,0 0 0,0-1 0,1 1 0,-1-1 0,0 0 0,1 0 0,7 1 0,32-1-1492,-43-1 1275,1 0 0,-1-1-1,1 1 1,-1-1 0,1 1 0,-1-1 0,0 1-1,1-1 1,-1 0 0,0 0 0,0 0 0,1 0-1,-1 0 1,0 0 0,0 0 0,0 0 0,0 0-1,0 0 1,0-1 0,-1 1 0,1 0 0,0-1-1,-1 1 1,1-1 0,-1 1 0,1-2 0,2-26-10300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5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39 23991,'-12'-19'4196,"5"5"-1218,6 9-1376,2 5-1698,7 5-1730,-1-1-4035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6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91 15951,'0'0'12166,"13"-10"-10473,45-28-733,-54 36-887,-1 0-1,1 0 1,1 0-1,-1 0 0,0 1 1,0-1-1,0 1 1,1 0-1,-1 1 1,1-1-1,7 0 0,-11 2-74,0-1-1,0 0 0,0 0 0,0 0 0,0 1 0,0-1 1,0 1-1,0-1 0,0 1 0,-1-1 0,1 1 1,0-1-1,0 1 0,0-1 0,-1 1 0,1 0 0,0 0 1,-1-1-1,1 1 0,-1 0 0,1 0 0,-1 0 1,1 0-1,-1 0 0,0-1 0,1 1 0,-1 0 0,0 0 1,0 0-1,0 0 0,1 0 0,-1 0 0,0 0 0,0 0 1,-1 0-1,1 0 0,0 0 0,0 0 0,0 0 1,-1 0-1,1 0 0,0 0 0,-1 0 0,0 1 0,-4 10 14,0-1-1,-1 1 1,0-1-1,-1 0 1,0-1-1,-17 20 1,17-22-6,-1 1 1,1 0-1,0 0 1,1 1-1,0 0 1,1 0-1,0 1 1,1 0-1,-5 14 1,9-24-5,0 0 0,0 0 1,0 0-1,0 1 0,0-1 0,0 0 1,0 0-1,0 0 0,1 0 1,-1 0-1,0 0 0,1 1 1,-1-1-1,1 0 0,-1 0 1,1 0-1,0 0 0,-1-1 0,1 1 1,0 0-1,0 0 0,-1 0 1,1 0-1,0-1 0,0 1 1,0 0-1,0-1 0,0 1 1,0-1-1,0 1 0,0-1 0,0 0 1,1 1-1,-1-1 0,0 0 1,0 0-1,0 1 0,0-1 1,0 0-1,0 0 0,1 0 1,-1-1-1,2 1 0,6-1 60,1 1 0,-1-1 0,0-1 1,13-3-1,8-7 15,-1-1 0,0-1 1,-1-1-1,-1-1 0,-1-2 1,0-1-1,-1-1 0,-2-1 1,25-27-1,-42 42-76,0 0 0,0-1 0,-1 1 0,0-1 0,0 0 0,-1-1 0,5-11 0,-11 16 0,-7 7 0,-10 9 0,0 7 0,0 1 0,-26 39 0,38-50 0,1 1 0,0 0 0,0 0 0,1 1 0,0-1 0,1 1 0,1 0 0,-4 18 0,7-29 0,0 0 0,0 1 0,0-1 0,0 0 0,0 1 0,0-1 0,0 0 0,0 1 0,0-1 0,1 0 0,-1 0 0,1 1 0,-1-1 0,1 0 0,-1 0 0,1 0 0,0 1 0,-1-1 0,1 0 0,0 0 0,0 0 0,0 0 0,0 0 0,0-1 0,0 1 0,0 0 0,0 0 0,0-1 0,0 1 0,0 0 0,1-1 0,-1 1 0,0-1 0,0 0 0,1 1 0,-1-1 0,0 0 0,1 0 0,-1 0 0,0 0 0,1 0 0,-1 0 0,0 0 0,1 0 0,-1-1 0,0 1 0,2-1 0,5 0 0,1-1 0,-1 0 0,0 0 0,0-1 0,-1 0 0,11-6 0,0-2 0,0-1 0,0-1 0,-1-1 0,0 0 0,-2-2 0,1 1 0,-2-2 0,0 0 0,-1-1 0,-1 0 0,-1-1 0,0 0 0,13-36 0,-22 46 0,-4 8 0,-4 6 0,6-5 0,-12 15 0,1 0 0,1 1 0,0 0 0,1 0 0,0 1 0,2 0 0,0 1 0,1 0 0,-5 19 0,11-35 0,0-1 0,0 1 0,0 0 0,0-1 0,0 1 0,0-1 0,0 1 0,0 0 0,1-1 0,-1 1 0,1-1 0,-1 1 0,1-1 0,0 1 0,-1-1 0,1 1 0,0-1 0,0 0 0,0 1 0,0-1 0,0 0 0,0 0 0,2 1 0,0 0 0,0 0 0,0 0 0,0-1 0,0 0 0,1 0 0,-1 0 0,0 0 0,1 0 0,-1-1 0,6 1 0,6-1 0,1 0 0,-1-1 0,0-1 0,17-4 0,-1-2 0,46-19 0,-19 6 0,-58 18 0,1-1 0,-1 1 0,0 0 0,0 0 0,0-1 0,0 1 0,0 0 0,-1 0 0,1-1 0,-1 1 0,-2-6 0,2 8 0,-4-21 0,0 0 0,1 0 0,-1-39 0,5 60 0,0 1 0,0 0 0,0 0 0,0 0 0,0-1 0,0 1 0,0 0 0,0 0 0,1 0 0,-1-1 0,0 1 0,0 0 0,0 0 0,0 0 0,1 0 0,-1-1 0,0 1 0,0 0 0,0 0 0,0 0 0,1 0 0,-1 0 0,0 0 0,0 0 0,1 0 0,-1-1 0,0 1 0,0 0 0,0 0 0,1 0 0,-1 0 0,0 0 0,0 0 0,1 0 0,-1 0 0,0 1 0,0-1 0,1 0 0,-1 0 0,0 0 0,0 0 0,0 0 0,1 0 0,-1 0 0,0 0 0,0 1 0,0-1 0,1 0 0,-1 0 0,0 0 0,0 0 0,0 0 0,0 1 0,0-1 0,1 0 0,-1 0 0,0 0 0,0 1 0,0-1 0,13 12 0,-12-12 0,11 12 0,0-2 0,1 1 0,0-1 0,1-1 0,0-1 0,18 8 0,-24-12 0,0-1 0,1 0 0,-1-1 0,0 0 0,1 0 0,-1 0 0,1-1 0,0-1 0,-1 0 0,1 0 0,0 0 0,-1-1 0,15-4 0,-18 3 0,0 0 0,0-1 0,0 1 0,0-1 0,-1 0 0,0-1 0,1 1 0,-1-1 0,0 0 0,-1 0 0,1 0 0,-1-1 0,0 1 0,0-1 0,0 1 0,-1-1 0,1 0 0,-1 0 0,0 0 0,-1-1 0,1 1 0,0-6 0,-2 11 0,0 0 0,0 0 0,0 0 0,0 0 0,0-1 0,0 1 0,0 0 0,0 0 0,0 0 0,0 0 0,0-1 0,0 1 0,0 0 0,0 0 0,0 0 0,0 0 0,0 0 0,0-1 0,0 1 0,0 0 0,0 0 0,0 0 0,0 0 0,0 0 0,0 0 0,0-1 0,0 1 0,0 0 0,-1 0 0,1 0 0,0 0 0,0 0 0,0 0 0,0 0 0,0-1 0,0 1 0,0 0 0,-1 0 0,1 0 0,0 0 0,0 0 0,0 0 0,0 0 0,0 0 0,-1 0 0,1 0 0,0 0 0,0 0 0,0 0 0,0 0 0,0 0 0,-1 0 0,1 0 0,0 0 0,0 0 0,-13 7 0,-8 12 0,15-12 0,0 0 0,0 0 0,1 1 0,0-1 0,1 1 0,0 1 0,0-1 0,1 1 0,0-1 0,0 1 0,1 0 0,0 0 0,-1 17 0,3-25 0,0 0 0,0 0 0,0 0 0,0 0 0,1 0 0,-1 0 0,0 0 0,1 0 0,-1-1 0,1 1 0,-1 0 0,1 0 0,-1 0 0,1 0 0,0-1 0,-1 1 0,1 0 0,0-1 0,-1 1 0,1 0 0,0-1 0,0 1 0,0-1 0,0 1 0,0-1 0,-1 1 0,3-1 0,0 1 0,0 0 0,1-1 0,-1 0 0,0 1 0,1-1 0,-1 0 0,1-1 0,4 0 0,2-1 0,0 0 0,-1-1 0,1 0 0,-1-1 0,10-4 0,-3-2 0,-1 0 0,0-1 0,-1 0 0,0-1 0,-1-1 0,0 0 0,-1-1 0,-1 0 0,0-1 0,14-25 0,-38 64-407,8-17-164,0 1 0,1-1 0,0 1 0,0 0 0,1 1-1,0-1 1,0 0 0,1 1 0,0 0 0,1 0 0,0-1 0,0 1 0,1 17-1,8-3-6592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7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150 408 23158,'0'0'94,"0"-1"-1,0 0 1,0 0 0,0 1-1,-1-1 1,1 0 0,0 1 0,0-1-1,0 0 1,-1 1 0,1-1-1,0 0 1,-1 1 0,1-1 0,-1 1-1,1-1 1,-1 0 0,1 1-1,-1-1 1,1 1 0,-1 0 0,1-1-1,-1 1 1,1-1 0,-1 1-1,0 0 1,1-1 0,-2 1-1,-23 2 3075,19 0-2636,0 1 0,0 0 0,0 0 0,1 0 0,-1 0 0,-5 6 0,5-4-532,0 0 0,1 1 0,-1 0 0,1 0 0,1 1 0,-1-1 0,1 1 0,0 0 0,0 0 0,1 0 0,0 1 0,1-1 0,-1 1 0,1 0 0,1 0 0,-1 0 0,1 9 0,1-16 0,0 0 0,0 1 0,0-1 0,0 0 0,0 0 0,1 0 0,-1 0 0,0 0 0,1 0 0,-1 0 0,0 0 0,1 0 0,-1 0 0,1 0 0,0 0 0,-1-1 0,1 1 0,0 0 0,0 0 0,-1 0 0,1-1 0,0 1 0,0 0 0,0-1 0,0 1 0,1 0 0,1 0 0,0 0 0,0-1 0,0 1 0,0 0 0,0-1 0,0 0 0,0 0 0,0 0 0,5 0 0,1-1 0,-1-1 0,1 0 0,0 0 0,-1-1 0,0 0 0,10-5 0,3-4 0,-2-2 0,0 0 0,0-1 0,-1-1 0,-1-1 0,-1 0 0,0-1 0,-2-1 0,0 0 0,15-28 0,-14 20 0,-2 0 0,-1 0 0,-2-2 0,0 1 0,-2-1 0,-1 0 0,5-53 0,-11 78 0,0-1 0,-1 1 0,0-1 0,0 1 0,0-1 0,-1 1 0,1-1 0,-1 1 0,0-1 0,-1 1 0,-1-6 0,2 9 0,-1-1 0,1 1 0,0 0 0,-1 0 0,1 0 0,-1 0 0,1 0 0,-1 0 0,1 0 0,-1 0 0,1 0 0,-1 1 0,0-1 0,0 1 0,1-1 0,-1 1 0,0 0 0,0 0 0,1-1 0,-1 1 0,0 1 0,0-1 0,0 0 0,1 0 0,-1 1 0,0-1 0,0 1 0,1-1 0,-4 2 0,-17 7 0,0 2 0,1 0 0,0 0 0,1 2 0,0 1 0,1 0 0,1 2 0,-27 28 0,40-40 0,1 1 0,0 1 0,0-1 0,0 0 0,0 1 0,1 0 0,0 0 0,0 0 0,1 0 0,-3 9 0,4-13 0,1 1 0,-1 0 0,1-1 0,0 1 0,0 0 0,0 0 0,0-1 0,0 1 0,1 0 0,-1 0 0,1-1 0,0 1 0,0-1 0,0 1 0,0-1 0,0 1 0,0-1 0,1 1 0,-1-1 0,1 0 0,0 0 0,0 0 0,0 0 0,0 0 0,0 0 0,4 3 0,50 27 0,-45-27 0,0 0 0,-1 0 0,0 1 0,0 0 0,-1 1 0,0 0 0,0 1 0,-1 0 0,0 0 0,12 15 0,-19-21 0,0 1 0,0-1 0,0 0 0,0 0 0,0 1 0,-1-1 0,1 1 0,-1-1 0,0 1 0,1-1 0,-1 0 0,0 1 0,-1-1 0,1 1 0,0-1 0,-1 1 0,1-1 0,-1 0 0,0 1 0,1-1 0,-1 0 0,-2 3 0,-2 2 0,0 0 0,0-1 0,0 1 0,-1-1 0,-7 6 0,-11 12 0,24-24 0,-1 0 0,1 0 0,0 0 0,0 1 0,0-1 0,0 0 0,0 0 0,-1 0 0,1 0 0,0 1 0,0-1 0,0 0 0,0 0 0,0 0 0,0 1 0,0-1 0,0 0 0,0 0 0,0 0 0,0 1 0,0-1 0,0 0 0,0 0 0,0 1 0,0-1 0,0 0 0,0 0 0,0 0 0,0 1 0,0-1 0,0 0 0,0 0 0,0 0 0,0 1 0,1-1 0,-1 0 0,0 0 0,0 0 0,0 0 0,0 1 0,0-1 0,1 0 0,-1 0 0,0 0 0,0 0 0,1 0 0,15 4 0,28-3 0,-36-1 0,2 0-83,4 0-710,1 0 0,-1-1 0,22-4 0,-34 5 608,1-1 0,-1 1 0,0 0 0,0-1 0,0 0 0,1 0 0,-1 0 0,0 0 1,0 0-1,0 0 0,0 0 0,0 0 0,0-1 0,-1 1 0,1-1 0,0 0 0,-1 1 0,1-1 0,-1 0 0,0 0 0,1 0 0,-1 0 1,0 0-1,0 0 0,0 0 0,-1 0 0,1-1 0,0 1 0,-1-3 0,1-15-6963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7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41 15503,'0'0'4580,"-79"-18"-640,59 12-225,9-1-800,11 2-1313,12 4-1090,21-2-512,13 3 0,13 0 0,10 0 0,8 4-801,0 8-2242,1-1-3363,-6-2-4420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3:58.0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22005,'0'0'10762,"-9"68"-10762,7-25 0,2 9 0,-2 3-1537,2 0-3140,-3-1-4163</inkml:trace>
  <inkml:trace contextRef="#ctx0" brushRef="#br0" timeOffset="1">0 798 19506,'0'0'9930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4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1 13613,'0'0'8066,"-12"5"-3427,-4 1-3402,-58 24 2278,68-27-3346,-1 0 1,1 0 0,0 1 0,0 0-1,0 0 1,0 1 0,1 0 0,-1 0-1,-3 6 1,8-10-170,0 0 0,0 0 0,0 0 0,0 1 0,0-1 1,1 0-1,-1 0 0,1 1 0,-1-1 0,1 1 0,-1-1 0,1 0 0,0 1 0,0-1 0,0 1 1,0-1-1,0 1 0,0-1 0,0 0 0,0 1 0,0-1 0,1 1 0,-1-1 0,0 1 0,1-1 1,1 3-1,-1-2 0,1 0 0,0 0 0,1-1 0,-1 1 1,0 0-1,0-1 0,1 1 0,-1-1 0,1 0 1,-1 0-1,1 0 0,-1 0 0,4 1 0,10 2-6,1-1 0,0-1-1,24 0 1,-39-2 5,37 0-158,-27-1-55,1 1-1,-1 0 1,0 1 0,1 0 0,-1 0 0,0 1-1,0 1 1,0 0 0,13 6 0,-24-8 237,0-1 1,0 1-1,0-1 1,0 1-1,0 0 1,0 0-1,0-1 0,0 1 1,0 0-1,-1 0 1,1 0-1,0 0 1,-1 0-1,1 0 1,-1 0-1,1 0 0,-1 0 1,1 0-1,-1 0 1,0 0-1,1 0 1,-1 1-1,0-1 1,0 0-1,0 0 1,0 0-1,0 0 0,0 1 1,0-1-1,0 0 1,-1 0-1,1 0 1,0 0-1,-1 0 1,1 0-1,-1 0 0,1 0 1,-1 0-1,1 0 1,-1 0-1,0 0 1,1 0-1,-1 0 1,0 0-1,0 0 1,0-1-1,0 1 0,-1 1 1,-6 4 211,1 1-1,-1-1 1,0-1-1,-12 7 1,2-2-235,0 0 0,-1-1 0,0-1 0,0-1 0,-1 0 0,1-1 0,-1-2 0,-33 4 0,53-8-42,-1 0 0,1 0 0,-1 0 0,1 0 0,-1 0 0,1 0 0,-1 0 0,1 0 0,-1 0 0,1 0-1,-1 0 1,1 0 0,-1-1 0,1 1 0,-1 0 0,1 0 0,-1-1 0,1 1 0,0 0 0,-1-1 0,1 1 0,0 0 0,-1-1 0,1 1 0,0-1 0,-1 1 0,1-1 0,0 1 0,0 0 0,-1-1 0,1 1 0,0-1-1,0 0 1,-1-11-4121,1 7 1471,0-20-11829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1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 10890,'0'0'12204,"-9"58"-10731,0-20-160,2 6-576,2 12-449,2 9-159,-2 7-129,5 3 64,-1-1-545,-3-3-1825,2-12-1986,-4-14-481,-3-14-1505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1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12 305 11499,'-3'-12'871,"0"-1"-1,1 0 1,0 0 0,0-25-1,2 34-737,1-1-1,-1 1 1,1-1-1,0 1 1,0 0-1,1 0 1,-1-1-1,1 1 1,0 0-1,0 0 1,0 1-1,1-1 1,-1 0-1,1 1 0,0-1 1,0 1-1,0 0 1,6-4-1,11-7 180,1 1-1,1 1 0,0 1 1,1 1-1,0 1 0,42-11 1,-2 6 138,88-10 1,-115 19-366,1 2 0,-1 1 1,1 2-1,56 6 1,-89-5-27,0 0-1,1 0 1,-1 0 0,0 1 0,0-1 0,0 1-1,0 0 1,0 1 0,-1-1 0,1 1 0,-1-1-1,1 1 1,-1 0 0,0 0 0,0 1 0,0-1-1,0 1 1,-1-1 0,0 1 0,1 0 0,-1 0-1,-1 0 1,1 0 0,0 0 0,-1 0 0,0 0-1,0 1 1,0-1 0,-1 0 0,1 6 0,-1 2 285,0-1 1,-1 1 0,0 0 0,-1-1 0,0 0 0,-1 1-1,0-1 1,0 0 0,-1 0 0,-8 14 0,-10 13 182,-1-2 1,-2 0-1,-1-2 0,-2 0 1,-2-2-1,0-2 1,-2 0-1,-1-2 1,-67 42-1,94-67-525,1 1-1,-1-2 1,0 1-1,0-1 1,0 0-1,0 0 1,0 0-1,-1-1 1,1 0-1,0 0 1,-1-1 0,1 0-1,0 0 1,-1 0-1,1-1 1,-1 0-1,1 0 1,-11-4-1,12 3-7,0 0 0,0-1-1,1 0 1,-1 0-1,1 0 1,0 0 0,0-1-1,0 1 1,0-1 0,1 0-1,-1 0 1,1-1-1,0 1 1,0-1 0,1 1-1,-1-1 1,1 0-1,0 0 1,0 0 0,1 0-1,0 0 1,-2-10 0,3 15-130,0-1 0,0 0 1,0 1-1,0-1 1,0 1-1,0-1 0,0 0 1,0 1-1,1-1 1,-1 0-1,0 1 1,0-1-1,1 0 0,-1 1 1,0-1-1,0 1 1,1-1-1,-1 1 0,1-1 1,-1 1-1,1-1 1,-1 1-1,0-1 1,1 1-1,0-1 0,-1 1 1,1 0-1,0-1 1,26-5-3080,36 9-1832,-55-2 4071,38 5-4064,6-2-2097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2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124 175 13261,'0'0'2493,"-12"-6"512,4 2-2288,4 1-319,-1 0 1,0 0 0,0 1 0,0 0-1,-1 0 1,1 0 0,0 0 0,-1 1 0,0 0-1,1 0 1,-1 1 0,1 0 0,-12 0-1,16 0-330,0 0-1,1 1 0,-1-1 0,0 0 1,0 0-1,0 1 0,0-1 0,0 1 1,1-1-1,-1 1 0,0-1 0,0 1 1,1-1-1,-1 1 0,0 0 0,1-1 0,-1 1 1,1 0-1,-1-1 0,1 1 0,-1 0 1,1 0-1,-1 0 0,1 0 0,0-1 1,-1 1-1,1 0 0,0 0 0,0 0 1,0 0-1,0 0 0,0 0 0,0 0 1,0 0-1,0 0 0,0-1 0,0 1 1,0 0-1,0 0 0,1 0 0,-1 0 0,0 0 1,1 0-1,0 1 0,0 0 4,0 0-1,0 0 1,0 0 0,1 0-1,-1-1 1,0 1 0,1 0-1,0 0 1,-1-1 0,1 1-1,0-1 1,0 1 0,0-1-1,0 0 1,0 0-1,0 0 1,3 1 0,8 0 32,0-1 0,-1-1 0,1 0 1,0-1-1,-1 0 0,1-1 0,0 0 0,-1-1 1,0 0-1,0-1 0,0-1 0,0 0 0,-1 0 1,0-1-1,0-1 0,0 0 0,-1 0 1,0-1-1,0 0 0,-1-1 0,0 0 0,0 0 1,10-16-1,-17 22-89,0 0 1,-1 0-1,1 0 1,-1 0 0,0 0-1,1 0 1,-1 0-1,-1-1 1,1 1-1,0 0 1,-1-1-1,0 1 1,1 0-1,-1-1 1,-1 1 0,0-5-1,1 6-10,-1 1 0,1 0 1,-1-1-1,0 1 0,0 0 0,0 0 0,0-1 0,0 1 0,0 0 0,0 0 1,0 0-1,0 0 0,0 0 0,-1 1 0,1-1 0,0 0 0,0 0 1,-1 1-1,1-1 0,-1 1 0,1-1 0,-1 1 0,1 0 0,-1 0 1,1-1-1,-1 1 0,1 0 0,0 0 0,-1 0 0,1 1 0,-1-1 0,1 0 1,-1 1-1,1-1 0,-1 0 0,-2 2 0,-3 1-19,-1 0 1,0 1-1,1 0 0,0 0 0,-1 0 0,2 1 1,-1 0-1,1 0 0,-1 1 0,1 0 1,1 0-1,-1 1 0,1-1 0,-6 11 0,3-5 0,1 1-1,0-1 0,1 1 1,1 0-1,0 1 0,0-1 1,-4 25-1,9-36 17,0 0-1,-1 0 0,1 0 1,0 0-1,0 0 0,0 0 1,0 0-1,0 0 0,0 0 1,1 0-1,-1 0 0,1 0 1,-1-1-1,1 1 0,0 0 1,-1 0-1,1 0 0,0 0 1,0-1-1,1 1 1,-1-1-1,0 1 0,0 0 1,1-1-1,2 2 0,-1-1 9,0-1 1,0 0-1,1 1 0,-1-1 0,1-1 0,-1 1 1,1 0-1,-1-1 0,1 0 0,-1 0 0,1 0 0,-1 0 1,5-1-1,9-2 39,-1 0 0,0-2 1,0 1-1,-1-2 0,17-8 0,-9 1 4,0-1 0,-1-1 0,29-25 0,-42 32-19,0 0 0,0 0 0,0-1-1,-1-1 1,0 1 0,9-17 0,-18 29-34,-9 21 3,1 0 1,1 1-1,1 0 1,1 1-1,2 0 1,-3 38-1,7-62-2,0 1 0,0-1 0,1 1 0,-1-1 0,1 0 0,0 1 0,0-1 0,0 0 0,0 1 0,0-1 0,0 0 0,0 0 0,1 0 0,-1 0 0,1 0 0,-1 0 0,1-1 0,0 1 0,0 0 0,0-1 0,0 0 0,0 1 0,0-1 0,0 0 0,0 0 0,1 0 0,-1 0 0,0 0 0,1-1 0,-1 1 0,0-1 0,1 1 0,-1-1 0,1 0 0,-1 0 0,5-1 0,4 1 0,-1 0 0,1-2 0,0 1 0,0-1 0,0-1 0,-1 0 0,12-5 0,0-1-13,-1-2-1,-1 0 1,0-1 0,23-20-1,-31 23 2,-2 0-1,0-1 0,0 0 0,0-1 1,-2 0-1,1 0 0,-1-1 0,8-17 0,-10 11-13,-14 25-140,-14 27-21,-4 29 241,26-60-59,-1 0 0,0-1 0,1 1 1,0 0-1,0 0 0,0 0 0,0 0 1,0 0-1,1 4 0,-1-6-5,1 0-1,-1 0 1,0 0-1,1 0 1,-1 0-1,1-1 1,-1 1-1,1 0 1,0 0-1,-1 0 1,1-1-1,0 1 1,0 0-1,-1-1 1,1 1-1,0 0 1,0-1-1,0 1 1,0-1-1,0 0 1,0 1-1,0-1 1,0 0-1,0 1 1,0-1-1,1 0 1,5 1-361,0-1 1,0 0-1,0-1 1,0 1-1,0-2 0,0 1 1,0-1-1,0 0 1,-1 0-1,1 0 1,-1-1-1,1 0 0,-1-1 1,0 1-1,0-1 1,-1 0-1,1-1 1,-1 1-1,6-7 0,4-5-1738,-1 0 0,-1-1 0,0 0-1,-1-1 1,11-21 0,9-27-6966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2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15503,'0'0'11071,"-4"10"-10366,-4 17-446,1 0-1,1 1 0,1 0 1,1 0-1,2 0 0,1 0 1,1 0-1,1 1 1,2-1-1,1 0 0,1-1 1,1 1-1,1-1 0,19 44 1,-2-20-383,-16-37 36,-1 0 0,-1 0 0,0 1 0,-1 0 0,6 24 1,-11-39 79,0 0 0,0 0 0,0 1 0,0-1 0,0 0 0,0 0 0,0 0 0,0 1 0,0-1 0,0 0 0,0 0 0,0 1 0,0-1 0,0 0 0,0 0 0,0 0 0,0 1 1,0-1-1,0 0 0,0 0 0,0 1 0,0-1 0,0 0 0,-1 0 0,1 0 0,0 0 0,0 1 0,0-1 0,0 0 0,0 0 0,-1 0 0,1 0 0,0 1 0,0-1 0,0 0 1,0 0-1,-1 0 0,1 0 0,0 0 0,0 0 0,-1 0 0,1 0 0,0 0 0,-12-5-40,-8-12-120,-145-199-1224,145 189 1583,18 25-93,1 0 1,-1-1 0,1 1 0,-1 0-1,1 0 1,0-1 0,0 1 0,0-1-1,0 1 1,1-1 0,-1 0 0,0-4-1,1 6-63,0 0-1,1-1 0,-1 1 0,0 0 0,0 0 0,1 0 0,-1 0 0,1-1 1,-1 1-1,1 0 0,0 0 0,-1 0 0,1 0 0,0 0 0,0 0 1,-1 0-1,1 0 0,0 1 0,2-2 0,4-2-19,0 1 0,0-1 0,1 2 0,-1-1 0,1 1 0,15-2 0,-14 2-79,35-6-2016,62-3 0,-55 9-2908,-1 1-3609,-44 1 3189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4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 1 12268,'0'0'6315,"-11"-1"-4975,-2 1-1058,0 0 1,0 2-1,0-1 0,0 1 1,0 1-1,0 0 0,1 1 1,-16 7-1,17-6-128,0 1 0,1 0 0,-1 1 0,-10 9 0,19-15-149,0 0-1,1 1 1,-1-1 0,1 1 0,0-1-1,-1 1 1,1 0 0,0 0 0,0-1-1,0 1 1,0 0 0,0 0-1,1 0 1,-2 3 0,2-4-11,1 1-1,-1-1 1,0 0-1,0 0 1,1 0 0,-1 1-1,1-1 1,-1 0-1,1 0 1,-1 0 0,1 0-1,0 0 1,-1 0-1,1 0 1,0 0 0,0 0-1,0 0 1,0-1-1,0 1 1,0 0 0,0 0-1,0-1 1,0 1-1,0-1 1,0 1 0,0-1-1,2 1 1,8 2 9,-1 0-1,0 0 1,1-1-1,0 0 1,-1-1 0,1 0-1,21-2 1,-22 0 7,1 1-1,-1 0 1,0 1 0,1 0-1,-1 0 1,0 1-1,0 0 1,0 1 0,10 4-1,-18-6-4,0 0 0,-1 0 0,1-1 0,0 1 0,0 0-1,-1 0 1,1 1 0,-1-1 0,1 0 0,-1 0 0,0 1-1,1-1 1,-1 1 0,0-1 0,0 1 0,0-1 0,0 1 0,0 0-1,-1 0 1,1-1 0,0 1 0,-1 0 0,1 0 0,-1 0 0,0 0-1,1 0 1,-1 0 0,0-1 0,0 1 0,0 0 0,-1 0-1,1 0 1,0 0 0,-1 0 0,0 3 0,-2-1 175,1 1 0,0-1 0,-1 0 0,0 0 0,0 0 0,0 0 0,-1 0 0,1-1 0,-1 1 0,0-1 0,0 0 0,-6 4 0,-12 2 377,0 1 0,0-2 0,-1-1 0,1-1 0,-1-1 0,-1-1 0,1-1-1,-1-1 1,1-1 0,-1-1 0,-23-3 0,36 1-660,13-1-752,19-1-829,28 1-3943,97-19 1,-84 8 405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4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135 404 7783,'0'0'12423,"-10"-6"-10880,5 2-1336,3 2-171,1 1-1,0-1 0,-1 1 1,1 0-1,-1 0 0,1 0 1,-1 0-1,0 0 0,1 0 0,-1 0 1,0 0-1,0 0 0,1 1 1,-1-1-1,0 1 0,0 0 1,0-1-1,0 1 0,0 0 0,0 0 1,0 0-1,0 0 0,1 1 1,-1-1-1,0 0 0,0 1 1,0-1-1,0 1 0,1 0 1,-1 0-1,0 0 0,0 0 0,1 0 1,-1 0-1,-2 2 0,-2 5 69,0 0 0,0 1-1,1 0 1,0-1-1,0 2 1,1-1 0,0 0-1,1 1 1,0 0 0,1 0-1,0 0 1,0 0-1,1 0 1,0 0 0,1 0-1,1 12 1,0-20-86,-1 0-1,0 0 1,1 0 0,0-1-1,-1 1 1,1 0-1,0 0 1,0 0 0,0-1-1,0 1 1,1 0 0,-1-1-1,0 1 1,1-1 0,-1 0-1,1 1 1,-1-1-1,1 0 1,0 0 0,-1 0-1,1 0 1,0 0 0,0 0-1,0-1 1,-1 1 0,1 0-1,0-1 1,0 0-1,0 1 1,0-1 0,0 0-1,0 0 1,0 0 0,0 0-1,0-1 1,0 1 0,0 0-1,0-1 1,3-1-1,4 1 91,-1-2 0,1 1 0,-1-1 0,0-1 0,0 1 0,-1-1 0,15-10 0,0-4 143,-2-1 0,0-1 0,-1-1 0,-1 0-1,-1-2 1,-1 1 0,-1-2 0,15-31-1,-20 35-130,-2-1 0,0 1 0,-1-2 0,-1 1 0,-1-1 0,-1 1 0,-1-1 0,-1-1 0,-1 1 0,-3-41 0,1 59-104,0 0-1,1 1 1,-1-1 0,0 0-1,-1 0 1,1 1 0,-1-1-1,0 1 1,1-1 0,-2 1-1,1 0 1,-4-5 0,5 7-20,0 0 0,0 0 0,0 1 0,0-1 0,-1 0 0,1 0 0,0 0 0,-1 1-1,1-1 1,-1 1 0,1-1 0,0 1 0,-1 0 0,1-1 0,-1 1 0,1 0 0,-1 0 0,1 0 0,-1 0 0,1 0 0,-1 0 0,1 1 0,-1-1 0,1 0 0,-1 1 0,1-1 0,-1 1 0,1 0 0,0-1 0,-1 1 0,1 0 0,0 0 0,0 0 0,0 0 0,-2 1 0,-9 10-23,1 0 0,0 1 0,1 0 0,0 1 0,1 0 0,-11 26 0,5-14 45,8-14-8,-41 83 265,44-87-239,1 1 0,0-1 0,0 1 0,1 0 0,0 0 0,1 1 0,0-1 0,0 18 0,1-25-35,1-1 1,-1 0-1,0 1 0,1-1 1,-1 0-1,1 0 1,-1 1-1,1-1 1,-1 0-1,1 0 1,0 0-1,0 0 0,0 1 1,0-1-1,-1 0 1,1 0-1,1-1 1,-1 1-1,0 0 1,0 0-1,0 0 0,3 0 1,0 1 7,0-1 0,1 1 0,-1-1 0,0 0 1,1-1-1,-1 1 0,6-1 0,8 0 11,0-1-1,30-6 1,28-14-733,-56 15 10,0 0 1,1 1-1,23-2 1,-43 6 673,0 1 0,0 0-1,0 0 1,0 0 0,0 0 0,0 0 0,0 1 0,0-1 0,0 0 0,0 0 0,0 1 0,0-1-1,0 1 1,0-1 0,0 1 0,0-1 0,0 1 0,0-1 0,0 1 0,0 0 0,-1 0 0,1-1-1,0 1 1,-1 0 0,1 0 0,0 0 0,0 1 0,0 1 19,0 0 0,0 0 0,0 0 1,-1 0-1,1 0 0,-1 0 0,0 0 0,0 0 0,-1 6 1,-1 6 234,-1-1 1,0 0-1,-6 15 1,6-21-154,-3 10 31,0 1-1,0-1 1,2 1 0,0 0 0,0 23 0,4-41-260,0 0 1,0 1-1,0-1 1,1 1-1,-1-1 0,1 0 1,-1 1-1,1-1 1,-1 0-1,1 0 1,0 0-1,0 1 1,-1-1-1,1 0 0,0 0 1,0 0-1,0 0 1,0 0-1,1 0 1,-1-1-1,0 1 1,0 0-1,0-1 0,1 1 1,-1 0-1,0-1 1,0 1-1,1-1 1,-1 0-1,1 0 1,-1 1-1,0-1 0,1 0 1,-1 0-1,1 0 1,-1 0-1,0 0 1,1-1-1,-1 1 1,0 0-1,1-1 1,-1 1-1,0-1 0,1 1 1,1-2-1,15-8-6211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5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0 17969,'0'0'4265,"-6"11"-2444,-4 12-881,2 0 1,0 1-1,1 0 1,1 1-1,-4 37 0,2 215 208,8-274-1252,0 0 0,0-1 0,1 1 0,-1-1 0,1 1 0,0-1 0,-1 1 0,1-1 0,0 1 0,0-1 0,1 0 0,-1 1 0,0-1 0,1 0 1,2 2-1,-3-3-185,0 0 0,0 0 0,0-1 0,0 1 0,0-1 0,0 1 0,0-1 0,0 1 0,0-1 1,0 0-1,0 1 0,0-1 0,1 0 0,-1 0 0,0 0 0,0 0 0,0 0 0,1 0 0,-1 0 1,0 0-1,0-1 0,0 1 0,0 0 0,0-1 0,1 1 0,-1-1 0,0 1 0,0-1 0,0 1 1,0-1-1,0 0 0,0 0 0,-1 1 0,1-1 0,0 0 0,1-1 0,15-19-8818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6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122 278 17553,'0'0'3251,"-8"5"-443,-5 3-2141,-1 0 0,1 1 0,1 1 0,-13 11 0,22-18-623,0-1-1,0 1 0,0 0 0,1 0 0,-1 0 0,1 0 0,0 0 1,-1 1-1,1-1 0,1 1 0,-1-1 0,1 1 0,-1 0 0,1 0 1,0-1-1,0 1 0,1 0 0,-1 0 0,1 0 0,0 0 1,0 0-1,0 0 0,0 0 0,1 0 0,1 6 0,0-9-25,-1 0-1,1 1 1,0-1-1,-1 0 0,1 0 1,0 0-1,0 0 1,0-1-1,0 1 1,0 0-1,0-1 0,0 1 1,0-1-1,0 0 1,0 0-1,0 0 1,0 0-1,0 0 0,0 0 1,0 0-1,2-1 1,48-8 548,-34 2-493,0-1-1,-1 0 0,1-1 0,-2-2 0,17-11 0,27-17 67,-59 38-137,0 0 1,-1 1 0,1-1-1,0 1 1,0-1 0,-1 1-1,1-1 1,0 1 0,0-1-1,0 1 1,0 0 0,0 0-1,0-1 1,-1 1 0,1 0-1,0 0 1,0 0 0,0 0-1,0 0 1,0 0-1,0 0 1,0 0 0,0 1-1,0-1 1,0 0 0,-1 0-1,1 1 1,0-1 0,0 1-1,0-1 1,0 1 0,1 0-1,7 30 891,0 3 26,-9-33-900,1 1-1,0-1 0,0 0 0,-1 0 0,1 0 0,0 0 0,0 0 0,0 0 1,0 0-1,0 0 0,0 0 0,0 0 0,1 0 0,-1-1 0,0 1 1,0 0-1,1-1 0,-1 1 0,0-1 0,1 0 0,-1 1 0,3-1 1,3 1 5,0-1 0,0 0 0,0-1 0,1 0 0,-1 0 1,0 0-1,0-1 0,0 0 0,0 0 0,9-5 0,64-41 320,-67 38-302,2 1-1,-1 0 1,2 1 0,-1 1-1,17-6 1,-31 13-42,-1 0 0,1-1 0,0 1 0,-1 0 0,1 0 0,-1 0 0,1 0 0,0 0 0,-1 0 0,1 0 0,0 0 0,-1 0 0,1 0 0,-1 0 0,1 0 0,0 1 0,-1-1 0,1 0 0,-1 0 0,1 1 0,0-1 0,-1 0 0,1 1 0,-1-1 0,1 1 0,-1-1 0,1 0 0,-1 1 0,0-1 0,1 1 0,-1-1 0,0 1 0,1 0 0,-1-1 0,0 1 0,1-1 0,-1 1 0,0 0 0,0-1 0,0 1 0,0-1 0,1 2 0,0 40 0,0 1 0,-1-42 0,0 0 0,0 0 0,0 0 0,0 0 0,0 0 0,1 0 0,-1 0 0,1 0 0,-1 0 0,0 0 0,1 0 0,0 0 0,-1 0 0,1 0 0,0 0 0,-1 0 0,1 0 0,0-1 0,0 1 0,-1 0 0,1-1 0,0 1 0,0 0 0,0-1 0,0 1 0,2 0 0,3-1 1,0 1 0,0-1 1,0 0-1,0 0 0,0-1 0,0 0 0,0 0 0,0 0 1,0-1-1,-1 0 0,1 0 0,0 0 0,-1-1 1,6-3-1,14-9-14,39-30 0,-25 17-59,-23 17-110,-12 7 99,0 1 1,0 0 0,0 0 0,1 1-1,-1-1 1,1 1 0,-1 0 0,1 0-1,0 0 1,0 1 0,8-2 0,-11 6 59,-1 0 0,0 0 0,0 0-1,-1 1 1,1-1 0,-1 0 0,1 0 0,-1 1 0,0-1 0,0 0 0,-2 6 0,2-3 22,0-4 10,0 7 80,0 0 0,0 0 0,1 0 0,0-1 0,0 1 0,5 16 0,-4-23-73,-1 0 1,0 1 0,1-1 0,-1 0 0,1 0 0,0 0 0,0 0 0,0 0 0,0 0 0,0-1 0,0 1 0,0-1-1,1 1 1,-1-1 0,0 0 0,1 0 0,-1 0 0,1 0 0,-1 0 0,1-1 0,0 1 0,-1-1 0,1 0 0,0 0 0,-1 1-1,1-2 1,3 1 0,-1 1 68,-4-1-64,0 0 0,1 1 0,-1-1 0,1 0 0,-1 0 0,0 0 0,1 0 0,-1 0 0,1 0 1,-1 0-1,0-1 0,1 1 0,-1 0 0,0-1 0,3 0 0,8-5-175,6-5-754,-18 9 888,0 1 0,0 0 0,0-1 0,0 1 0,0-1 0,0 1 0,0-1 0,0 1 0,0 0 0,-1-1 0,1 1 1,-1 0-1,1-1 0,-1 1 0,1 0 0,-1-1 0,0 1 0,-1-2 0,1 1 36,0 1 1,0-1 0,0 1 0,0 0 0,0-1 0,0 1 0,0 0-1,0 0 1,0 0 0,-1-1 0,1 1 0,0 1 0,-1-1 0,1 0-1,-1 0 1,1 0 0,-1 1 0,1-1 0,-1 1 0,0-1 0,1 1-1,-1 0 1,0 0 0,1-1 0,-1 1 0,0 0 0,1 0 0,-1 1-1,0-1 1,1 0 0,-1 1 0,0-1 0,1 1 0,-1-1 0,1 1-1,-1 0 1,1-1 0,-1 1 0,1 0 0,0 0 0,-1 0 0,-1 2-1,-8 6 151,-1 1-1,2 0 1,-20 22 0,17-17-117,8-9-50,1-3 0,0 0 0,1 1 0,-1 0 0,1-1 0,0 1 0,0 0 0,1 1 0,-1-1 0,1 0 0,0 1 0,0 0 0,0-1 0,0 1 0,1 0 0,0 0 0,0 0 0,0 5 0,1-9 0,0-1 0,0 0 0,0 0 0,1 1 0,-1-1 0,0 0 0,0 1 0,0-1 0,1 0 0,-1 0 0,0 1 0,0-1 0,1 0 0,-1 0 0,0 0 0,1 1 0,-1-1 0,0 0 0,0 0 0,1 0 0,-1 0 0,0 0 0,1 0 0,-1 0 0,0 1 0,1-1 0,-1 0 0,0 0 0,1 0 0,-1 0 0,0-1 0,1 1 0,-1 0 0,0 0 0,1 0 0,-1 0 0,0 0 0,1 0 0,-1 0 0,0-1 0,1 1 0,-1 0 0,0 0 0,0 0 0,1-1 0,-1 1 0,0 0 0,0 0 0,1-1 0,15-10 0,33-55 0,-4-3 0,-2-1 0,-4-2 0,54-136 0,-80 171 0,-11 27 0,-12 25 0,-16 32 0,3 1 0,-19 55 0,34-80 0,1 0 0,2 0 0,0 0 0,2 1 0,0-1 0,1 1 0,3 28 0,-1-50 0,0 1 0,0-1 0,0 1 0,0-1 0,1 1 0,-1-1 0,1 1 0,0-1 0,-1 0 0,1 1 0,1-1 0,-1 0 0,0 0 0,0 0 0,1 1 0,-1-1 0,1-1 0,0 1 0,-1 0 0,1 0 0,0-1 0,0 1 0,0-1 0,0 1 0,1-1 0,-1 0 0,0 0 0,0 0 0,1 0 0,-1 0 0,1 0 0,-1-1 0,1 1 0,-1-1 0,1 0 0,-1 0 0,1 0 0,-1 0 0,1 0 0,-1 0 0,5-2 0,2 0 0,1 0 0,-1-1 0,0 0 0,0 0 0,-1-1 0,1-1 0,-1 1 0,0-1 0,15-12 0,-19 14-214,0 0 0,-1-1 0,1 0 1,-1 0-1,0 0 0,0 0 0,0-1 0,0 1 0,-1-1 1,4-9-1,-4 9-689,-1-1 1,0 1-1,0-1 1,-1 0-1,0 1 1,0-9-1,-2-10-13489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19:57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220 350 12075,'-1'-2'799,"0"-1"-1,0 1 0,-1 0 0,1 0 0,-1 0 0,0 0 0,1 0 1,-1 1-1,0-1 0,0 0 0,0 1 0,0 0 0,-3-2 0,1 1-230,0 0 0,0 1 0,0-1 0,0 1 0,0 0 0,-1 0 0,-6 0-1,7 1-486,0 0 0,1 0-1,-1 0 1,0 0-1,0 0 1,1 1-1,-1 0 1,0 0 0,1 0-1,-1 0 1,1 1-1,-1-1 1,1 1-1,0 0 1,0 0 0,-1 0-1,1 0 1,1 1-1,-5 2 1,-2 7 104,0 0 0,1 0 0,0 1 0,1 0 0,0 0-1,1 1 1,0-1 0,1 2 0,1-1 0,1 0 0,-1 1 0,2-1 0,-1 17 0,3-29-171,1 0 0,-1 0 0,0-1 0,1 1 0,-1 0 0,1-1 0,-1 1 0,1 0 0,0-1 0,0 1 0,0-1 0,0 1 0,0-1 0,0 0 0,0 1 0,0-1 0,1 0 0,-1 0 0,0 0 0,1 0 0,-1 0 0,1 0 1,-1 0-1,1 0 0,0-1 0,-1 1 0,1-1 0,0 1 0,-1-1 0,1 1 0,0-1 0,-1 0 0,1 0 0,0 0 0,0 0 0,3-1 0,0 1 6,1 0 0,-1-1 0,1 0 0,-1 0-1,0-1 1,0 1 0,0-1 0,0 0 0,0-1 0,0 1 0,5-4 0,8-10-18,0 0-1,-2-1 1,0 0 0,0-2-1,-2 0 1,0 0 0,-1-2-1,-2 1 1,0-2 0,-1 1-1,8-25 1,-6 8-3,-2 0 1,-1-1-1,-1 0 0,-3-1 1,1-71-1,-25 164 1,11-18 0,1 1 0,1-1 0,2 1 0,2 0 0,3 50 0,-1-82-225,0 1 0,0-1 0,1 0 0,0 0 0,-1 0 0,1 0 0,1 0 0,-1 0 0,1 0-1,-1 0 1,1 0 0,0 0 0,0-1 0,1 1 0,-1-1 0,1 0 0,0 0 0,4 4 0,7-4-6934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39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1031 1 19346,'-125'61'355,"3"6"0,-142 103-1,219-136-366,3 1 0,1 2 0,1 2 0,2 2 0,2 1 0,2 2 0,2 1 0,-45 85 0,52-74-19,3 1 1,2 1-1,2 1 0,3 1 1,3 0-1,2 1 1,3 0-1,3 0 0,2 1 1,3-1-1,3 1 1,3-1-1,2 0 0,19 69 1,-14-85-91,2 0 0,2-1 0,2-1 1,1-1-1,3-1 0,1-1 0,59 72 0,-44-68 58,1-3 0,3-1 0,1-2-1,1-2 1,2-2 0,56 29-1,5-7 215,2-4-1,2-6 0,175 47 0,372 44 595,-335-95-563,427 0 0,329-96 697,-6-101 101,-17-69-315,-152-7-469,-22-62-125,-436 92-87,-385 167 26,-3-2-1,0-4 1,-3-2-1,94-88 1,-130 108 27,-1-1 1,-1 0-1,-1-1 1,-1-1-1,-1-1 1,-2 0 0,0-1-1,-2-1 1,-1 0-1,8-31 1,-14 39 68,-1 0 0,-1-1 1,0 1-1,-2-1 0,-1 1 1,0-1-1,-2 0 0,0 1 1,-1-1-1,-1 1 0,-1 0 0,-1 0 1,-1 1-1,0-1 0,-15-25 1,2 11 2,-3 2-1,0 0 1,-2 1 0,-2 2 0,0 0 0,-2 2 0,-1 1 0,-1 1-1,-1 2 1,-46-25 0,5 8 150,-2 4-1,-2 3 1,-152-44-1,84 41 252,-2 6 0,-239-17 0,-305 45 320,234 56-689,5 34-3395,260-49-1614,55-14-1447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4.8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23 193 7687,'0'0'15060,"11"0"-12877,4 1-1547,-1 0 0,0-1 0,1-1-1,-1 0 1,1-1 0,-1 0 0,0-2-1,0 1 1,0-2 0,21-9 0,-27 9-560,-1 0 1,0 0 0,0 0-1,0-1 1,-1-1 0,0 1 0,7-9-1,-11 12-64,0-1-1,0 1 1,0 0-1,0 0 1,0-1-1,-1 1 1,1-1-1,-1 0 1,0 1-1,0-1 1,0 0-1,-1 1 1,1-1-1,-1 0 1,0 0-1,0 0 1,0 0-1,-1 1 1,-1-7-1,1 8-11,0 0 0,0 0 0,-1 0 0,1 0 0,-1 0 0,1 1 0,-1-1 0,0 0 0,0 1 0,0-1 0,0 1 0,0-1 0,0 1 0,0 0 0,0 0 0,0 0 0,0 0 0,-1 0 0,1 1 0,0-1 0,-1 1 0,1-1 0,-1 1 0,1 0 0,-1 0 0,1 0 0,-4 1 0,0-1 0,-1 0 0,0 1 0,0 0 0,1 0 0,-1 1 0,0 0 0,1 0 0,-12 6 0,5 1 0,0 1 0,0 1 0,1 0 0,1 1 0,0 0 0,0 0 0,2 1 0,-1 1 0,2 0 0,0 0 0,0 1 0,1-1 0,1 2 0,1-1 0,0 1 0,-3 20 0,7-33 0,1-1 0,0 1 0,-1 0 0,1 0 0,1 0 0,-1 0 0,0 0 0,1-1 0,-1 1 0,1 0 0,0 0 0,0 0 0,0-1 0,0 1 0,1-1 0,-1 1 0,1-1 0,-1 1 0,1-1 0,0 0 0,0 0 0,0 0 0,0 0 0,0 0 0,1 0 0,-1-1 0,0 1 0,1-1 0,-1 1 0,1-1 0,0 0 0,-1 0 0,1 0 0,0 0 0,0-1 0,0 1 0,-1-1 0,6 0 0,9 2 0,0-2 0,0 0 0,-1-1 0,1 0 0,24-7 0,31-14-1240,-25 0-2373,6-8-4763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40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7678 15310,'130'39'205,"3"-6"-1,0-5 0,255 19 0,-162-38-159,349-32 1,531-143 247,-18-107 1197,264-211 375,-1042 343-1540,-6-14 0,342-234 0,-144 2 333,-383 279-70,202-240 0,-248 254-338,-5-3 0,-3-2-1,65-140 1,-89 150-225,-5-1 0,-3-2 0,-5-1 0,26-148 0,-38 121 218,-4 1 0,-6-1-1,-6-1 1,-4 1 0,-6 0 0,-5 1 0,-30-119 0,11 108 282,-6 1 0,-6 2-1,-5 2 1,-5 2-1,-6 3 1,-78-114-1,0 35-303,-8 7 0,-9 6-1,-184-168 1,-582-441 274,767 674 492,-315-187 1,470 307-1300,0 0 0,-1 1 0,1-1 0,-1 0 0,1 1 0,-1-1 0,1 1 0,-1 0 1,1-1-1,-1 1 0,1 0 0,-1 0 0,1 0 0,-3 0 0,3 1 108,1-1 1,-1 0-1,1 1 1,0-1-1,-1 1 1,1-1-1,0 0 1,-1 1-1,1-1 1,0 1-1,0-1 1,-1 1-1,1-1 1,0 1-1,0-1 1,0 1-1,0-1 0,0 1 1,-1-1-1,1 1 1,0-1-1,0 1 1,0-1-1,1 1 1,-1 0-1,0-1 1,0 1-1,0-1 1,0 1-1,0-1 1,1 1-1,-1-1 1,0 1-1,0-1 1,1 0-1,-1 1 0,0-1 1,1 1-1,-1-1 1,0 0-1,1 1 1,-1-1-1,1 1 1,7 5-9865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41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918 1731 20980,'-16'0'395,"-9"2"-283,-6 0 837,-47-2 1,70-1-828,-1 1 0,1-2 0,-1 1 0,1-1 0,0 0 0,0-1 0,0 0 0,0 0 0,0-1 0,1 0 0,-10-7 0,3-2-93,0 0 0,0-1 0,2-1 0,0 0 0,0-1 0,-16-33 0,-45-111-35,65 141 33,-302-842 716,235 638 1141,49 150-990,8 28-246,3 0 1,-15-76 0,30 121-652,0-1 0,0 1 1,0-1-1,-1 1 0,1-1 1,0 1-1,0-1 0,0 1 1,0-1-1,0 1 0,0-1 0,0 1 1,0-1-1,0 1 0,0-1 1,0 1-1,1-1 0,-1 1 1,0-1-1,0 1 0,0-1 0,1 1 1,-1 0-1,0-1 0,0 1 1,1-1-1,-1 1 0,0 0 0,1-1 1,-1 1-1,1 0 0,-1-1 1,0 1-1,1 0 0,-1 0 1,1-1-1,-1 1 0,1 0 0,0 0 1,23 7-180,22 26-94,169 176 242,-82-72 121,-123-127-69,607 570 2073,-424-419-2822,-89-90-2350,-69-50-904,39 17 0,15-3-9644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2:41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1211 1 28315,'-9'8'-54,"-30"34"167,1 1 0,2 2 0,-39 66 0,-3 1-73,-236 260-21,-31-27 127,306-307-30,-3 1 1,1 2 1,-40 54 0,73-84-65,-1 0 1,2 1 0,-1 0 0,2 1 0,0 0 0,0 0-1,1 0 1,1 1 0,0 0 0,1-1 0,0 1-1,1 0 1,1 1 0,0 14 0,2-22-23,0 1 0,0-1-1,1 0 1,0 0 0,1 0 0,-1 0 0,1 0 0,1-1-1,-1 1 1,1-1 0,0 0 0,1 0 0,0-1-1,-1 1 1,2-1 0,-1 0 0,1 0 0,-1 0 0,1-1-1,0 0 1,10 4 0,6 4-16,1-2 0,0-1 0,1-1 0,-1-1 1,34 5-1,24 1-455,-1-3 0,138-2 0,168-39-4075,107-60-6034,-238 30-987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3:38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1857 0 13933,'-127'12'-3775,"-103"11"651,-112 31 4005,280-40-651,0 3 1,1 2-1,1 3 1,2 3-1,0 2 1,2 2-1,-55 39 1,57-29-233,3 3 0,1 2 1,3 2-1,1 2 0,2 2 1,3 2-1,-48 79 0,58-79-25,3 0-1,3 2 1,1 1-1,3 0 0,3 2 1,2 0-1,2 1 1,-8 88-1,15-40-1,5-1 0,5 1 1,5-1-1,4 0 0,4 0 1,5-2-1,5-1 0,4 0 0,4-2 1,5-2-1,4-2 0,57 94 0,-57-122 0,4-2-1,2-2 1,3-2-1,3-2 0,95 81 1,-69-77-14,3-3 1,2-4 0,180 88-1,315 97 157,18-32 56,-388-137-144,650 190-61,-633-209 50,434 45 0,-334-82 14,1-16 1,328-40-1,648-149 91,-180-71-207,-900 188 132,-4-10 0,397-205 0,-494 215 89,-3-5 0,-3-6 0,128-114 0,-190 144-75,-1-1 0,-3-4 0,-3-1 0,-2-2 0,-3-3 1,-3-1-1,55-114 0,-82 147 42,-2-1 0,-2 0 0,0-1 0,-3 0 1,0 0-1,2-57 0,-8 68 13,-2 0-1,0-1 1,-1 1 0,-2 0 0,0 0-1,-1 1 1,-2-1 0,0 1-1,-1 1 1,-21-40 0,4 20 85,-2 1 1,-2 2-1,-1 1 1,-2 1-1,-57-47 1,6 14 71,-125-75 1,82 67-111,-4 6-1,-269-103 0,205 108-29,-317-62-1,-218 24-13,1 52-68,-1351-2-65,1713 60 37,0 16 1,-500 95-1,616-65-3,2 11 0,3 11 1,4 10-1,-290 146 0,374-148 6,-168 117 1,238-138-176,3 3 0,3 4 0,-85 93-1,140-132-222,-42 59 0,59-74 147,0 0 1,1 0 0,1 1-1,1 0 1,0 0 0,-5 21 0,10-31 6,-1 0 0,1 0-1,0 0 1,0 0 0,1 0 0,0 0 0,0 0 0,1 1 0,-1-1 0,1 0 0,0 0 0,1 0 0,0 0 0,0-1 0,0 1 0,0 0 0,1-1 0,0 0 0,0 1 0,1-1 0,-1 0 0,1-1 0,0 1 0,1-1 0,-1 1 0,1-1 0,5 3 0,7 5-862,1-2 0,31 14 0,-49-24 1072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33.6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87 11435,'0'0'3817,"13"-9"-2936,6-1-731,0-1 0,0 2 0,1 1 1,0 1-1,0 0 0,30-5 0,-11 6 130,-1 2 0,1 1 1,-1 3-1,1 1 0,-1 1 0,64 13 0,-81-10-221,0 1 1,-1 0-1,0 2 1,0 1-1,0 0 0,-1 1 1,0 1-1,-1 1 0,0 0 1,-1 2-1,-1 0 0,0 1 1,19 23-1,-9-3 277,-1 2 1,-2 0-1,-2 1 0,-2 2 0,-1 0 0,-2 0 0,-2 2 0,-1 0 1,11 79-1,-14-48-108,-3 1 0,-3 1 0,-4-1 0,-3 0 0,-12 74 0,-11-2-96,-7-2 0,-57 161-1,-131 274 7,63-178 44,83-190 879,-81 366-1,134-462-975,6 2 0,4 0 0,6 0 1,17 233-1,-6-308-186,1 0 0,3 0 0,1 0 0,2-1 0,2-1 0,2 0 1,1-1-1,2-1 0,2-1 0,1 0 0,2-2 0,1 0 0,2-2 0,1-1 0,2-2 0,1 0 1,1-2-1,1-1 0,49 29 0,-17-23 24,2-2 0,135 43 0,-9-5 158,-172-61-52,-1 1 0,0 1-1,-1 1 1,0 0 0,0 1-1,-1 1 1,-1 1-1,0 1 1,-1 0 0,0 1-1,-2 0 1,0 2 0,0 0-1,-2 0 1,0 1 0,-2 0-1,0 1 1,-1 0-1,-1 1 1,0 0 0,4 26-1,2 20 145,-4 0-1,3 94 1,-13 141 187,-2-182-319,-1 23-85,3 168 225,4-247-530,2 1 1,28 115 0,144 419-1838,-130-445 2119,271 684 297,-289-766-29,-3 1 1,-4 1 0,-2 1 0,12 99-1,-28-131-82,-2 0 1,-2 1-1,-1 0 0,-3-1 0,-2 0 0,-1 0 0,-2 0 0,-3-1 0,-17 50 0,0-26 243,-3-1-1,-2-1 0,-3-2 1,-3-1-1,-3-2 0,-2-2 1,-2-2-1,-3-2 0,-2-2 1,-2-2-1,-79 54 0,34-36-176,-3-4-1,-3-4 0,-3-5 1,-1-5-1,-3-5 0,-121 32 1,-72 7-1966,102-34-5551,111-30-617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47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1 453 10186,'196'-29'6338,"-14"1"-5016,142-3-918,0 13 0,522 40 0,-745-14-395,1117 66 14,-441-93 393,1-32 1529,28-2 29,-196 24-600,1216-77-298,61-65-675,-1832 166-281,199-11 370,-202 15-420,-1 3 1,95 15 0,-121-11-145,1 2 1,-1 1-1,0 1 1,40 22 0,-36-16-3281,62 22 1,-37-27-5140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3:33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3301 67 8456,'-281'-48'-1905,"161"37"2173,0 5 0,0 5 0,-180 22 0,137-2-117,-492 78 317,597-84-467,1 3 0,0 3-1,1 2 1,1 2-1,1 3 1,-74 47-1,51-19-174,2 2-1,3 4 1,-91 95-1,-153 203-453,246-267 722,4 3 0,-63 119-1,109-176-63,3 2-1,1-1 0,1 2 0,-14 65 1,25-87-23,1 1 0,1 0 0,0 0 1,2 0-1,0 0 0,1 0 0,1-1 0,0 1 1,2 0-1,0-1 0,1 1 0,12 26 1,4-4-12,2-1-1,2-1 1,2-1 0,1-2 0,1 0 0,64 57-1,-29-37 1,2-4-1,136 82 1,-101-79 14,3-5 0,2-4 0,118 34 0,344 72 43,-431-119-50,276 61 27,5-18 1,754 38-1,-276-96 405,-166-5-262,176-4-94,-3-60 104,-446-5-140,870-225-1,-1191 239-26,-1-5 0,157-80-1,-220 90 31,-1-4-1,-3-2 1,-1-3 0,-3-3-1,82-81 1,-126 110-34,-1-1 0,-1-1 0,-1 0 0,-1-2 0,-1 0 0,-2 0 0,0-1 0,-1-1 0,13-43 1,-21 52 26,0 0 1,-1 0 0,-1 0-1,0 0 1,-1-1 0,-1 1-1,-1 0 1,-1-1 0,0 1-1,-1 0 1,0 0 0,-2 0-1,0 1 1,-1-1 0,-1 1-1,-14-25 1,0 8 129,-2 1-1,-1 1 0,-1 1 1,-2 2-1,-1 0 1,-60-45-1,-210-120 218,264 173-307,-679-383 724,544 320-537,-2 7 1,-248-72-1,256 106-261,-318-40 0,-177 48 17,-812 95-6,-59 33-5,896-31-378,518-44 153,0 4 0,1 6 0,-151 59 0,207-62-1678,-98 58-1,89-41-1993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3:35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5318 178 10634,'-566'-108'-4262,"283"70"4782,0 13 0,-498 18 1,612 23-508,1 7 0,1 7 0,-251 80 0,-469 214 9,829-301-21,-49 20 1,-314 127 50,17 27 32,360-172-63,2 2 0,0 1 1,2 2-1,1 2 0,2 2 0,1 1 0,1 2 0,3 1 0,1 2 0,1 1 0,3 1 0,1 1 0,3 1 0,1 2 0,2 0 0,3 1 0,-22 89 0,31-96-49,1 0 0,3 0 0,1 0 0,2 0 0,6 68 0,-1-78 32,2 0 0,0 0 0,2 0-1,2-1 1,0-1 0,2 1 0,1-2 0,19 30 0,-5-18-13,2-1 1,1-1-1,3-1 1,0-2-1,2-1 1,2-2-1,58 38 0,304 158-70,-353-203 77,502 236 0,-406-205-4,1-5-1,152 30 1,-87-41-7,359 21 1,220-43 50,-453-15-35,572 25 215,183 2-206,-3-81-12,-131-79 51,-203 23 57,3 41 149,17 56-115,-45 3-29,-6-58 171,-625 49-295,0-3-1,-1-5 1,121-49-1,-168 54 28,-1-2 0,0-2 0,-2-2-1,-1-2 1,-2-2 0,0-2 0,70-71-1,-101 91-2,-1-1 0,0-1 0,0 0 0,-2 0 0,1-1 0,-2 0 0,0 0 1,-1-1-1,-1 0 0,0 0 0,3-18 0,-4 6 33,-2-1 0,0 1 0,-2 0 0,-1 0 0,-8-51 0,4 51-13,-1 1 0,-2 1 0,0 0 0,-2 0 0,-1 0 0,-1 1 0,-23-36 0,13 29 19,-2 1 0,-1 1 1,-1 1-1,-52-44 1,8 19 1,-2 3 0,-3 3-1,-1 4 1,-86-36 0,-42-8-6,-4 9-1,-378-90 0,-457-8 163,-386 51-147,-5 118-72,937 40-98,1 20 0,-745 179 1,1028-175-147,-306 124 1,403-130-541,3 5 1,3 5-1,2 4 0,-109 87 0,23 12-1871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1:53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3273 390 5733,'-1214'46'3823,"1064"-37"-3807,35-2 435,-170 35 0,218-27-113,2 3-1,0 2 1,-120 58 0,104-34-177,3 3 1,2 3 0,2 4-1,3 3 1,-72 74 0,61-47-114,5 4 0,3 3 1,-95 156-1,135-190-37,2 2-1,3 2 0,-34 102 0,52-127-5,1 0 0,3 1 0,0 0 0,3 0 0,1 1 0,2-1-1,6 75 1,1-82 4,1-1 0,1 0 0,2 0 0,0-1 0,2 0 0,1 0 0,2-2 0,32 47-1,-1-13 30,2-2-1,77 72 1,-69-79-5,1-2 1,3-3 0,2-2 0,2-3 0,1-3 0,72 30 0,-52-33-2,2-4 1,1-3 0,1-5-1,146 20 1,243-10 83,3-39-35,210-35-45,-305 14-29,1915-184 52,-410-69-16,-835 92 180,-869 142-210,-2-8 1,-2-8 0,266-131-1,-412 175 46,-2-2 0,60-43 1,-86 56 27,0-1 0,-1 1 1,0-1-1,0-1 0,-1 1 1,0-1-1,0-1 0,-1 1 1,0-1-1,-1 0 0,0-1 1,-1 1-1,0-1 0,-1 0 1,3-12-1,-4-3 18,0-1 0,-2 1 1,-1 0-1,-1-1 0,-1 1 0,-2 0 1,0 1-1,-2-1 0,-1 1 0,0 0 1,-17-30-1,-2 1-68,-2 2-1,-2 1 1,-74-90-1,49 77 226,-2 3 0,-4 2-1,-1 3 1,-98-65-1,58 54-113,-3 5-1,-161-69 1,-249-56-17,-5 42 245,-636-97-200,779 192-106,-423-2-1,-621 84-1,4 88-55,415 36-546,829-114-525,2 7 1,2 8 0,-270 131 0,145-25-1570,-9 20-1414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4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1477 17745,'9'-17'523,"128"-250"1844,112-236-325,-236 473-1963,118-278-28,-100 225 445,35-153 0,-61 205 1073,-5 31-1511,-1 0 0,1 0 0,0 0 0,0 0 0,0 0 0,0 0 1,0 0-1,0 0 0,0 0 0,0 0 0,0 0 0,0 0 0,-1 0 1,1 0-1,0 0 0,0 0 0,0 0 0,0 0 0,0 0 0,0 0 1,0 0-1,0 0 0,0 0 0,0 0 0,0-1 0,0 1 0,0 0 1,0 0-1,0 0 0,-1 0 0,1 0 0,0 0 0,0 0 0,0 0 1,0 0-1,0 0 0,0-1 0,0 1 0,0 0 0,-14 44 1482,3 13-1216,1 1 1,-2 82-1,12 118-85,2-211-524,2-1-1,2 0 1,2 0 0,2 0 0,2-1-1,34 83 1,-42-120 352,-2-3-761,1 1 1,-1-1 0,0 1-1,0 0 1,-1-1-1,1 8 1,-2-12 490,0 0 0,0 0 0,0 0 0,0 0-1,-1 0 1,1 0 0,0 0 0,-1 0 0,1-1 0,0 1 0,-1 0-1,1 0 1,-1 0 0,0 0 0,1-1 0,-1 1 0,0 0 0,1 0-1,-1-1 1,0 1 0,0-1 0,1 1 0,-1-1 0,0 1 0,0-1-1,0 1 1,0-1 0,0 0 0,0 1 0,0-1 0,0 0 0,0 0 0,1 0-1,-1 0 1,0 0 0,0 0 0,0 0 0,0 0 0,0 0 0,0 0-1,0 0 1,-2-1 0,-27-2-5338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5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1 8168,'0'0'17067,"-1"8"-15968,-4 59-81,-4 0-1,-2-1 0,-22 67 1,-21 130 1345,54-262-2363,-1 41 0,1-42 0,0 1 0,0-1 0,0 1 0,0-1 0,0 1 0,0-1 0,0 1 0,0 0 0,0-1 0,0 1 0,1-1 0,-1 1 0,0-1 0,0 1 0,1-1 0,-1 1 0,0-1 0,0 1 0,1-1 0,-1 0 0,1 1 0,-1-1 0,0 1 0,1-1 0,-1 0 0,1 0 0,-1 1 0,1-1 0,-1 0 0,1 0 0,-1 1 0,1-1 0,-1 0 0,1 0 0,-1 0 0,1 0 0,0 0 0,-1 0 0,1 0 0,-1 0 0,1 0 0,-1 0 0,1 0 0,-1 0 0,1 0 0,-1 0 0,1 0 0,0-1 0,-1 1 0,1 0 0,-1 0 0,0-1 0,1 1 0,-1 0 0,1-1 0,-1 1 0,1 0 0,-1-1 0,0 1 0,1-1 0,-1 1 0,0-1 0,1 1 0,-1-1 0,5-5-540,0 1 0,0-1 0,-1 0 0,0 0 0,0 0 0,5-12 0,22-31-3954,-4 21-3023,-13 13 1623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5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128 315 4164,'0'0'7911,"-67"-44"-4099,41 29 32,8 7-801,6 0-897,7-1-353,5-2-415,8-6-866,17-3-288,14-4-96,12-1-128,8 0-96,9-3-1697,-2 1-1987,-2 1-2530,-6-1-6374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5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73 3555,'1'-8'11419,"-5"-35"-5895,4 42-5424,0 0 0,0 0 0,0 0 0,-1 0 0,1 0 0,-1 0 0,1 0 0,0 0 0,-1 0 0,0 0 0,1 0 0,-1 1 0,1-1 0,-1 0 0,0 0 0,0 1 1,1-1-1,-1 0 0,0 1 0,0-1 0,0 1 0,0-1 0,0 1 0,0 0 0,0-1 0,0 1 0,0 0 0,0-1 0,0 1 0,0 0 0,0 0 0,0 0 0,0 0 0,0 0 0,0 0 1,0 0-1,0 0 0,0 1 0,0-1 0,0 0 0,0 1 0,0-1 0,0 1 0,0-1 0,0 1 0,1-1 0,-1 1 0,0-1 0,0 1 0,0 0 0,1-1 0,-2 2 0,-5 4 103,0 0 0,1 1-1,0 0 1,0 0-1,0 0 1,1 0-1,0 1 1,-7 14-1,-28 72 132,33-75-318,-19 54 43,24-66-60,1-1 0,0 1-1,0-1 1,0 1 0,1-1 0,-1 1 0,2-1-1,1 13 1,-2-17 0,1-1 0,0 0 0,0 0 0,-1 0 0,1 0 0,0 0 0,0 0 0,0 0 0,0 0 0,1 0 0,-1 0 0,0-1 0,0 1 0,0 0 0,1-1 0,-1 1 0,0-1 0,1 1 0,-1-1 1,0 0-1,1 1 0,-1-1 0,0 0 0,1 0 0,-1 0 0,1 0 0,1-1 0,42-4-9,-17-4-103,-1-1 1,0-1-1,45-25 0,-46 21-12,0 2 1,1 1-1,46-14 0,-72 26 137,0-1 1,0 0 0,1 1 0,-1 0-1,1-1 1,-1 1 0,0 0 0,1 0-1,-1 0 1,1 0 0,-1 0 0,0 0 0,1 0-1,-1 0 1,1 0 0,-1 1 0,0-1-1,1 0 1,-1 1 0,0 0 0,1-1-1,-1 1 1,0 0 0,0-1 0,0 1-1,0 0 1,2 1 0,-3 0 31,1 0 1,-1 0 0,1-1-1,-1 1 1,0 0-1,0 0 1,0 0-1,0 0 1,0 0-1,0 0 1,0 0-1,0 0 1,-1 0-1,1-1 1,-1 1-1,-1 3 1,-4 8 302,0 0 0,0 0 1,-1-1-1,-12 15 0,-5 2 65,-2 0 0,-1-2 0,0 0 0,-2-2-1,-2-2 1,-32 21 0,55-39-388,1-1 1,-1 0-1,0-1 0,-13 5 0,20-8-36,1 1-1,-1-1 0,0 0 0,0 1 0,0-1 0,0 0 0,0 0 0,0 0 0,0 0 0,0 0 0,0 0 0,0 0 0,0 0 1,0 0-1,0 0 0,0 0 0,0-1 0,0 1 0,0 0 0,0-1 0,0 1 0,0-1 0,0 1 0,1-1 0,-1 1 1,0-1-1,0 1 0,0-1 0,1 0 0,-1 0 0,0 1 0,1-1 0,-1 0 0,1 0 0,-1 0 0,1 0 0,-1 0 0,1 1 1,0-1-1,-1 0 0,1 0 0,0 0 0,0 0 0,0 0 0,0 0 0,0-2 0,0-69-9329,7 28-1778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6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65 316 6086,'3'-12'1802,"1"-7"387,-1-1 0,-1 1 0,0-1 0,-2 1 0,0-1 0,-3-23 0,3 42-2074,0 0-1,0 0 1,-1 0-1,1 0 1,0 0-1,-1 0 1,1 0-1,0 0 1,-1 0-1,1 0 1,-1 0-1,1 0 1,-1 0-1,0 1 1,1-1-1,-1 0 1,0 0-1,0 1 1,0-1-1,1 0 1,-1 1-1,0-1 1,0 1-1,0-1 1,0 1-1,0 0 1,0-1-1,0 1 1,0 0-1,0 0 1,0-1-1,0 1 1,0 0-1,0 0 1,0 0-1,0 0 1,0 0-1,-2 1 1,1 0-42,0-1 0,0 1 0,0 0 0,0 0 0,1 0 0,-1 0 1,0 0-1,0 0 0,0 1 0,1-1 0,-1 1 0,1-1 0,-1 1 0,1-1 0,0 1 1,0 0-1,-2 3 0,0 0-66,1 1 0,0 0 0,0 0 0,1 0 0,-1 0 0,1 0 0,0 0 0,1 0 0,0 0 0,0 1 0,0-1 0,2 9 0,-2-14-6,1-1 1,-1 0 0,1 1-1,0-1 1,-1 0 0,1 1 0,-1-1-1,1 0 1,0 0 0,-1 0 0,1 0-1,-1 1 1,1-1 0,0 0-1,-1 0 1,1 0 0,0 0 0,-1 0-1,1-1 1,-1 1 0,1 0-1,0 0 1,-1 0 0,1 0 0,0-1-1,-1 1 1,1 0 0,-1-1 0,1 1-1,-1 0 1,1-1 0,0 0-1,19-12 83,-19 12-80,0 0-14,1 0 1,-1 0-1,1-1 1,0 1-1,0 0 1,0 1-1,-1-1 1,1 0-1,0 0 1,0 1-1,0-1 1,0 1-1,0 0 1,0-1-1,0 1 1,0 0-1,1 0 1,-1 0-1,0 1 1,0-1-1,0 0 1,0 1-1,0 0 1,0-1-1,-1 1 1,1 0 0,0 0-1,0 0 1,0 0-1,-1 0 1,1 0-1,0 1 1,-1-1-1,1 0 1,-1 1-1,0-1 1,1 1-1,1 3 1,4 6-24,1 1 0,-2-1 0,0 1 0,7 21 0,-11-28 44,26 72 244,-4 1 0,-3 1 0,-4 1-1,-3 0 1,-3 1 0,-1 118 0,-10-191-139,0 0 1,-1 0 0,0-1-1,0 1 1,-1-1 0,0 1-1,-1-1 1,1 0 0,-1 1-1,0-1 1,-7 10 0,8-14-88,0-1 0,0 1 0,-1-1 1,1 0-1,0 0 0,-1 0 1,0 0-1,1 0 0,-1 0 1,0 0-1,0-1 0,0 0 1,0 0-1,0 1 0,0-2 1,0 1-1,-1 0 0,1-1 1,0 1-1,0-1 0,-1 0 0,1 0 1,0 0-1,0-1 0,-1 1 1,1-1-1,0 1 0,0-1 1,-5-2-1,1 0-29,1-1 0,0 1 0,0-1 0,0 0 0,0 0 0,1 0 0,-1-1 0,1 0 0,0 0 0,1 0 0,-1-1 0,1 0 0,0 0 0,1 0 0,-1 0 0,1 0 0,0-1 0,1 1 0,0-1 0,-3-9 0,1-1 0,1 0 0,0 1 0,1-1 0,1 0 0,1 0 0,0 0 0,4-26 0,0 21 0,2 0 0,0 0 0,2 1 0,18-37 0,52-79 0,-56 100 0,-7 11-2,54-90-85,98-125 0,-167 241 87,0-1 1,0 1-1,0 0 0,1-1 1,-1 1-1,0 0 0,0-1 1,0 1-1,1-1 1,-1 1-1,0 0 0,1 0 1,-1-1-1,0 1 0,1 0 1,-1 0-1,0-1 1,1 1-1,-1 0 0,0 0 1,1 0-1,-1-1 0,1 1 1,-1 0-1,0 0 1,1 0-1,-1 0 0,1 0 1,-1 0-1,0 0 0,1 0 1,-1 0-1,1 0 1,-1 0-1,0 0 0,1 0 1,-1 0-1,1 1 0,-1-1 1,0 0-1,1 0 1,0 1-1,5 22 47,-5 51 54,-2-57-89,1-12-12,0 1 0,0 0 0,0 0 0,0 0 0,1 0 0,0 0 0,3 10 0,-4-15 0,1 0 0,-1-1 0,0 1 0,1-1 0,-1 1 0,0-1 0,1 1 0,-1-1 0,1 1 0,-1-1 0,1 1 0,-1-1 0,1 1 0,-1-1 0,1 0 0,0 1 0,-1-1 0,1 0 0,-1 1 0,1-1 0,0 0 0,-1 0 0,1 0 0,0 0 0,1 0 0,0 0 0,0 0 0,0-1 0,0 0 0,0 1 0,0-1 0,0 0 0,0 0 0,0 0 0,0 0 0,0 0 0,0-1 0,2-1 0,18-17 0,-1-1 0,-1-1 0,0 0 0,16-28 0,40-44 0,-49 72 0,-26 21 0,-1 1 0,1 0 0,-1 0 0,0-1 0,1 1 0,-1 0 0,1 0 0,-1 0 0,1-1 0,-1 1 0,1 0 0,-1 0 0,1 0 0,-1 0 0,1 0 0,0 0 0,-1 0 0,1 0 0,-1 0 0,1 0 0,-1 1 0,1-1 0,-1 0 0,1 0 0,-1 0 0,1 1 0,-1-1 0,0 0 0,1 0 0,-1 1 0,1-1 0,-1 0 0,0 1 0,1-1 0,-1 1 0,0-1 0,1 0 0,-1 1 0,0-1 0,1 1 0,-1-1 0,0 1 0,0-1 0,0 1 0,0-1 0,1 1 0,-1-1 0,0 1 0,0-1 0,0 1 0,0-1 0,0 1 0,0-1 0,0 1 0,0-1 0,-1 1 0,1 0 0,0 0 0,0 190 0,0-191 0,0 1 0,0-1 0,0 0 0,0 0 0,0 1 0,0-1 0,0 0 0,0 0 0,0 1 0,0-1 0,0 0 0,0 1 0,0-1 0,0 0 0,0 0 0,0 1 0,0-1 0,0 0 0,0 0 0,0 1 0,0-1 0,1 0 0,-1 0 0,0 0 0,0 1 0,0-1 0,0 0 0,1 0 0,-1 0 0,0 1 0,0-1 0,0 0 0,1 0 0,-1 0 0,0 0 0,0 0 0,1 1 0,-1-1 0,0 0 0,0 0 0,1 0 0,-1 0 0,0 0 0,0 0 0,1 0 0,-1 0 0,14-10 0,9-18 0,12-30 0,-22 35 0,1-1 0,1 2 0,1 0 0,37-39 0,-52 60 0,0 0 0,0 0 0,0 0 0,0 0 0,0 0 0,0 0 0,1 0 0,-1 0 0,0 1 0,1-1 0,-1 1 0,0-1 0,1 1 0,-1-1 0,1 1 0,-1 0 0,0-1 0,1 1 0,-1 0 0,1 0 0,1 0 0,-2 1 0,0 0 0,0-1 0,0 1 0,0 0 0,0 0 0,0-1 0,-1 1 0,1 0 0,0 0 0,0 0 0,-1 0 0,1 0 0,0 0 0,-1 0 0,1 0 0,-1 0 0,1 1 0,-1-1 0,0 0 0,1 1 0,1 12 0,0 0 0,-1 1 0,-1 23 0,0-12 0,0-24-96,0 1 0,1-1 1,-1 0-1,1 0 0,-1 0 0,1 0 0,0 0 1,0 1-1,0-1 0,0-1 0,0 1 0,0 0 0,1 0 1,-1 0-1,0-1 0,1 1 0,0 0 0,1 0 1,-2-1-137,1 0 1,-1-1 0,0 1 0,0-1-1,1 1 1,-1-1 0,1 0-1,-1 0 1,0 1 0,1-1 0,-1 0-1,1 0 1,-1 0 0,0-1 0,1 1-1,-1 0 1,1 0 0,-1-1-1,0 1 1,1-1 0,-1 1 0,0-1-1,0 0 1,1 1 0,-1-1 0,0 0-1,0 0 1,0 0 0,0 0-1,1-1 1,14-16-13456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7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1 108 18129,'0'0'3921,"0"11"-2386,1 11-1049,0-1 0,2 0-1,1 0 1,0 0 0,2 0 0,0-1 0,2 1-1,12 24 1,-19-42-455,0-1 0,0 0 0,0 0 0,0 0 0,0 0 0,1 0 0,-1 0 0,1 0 0,0-1 0,-1 1 0,1 0 0,0-1 1,0 1-1,0-1 0,0 0 0,0 0 0,0 0 0,0 0 0,0 0 0,1 0 0,-1 0 0,4 0 0,-3-1 55,0-1 1,0 1 0,-1-1-1,1 0 1,0 0 0,-1 0-1,1 0 1,-1 0 0,1-1-1,-1 1 1,1-1-1,-1 1 1,0-1 0,0 0-1,0 0 1,2-3 0,10-12 421,-2 0 0,0-1 1,-1-1-1,9-19 0,-14 25-426,90-181-82,-95 193 0,-1 0 0,1 0 0,-1-1 0,1 1 0,0 0 0,0 0 0,0 0 0,-1 0 0,1 0 0,0 0 0,0 0 0,0 0 0,1 0 0,-1 0 0,0 0 0,0 1 0,0-1 0,0 1 0,3-2 0,-4 3 0,1-1 0,0 0 0,0 1 0,-1-1 0,1 0 0,-1 1 0,1-1 0,0 1 0,-1-1 0,1 1 0,-1-1 0,1 1 0,-1 0 0,1-1 0,-1 1 0,0 0 0,1-1 0,-1 1 0,0 0 0,1-1 0,-1 1 0,0 0 0,0-1 0,0 2 0,8 61 0,-8-56 0,2 65 0,-2-37 0,8 55 0,-8-88 0,0 0 0,0 0 0,1 0 0,-1 0 0,1 0 0,-1 0 0,1 0 0,0 0 0,-1 0 0,1-1 0,0 1 0,0 0 0,1 0 0,-1-1 0,0 1 0,1-1 0,1 3 0,-2-4 0,0 0 0,0 1 0,0-1 0,0 0 0,0 0 0,0 0 0,0 0 0,0 0 0,0 0 0,0 0 0,0 0 0,0 0 0,0 0 0,0 0 0,0-1 0,0 1 0,0 0 0,0-1 0,0 1 0,0-1 0,0 1 0,0-1 0,1 0 0,5-5 0,-1 0 0,0 0 0,0 0 0,0 0 0,-1-1 0,6-10 0,127-218 0,-116 208 0,-22 27 0,1 0 0,-1-1 0,0 1 0,1 0 0,-1-1 0,0 1 0,1 0 0,-1 0 0,0-1 0,1 1 0,-1 0 0,0 0 0,1 0 0,-1-1 0,1 1 0,-1 0 0,1 0 0,-1 0 0,0 0 0,1 0 0,-1 0 0,1 0 0,-1 0 0,1 0 0,-1 0 0,1 0 0,-1 0 0,0 0 0,1 0 0,-1 1 0,1-1 0,-1 0 0,1 0 0,-1 0 0,0 1 0,1-1 0,-1 0 0,0 0 0,1 1 0,-1-1 0,0 0 0,1 1 0,-1-1 0,0 0 0,0 1 0,1-1 0,-1 0 0,0 1 0,0-1 0,0 1 0,0-1 0,1 1 0,-1-1 0,0 0 0,0 1 0,0-1 0,0 1 0,0-1 0,0 1 0,0-1 0,0 1 0,0-1 0,0 0 0,0 1 0,-1-1 0,1 1 0,0 51 66,-1-41-127,0 0 0,1 0 0,1 0 1,0 0-1,3 15 0,-4-25-107,1 0-1,-1-1 1,0 1 0,0 0-1,1 0 1,-1-1 0,0 1 0,1 0-1,-1-1 1,0 1 0,1 0-1,-1-1 1,1 1 0,-1-1-1,1 1 1,0-1 0,-1 1-1,1-1 1,-1 1 0,1-1-1,0 1 1,0-1 0,-1 0-1,1 1 1,0-1 0,-1 0 0,1 0-1,0 0 1,0 0 0,0 0-1,-1 1 1,1-1 0,0 0-1,0-1 1,-1 1 0,1 0-1,0 0 1,0 0 0,-1 0-1,1-1 1,0 1 0,0 0 0,-1-1-1,1 1 1,0 0 0,-1-1-1,2 0 1,27-25-8574,-6-6-4214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7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19 113 6022,'0'0'17937,"-3"10"-15412,-11 33-1025,13-42-1448,1 0 1,0 0 0,0 1 0,0-1-1,-1 0 1,1 0 0,0 0-1,0 0 1,0 0 0,1 0-1,-1 0 1,0 0 0,0 0-1,0 0 1,1 0 0,-1 0-1,1 0 1,-1 0 0,1 0 0,-1 0-1,1 0 1,-1 0 0,1 0-1,0 0 1,0-1 0,-1 1-1,1 0 1,0 0 0,0-1-1,0 1 1,0-1 0,0 1-1,0-1 1,0 1 0,0-1 0,0 1-1,0-1 1,0 0 0,0 0-1,0 1 1,0-1 0,0 0-1,0 0 1,0 0 0,0 0-1,0 0 1,0-1 0,1 1-1,-1 0 1,1-1 0,4 1 131,0-1 0,0 0 0,0 0 0,0-1 0,0 0 0,-1 0-1,8-3 1,-7 1-158,-1-1 0,0 0 0,-1 0 1,1 0-1,-1 0 0,0 0 0,0-1 0,-1 0 0,1 0 0,-1 0 0,-1 0 0,1 0 0,-1-1 0,0 1 0,0-1 0,-1 0 0,0 1 0,0-1 0,-1 0 0,0 0 0,0 0 0,0 1 0,-3-13 0,3 18-26,0 0 0,0-1 0,-1 1 0,1-1 0,0 1 0,-1-1 0,1 1 0,-1 0 0,0-1 0,1 1 0,-1 0 0,0 0 0,0-1 0,1 1 0,-1 0 0,0 0 0,0 0 0,-1 0 0,0-1 0,1 2 0,0 0 0,0-1 0,0 1 0,0 0 0,0 0 0,0 0 0,0 0 0,0 0 0,0 0 0,0 0 0,0 0 0,0 0 0,0 0 0,0 1 0,0-1 0,0 0 0,1 1 0,-1-1 0,0 1 0,-2 0 0,0 2 0,-1 0 0,0-1 0,1 1 0,0 1 0,0-1 0,0 1 0,0-1 0,0 1 0,1 0 0,-4 6 0,-2 11-54,1-1 0,1 2 0,1-1 0,1 1 0,1-1 0,1 1 1,0 0-1,2 0 0,3 29 0,-3-48-105,0-1 1,0 1-1,1-1 1,-1 1-1,1-1 1,-1 0-1,1 1 1,0-1-1,0 0 1,0 1-1,0-1 0,1 0 1,-1 0-1,0 0 1,1 0-1,0 0 1,-1 0-1,1-1 1,0 1-1,0-1 1,0 1-1,0-1 1,0 1-1,0-1 1,0 0-1,1 0 1,-1 0-1,0 0 0,0-1 1,1 1-1,-1-1 1,1 1-1,-1-1 1,5 0-1,-1 0-279,-1-1-1,0 0 0,0 0 1,0-1-1,0 1 1,0-1-1,0 0 0,0 0 1,0-1-1,-1 0 0,1 0 1,-1 0-1,1 0 1,-1 0-1,4-6 0,7-9-1108,-1 0 1,-1-1-1,-1-1 0,0 0 0,-2 0 0,0-1 1,10-35-1,6-29-3946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8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52 112 4612,'0'-19'2469,"1"12"-1298,-1-1 1,1 1-1,-2-1 0,1 0 1,-1 1-1,0-1 0,-1 1 1,1-1-1,-1 1 0,-4-8 1,6 14-1096,0 1 0,-1 0 0,1 0 0,0 0 0,0 0 0,0 0-1,0-1 1,0 1 0,0 0 0,-1 0 0,1 0 0,0 0 0,0 0 0,0 0 0,0 0 0,0 0 0,-1 0 0,1-1 0,0 1 0,0 0 0,0 0 0,-1 0 0,1 0 0,0 0 0,0 0 0,0 0 0,0 0 0,-1 0 0,1 0 0,0 0 0,0 0 0,0 1 0,0-1 0,-1 0 0,1 0 0,0 0 0,0 0 0,0 0 0,0 0 0,0 0 0,-1 0 0,1 0 0,0 1 0,0-1 0,0 0 0,0 0 0,0 0 0,0 0 0,0 0 0,-1 1 0,1-1 0,0 0 0,0 0 0,0 0 0,0 0 0,0 1 0,0-1 0,-5 13 1282,-3 16-988,2-1-1,1 1 1,1 1 0,1-1-1,2 1 1,1-1 0,6 45-1,-6-71-353,0-1-1,1 1 1,-1-1-1,1 1 0,-1-1 1,1 1-1,0-1 1,0 0-1,0 1 1,0-1-1,1 0 0,-1 0 1,0 0-1,1 0 1,0 0-1,-1 0 0,1 0 1,0 0-1,0-1 1,0 1-1,0-1 0,0 1 1,0-1-1,1 0 1,-1 0-1,0 0 0,1 0 1,-1 0-1,1 0 1,-1-1-1,1 1 0,-1-1 1,1 0-1,-1 0 1,1 0-1,0 0 0,2 0 1,8-3 90,0 0 0,-1-1 0,1 0 1,-1-1-1,21-10 0,-15 6-74,-17 8-33,0 1-1,0-1 1,0 0-1,0 1 1,0-1-1,0 1 1,0-1-1,0 1 1,0-1-1,0 1 1,0 0-1,0-1 1,0 1 0,0 0-1,1 0 1,-1 0-1,0 0 1,0 0-1,0 0 1,0 0-1,0 1 1,0-1-1,0 0 1,0 0 0,0 1-1,0-1 1,0 1-1,0-1 1,0 1-1,0 0 1,0-1-1,0 1 1,0 0-1,0-1 1,0 1-1,-1 0 1,1 0 0,0 0-1,-1 0 1,1 0-1,-1 0 1,1 0-1,0 1 1,0 5 31,0 0 1,0-1 0,0 1-1,-1 0 1,0 0 0,-1 8-1,0 5 242,0 12 86,0-20-258,0 0 0,1-1 0,3 23 0,-3-33-81,1-1-1,-1 0 1,0 0 0,1 1 0,-1-1 0,0 0 0,0 0-1,1 0 1,-1 0 0,0 1 0,1-1 0,-1 0 0,0 0 0,1 0-1,-1 0 1,0 0 0,1 0 0,-1 0 0,1 0 0,-1 0-1,0 0 1,1 0 0,-1 0 0,0 0 0,1 0 0,-1 0-1,0 0 1,1 0 0,-1-1 0,0 1 0,1 0 0,-1 0-1,0 0 1,1 0 0,-1-1 0,0 1 0,0 0 0,1 0-1,-1-1 1,0 1 0,0 0 0,0-1 0,1 1 0,-1 0-1,0-1 1,0 1 0,0 0 0,0-1 0,0 1 0,1 0-1,-1-1 1,13-17 507,1-9-506,-1-2 0,-1 1 0,-2-2 0,-1 1-1,-1-1 1,5-44 0,-13 77-20,-1 1 0,1-1 0,0 1 0,1-1 0,-1 1 0,1-1 0,-1 0 0,1 1 0,0-1 0,0 0 0,0 1 0,1-1 0,-1 0 0,1 0 0,0 0 0,0 0 0,0 0 0,0-1 0,0 1 0,1-1 0,-1 1 0,1-1 0,-1 0 0,1 0 0,4 3 0,-4-4 0,0 0 0,1 0 0,-1 0 0,0-1 0,1 1 0,-1-1 0,1 1 0,-1-1 0,1 0 0,-1-1 0,1 1 0,-1-1 0,0 1 0,1-1 0,-1 0 0,0 0 0,1 0 0,-1-1 0,0 1 0,0-1 0,0 0 0,0 0 0,0 0 0,-1 0 0,1 0 0,3-5 0,4-3 0,0 0 0,-1-1 0,0-1 0,-1 1 0,-1-1 0,0-1 0,0 1 0,-1-1 0,-1-1 0,0 1 0,-1-1 0,0 1 0,-1-1 0,2-25 0,-5 38 0,0 1 0,1 0 0,-1-1 0,0 1 0,0 0 0,0 0 0,0-1 0,0 1 0,0 0 0,0-1 0,1 1 0,-1 0 0,0-1 0,0 1 0,0 0 0,0-1 0,0 1 0,0 0 0,0 0 0,-1-1 0,1 1 0,0 0 0,0-1 0,0 1 0,0 0 0,0-1 0,0 1 0,-1 0 0,1 0 0,0-1 0,0 1 0,0 0 0,-1 0 0,1-1 0,0 1 0,0 0 0,-1 0 0,1 0 0,0 0 0,0-1 0,-1 1 0,1 0 0,-1 0 0,-4 5 0,5-5 0,-5 10 0,0 1 0,1-1 0,0 1 0,1 0 0,0-1 0,0 2 0,1-1 0,-1 17 0,1 11 0,3 45 0,0-79 0,0 1 0,1-1 0,-1 0 0,1 0 0,0 0 0,0 0 0,0 0 0,1 0 0,0-1 0,4 7 0,-6-10 0,0 0 0,0 1 0,0-1 0,-1 0 0,1 0 0,0 0 0,0 0 0,1 0 0,-1 0 0,0 0 0,0 0 0,0-1 0,1 1 0,-1 0 0,0-1 0,1 1 0,-1-1 0,0 1 0,1-1 0,-1 0 0,1 1 0,-1-1 0,0 0 0,1 0 0,-1 0 0,1 0 0,-1 0 0,1-1 0,-1 1 0,1 0 0,-1-1 0,0 1 0,1-1 0,-1 1 0,0-1 0,1 0 0,-1 1 0,0-1 0,0 0 0,0 0 0,0 0 0,0 0 0,2-2 0,0 0-311,-1-1-1,0 0 1,1 0 0,-1 0-1,-1 0 1,1-1 0,-1 1 0,1 0-1,-1-1 1,0 1 0,-1-1-1,1-6 1,-1-61-7416,0 63 6609,-4-52-7098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8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14478,'0'0'9705,"58"57"-9769,-24-45-1954,-2 0-1826,6-1-3683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8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1 10282,'0'0'19629,"-11"2"-18673,4 0-849,0 0 0,0 0 1,1 1-1,-1-1 1,1 2-1,0-1 0,0 1 1,0 0-1,0 0 0,0 0 1,1 1-1,0 0 1,0 0-1,0 0 0,1 1 1,-7 10-1,6-9-66,-20 35 11,24-39-53,0-1 0,0 0 0,0 0 0,0 1-1,0-1 1,0 1 0,1-1 0,-1 1 0,1-1 0,0 1 0,0-1 0,0 1-1,0-1 1,0 1 0,1 3 0,0-5 1,0 0 0,0 0 0,0-1 0,0 1 0,0 0 0,0 0 0,0-1 0,0 1 0,0-1 0,1 1 0,-1-1 0,0 1 0,0-1 0,0 0 0,1 0 0,-1 0 0,0 1 0,0-1 0,1 0 0,-1 0 0,0-1 0,2 1 0,29-3 0,-11-2-383,0-1 1,-1-1-1,33-15 1,-38 15 55,0 0 1,0 1-1,0 1 1,1 0-1,0 1 1,0 1-1,29-3 0,-44 6 319,0 1-1,1-1 0,-1 0 0,1 0 0,-1 0 1,0 1-1,1-1 0,-1 1 0,0-1 0,1 1 1,-1 0-1,0 0 0,0-1 0,1 1 0,-1 0 0,0 0 1,0 0-1,0 0 0,0 0 0,0 0 0,0 0 1,-1 1-1,1-1 0,0 0 0,-1 0 0,1 1 1,0-1-1,-1 0 0,0 1 0,1-1 0,-1 1 1,0-1-1,0 0 0,0 1 0,1-1 0,-2 1 1,1-1-1,0 1 0,0-1 0,0 0 0,-1 1 0,1 1 1,-2 4 275,1 1-1,-1-1 1,0 1 0,0-1 0,-1 0 0,-6 12 0,-5 4 112,0-2 0,-1 0 0,-1 0 0,-1-2 0,-1 0 0,-32 26 0,49-43-379,-1-1 0,0 1 1,0-1-1,0 0 0,0 1 0,0-1 0,-1 0 0,1 0 1,0 0-1,-1 0 0,1-1 0,0 1 0,-1-1 1,1 1-1,-1-1 0,1 0 0,-1 0 0,1 0 0,0 0 1,-1 0-1,-3-2 0,4 1-1,0 0 0,1 0 1,-1 0-1,0-1 0,1 1 0,-1-1 0,1 1 1,0-1-1,-1 0 0,1 1 0,0-1 0,0 0 1,0 0-1,0 0 0,0 0 0,1 0 0,-1 0 1,1 0-1,-1 0 0,1 0 0,-1 0 0,1-1 1,0 1-1,0-2 0,0-8-946,0 0 0,0 0 1,1 0-1,5-23 0,-3 24-944,1 0 0,0-1 0,1 1 1,0 1-1,7-11 0,16-22-10809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9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155 501 19699,'-9'1'4094,"2"1"-3714,-1-1-1,1 1 1,0 0-1,0 1 1,0 0 0,0 0-1,1 0 1,-1 1-1,1 0 1,0 1-1,0-1 1,0 1-1,1 0 1,-1 0 0,1 1-1,1-1 1,-1 1-1,1 1 1,-6 9-1,7-9-310,0-1 0,0 1 0,1 0 0,-1-1 0,2 1 0,-1 0 0,1 0-1,0 0 1,0 1 0,1-1 0,0 0 0,1 10 0,0-13-53,0-1 0,0 0 1,0 0-1,0 0 0,0 0 0,1 0 1,-1-1-1,1 1 0,0 0 0,-1-1 0,2 1 1,-1-1-1,0 1 0,0-1 0,1 0 1,-1 0-1,1 0 0,-1 0 0,1-1 1,0 1-1,0-1 0,0 1 0,0-1 1,0 0-1,0 0 0,0 0 0,0-1 1,0 1-1,4-1 0,2 1-16,-1-1 0,1-1 0,0 1 0,-1-2 0,1 1 0,0-1 0,-1 0 0,1-1 0,-1 0 0,0 0 0,0-1 0,0 0 0,-1 0 0,1-1 0,-1 0 0,0 0 0,0-1 0,-1 0 0,0 0 0,0 0 0,6-9 0,7-10 0,0 0 0,-2-1 0,-2-1 0,22-48 0,-19 32 0,-3 0 0,-1-1 0,-2 0 0,-2-1 0,-2-1 0,-2 1 0,0-50 0,-6 87 0,0-1 0,0 0 0,-1 1 0,0 0 0,-5-16 0,6 23 0,0 0 0,-1 0 0,1-1 0,-1 1 0,1 0 0,-1 0 0,0 0 0,1 0 0,-1 0 0,0 0 0,0 0 0,0 0 0,0 0 0,0 0 0,0 1 0,0-1 0,0 0 0,0 1 0,0-1 0,0 1 0,0-1 0,0 1 0,-1-1 0,1 1 0,0 0 0,0-1 0,0 1 0,-1 0 0,1 0 0,0 0 0,0 0 0,-1 0 0,1 0 0,0 0 0,0 1 0,-1-1 0,1 0 0,0 1 0,0-1 0,0 1 0,-1-1 0,1 1 0,0 0 0,0-1 0,0 1 0,0 0 0,0 0 0,-1 2 0,-9 6 0,0 0 0,0 1 0,1 0 0,1 1 0,0 0 0,0 1 0,-12 23 0,-43 94 0,59-118 0,1 0 0,0 0 0,0 1 0,1-1 0,-1 16 0,3-25 0,1 1 0,0-1 0,-1 1 0,1-1 0,1 1 0,-1-1 0,0 1 0,0-1 0,1 0 0,-1 1 0,1-1 0,0 0 0,0 1 0,0-1 0,0 0 0,0 0 0,1 0 0,-1 0 0,0 0 0,1 0 0,0 0 0,-1 0 0,1 0 0,0-1 0,0 1 0,0-1 0,0 0 0,0 1 0,0-1 0,0 0 0,4 1 0,7 1 0,0 0 0,0-1 0,0-1 0,0 0 0,25-1 0,-23-1 0,-1 1 0,1 1 0,0 0 0,18 4 0,-30-4 0,-1 0 0,0 1 0,1-1 0,-1 1 0,0-1 0,0 1 0,0-1 0,0 1 0,0 0 0,0 0 0,-1 0 0,1 0 0,-1 0 0,1 1 0,-1-1 0,0 0 0,0 1 0,0-1 0,0 1 0,0-1 0,0 1 0,-1-1 0,1 1 0,-1 0 0,0 3 0,2 13 0,-2 0 0,-1 30 0,-1-22 0,2-26-23,0 0 0,0-1 1,0 1-1,0 0 0,0 0 0,0-1 0,0 1 1,0 0-1,0-1 0,0 1 0,0 0 0,0-1 1,0 1-1,1 0 0,-1-1 0,0 1 0,1 0 1,-1-1-1,0 1 0,1 0 0,-1-1 0,1 1 1,0 0-1,9-9-1549,9-27-4231,-9 8-2610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9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1 145 23062,'0'0'7639,"9"3"-5893,5 1-1640,5 2-57,1-1 0,0-1 0,0 0 0,0-2-1,21 1 1,-37-3-51,0 0-1,0 0 1,0 0 0,0-1-1,1 0 1,-1 0-1,0 0 1,0 0 0,0 0-1,-1-1 1,1 0-1,0 0 1,-1 0 0,1 0-1,-1 0 1,1-1-1,-1 0 1,0 1 0,0-1-1,0 0 1,-1-1-1,1 1 1,-1 0 0,1-1-1,-1 0 1,0 1-1,-1-1 1,1 0 0,-1 0-1,1 0 1,-1 0-1,1-5 1,-2 5 2,1 1 0,0-1 0,-1 1 0,1-1 0,-1 1 0,0-1 0,0 1 0,-1-1 0,1 1 0,-1-1 0,0 1 0,1 0 0,-2-1 0,1 1 0,0 0 0,-1 0 0,1 0 0,-1-1 0,0 2 0,0-1 0,-4-5 0,3 6 0,0 0 0,0 0 0,0 1 0,0-1 0,0 1 0,-1 0 0,1 0 0,0 0 0,0 0 0,-1 0 0,1 1 0,-1-1 0,1 1 0,-1 0 0,1 0 0,0 1 0,-1-1 0,1 1 0,-1-1 0,1 1 0,0 0 0,-6 3 0,0 0 0,1 0 0,0 1 0,1-1 0,-1 2 0,1-1 0,0 1 0,0 0 0,0 1 0,1 0 0,0 0 0,1 0 0,-1 1 0,1-1 0,-4 11 0,3-8 0,1 1 0,0 0 0,0 0 0,1 1 0,1-1 0,0 1 0,1 0 0,0 0 0,1 0 0,0 17 0,1-25 5,0 0 0,1 0 0,0 0 0,0-1 0,0 1 0,0 0 0,0 0 0,1-1 0,0 1 0,0 0-1,0-1 1,0 0 0,0 1 0,1-1 0,0 0 0,-1 0 0,1-1 0,5 5 0,-1-3 5,-1 0-1,1 0 0,0-1 1,0 0-1,0-1 1,0 1-1,0-1 0,1-1 1,10 2-1,-2-1-103,0-1 0,0-1 0,0-1 0,0 0 0,0-1 0,0-1 0,-1 0-1,1-1 1,15-7 0,25-19-5319,-3-6-7351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6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 12011,'0'0'11782,"11"-8"-9988,2-1-1423,-1 1-1,1 1 1,1 0 0,0 0-1,0 1 1,0 1 0,0 1 0,25-6-1,-9 6 120,57-1 0,-81 5-470,0 0 0,0 0-1,1 1 1,-1 0 0,0 0 0,0 0 0,0 1 0,0 0 0,0 0-1,0 0 1,0 1 0,-1 0 0,1 0 0,-1 1 0,10 7 0,-13-8 9,0 0 1,0 0-1,0 0 1,0 0 0,-1 0-1,1 1 1,-1-1 0,0 0-1,0 1 1,0-1 0,0 1-1,-1-1 1,1 1-1,-1 0 1,0-1 0,0 1-1,-1 0 1,1-1 0,0 1-1,-1-1 1,0 1-1,0-1 1,0 1 0,-1-1-1,-1 5 1,-4 4 187,1 1 0,-1-2-1,-1 1 1,0-1 0,-11 12 0,-57 47 142,55-53-320,1 1-1,-21 24 1,72-41-39,36-14-99,94-33 1,-133 37-164,-16 5-458,39-14-3943,-20 0-4309,-15 4-2543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4:59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20403,'0'0'8488,"2"83"-7014,7-17-577,1 11-449,0 4-384,-1 0-32,2-9 32,0-10-352,1-13-609,2-15-128,1-9-705,1-14-992,-1-11-1506,-3 0-1922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0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0 488 20628,'0'0'7206,"90"-48"-5252,-28 2-256,15-9-833,8-7-609,6 2-192,-3 5 32,-8 7-416,-11 11-1058,-19 7-1536,-18 8-1122,-22 8-320,-10 4-1506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0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49 385 17232,'0'0'1954,"-49"-29"545,49 0-353,13-10-1602,26-6-192,14-6 353,13 1 64,4 5-513,8 7-192,3 11-608,-3 9-1827,-4 8-2593,-6 6-6247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1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4 202 11147,'-1'29'3168,"-1"-12"-1719,1 1 1,1 0 0,1 0-1,5 30 1,-5-44-1339,0-1 0,-1 0 0,2 1 0,-1-1 1,0 1-1,1-1 0,0 0 0,-1 0 0,1 0 1,0 0-1,1 0 0,-1 0 0,0-1 0,1 1 0,0-1 1,-1 0-1,1 1 0,0-1 0,0 0 0,1-1 1,-1 1-1,0-1 0,0 1 0,1-1 0,-1 0 0,1 0 1,-1 0-1,1-1 0,4 1 0,-1-1 1,0-1 1,0 0-1,1 0 0,-1 0 0,0-1 0,0 0 0,0-1 1,0 1-1,-1-1 0,1 0 0,-1-1 0,0 0 0,0 0 1,0 0-1,0-1 0,-1 0 0,10-10 0,4-6 29,-1 0 1,-1-1-1,19-34 0,-16 22 172,20-48 0,-34 68 233,0 0 0,-2 0-1,0 0 1,0 0 0,-1-1 0,1-23 0,-6 97-309,0-18-24,6 72 0,-4-103-200,2-1-1,-1 0 1,1 0-1,0-1 1,1 1-1,0 0 1,0-1-1,1 1 1,0-1-1,1 0 1,0-1-1,0 1 0,10 11 1,-13-17-13,0 0-1,-1-1 1,1 1-1,0-1 1,0 1-1,0-1 1,0 0-1,0 0 1,1 0-1,-1 0 1,0 0-1,0 0 1,1-1-1,-1 1 1,1-1-1,-1 1 1,0-1-1,1 0 1,-1 0-1,1 0 1,2-1-1,-2 0-10,1 0 0,-1 0 0,0-1 0,1 1 0,-1-1 0,0 0 0,0 0 0,0 0 0,0-1 0,-1 1 0,1-1 0,3-4 1,3-4-183,-2 0 1,1-1-1,-2 1 1,0-2 0,0 1-1,6-19 1,-6 9-1958,-2 0-1,0 0 1,-1-1 0,0-23-1,-2-38-7570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1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16560,'0'0'7751,"-3"13"-5909,-1 9-1478,0-1-1,2 2 1,1-1 0,1 0 0,0 0-1,6 33 1,17 44 259,63 166 0,-51-171-509,41 188 0,-102-340 371,-60-98 1,-85-87 1084,172 236-1522,11 3-31,24 4-26,-28 0 6,-7 0 3,79-2-2205,-64 1 934,0 0-1,0-2 1,0 0 0,0-1-1,21-8 1,13-11-6481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2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200 241 11179,'0'0'7986,"-11"-8"-3683,7 4-3974,-2-1 242,0 0 1,0 1-1,0-1 0,-1 1 1,-11-5-1,16 8-466,0 1-1,0-1 1,0 0-1,0 1 0,0-1 1,0 1-1,0 0 1,0-1-1,0 1 1,0 0-1,0 0 1,0 1-1,0-1 0,0 0 1,0 1-1,0-1 1,0 1-1,0 0 1,0-1-1,0 1 1,1 0-1,-1 0 1,0 0-1,0 0 0,1 1 1,-1-1-1,1 0 1,-1 1-1,1-1 1,-1 1-1,-1 3 1,-9 16 41,2 1 1,0 0-1,1 1 1,1-1-1,2 2 1,0-1 0,1 1-1,1 0 1,2 0-1,0 33 1,2-58-143,0 1 0,1 0 0,-1-1 0,0 1 0,1-1 0,-1 1 0,0 0 0,1-1 0,-1 1 0,1 0 0,-1 0 0,1-1 0,-1 1 0,1 0 0,-1 0 1,0-1-1,1 1 0,-1 0 0,1 0 0,0 0 0,-1 0 0,1 0 0,-1 0 0,1 0 0,-1 0 0,1 0 0,-1 0 0,1 0 0,-1 0 0,1 0 0,-1 1 0,1-1 0,-1 0 0,1 0 0,-1 1 0,0-1 1,1 0-1,-1 0 0,1 1 0,-1-1 0,0 0 0,1 1 0,-1-1 0,0 1 0,1-1 0,-1 0 0,0 1 0,1-1 0,-1 1 0,0-1 0,0 1 0,0-1 0,0 1 0,1-1 0,-1 1 0,0-1 0,0 1 0,0-1 1,0 1-1,0-1 0,0 1 0,0-1 0,0 1 0,0-1 0,-1 1 0,1-1 0,0 1 0,0-1 0,-1 2 0,29-33 247,0-10-237,-2-2 0,-2 0 0,33-86 1,-34 74-19,-16 49 4,-2 18 0,1 30 0,-6-33 0,2 4 0,-1 1 0,2-1 0,0 0 0,0 0 0,7 15 0,-9-26 0,0-1 0,0 1 0,0 0 0,0-1 0,0 1 0,0-1 0,0 1 0,0-1 0,1 1 0,-1-1 0,0 0 0,1 0 0,-1 0 0,1 0 0,0 0 0,-1 0 0,1 0 0,0 0 0,2 0 0,-2-1 0,1 0 0,-1 0 0,1-1 0,-1 1 0,1 0 0,-1-1 0,0 0 0,1 0 0,-1 1 0,0-1 0,1-1 0,-1 1 0,0 0 0,0 0 0,0-1 0,0 0 0,0 1 0,0-1 0,1-2 0,15-14 0,-1-1 0,-1-1 0,22-36 0,24-29 0,-62 85 0,0-1 0,1 1 0,-1-1 0,0 1 0,0 0 0,0-1 0,1 1 0,-1-1 0,0 1 0,1 0 0,-1-1 0,0 1 0,1 0 0,-1-1 0,1 1 0,-1 0 0,0 0 0,1-1 0,-1 1 0,1 0 0,-1 0 0,1 0 0,-1-1 0,1 1 0,-1 0 0,1 0 0,-1 0 0,1 0 0,-1 0 0,1 0 0,-1 0 0,1 0 0,-1 0 0,0 1 0,1-1 0,-1 0 0,1 0 0,-1 0 0,1 0 0,-1 1 0,1-1 0,-1 0 0,0 0 0,1 1 0,-1-1 0,1 0 0,-1 1 0,0-1 0,1 0 0,-1 1 0,0-1 0,0 1 0,1-1 0,-1 0 0,0 1 0,0-1 0,0 1 0,0-1 0,1 1 0,-1-1 0,0 1 0,0-1 0,0 1 0,0-1 0,0 1 0,0-1 0,0 1 0,4 45 0,-4-34 0,1 30 0,-2-31 0,1 0 0,0-1 0,1 1 0,0 0 0,4 11 0,-5-21 0,0-1 0,0 1 0,0-1 0,0 1 0,1 0 0,-1-1 0,0 1 0,0-1 0,1 1 0,-1-1 0,0 1 0,1-1 0,-1 1 0,1-1 0,-1 1 0,1-1 0,-1 0 0,1 1 0,-1-1 0,1 0 0,-1 1 0,1-1 0,-1 0 0,1 1 0,-1-1 0,1 0 0,0 0 0,-1 0 0,1 0 0,-1 0 0,1 0 0,0 0 0,-1 0 0,1 0 0,0 0 0,-1 0 0,1 0 0,-1 0 0,1 0 0,0 0 0,-1-1 0,1 1 0,-1 0 0,1 0 0,-1-1 0,1 1 0,-1 0 0,1-1 0,-1 1 0,1-1 0,-1 1 0,1-1 0,-1 1 0,1-1 0,23-27 0,-23 27 0,62-97 0,-41 61 0,2 1 0,2 1 0,34-37 0,-60 71 0,1 1 0,-1-1 0,1 1 0,-1-1 0,1 1 0,-1-1 0,1 1 0,-1-1 0,1 1 0,-1-1 0,1 1 0,0 0 0,-1-1 0,1 1 0,-1 0 0,1 0 0,0-1 0,-1 1 0,1 0 0,0 0 0,-1 0 0,1 0 0,0 0 0,0 0 0,-1 0 0,1 0 0,0 0 0,-1 0 0,2 1 0,7 18 0,-8 42 0,-1-50 0,0 1 0,-1-5 0,1 0 0,0 0 0,1 1 0,0-1 0,0 0 0,3 11 0,-4-17 0,1-1 0,-1 1 0,0 0 0,1-1 0,-1 1 0,0 0 0,1-1 0,-1 1 0,1-1 0,-1 1 0,1 0 0,0-1 0,-1 1 0,1-1 0,0 0 0,-1 1 0,1-1 0,0 0 0,-1 1 0,1-1 0,0 0 0,0 1 0,-1-1 0,1 0 0,0 0 0,0 0 0,2 0 0,-1-1 0,1 1 0,-1-1 0,1 0 0,-1 0 0,0 0 0,1 0 0,-1 0 0,0-1 0,0 1 0,0-1 0,3-2 0,4-4-753,-1 0 1,0-1-1,0 0 0,10-17 0,10-16-7687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3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207 197 5093,'0'0'13154,"-1"-10"-11126,0-3-1040,-1-10 47,2-2 4453,-3 25-5483,0 0 0,0 1 0,0 0 0,0-1 0,1 1 0,-1 1 0,0-1 0,1 0 0,-1 0 0,-2 3 0,2-3-44,-39 7 621,38-8-501,0 0-1,0 0 1,0 1 0,0-1 0,0 1 0,1 0-1,-1 0 1,0 1 0,0-1 0,1 1 0,-1 0 0,1 0-1,-1 0 1,-2 3 0,0 0-33,0 1 0,1 0 0,0 0 1,0 1-1,1 0 0,-1 0 0,2 0 0,-1 0 0,1 0 1,0 1-1,-4 15 0,4-9 3,1 0 1,0 1-1,0-1 0,2 1 1,1 24-1,-1-37-50,0 0 1,0 0-1,0 0 0,1 0 1,-1-1-1,0 1 0,1 0 1,-1 0-1,1-1 0,0 1 1,0 0-1,-1-1 0,1 1 1,0 0-1,0-1 0,1 1 1,-1-1-1,0 0 0,0 1 1,1-1-1,-1 0 0,1 0 1,-1 0-1,1 0 0,-1 0 1,1 0-1,0 0 0,-1 0 0,1-1 1,0 1-1,0-1 0,0 1 1,-1-1-1,1 0 0,0 0 1,0 0-1,0 0 0,0 0 1,2 0-1,2-1 24,0 0 1,0-1-1,-1 0 1,1 0-1,0 0 0,-1 0 1,0-1-1,1 0 1,-1 0-1,-1-1 0,8-4 1,8-12 151,-1-1 0,0 0 1,-1-1-1,-1-1 0,22-41 1,-29 46-83,-1-2 1,0 1 0,-2-1 0,0-1 0,-1 1 0,-1-1 0,-1 0 0,2-23 0,-7 34-96,-3 11 0,-1 9 0,-3 16 0,2 1 0,1 0 0,1 1 0,2-1 0,0 1 0,3 30 0,-1-50 0,0-4 0,0 0 0,0 0 0,1 0 0,-1 0 0,1 0 0,0 0 0,0 0 0,1 0 0,-1 0 0,1-1 0,0 1 0,0 0 0,0-1 0,5 7 0,-6-9 0,1 0 0,-1 0 0,1 0 0,0 0 0,-1 0 0,1 0 0,0 0 0,0 0 0,-1-1 0,1 1 0,0-1 0,0 1 0,0-1 0,0 0 0,0 0 0,0 0 0,0 0 0,0 0 0,-1 0 0,1 0 0,0-1 0,0 1 0,0-1 0,0 1 0,0-1 0,-1 0 0,1 0 0,0 0 0,-1 0 0,1 0 0,0 0 0,-1 0 0,0 0 0,3-3 0,4-3-323,-1 0 1,1 0-1,-1-1 1,-1-1-1,0 1 1,0-1-1,0 0 1,7-17-1,-6 9-1374,0 0 1,-1-1-1,-1 0 0,4-23 0,-3-10-12380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3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58 21268,'0'0'849,"0"-9"427,0-39 630,13 89-1036,-5 24 505,-3 0 0,-6 106 0,-1-60-786,0-54-342,3 56-5,0-102-226,0-1-1,1 1 1,0 0-1,1-1 1,0 1-1,1-1 1,9 20-1,-12-29-1,0 1-1,0-1 0,0 1 0,0-1 0,0 1 0,0-1 0,0 1 0,0-1 1,1 0-1,-1 0 0,0 0 0,1 1 0,-1-1 0,1-1 0,-1 1 0,1 0 1,0 0-1,-1-1 0,1 1 0,0-1 0,-1 1 0,1-1 0,3 1 0,-5-2 9,1 1 0,-1 0 0,0-1 0,1 1 0,-1-1 0,0 1 0,1-1-1,-1 1 1,0-1 0,1 1 0,-1-1 0,0 1 0,0-1 0,0 1 0,0-1 0,1 1-1,-1-1 1,0 0 0,0 1 0,0-1 0,0 1 0,0-1 0,0 1 0,0-1-1,-1 1 1,1-1 0,0 0 0,0 1 0,-1-2 0,-4-19 218,-6-1-225,-1 1 0,0-1-1,-2 2 1,-25-29 0,22 28-19,1 0 0,1-1 1,-20-36-1,35 58 4,0 0 0,0-1 0,0 1 0,0 0 0,0 0 0,0-1 0,-1 1 0,1 0 0,0 0 0,0-1 0,0 1 0,0 0 0,0-1 0,0 1 0,0 0 0,0 0 0,0-1 0,1 1 0,-1 0 0,0-1 0,0 1 0,0 0 0,0 0 0,0-1 0,0 1 0,0 0 0,1 0 0,-1 0 0,0-1 0,0 1 0,0 0 0,1 0 0,-1 0 0,0-1 0,0 1 0,0 0 0,1 0 0,-1 0 0,0 0 0,0 0 0,1-1 0,-1 1 0,0 0 0,1 0 0,-1 0 0,0 0 0,0 0 0,1 0 0,-1 0 0,0 0 0,1 0 0,-1 0 0,0 0 0,0 0 0,1 0 0,-1 1 0,0-1 0,0 0 0,1 0 0,-1 0 0,0 0 0,1 0 0,71 3-39,-54-1-37,0 0 0,0-2 0,0 0-1,0-1 1,0-1 0,0 0 0,0-1 0,-1-1-1,32-12 1,-34 9-46,-1-1 0,-1 0 0,0-1-1,0 0 1,-1-1 0,0 0 0,0-1-1,-1 0 1,-1-1 0,0 0 0,0-1 0,-2 0-1,1 0 1,-2-1 0,0 0 0,0-1-1,-1 1 1,4-18 0,-18 84 1129,3 1 1,2 93-1,3-116-906,1-24-101,-1 0 0,1 0 0,1 0 0,-1-1 0,1 1 0,2 6 0,-4-11 0,0 0 0,1 0 0,-1-1 0,0 1 0,0 0 0,1-1 0,-1 1 0,0 0 0,1-1 0,-1 1 0,1 0 0,-1-1 0,1 1 0,-1-1 0,1 1 0,-1-1 0,1 1 0,-1-1 0,1 1 0,0-1 0,-1 0 0,1 1 0,0-1 0,-1 0 0,1 1 0,0-1 0,0 0 0,-1 0 0,1 0 0,0 0 0,0 0 0,-1 0 0,1 0 0,0 0 0,0 0 0,-1 0 0,1 0 0,0 0 0,-1 0 0,1-1 0,0 1 0,0 0 0,-1-1 0,1 1 0,0 0 0,-1-1 0,1 1 0,-1-1 0,1 1 0,0-1 0,-1 1 0,1-1 0,-1 1 0,0-1 0,1 0 0,-1 1 0,1-1 0,-1 0 0,0 1 0,1-1 0,-1 0 0,4-6-250,1-1-1,-2 1 1,1-1-1,-1 1 1,0-1-1,-1 0 1,0 0-1,0 0 1,1-17-1,-2-78-5638,-1 88 4866,-4-55-7657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4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14606,'0'0'9000,"-32"66"-6597,32-39-1346,0-1-769,12-3-224,11 0-96,7-5-2146,3-5-1602,3-4-2914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4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49 17969,'-5'9'2285,"0"0"-1610,0 0 0,0 0-1,1 1 1,1-1 0,0 1 0,0 0 0,1-1 0,0 1 0,1 1-1,0-1 1,0 16 0,2-25-616,-1 0 0,1 0 0,-1 0 0,1 1 0,-1-1 0,1 0 0,0 0 0,0 0 0,-1 0 0,1 0 0,0 0 0,0 0-1,0-1 1,0 1 0,0 0 0,0 0 0,0-1 0,1 1 0,-1 0 0,0-1 0,0 0 0,0 1 0,1-1 0,-1 1 0,0-1 0,1 0 0,-1 0 0,0 0 0,0 0 0,1 0 0,-1 0-1,0 0 1,1 0 0,-1-1 0,0 1 0,0 0 0,1-1 0,-1 1 0,2-2 0,4 0 166,0 0 1,1-1-1,-1 0 1,0 0-1,9-7 0,11-12-11,0 0 0,33-39 0,3-2-151,-40 48-63,-23 15 0,1 0 0,-1 0 0,0 0 0,1 0 0,-1 0 0,1 0 0,-1 0 0,0 0 0,1 0 0,-1 0 0,1 0 0,-1 0 0,0 0 0,1 0 0,-1 0 0,0 1 0,1-1 0,-1 0 0,1 0 0,-1 0 0,0 1 0,1-1 0,-1 0 0,0 0 0,0 1 0,1-1 0,-1 0 0,0 1 0,0-1 0,1 0 0,-1 1 0,1 4 0,0 0 0,0-1 0,0 1 0,-1 0 0,0-1 0,0 1 0,-1 6 0,1 3 0,-11 168 0,11-180 0,-1 0 0,1 0 0,0-1 0,0 1 0,0 0 0,0-1 0,1 1 0,-1 0 0,0-1 0,1 1 0,-1 0 0,1-1 0,0 1 0,-1-1 0,1 1 0,0-1 0,0 1 0,0-1 0,0 0 0,0 1 0,0-1 0,0 0 0,1 0 0,-1 0 0,2 2 0,0-3 0,-1 1 0,0-1 0,1 0 0,-1 1 0,1-1 0,-1 0 0,0 0 0,1-1 0,-1 1 0,0 0 0,1-1 0,-1 1 0,0-1 0,1 0 0,2-2 0,12-5 0,-1-1 0,-1 0 0,24-19 0,-35 24 0,41-33 85,-33 25-167,1 1 1,0 0 0,0 1-1,1 1 1,1 0 0,-1 1-1,19-8 1,-26 16-2501,-7 5-3436,-7 8-1440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06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18 205 3683,'0'0'27627,"8"3"-26416,-4-2-1187,-1 0 0,1 0-1,0 0 1,0-1-1,0 1 1,-1-1 0,1 0-1,0 0 1,0 0 0,0-1-1,0 1 1,6-3-1,-1 0-33,-1 0 0,1-1 0,-1-1-1,1 1 1,9-9 0,2-1 10,0 0 0,22-24 0,-37 34 0,-1 0 0,0 0 0,0-1 0,-1 1 0,1-1 0,-1 0 0,0 0 0,0 0 0,-1-1 0,0 1 0,0 0 0,0-1 0,0 0 0,-1 1 0,1-10 0,-2 13 0,0 1 0,-1 0 0,1 0 0,-1 0 0,1 0 0,-1 0 0,1 0 0,-1 0 0,0 0 0,1 0 0,-1 0 0,0 0 0,0 0 0,1 1 0,-1-1 0,0 0 0,0 1 0,0-1 0,0 0 0,0 1 0,0-1 0,0 1 0,0-1 0,0 1 0,-1 0 0,1 0 0,0-1 0,0 1 0,0 0 0,0 0 0,0 0 0,-1 0 0,1 0 0,-2 1 0,-3-1 0,-1 0 0,1 0 0,-1 1 0,1 0 0,-11 4 0,7-1 0,0 1 0,1 1 0,-1-1 0,1 2 0,0-1 0,1 1 0,0 1 0,0-1 0,0 2 0,1-1 0,-11 18 0,7-10 0,0 2 0,1-1 0,1 2 0,1-1 0,-10 33 0,16-45 0,0 1 0,1 0 0,-1 0 0,1 0 0,1 0 0,0 0 0,0 0 0,0 0 0,1 0 0,-1 0 0,4 9 0,-3-13 0,1 0 0,-1 0 0,1 1 0,0-1 0,0-1 0,0 1 0,0 0 0,1 0 0,-1-1 0,1 0 0,-1 1 0,1-1 0,0 0 0,0 0 0,0 0 0,0-1 0,0 1 0,1-1 0,-1 0 0,0 0 0,1 0 0,-1 0 0,7 0 0,11 3-438,1-2 1,-1 0-1,0-1 0,1-2 0,-1 0 1,1-1-1,-1-1 0,0-1 0,35-11 1,-18-2-7614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4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16047,'0'0'6374,"-27"94"-5893,26-34-33,1 10 321,25-3-417,10-1-96,9-4 321,2-3-417,4-5-64,-2-8-448,-4-4-1730,-11-10-1858,-13-7-192,-20-12-1505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5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15 603 15599,'-3'-17'1196,"-1"-1"-771,1-1 0,1 0 1,1 0-1,0 0 1,1 0-1,1 0 1,1 1-1,1-1 1,6-20-1,0 16-38,2 1-1,0 0 1,1 0-1,2 2 1,0 0 0,1 0-1,1 1 1,0 1-1,2 1 1,31-25-1,-28 25-271,1 2 0,1 0 0,0 2 0,1 0 0,0 1 1,1 2-1,1 1 0,-1 0 0,41-6 0,-58 13-115,1 1 1,-1 0 0,1 0-1,-1 1 1,1 0-1,-1 1 1,1 0 0,-1 0-1,1 1 1,12 4 0,-17-4 6,-1 0 0,1 0 0,-1 0 0,1 1 0,-1-1 0,0 1 0,0 0 0,0 0 0,0 0 0,-1 0 0,1 1 0,-1-1 0,0 1 0,0-1 0,0 1 0,0 0 0,-1 0 1,1 0-1,-1 0 0,0 0 0,0 0 0,-1 0 0,1 6 0,0 15 281,0 0-1,-2 0 1,-1 0 0,0 0 0,-2 0 0,-1-1-1,-2 1 1,0-1 0,-1-1 0,-15 30 0,1-7 306,-2-1 1,-3-2 0,-1-1-1,-37 43 1,25-45-1879,36-37-53,26-23-227,62-52-6988,-34 33 1206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5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1 306 19346,'0'0'2397,"0"11"-160,3 33-246,15 75 0,-14-97-1543,2-1 1,0 1-1,2-1 1,0 0-1,20 35 1,-28-55-432,1 0 0,-1-1 0,0 1-1,1 0 1,-1-1 0,1 1 0,-1 0 0,1 0 0,-1-1 0,1 1 0,-1-1-1,1 1 1,0-1 0,-1 1 0,1-1 0,0 1 0,-1-1 0,1 1-1,0-1 1,0 0 0,0 1 0,-1-1 0,1 0 0,1 0 0,6-14 624,-6-39 375,-2 47-981,0-28-35,-3 0 0,0 1 0,-9-36 0,8 53 0,0 1 0,0 0 0,-2 0 0,0 0 0,0 1 0,-2 0 0,0 0 0,-16-22 0,23 35 0,1 0 0,0 1 0,-1-1 0,1 1 0,-1-1 0,1 0 0,-1 1 0,1-1 0,-1 1 0,0-1 0,1 1 0,-1-1 0,0 1 0,1 0 0,-1-1 0,0 1 0,0 0 0,1 0 0,-1-1 0,0 1 0,-1 0 0,-2 12 0,13 24 0,-7-33-149,1 1 1,-1-1-1,1 0 1,-1 0-1,1-1 1,0 1-1,0-1 1,0 1-1,1-1 0,-1 0 1,6 3-1,-3-3-479,-1 0 1,1-1-1,0 1 0,1-1 0,-1 0 0,0-1 0,0 0 0,0 0 0,0 0 0,12-2 0,0-2-992,0 0 0,-1-1-1,0-1 1,0-1-1,24-13 1,-17 6-229,0 0-1,30-25 1,-17 4 2651,-37 34-439,1 0-1,0 0 1,0 0 0,0 0-1,-1 0 1,1 0 0,0 0-1,-1 0 1,1-1 0,-1 1 0,1 0-1,-1 0 1,0 0 0,0-1-1,1 1 1,-1 0 0,0 0-1,0-1 1,0 1 0,0 0-1,0 0 1,-1-2 0,1 2-193,0 1 0,0 0 0,-1 0 0,1-1 1,0 1-1,0 0 0,-1 0 0,1-1 0,0 1 1,-1 0-1,1 0 0,0 0 0,0 0 0,-1-1 0,1 1 1,0 0-1,-1 0 0,1 0 0,0 0 0,-1 0 1,1 0-1,-1 0 0,1 0 0,0 0 0,-1 0 1,1 0-1,0 0 0,-1 0 0,1 0 0,0 0 1,-1 0-1,1 0 0,-1 1 0,-11 7 666,7-2-591,0 0 1,1 0 0,-1 1 0,1-1 0,1 1-1,0 0 1,0 0 0,0 0 0,0 1 0,1-1-1,1 1 1,-2 7 0,1-2-10,0 0 0,1 0 0,1 0 0,0 1 0,1-1 0,3 18 0,-4-29-192,0 0 1,1 0 0,-1 0-1,1 0 1,0 0 0,0-1-1,-1 1 1,1 0-1,0 0 1,1-1 0,-1 1-1,0 0 1,0-1-1,1 1 1,-1-1 0,1 1-1,-1-1 1,1 0 0,0 0-1,-1 0 1,1 0-1,0 0 1,0 0 0,0 0-1,0-1 1,0 1 0,0-1-1,0 1 1,0-1-1,0 0 1,0 1 0,2-1-1,0-1 57,0 1-1,-1-1 1,1 1-1,-1-1 1,1 0 0,0-1-1,-1 1 1,0-1-1,1 1 1,-1-1-1,0 0 1,0 0-1,0 0 1,0-1-1,0 1 1,3-5 0,2-3-81,-1 0 1,0 0 0,-1-1-1,-1 0 1,1 0 0,-2-1-1,1 1 1,-2-1 0,4-19-1,-3 8-28,-1 0 0,-1 0 0,-2 0-1,-2-29 1,1 43-4,0 1-1,-1 0 1,0 0 0,-1-1-1,0 1 1,0 1 0,-6-12-1,8 17-18,0 0-1,0-1 1,-1 1-1,1 0 0,-1 0 1,1 0-1,-1 0 1,0 0-1,0 0 1,0 1-1,0-1 0,0 0 1,0 1-1,0 0 1,0-1-1,0 1 1,-1 0-1,1 0 0,-1 0 1,1 0-1,-1 1 1,1-1-1,-1 1 1,1 0-1,-1-1 0,1 1 1,-1 0-1,-3 1 1,5 0-315,0-1 1,-1 1 0,1 0-1,0 0 1,0 0 0,0 0-1,0 1 1,0-1-1,0 0 1,0 0 0,0 1-1,0-1 1,1 0 0,-1 1-1,0-1 1,1 1 0,-1-1-1,1 1 1,0-1-1,-1 1 1,1-1 0,0 1-1,0-1 1,0 1 0,0 0-1,0-1 1,0 1 0,1 1-1,-1 0-817,0 12-5990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5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 16976,'0'0'5429,"-6"11"-2738,0 2-2399,1 1 1,0 0 0,1 0-1,1 0 1,0 1 0,1-1-1,1 1 1,0-1 0,1 1-1,1 15 1,0-12-10,0 0 0,2 0 0,0-1 0,0 1-1,2-1 1,0 1 0,1-1 0,1-1 0,0 1 0,19 28 0,-24-42-268,0 0 0,0 0 0,1-1 0,-1 1 0,0-1 0,1 0 0,0 0 0,-1 0 0,1 0 0,0 0 0,0 0 0,0-1 0,0 1 0,0-1 0,1 0-1,-1 0 1,0 0 0,0-1 0,1 1 0,-1-1 0,1 0 0,-1 0 0,0 0 0,1 0 0,-1 0 0,0-1 0,1 1 0,-1-1 0,5-2 0,5-3 22,1-1 0,-1 0 0,-1-1 0,1 0 0,16-16 0,29-16-740,-57 40 697,0-1 1,-1 1-1,1-1 1,0 1-1,-1 0 1,1-1-1,0 1 1,0 0-1,-1 0 0,1 0 1,0-1-1,0 1 1,-1 0-1,1 0 1,0 0-1,0 0 0,0 0 1,-1 1-1,1-1 1,0 0-1,0 0 1,-1 0-1,1 1 1,0-1-1,0 0 0,-1 1 1,1-1-1,0 1 1,-1-1-1,1 1 1,-1-1-1,1 1 0,0-1 1,0 1-1,0 2 15,0-1 0,0 1-1,0-1 1,0 1 0,-1-1-1,1 1 1,-1 0 0,1-1-1,-1 1 1,0 4 0,0 5 132,-1 0 1,0 0-1,-1 0 1,-4 14 0,-2-7-88,-1 0 1,0 0-1,-1-1 1,-1-1-1,-1 1 1,0-2-1,-2 0 1,1 0-1,-2-1 1,0-1-1,-1 0 1,0-1-1,-28 16 1,39-26-52,-1-1-1,0 1 1,0-1-1,0 1 1,0-2-1,0 1 1,0-1-1,-12 1 1,16-2-7,0 1 1,0-1-1,0-1 1,0 1-1,0 0 0,1 0 1,-1-1-1,0 1 1,0-1-1,0 1 1,0-1-1,1 0 1,-1 0-1,0 0 1,1 0-1,-1 0 0,1 0 1,-1 0-1,1-1 1,-1 1-1,1 0 1,0-1-1,0 1 1,0-1-1,0 0 1,0 1-1,0-1 0,0 0 1,0 1-1,1-1 1,-2-3-1,0-9-523,0 0-1,0 0 0,2 0 0,0 1 1,0-1-1,1 0 0,1 0 0,5-22 1,6-11-3791,20-48 0,-31 91 4005,27-73-7006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6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9961,'0'0'17713,"4"91"-15887,2-34-417,5 8-96,-2 9-768,2 1-545,-3 2 0,2-5 0,-2-5 0,0-9 0,-1-17 0,1-11 0,0-19-1794,-3-11-2113,-2-5-1635,-1-20-5957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6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0 362 18065,'0'0'8082,"13"6"-7275,-5-1-660,0-1 1,1-1 0,0 0 0,0 0-1,0 0 1,12 1 0,-16-4-62,1 0 0,-1 0 0,0 0 1,0-1-1,0 1 0,0-1 0,0 0 0,0-1 0,0 1 0,-1-1 0,1 0 0,0 0 0,-1-1 1,0 1-1,1-1 0,6-6 0,-5 4 2,0-1-1,0 0 1,0 0 0,-1 0-1,0-1 1,0 1 0,-1-1-1,0-1 1,0 1 0,0 0 0,-1-1-1,0 0 1,-1 0 0,0 1-1,0-2 1,-1 1 0,0 0 0,0 0-1,-1 0 1,-1-16 0,2 22-66,-1 1 1,0-1 0,0 1-1,-1-1 1,1 1 0,0 0-1,0-1 1,-1 1 0,1-1-1,-1 1 1,1-1 0,-1 1-1,0 0 1,1-1 0,-1 1-1,0 0 1,0 0 0,0 0-1,0 0 1,0-1 0,0 1-1,0 1 1,0-1 0,-1 0-1,1 0 1,0 0 0,-1 1-1,1-1 1,0 0 0,-1 1-1,1-1 1,-1 1 0,1 0-1,0-1 1,-1 1 0,1 0-1,-1 0 1,1 0 0,-1 0-1,1 0 1,-1 0 0,1 1-1,-1-1 1,1 0 0,-1 1-1,1-1 1,0 1 0,-3 1-1,-2 0-7,-1 1 0,1 0 0,0 1 0,1-1 0,-1 1 0,0 0 0,1 0 0,0 1 0,-7 8-1,4-3 0,0 1-1,1 0 0,1 0 1,-1 1-1,2-1 1,0 2-1,0-1 0,1 0 1,1 1-1,0 0 0,0 0 1,2 0-1,-1 0 0,2 0 1,1 23-1,-1-34-13,1 1 0,0-1 0,0 1 0,0-1 0,0 1 0,0-1 0,1 0 0,-1 0 0,1 1 0,0-1 0,-1 0 0,1 0 0,0-1 0,0 1 0,0 0 0,0-1 0,0 1 0,1-1 0,-1 1 0,0-1 0,1 0 0,-1 0 0,1 0 0,-1-1 0,1 1 0,-1-1 0,1 1 0,0-1 0,-1 0 0,1 0 0,0 0 0,-1 0 0,1 0 0,4-1 0,3-1 0,0 1 0,-1-1 0,1-1 0,0 0 0,-1 0 0,1-1 0,16-9 0,9-11 0,-1-1 0,-1-1 0,34-37 0,80-98 0,-147 160 0,0 0 0,1 1 0,-1-1 0,1 0 0,-1 1 0,1-1 0,-1 0 0,1 1 0,0-1 0,-1 1 0,1-1 0,0 0 0,0 1 0,-1 0 0,1-1 0,0 1 0,0 0 0,-1-1 0,1 1 0,0 0 0,0 0 0,0-1 0,1 1 0,0 16 0,-14 37 0,11-49 0,-2 5 0,-1 2 0,1 0 0,0-1 0,1 1 0,0 0 0,1 0 0,0 0 0,0 0 0,3 22 0,-2-32 0,1 0 0,0 0 0,-1-1 0,1 1 0,-1 0 0,1 0 0,0-1 0,-1 1 0,1 0 0,0-1 0,0 1 0,0-1 0,-1 1 0,1-1 0,0 0 0,0 1 0,0-1 0,0 0 0,0 1 0,0-1 0,0 0 0,0 0 0,0 0 0,0 0 0,0 0 0,0 0 0,0 0 0,0 0 0,0 0 0,0 0 0,-1-1 0,1 1 0,0 0 0,2-1 0,32-13 0,0-9 0,-2-2 0,0-1 0,-1-2 0,53-61 0,-29 31 0,-42 43 0,-11 11 0,0 0 0,0 0 0,0 0 0,1 1 0,0-1 0,0 1 0,0 0 0,0 0 0,0 1 0,1-1 0,8-3 0,-12 7 0,0 0 0,-1 0 0,1 0 0,0 1 0,-1-1 0,1 0 0,-1 0 0,0 1 0,1-1 0,-1 0 0,0 1 0,0-1 0,0 0 0,0 1 0,0-1 0,0 0 0,0 1 0,0-1 0,-1 2 0,1 0 0,-9 77 0,6-63 0,0 1 0,2 0 0,0 34 0,1-51 0,0 0 0,1 0 0,-1 0 0,0 0 0,0 0 0,1 0 0,-1 0 0,1 0 0,-1 0 0,1 0 0,-1 0 0,1-1 0,0 1 0,-1 0 0,1 0 0,0-1 0,-1 1 0,1 0 0,0-1 0,0 1 0,0-1 0,0 1 0,0-1 0,-1 1 0,1-1 0,0 0 0,0 1 0,0-1 0,0 0 0,0 0 0,0 0 0,0 0 0,0 0 0,0 0 0,0 0 0,0 0 0,0 0 0,0 0 0,0 0 0,0-1 0,0 1 0,0 0 0,0-1 0,2 0 0,3-1 0,0-1 0,0 1 0,1-1 0,-1-1 0,9-6 0,96-90 0,-79 69 0,2 0 0,38-25 0,-71 54 7,1 1 1,-1 0-1,1 0 0,0 0 0,-1 0 1,1 0-1,0 1 0,0-1 0,0 0 1,-1 1-1,1-1 0,0 1 0,0 0 1,0 0-1,0-1 0,3 2 0,-4-1-1,0 0-1,0 1 0,0-1 0,0 1 0,-1-1 0,1 1 0,0-1 1,0 1-1,-1 0 0,1-1 0,0 1 0,-1 0 0,1 0 0,-1-1 1,1 1-1,-1 0 0,1 0 0,-1 0 0,0 0 0,1 0 0,-1-1 1,0 1-1,1 2 0,-1 3-129,1-1 1,-1 1 0,0-1-1,-1 1 1,1 0-1,-1-1 1,0 1-1,-1-1 1,-3 11-1,-9 6-6490,-3-10-7693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07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231 601 7687,'-6'-10'10816,"0"2"-9932,0-1 1,0 1-1,-1 0 1,0 1-1,0 0 1,-1 0-1,1 0 0,-14-7 1,18 12-798,1 0 1,-1 0-1,0 1 1,1-1-1,-1 1 0,0-1 1,0 1-1,0 0 1,0 1-1,0-1 1,0 0-1,-1 1 0,1 0 1,0-1-1,0 1 1,0 1-1,0-1 0,0 0 1,-1 1-1,1-1 1,0 1-1,0 0 1,0 0-1,0 0 0,1 1 1,-1-1-1,0 1 1,0-1-1,1 1 1,-1 0-1,1 0 0,-1 0 1,1 1-1,0-1 1,0 0-1,-3 5 0,-1 3-58,1 0 0,-1 1 0,2-1-1,-1 1 1,1 0 0,1 1-1,0-1 1,1 1 0,0-1-1,1 1 1,0 0 0,1-1-1,0 1 1,1 0 0,2 12 0,-3-23-31,0 0 1,0 0-1,1 0 1,-1 0 0,1 0-1,-1 0 1,1 0 0,-1 0-1,1-1 1,-1 1 0,1 0-1,0 0 1,-1 0 0,1-1-1,0 1 1,0 0-1,0 0 1,-1-1 0,1 1-1,0-1 1,0 1 0,0-1-1,0 1 1,0-1 0,0 0-1,0 1 1,2-1 0,0 0 12,-1 0 0,1 0 0,0-1 0,-1 1 0,1-1 0,0 0 0,-1 1 1,1-1-1,-1 0 0,5-3 0,3-2 76,-1 0-1,0 0 1,0-1 0,11-13-1,20-24 202,-3-1 0,-2-3-1,32-55 1,-46 67-131,-2-1 0,-2-1 0,-1 0 0,-2-1 0,10-48 0,-31 172-413,3 98 0,4-167 263,1 1 0,0 0 0,1-1 1,2 1-1,-1-1 0,8 19 0,-9-31 5,-1 0-1,1 1 1,1-1-1,-1 0 0,0-1 1,1 1-1,0 0 1,0-1-1,0 1 0,0-1 1,1 0-1,3 3 1,-4-5 2,0 1 0,0-1 0,0 0 0,0 0 0,0 0 0,0 0 0,0 0 0,0-1 0,1 1 0,-1-1 0,0 0 0,0 0 1,0 0-1,1-1 0,-1 1 0,0-1 0,0 0 0,0 0 0,5-1 0,-2-2-11,1 0-1,0 0 1,-1 0 0,0-1-1,0 0 1,0 0 0,-1 0-1,1-1 1,-1 0 0,0 0-1,-1 0 1,0-1 0,0 1-1,5-11 1,-1-1-5,0 0 1,-1 0-1,-1-1 1,6-31-1,-9 38 2,-1-1 0,0 1 0,-1-1 0,-1 1 0,0-1 0,0 1 0,-3-16 0,3 27 0,0 0 0,0 1 0,0-1 0,-1 0 0,1 1 0,0-1 0,0 0 0,0 1 0,0-1 0,-1 0 0,1 1 0,0-1 0,-1 1 0,1-1 0,0 0 0,-1 1 0,1-1 0,-1 1 0,1-1 0,-1 1 0,1-1 0,-1 1 0,1 0 0,-1-1 0,0 1 0,1 0 0,-1-1 0,1 1 0,-1 0 0,0 0 0,1-1 0,-1 1 0,0 0 0,0 0 0,1 0 0,-1 0 0,0 0 0,1 0 0,-1 0 0,0 0 0,1 0 0,-1 0 0,0 1 0,1-1 0,-1 0 0,0 0 0,1 1 0,-1-1 0,1 0 0,-1 1 0,0-1 0,1 0 0,-1 1 0,1-1 0,-1 1 0,1-1 0,-1 1 0,1-1 0,0 1 0,-1 0 0,-2 2 0,0 1 0,0-1 0,1 1 0,-1-1 0,1 1 0,0 0 0,0 0 0,-2 5 0,2-1 0,0 0 0,1 0 0,0-1 0,0 1 0,0 0 0,1 0 0,1 0 0,-1 0 0,1 0 0,1 0 0,-1-1 0,4 9 0,-4-12 0,1 0 0,1 0 0,-1 0 0,0 0 0,1 0 0,0-1 0,0 1 0,0-1 0,0 0 0,1 0 0,-1 0 0,1 0 0,0-1 0,0 1 0,0-1 0,0 0 0,0 0 0,0 0 0,1-1 0,-1 1 0,0-1 0,7 1 0,5 0 0,0-1 0,-1 0 0,1-1 0,0-1 0,0-1 0,-1 0 0,1 0 0,-1-2 0,0 0 0,24-9 0,-27 8 0,0-1 0,0 0 0,0 0 0,0-2 0,-1 1 0,0-1 0,-1-1 0,0 0 0,0 0 0,-1-1 0,0 0 0,13-19 0,-19 23 0,0 1 0,-1-1 0,1 1 0,-1-1 0,-1 0 0,1 0 0,-1 1 0,0-1 0,0 0 0,-1 0 0,1-1 0,-1 1 0,-1 0 0,1 0 0,-1 0 0,0 0 0,-1 1 0,-2-9 0,-3-3 0,0 1 0,-1-1 0,-1 2 0,-19-26 0,28 41 0,-1-1 0,1 1 0,-1-1 0,1 1 0,0 0 0,-1-1 0,1 1 0,-1-1 0,1 1 0,0-1 0,0 1 0,-1-1 0,1 1 0,0-1 0,0 0 0,0 1 0,-1-1 0,1 1 0,0-1 0,0 1 0,0-1 0,0 0 0,0 1 0,0-1 0,0 1 0,1-1 0,-1 0 0,0 1 0,0-1 0,0 1 0,0-1 0,1 1 0,-1-1 0,0 1 0,1-1 0,-1 1 0,0-1 0,1 1 0,-1-1 0,1 1 0,-1-1 0,0 1 0,1 0 0,-1-1 0,1 1 0,-1 0 0,1-1 0,0 1 0,-1 0 0,1 0 0,-1 0 0,2-1 0,39-2 0,-24 2 0,39-4-744,72-17 1,-94 13-1733,53-20 1,7-14-9729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1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174 582 14253,'-11'-2'4517,"2"0"-3971,-55-7 1796,61 9-2206,0 0 0,1 0 0,-1 0 0,0 0 0,0 1 0,0-1 0,0 1 0,0 0 0,1-1 0,-1 1 0,0 1 0,0-1 0,1 0 0,-1 1 0,1-1 0,0 1 0,-1 0 0,1 0 0,0 0 0,-4 4 0,1 4 175,0 0 1,1 0 0,0 1-1,1 0 1,0-1 0,1 1-1,0 0 1,1 1 0,-1 20-1,2-8-228,1 0 0,1 1 0,8 36 0,-8-52-71,0 0-1,1 0 1,1 0-1,-1 0 0,1-1 1,1 0-1,6 10 0,-9-16 15,-1 0-1,1 0 0,-1 0 1,1 0-1,0 0 0,0 0 1,0-1-1,0 1 1,0-1-1,0 1 0,0-1 1,1 0-1,-1 0 0,0 0 1,1 0-1,-1 0 0,1-1 1,-1 1-1,1-1 0,-1 1 1,1-1-1,-1 0 0,1 0 1,0 0-1,-1 0 1,1-1-1,-1 1 0,1-1 1,-1 1-1,1-1 0,2-1 1,4-4 164,-1 1 1,0-1-1,0 0 1,0 0-1,-1-1 0,0 0 1,0 0-1,-1-1 1,0 0-1,-1 0 1,9-16-1,2-5 187,-2-1 0,13-40 0,-20 49-323,0-1 0,-1 0 0,-2 0 0,0 0 0,-1-1 0,-1 0 0,-2 1 0,-2-37 0,1 57-54,1 1 0,-1-1 0,1 0 0,-1 1 0,0-1 0,1 0 0,-1 1 0,0-1 0,0 1 0,0-1 0,-1 1 0,-1-3 0,3 4 0,-1 0 0,1-1 0,-1 1 0,1 0 0,-1 0 0,1-1 0,-1 1 0,1 0 0,-1 0 0,1 0 0,-1 0 0,1 0 0,-1 0 0,1 0 0,-1 0 0,1 0 0,-1 0 0,1 0 0,-1 0 0,1 0 0,-1 0 0,1 0 0,-1 1 0,1-1 0,-1 0 0,1 0 0,-1 1 0,1-1 0,-1 0 0,1 0 0,0 1 0,-1-1 0,1 1 0,0-1 0,-1 0 0,1 1 0,0-1 0,-1 1 0,1-1 0,0 1 0,0-1 0,-1 1 0,1-1 0,0 1 0,0-1 0,0 1 0,0-1 0,0 1 0,0-1 0,0 1 0,-4 11 0,2 0 0,-1 0 0,2 0 0,0 1 0,0-1 0,2 19 0,11 78 0,-9-93 0,1 1 0,1-1 0,0 0 0,1 0 0,16 29 0,-20-42 0,0 0 0,0 0 0,0 0 0,0 0 0,1-1 0,-1 1 0,1-1 0,0 1 0,-1-1 0,1 0 0,0 0 0,0 0 0,1-1 0,-1 1 0,4 1 0,-4-3 0,-1 0 0,1 0 0,0 0 0,0 0 0,-1 0 0,1-1 0,0 1 0,-1-1 0,1 0 0,0 1 0,-1-1 0,1-1 0,-1 1 0,1 0 0,-1 0 0,1-1 0,-1 0 0,0 1 0,0-1 0,0 0 0,0 0 0,3-4 0,7-8 0,0-1 0,-1-1 0,-1 1 0,0-2 0,-2 0 0,10-22 0,34-113 0,-32 75 0,-4-1 0,-2 0 0,-5-1 0,1-126 0,-13 179 0,3 26 0,0 0 0,0 0 0,0-1 0,0 1 0,0 0 0,0 0 0,-1-1 0,1 1 0,0 0 0,0 0 0,0 0 0,0-1 0,0 1 0,0 0 0,-1 0 0,1 0 0,0-1 0,0 1 0,0 0 0,0 0 0,-1 0 0,1 0 0,0 0 0,0-1 0,-1 1 0,1 0 0,0 0 0,0 0 0,-1 0 0,1 0 0,0 0 0,0 0 0,0 0 0,-1 0 0,1 0 0,0 0 0,0 0 0,-1 0 0,1 0 0,-2 2 0,0 0 0,1-1 0,-1 1 0,1 0 0,0 0 0,0 0 0,0 0 0,0 1 0,0-1 0,0 0 0,0 0 0,1 1 0,-1-1 0,0 3 0,-20 87 0,4 1 0,-8 165 0,24-253 0,1 0 0,-1 0 0,1 1 0,1-1 0,-1 0 0,1 0 0,0 1 0,0-1 0,1 0 0,-1 0 0,1 0 0,0 0 0,1-1 0,-1 1 0,1-1 0,0 1 0,0-1 0,0 0 0,0 0 0,1 0 0,0 0 0,0-1 0,0 1 0,0-1 0,0 0 0,1-1 0,-1 1 0,1-1 0,8 4 0,4 0-789,0-1-1,1 0 1,0-1-1,0-1 1,18 0 0,-29-2 270,-1 0 0,1-1 0,-1 0 0,1-1 0,-1 1 0,0-1 0,1 0 0,-1-1 0,0 1 0,1-2 0,-1 1 0,0 0 0,0-1 0,-1 0 0,1-1 1,-1 1-1,6-5 0,15-27-10324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1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0 19122,'-6'10'2685,"-13"22"309,-26 58 0,38-74-2491,1 0 0,1 1 0,0-1 0,1 2-1,0-1 1,-1 28 0,5-45-506,0 1 0,0-1 0,0 0 0,0 1 0,0-1 0,0 1 0,0-1 1,0 0-1,0 1 0,0-1 0,0 0 0,0 1 0,1-1 0,-1 0 0,0 1 0,0-1 0,0 0 0,1 1 0,-1-1 0,0 0 0,0 0 0,1 1 1,-1-1-1,0 0 0,0 0 0,1 1 0,-1-1 0,0 0 0,1 0 0,-1 0 0,0 0 0,1 0 0,-1 1 0,0-1 0,1 0 0,0 0 1,17-5 28,15-13 40,-8 0-342,2 1 0,39-19-1,-56 32 241,0 0-1,-1 1 0,1 0 0,0 0 0,1 1 0,-1 0 1,0 1-1,0 0 0,1 1 0,-1 0 0,14 2 0,-22-2 73,0 1 0,0 0-1,0-1 1,0 1 0,0 0-1,0 0 1,0 0 0,0 0-1,-1 1 1,1-1-1,0 0 1,-1 1 0,1-1-1,-1 1 1,1 0 0,-1-1-1,0 1 1,1 0 0,-1 0-1,0 0 1,0 0-1,-1 0 1,1 0 0,0 0-1,-1 0 1,1 0 0,-1 0-1,0 1 1,1-1 0,-1 0-1,0 0 1,0 0-1,-1 3 1,1 3 123,-1-1-1,0 1 0,-1-1 1,1 1-1,-1-1 0,-1 0 1,1 0-1,-6 11 1,-3 0-106,-1 0 0,-1-1 1,0 0-1,-1-1 0,-17 15 1,25-25-241,-1 0 1,-1 0-1,1 0 1,-1-1-1,0 0 1,0 0 0,0-1-1,-1 0 1,1-1-1,-1 0 1,0 0-1,0-1 1,-19 3-1,7-7-7943,2-9-7741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2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2723,'0'0'1025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2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47 8520,'5'-18'7132,"2"-8"782,-5 24-4350,-2 15-313,-3 14-2725,-1 1 0,-11 34 0,8-38-396,2-1 0,0 0 0,-2 45 0,7-67-127,0 0 0,0 0 0,0 0 0,0 0 0,0 0 0,0-1 0,0 1 0,1 0 0,-1 0 0,0 0 0,0 0 0,1 0 0,-1-1 0,0 1 0,1 0 0,-1 0 0,1-1 0,-1 1 0,1 0 0,-1 0 0,1-1 0,0 1 0,-1-1 0,1 1 0,0 0 0,-1-1 0,1 0 0,0 1 0,0-1 0,0 1 0,-1-1 0,2 1 0,1-1 5,0 0 1,-1 0-1,1 0 1,0 0-1,0-1 1,-1 1-1,1-1 1,0 1-1,-1-1 0,5-2 1,7-3 23,0-1 0,23-15 0,13-15-32,-30 21 0,1 1 0,1 0 0,37-17 0,-58 31 0,-1 1 0,1-1 0,0 1 0,0 0 0,0-1 0,0 1 0,0 0 0,0-1 0,0 1 0,0 0 0,0 0 0,0 0 0,0 0 0,0 0 0,0 0 0,0 0 0,0 0 0,0 0 0,0 1 0,-1-1 0,1 0 0,0 1 0,0-1 0,0 0 0,0 1 0,0-1 0,0 1 0,-1 0 0,1-1 0,0 1 0,0 0 0,-1-1 0,1 1 0,-1 0 0,1 0 0,0-1 0,-1 1 0,1 0 0,-1 0 0,0 0 0,1 0 0,-1 0 0,0 0 0,1 0 0,-1 0 0,0 0 0,0-1 0,0 1 0,0 2 0,1 9 0,-1 0 0,0 0 0,-3 20 0,0 6 0,4-38 0,-1 1 0,1-1 0,-1 0 0,1 1 0,-1-1 0,1 1 0,0-1 0,-1 0 0,1 0 0,-1 1 0,1-1 0,0 0 0,-1 0 0,1 0 0,-1 0 0,1 1 0,0-1 0,-1 0 0,1 0 0,0 0 0,-1 0 0,1-1 0,0 1 0,-1 0 0,1 0 0,0 0 0,-1 0 0,1-1 0,-1 1 0,1 0 0,-1-1 0,1 1 0,0-1 0,22-9 0,44-39 0,16-10 0,-76 55 0,0 0 0,0 0 0,0 1 0,0 0 0,1 1 0,-1-1 0,1 2 0,-1-1 0,1 1 0,8-1 0,-15 2 0,0 0 0,-1 1 0,1-1 0,0 0 0,-1 0 0,1 0 0,0 0 0,-1 1 0,1-1 0,0 0 0,-1 1 0,1-1 0,-1 0 0,1 1 0,-1-1 0,1 1 0,-1-1 0,1 0 0,-1 1 0,1 0 0,-1-1 0,1 1 0,-1-1 0,0 1 0,1-1 0,-1 1 0,0 0 0,1 0 0,1 27 0,-13 27 0,0-11-41,11-20-350,0-24 362,0 1 1,0-1-1,0 1 1,0-1-1,0 1 1,0-1-1,0 1 1,1-1-1,-1 1 1,0-1-1,0 0 1,1 1-1,-1-1 1,0 1 0,0-1-1,1 0 1,-1 1-1,0-1 1,1 0-1,-1 0 1,1 1-1,-1-1 1,0 0-1,1 0 1,-1 1-1,1-1 1,-1 0-1,0 0 1,1 0-1,-1 0 1,1 0-1,0 1 1,2-5-5146,-3-6 1952,0 7 1272,0-21-8305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2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0 265 6182,'3'-54'429,"-2"1"6222,17-100-1,-14 148-3959,1 15-1942,2 17-473,12 75 741,47 302-1191,-63-345-4246,-6-50-966,-12-7-3834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2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4 250 12107,'-2'-16'1758,"1"1"-1,1-1 1,0 0-1,1 0 1,3-16-1,-3 26-1438,1-1 0,0 1 1,0 0-1,1 0 0,0 0 0,0 0 0,1 0 0,-1 1 0,1-1 1,0 1-1,1 0 0,-1 0 0,1 1 0,9-8 0,-6 6-141,1 0-1,0 1 1,-1 0-1,2 1 0,-1 0 1,0 0-1,1 1 1,0 0-1,0 0 0,-1 1 1,2 1-1,-1 0 1,0 0-1,12 1 0,-17 1-170,0-1-1,-1 1 1,1 0-1,0 0 1,-1 0-1,0 1 0,1-1 1,-1 1-1,0 0 1,1 1-1,-1-1 0,0 1 1,-1-1-1,1 1 1,0 0-1,-1 1 1,0-1-1,0 1 0,0-1 1,0 1-1,0 0 1,-1 0-1,0 0 1,0 0-1,0 1 0,0-1 1,0 1-1,-1-1 1,0 1-1,0-1 1,0 10-1,1-2 41,-1 0-1,-1 0 1,-1 0-1,1 1 1,-2-1-1,0 0 1,0 0-1,-1 0 1,0-1-1,-1 1 1,-1-1-1,0 0 1,0 0-1,-1 0 1,0-1-1,-1 0 1,0 0-1,-1 0 1,0-1-1,-11 10 1,2-12 155,17-7-212,0-1 0,0 1 0,0-1-1,0 1 1,0-1 0,0 1 0,0-1 0,0 1 0,0-1 0,0 1-1,0-1 1,0 1 0,0-1 0,1 1 0,-1-1 0,0 1-1,0-1 1,1 1 0,-1 0 0,0-1 0,1 1 0,-1-1 0,0 1-1,1 0 1,-1 0 0,1-1 0,-1 1 0,0 0 0,1-1-1,-1 1 1,2 0 0,4-5-90,1 1-1,0 0 1,0 1 0,1 0-1,-1 0 1,1 0 0,-1 1-1,1 0 1,0 1 0,14-2-1,1 2-218,1 0 0,33 3 1,-51-1 288,0-1 1,0 1 0,0 0 0,0 1 0,0-1 0,0 1-1,-1 0 1,1 1 0,-1-1 0,1 1 0,-1 0 0,0 1-1,0-1 1,0 1 0,0 0 0,-1 0 0,1 0 0,-1 1-1,0 0 1,-1 0 0,1 0 0,-1 0 0,0 0 0,0 1-1,-1-1 1,1 1 0,2 11 0,-3-8 231,-1 1 0,0-1 0,0 1 0,-1-1 0,0 1 0,-1-1 0,0 1 0,0-1 0,-1 1 0,0-1-1,-1 0 1,0 0 0,-1 0 0,1 0 0,-2 0 0,1-1 0,-8 10 0,-12 16 137,-54 57-1,66-78-314,-2 0 1,0-1 0,0-1-1,-1 0 1,0-1-1,-29 14 1,41-23-34,1 0 1,-1 1-1,0-1 1,0 0-1,0-1 1,1 1-1,-1 0 1,0-1-1,0 0 1,0 0-1,0 0 1,0 0-1,0 0 1,0 0-1,0-1 1,1 1-1,-1-1 1,0 0-1,0 0 1,0 0-1,-3-2 1,3 1-33,1-1 0,-1 1 0,0-1 0,1 0 0,0 0 0,-1 0 0,1 0 1,0 0-1,1 0 0,-1-1 0,0 1 0,1-1 0,0 1 0,-2-6 0,1-4-241,0 1 1,1-1-1,0 1 0,0-1 0,2 0 0,-1 1 0,2-1 0,-1 1 0,5-14 1,-2 15-2210,1-1 0,0 1 0,0 0 0,8-11 0,7-9-9558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3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104 333 17713,'0'0'5077,"9"-8"-2334,-1 0-2346,0 0-1,0 0 0,0-1 1,-1 0-1,0 0 0,-1-1 0,0 1 1,-1-2-1,0 1 0,0 0 0,-1-1 1,4-15-1,-5 12-228,-1 1 0,0-1 1,-1 0-1,-1 1 0,0-1 0,-3-16 0,3 26-138,0 1 0,-1 0 1,0-1-1,0 1 0,0-1 0,0 1 0,0 0 0,0 0 1,-1 0-1,0 0 0,0 0 0,0 0 0,0 0 0,0 0 1,0 1-1,-1-1 0,1 1 0,-1 0 0,0 0 0,0 0 1,1 0-1,-1 0 0,-1 0 0,1 1 0,0-1 0,0 1 0,0 0 1,-1 0-1,-4 0 0,5 0-30,1 1 0,-1 0 0,0 0 0,0 0 0,0 0 0,0 1 0,0-1 0,0 1 0,1 0 0,-1 0 0,0 0 0,0 0 0,1 0 0,-1 0 0,1 1 0,-1-1 0,-2 4 0,0-1 0,1 0 0,-1 1 0,1 0 0,1 0 0,-1 0 0,1 0 0,-5 11 0,0 2 0,1 1 0,1-1 0,1 1 0,-3 25 0,3-20 0,2 1 0,0 0 0,2 0 0,1 0 0,1-1 0,1 1 0,1 0 0,8 31 0,-10-53-35,-1 0-1,1 0 1,0 1-1,1-1 1,-1 0 0,1 0-1,-1 0 1,1 0-1,0-1 1,0 1-1,0 0 1,0-1 0,1 1-1,-1-1 1,1 0-1,-1 0 1,1 0 0,0 0-1,0 0 1,0-1-1,0 1 1,0-1 0,0 0-1,0 0 1,1 0-1,-1 0 1,0 0-1,1-1 1,-1 1 0,0-1-1,1 0 1,-1 0-1,0-1 1,1 1 0,-1-1-1,0 1 1,1-1-1,-1 0 1,0 0-1,0 0 1,0-1 0,6-3-1,5-2-509,-1-1-1,0-1 0,0 0 1,-1-1-1,0 0 0,-1-1 0,20-23 1,13-32-8242,-5-7-8184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3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71 220 19250,'-23'54'2270,"15"-38"-1398,0 0 0,2 1 0,0 0 0,1 0 0,0 0 0,1 1 0,-1 23 0,21-57-877,0-11-413,-1-1 0,-1 0 1,-2-1-1,15-50 0,-14 38-370,-6 30 749,-2 17-134,-1 24-21,-4-25 285,53 605 5062,-23-244-2838,-28-341-2315,-1 44 0,-5-63 3,-4-15 1,-4-15-38,4-9-137,2 0 0,1 0 0,-2-66 0,17-101-292,7 85 262,33-117 1,-28 149 108,-4-1 0,-4-2 0,6-122 0,-25 167 184,5 40-89,0 1 0,-1-1 0,1 1 0,0-1 0,0 1 0,0-1 0,0 1 0,-1-1 0,1 1 0,0 0 0,-1-1 0,1 1 0,0-1 0,-1 1 0,1 0 0,0-1 1,-1 1-1,1 0 0,0 0 0,-1-1 0,1 1 0,-1 0 0,1 0 0,-1-1 0,1 1 0,-1 0 0,-1 0-1,1 1 0,0-1 0,0 1 0,0-1-1,0 1 1,0-1 0,0 1 0,0 0 0,1 0 0,-1-1 0,0 1 0,0 0 0,0 0-1,1 0 1,-1 0 0,0 0 0,0 1 0,-7 12 9,1 0 1,0 0-1,1 1 0,1-1 1,0 1-1,-3 18 1,0 8 335,-3 48 0,10-75-272,-1 2 61,0 0 0,2 0 0,0 0 1,5 29-1,-5-42-167,0-1 1,1 0-1,-1 1 1,1-1-1,0 0 0,-1 0 1,1 0-1,0 0 1,1 0-1,-1 0 1,0 0-1,0 0 0,1 0 1,-1 0-1,1 0 1,0-1-1,-1 1 1,1-1-1,0 1 0,0-1 1,0 0-1,0 0 1,0 0-1,0 0 0,1 0 1,-1 0-1,0-1 1,0 1-1,1-1 1,-1 1-1,0-1 0,1 0 1,-1 0-1,0 0 1,1 0-1,-1 0 1,0-1-1,0 1 0,1-1 1,-1 1-1,3-2 1,0 0-497,0 0 1,0 0-1,0-1 1,0 0-1,0 0 1,0 0-1,-1 0 1,1-1 0,-1 1-1,0-1 1,0 0-1,5-8 1,20-30-7476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5.5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1 762 12139,'0'0'16843,"5"13"-16015,7 21-461,-2 0 1,11 65 0,2 88 947,-3-23-776,-20-164-539,-1 1 0,1-1 0,0 1 0,0-1 0,0 1 0,0 0 0,0-1 0,0 1 0,1-1 0,-1 1 0,0-1 0,0 1 0,0-1 0,0 1 0,1-1 0,-1 1 0,0-1 0,0 1 0,1-1 0,-1 0 0,0 1 0,1-1 0,-1 1 0,1-1 0,-1 0 0,0 1 0,1-1 0,0 1 0,7-14 0,3-27 0,-3-19 0,-3-1 0,-2 1 0,-7-92 0,0 119 0,-10-48 0,12 71 0,5 21 0,1-1 0,0 0 0,0 0 0,9 15 0,-11-22 0,0 0 0,0 0 0,0-1 0,1 1 0,-1-1 0,1 0 0,0 0 0,0 0 0,0 0 0,0 0 0,1-1 0,-1 1 0,1-1 0,-1 0 0,1 0 0,0 0 0,0-1 0,5 2 0,-6-3 0,-1 0 0,1 0 0,-1-1 0,0 1 0,1-1 0,-1 0 0,0 1 0,0-1 0,1 0 0,-1-1 0,0 1 0,0 0 0,0-1 0,0 1 0,0-1 0,0 1 0,-1-1 0,1 0 0,-1 0 0,1 0 0,-1 0 0,1 0 0,-1 0 0,0 0 0,0 0 0,0 0 0,0-1 0,0-2 0,5-10 0,-1 0 0,5-30 0,-10 43 0,9-86 0,-8 53 0,-1 29 0,0 12 0,-4 33 0,2 2 0,2-1 0,5 40 0,-4-76 0,0 1 0,0-1 0,0 0 0,1 0 0,-1 1 0,1-1 0,0 0 0,0 0 0,1-1 0,-1 1 0,6 7 0,-6-10 0,-1 0 0,0 0 0,1 0 0,-1 0 0,0 0 0,1 0 0,-1-1 0,1 1 0,0 0 0,-1-1 0,1 1 0,0-1 0,-1 0 0,1 1 0,0-1 0,-1 0 0,1 0 0,0 0 0,-1 0 0,1 0 0,0-1 0,-1 1 0,1 0 0,0-1 0,-1 1 0,1-1 0,-1 0 0,1 1 0,0-1 0,-1 0 0,0 0 0,1 0 0,-1 0 0,0 0 0,2-2 0,9-9 0,0 0 0,-1-1 0,-1 0 0,0-1 0,-1 0 0,0-1 0,7-16 0,-7 13 0,1 0 0,1 1 0,0 0 0,23-25 0,-33 41 0,0 0 0,0-1 0,0 1 0,0 0 0,0 1 0,0-1 0,0 0 0,0 0 0,0 0 0,1 1 0,-1-1 0,0 0 0,1 1 0,-1 0 0,0-1 0,1 1 0,-1 0 0,1-1 0,-1 1 0,0 0 0,1 0 0,-1 0 0,1 0 0,-1 1 0,1-1 0,-1 0 0,2 1 0,1 1 0,-1 0 0,1 1 0,-1-1 0,1 1 0,-1 0 0,0 0 0,4 5 0,-5-5 0,0 0 0,1-1 0,-1 1 0,1-1 0,0 1 0,0-1 0,-1 0 0,2 0 0,-1 0 0,0 0 0,0-1 0,0 1 0,5 0 0,-3-1-152,0-1-1,0-1 1,0 1 0,0-1 0,0 0-1,0 0 1,0 0 0,-1 0 0,1-1-1,0 0 1,-1 0 0,1-1-1,-1 1 1,0-1 0,0 0 0,0 0-1,0 0 1,4-4 0,8-10-1530,0-1 0,22-29 0,-26 31 845,15-21-3348,26-46 0,-22 17 3001,-13 0 3867,-19 52 378,-6 23-1705,-8 21-498,6-9-92,1 1 0,0 0 1,2 1-1,1 0 1,1 0-1,-3 46 1,7-68-743,0-1 1,0 1-1,0 0 1,0 0 0,0-1-1,0 1 1,0 0 0,0 0-1,0-1 1,0 1 0,0 0-1,0 0 1,0-1-1,1 1 1,-1 0 0,0-1-1,1 1 1,-1 0 0,0-1-1,1 1 1,-1 0-1,1-1 1,-1 1 0,1-1-1,-1 1 1,1-1 0,-1 1-1,1-1 1,0 1 0,-1-1-1,1 0 1,0 1-1,-1-1 1,1 0 0,0 0-1,0 1 1,-1-1 0,1 0-1,0 0 1,0 0-1,-1 0 1,1 0 0,0 0-1,0 0 1,-1 0 0,1 0-1,0 0 1,0-1-1,-1 1 1,1 0 0,0 0-1,-1-1 1,1 1 0,0 0-1,-1-1 1,1 1 0,0-1-1,-1 1 1,1-1-1,5-2 13,-1-1 0,0 0 0,0 1-1,0-2 1,0 1 0,5-6 0,14-23 67,-1-2 0,-2 0 0,-1-2 1,-2 0-1,-2-1 0,-1 0 1,-2-2-1,-2 1 0,-1-2 1,-2 1-1,-2-1 0,1-81 1,-16 134 669,-3 13-401,1 8-277,2-1 0,1 2 1,2-1-1,1 1 0,1 0 0,2 0 0,4 55 0,-2-87-96,0 1 0,0-1 0,0 0 0,1 1 0,-1-1 0,1 1 0,0-1 0,-1 0 0,1 0 0,0 1 0,0-1 0,0 0 0,1 0 0,-1 0 0,1 0 0,-1 0 0,1-1 0,-1 1 0,1 0 0,0-1 0,0 1 0,0-1 0,0 1 0,0-1 0,0 0 0,0 0 0,0 0 0,1 0 0,-1 0 0,0-1 0,0 1 0,1-1 0,-1 1 0,1-1 0,-1 0 0,0 0 0,1 0 0,-1 0 0,1 0 0,-1-1 0,0 1 0,3-2 0,4 0 0,0-1 0,0 0 0,0-1 0,-1 0 0,1-1 0,-1 1 0,0-2 0,-1 1 0,12-11 0,7-12 0,0-1 0,31-48 0,8-10 0,-49 74 0,-5 17 0,1 30 0,-5-9 0,-5-22 0,0 0 0,0 0 0,0 0 0,0 0 0,0 0 0,0-1 0,1 1 0,0-1 0,-1 1 0,1-1 0,0 0 0,0 0 0,0 0 0,0 0 0,0-1 0,1 0 0,-1 1 0,0-1 0,1 0 0,-1 0 0,1-1 0,-1 1 0,1-1 0,0 0 0,-1 0 0,5 0 0,8-2 0,0-1 0,0 0 0,0-1 0,25-11 0,28-5 0,-66 19 0,1 1 0,-1-1 0,1 1 0,-1 0 0,1 0 0,-1 0 0,1 0 0,-1 0 0,1 1 0,-1 0 0,1-1 0,-1 1 0,0 1 0,1-1 0,-1 0 0,0 1 0,0 0 0,0-1 0,0 1 0,0 0 0,2 3 0,-1 1 0,0-1 0,0 1 0,-1 0 0,0 0 0,0 0 0,-1 1 0,0-1 0,0 0 0,0 1 0,0 7 0,8 58 0,-3 0 0,-3 1 0,-9 100 0,5-172 0,0 26 0,-1 0 0,-2 0 0,-1 0 0,-1 0 0,-1 0 0,-19 49 0,25-76 0,0 0 0,0 1 0,-1-1 0,1 0 0,0 1 0,0-1 0,0 0 0,0 0 0,-1 1 0,1-1 0,0 0 0,0 0 0,-1 1 0,1-1 0,0 0 0,0 0 0,-1 0 0,1 1 0,0-1 0,-1 0 0,1 0 0,0 0 0,0 0 0,-1 0 0,1 0 0,0 0 0,-1 0 0,1 0 0,0 0 0,-1 0 0,1 0 0,0 0 0,-1 0 0,1 0 0,0 0 0,-1 0 0,1 0 0,0 0 0,-1-1 0,-13-12 0,-6-23 0,19 34 0,-3-6 0,0 0 0,1 0 0,-1 0 0,2 0 0,-1-1 0,1 1 0,1-1 0,-1 1 0,1-1 0,1 0 0,0 1 0,0-1 0,1 0 0,0 1 0,0-1 0,1 1 0,0-1 0,1 1 0,-1-1 0,2 1 0,-1 0 0,1 1 0,0-1 0,1 1 0,9-12 0,5-4-329,-12 16-322,0 0 0,0-1 0,-1 0 0,0 0 0,-1 0 0,0 0 0,0-1 0,-1 0 0,7-19 1,-9-5-6253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5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1 133 19378,'0'0'1634,"31"-13"-1442,12-10 128,14-5-127,2-3-258,-2-6-4803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6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0 939 5701,'7'-93'10592,"3"4"-5801,2 2-2769,26-91 0,5 30-592,23-102 183,-60 189-1351,-6 41 91,-4 30 313,-78 468 995,65-331-834,4 189 0,12-321-827,1-1 0,1 1 0,0-1 0,1 1 0,1-1 0,0 0 0,1 0 0,0 0 0,1-1 0,8 16 0,-12-28 0,-1 1 0,0-1 0,1 0 0,-1 0 0,1 0 0,-1 0 0,1 0 0,0 0 0,-1 0 0,1 0 0,0 0 0,0-1 0,-1 1 0,1 0 0,0 0 0,0 0 0,0-1 0,0 1 0,0-1 0,0 1 0,0-1 0,0 1 0,0-1 0,0 1 0,1-1 0,-1 0 0,0 0 0,0 0 0,0 1 0,0-1 0,0 0 0,1-1 0,-1 1 0,0 0 0,0 0 0,0 0 0,0-1 0,0 1 0,1 0 0,-1-1 0,0 1 0,0-1 0,0 1 0,0-1 0,0 0 0,0 1 0,-1-1 0,1 0 0,0 0 0,0 0 0,1-1 0,3-5 0,-1 1 0,0-1 0,0 0 0,0 0 0,-1 0 0,4-12 0,14-55 0,-3-1 0,13-118 0,-6-156 0,-21 241 0,-1 321 0,-3-207 0,1-1 0,0 1 0,0-1 0,1 1 0,-1-1 0,1 1 0,3 4 0,-5-9 0,1 0 0,-1 0 0,1 0 0,-1 0 0,1 0 0,0 0 0,-1 0 0,1 0 0,0 0 0,0 0 0,0 0 0,0-1 0,0 1 0,0 0 0,0-1 0,0 1 0,0-1 0,0 1 0,0-1 0,0 0 0,0 1 0,0-1 0,0 0 0,0 0 0,1 0 0,-1 1 0,0-1 0,0 0 0,0-1 0,0 1 0,1 0 0,-1 0 0,0 0 0,0-1 0,0 1 0,0-1 0,0 1 0,0-1 0,0 1 0,1-2 0,5-2 0,-1-2 0,1 1 0,-1-1 0,-1 0 0,1 0 0,-1 0 0,0-1 0,-1 0 0,7-12 0,32-72 0,-34 68 0,0 0 0,-2-1 0,-1 0 0,0 0 0,-2 0 0,2-46 0,-7 67 0,-4 15 0,-2 21 0,4-5 0,1 1 0,1-1 0,6 55 0,-4-80 0,-1-1 0,0 1 0,1-1 0,-1 0 0,1 1 0,0-1 0,0 0 0,0 1 0,0-1 0,0 0 0,1 0 0,-1 0 0,0 0 0,1 0 0,0 0 0,-1-1 0,1 1 0,0 0 0,0-1 0,0 1 0,0-1 0,4 2 0,-3-2 0,1 0 0,-1-1 0,1 1 0,-1-1 0,1 0 0,-1 0 0,1 0 0,-1-1 0,1 1 0,-1-1 0,1 0 0,-1 0 0,7-2 0,8-6 0,-1 0 0,0-1 0,0 0 0,19-17 0,-35 26 0,23-19 0,-18 14 0,0 1 0,1-1 0,-1 1 0,1 0 0,1 1 0,-1 0 0,0 0 0,13-4 0,-18-5 0,0 1 0,-1-1 0,-1 0 0,-1-22 0,0 15 0,6-50 65,-3 47-181,0-1 0,-3-30 0,1 52-202,0 0 0,-1 0-1,1 1 1,-1-1 0,1 0 0,-1 0 0,0 1-1,0-1 1,0 1 0,1-1 0,-1 1-1,-1-1 1,1 1 0,0-1 0,0 1 0,-1 0-1,1 0 1,0 0 0,-1 0 0,1 0 0,-1 0-1,-2-1 1,-24-13-8576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7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1 131 12940,'0'0'12524,"31"-58"-10506,8 44-897,11-1-576,7 3-417,-2 2-128,-7 0-3139,-10-2-6663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7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27 21012,'-16'-5'1415,"4"1"-1016,5 1-180,-1 0 1,0 0 0,0 1 0,0 0-1,0 0 1,0 1 0,0 0-1,0 1 1,0 0 0,0 0 0,0 0-1,-1 1 1,-7 2 0,8 1-131,-1 1 1,1 0-1,0 0 0,1 1 1,-1 0-1,1 0 0,0 1 1,1-1-1,0 2 0,0-1 1,0 1-1,1 0 0,0 0 1,0 0-1,1 0 0,0 1 1,-3 13-1,-4 9 192,2 0 1,1 1-1,-6 57 0,13-79-252,-4 35 486,1 52 0,4-87-398,0 0 0,1 1 1,0-1-1,1 0 0,0 0 1,0 0-1,1 0 0,0-1 0,1 1 1,0-1-1,7 12 0,-9-19-103,0 0 0,-1 1 0,1-1 0,0 0 0,0 0-1,1 0 1,-1 0 0,0-1 0,1 1 0,-1-1 0,1 1-1,-1-1 1,1 0 0,-1 0 0,1 0 0,0 0-1,0-1 1,-1 1 0,1-1 0,0 1 0,0-1 0,0 0-1,0 0 1,0 0 0,-1-1 0,1 1 0,0-1 0,0 1-1,0-1 1,-1 0 0,1 0 0,0 0 0,4-3 0,2-2 18,1 0 0,-1 0-1,0-1 1,-1 0 0,0 0 0,0-1 0,10-13 0,1-3 65,-2-2 0,-1 0-1,-1 0 1,-1-2-1,19-53 1,-25 60-73,-2-1 0,-1-1 0,0 1 0,-2-1 0,0 0 0,-2 0 0,0 0 0,-4-34 0,2 51-9,0 0 0,-1 0 0,0 0 0,1 1 0,-2-1 0,1 0 0,-1 1 0,0-1 0,0 1 0,-5-7 0,6 10-56,0 0 0,0 0 0,0 0 0,0 0 0,0 1 0,0-1 0,0 0 0,-1 1 0,1 0 0,0-1 0,-1 1 0,0 0 0,1 0 0,-1 0 0,1 1 0,-1-1 0,0 1 0,0-1 0,1 1 0,-1 0 0,0 0 0,0 0 0,1 0 0,-4 1 0,4 1-132,-1-1-1,0 0 0,1 1 0,-1-1 0,1 1 0,0 0 0,0 0 0,0 0 1,0 0-1,0 0 0,0 1 0,0-1 0,1 0 0,-1 1 0,1 0 0,-1-1 1,1 1-1,0 0 0,0-1 0,1 1 0,-1 0 0,0 0 0,1 0 0,0 0 1,-1 0-1,1-1 0,1 5 0,-2 3-1050,1 1 0,0 0 0,1 0 0,0-1 0,1 1 0,4 13 0,8 7-4483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9.2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0 667 13389,'2'-12'2530,"7"-40"49,-2 37 255,0 26-1664,5 31-300,-11-38-492,55 369 4173,-13-62-3187,-40-289-1360,-2-13-43,0-1-1,1 0 1,-1 0 0,1 0-1,1 0 1,0-1 0,0 1-1,0-1 1,7 10 0,-10-16 7,0-1 1,0 0-1,0 0 1,0 0-1,0 1 1,1-1 0,-1 0-1,0 0 1,0 0-1,0 1 1,0-1-1,1 0 1,-1 0-1,0 0 1,0 0-1,0 0 1,1 1 0,-1-1-1,0 0 1,0 0-1,1 0 1,-1 0-1,0 0 1,0 0-1,1 0 1,-1 0-1,0 0 1,0 0 0,1 0-1,-1 0 1,0 0-1,0 0 1,1 0-1,-1 0 1,0 0-1,0 0 1,0 0-1,1-1 1,-1 1 0,0 0-1,1 0 1,3-13-507,-3-25 221,-1 34 144,-10-170-62,-1-4 192,11-39 86,3-309 309,-4 525-339,1-1 1,0 0-1,0 1 0,0-1 0,0 0 0,0 1 0,0-1 1,0 0-1,1 1 0,-1-1 0,0 0 0,1 1 1,-1-1-1,1 1 0,0-1 0,0 1 0,-1-1 0,1 1 1,0 0-1,0-1 0,0 1 0,0 0 0,3-2 0,-3 3-18,1 1-1,-1 0 1,1 0-1,-1 0 0,0 0 1,1 0-1,-1 0 0,0 0 1,0 0-1,0 0 1,1 1-1,-1-1 0,-1 0 1,1 1-1,0-1 0,0 1 1,0-1-1,-1 1 1,1-1-1,-1 1 0,1 0 1,-1 2-1,12 33 84,-3 1-1,0-1 1,-3 1-1,3 50 1,-7 161 1129,-4-137-421,1 0-333,4 142 834,-2-240-1240,0-1-1,1 1 0,0-1 0,1 0 1,0 0-1,1 0 0,1 0 0,10 20 1,-15-32-48,1 0 0,-1 0 0,1 0 1,-1 0-1,1 0 0,0 0 0,-1 0 1,1 0-1,0 0 0,0-1 0,-1 1 1,1 0-1,0 0 0,0-1 0,0 1 1,0 0-1,0-1 0,0 1 0,0-1 1,0 1-1,0-1 0,1 0 0,0 1 1,-1-2 1,0 1 1,0-1-1,0 1 1,0-1 0,0 1-1,-1-1 1,1 0-1,0 1 1,0-1 0,-1 0-1,1 0 1,-1 1-1,1-1 1,-1 0-1,1 0 1,-1 0 0,1 0-1,-1 0 1,0 0-1,1-1 1,2-7-50,-1 0 0,-1 0 0,1 0 0,-1-14 1,-5-50-1392,-3 1 0,-21-94 1,13 94 70,4 0 0,-3-96 1,18 163 1368,3 13 11,10 18 106,-15-23-68,6 11 181,0-1-30,0 1-1,19 22 0,-25-34-182,-1 0 0,1 0 0,0 0 1,-1-1-1,1 1 0,0 0 0,1-1 0,-1 1 1,0-1-1,0 1 0,1-1 0,-1 0 0,0 0 1,1 0-1,-1-1 0,1 1 0,0 0 0,-1-1 1,1 0-1,-1 1 0,1-1 0,0 0 1,-1 0-1,4-1 0,-4 0 92,0-1-1,0 1 1,0-1 0,0 1 0,0-1-1,0 1 1,-1-1 0,1 0-1,-1 0 1,1 0 0,-1 0 0,1 0-1,-1-1 1,0 1 0,0 0-1,0 0 1,-1-1 0,1 1 0,0-1-1,-1 1 1,1-3 0,6-59 1618,-7 61-1679,2-15 208,-1 3-15,0 0 0,-1-1 0,0 1-1,-1-1 1,-6-28 0,-1 32-116,2 18 7,1 25 14,4 0-96,-1-1 213,4 49 0,-2-72-230,1-1 0,0 0 0,0 0 0,1 1 0,-1-1 0,1 0 1,1 0-1,-1 0 0,1-1 0,0 1 0,0-1 0,1 1 0,7 8 1,-10-13-22,1 0 0,-1 1 0,0-1 0,1-1 1,-1 1-1,1 0 0,-1 0 0,1 0 1,-1-1-1,1 1 0,-1-1 0,1 1 1,0-1-1,-1 0 0,1 0 0,0 1 1,0-1-1,-1 0 0,1-1 0,0 1 0,-1 0 1,1 0-1,0-1 0,-1 1 0,1-1 1,-1 1-1,1-1 0,-1 0 0,1 1 1,-1-1-1,1 0 0,1-2 0,5-3 61,-1 0 1,-1-1-1,1 1 0,8-13 0,-12 15-70,152-204-4,-154 207-2,0-1 0,0 1 0,0 0 1,0 0-1,0 0 0,0 0 0,0 0 0,0 0 0,1 0 0,-1 0 1,0 0-1,1 1 0,-1-1 0,1 0 0,2 0 0,-4 1 0,1 0-1,-1 0 1,1 1-1,-1-1 1,1 0 0,-1 0-1,1 0 1,-1 1-1,1-1 1,-1 0-1,1 1 1,-1-1-1,1 0 1,-1 1 0,0-1-1,1 1 1,-1-1-1,1 0 1,-1 1-1,0-1 1,0 1-1,1-1 1,-1 1 0,0-1-1,0 1 1,0 0-1,1 0 1,4 52-124,-5-42 120,0 23 55,0-16-16,0 1 0,2-1 0,0 1 0,8 33 0,-10-51-33,0 0 1,0-1-1,0 1 1,0 0-1,0 0 1,1-1-1,-1 1 0,0 0 1,0 0-1,1-1 1,-1 1-1,0 0 1,1-1-1,-1 1 0,1-1 1,-1 1-1,1 0 1,-1-1-1,1 1 1,-1-1-1,1 1 1,-1-1-1,1 0 0,0 1 1,-1-1-1,1 0 1,0 1-1,-1-1 1,1 0-1,0 0 0,0 1 1,-1-1-1,1 0 1,0 0-1,0 0 1,0 0-1,1-1 0,0 0 1,-1-1-1,1 1 0,0 0 1,-1-1-1,1 1 0,-1-1 0,0 0 1,1 1-1,-1-1 0,0 0 1,1-3-1,26-60-4,-12 9-529,-2-1 1,-2 0-1,7-100 0,-12-175-2374,-7 250 2671,-11 253 1917,12-98-980,9 79 0,-6-125-608,1-1 0,1 0 1,1 0-1,1-1 1,1 0-1,18 34 1,-25-56-82,-1 0 17,1 0 0,-1 0 1,1 0-1,-1 0 0,1 0 0,0 0 1,0-1-1,1 1 0,-1-1 0,0 0 1,1 1-1,0-1 0,-1 0 0,1-1 1,4 3-1,-6-4-17,-1 0-1,0 0 1,1 0 0,-1 0-1,0 0 1,1 0 0,-1 0-1,0 0 1,1-1 0,-1 1 0,0 0-1,1 0 1,-1-1 0,0 1-1,0 0 1,1 0 0,-1-1-1,0 1 1,0 0 0,1 0-1,-1-1 1,0 1 0,0 0-1,0-1 1,0 1 0,1 0-1,-1-1 1,0 1 0,0-1 0,0 1-1,0 0 1,0-1 0,0 1-1,0 0 1,0-1 0,0 1-1,0 0 1,0-1 0,0 1-1,-1-1 1,1 1 0,-3-20 164,0 10-148,-2 0-1,1 0 1,-2 0-1,1 1 1,-1 0 0,0 0-1,-1 0 1,0 1-1,-13-12 1,-4-2-161,-51-36 1,34 34 14,32 20 122,1-1-1,-1 1 1,1-2 0,0 1-1,-11-11 1,19 15 1,-1 1 1,1-1-1,0 1 1,-1-1-1,1 1 1,0-1-1,-1 0 1,1 1-1,0-1 1,0 0-1,-1 1 1,1-1-1,0 1 1,0-1-1,0 0 1,0 1-1,0-1 1,0 0-1,0 1 1,0-1-1,0 0 1,0 1-1,1-1 1,-1 0-1,0 1 1,0-1-1,1 1 1,-1-1-1,0 0 1,1 1-1,-1-1 1,0 1-1,1-1 1,-1 1-1,1-1 1,-1 1-1,1-1 1,-1 1-1,1 0 1,-1-1-1,1 1 1,-1 0-1,1-1 1,0 1-1,0 0 1,33-15-38,-29 14 56,153-46-119,-89 29-9256,-66 18 8665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2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15791,'0'0'6662,"48"33"-6566,-22-16-128,-2 1-2690,3-3-4389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19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54 228 19026,'-27'0'1858,"9"-9"832,9-13-287,9-5-1090,13-2-544,17-3-353,7 2-320,10 4-192,2 6-2723,-1 4-2594,-2 0-5990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0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1 786 8488,'0'0'7015,"1"8"-3599,-1-4-3086,1-1 0,-1 1 1,1-1-1,0 1 0,0-1 0,1 1 0,2 5 0,-3-8-244,0 0 0,0 0 0,0 0 0,0 0 0,0 0 0,0 0 0,0 0 0,0 0 1,0-1-1,0 1 0,0 0 0,1-1 0,-1 1 0,0-1 0,0 0 0,1 1 0,-1-1 0,0 0 0,1 0 0,-1 1 0,0-1 0,1 0 0,-1 0 0,0-1 0,1 1 0,-1 0 1,0 0-1,0-1 0,1 1 0,-1-1 0,0 1 0,0-1 0,1 1 0,-1-1 0,1-1 0,5-2 155,0 0 1,-1-1-1,0 0 0,0 0 0,0 0 1,-1-1-1,0 0 0,0 0 1,6-10-1,36-67 1064,-43 76-1217,22-48 551,-2-1 0,-3 0 0,18-77 1,-29 91-381,-2-1 1,-2 0 0,-1 0 0,-3 0 0,-4-61 0,1 99-242,0 0 1,0 0-1,0-1 0,-1 1 1,0 0-1,0 0 0,0 1 1,-1-1-1,-3-6 0,5 10-18,1 1 0,-1-1-1,1 1 1,-1-1 0,1 0-1,-1 1 1,1-1 0,-1 1 0,1-1-1,-1 1 1,0 0 0,1-1-1,-1 1 1,0-1 0,0 1 0,1 0-1,-1 0 1,0 0 0,0-1-1,1 1 1,-1 0 0,0 0 0,0 0-1,1 0 1,-2 0 0,0 1-6,1 0 1,0 0-1,0 0 0,-1 0 1,1 0-1,0 0 1,0 0-1,0 0 0,0 1 1,0-1-1,0 0 1,1 1-1,-1-1 0,0 1 1,1-1-1,-1 1 1,1-1-1,-1 2 1,-6 27-32,1 1 0,2-1 0,1 1 0,1-1 1,4 55-1,-1-23 23,-2-13 14,2 0 0,2 0 0,2-1 0,2 1 0,18 58 0,-23-100-7,0-1 1,1 0 0,0 1-1,0-1 1,0-1 0,1 1-1,6 7 1,-9-11 4,1-1 0,-1 1 0,1-1-1,-1 0 1,1 0 0,0 1 0,-1-1 0,1 0 0,0-1 0,0 1 0,0 0 0,0 0-1,-1-1 1,1 1 0,0-1 0,0 0 0,0 1 0,0-1 0,0 0 0,0 0-1,0 0 1,0-1 0,0 1 0,0 0 0,0-1 0,0 1 0,0-1 0,3-1 0,3-3 28,-1 1 0,0-1 1,0 0-1,0 0 1,-1-1-1,0 0 1,0 0-1,-1-1 0,9-11 1,39-71 157,-33 47-181,-1 0-1,-2-1 1,-2-1 0,-3-1-1,15-89 1,-29 198-3,3 0 0,15 113 0,-15-169 1,1 0-1,-1 0 1,1 0-1,1-1 1,-1 1-1,5 8 1,-6-15-1,-1 0 0,1-1 0,-1 1-1,0 0 1,1-1 0,0 1 0,-1 0 0,1-1 0,-1 1-1,1 0 1,0-1 0,-1 1 0,1-1 0,0 0 0,-1 1 0,1-1-1,0 1 1,0-1 0,0 0 0,-1 0 0,1 1 0,0-1-1,0 0 1,0 0 0,1 0 0,-1-1-1,1 1 0,0-1 0,-1 0 0,1 0 0,0 0 0,-1 0 0,1 0 0,-1-1 1,0 1-1,1 0 0,-1-1 0,0 1 0,0-1 0,0 1 0,0-1 0,2-3 0,5-8-758,-1-1 0,10-28 0,2-34-6525,-11 12-788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0.4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19090,'0'0'1634,"-16"58"-866,16-31-287,3 0-449,15-2-577,4-7-1601,5-3-2818,5-6-6663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0.8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93 602 14958,'0'10'2173,"0"144"4009,0-154-6150,0 1 0,0-1 0,0 1 0,-1-1 0,1 0-1,0 1 1,0-1 0,0 1 0,1-1 0,-1 1 0,0-1 0,0 0 0,0 1 0,0-1 0,0 1 0,0-1 0,1 0 0,-1 1 0,0-1 0,0 0 0,0 1 0,1-1 0,-1 0 0,0 1 0,1-1 0,-1 0 0,0 0 0,1 1 0,-1-1 0,0 0-1,1 0 1,-1 1 0,0-1 0,2 0 0,12-8 924,10-20 792,-8-4-1351,-2 0 1,-1-2-1,-1 1 1,-2-1-1,-1-1 0,6-50 1,-6 3-409,-4-136 0,-5 212 15,-5-69 50,4 70-51,0 0 1,-1 0 0,1 0-1,-1 0 1,0 0 0,0 0-1,0 0 1,-1 0-1,0 1 1,0-1 0,-5-5-1,7 9-3,0 0-1,0 0 1,0 0 0,0 0-1,-1 0 1,1 0-1,0 1 1,0-1-1,-1 0 1,1 1 0,-1-1-1,1 1 1,-1 0-1,1-1 1,-1 1-1,1 0 1,-1 0-1,1 0 1,-1 0 0,1 0-1,-1 0 1,1 0-1,-1 0 1,1 1-1,0-1 1,-1 1-1,1-1 1,-1 1 0,1-1-1,0 1 1,-1 0-1,1 0 1,0-1-1,0 1 1,-1 0-1,1 0 1,0 1 0,0-1-1,0 0 1,0 0-1,1 0 1,-1 1-1,-1 1 1,-6 9-20,1-1 0,0 1-1,-9 22 1,14-30 35,-18 43 157,1 1-1,2 0 1,3 1-1,2 1 1,2 0 0,-5 71-1,14-120-160,1 1 0,0 0-1,0-1 1,0 1 0,0-1 0,0 1-1,0-1 1,0 1 0,1-1 0,-1 1-1,0-1 1,1 1 0,-1-1 0,1 0 0,0 1-1,-1-1 1,1 1 0,0-1 0,0 0-1,0 0 1,0 0 0,0 1 0,0-1-1,0 0 1,2 1 0,-1-2-4,0 1 0,0-1 0,0 0 1,0 1-1,0-1 0,0 0 0,0 0 0,0 0 0,0-1 1,0 1-1,0 0 0,0-1 0,0 1 0,0-1 0,0 0 0,2-1 1,10-5 39,0-1 1,0 0 0,21-17-1,-31 22-9,10-8-4,11-8-124,40-23 0,-56 37 44,0 0 0,0 2 0,0-1 0,0 1 0,1 0 0,-1 1 0,1 0 0,19-2 0,-26 5 0,1-1 0,-1 0 0,1 1 0,-1-1 0,0 1 0,1 0 0,-1 0 0,0 0 1,1 1-1,-1-1 0,0 1 0,0 0 0,0 0 0,0 0 0,-1 0 0,1 0 0,-1 1 1,1-1-1,-1 1 0,0 0 0,0-1 0,0 1 0,0 0 0,0 0 0,0 0 0,-1 1 1,0-1-1,0 0 0,0 1 0,1 6 0,3 11-1478,-1 1 1,-1 0-1,-1 41 1,-1-30-4322,1-22-1021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1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49 23638,'0'0'2595,"1"12"-305,0-5-2110,-1-1 0,1 1 0,1-1-1,-1 0 1,1 0 0,0 0 0,0 0 0,4 7 0,-4-10-130,0 0 1,1 0-1,-1-1 1,0 1-1,1-1 1,0 1-1,-1-1 1,1 0 0,0 0-1,0 0 1,0 0-1,0 0 1,1-1-1,-1 0 1,0 1-1,1-1 1,-1 0-1,1-1 1,-1 1-1,7 0 1,-5-1-30,-1 1 0,1-1 0,-1 0 0,1 0 0,-1 0 0,1-1 1,-1 0-1,1 0 0,-1 0 0,1 0 0,-1-1 0,0 1 0,0-1 0,0 0 0,0 0 0,0-1 1,0 1-1,0-1 0,-1 0 0,0 0 0,1 0 0,-1-1 0,0 1 0,0-1 0,-1 1 0,1-1 1,-1 0-1,0 0 0,0 0 0,0 0 0,0-1 0,-1 1 0,0 0 0,0-1 0,0 1 0,0-1 1,-1 1-1,1-1 0,-1 1 0,-1-1 0,0-8 0,0 11-16,1 0 0,-1 0 0,1 0 0,-1 0 0,0 0 0,0 0-1,0 0 1,0 0 0,0 1 0,0-1 0,0 0 0,-1 1 0,1-1 0,-1 1 0,1-1 0,-1 1 0,1 0-1,-1-1 1,0 1 0,0 0 0,1 0 0,-1 1 0,0-1 0,0 0 0,0 0 0,0 1 0,0 0 0,0-1 0,0 1-1,0 0 1,-1 0 0,1 0 0,0 0 0,-3 0 0,-2 1-26,-1-1 0,0 1 0,1 1 0,0-1 1,-1 1-1,1 0 0,0 1 0,-10 4 0,6 0 10,2-1 1,-1 2-1,1-1 0,0 1 1,0 0-1,1 1 0,0 0 1,1 0-1,0 1 0,1 0 1,-1 0-1,2 1 0,0 0 1,0-1-1,1 2 0,0-1 1,1 0-1,0 1 0,1 0 0,0 0 1,1-1-1,0 24 0,2-31-4,0-1 0,0 1-1,0 0 1,0 0 0,0-1-1,1 1 1,0-1-1,-1 1 1,1-1 0,1 0-1,-1 0 1,0 0 0,1 0-1,-1 0 1,1 0-1,0-1 1,0 1 0,0-1-1,1 0 1,-1 0 0,0 0-1,1 0 1,-1-1-1,1 1 1,0-1 0,-1 0-1,9 2 1,-3-2-402,0 1 0,1-1 0,-1 0 0,15-1 0,33-10-5267,-20-6-2249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1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12 177 12204,'0'0'9721,"-3"17"-7778,-1 19-1154,1 0 0,2 0 0,1 0 0,8 60 0,4-25-526,3-1 0,2-1 0,34 84 0,-49-150-210,-1 0 0,1 0 0,-1 0 0,1 0 0,0 0 0,0 0 1,0 0-1,1-1 0,4 5 0,-7-7-6,1 1-1,0-1 1,0 1-1,0-1 1,1 1 0,-1-1-1,0 0 1,0 0 0,0 1-1,0-1 1,0 0 0,0 0-1,0 0 1,0 0-1,0 0 1,0-1 0,1 1-1,-1 0 1,0 0 0,0-1-1,0 1 1,0-1 0,0 1-1,0-1 1,0 1-1,0-1 1,-1 1 0,1-1-1,0 0 1,0 0 0,0 1-1,-1-1 1,1 0-1,0 0 1,0-1 0,9-11 121,0-1 1,-1 0-1,-1 0 1,0 0-1,9-25 1,26-90 436,-26 74-529,61-206-76,-65 205 0,-1-2 0,5-96 0,-18 181-969,-3 48-7175,-6-32-328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2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51 522 15983,'8'-3'3043,"0"-2"-2382,0 1 0,0-1-1,0 0 1,-1 0 0,0-1 0,0 0 0,-1-1 0,1 1-1,-1-1 1,-1-1 0,1 1 0,-1-1 0,5-10-1,0-3-98,0-1 0,-2 1 0,10-38 0,-15 48-401,-1 0 0,0 0 0,-1 0 1,0 0-1,-1 0 0,0 0 0,-1 0 1,0 0-1,-5-20 0,6 29-148,-1 0 1,0-1-1,0 1 1,0 0-1,0 0 1,0 0-1,0 0 0,-1 0 1,1 0-1,-1 0 1,1 0-1,-1 0 1,0 1-1,0-1 0,0 0 1,1 1-1,-2 0 1,1-1-1,0 1 0,0 0 1,0 0-1,0 0 1,-1 1-1,1-1 1,0 0-1,-1 1 0,1 0 1,-1-1-1,1 1 1,-1 0-1,1 0 1,0 1-1,-1-1 0,1 0 1,-4 1-1,1 1-2,-1 0-1,1-1 1,-1 2-1,1-1 1,0 1-1,0-1 1,0 1-1,0 1 1,0-1-1,1 1 1,-1 0-1,1 0 0,-6 8 1,2 0-11,0 0 0,1 1 0,1 0 0,0 1 0,1-1 0,1 1 0,0 0 0,0 0 0,2 0 0,-1 1 0,2-1 0,0 0 0,1 1 0,0-1 0,2 1 0,2 15 0,-3-26 0,1 0 0,0-1 0,-1 1 0,2 0 0,-1-1 0,0 1 0,1-1 0,-1 1 0,1-1 0,0 0 0,0-1 0,1 1 0,-1 0 0,0-1 0,1 1 0,0-1 0,-1 0 0,1-1 0,0 1 0,0 0 0,0-1 0,0 0 0,0 0 0,0 0 0,0-1 0,1 1 0,-1-1 0,7-1 0,5 2 0,-1-2 0,1 0 0,-1-1 0,0-1 0,0 0 0,26-9 0,217-93 0,-257 105 0,0 0 0,-1 0 0,1 0 0,0 0 0,0-1 0,-1 1 0,1 0 0,0-1 0,-1 1 0,1 0 0,0-1 0,-1 1 0,1-1 0,-1 1 0,1-1 0,0 1 0,-1-1 0,1 0 0,-1 1 0,0-1 0,1 0 0,-1 1 0,1-1 0,-1 0 0,0 0 0,0 1 0,1-1 0,-1 0 0,0 0 0,0 1 0,0-1 0,0 0 0,0 0 0,0 0 0,0 1 0,0-1 0,0 0 0,0 0 0,-1 1 0,1-1 0,0 0 0,0 0 0,-1 1 0,1-1 0,0 0 0,-1 0 0,-30-36 0,16 21 0,-82-92 0,28 35 0,69 72 1,0 1 1,0-1-1,0 1 1,0-1-1,0 1 1,0-1-1,0 0 1,0 1-1,0-1 1,0 1-1,0-1 1,0 1-1,0 0 1,1-1-1,-1 1 1,0-1-1,0 1 1,1-1-1,-1 1 1,0-1-1,1 1 1,-1 0-1,0-1 1,1 1-1,-1 0 1,1-1-1,-1 1 1,0 0-1,1 0 1,-1-1-1,1 1 1,-1 0-1,1 0 1,-1 0-1,1 0 1,-1-1-1,1 1 1,-1 0-1,2 0 1,30-11-109,-23 8-108,42-19-3902,-1-6-5544,-16 4 351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2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5 11755,'0'0'9652,"-9"-2"-6086,7 1-3403,-1 1 0,1-1 0,-1 1 1,1-1-1,-1 1 0,1 0 0,-1 0 0,1 0 1,-1 1-1,1-1 0,0 1 0,-1-1 0,1 1 0,-1 0 1,1 0-1,0 0 0,-1 0 0,1 0 0,-2 2 0,-1 1 16,0 1-1,1 0 0,-1 0 1,1 0-1,0 0 1,1 1-1,-1 0 0,-2 6 1,-4 8 24,1-1 0,1 1 1,1 0-1,0 1 1,2 0-1,0 0 1,2 0-1,-3 38 1,6-57-202,1-1 1,-1 1 0,0 0-1,0-1 1,1 0 0,-1 1-1,1-1 1,-1 1 0,1-1-1,0 1 1,-1-1 0,1 0-1,0 0 1,0 1 0,0-1-1,0 0 1,0 0 0,0 0-1,0 0 1,1 0 0,-1 0-1,0 0 1,0-1 0,1 1-1,-1 0 1,1-1 0,-1 1-1,0-1 1,1 1-1,-1-1 1,1 0 0,-1 1-1,1-1 1,-1 0 0,1 0-1,-1 0 1,1 0 0,-1-1-1,1 1 1,2-1 0,4 0-21,0 0 0,1-1 0,-1 0 0,-1 0 0,1-1 0,12-6 1,25-18-470,-34 19 392,0 1 0,1 0 1,0 1-1,0 0 1,0 0-1,1 2 1,0-1-1,0 2 1,0 0-1,15-2 1,-27 5 87,0 0 1,0 0-1,1 0 1,-1 0-1,0 1 1,0-1-1,1 0 1,-1 1-1,0-1 1,0 1-1,0-1 1,0 1-1,0 0 1,1-1-1,-1 1 1,0 0-1,-1 0 1,1 0-1,0 0 1,0 0 0,0 0-1,0 0 1,-1 0-1,1 0 1,0 2-1,1 1 13,-1 0-1,0 0 1,0 1 0,0-1-1,0 0 1,-1 0 0,0 0 0,0 6-1,0 1 154,-1 0-1,-1 0 0,0 0 1,0 0-1,-8 19 1,3-14-21,-2 0 1,0-1 0,0 0 0,-2 0 0,0-1-1,0-1 1,-1 0 0,-1 0 0,0-1 0,-1-1-1,0 0 1,-29 17 0,42-27-155,-1-1 1,1 1-1,-1 0 1,1 0-1,0-1 1,-1 1-1,0-1 1,1 1-1,-1-1 0,1 1 1,-1-1-1,1 0 1,-1 0-1,0 0 1,1 0-1,-1 0 0,1 0 1,-1-1-1,0 1 1,1 0-1,-1-1 1,1 1-1,-1-1 1,-2-1-1,4 1-36,-1-1-1,0 1 1,0-1 0,0 1-1,1-1 1,-1 0 0,1 1 0,-1-1-1,1 0 1,0 1 0,-1-1-1,1 0 1,0 1 0,0-1 0,0 0-1,0 1 1,1-1 0,0-3-1,1-6-407,1-1 0,1 1 0,0 0 0,0 0 0,9-15 0,45-62-7371,-29 42 1836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2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36 311 19827,'-1'8'2658,"-2"11"-1573,2-1-1,0 1 0,1-1 1,1 1-1,5 33 1,-4-39-955,1-1 0,0 1 1,1-1-1,1 0 1,0 0-1,0 0 0,1-1 1,1 0-1,15 21 0,-21-31-127,0 1 0,0 0-1,1-1 1,-1 1-1,1-1 1,-1 1 0,1-1-1,0 0 1,-1 0 0,1 0-1,0 0 1,0 0 0,0 0-1,0 0 1,0 0-1,0-1 1,0 1 0,0-1-1,0 1 1,0-1 0,3 0-1,-3-1 24,0 1 0,0-1 0,0 0 0,0 0 0,0 0 0,-1 0 0,1 0 0,0 0 0,-1 0 0,1-1 0,-1 1 0,1-1-1,-1 1 1,1-1 0,-1 0 0,0 1 0,2-4 0,2-4-300,-1-1-1,0 0 1,0 0-1,-1 0 1,0 0-1,-1-1 1,2-11-1,-2-83-10583,-6 45 267</inkml:trace>
  <inkml:trace contextRef="#ctx0" brushRef="#br0" timeOffset="1">10 1 18738,'0'0'10089,"-9"50"-9865,32-33-159,7 1-418,3-4-2209,0-3-1762,0-4-3588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3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24 491 18225,'-3'14'2370,"2"-7"-2085,-6 26 1237,1 0-1,0 34 1,6-55-1117,0 0 0,0 0 0,2 0 0,3 16 0,-4-23-340,0-1 0,0 0 1,1 0-1,-1 0 0,1 0 1,0 0-1,0-1 0,1 1 1,-1 0-1,1-1 0,0 0 1,0 0-1,4 4 0,-6-6-60,1 1 0,0-1 1,0 0-1,0 1 0,0-1 0,0 0 0,0-1 0,0 1 0,0 0 0,1 0 0,-1-1 0,0 1 1,0-1-1,1 0 0,-1 0 0,0 0 0,0 0 0,1 0 0,-1 0 0,0-1 0,0 1 1,4-2-1,-1 0 39,-1 0 1,0-1 0,0 1 0,0-1-1,0 0 1,-1 0 0,1 0 0,-1-1-1,1 1 1,2-6 0,6-9 184,0 0 0,-2 0 1,14-34-1,-7 6 59,-3-1 1,-1 0-1,-3-1 0,-1 0 0,-3-1 1,-1 0-1,-5-80 0,0 108-235,-1 1-1,-1 0 0,-5-24 1,6 40-48,0 0 1,0 0 0,0 0 0,0 1-1,0-1 1,-1 0 0,0 1 0,0-1-1,0 1 1,0-1 0,0 1-1,-1 0 1,1 0 0,-1 0 0,0 0-1,0 1 1,0-1 0,0 1 0,0 0-1,-1 0 1,1 0 0,-1 0-1,-5-2 1,6 4-6,0 0 0,0 0 0,0 0 0,0 0-1,0 1 1,0-1 0,0 1 0,0 0 0,0 0 0,0 0 0,1 0-1,-1 0 1,0 1 0,1-1 0,-1 1 0,1 0 0,-1 0-1,1 0 1,0 0 0,0 0 0,0 0 0,0 1 0,0-1 0,0 0-1,-1 4 1,-8 11 4,1 0 0,-13 31 0,17-34 4,-9 20 45,-18 57 0,29-79-44,1 1 0,0 0 0,1 0 0,1 0 0,0 0 0,0 0 0,1 0 0,3 16 0,-2-27-9,-1 0 0,1 0 0,0 0 0,0 0 0,0 0 0,0 0 0,0 0 0,0-1 0,0 1 0,1 0 0,-1-1 0,1 1 0,-1-1 0,1 1 0,-1-1 0,1 0 0,0 0 0,0 0 0,0 0 0,0 0 0,0 0 0,0 0 0,0-1 0,0 1 0,0-1 0,0 1 0,2-1 0,9 2 0,0-1 0,0-1 0,19-1 0,-10 0 0,17 0 0,-26 0 0,-1 1 0,1 0 0,0 1 0,0 0 0,0 1 0,14 3 0,-23-3 0,-1-1 0,1 1 0,0 0 0,-1 0 0,1 0 0,-1 1 0,0-1 0,0 1 0,1 0 0,-2 0 0,1 0 0,0 0 0,-1 0 0,1 1 0,-1-1 0,0 1 0,0-1 0,-1 1 0,1 0 0,-1 0 0,0 0 0,0 0 0,1 7 0,1 6-134,4 27-898,-7-43 939,1 1 0,-1-1 0,1 0-1,-1 1 1,1-1 0,-1 1 0,1-1 0,-1 0-1,1 1 1,0-1 0,0 0 0,0 0-1,0 0 1,0 0 0,0 0 0,0 0 0,0 0-1,0 0 1,1 0 0,-1 0 0,0 0-1,2 0 1,-2-1-288,0 0 0,0 0-1,-1 0 1,1 0 0,0 0-1,0-1 1,0 1 0,-1 0 0,1 0-1,0-1 1,0 1 0,0 0-1,-1-1 1,1 1 0,0-1 0,-1 1-1,1-1 1,0 1 0,-1-1-1,1 0 1,-1 1 0,1-1 0,-1 0-1,1 1 1,-1-1 0,0 0-1,1 0 1,-1 1 0,0-1-1,1 0 1,-1 0 0,0-1 0,10-25-13996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2:15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3004 488 9321,'-212'-129'6244,"-115"-38"-3525,241 130-2500,-1 4 0,-2 4 0,-1 4-1,-146-22 1,134 36-55,1 4-1,-1 4 1,0 5 0,1 5-1,-1 3 1,-116 29-1,148-22-25,1 2-1,1 4 1,1 3-1,2 2 1,0 4-1,2 2 1,2 3-1,1 2 1,-88 77-1,115-86 5,2 3 1,0 1-1,3 1 0,0 1 0,3 1 0,1 2 1,2 0-1,-19 47 0,31-63-117,2 0 1,0 0-1,2 0 0,0 1 0,2 0 0,0 0 0,2 0 1,1 1-1,1-1 0,1 0 0,1 1 0,1-1 1,1 0-1,1 0 0,1-1 0,16 40 0,-2-23 96,2-1 0,2-1 0,2 0-1,1-2 1,2-2 0,1 0-1,2-2 1,42 34 0,14 3 59,4-4 1,111 61 0,-81-60-140,2-6 1,4-5 0,1-6 0,3-5 0,175 33 0,-119-43 3,1-9 0,0-8 1,250-10-1,-293-13-17,0-8 0,-1-5 0,211-57 0,-239 42 27,-1-6 1,-2-4-1,-2-5 1,162-98 0,-227 118 13,-2-2 1,0-2-1,-3-1 1,0-3-1,69-81 1,-96 100-52,-1-1 0,-1-1 0,0 0 1,-2 0-1,-1-1 0,0-1 0,-2 0 0,0 0 0,-1-1 1,-2 0-1,0 0 0,-1 0 0,-2 0 0,0-1 0,-2 1 1,-2-34-1,-4 25 4,-1 1 1,-1 0-1,-2 0 0,-1 1 1,-2 0-1,0 1 1,-2 0-1,-1 1 1,-2 1-1,0 1 0,-34-37 1,0 7 79,-2 2 0,-3 3 0,-111-78 1,74 68-25,-2 3 0,-3 5 0,-2 4 0,-2 5 1,-2 4-1,-2 5 0,-1 5 0,-154-24 0,123 36-666,-1 6-1,-1 7 0,1 5 1,-1 6-1,1 7 1,-182 40-1,-23 31-4600,-2 15-4409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3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91 18514,'0'0'4137,"-8"11"-523,-6 11-2801,1 1-1,1 0 1,1 0 0,1 1 0,1 1-1,1-1 1,-4 30 0,-11 151-813,8-50 0,23-195 0,22-63 0,-3 17 0,-1-19 0,-14 50 0,2 1 0,38-91 0,-50 140 0,1-1 0,-1 0 0,2 1 0,-1 0 0,0-1 0,1 1 0,0 1 0,0-1 0,1 1 0,-1-1 0,1 1 0,0 1 0,0-1 0,0 1 0,1-1 0,-1 1 0,1 1 0,0-1 0,-1 1 0,1 0 0,0 1 0,1-1 0,-1 1 0,0 0 0,0 1 0,0-1 0,1 1 0,-1 1 0,7 0 0,-11-1 0,0 1 0,-1-1 0,1 1 0,-1-1 0,1 1 0,0 0 0,-1-1 0,1 1 0,-1 0 0,0 0 0,1 0 0,-1 0 0,0 0 0,1 1 0,-1-1 0,0 0 0,0 1 0,0-1 0,0 0 0,0 1 0,-1-1 0,1 1 0,0-1 0,-1 1 0,1 0 0,-1-1 0,1 1 0,-1 0 0,0-1 0,0 1 0,0 0 0,0-1 0,0 1 0,0 0 0,0-1 0,0 1 0,-1 0 0,1-1 0,-1 1 0,0 3 0,-2 2 0,1 0 0,-1 0 0,0 0 0,0 0 0,-1 0 0,0 0 0,-8 10 0,-4 1 0,-1-1 0,0 0 0,-1-1 0,-1-1 0,0-1 0,-41 22 0,56-35 60,8-7-20,7-7-861,89-68-13843,-59 48 6090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5:24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1007 14958,'0'0'12780,"11"7"-11429,-2 0-1055,1-1-1,0-1 1,0 0 0,0 0-1,22 6 1,-30-10-254,0 0 0,0-1-1,0 1 1,0-1 0,1 0 0,-1 1 0,0-1 0,0 0 0,1-1-1,-1 1 1,0 0 0,0 0 0,0-1 0,1 0 0,-1 1-1,0-1 1,0 0 0,0 0 0,0 0 0,0 0 0,0 0-1,0 0 1,-1-1 0,1 1 0,0-1 0,-1 1 0,1-1-1,-1 0 1,1 0 0,-1 1 0,0-1 0,0 0 0,0 0-1,0 0 1,0 0 0,0 0 0,-1-1 0,1 1 0,-1 0-1,1 0 1,-1 0 0,0-1 0,0 1 0,0-4 0,0 2-42,0 1 1,0-1-1,0 0 0,0 1 1,-1-1-1,1 0 1,-1 1-1,0-1 1,0 1-1,-1-1 1,1 1-1,-1 0 1,0 0-1,1-1 0,-1 1 1,-1 0-1,1 1 1,0-1-1,-1 0 1,1 1-1,-1-1 1,0 1-1,0 0 1,0 0-1,0 0 0,0 0 1,0 0-1,-1 1 1,1-1-1,-1 1 1,1 0-1,-1 0 1,1 0-1,-1 1 1,0-1-1,1 1 0,-1 0 1,0 0-1,1 0 1,-1 1-1,1-1 1,-1 1-1,0 0 1,1 0-1,-1 0 1,-3 2-1,2 0 0,1 1 0,0-1 0,0 1 0,0 0 0,0 0 0,0 0 0,1 1 0,0-1 0,0 1 0,0 0 0,1 0 0,-1 0 0,1 0 0,0 1 0,-1 5 0,-1 5 0,0 0 0,1 0 0,-2 32 0,4-42 0,1 0 0,0-1 0,0 1 0,0 0 0,1-1 0,0 1 0,0-1 0,1 1 0,-1-1 0,1 1 0,3 5 0,-3-8 0,0-1 0,0 0 0,0 0 0,1 1 0,-1-2 0,0 1 0,1 0 0,0 0 0,-1-1 0,1 1 0,0-1 0,0 0 0,0 0 0,0 0 0,0 0 0,0-1 0,0 1 0,0-1 0,0 0 0,0 1 0,6-2 0,0 0 0,1 0 0,-1 0 0,0-1 0,0 0 0,-1-1 0,1 0 0,0-1 0,-1 1 0,0-2 0,0 1 0,0-1 0,0 0 0,12-11 0,8-10 0,50-56 0,-62 64 0,-11 18 0,-2 9 0,-2 12 0,-1-21 0,-2 41 0,0-29 0,1 0 0,1 1 0,0-1 0,1 0 0,3 14 0,-4-25 0,0-1 0,0 1 0,1 0 0,-1-1 0,0 1 0,1-1 0,-1 1 0,0-1 0,1 1 0,-1-1 0,1 1 0,-1-1 0,1 1 0,-1-1 0,1 1 0,-1-1 0,1 0 0,-1 1 0,1-1 0,0 0 0,-1 0 0,1 1 0,-1-1 0,1 0 0,0 0 0,-1 0 0,1 0 0,0 0 0,-1 0 0,1 0 0,0 0 0,-1 0 0,1 0 0,0 0 0,-1 0 0,1 0 0,0-1 0,-1 1 0,1 0 0,-1 0 0,1-1 0,0 1 0,-1 0 0,1-1 0,-1 1 0,1-1 0,-1 1 0,1-1 0,26-23 0,-7-6 0,-1-1 0,-1-1 0,-2-1 0,-1 0 0,-2-2 0,-1 1 0,-1-1 0,7-54 0,-17 94 0,-1-1 0,1 1 0,0-1 0,0 0 0,0 1 0,1-1 0,0 0 0,-1 0 0,1 0 0,1 0 0,-1-1 0,0 1 0,1 0 0,0-1 0,0 0 0,0 0 0,0 0 0,1 0 0,-1 0 0,1 0 0,0-1 0,7 4 0,-5-6 0,1 0 0,0 0 0,-1 0 0,1-1 0,0 0 0,-1 0 0,1-1 0,-1 0 0,0 0 0,0 0 0,1-1 0,-1 0 0,-1 0 0,1 0 0,0-1 0,5-5 0,13-10 0,-1-2 0,25-28 0,-29 30 0,26-31 0,-23 24 0,36-32 0,-57 59 0,0 0 0,0 0 0,-1 0 0,1-1 0,0 1 0,-1 0 0,1 0 0,0 0 0,-1 0 0,1 0 0,-1 0 0,0 0 0,1 0 0,-1 0 0,0 0 0,0 1 0,1-1 0,-1 0 0,0 0 0,0 0 0,0 0 0,-1 2 0,2 1 0,-1 0 0,1-1 0,-1 1 0,1 0 0,0-1 0,1 1 0,-1 0 0,0-1 0,1 0 0,0 1 0,0-1 0,0 0 0,3 4 0,-1-6 0,-1 0 0,1 0 0,0 0 0,-1-1 0,1 1 0,0-1 0,0 0 0,-1 0 0,1-1 0,0 1 0,0-1 0,-1 1 0,1-1 0,0 0 0,-1-1 0,1 1 0,-1 0 0,1-1 0,-1 0 0,0 0 0,5-3 0,9-8 0,-1 1 0,25-26 0,-25 22 0,6-6 0,-14 13 0,-1 2 0,1-1 0,1 1 0,9-7 0,-17 14 0,-1 0 0,1 0 0,-1 1 0,1-1 0,-1 0 0,1 0 0,-1 1 0,0-1 0,1 0 0,-1 0 0,0 1 0,1-1 0,-1 0 0,0 1 0,1-1 0,-1 1 0,0-1 0,1 0 0,-1 1 0,0-1 0,0 1 0,0-1 0,0 1 0,1-1 0,-1 1 0,0-1 0,0 1 0,0-1 0,0 1 0,0-1 0,0 0 0,0 1 0,0-1 0,0 1 0,-1 0 0,4 29 0,-3-22 0,7 35 0,2 0 0,2-1 0,2 0 0,1 0 0,28 55 0,30 88 0,-69-173 0,0 1 0,0 0 0,-1-1 0,-1 1 0,0 0 0,-1 0 0,-2 20 0,2-30 0,-1 1 0,1 0 0,-1 0 0,0-1 0,0 1 0,0-1 0,0 1 0,-1-1 0,0 0 0,1 1 0,-1-1 0,0 0 0,-1 0 0,1 0 0,0 0 0,-1-1 0,0 1 0,1-1 0,-1 1 0,0-1 0,0 0 0,-1 0 0,1 0 0,0-1 0,-1 1 0,1-1 0,-1 0 0,1 0 0,-1 0 0,-3 1 0,5-2 0,0 0 0,0 0 0,0 0 0,0 0 0,0 0 0,1 0 0,-1 0 0,0 0 0,0-1 0,0 1 0,0-1 0,1 0 0,-1 1 0,0-1 0,0 0 0,1 0 0,-1 0 0,1 0 0,-1 0 0,1-1 0,-1 1 0,1 0 0,0-1 0,-1 1 0,1-1 0,0 1 0,0-1 0,0 1 0,0-1 0,1 0 0,-1 0 0,0 1 0,1-1 0,-2-3 0,0-7 0,0 0 0,1 0 0,0 1 0,2-20 0,-1 15 0,2-33 0,2-1 0,2 1 0,14-56 0,50-145 0,-33 128 0,-21 67 0,29-120 0,-44 163 0,-4 10 0,-3 7 0,-3 5 0,1 0 0,1 1 0,0 0 0,0 0 0,1 1 0,1 0 0,0 0 0,0 0 0,1 1 0,1-1 0,0 1 0,1 0 0,-1 23 0,3-35 0,-1 0 0,1 1 0,0-1 0,0 0 0,0 1 0,1-1 0,-1 0 0,0 0 0,0 1 0,1-1 0,-1 0 0,1 0 0,-1 1 0,1-1 0,-1 0 0,1 0 0,0 0 0,0 0 0,-1 0 0,1 0 0,0 0 0,0 0 0,0 0 0,0 0 0,0 0 0,0-1 0,0 1 0,1 0 0,-1-1 0,0 1 0,0-1 0,0 1 0,1-1 0,-1 0 0,0 1 0,1-1 0,-1 0 0,0 0 0,1 0 0,-1 0 0,0 0 0,1 0 0,-1 0 0,0-1 0,2 0 0,4 0 0,-1-1 0,1 0 0,-1 0 0,0-1 0,0 0 0,0 0 0,0-1 0,6-3 0,21-22 0,0-2 0,-2-1 0,54-72 0,-49 58 0,61-60 0,-97 105 0,0 1 0,0 0 0,0 0 0,0 0 0,1-1 0,-1 1 0,0 0 0,0 0 0,0 0 0,0-1 0,1 1 0,-1 0 0,0 0 0,0 0 0,0 0 0,1 0 0,-1 0 0,0-1 0,0 1 0,1 0 0,-1 0 0,0 0 0,0 0 0,1 0 0,-1 0 0,0 0 0,0 0 0,1 0 0,-1 0 0,0 0 0,0 0 0,1 0 0,-1 0 0,0 1 0,0-1 0,1 0 0,-1 0 0,0 0 0,0 0 0,1 0 0,-1 0 0,0 1 0,0-1 0,0 0 0,0 0 0,1 0 0,-1 1 0,0-1 0,0 0 0,0 0 0,0 0 0,1 1 0,2 22 0,-8 36 0,4-52 0,-1 10 0,-3 45 0,4-58 0,1 0 0,0 0 0,0 0 0,1 1 0,-1-1 0,1 0 0,0 0 0,0 0 0,1 0 0,-1-1 0,3 6 0,-3-8 0,0 0 0,1 1 0,-1-1 0,1 0 0,-1 0 0,1 0 0,-1 0 0,1 0 0,-1 0 0,1-1 0,0 1 0,0-1 0,-1 1 0,1-1 0,0 1 0,0-1 0,-1 0 0,1 0 0,0 0 0,0 0 0,0 0 0,0 0 0,-1-1 0,1 1 0,0 0 0,0-1 0,2-1 0,3 0 0,0-1 0,0 0 0,0-1 0,0 1 0,8-8 0,27-22 0,-3-3 0,64-73 0,36-34 0,-139 143 0,1-1 0,0 0 0,0 0 0,0 1 0,-1-1 0,1 0 0,0 1 0,0-1 0,0 1 0,0-1 0,0 1 0,0 0 0,0-1 0,0 1 0,0 0 0,1 0 0,1 0 0,-3 0 0,1 0 0,-1 0 0,1 1 0,-1-1 0,1 0 0,-1 1 0,0-1 0,1 0 0,-1 1 0,1-1 0,-1 1 0,0-1 0,1 1 0,-1-1 0,0 1 0,1-1 0,-1 1 0,0-1 0,0 1 0,0-1 0,1 1 0,-1-1 0,0 1 0,0 0 0,-1 47 0,0-30 0,1-13 3,0 8 17,0 0 0,0 0 0,2 0 0,0 0 0,5 20 1,-6-30-149,0 0 0,0-1 0,0 1 0,1 0 0,-1-1 0,1 1 0,0-1 0,0 1 0,0-1 0,0 0 0,0 0 0,0 0 0,0 0 0,1 0 0,-1 0 0,1-1 0,-1 1 0,1-1 0,0 0 0,0 1 0,0-1 0,-1-1 0,1 1 0,0 0 0,0-1 0,0 1 0,0-1 0,0 0 0,0 0 0,4-1 0,16 0-12556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4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7399,'0'0'10314,"9"60"-8104,-7-26 769,-2 9-257,2 11-127,-2 15-898,1 5-864,0 8-513,3-2-224,6-4 1,-2-8-65,4-10-481,2-11-928,-5-11-577,-5-9-384,-4-15-2755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4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19 293 11915,'0'0'6978,"-4"-12"-3338,1 5-3151,1 5-361,1-1 0,-1 1 0,1-1 1,0 1-1,0-1 0,0 1 0,1-1 0,-1 0 1,0 1-1,1-1 0,0 0 0,0 0 0,0 1 1,0-1-1,0 0 0,0 0 0,1 1 0,-1-1 1,1 0-1,0 1 0,0-1 0,0 0 0,0 1 1,0-1-1,0 1 0,1 0 0,-1-1 0,1 1 1,0 0-1,0 0 0,3-3 0,19-13 415,1 2 0,0 1-1,1 1 1,1 1 0,35-12 0,4 3-138,77-15 1,17 10-299,-139 26-101,0 0-1,1 0 0,-1 2 0,1 1 1,30 7-1,-45-7-2,1 0-1,-1 1 1,0 0 0,0 0-1,0 0 1,-1 1 0,1 0 0,-1 1-1,0 0 1,0 0 0,0 0-1,-1 0 1,0 1 0,0 0-1,0 0 1,-1 0 0,0 1 0,0-1-1,4 10 1,-2-1 143,-1-1 1,-1 1-1,0 0 1,-1 1-1,0-1 1,-1 1-1,-1-1 1,-1 24-1,-1-31-142,-1 1-1,0-1 1,0 0 0,-1-1-1,0 1 1,0 0-1,-1-1 1,0 0 0,0 1-1,0-2 1,-1 1 0,0 0-1,-1-1 1,1 0 0,-1 0-1,-1-1 1,1 0-1,-1 0 1,1 0 0,-2-1-1,-10 6 1,3-2-6,-1-1 1,0 0-1,0-1 1,0 0-1,-1-2 0,0 0 1,0-1-1,0 0 1,-24 0-1,36-3-156,1-1 1,0 1-1,-1-1 0,1 0 0,0 0 1,0 0-1,0 0 0,0-1 0,0 0 1,0 0-1,0 0 0,0 0 0,1 0 1,-1-1-1,1 0 0,0 1 0,-1-1 1,1-1-1,-2-3 0,1 2-598,0-2 1,0 1-1,1 0 1,0-1-1,0 0 0,0 1 1,1-1-1,0 0 0,1 0 1,-2-14-1,2-7-11223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5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1 196 8616,'0'0'20980,"107"-6"-19154,-26-23-481,19-7-1345,8 0 0,-6 4 0,-10 8-1217,-21 3-5477,-25 10-7560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5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264 77 18385,'0'0'4832,"-10"-6"-1966,4 3-2584,3 1-136,0 0 0,0 0-1,0 0 1,-1 0-1,1 0 1,-1 1 0,1-1-1,-1 1 1,0 0 0,1 0-1,-1 1 1,0-1 0,0 1-1,0 0 1,1 0 0,-1 0-1,0 0 1,0 1-1,1-1 1,-1 1 0,0 0-1,0 0 1,1 1 0,-1-1-1,1 1 1,-1-1 0,1 1-1,-4 3 1,-6 8-1,1-1 0,1 2 0,0-1 0,1 1 0,1 1 0,0 0 0,1 0 0,-11 29 0,10-19 1,2-1-1,0 1 1,2 0-1,1 0 1,-2 33-1,6-54-145,0 0 0,-1 1 0,2-1 0,-1 0 0,0 0 0,1 0 0,0 0 0,0 0 0,0 0 0,0 0 0,1 0 0,-1 0 0,1-1 0,0 1 0,0-1 0,1 1 0,-1-1 0,6 6 0,-5-6 0,1-1 0,-1 0 0,1 0 0,-1-1 0,1 1 0,0-1 0,0 0 0,-1 0 0,1 0 0,0 0 0,0-1 0,0 1 0,0-1 0,0 0 0,0-1 0,0 1 0,0 0 0,0-1 0,0 0 0,4-1 0,6-3 0,-1 0 0,1-1 0,-1 0 0,0-1 0,0-1 0,-1 0 0,0-1 0,0 0 0,-1 0 0,-1-1 0,1-1 0,10-14 0,-11 12 0,0 0 0,0-1 0,-2 0 0,0 0 0,0-1 0,-1 0 0,-1-1 0,-1 1 0,0-1 0,5-28 0,-10 35 0,1 1 0,-1 0 0,0-1 0,-1 1 0,0 0 0,0-1 0,-1 1 0,0 0 0,-1 0 0,0 0 0,0 0 0,0 1 0,-1-1 0,-8-11 0,9 15 0,-1-1 0,1 1 0,-1 0 0,0 0 0,0 0 0,-1 1 0,1 0 0,-1 0 0,0 0 0,0 0 0,0 0 0,0 1 0,0 0 0,0 0 0,-1 1 0,1-1 0,-1 1 0,1 0 0,-1 1 0,1-1 0,-1 1 0,-8 1 0,12-1-34,0 0 0,0 1 1,0-1-1,1 0 0,-1 1 0,0-1 0,0 1 0,0 0 1,1 0-1,-1 0 0,0 0 0,1 0 0,-1 0 0,0 0 1,1 0-1,0 1 0,-1-1 0,1 0 0,0 1 0,0-1 1,-1 1-1,0 2 0,0 0-139,1-1-1,0 1 1,0 0 0,0-1 0,1 1-1,-1 0 1,1 0 0,0-1-1,0 1 1,0 0 0,1 4 0,0 0-372,1-1 1,0 1-1,0 0 1,0-1 0,1 0-1,0 0 1,0 0-1,1 0 1,0 0 0,0-1-1,6 8 1,19 9-7715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6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247 104 21845,'-11'-1'2680,"2"1"-2288,1 0 0,0 0 0,0 1 0,-1 0 1,1 1-1,0-1 0,0 1 0,0 1 0,0 0 1,1 0-1,-1 0 0,1 1 0,0 0 1,0 1-1,0 0 0,-7 5 0,4 1-261,0-1 0,1 1 0,0 1 0,0 0 0,2 0 0,-1 1 0,-7 18 0,11-23-94,1 1 1,0-1 0,1 0-1,-1 1 1,2 0 0,-1-1-1,1 1 1,1 0 0,-1 0-1,2 0 1,-1 0 0,1 0-1,3 12 1,-3-18-38,0 1 0,1-1 0,-1 1 0,1-1 0,0 0 0,-1 0 0,2 0 0,-1 0 0,0 0 0,1 0 0,-1-1 0,1 1 0,0-1 0,-1 0 0,1 0 0,1 0 0,3 2 0,-1-1 0,0 0 0,1-1 0,0 0 0,0 0 0,-1-1 0,1 0 0,0 0 0,12 0 0,-6-2 0,0 1 0,0-2 0,-1 0 0,1 0 0,0-1 0,-1-1 0,0 0 0,0-1 0,17-8 0,-18 5 0,0-1 0,-1 1 0,1-2 0,-2 1 0,0-2 0,0 1 0,-1-1 0,0 0 0,-1-1 0,0 0 0,-1 0 0,0 0 0,-1-1 0,0 0 0,5-22 0,-8 27 0,-1 0 0,1 0 0,-1 0 0,0-1 0,-1 1 0,0 0 0,0-1 0,-1 1 0,0 0 0,0 0 0,-1 0 0,0 0 0,-1 0 0,0 0 0,0 1 0,0-1 0,-1 1 0,0-1 0,-1 1 0,1 1 0,-1-1 0,-1 1 0,1 0 0,-1 0 0,0 0 0,-13-9 0,13 12 4,0 0 1,0 1-1,0-1 1,-1 1-1,1 0 0,-11-2 1,15 4-10,1-1 1,-1 1 0,1 0-1,-1 0 1,1-1-1,-1 1 1,1 0 0,-1 0-1,1 0 1,0 0-1,-1 1 1,1-1 0,-1 0-1,1 1 1,-1-1 0,1 0-1,0 1 1,-1 0-1,1-1 1,0 1 0,-1 0-1,1 0 1,0 0-1,0 0 1,0 0 0,0 0-1,0 0 1,0 0 0,0 0-1,0 0 1,0 1-1,0-1 1,1 0 0,-2 3-1,5 8-2689,17-8-6410,0-4 141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6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22677,'-3'12'2638,"-25"83"-1240,-31 131 2522,54-198-3615,1 0 0,1 0 0,1 0-1,2 0 1,1 0 0,5 36 0,-4-57-305,-1 0 0,1-1 0,1 1 0,-1-1 0,1 1 0,0-1 0,0 0 0,1 0 0,0-1 0,0 1 0,0-1 0,1 1 0,-1-1 0,1-1 0,0 1 0,1-1 0,-1 0 0,1 0 0,0 0 0,0-1 0,12 5 0,-13-6 0,0-1 0,0 1 0,1-1 0,-1 0 0,0-1 0,1 1 0,-1-1 0,1 0 0,-1-1 0,0 1 0,1-1 0,-1 0 0,0 0 0,0-1 0,1 1 0,-1-1 0,0 0 0,0-1 0,-1 1 0,1-1 0,-1 0 0,1 0 0,-1-1 0,0 1 0,0-1 0,0 0 0,6-8 0,-1 0 0,0-1 0,-1 0 0,0-1 0,-1 0 0,-1 0 0,0-1 0,-1 0 0,0 0 0,4-28 0,-33 100 0,22-51 0,0 1 0,0 0 0,1 0 0,0 0 0,0 0 0,1 0 0,0 0 0,0 0 0,2 12 0,-1-17 0,0 0 0,0 1 0,0-1 0,0 0 0,1 0 0,-1 0 0,1 0 0,-1 0 0,1 0 0,0 0 0,0 0 0,-1 0 0,1-1 0,0 1 0,1-1 0,-1 0 0,0 1 0,0-1 0,0 0 0,1 0 0,-1 0 0,1-1 0,-1 1 0,1-1 0,-1 1 0,1-1 0,-1 0 0,1 0 0,2 0 0,11 0 0,0 0 0,0-1 0,0-1 0,0 0 0,-1-2 0,1 1 0,-1-2 0,0 0 0,29-14 0,3-7 0,72-52 0,-18 10 0,-101 68 0,0 0 0,1 0 0,-1 0 0,0 0 0,0-1 0,1 1 0,-1 0 0,0 0 0,0 0 0,1 0 0,-1 0 0,0 0 0,0 0 0,1 0 0,-1 0 0,0 0 0,1 0 0,-1 0 0,0 0 0,0 0 0,1 0 0,-1 0 0,0 0 0,1 0 0,-1 1 0,0-1 0,0 0 0,1 0 0,-1 0 0,0 0 0,0 0 0,0 1 0,1-1 0,-1 0 0,0 0 0,0 1 0,0-1 0,0 0 0,1 0 0,-1 0 0,0 1 0,0-1 0,4 20 0,-5 31 0,1-44 0,-1 4 0,1 0 0,0-1 0,0 1 0,1-1 0,0 1 0,6 20 0,-5-28 0,-1 0 0,1 0 0,0 0 0,0 0 0,0 0 0,0 0 0,0-1 0,1 1 0,-1-1 0,1 0 0,0 1 0,0-1 0,-1 0 0,1-1 0,1 1 0,-1 0 0,0-1 0,0 0 0,1 0 0,-1 0 0,0 0 0,1 0 0,-1-1 0,1 1 0,3-1 0,18 1 0,0-1 0,0-1 0,0-1 0,0-1 0,0-2 0,-1 0 0,1-1 0,-1-2 0,-1 0 0,0-2 0,31-17 0,-53 27-43,0-1 0,1 1-1,-1-1 1,0 0 0,0 0 0,0 0 0,1 0 0,-1 0-1,0 0 1,0 0 0,0 0 0,-1 0 0,1-1 0,0 1-1,0 0 1,-1 0 0,1-1 0,0 1 0,-1-1-1,1 1 1,-1 0 0,0-1 0,0 1 0,1-1 0,-1 1-1,0-2 1,-1 1-208,1 0 0,0 0 0,-1 0 0,0 0 0,1 1-1,-1-1 1,0 0 0,0 0 0,0 1 0,0-1 0,0 1 0,-1-1-1,0-1 1,-22-18-8039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6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18001,'0'0'14766,"54"-32"-14766,-13 27 0,5 2-1890,0 1-3619,-3 2-4324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8:47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7815,'0'0'14761,"-2"11"-8488,-4 13-5714,2 0 1,1 0 0,1 0 0,0 0-1,2 1 1,5 37 0,41 100-560,8 42 0,-43-143 0,-3 0 0,-3 0 0,-2 1 0,-9 97 0,3-141 0,0 0 0,-1 0 0,-1-1 0,-1 0 0,-14 30 0,18-42 0,0 0 0,0 0 0,-1-1 0,0 1 0,0-1 0,0 0 0,-1 1 0,1-2 0,-1 1 0,0 0 0,0-1 0,0 1 0,-1-1 0,1 0 0,-1-1 0,1 1 0,-1-1 0,0 0 0,0 0 0,0 0 0,-1-1 0,1 0 0,-8 1 0,10-2 0,0-1 0,0 1 0,0-1 0,0 0 0,0 0 0,0 0 0,0 0 0,0-1 0,0 1 0,1-1 0,-1 0 0,1 0 0,-1 0 0,1 0 0,0 0 0,-1 0 0,1-1 0,0 1 0,1-1 0,-1 1 0,0-1 0,1 0 0,-3-5 0,-3-9 0,0 0 0,-8-35 0,14 47 0,-5-20 0,1 1 0,1-1 0,1 0 0,1 0 0,1-1 0,2 1 0,0 0 0,10-46 0,-7 53 0,1 1 0,1 0 0,0 0 0,2 1 0,-1 0 0,2 0 0,0 1 0,1 0 0,1 0 0,0 1 0,1 1 0,0 0 0,18-14 0,5 1-381,1 1 1,50-24-1,37-26-7568,-77 39-13677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19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0 196 23991,'0'0'8776,"113"6"-8776,-30-28 0,7-7 0,3-2 0,-6-2-320,-15 3-3332,-18 1-2786,-20 1-5990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3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17585,'0'0'14723,"-6"12"-14323,-49 129-326,48-119-77,1 0 1,1 0-1,1 1 1,0-1-1,1 32 1,2-53 2,1 1 0,0-1 0,0 1 0,0-1 0,1 1 0,-1-1 0,0 1 0,0-1 0,1 1 0,-1-1 0,1 0 0,-1 1 0,1-1 0,0 1 0,0-1 0,0 0 0,-1 0 0,1 1 0,0-1 0,0 0 0,1 0 0,-1 0 0,0 0 0,2 1 0,-1-1 0,0-1 0,0 1 0,1-1 0,-1 1 0,0-1 0,0 0 0,0 0 0,1 0 0,-1 0 0,0-1 0,0 1 0,0-1 0,0 1 0,4-2 0,3-2 0,-1 1 0,0-1 0,-1 0 0,1-1 0,-1 0 0,0 0 0,8-8 0,-1-4 0,-1 0 0,-1-1 0,-1 0 0,10-21 0,-34 68 0,7-18 0,1 1 0,0-1 0,1 1 0,0 0 0,0 0 0,2 0 0,-1 1 0,2-1 0,-1 1 0,2-1 0,0 1 0,1 13 0,0-23-33,0-1-1,1 1 1,-1-1-1,1 1 1,-1-1-1,1 0 1,0 1 0,0-1-1,0 0 1,0 0-1,0 0 1,1 0 0,-1-1-1,0 1 1,1-1-1,0 1 1,-1-1-1,1 0 1,0 0 0,-1 0-1,1 0 1,0-1-1,0 1 1,0-1 0,3 1-1,-2 0-159,0-1 0,1 1 1,-1-1-1,0 0 0,0 0 0,0-1 0,0 1 0,0-1 1,0 0-1,0 0 0,0 0 0,0 0 0,0-1 0,0 0 0,-1 1 1,1-2-1,4-2 0,9-17-6683,-2-5-3657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0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383 121 11915,'0'-13'3983,"1"-47"-871,-1 58-2953,0 0 0,0 0-1,0 0 1,0 0 0,-1 0 0,1 0 0,0 1-1,-1-1 1,0 0 0,1 0 0,-1 0 0,0 1 0,0-1-1,0 0 1,0 1 0,0-1 0,0 1 0,-1-1-1,1 1 1,0 0 0,-1-1 0,1 1 0,-1 0-1,1 0 1,-1 0 0,0 0 0,1 0 0,-1 1-1,0-1 1,0 0 0,0 1 0,1-1 0,-1 1 0,0 0-1,0 0 1,-3-1 0,-1 2 74,0-1 0,0 1 0,0 0 0,0 0 0,0 1-1,1 0 1,-1 0 0,1 0 0,-11 6 0,-2 4-75,1 1-1,0 1 1,1 1-1,1 0 1,0 1 0,1 0-1,1 1 1,-20 33-1,14-18 115,2 1-1,1 0 1,2 1 0,-14 49-1,23-65-127,1 0-1,0 0 1,2 1-1,0-1 1,1 1 0,0-1-1,2 1 1,4 31-1,-4-44-129,1 0 0,-1-1 0,1 1 0,1 0 0,-1 0 0,1-1-1,0 1 1,0-1 0,0 0 0,1 0 0,0 0 0,0-1 0,0 1-1,0-1 1,1 0 0,0 0 0,0 0 0,0-1 0,0 0 0,0 0 0,1 0-1,0 0 1,-1-1 0,1 0 0,0 0 0,0-1 0,0 0 0,0 0-1,8 1 1,0-2 37,1 1 0,-1-2-1,1 0 1,-1-1 0,0 0 0,1-1-1,-1-1 1,0 0 0,-1-1-1,22-10 1,-24 10-14,0-1-1,-1 0 0,0-1 1,0 0-1,-1-1 1,0 0-1,0 0 1,0-1-1,-1 0 0,-1 0 1,0-1-1,0 0 1,7-14-1,-13 22-36,0 0 0,0 1 0,0-1 0,0 0 0,-1 0 0,1 0 0,0 0 0,-1 0 0,0 0 0,1 0 0,-1 0 0,0 0 0,0-1 0,0 1 0,0 0 0,0 0 0,-1 0 0,1 0 0,-1 0 0,1 0 0,-1 0 0,-1-3 0,0 3 0,1 1 0,-1 0 0,0-1 0,1 1 0,-1 0 0,0 0 0,0 0 0,0 0 0,0 0 0,1 1 0,-1-1 0,0 1 0,0-1 0,0 1 0,-1 0 0,1 0 0,0 0 0,-3 0 0,-3 0 0,0 1 0,0 0 0,0 0 0,1 1 0,-1 0 0,0 0 0,1 1 0,-1 0 0,1 1 0,-12 7 0,15-9 0,1 1 0,-1 0 0,1 0 0,0 0 0,0 1 0,0-1 0,0 1 0,1 0 0,-1-1 0,1 1 0,0 1 0,0-1 0,-1 5 0,3-8 0,1-1 0,-1 1 0,0-1 0,1 0 0,-1 1 0,1-1 0,-1 0 0,1 1 0,-1-1 0,1 0 0,-1 0 0,1 1 0,-1-1 0,1 0 0,-1 0 0,1 0 0,0 0 0,-1 0 0,1 0 0,-1 0 0,1 0 0,-1 0 0,1 0 0,0 0 0,-1 0 0,1 0 0,-1 0 0,1-1 0,-1 1 0,1 0 0,-1 0 0,1-1 0,-1 1 0,1 0 0,-1-1 0,1 1 0,0-1 0,22-13 0,-1 0 0,-1-1 0,0-2 0,25-25 0,-26 23 0,1 1 0,1 0 0,47-28 0,-68 45 0,1 0 0,0 0 0,-1 0 0,1 1 0,0-1 0,0 0 0,0 1 0,0-1 0,0 1 0,0 0 0,0-1 0,-1 1 0,1 0 0,0 0 0,0 0 0,0 1 0,0-1 0,0 0 0,3 2 0,-4-1 0,1 0 0,-1 0 0,0 0 0,0 0 0,0 0 0,1 0 0,-1 1 0,0-1 0,0 0 0,-1 1 0,1-1 0,0 1 0,0-1 0,-1 1 0,1-1 0,-1 1 0,1 0 0,-1 1 0,2 11 0,-1 0 0,-1 0 0,0 0 0,-4 21 0,2-18 0,-15 91 0,10-73 0,-5 66 0,12-99-16,0 1 0,0-1 0,0 1-1,0-1 1,0 1 0,1-1 0,-1 1 0,1-1 0,0 1 0,-1-1 0,3 3-1,-3-4-21,1-1 0,0 1 0,-1-1-1,1 0 1,0 1 0,0-1 0,-1 0-1,1 1 1,0-1 0,0 0 0,-1 0-1,1 0 1,0 0 0,0 0-1,0 0 1,0 0 0,-1 0 0,1 0-1,0 0 1,0 0 0,0 0 0,-1 0-1,1-1 1,0 1 0,0 0 0,-1-1-1,1 1 1,0 0 0,0-1-1,-1 1 1,1-1 0,-1 1 0,1-1-1,0 0 1,-1 1 0,1-1 0,-1 0-1,1 1 1,0-2 0,8-8-1655,0-1 0,-1 0 0,0 0 0,-1-1 0,0 0 0,6-14-1,19-44-12276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0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18289,'0'0'3363,"-1"9"118,-13 89-1136,-1 106 0,14-159-1854,2-1-1,2 0 1,2 0 0,2 0-1,14 44 1,-3-41-491,-17-45 0,0 0 0,0 0 0,0-1 0,0 1 0,0 0 0,1-1 0,-1 1 0,1 0 0,-1-1 0,1 0 0,-1 1 0,1-1 0,0 0 0,0 0 0,-1 0 0,1 0 0,0 0 0,0 0 0,0-1 0,3 2 0,-4-2-87,0 0 0,-1 0-1,1 0 1,0 0 0,0-1 0,-1 1-1,1 0 1,0 0 0,0 0 0,-1-1-1,1 1 1,0 0 0,0-1 0,-1 1-1,1-1 1,-1 1 0,1-1 0,0 1-1,-1-1 1,1 1 0,-1-1 0,1 1 0,-1-1-1,1 0 1,-1 1 0,0-1 0,1 0-1,-1 1 1,0-1 0,1 0 0,-1-1-1,4-27-6292,-4 26 5617,0-31-7687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0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0 354 19378,'0'0'6476,"10"3"-3684,-3-1-2602,0 1 1,-1-1-1,2-1 1,-1 0-1,0 0 1,0 0-1,0-1 1,0 0-1,1 0 1,-1 0-1,0-1 1,0-1-1,0 1 1,0-1-1,13-5 1,-1-2-86,0-2 0,-1 0-1,-1-1 1,1 0 0,19-20 0,-30 26-79,-1 0 0,-1 0 0,1-1 0,-1 1 0,0-1 0,0 0 1,-1-1-1,0 1 0,0-1 0,-1 1 0,0-1 0,-1 0 0,1-1 1,-1 1-1,-1 0 0,1-11 0,-2 18-26,1 0 0,-1 0 0,0 0 0,0 0 0,0 0 0,0 0 0,0 0 0,0 0 0,-1 0 0,1-1 0,0 1 0,0 0 0,-1 0 0,1 0 0,-1 0 0,1 0 0,-1 0 0,1 0 0,-1 1 0,0-1 0,1 0 0,-1 0 0,0 0 0,0 1 0,1-1 0,-1 0 0,0 1 0,0-1 0,0 0 0,0 1 0,0-1 0,0 1 0,0 0 0,0-1 0,0 1 0,0 0 0,0 0 0,0-1 0,0 1 0,0 0 0,-1 0 0,1 0 0,0 0 0,0 1 0,0-1 0,0 0 0,0 0 0,-1 1 0,-2 0 0,0 1 0,0-1 0,0 1 0,0 0 0,1 0 0,-1 0 0,1 1 0,-1-1 0,1 1 0,0 0 0,0 0 0,-3 3 0,-3 8 0,1-1 0,0 1 0,1 1 0,0 0 0,1 0 0,1 0 0,0 0 0,1 1 0,1 0 0,0 0 0,1 0 0,1 31 0,1-44 0,0 0 0,0 0 0,0 0 0,0 0 0,1 0 0,0 0 0,-1 0 0,1 0 0,0 0 0,1 0 0,-1 0 0,0 0 0,1 0 0,0-1 0,-1 1 0,1-1 0,0 1 0,0-1 0,0 0 0,1 0 0,-1 0 0,1 0 0,-1 0 0,1 0 0,-1-1 0,1 1 0,0-1 0,0 0 0,0 0 0,0 0 0,0 0 0,0 0 0,0-1 0,0 1 0,0-1 0,4 0 0,1 0 0,1 0 0,-1-1 0,0 0 0,0-1 0,1 0 0,-1 0 0,-1-1 0,1 1 0,0-2 0,-1 1 0,1-1 0,12-10 0,0-2 0,-2-1 0,0 0 0,0-2 0,-2 0 0,-1-1 0,26-43 0,-9 4 0,32-86 0,-54 126 0,-5 12 0,-3 9 0,-6 32 0,-1-1 0,-12 40 0,8-38 0,2 0 0,-3 41 0,9-62 0,-1 0 0,2 1 0,0-1 0,0 0 0,3 17 0,-2-28 0,0 0 0,-1 0 0,1 0 0,0 0 0,0 0 0,1 0 0,-1-1 0,1 1 0,-1 0 0,1-1 0,0 1 0,0-1 0,0 1 0,0-1 0,0 0 0,1 0 0,-1 0 0,0 0 0,1 0 0,0-1 0,-1 1 0,1-1 0,0 0 0,4 2 0,-1-2-1,-1 1 1,1-1-1,-1 0 1,1 0-1,0 0 1,0-1-1,-1 0 1,1 0-1,0 0 1,0-1-1,-1 0 1,1 0-1,0-1 1,-1 1-1,1-1 1,-1 0-1,0-1 1,0 1-1,1-1 1,-2 0-1,1-1 1,0 1-1,-1-1 0,1 0 1,-1 0-1,0 0 1,-1 0-1,1-1 1,-1 0-1,1 1 1,-2-1-1,1 0 1,0-1-1,-1 1 1,0 0-1,0-1 1,-1 0-1,1 1 1,-1-1-1,0-11 1,2-44-1594,-7-3-4916,-14-10-4135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1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18706,'0'0'13004,"61"-52"-14381,-51 47-5798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1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9 631 7495,'0'0'20548,"0"10"-18744,-3 57-295,0-48-1322,2 1-1,0 0 0,1-1 0,1 1 1,0 0-1,6 22 0,-7-40-183,1 0-1,0 0 0,0 0 0,-1-1 1,1 1-1,0 0 0,1 0 1,-1 0-1,0-1 0,0 1 0,1-1 1,-1 1-1,1-1 0,-1 1 1,1-1-1,0 0 0,0 0 1,-1 0-1,1 0 0,0 0 0,0 0 1,2 0-1,-1 0 0,0-1 1,1 0-1,-1 0 0,0 0 1,0 0-1,0-1 0,0 1 1,1-1-1,-1 0 0,0 0 1,0 0-1,0 0 0,2-2 1,7-3 0,-1-1 1,0-1-1,0 0 1,0 0-1,15-18 1,4-8-4,-2 0 0,-1-2 0,-2-1 0,-2-1 0,-1-1 0,27-68 0,-36 70 0,-1 0 0,-1 0 0,-2-1 0,-2 0 0,-2 0 0,-1-1 0,-2-74 0,-3 103 0,0 0 0,-1 0 0,0 0 0,0 0 0,-1 0 0,-1 0 0,-5-12 0,8 20 0,0 0 0,0-1 0,-1 1 0,1 0 0,-1 0 0,1 0 0,-1 0 0,1 0 0,-1 0 0,0 1 0,0-1 0,0 1 0,0-1 0,0 1 0,-1 0 0,1 0 0,0-1 0,0 2 0,-1-1 0,1 0 0,-1 0 0,1 1 0,-1-1 0,1 1 0,-1 0 0,1 0 0,-1 0 0,1 0 0,-1 0 0,1 1 0,-1-1 0,1 1 0,-1-1 0,-2 2 0,-1 1 0,0 0 0,0 0 0,0 1 0,0 0 0,1 0 0,-1 0 0,1 1 0,0 0 0,-8 9 0,-36 57 0,35-50 0,2-2 0,-73 121 0,76-125 0,1 2 0,1-1 0,1 1 0,0 0 0,2 1 0,-6 32 0,10-49 0,0 0 0,0 0 0,0 0 0,0 0 0,0-1 0,0 1 0,0 0 0,1 0 0,-1 0 0,0 0 0,0 0 0,1-1 0,-1 1 0,1 0 0,-1 0 0,1 0 0,-1-1 0,1 1 0,-1 0 0,1-1 0,-1 1 0,1 0 0,0-1 0,0 1 0,-1-1 0,1 1 0,0-1 0,0 0 0,0 1 0,-1-1 0,1 0 0,0 1 0,0-1 0,0 0 0,0 0 0,0 0 0,0 0 0,-1 0 0,1 0 0,0 0 0,0 0 0,0 0 0,0 0 0,0 0 0,1-1 0,47-13 0,-47 14 0,108-50 0,-86 37 0,1 0 0,1 2 0,0 1 0,0 1 0,56-10 0,-79 18 0,0 1 0,1-1 0,-1 1 0,0 0 0,1 0 0,-1 1 0,0-1 0,0 1 0,1 0 0,-1-1 0,0 1 0,0 0 0,0 1 0,0-1 0,0 1 0,0-1 0,-1 1 0,1 0 0,0 0 0,4 4 0,-4-1 0,0-1 0,0 0 0,-1 1 0,1 0 0,-1-1 0,0 1 0,-1 0 0,1 0 0,-1 0 0,0 1 0,0-1 0,0 5 0,0 14 0,-2 1 0,0-1 0,-1 0 0,-10 38 0,9-48 0,-3 13 0,2-1 0,-4 53 0,8-75 4,0-4-78,0 1 1,-1-1 0,1 0-1,0 1 1,0-1-1,0 1 1,0-1 0,0 0-1,-1 1 1,1-1-1,0 1 1,0-1-1,0 0 1,0 1 0,0-1-1,0 1 1,0-1-1,0 0 1,0 1-1,1-1 1,-1 1 0,0-1-1,0 0 1,0 1-1,0-1 1,1 1-1,-1-1 1,0 0 0,0 1-1,0-1 1,1 0-1,-1 0 1,0 1-1,1-1 1,-1 0 0,0 1-1,1-1 1,-1 0-1,0 0 1,1 0-1,-1 1 1,0-1 0,1 0-1,-1 0 1,1 0-1,-1 0 1,0 0-1,1 0 1,-1 0 0,1 0-1,-1 0 1,1 0-1,0 0 1,11-7-8714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3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100 896 9897,'0'0'11531,"-1"-9"-6603,-9-28-2083,10 36-2799,0 0 0,0 0 0,-1 1 0,1-1 0,0 0 0,-1 0 0,1 1 0,-1-1 0,1 0 0,-1 1 0,1-1 0,-1 1 0,1-1 0,-1 0 0,0 1 0,1-1 0,-1 1 0,0 0 0,1-1 0,-1 1 0,0-1 0,0 1 0,1 0 0,-1 0 0,0-1 0,0 1 0,0 0 0,0 0 0,1 0 0,-1 0 0,0 0 0,0 0 0,0 0 0,1 0 0,-1 0 0,0 1 0,0-1 0,0 0 0,1 0 0,-1 1 0,0-1 0,0 1 0,1-1 0,-1 0 0,0 1 0,1-1 0,-1 1 0,0 0 0,1-1 0,-1 1 0,0 0 0,-25 31 1128,21-25-1174,2 0 0,-1 1 0,1 0 0,0-1 0,0 1 0,1 0 0,0 1 0,1-1 0,0 0 0,0 1 0,1 15 0,0-23-3,0 0 0,0-1-1,0 1 1,0 0 0,0-1 0,0 1-1,1-1 1,-1 1 0,0 0 0,0-1-1,1 1 1,-1-1 0,0 1 0,1 0-1,-1-1 1,0 1 0,1-1 0,-1 1-1,1-1 1,-1 0 0,1 1 0,-1-1-1,1 1 1,-1-1 0,1 0 0,-1 0-1,1 1 1,0-1 0,-1 0 0,1 0-1,0 1 1,0-1 0,26-5-238,21-21-164,-46 24 395,1 0 0,0 0-1,-1 0 1,1 1 0,0-1-1,0 1 1,0-1 0,0 1-1,0 0 1,0 0 0,1 1-1,-1-1 1,0 1 0,0-1-1,1 1 1,-1 0 0,0 0-1,0 1 1,6 0 0,-6 1-4,0 0 1,0 0-1,0 0 1,0 0-1,-1 0 1,1 1 0,-1-1-1,1 1 1,-1 0-1,0 0 1,0 0-1,0 0 1,0 0 0,-1 0-1,1 1 1,-1-1-1,2 7 1,13 40 30,-3 0-1,-1 1 1,7 86 0,-14-57 523,-7 138 1,1-201-537,-1 1 1,0 0 0,-1-1 0,-1 0 0,-1 1 0,0-2 0,-1 1-1,-1 0 1,-1-1 0,-10 17 0,17-32-5,0 1 0,0-1 0,0 0 0,0 1 0,0-1 0,0 0 0,0 0 0,0 0 0,-1 0 0,1 0 0,0 0 0,-1 0 0,1 0 0,-1-1 0,1 1 0,-1 0 0,0-1 0,1 1 0,-1-1 0,1 0 0,-1 0 0,0 1 0,-3-1 0,3-1 0,0 0 0,0 0 0,0 0 0,1 0 0,-1 0 0,0 0 0,0 0 0,0-1 0,1 1 0,-1-1 0,1 1 0,-1-1 0,1 0 0,0 1 0,-2-4 0,-4-6 0,2 0 0,0-1 0,0 1 0,1-1 0,-3-13 0,2 3 0,2-1 0,0-1 0,1 1 0,2 0 0,0 0 0,1-1 0,2 1 0,0 0 0,1 0 0,2 1 0,0-1 0,19-41 0,8-5 0,3 3 0,75-103 0,26-47 0,-126 195 0,-1-1 0,9-28 0,-17 43 0,0 1 0,0-1 0,-1-1 0,1 1 0,-1 0 0,-1 0 0,0 0 0,0 0 0,0-1 0,-1 1 0,-2-11 0,2 16 0,1 1 0,-1-1 0,1 1 0,-1-1 0,0 1 0,0 0 0,0 0 0,0-1 0,0 1 0,0 0 0,0 0 0,0 0 0,0 0 0,0 0 0,-1 0 0,1 1 0,0-1 0,-1 0 0,1 0 0,-1 1 0,1-1 0,-1 1 0,1 0 0,-1-1 0,1 1 0,-1 0 0,1 0 0,-1 0 0,1 0 0,-1 0 0,1 0 0,-1 0 0,1 1 0,-1-1 0,-1 1 0,-2 0 0,1 1 0,0-1 0,-1 1 0,1 0 0,0 0 0,0 0 0,0 1 0,1-1 0,-1 1 0,-6 6 0,0 3 0,1-1 0,1 2 0,0-1 0,0 1 0,1 0 0,1 1 0,0 0 0,1 0 0,0 0 0,2 0 0,-1 1 0,2 0 0,-2 18 0,4-32 0,0 1 0,-1-1 0,1 0 0,0 1 0,0-1 0,0 0 0,1 1 0,-1-1 0,0 1 0,0-1 0,1 0 0,-1 0 0,1 1 0,-1-1 0,1 0 0,-1 0 0,1 1 0,0-1 0,0 0 0,0 0 0,0 0 0,0 0 0,-1 0 0,2 0 0,1 1 0,-1-1 0,-1-1 0,1 0 0,0 0 0,0 1 0,0-1 0,0 0 0,0-1 0,-1 1 0,1 0 0,0-1 0,0 1 0,0-1 0,-1 1 0,1-1 0,0 0 0,2-1 0,6-4 0,1 0 0,-1-1 0,-1-1 0,16-13 0,-4-1 0,0-1 0,-2-1 0,0 0 0,-2-2 0,-1 0 0,-1 0 0,-1-2 0,-1 0 0,-2 0 0,13-46 0,-34 202 0,7-105 0,-1-4 0,2-1 0,0 0 0,1 1 0,0-1 0,2 1 0,0-1 0,6 29 0,-6-45 0,-1 0 0,1 0 0,0 0 0,-1 0 0,1-1 0,0 1 0,0 0 0,0-1 0,0 1 0,0-1 0,1 1 0,-1-1 0,0 1 0,1-1 0,-1 0 0,1 0 0,0 0 0,-1 0 0,1 0 0,0 0 0,-1 0 0,1 0 0,0-1 0,0 1 0,0-1 0,0 1 0,0-1 0,0 0 0,-1 1 0,1-1 0,0 0 0,0-1 0,0 1 0,0 0 0,0 0 0,0-1 0,0 1 0,0-1 0,-1 0 0,1 1 0,0-1 0,3-2 0,3-1 0,0-1 0,0 0 0,-1 0 0,1-1 0,-1 0 0,-1 0 0,11-12 0,-4-1 0,0-1 0,-1-1 0,-1 0 0,-1-1 0,-1 0 0,-1-1 0,-1 0 0,0 0 0,-2 0 0,-1-1 0,-1 1 0,-1-1 0,-2-34 0,-3 47 0,-3 24 0,-5 25 0,-4 60 0,14-87 0,1-1 0,0 1 0,0-1 0,1 1 0,0-1 0,1 0 0,4 16 0,-5-24 0,0 0 0,0 0 0,0 0 0,0 0 0,0-1 0,0 1 0,1 0 0,-1 0 0,0-1 0,1 1 0,0-1 0,-1 1 0,1-1 0,0 0 0,0 0 0,0 0 0,0 0 0,-1 0 0,2 0 0,2 1 0,0-1 0,-1-1 0,1 1 0,0-1 0,0 0 0,0 0 0,0 0 0,-1 0 0,11-3 0,-3 0 0,0-1 0,-1 0 0,1-1 0,-1 0 0,0-1 0,16-10 0,-20 11 0,0-1 0,0 0 0,0 0 0,-1-1 0,0 0 0,0 0 0,0 0 0,-1-1 0,0 1 0,6-15 0,-7 11 0,-1-1 0,1 0 0,-2-1 0,0 1 0,0 0 0,-1 0 0,-1-16 0,1-77 0,0 107 0,0 1 0,0-1 0,0 0 0,0 0 0,1 0 0,-1 0 0,1 0 0,-1 0 0,1 0 0,0-1 0,0 1 0,0-1 0,0 1 0,0-1 0,0 1 0,0-1 0,0 0 0,0 0 0,0 0 0,1-1 0,-1 1 0,0 0 0,1-1 0,-1 1 0,4-1 0,-3 1 0,0-1 0,0 0 0,0 0 0,-1 0 0,1 0 0,0 0 0,0-1 0,0 1 0,0-1 0,-1 0 0,1 1 0,0-1 0,0-1 0,-1 1 0,1 0 0,-1-1 0,1 1 0,-1-1 0,0 0 0,0 0 0,3-2 0,9-19 0,-2 0 0,0-2 0,-1 1 0,-2-1 0,10-38 0,-6 23 0,-17 127 0,4-86 0,-8 55 0,3 1 0,1 81 0,4-133 0,1 0 0,0 0 0,0 0 0,0 0 0,0 0 0,1 0 0,-1-1 0,1 1 0,1 0 0,-1-1 0,1 1 0,-1-1 0,1 0 0,0 0 0,5 4 0,-6-6 0,1 0 0,-1-1 0,0 1 0,1-1 0,-1 1 0,1-1 0,0 0 0,-1 0 0,1 0 0,0-1 0,0 1 0,-1-1 0,1 1 0,0-1 0,0 0 0,0 0 0,0 0 0,-1 0 0,1-1 0,0 1 0,0-1 0,0 0 0,-1 1 0,1-1 0,0-1 0,-1 1 0,1 0 0,-1-1 0,3-1 0,3-3 0,-1 0 0,1 0 0,-1-1 0,-1 0 0,1 0 0,-1-1 0,-1 1 0,1-1 0,-1-1 0,-1 1 0,1-1 0,-1 0 0,2-10 0,2-4 0,-1-1 0,-1 0 0,-1 0 0,1-26 0,-2 12 0,-2 0 0,-2 1 0,-1-1 0,-8-47 0,9 84 0,0-1 0,0 1 0,0-1 0,0 1 0,0-1 0,-1 1 0,1-1 0,-1 1 0,1-1 0,-1 1 0,1-1 0,-1 1 0,0 0 0,0-1 0,0 1 0,0 0 0,0 0 0,0 0 0,0 0 0,0 0 0,0 0 0,0 0 0,-1 0 0,1 0 0,0 0 0,-1 1 0,1-1 0,-1 0 0,1 1 0,0-1 0,-1 1 0,-2-1 0,2 2 0,0 0 0,0 0 0,0 0 0,1 0 0,-1 0 0,0 0 0,0 0 0,1 1 0,-1-1 0,0 0 0,1 1 0,0 0 0,-1-1 0,1 1 0,0 0 0,0 0 0,0-1 0,0 1 0,0 0 0,0 0 0,0 0 0,0 4 0,-3-24-2400,0 2-546,-1 1 0,0 0 0,-11-21 0,2 17-2825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3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59 137 11082,'-20'-28'3844,"4"0"-1185,2 0-706,8 6 290,3 5 31,3 7 160,0 7-768,3 3-802,6 7-607,-1 14-161,2 5-64,2 4-769,2-1-3299,1 1-3235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4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134 386 18129,'0'0'13357,"-9"14"-13069,-9 18-219,1 0 1,1 0-1,2 2 1,1 0-1,2 0 0,-8 44 1,17-68-30,1 1 0,0-1 0,1 1 1,0-1-1,0 1 0,1-1 0,4 14 0,-5-21-34,1-1-1,0 1 0,0-1 1,0 0-1,1 1 0,-1-1 1,1 0-1,-1 0 0,1 0 0,0 0 1,-1 0-1,1 0 0,0-1 1,0 1-1,1-1 0,-1 1 1,0-1-1,0 0 0,1 1 1,-1-1-1,1-1 0,-1 1 0,1 0 1,-1 0-1,1-1 0,-1 0 1,1 1-1,0-1 0,-1 0 1,1 0-1,-1 0 0,1-1 0,0 1 1,2-2-1,3 1-5,0-1 0,-1-1 0,1 0 0,-1 0 0,0 0 0,1-1 0,-1 0 0,-1-1 0,1 1 0,-1-1 0,0 0 0,0-1 0,0 0 0,-1 0 0,9-11 0,0-3 0,0 0 0,-2-1 0,20-44 0,-18 26 0,-2-1 0,-1 0 0,-2-1 0,-2-1 0,-1 1 0,-3-1 0,-1 0 0,-2 0 0,-10-76 0,8 108 0,1 0 0,-2 1 0,1-1 0,-1 0 0,-1 1 0,1 0 0,-10-15 0,12 22 0,-1 0 0,1-1 0,-1 1 0,0 0 0,0 0 0,0 0 0,0 0 0,0 0 0,0 1 0,-1-1 0,1 1 0,-1-1 0,1 1 0,-1 0 0,1 0 0,-1 0 0,0 0 0,0 1 0,1-1 0,-1 1 0,0-1 0,0 1 0,0 0 0,1 0 0,-1 0 0,0 1 0,0-1 0,0 0 0,1 1 0,-1 0 0,-4 2 0,-6 2 0,1 2 0,-1 0 0,1 0 0,0 1 0,1 1 0,0 0 0,-15 16 0,7-5 0,1 0 0,0 2 0,-14 24 0,29-42 0,0 1 0,0-1 0,1 1 0,-1 0 0,1 0 0,0 0 0,1 0 0,-1 0 0,1 0 0,0 0 0,0 1 0,1-1 0,-1 0 0,1 7 0,1-9 0,0 0 0,1 1 0,-1-1 0,1 0 0,-1 0 0,1 0 0,0 0 0,0-1 0,0 1 0,0 0 0,1-1 0,-1 1 0,1-1 0,0 0 0,-1 0 0,1 0 0,0 0 0,0-1 0,0 1 0,0-1 0,1 1 0,5 0 0,29 11 0,1-3 0,43 7 0,-53-12 0,1 1 0,-2 1 0,1 1 0,-1 2 0,38 18 0,-61-26-13,-1 1-1,0 0 1,0 0 0,-1 0-1,1 1 1,0-1 0,-1 1-1,0 0 1,0 0 0,0 0-1,-1 0 1,1 1 0,-1-1-1,0 1 1,0-1-1,0 1 1,-1 0 0,0 0-1,1 7 1,-1-2-167,0-1-1,-1 1 1,0-1-1,-1 0 1,0 1-1,-1-1 1,0 0 0,0 0-1,-5 12 1,7-19-1059,-1-20-16367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4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18610,'0'0'10180,"2"10"-8450,4 32-1116,-3 1 1,-1-1-1,-6 60 1,4 77-892,1-158 267,2 0 0,0-1 1,1 0-1,1 1 1,1-1-1,13 29 1,-6-29-1077,-3-14-1745,0-10-3646,-1-15-1574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4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0 196 19026,'0'0'8029,"9"9"-5162,-2-3-2393,-5-2-348,1 0-1,1-1 1,-1 0-1,0 0 1,1 0-1,0 0 1,0-1-1,0 1 0,0-1 1,0 0-1,0 0 1,0 0-1,1-1 1,-1 1-1,1-1 1,-1 0-1,6 0 1,3-1-121,1 0 0,-1-1 0,0-1-1,1 0 1,-1-1 0,0 0 0,0-1 0,-1 0 0,1-1 0,-1-1 0,0 0-1,0 0 1,-1-2 0,0 1 0,0-1 0,-1-1 0,0 0 0,0 0-1,-1-1 1,0 0 0,-1 0 0,13-21 0,-19 27-5,-1 1 0,1 0 0,-1-1 0,1 1 0,-1-1 0,0 1 0,-1-1 0,1 1 0,0-1 0,-1 0 0,0 1 0,0-1 0,0 0 0,0 0 0,-1 1 0,1-1 0,-3-5 0,2 7 0,-1 0 0,1 0 0,-1 0 0,1 0 0,-1 0 0,0 0 0,0 0 0,0 0 0,0 1 0,0-1 0,-1 1 0,1 0 0,0 0 0,-1 0 0,1 0 0,0 0 0,-1 0 0,0 1 0,1-1 0,-1 1 0,1-1 0,-1 1 0,1 0 0,-4 0 0,-3 1 0,0 0 0,1 0 0,0 1 0,-1 0 0,1 0 0,0 1 0,0 0 0,0 0 0,0 1 0,1 0 0,0 1 0,-1-1 0,2 1 0,-1 1 0,0-1 0,1 1 0,0 0 0,1 1 0,-1 0 0,1-1 0,-7 14 0,2-4 0,0 1 0,2 0 0,0 0 0,1 1 0,0 0 0,2 0 0,0 1 0,-4 33 0,8-45-4,0 1 1,1-1-1,0 0 1,0 1-1,1-1 1,0 0-1,0 0 1,0 0-1,1 0 1,0 0-1,1 0 1,0 0-1,0 0 1,0-1-1,1 0 1,0 1-1,0-1 1,0-1-1,1 1 1,0-1-1,0 1 1,0-1-1,1-1 1,0 1-1,0-1 1,0 0-1,0 0 1,1-1-1,-1 0 1,1 0-1,0-1 1,0 1-1,0-2 1,12 3-1,54 5-2703,-24-8-4077,11-1-8393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3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16239,'0'0'16437,"7"3"-18770,17 13-679,15 9-8576,-34-23 11005,-1 0 1,1-1-1,0 1 0,0-1 1,-1 0-1,1 0 0,6-1 1,38 0-131,8 1 3759,-32 6-1512,-23-6-1098,-1-1-1,1 1 0,0 0 1,-1 0-1,1 0 0,-1 1 0,1-1 1,-1 0-1,0 1 0,0-1 1,1 0-1,-1 1 0,0 0 0,1 1 1,-2 0-6,1-1 1,0 1-1,-1-1 1,0 1-1,1-1 1,-1 1-1,0 0 1,0-1-1,-1 1 1,1 0-1,0-1 1,-1 1-1,0-1 1,0 1-1,1-1 1,-1 1-1,-1-1 1,1 0-1,0 1 1,-3 2 0,-10 16 333,-32 37 0,34-45-661,0 1 0,1 1-1,0 0 1,1 1 0,1-1-1,-8 19 1,16-33-103,1 0 0,0 0 0,0 0 0,-1 0 0,1-1 0,0 1 0,0 0 0,0 0 0,0 0 0,0 0 0,0 0 0,0 0 0,0 0 0,0 0 0,0 0 0,0-1 0,1 1 0,-1 0 0,0 0 0,1 0 0,-1 0 0,1-1 0,-1 1 0,1 0 0,-1 0 0,1-1 0,-1 1 0,1 0 0,0-1 0,0 1 0,-1 0 0,2 0 0,1 0 0,1 1 0,-1-1 0,0 0 0,1 0 0,-1 0 0,1 0 0,0 0 0,6-1 0,5 1 0,0-2 0,0 0 0,22-4 0,-24 2-359,0 0 0,-1-1-1,1 0 1,-1-1 0,0-1 0,13-7 0,-25 12-37,1 1 0,-1 0 0,1-1 0,-1 1 0,1 0 0,-1-1 1,1 1-1,-1-1 0,1 1 0,-1-1 0,0 1 0,1-1 0,-1 1 1,0-1-1,1 0 0,-1 1 0,0-1 0,0 1 0,0-1 0,1 0 1,-1 1-1,0-1 0,0 1 0,0-1 0,0-1 0,0-6-9987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5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45 386 21877,'0'0'3651,"-38"63"-2690,32-40 897,6-12-1186,36-11-287,26-15 1024,25-25 257,36-18-1378,25-11-288,16-6 0,2 7 0,-11 5 0,-29 13-4997,-34 6-5605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5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17168,'0'0'7527,"-1"91"-6374,1-33-416,0 12 384,1 11-544,11 3-449,9 4-96,5-7 64,1-11-96,4-13 64,0-16-288,-7-15-961,-6-16-929,-11-10-1217,-11-27-16016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6.0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33 403 12716,'0'0'8200,"-32"-63"-4164,61 32-2051,24-5-319,21-9-128,17-2-481,15-1-481,7 8-224,-5 6-256,-9 13-63,-9 8-738,-17 4-2018,-20 4-4676,-16-6-10057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7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0 213 14862,'0'0'13826,"10"14"-12160,5 10-1183,-2 1-1,0 1 1,-2 1-1,15 48 1,-15-28-483,-8-30 0,0-1 0,1 1 0,1-1 0,1 0 0,0-1 0,1 1 0,13 20 0,-20-36 0,0-1 0,0 1 0,0 0 0,0 0 0,0-1 0,0 1 0,0 0 0,0 0 0,0 0 0,0-1 0,1 1 0,-1 0 0,0 0 0,0 0 0,0-1 0,0 1 0,0 0 0,1 0 0,-1 0 0,0 0 0,0 0 0,0-1 0,1 1 0,-1 0 0,0 0 0,0 0 0,0 0 0,1 0 0,-1 0 0,0 0 0,0 0 0,1 0 0,-1 0 0,0 0 0,0 0 0,0 0 0,1 0 0,-1 0 0,0 0 0,0 0 0,1 0 0,-1 0 0,0 0 0,0 0 0,0 0 0,1 0 0,-1 0 0,0 1 0,0-1 0,0 0 0,1 0 0,-1 0 0,0 0 0,0 0 0,0 1 0,0-1 0,1 0 0,-1 0 0,0 0 0,0 1 0,0-1 0,0 0 0,0 0 0,0 0 0,0 1 0,0-1 0,0 0 0,0 0 0,0 1 0,1-21 0,-1 16 0,-1-17 0,-1 0 0,-1 0 0,-1 0 0,-1 1 0,-1-1 0,-14-32 0,0 9 0,-46-76 0,66 119 0,-1-1 0,0 1 0,1-1 0,-1 1 0,0 0 0,0-1 0,0 1 0,0 0 0,0 0 0,0 0 0,0 0 0,-1 0 0,1 0 0,0 0 0,-3-1 0,3 19 0,18 39 0,-12-46 0,1-1 0,1 0 0,-1-1 0,2 1 0,-1-1 0,1-1 0,0 0 0,0 0 0,1 0 0,0-1 0,1 0 0,-1-1 0,1 0 0,0 0 0,0-1 0,16 4 0,-18-6 0,1 0 0,-1-1 0,1 0 0,-1-1 0,1 1 0,0-2 0,-1 1 0,1-1 0,-1 0 0,1-1 0,-1 0 0,0 0 0,0-1 0,1 0 0,-2-1 0,1 1 0,0-2 0,-1 1 0,0-1 0,0 0 0,10-9 0,-8 4 0,0 0 0,-1-1 0,0 0 0,-1-1 0,0 1 0,0-2 0,-1 1 0,-1 0 0,0-1 0,3-16 0,-6 21 0,0 0 0,-1 0 0,0 0 0,-1 0 0,0-1 0,0 1 0,0 0 0,-3-10 0,2 14 0,0-1 0,-1 1 0,1 0 0,-1-1 0,0 1 0,0 0 0,0 0 0,-1 1 0,1-1 0,-1 0 0,0 1 0,0-1 0,0 1 0,-1 0 0,-5-4 0,8 6 0,-1 0 0,1 0 0,-1-1 0,1 1 0,-1 0 0,0 0 0,0 0 0,0 1 0,0-1 0,1 0 0,-1 1 0,0-1 0,0 1 0,0 0 0,0-1 0,0 1 0,0 0 0,0 0 0,0 1 0,0-1 0,0 0 0,0 1 0,0-1 0,0 1 0,0-1 0,-2 2 0,1 0 0,0 1 0,1-1 0,-1 1 0,1 0 0,-1 0 0,1 0 0,0 0 0,1 0 0,-1 0 0,0 0 0,1 0 0,0 1 0,-2 4 0,-2 14 0,1 0 0,0 0 0,0 34 0,4-55 0,-1 9 0,0 8 0,0 0 0,2 1 0,0-1 0,0 0 0,6 20 0,-7-35 0,1 0 0,0 0 0,0 0 0,0 0 0,0 0 0,0 0 0,1 0 0,-1-1 0,1 1 0,0-1 0,0 1 0,0-1 0,0 0 0,0 1 0,0-1 0,1 0 0,-1 0 0,1-1 0,-1 1 0,1 0 0,0-1 0,0 0 0,0 0 0,0 1 0,-1-2 0,1 1 0,1 0 0,-1-1 0,0 1 0,0-1 0,0 0 0,0 0 0,0 0 0,0 0 0,0-1 0,0 1 0,0-1 0,4-1 0,6-2 0,-1-1 0,0 0 0,0 0 0,0-2 0,0 1 0,-1-2 0,-1 1 0,1-1 0,17-18 0,81-96 0,-101 111 0,82-111 0,-90 121 0,1 0 0,-1 0 0,1 0 0,-1 0 0,1 1 0,0-1 0,-1 0 0,1 0 0,0 1 0,0-1 0,0 0 0,0 1 0,-1-1 0,1 1 0,0-1 0,0 1 0,0-1 0,0 1 0,0 0 0,2-1 0,-3 2 0,1-1 0,0 0 0,-1 1 0,1-1 0,-1 0 0,1 1 0,-1-1 0,1 1 0,-1-1 0,1 1 0,-1-1 0,1 1 0,-1-1 0,0 1 0,1 0 0,-1-1 0,0 1 0,1-1 0,-1 1 0,0 0 0,0-1 0,0 1 0,0 0 0,5 54 0,-5-43 0,1 11 0,-2-15 0,1 1 0,0-1 0,1 0 0,0 1 0,0-1 0,1 0 0,0 0 0,0 0 0,1 0 0,0 0 0,5 9 0,-7-16 0,0 0 0,0 0 0,-1-1 0,1 1 0,0 0 0,0 0 0,0-1 0,0 1 0,0-1 0,0 1 0,0-1 0,0 0 0,0 1 0,1-1 0,-1 0 0,0 0 0,0 1 0,0-1 0,0 0 0,0 0 0,0 0 0,1-1 0,-1 1 0,0 0 0,0 0 0,0-1 0,0 1 0,0 0 0,0-1 0,0 1 0,0-1 0,0 1 0,0-1 0,0 0 0,0 1 0,0-1 0,0 0 0,0 0 0,0-1 0,32-37 0,-32 36 0,52-88 0,-39 66 0,0-1 0,1 2 0,32-38 0,-47 61 0,1 0 0,-1 1 0,1-1 0,-1 0 0,1 0 0,0 1 0,-1-1 0,1 0 0,0 1 0,0-1 0,-1 1 0,1-1 0,0 1 0,0-1 0,0 1 0,0 0 0,0-1 0,0 1 0,-1 0 0,1 0 0,0 0 0,0 0 0,0 0 0,0 0 0,0 0 0,0 0 0,0 0 0,0 0 0,1 1 0,-1 0 0,1 0 0,-1 0 0,0 0 0,0 1 0,0-1 0,0 0 0,0 1 0,0-1 0,0 1 0,0-1 0,-1 1 0,1 0 0,-1-1 0,2 4 0,1 12 0,0-1 0,0 28 0,-2-33 0,1 24 0,-2-22 0,1 1 0,0-1 0,1 0 0,7 25 0,-9-37-31,0 0 1,0-1-1,0 1 1,0-1-1,0 1 1,1 0-1,-1-1 1,0 1-1,0-1 1,0 1-1,1-1 1,-1 1-1,0-1 1,0 1-1,1-1 1,-1 1-1,1-1 1,-1 1-1,0-1 1,1 1-1,-1-1 1,1 0-1,-1 1 1,1-1-1,-1 0 1,1 1-1,-1-1 1,1 0-1,-1 0 1,1 0-1,0 1 1,-1-1-1,1 0 1,-1 0-1,1 0 1,-1 0-1,1 0 1,0 0-1,-1 0 1,1 0-1,-1 0 1,1 0-1,0 0 1,-1-1-1,1 1 1,-1 0-1,1 0 1,-1-1-1,1 1 1,-1 0-1,1-1 1,-1 1-1,1 0 1,-1-1-1,1 1 1,0-1-1,17-31-5816,-8 2-3639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8.1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99 10826,'-3'-16'99,"-2"-10"6524,5 17 129,6 28-3442,15 88-958,-15-71-1417,1-1 0,22 67 0,-28-100-935,0 1 0,0-1 0,0 1 0,0-1 0,0 1 0,1-1 0,-1 0 0,1 0 0,0 0 0,0 0 0,0 0 0,0 0 0,0 0 0,0-1 0,0 1 0,1-1 0,-1 1 0,0-1 0,5 2 0,-4-3 0,-1 0 0,1 1 0,-1-2 0,1 1 0,-1 0 0,1 0 0,-1-1 0,0 1 0,1-1 0,-1 0 0,1 0 0,-1 0 0,0 0 0,0 0 0,0 0 0,0 0 0,0-1 0,0 1 0,0-1 0,0 0 0,0 0 0,1-1 0,10-11 0,-2-1 0,1 0 0,-2-1 0,0 0 0,10-21 0,34-94 0,-15 33 0,-39 96 0,1 1 0,-1-1 0,1 1 0,0-1 0,-1 0 0,1 1 0,0-1 0,0 1 0,0 0 0,0-1 0,0 1 0,1 0 0,-1-1 0,0 1 0,1 0 0,0-1 0,-1 3 0,0-1 0,-1 0 0,1 1 0,-1-1 0,1 1 0,-1-1 0,1 1 0,-1-1 0,1 1 0,-1-1 0,0 1 0,1-1 0,-1 1 0,0-1 0,1 1 0,-1 0 0,0-1 0,0 1 0,0 0 0,1-1 0,-1 1 0,0 0 0,0-1 0,0 1 0,0 0 0,0 0 0,1 71 0,-1-61 0,0-1 10,-1 7 32,2 1 1,0-1-1,5 24 0,-6-39-91,1 1-1,-1 0 1,1 0-1,0 0 1,0 0-1,0-1 1,0 1-1,0 0 1,1-1-1,-1 1 1,1-1-1,-1 1 1,1-1-1,0 0 1,0 0-1,0 0 1,0 0-1,1 0 1,-1 0-1,1-1 1,-1 1-1,1-1 1,-1 1-1,1-1 1,0 0-1,-1 0 1,6 1 0,9-5-6587,-3-15-6982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9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145 535 15663,'1'-14'4324,"-1"12"-4257,1-12 1212,-1 0 0,0-1 0,-1 1-1,-4-24 1,4 35-1111,1 0 0,-1 0-1,1 0 1,-1 0 0,0 1-1,0-1 1,0 0 0,-1 1-1,1-1 1,-1 0 0,1 1-1,-1 0 1,0-1 0,0 1-1,0 0 1,0 0 0,0 0-1,0 0 1,-1 0 0,1 1-1,-1-1 1,1 1-1,-1-1 1,0 1 0,1 0-1,-1 0 1,0 0 0,0 0-1,0 1 1,0-1 0,0 1-1,1 0 1,-1 0 0,0 0-1,-4 0 1,4 1-158,1 0 1,-1 0-1,0 1 1,0-1-1,1 0 0,-1 1 1,1 0-1,-1-1 1,1 1-1,0 0 0,0 0 1,0 0-1,0 1 1,0-1-1,0 0 0,1 1 1,-1-1-1,1 1 1,-1 0-1,1-1 0,0 1 1,0 0-1,0 0 1,1 0-1,-2 5 0,-1 11-5,0 0-1,-1 32 0,4-45-4,-1 14 0,-1 8 0,1-1 0,4 30 0,-3-51 0,1 0 0,0 0 0,0 0 0,1-1 0,-1 1 0,1 0 0,0-1 0,1 1 0,-1-1 0,1 0 0,0 0 0,1 0 0,-1 0 0,1 0 0,7 7 0,-8-11-1,-1 1 0,1 0 0,-1-1 0,1 1 0,0-1-1,-1 0 1,1 0 0,0 0 0,0 0 0,0-1 0,0 1 0,0-1 0,0 0 0,0 0 0,0 0 0,3 0 0,50-15-49,2 1-24,-55 13 69,0 1-1,1 0 1,-1 1 0,0-1 0,0 0 0,0 1 0,0 0 0,1-1 0,-1 1-1,0 1 1,-1-1 0,1 0 0,0 1 0,0-1 0,0 1 0,3 3-1,1 2-15,0 1-1,0 0 0,-1 0 0,0 0 1,-1 1-1,0 0 0,0 0 0,-1 0 1,0 1-1,3 12 0,3 14-2,9 54-1,-11-39 99,-1 0 0,-3 0 0,-2 0 0,-3 1 0,-1-1 0,-15 79 0,16-125-74,-20 63 0,20-65 0,-1 1 0,1-1 0,-1 1 0,0-1 0,0 0 0,0 0 0,0 0 0,-1 0 0,1 0 0,-1 0 0,0-1 0,0 1 0,0-1 0,0 0 0,-5 3 0,7-5 0,-1 1 0,1-1 0,-1 0 0,1 0 0,-1 0 0,1 0 0,-1 0 0,0 0 0,1 0 0,-1 0 0,1-1 0,-1 1 0,1-1 0,0 1 0,-1-1 0,1 1 0,-1-1 0,1 0 0,0 0 0,0 1 0,-1-1 0,1 0 0,0 0 0,0 0 0,0-1 0,0 1 0,0 0 0,0 0 0,0 0 0,0-1 0,1 1 0,-2-2 0,-20-50 0,20 50 0,-8-32 0,1 0 0,2 0 0,1-1 0,2 0 0,1 0 0,2 0 0,1 0 0,2 0 0,2 0 0,8-37 0,1 18 0,3 0 0,1 1 0,3 1 0,3 1 0,49-84 0,-9 34 0,33-56 0,-80 129 0,-2-2 0,-1 1 0,13-44 0,-22 58 0,-1 1 0,0-1 0,-1 0 0,-1 0 0,0-23 0,-1 36 0,0-1 0,0 1 0,0-1 0,-1 1 0,1 0 0,-1-1 0,0 1 0,0 0 0,0 0 0,0-1 0,-1 1 0,1 0 0,-1 0 0,0 0 0,0 1 0,0-1 0,0 0 0,0 1 0,-1-1 0,1 1 0,-1 0 0,0 0 0,1 0 0,-1 0 0,0 0 0,0 1 0,0-1 0,0 1 0,-1 0 0,1 0 0,-4-1 0,3 2 0,1 0 0,-1 0 0,0 0 0,0 1 0,0-1 0,0 1 0,0 0 0,1 0 0,-1 1 0,0-1 0,1 1 0,-1 0 0,1 0 0,0 0 0,-1 0 0,1 0 0,0 1 0,0 0 0,1-1 0,-1 1 0,0 0 0,1 0 0,-4 7 0,-4 5 0,1 0 0,1 0 0,0 1 0,-6 19 0,5-7 0,1 0 0,1 1 0,1-1 0,2 1 0,1 0 0,1 1 0,1-1 0,4 32 0,-3-56 0,1 1 0,0-1 0,0 0 0,0 0 0,0 0 0,1 0 0,0-1 0,0 1 0,0 0 0,1-1 0,0 1 0,-1-1 0,2 0 0,-1 0 0,0 0 0,1 0 0,0-1 0,-1 0 0,1 1 0,7 3 0,-6-5 0,1 1 0,-1-1 0,0-1 0,1 1 0,-1-1 0,1 0 0,-1 0 0,1-1 0,0 1 0,-1-1 0,1-1 0,0 1 0,-1-1 0,1 0 0,-1 0 0,1 0 0,-1-1 0,10-4 0,-2-1 0,-1 0 0,1-1 0,-1 0 0,-1-1 0,0 0 0,0-1 0,-1 0 0,0 0 0,-1-1 0,16-24 0,-10 11 0,0-1 0,-2 0 0,-1-1 0,14-43 0,-16 13 0,-11 49 0,-7 34 0,-2 17 0,2-1 0,2 1 0,2 1 0,2-1 0,3 54 0,0-92 0,0 1 0,0 0 0,1-1 0,-1 0 0,1 1 0,1-1 0,-1 0 0,7 11 0,-8-15 0,0 0 0,0-1 0,1 1 0,-1-1 0,1 1 0,-1-1 0,1 0 0,-1 1 0,1-1 0,-1 0 0,1 0 0,0 0 0,0 0 0,0 0 0,0-1 0,0 1 0,0 0 0,-1-1 0,1 1 0,0-1 0,1 0 0,-1 0 0,0 0 0,0 0 0,0 0 0,0 0 0,0-1 0,0 1 0,0 0 0,0-1 0,0 0 0,3-1 0,1-2 0,1 0 0,0 0 0,-1-1 0,0 0 0,0 0 0,0 0 0,-1-1 0,0 0 0,0 0 0,0 0 0,6-14 0,3-5 0,21-50 0,-24 44 0,-1 0 0,-2 0 0,0-1 0,-2 0 0,-2 0 0,1-45 0,-8 65 0,-4 19 0,-4 20 0,-4 15 0,2 0 0,2 1 0,1 0 0,3 0 0,-3 63 0,10-104-8,0 0 0,0 0 1,0 0-1,0 0 0,0 0 0,0 0 1,0-1-1,1 1 0,-1 0 0,1 0 1,-1 0-1,1 0 0,0-1 0,0 1 1,0 0-1,0-1 0,0 1 0,0 0 1,0-1-1,3 3 0,-3-4-23,1 1-1,-1 0 1,1-1 0,-1 0-1,1 1 1,-1-1-1,1 0 1,-1 0 0,1 0-1,-1 0 1,1 0-1,-1 0 1,1 0 0,-1 0-1,1-1 1,-1 1-1,1-1 1,-1 1 0,0-1-1,2 0 1,4-3-318,-1 1 1,0-1 0,-1 0-1,1 0 1,-1-1-1,0 1 1,0-1-1,0 0 1,0-1-1,4-6 1,10-28-8540,-4-5-6685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29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21813,'0'0'10954,"61"58"-18321,-35-43-576,4 3-9226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0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176 604 22838,'-11'9'2007,"-9"8"-729,1 1 0,0 1 0,-18 25 0,28-33-970,1 0 1,0 1 0,1 0-1,0 1 1,1-1 0,1 1 0,0 0-1,-6 27 1,10-35-305,0-1-1,0 1 1,0-1 0,1 1-1,0 0 1,0-1-1,1 1 1,-1 0 0,1-1-1,1 8 1,-1-11-4,0 1-1,0-1 1,1 0 0,-1 0 0,0 1-1,0-1 1,1 0 0,-1 0 0,0 0-1,1 0 1,-1 0 0,1 0 0,-1-1-1,1 1 1,0 0 0,-1-1-1,1 1 1,0-1 0,-1 0 0,1 1-1,0-1 1,0 0 0,-1 0 0,1 0-1,0 0 1,-1-1 0,1 1 0,0 0-1,2-2 1,3 1 0,0-1 0,0-1 0,0 1 0,0-1 0,0-1 0,-1 1 0,0-1 0,1 0 0,-1-1 0,-1 1 0,1-1 0,-1 0 0,1-1 0,-1 1 0,8-13 0,1-3 0,-1 0 0,0-1 0,13-34 0,-6 4 0,-3-1 0,-2 0 0,-3-1 0,-1-1 0,-4 0 0,-1 0 0,-3 0 0,-3-1 0,-6-60 0,4 104 0,0 0 0,0 0 0,-1 0 0,-1 0 0,-9-22 0,13 33 0,-1-1 0,0 0 0,1 1 0,-1-1 0,0 1 0,0-1 0,0 1 0,0-1 0,0 1 0,0 0 0,0-1 0,0 1 0,-1 0 0,1 0 0,-1 0 0,1 0 0,-1 0 0,1 0 0,-1 0 0,1 1 0,-1-1 0,1 1 0,-1-1 0,0 1 0,0-1 0,1 1 0,-1 0 0,0 0 0,0 0 0,1 0 0,-1 0 0,0 0 0,1 0 0,-1 1 0,0-1 0,0 1 0,1-1 0,-1 1 0,1-1 0,-1 1 0,0 0 0,1 0 0,0 0 0,-1 0 0,1 0 0,-1 0 0,1 0 0,0 1 0,0-1 0,-2 3 0,-9 10 0,1 0 0,1 1 0,0 1 0,1-1 0,0 2 0,1-1 0,1 1 0,1 0 0,1 1 0,0-1 0,1 1 0,1 0 0,-2 29 0,5-36 0,1-1 0,0 0 0,0 1 0,1-1 0,1 0 0,0 0 0,0 0 0,1-1 0,0 1 0,0-1 0,12 17 0,6 5 0,0-2 0,28 27 0,6 8 0,-41-47-252,-1 2 1,0-1-1,-1 2 1,-2 0-1,0 0 1,-1 1-1,8 23 0,-17-37-7168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1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139 600 12172,'-3'-9'10852,"-9"-29"-6442,12 37-4346,0 0 1,0 1 0,0-1-1,-1 0 1,1 0-1,0 0 1,-1 0-1,1 1 1,0-1-1,-1 0 1,1 0-1,-1 1 1,1-1 0,-1 0-1,0 1 1,1-1-1,-1 0 1,0 1-1,1-1 1,-1 1-1,0-1 1,0 1-1,0 0 1,1-1 0,-1 1-1,0 0 1,0-1-1,0 1 1,0 0-1,0 0 1,1 0-1,-1 0 1,0 0-1,0 0 1,0 0 0,0 0-1,0 0 1,0 0-1,1 1 1,-1-1-1,0 0 1,0 1-1,0-1 1,0 0-1,1 1 1,-1-1-1,0 1 1,0-1 0,1 1-1,-1-1 1,0 1-1,1 0 1,-1-1-1,1 1 1,-1 0-1,1 0 1,-1 0-1,-27 43 186,15-15-76,-18 60 0,27-76-162,1 1 0,1 0 0,0 0 0,0 0 0,2 0 0,1 27 0,-1-41-11,0 1 0,0-1-1,1 1 1,-1-1-1,0 0 1,0 1 0,0-1-1,1 1 1,-1-1-1,0 1 1,1-1-1,-1 0 1,0 1 0,1-1-1,-1 0 1,0 1-1,1-1 1,-1 0 0,1 1-1,-1-1 1,1 0-1,-1 0 1,1 0-1,-1 1 1,1-1 0,-1 0-1,1 0 1,-1 0-1,1 0 1,-1 0 0,1 0-1,-1 0 1,1 0-1,-1 0 1,1 0 0,-1 0-1,1 0 1,-1-1-1,1 1 1,-1 0-1,0 0 1,1 0 0,-1-1-1,1 1 1,-1 0-1,1 0 1,-1-1 0,0 1-1,1 0 1,-1-1-1,0 1 1,1-1-1,-1 1 1,23-19 122,1-12-43,18-22-25,-40 51-55,0 0 0,0 0 0,0 0 0,0 0-1,1 0 1,-1 0 0,1 1 0,0-1 0,-1 1 0,1 0 0,0 0 0,0 0 0,0 0 0,0 0 0,0 1 0,-1-1 0,5 1 0,-5 0-6,0 1 0,0-1 0,0 1 0,0-1 0,-1 1 0,1 0 0,0 0 0,0 0 0,-1 0 0,1 0 0,-1 0 0,1 0 0,-1 1 0,1-1 1,-1 0-1,0 1 0,1-1 0,-1 1 0,0 0 0,0-1 0,0 1 0,1 3 0,15 47-60,-13-37 66,13 51 19,17 133-1,-30-158 130,-2 0-1,-2 0 0,-1 0 1,-12 64-1,9-85-135,0-2 0,-2 1 0,-1 0 0,-9 18 0,14-31-13,-1-1 1,1 0-1,-1 0 0,0 0 1,-1 0-1,1-1 1,-1 1-1,0-1 0,0 0 1,0 0-1,-1 0 0,1-1 1,-1 0-1,0 1 1,0-2-1,0 1 0,0 0 1,-7 1-1,10-4 1,1 1 0,-1-1 0,1 0 0,0 0 0,-1 0 0,1 0 0,-1 0 0,1 0 0,0 0 0,-1 0 0,1-1 0,0 1 0,-1-1 0,1 1 0,0-1 0,-1 1 0,1-1 0,0 0 0,0 1 0,0-1 0,-1 0 0,1 0 0,-1-1 0,0-1 0,0 0 0,0 0 0,1 1 0,-1-1 0,1 0 0,0 0 0,0 0 0,0 0 0,0-1 0,0-2 0,-1-10 0,1 0 0,1-1 0,2-19 0,-2 30 0,2-14 0,1 0 0,1 0 0,1 1 0,1-1 0,16-35 0,55-94 0,-34 72 0,-10 13 0,97-201 0,-114 226 0,-2 0 0,-2-1 0,-1 0 0,10-80 0,-20 112 0,-1 1 0,1 0 0,-2-1 0,1 1 0,-1 0 0,0-1 0,-3-9 0,4 16 0,-1 1 0,1-1 0,0 0 0,-1 1 0,1-1 0,0 0 0,-1 1 0,1-1 0,-1 0 0,1 1 0,-1-1 0,1 1 0,-1-1 0,1 0 0,-1 1 0,0 0 0,1-1 0,-1 1 0,0-1 0,1 1 0,-1 0 0,0-1 0,1 1 0,-1 0 0,0 0 0,0 0 0,-1 0 0,0 0 0,0 1 0,0-1 0,0 1 0,0 0 0,0 0 0,0 0 0,1 0 0,-1 1 0,0-1 0,0 0 0,1 1 0,-1-1 0,1 1 0,-1 0 0,-1 1 0,-7 11 0,1 0 0,0 1 0,1-1 0,0 2 0,1-1 0,1 1 0,-8 32 0,5-10 0,1 1 0,-3 55 0,10-82 0,0 0 0,1 1 0,1-1 0,0 1 0,1-1 0,4 17 0,-6-26 0,1-1 0,0 0 0,0 0 0,0 0 0,0 1 0,0-1 0,1 0 0,-1 0 0,0-1 0,1 1 0,0 0 0,-1 0 0,1-1 0,0 1 0,0-1 0,0 0 0,0 1 0,0-1 0,0 0 0,0 0 0,0 0 0,0 0 0,1-1 0,-1 1 0,0-1 0,1 1 0,-1-1 0,0 0 0,1 0 0,-1 0 0,1 0 0,-1 0 0,0 0 0,1-1 0,-1 1 0,0-1 0,0 0 0,1 0 0,-1 1 0,0-1 0,3-2 0,6-3 0,0 0 0,0 0 0,-1-1 0,0 0 0,-1-1 0,1 0 0,-1 0 0,13-18 0,2-3 0,32-52 0,-41 56 0,-2 0 0,0 0 0,-1-1 0,-2 0 0,0-1 0,-2-1 0,-1 1 0,-2-1 0,0 0 0,1-34 0,-7 62 0,1 0 0,0 0 0,0 0 0,0 1 0,0-1 0,0 0 0,0 0 0,0 0 0,0 0 0,0 0 0,0 0 0,0 0 0,0 0 0,0 0 0,-1 0 0,1 0 0,0 0 0,0 0 0,0 0 0,0 0 0,0 0 0,0 0 0,0 0 0,0 0 0,0 0 0,0 0 0,0 0 0,-1 0 0,1 0 0,0 0 0,0 0 0,0-1 0,0 1 0,0 0 0,0 0 0,0 0 0,0 0 0,0 0 0,0 0 0,0 0 0,0 0 0,0 0 0,0 0 0,0 0 0,0 0 0,0 0 0,0 0 0,0-1 0,0 1 0,0 0 0,-1 0 0,1 0 0,0 0 0,0 0 0,0 0 0,0 0 0,1 0 0,-1 0 0,0 0 0,0 0 0,0-1 0,-7 12 0,-5 15 0,2 12 0,1 0 0,2 1 0,2 0 0,-1 54 0,6-90 0,0-1 0,0 1 0,0 0 0,0-1 0,1 1 0,-1-1 0,1 1 0,-1 0 0,1-1 0,0 1 0,0-1 0,0 0 0,1 1 0,-1-1 0,0 0 0,4 4 0,-3-5 0,-1 0 0,1 0 0,0 0 0,-1 0 0,1 0 0,0-1 0,0 1 0,0-1 0,-1 0 0,1 1 0,0-1 0,0 0 0,0 0 0,0 0 0,0 0 0,0 0 0,-1-1 0,1 1 0,0 0 0,0-1 0,0 0 0,-1 1 0,1-1 0,3-1 0,4-4 0,-1 1 0,1-1 0,-1 0 0,0 0 0,0-1 0,-1 0 0,0-1 0,0 0 0,-1 0 0,0 0 0,7-13 0,7-15 0,23-54 0,-31 60 0,-1 0 0,-1-1 0,10-57 0,-32 195 0,0 172 0,12-277 0,0 1 0,0-1 0,0 1 0,1-1 0,-1 1 0,1-1 0,0 1 0,-1-1 0,1 1 0,0-1 0,0 0 0,0 0 0,1 1 0,-1-1 0,1 0 0,-1 0 0,1 0 0,-1-1 0,1 1 0,4 3 0,-5-5 0,1 1 0,-1-1 0,1 0 0,-1 1 0,1-1 0,0 0 0,-1 0 0,1 0 0,-1 0 0,1 0 0,0 0 0,-1-1 0,1 1 0,-1 0 0,1-1 0,-1 0 0,1 1 0,-1-1 0,1 0 0,-1 1 0,0-1 0,1 0 0,-1 0 0,0 0 0,0 0 0,1-1 0,-1 1 0,0 0 0,0 0 0,0-1 0,-1 1 0,3-3 0,11-18 0,0-1 0,-1-1 0,-1 0 0,-2 0 0,0-1 0,10-40 0,-11 27 0,-2-2 0,-1 1 0,0-70 0,-8 100 0,-3 14 0,-3 17 0,6-18 0,2 1 0,-1 0 0,0 0 0,1 0 0,0 0 0,0 0 0,1 0 0,-1 0 0,1 0 0,0 0 0,3 8 0,-3-11 0,0-1 0,1 1 0,-1-1 0,0 1 0,1-1 0,-1 1 0,1-1 0,-1 0 0,1 0 0,0 0 0,0 0 0,-1 0 0,1 0 0,0-1 0,0 1 0,0 0 0,0-1 0,0 0 0,0 1 0,0-1 0,0 0 0,0 0 0,0 0 0,0 0 0,0 0 0,0-1 0,0 1 0,-1-1 0,1 1 0,0-1 0,0 0 0,2-1 0,5-1 0,-1-1 0,1 0 0,-1-1 0,0 0 0,-1 0 0,1 0 0,-1-1 0,0 0 0,9-11 0,-3 3 0,-1-1 0,0-1 0,14-25 0,-21 33 0,-1 0 0,0-1 0,0 1 0,-1-1 0,0 0 0,-1 0 0,0 0 0,0 0 0,-1 0 0,0 0 0,-1 0 0,0-1 0,-2-15 0,2 25 0,0-1 0,0 1 0,0-1 0,0 1 0,-1-1 0,1 1 0,0-1 0,0 1 0,0-1 0,-1 1 0,1 0 0,0-1 0,-1 1 0,1-1 0,0 1 0,-1 0 0,1-1 0,0 1 0,-1 0 0,1-1 0,-1 1 0,1 0 0,-1 0 0,1 0 0,-1-1 0,1 1 0,0 0 0,-1 0 0,1 0 0,-1 0 0,1 0 0,-1 0 0,1 0 0,-1 0 0,0 0 0,1 0 0,-1 0 0,1 0 0,-1 0 0,1 0 0,0 0 0,-1 1 0,1-1 0,-1 0 0,1 0 0,-1 0 0,1 1 0,-1-1 0,1 0 0,0 1 0,-1-1 0,1 0 0,0 1 0,-1-1 0,1 1 0,0-1 0,-1 0 0,1 2 0,-18 25 0,11-4 0,2 1 0,0 0 0,2 1 0,1-1 0,0 1 0,2-1 0,6 47 0,-5-64 0,1-1 0,0 1 0,1-1 0,-1 1 0,1-1 0,0 0 0,1 0 0,-1-1 0,1 1 0,5 6 0,-7-11 0,-1 1 0,1 0 0,-1-1 0,1 1 0,-1-1 0,1 1 0,0-1 0,0 0 0,0 1 0,0-1 0,0 0 0,0 0 0,0-1 0,0 1 0,0 0 0,0-1 0,0 1 0,1-1 0,-1 0 0,0 0 0,0 0 0,1 0 0,-1 0 0,0 0 0,0 0 0,0-1 0,1 1 0,-1-1 0,0 0 0,0 1 0,0-1 0,0 0 0,0 0 0,3-3 0,-2 2-186,-1-1-1,1 1 1,-1-1 0,1 0-1,-1 0 1,0 0 0,0 0-1,-1-1 1,1 1 0,-1 0 0,1-1-1,-1 1 1,0-1 0,0 1-1,-1-1 1,1-5 0,1-66-7165,-3 48 3829,1-3-8543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1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49 12236,'-8'-21'9320,"-2"5"-4387,6 8-1057,2 5-1890,2 6-2018,9 12 64,5 5-353,1 6-1665,1 2-2786,3 2-2531,0-1-8648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4.2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0 142 13325,'0'0'18257,"88"-13"-18097,-40 7-96,-1-1-480,-3-2-1474,-4-1-2947,-2-3-3779</inkml:trace>
  <inkml:trace contextRef="#ctx0" brushRef="#br0" timeOffset="1">434 1 2338,'0'0'25304,"-24"63"-23030,17-39-736,1 1-513,1-2-737,5-2-288,0-1-96,6-6-1345,9-5-898,0-8-1504,3-1-674,3-11-1152,2-15-6406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2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89 824 21524,'0'0'6214,"-10"2"-4244,6-1-1870,0 1 0,0-1 1,0 1-1,0-1 0,0 1 0,1 0 0,-1 0 0,1 1 0,-1-1 1,1 1-1,0-1 0,0 1 0,0 0 0,1 1 0,-1-1 0,1 0 1,-1 1-1,1-1 0,0 1 0,0 0 0,1-1 0,-1 1 0,1 0 1,0 0-1,0 0 0,0 0 0,0 0 0,1 8 0,-2-1-78,1-1-1,0 1 1,0-1-1,1 1 1,1-1-1,0 1 1,0-1-1,5 18 1,-4-24-24,-1-1 1,0 0 0,1 0-1,0 0 1,0 0 0,0 0-1,0 0 1,0 0 0,0-1-1,1 1 1,-1-1 0,1 1-1,0-1 1,0 0 0,0 0-1,0-1 1,0 1 0,0 0-1,0-1 1,1 0 0,-1 0-1,0 0 1,1 0 0,-1 0-1,1-1 1,-1 1 0,1-1-1,6 0 1,-4-1 1,0 0 0,1 0 0,-1-1 0,0 0 0,0 0 0,0 0 0,-1-1 0,1 0 0,0 0 0,-1 0 0,0 0 0,0-1 0,0 0 0,0 0 0,-1-1 0,1 1 0,-1-1 0,5-7 0,5-7 0,-1 0 0,-1-1 0,16-37 0,-11 16 0,-2-1 0,-1-1 0,-3 0 0,-2-1 0,-1 0 0,-2-1 0,-3 0 0,-1 1 0,-8-81 0,6 118 0,-1 0 0,-1 1 0,1-1 0,-1 0 0,0 1 0,-1-1 0,0 1 0,0 0 0,-5-9 0,6 14 0,1-1 0,0 1 0,0-1 0,-1 1 0,1 0 0,-1 0 0,1-1 0,-1 1 0,1 0 0,-1 0 0,0 1 0,1-1 0,-1 0 0,0 1 0,0-1 0,1 1 0,-1-1 0,0 1 0,0 0 0,0 0 0,0 0 0,0 0 0,0 0 0,0 0 0,1 0 0,-1 1 0,0-1 0,0 0 0,0 1 0,1 0 0,-1 0 0,0-1 0,0 1 0,1 0 0,-1 0 0,1 0 0,-1 1 0,-1 1 0,-10 7 0,2 1 0,-1 0 0,2 1 0,-1 1 0,1-1 0,1 2 0,-11 20 0,8-13 0,2 1 0,0 0 0,2 1 0,-9 34 0,15-50 0,1 0 0,-1 1 0,2-1 0,-1 1 0,1-1 0,0 1 0,0-1 0,4 15 0,-4-19 0,1 0 0,1 0 0,-1-1 0,0 1 0,1 0 0,-1-1 0,1 0 0,0 1 0,0-1 0,0 0 0,0 0 0,0 0 0,0 0 0,0 0 0,1 0 0,-1-1 0,1 1 0,-1-1 0,1 0 0,0 0 0,0 0 0,-1 0 0,1 0 0,0 0 0,4 0 0,18 1-550,0 0 0,1-2-1,-1-1 1,1 0 0,-1-2 0,0-1 0,29-9 0,-20 5-313,1 2 1,62-3 0,-93 8 1027,-1 1-1,1 0 1,-1 0-1,1 1 1,-1-1 0,0 1-1,1 0 1,-1-1 0,0 1-1,1 1 1,-1-1-1,0 0 1,0 1 0,5 4-1,-6-4 70,0 0 0,0 1 1,-1-1-1,1 1 0,-1-1 0,1 1 0,-1 0 0,0 0 0,0-1 1,-1 1-1,1 0 0,0 0 0,-1 0 0,0 0 0,0 0 0,0 0 1,0 3-1,-3 69 70,27-109-1057,-8-2-709,-2-1-1,-1-1 1,-2 0-1,10-59 1,9-162-967,-12 73 2956,-6 106 3274,-11 109 273,0 2-3487,-1-21-550,-4 266 980,6-238-942,2-1 0,2 0 1,2 0-1,1 0 0,19 48 0,-15-52-75,1 0 0,2-1 0,1 0 0,1-2 0,36 45 0,-76-100-123,-103-110-998,-186-145 2365,310 280-1244,-5-6 0,-1 0 0,1-1 0,0 0 0,1 0 0,-6-9 0,11 16 0,-1-1 0,1 0 0,-1 0 0,1 0 0,0 0 0,-1-1 0,1 1 0,0 0 0,0 0 0,0 0 0,0 0 0,0 0 0,0 0 0,0 0 0,0 0 0,0 0 0,0 0 0,1-1 0,0 0 0,-1 0 0,1 1 0,1 0 0,-1 0 0,0 0 0,0 0 0,0 0 0,1 0 0,-1 0 0,0 0 0,1 0 0,-1 1 0,1-1 0,-1 1 0,1-1 0,-1 1 0,1-1 0,2 1 0,78-14 0,86-2 0,20-2 0,-31-13-246,-52 2-3923,35-19-9577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29:33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3970 578 11563,'-29'-17'1274,"0"1"1,-1 2-1,-1 0 0,-36-9 0,23 11-745,0 2 0,-70-7-1,31 13-514,1 3 0,-1 3 0,-82 14 0,19 7 336,1 7 1,-280 95 0,200-38 62,-230 127 1,248-102 556,-348 252 0,429-266-162,4 6 0,5 4 1,-166 200-1,236-249-689,3 2-1,3 2 1,2 2 0,3 1-1,3 2 1,3 1 0,-21 76 0,39-101-112,2 1 1,2 0-1,2 0 0,2 1 1,2 60-1,5-70-3,0 0 0,3 0 0,1 0 0,1 0-1,3-1 1,0-1 0,22 45 0,-12-38-82,2 0 1,2-1 0,1-1-1,3-1 1,0-2-1,3-1 1,40 36-1,-28-35-20,1-1 0,1-3-1,2-2 1,1-1 0,73 29-1,-32-24 211,1-4 0,2-5 0,0-3-1,2-4 1,0-5 0,182 3 0,-123-20 382,0-7 1,0-6 0,-2-7-1,0-7 1,181-62 0,-57-4 60,482-243 0,-464 181-484,-7-13-1,347-271 1,-407 258-163,-8-9 0,368-423 0,-302 240-258,-236 301 270,-3-2-1,-4-2 0,36-94 1,-65 141 89,-2-1 0,-1-1 0,-2 1 0,-1-1 0,-2-1 0,2-48 0,-7 67 27,-1-1 1,-1 1-1,0 0 0,-1 0 1,-1 0-1,-1 0 0,0 1 1,-1-1-1,-1 1 0,0 0 1,-1 1-1,-1 0 0,-1 0 1,-18-21-1,8 14 7,-2 1 0,0 2 0,-1 0 1,-1 1-1,-1 2 0,0 0 0,-2 2 0,1 1 0,-54-19 0,12 11-43,-1 3 1,0 3-1,-80-6 1,-30 7-289,-1 7 1,0 9-1,-328 45 1,-528 170-3325,13 79-5197,488-122-1606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3:19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8120 837 12139,'-435'-315'1226,"369"271"-1122,-132-112 452,28 19 219,139 115-782,-2 2 0,0 0-1,-62-24 1,46 27-202,-1 2-1,0 2 0,0 3 0,-88-7 1,-213 11-173,303 6 408,-394 17 1380,1 19 0,-643 136 0,-407 212-771,870-176-108,430-129 234,-213 120 1,219-91-299,4 9 0,-180 152 0,235-161-362,4 5 0,6 5 0,-130 172 1,204-235-107,2 2 1,3 1-1,3 2 1,2 2-1,3 1 1,-36 118-1,56-149-9,1 0 0,2 1 0,2-1 0,1 1 0,1 1-1,2-1 1,1 0 0,2 0 0,1 0 0,1 0-1,2-1 1,1 0 0,2 0 0,1-1 0,2 0-1,18 32 1,-4-17 12,3-1 1,1-1-1,2-2 0,2-2 0,54 49 1,-35-42-1,3-2 0,1-3 1,97 53-1,-55-45-23,3-3 1,2-6-1,2-4 0,1-4 1,119 18-1,-43-22-13,1-7 0,1-9 1,0-8-1,260-27 1,-147-14 101,573-147 1,-561 92 127,-3-13 0,510-251 1,-585 232-57,-7-11 0,-5-9 0,369-316 0,-478 358-77,-4-4-1,-6-5 0,135-188 1,-191 230 13,-4-2 0,-3-2 0,31-81 1,-49 98 7,-2-2 0,-3 0 0,-3-1 0,13-113 1,-24 137 119,-1 0-1,-1-1 1,-2 1 0,-2 0 0,-1 0 0,-15-53 0,12 62-95,-1 1 0,-1 0 0,-1 0 0,-1 1 0,-2 1 1,0 0-1,-1 1 0,-1 0 0,-24-23 0,11 18-23,0 1 0,-2 1 0,-1 2 0,0 2 0,-2 0 0,0 3 0,-1 0 0,-1 2 0,0 2 0,-1 2 1,-65-12-1,11 9-95,0 4 0,-1 4 1,-171 11-1,-245 60-1500,0 41-1996,289-57 1196,-245 47-4888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6:42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5492 424 12043,'-1144'-151'4517,"475"71"-3802,500 73-710,-335 30 1,-750 185-310,935-148 298,270-51-15,-523 115 1397,493-101-1090,1 4 0,1 3-1,2 3 1,1 3 0,-72 49 0,120-68-289,0 1 0,2 2 0,0 1 1,2 0-1,0 2 0,1 0 0,1 2 0,-17 29 1,28-39-28,1 0 0,0 1 1,1 0-1,1 0 1,1 1-1,0-1 0,1 1 1,1 0-1,0 1 0,2-1 1,0 0-1,0 1 1,2-1-1,0 1 0,1-1 1,5 18-1,-2-16-46,0-1 0,2-1 0,0 1 1,1-1-1,0 0 0,1-1 0,1 0 0,22 26 0,-12-20 28,0-1 0,1-2 0,1 0 0,1-1 0,27 16 0,15 3 33,1-4 1,1-3-1,116 36 0,54 4 92,474 75 0,258-60-39,-484-63-12,1519 47-500,-527-41 396,467 2 1084,-1918-30-972,247 0 196,281-36 1,-452 20-223,-1-3-1,99-34 1,-134 31 7,-1-3-1,-1-3 1,112-67 0,-141 73-3,-2-2-1,0-1 1,-2-1-1,-1-2 1,-1-1-1,-1-1 1,29-41-1,-47 56 2,-1-1 0,0 0 0,-1 0 1,-1-1-1,-1 0 0,0 0 0,-1-1 0,3-19 0,-6 23 5,-1 1-1,0 0 1,-1-1-1,-1 1 1,0-1-1,-1 1 1,-1 0-1,0 0 1,0 0-1,-1 0 1,-1 0-1,-7-13 1,-2 0 4,-2 1 0,-1 1 1,-1 0-1,-1 1 0,-1 0 1,0 2-1,-25-19 0,-175-122 83,59 61 53,-5 7 0,-4 8 0,-243-88 1,-567-122 1092,603 207-530,-695-72-1,810 144-1016,-1 11 0,1 11 0,-418 62-1,-50 98-1796,18 65-3725,363-102-1533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7:26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5276 324 5958,'-8'0'848,"-33"-5"1305,-75-17 0,7-1-1286,-258-40-371,-376-48 658,-1199 24 692,1560 78-1626,276 5 47,-443 5 857,472 5-1074,0 2 1,0 4-1,1 4 0,1 3 0,-73 28 0,115-34 18,1 2 1,1 1-1,1 1 0,0 2 1,-36 29-1,50-34-36,0 0 0,1 1 0,1 0 0,0 1 1,2 1-1,-1 0 0,2 1 0,0 0 0,2 1 0,-9 22 1,15-36-32,1 1 1,1-1 0,-1 1 0,1 0 0,0 0 0,0-1 0,1 1 0,-1 0 0,1 0 0,1 0 0,-1 0 0,1 0 0,0-1 0,0 1 0,1 0 0,-1 0 0,1-1-1,1 0 1,-1 1 0,1-1 0,5 8 0,0-4 2,0 0 0,0-1 0,1 0 0,0-1 0,1 0 0,-1 0-1,1-1 1,1 0 0,-1-1 0,12 5 0,65 21 63,1-3 0,1-5 0,98 14 0,-49-10-9,118 17 152,1-10 0,449 0-1,650-89-229,-847 25 14,292-28 47,-10-64 9,-761 116-38,144-37 16,-152 37 20,-1-2-1,0 0 1,-1-2-1,0 0 1,33-23-1,-50 31-6,-1 1 0,1-1 0,-1 0 0,0 1 0,1-1 0,-1 0 0,0 0 0,0-1 0,-1 1 0,1 0-1,0-1 1,-1 1 0,1-1 0,-1 0 0,0 1 0,0-1 0,0 0 0,0 0 0,0 1 0,-1-1 0,1 0 0,-1 0 0,0 0 0,0 0 0,0 0-1,0 0 1,0 0 0,-1 0 0,1 0 0,-2-3 0,-1 1-27,0 1 0,0-1-1,0 1 1,0 0 0,-1 0 0,1 0 0,-1 0-1,0 1 1,-1 0 0,1-1 0,-1 1-1,1 1 1,-1-1 0,0 1 0,-9-3 0,-23-7-649,-2 2 0,1 1 0,-1 2 0,-1 2 0,-41 0 0,44 3-205,-118-8-3506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7:27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6650 335 10730,'-118'-35'2220,"-229"-34"-1,-127 28-1885,-782-47-576,384 20 956,0 35-76,238 47-603,4 59-54,38 62 20,449-90-3,1 5 0,-138 70 0,133-38-22,132-72 19,0 0 0,1 1 0,0 1 0,1 0 0,1 1 0,0 0 0,-12 18 0,21-27-4,0 0 0,1 0 1,-1 1-1,1-1 0,0 1 1,0-1-1,1 1 0,-1 0 1,1 0-1,0 0 0,1-1 1,-1 1-1,1 0 0,0 0 1,0 0-1,0 0 0,1 0 1,0 0-1,0 0 1,0 0-1,0-1 0,1 1 1,0 0-1,0-1 0,0 0 1,0 1-1,1-1 0,0 0 1,0 0-1,0 0 0,0 0 1,1-1-1,-1 0 0,1 1 1,0-1-1,6 4 0,14 7 17,0-1-1,1-1 0,0-1 0,1-1 0,0-1 0,34 6 1,172 23 155,-232-38-163,685 49 304,6-46-285,-420-5 16,997-28 34,1-35 219,-793 39 59,-129 8 128,960-69 646,-1247 82-1119,208-27 21,-218 24-9,-1-3 0,0-2 0,54-21-1,-94 30-9,-1 1 0,0-1 0,0 0-1,-1-1 1,1 0 0,-1 0-1,8-8 1,-13 11-6,-1 1 0,0-1 0,0 1 0,1-1 0,-1 1 0,0-1 0,0 0 0,-1 1 0,1-1 0,0 0 0,0 0 0,-1 0 0,1 0 0,-1 0 0,0 1 0,1-1 0,-1 0 0,0 0 0,0 0 0,0 0 0,-1 0 0,1 0 0,0 0 0,-1 0 0,1 0 0,-1 0 0,0 1 0,1-1 0,-1 0 0,0 0 0,0 1 0,0-1 0,0 1 0,-1-1 0,1 1 0,0-1 0,-1 1 0,-1-2 0,-5-4-64,0 0 0,0 1-1,-1 0 1,0 0-1,-1 1 1,-16-8 0,-74-23-430,-38-4-605,-1 6 0,-205-22 1,-295 4-4488,626 51 5418,-356-19-5302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38:32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9554 194 9033,'0'0'1206,"-11"-10"-26,4 5-1114,-9-11 240,-2 1-1,0 1 0,-1 0 1,0 2-1,0 0 0,-2 1 1,-32-12-1,19 15-291,0 2-1,-1 2 1,0 1 0,-48 2 0,-143 20-10,140-10 40,-637 22 356,-3-45 2063,43 0-1322,-17 16-955,-553-6-132,527-28-57,-107-2 86,-264 95-200,282 49 842,625-74-550,2 8 0,-226 85-1,375-115-133,0 3 0,0 1 1,2 2-1,0 1 0,-45 36 0,65-43-37,1 1-1,0 0 0,1 2 1,1-1-1,0 2 1,1 0-1,1 0 1,1 2-1,1-1 1,0 1-1,-12 41 0,14-36-16,2-1 0,1 1 0,1 0-1,1 0 1,2 1 0,0-1 0,1 0-1,8 47 1,-4-52 4,0-1 0,2 0 0,0-1 1,1 0-1,1 0 0,1 0 0,1-1 0,0 0 0,1-1 0,0 0 0,2-1 0,14 15 1,3-3 22,1-2 1,1-1-1,1-1 1,1-1 0,1-3-1,0 0 1,2-3 0,0 0-1,51 12 1,42 5 42,190 24 1,358 15 299,4-35 359,-284-17-534,1397 59-41,1-101-838,730-189 308,-2506 209 391,351-44 183,-282 31-112,-1-4 0,94-34-1,-154 43-52,-1-1 0,1-2 0,-2-1 0,0 0 0,-1-2 0,0-2 0,-2 0 0,0-1 0,-1-1 0,38-45 0,-50 53 20,-1-1 0,-1 0 0,0 0-1,-1 0 1,0-1 0,-1-1 0,-1 1 0,0-1 0,-1 1 0,-1-1 0,0-1 0,-1 1 0,0 0-1,-1-1 1,-1 1 0,-1 0 0,0-1 0,-1 1 0,-1 0 0,0 0 0,-1 0 0,-11-28-1,2 17 192,-1-1-1,-1 2 0,-1 0 0,-2 0 1,0 2-1,-2 0 0,0 2 0,-33-28 0,-3 3 117,-1 4 0,-88-51 0,20 24-465,-3 6 1,-2 5-1,-3 6 1,-2 6 0,-2 6-1,-2 6 1,0 6-1,-2 6 1,-1 6-1,0 7 1,-193 11-1,99 20-3106,-303 70 0,102 3-4026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1:50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2976 43 13773,'-487'0'3006,"347"8"-1856,-202 38 0,137-2-903,2 9-1,-275 111 1,321-97-130,2 7-1,4 6 1,-194 139 0,339-215-117,-47 33-10,-80 75 1,121-100 9,0 0-1,1 0 1,0 1 0,1 0 0,1 1 0,0 0 0,1 1-1,0 0 1,1 0 0,1 0 0,1 1 0,-5 18 0,9-26-1,0-1 0,1 1 0,-1 0 0,1 0 1,1 0-1,0-1 0,0 1 0,0 0 0,1-1 1,0 1-1,1-1 0,-1 1 0,2-1 1,5 11-1,-1-7 25,-1 0 0,1-1 0,1-1 0,0 1 0,0-2 0,1 1 0,0-1 0,13 8 0,15 5 58,0-1 0,1-2 0,1-2 0,53 14-1,39 6-8,2-6 1,162 16-1,280-7 188,700-49 486,-3-84-79,-817 55-567,827-99 177,-931 72-266,-304 54 1,-1-3 0,0-1 0,0-2 0,-2-3 0,49-29 0,-84 44-4,-1-1 0,0 0 0,0 0 0,-1-1 0,1 0 0,-2 0 0,1-1 0,-1 0-1,8-14 1,-12 17 12,0 1 0,-1-1 0,0 0 0,0 0 0,0 0 0,0 0 0,-1 0-1,0 0 1,0-1 0,-1 1 0,0 0 0,0 0 0,0-1 0,-1 1 0,0 0-1,0 0 1,-1 0 0,-3-10 0,0 5 22,-1 0 0,0 0 0,-1 1 1,0 0-1,0 0 0,-1 1 0,0 0 0,-1 0 0,-12-9 0,-12-8 30,-51-30 0,-7 4 124,-3 4 1,-120-45-1,-210-49 956,42 34 67,-5 17 1,-612-64-1,95 107-3113,1 82-6783,580-6-377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1:54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9710 170 19635,'-125'-35'509,"-1"6"-1,-241-24 1,-536 0-439,-910 66-1,830 29-54,-2-46 349,-293-34-222,1 65-284,1057-14 123,-394 75 0,528-67 50,1 4 1,-141 62 0,172-61-3,0 3 0,3 2 0,0 2 1,-86 75-1,105-79-48,1 2-1,2 1 1,1 1 0,2 2-1,-40 69 1,56-86-2,1-1 0,1 1 0,1 1-1,0 0 1,1 0 0,2 0 0,0 1 0,0-1 0,2 1 0,1 0 0,0 0 0,1 0 0,1 0-1,2-1 1,3 21 0,-1-25 2,1 0 0,1 0 0,0 0 0,1-1-1,0 0 1,1-1 0,1 1 0,0-2 0,0 0-1,2 0 1,-1-1 0,1 0 0,15 9 0,8 5 70,0-2 0,2-1 0,70 30 0,-15-17 18,1-4 0,1-4-1,121 19 1,299 13 185,593-37-1,-933-23-245,1405-38 43,-665 10-22,-44 12-6,561-17 30,-5-63 21,-897 25-46,-400 47-3,0-6-1,126-50 0,-220 69-16,0-3 0,-1 0 0,0-3 0,60-41-1,-84 52 54,-1-1-1,-1 0 0,1-1 0,-1 0 0,-1 0 0,0 0 1,0-1-1,8-17 0,-12 19 59,0 0 0,0 0 0,-1 0 0,0 0 0,0-1 0,-1 1 0,0 0 0,0-1 0,-1 0 1,-1 1-1,1-1 0,-1 1 0,-3-11 0,-1 2-67,-1 0 0,-1 0-1,0 1 1,-1 0 0,-1 0 0,-1 1 0,0 0 0,-1 1 0,0 0 0,-1 1-1,-21-18 1,-7-4-37,-1 2 0,-76-45 0,16 20-39,-2 4-1,-2 5 1,-209-66 0,160 73 186,-3 7 1,-197-19-1,-330 23-894,5 54-3026,407-13-1543,2-9-6310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01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4644 396 16303,'-450'-128'3279,"305"80"-3140,-244-48-1,322 86-218,-553-83 64,482 80 185,0 6 1,0 6 0,-1 6 0,-270 46 0,-249 82 829,516-95-761,1 6 0,-210 97 0,31 28 366,255-129-496,1 4 1,-96 84-1,147-117-98,1 0 1,1 2-1,0-1 0,0 2 0,2-1 1,-16 29-1,22-35-14,0-1 0,0 1 0,1 0 0,0 0 0,1 0 0,0 0 0,0 0-1,0 0 1,1 0 0,0 1 0,0-1 0,1 0 0,0 0 0,0 0 0,1 0 0,0 0 0,0 0 0,5 10 0,4 4-8,1 0 1,1-1-1,1-1 1,1 0-1,0-1 1,1 0-1,29 23 1,5 0 11,87 53 1,-71-56 5,2-4 0,1-2 0,1-4 0,2-3 0,137 30 0,384 33 241,-351-68 416,379-15 0,238-94 23,790-236 1297,-1148 216-1878,-13-4-35,-365 78 58,223-95-1,-331 123-93,0 0 0,-1-1-1,1-1 1,24-20-1,-35 27 24,-1-1-1,0-1 0,0 1 1,-1 0-1,1-1 0,-1 1 0,1-1 1,-1 0-1,0 0 0,-1 0 0,1 0 1,-1 0-1,1 0 0,-1 0 0,-1 0 1,1-1-1,0 1 0,-1 0 1,0 0-1,0-1 0,0 1 0,-1 0 1,0-1-1,-1-4 0,-2-2 54,0 0-1,-1 1 1,0-1-1,0 1 1,-1 0-1,-1 1 1,0-1-1,0 1 1,-1 1-1,-11-11 1,-12-9 256,-53-36 1,27 27-248,-2 3-1,-1 3 1,-1 2-1,-2 3 1,-1 3 0,-76-18-1,-29 3 161,-210-18 0,-543 8-5237,435 33 1876,434 12-1191,-74-14 0,46-1-3900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4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1 16688,'0'0'8413,"-3"11"-5925,-36 101-1236,-30 98 1342,60-174-2261,1 1 0,2-1 0,-3 73 0,33-151-333,-11 5 0,-1-1 0,12-64 0,-23 104 0,-1 0 0,1 0 0,0 1 0,0-1 0,0 0 0,0 0 0,1 0 0,-1 0 0,1-1 0,-1 1 0,1 0 0,-1-1 0,1 1 0,0-1 0,2 3 0,1-1 0,-1 1 0,1-1 0,0 1 0,0-1 0,0-1 0,9 4 0,-5-4 0,0 0 0,1-1 0,-1-1 0,1 1 0,-1-1 0,0-1 0,1 0 0,-1 0 0,1-1 0,-1 0 0,0-1 0,12-5 0,-16 7 0,-1-1 0,1 0 0,-1 0 0,0 0 0,0-1 0,0 0 0,0 0 0,0 0 0,-1 0 0,1 0 0,-1-1 0,0 1 0,0-1 0,0 0 0,0 0 0,-1 0 0,1 0 0,-1-1 0,0 1 0,-1-1 0,1 1 0,-1-1 0,0 0 0,0 1 0,0-10 0,0 14 0,-1-1 0,0 0 0,0 1 0,0-1 0,0 1 0,0-1 0,-1 0 0,1 1 0,0-1 0,0 0 0,0 1 0,0-1 0,-1 1 0,1-1 0,0 0 0,-1 1 0,1-1 0,0 1 0,-1-1 0,1 1 0,-1-1 0,1 1 0,-1-1 0,1 1 0,-1 0 0,1-1 0,-1 1 0,1 0 0,-1-1 0,1 1 0,-2 0 0,-22 3 0,18 0 0,0 0 0,1 0 0,-1 0 0,1 1 0,-10 8 0,7-3 0,1 0 0,-1 1 0,2 0 0,-1 1 0,1-1 0,-4 13 0,7-17 0,1 0 0,0 0 0,0 1 0,0-1 0,1 0 0,0 1 0,1-1 0,-1 1 0,1-1 0,0 0 0,1 1 0,0-1 0,1 9 0,0-12 0,-1 0 0,1-1 0,-1 1 0,1-1 0,0 1 0,0-1 0,0 0 0,1 1 0,-1-1 0,0 0 0,1-1 0,-1 1 0,1 0 0,0-1 0,0 1 0,0-1 0,-1 0 0,1 0 0,0 0 0,0 0 0,0-1 0,7 2 0,8 0 0,1 0 0,29-1 0,-37-1 0,36-3-1276,2-13-5103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28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2493 1 6758,'-137'1'6623,"-180"20"-4971,-47-7-461,34-3-119,247-1-991,1 3-1,1 4 0,-110 38 1,75-13 156,-179 93 0,244-107-158,2 2 1,0 2-1,-80 70 1,105-80 0,0 2 0,2 0 1,1 2-1,0 0 0,2 1 1,2 1-1,0 1 0,-14 34 1,27-52-79,0 0 1,0 1-1,1-1 0,0 1 1,1-1-1,1 1 1,0 0-1,0 0 1,1 0-1,1-1 0,0 1 1,1 0-1,0 0 1,0-1-1,1 1 1,1-1-1,7 16 0,-4-13-9,2 1 0,0-2 0,0 1 0,2-1 0,-1-1 0,2 0 0,-1 0 0,2-1 0,-1-1 0,2 0 0,-1 0 0,16 7 0,20 8 6,1-2 1,0-2-1,63 17 1,165 31 6,-207-53-5,124 22 6,247 18-1,203-23 17,-202-13-16,-2-8-13,-352-15 15,1-4 0,167-36 0,-116 4 40,-2-6 0,-2-7 0,-3-5 0,-2-6 0,188-122 0,-149 64-21,-153 107-16,-1-1 1,-1 0-1,-1-2 1,0 0-1,-1-1 1,0 0-1,12-24 1,-22 34 59,0 0 0,-1-1 0,0 1 1,0-1-1,-1 0 0,0 0 0,-1 0 0,0 0 0,0 0 1,-1 0-1,0 0 0,-1-1 0,0 1 0,0 0 0,-1 0 1,0 0-1,0 1 0,-1-1 0,-1 0 0,1 1 0,-1 0 1,-1 0-1,1 0 0,-1 0 0,-8-8 0,-6-7 177,-2 2 0,0 0 0,-1 1 0,-1 1 0,0 2 0,-43-25 0,12 13-63,-1 2-1,-1 2 1,-2 3-1,0 3 0,-1 2 1,-1 2-1,-73-7 1,-3 8-24,0 7 0,-158 10 0,32 22-160,26-1-981,211-22 460,1-2 0,-30-3 0,47 2 183,0 0 1,0 0-1,0-1 0,0 0 1,0-1-1,0 1 1,0-1-1,1-1 1,-1 1-1,1-1 1,-7-6-1,4 1-1110,0 0-1,1-1 0,0 0 0,-12-20 1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30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9547 1 12812,'-132'0'1014,"-179"25"1,55 10-914,-338 3 1,-335-51 708,-3 0 131,-2323 8 543,1865 90-1410,700 40 178,515-78 199,-314 128-1,304-86-345,155-72-76,1 1-1,1 2 1,-49 42-1,73-58-29,1-1-1,-1 1 1,0 0-1,1 0 0,0 0 1,0 1-1,0-1 1,0 1-1,1 0 0,-1-1 1,1 1-1,1 0 1,-1 0-1,1 1 1,0-1-1,0 0 0,0 0 1,0 1-1,1-1 1,0 0-1,1 0 0,-1 1 1,1-1-1,0 0 1,0 0-1,0 1 0,1-1 1,0 0-1,0-1 1,0 1-1,0 0 1,1 0-1,0-1 0,0 0 1,0 1-1,5 4 1,8 8-16,1 1 1,1-2 0,0 0 0,1-1 0,1-1-1,34 18 1,-20-15-14,2-1 1,0-2-1,56 15 0,16-7-53,207 17-1,-310-39 83,1387 58-14,-1058-51 30,2455-47-404,215-58 26,-2898 98 357,746-14 3,-6-56 44,-763 59-41,0-3 0,0-4 0,-2-4 0,83-33 0,-156 52-1,-1-1 0,1 0 0,0 0 0,-1-1 0,0 0 1,10-9-1,-15 13 5,0-1 0,0 0 0,-1 0 0,1 0 0,-1-1 1,0 1-1,1 0 0,-1-1 0,0 1 0,0 0 0,0-1 0,-1 1 0,1-1 0,-1 0 1,1 1-1,-1-1 0,0 1 0,0-1 0,0 0 0,0 1 0,0-1 0,-1 1 1,1-1-1,-1 1 0,-1-5 0,-3-2 15,1 0-1,-2 0 1,1 0-1,-1 0 1,-1 1-1,1 0 1,-1 0 0,-1 1-1,1 0 1,-18-12-1,-6-2 24,-58-32 0,10 16 19,-1 3-1,-1 3 0,-103-24 0,-263-38 99,380 81-137,-1669-250 154,590 222-5899,836 54 1362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45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6150 236 8968,'-177'-1'481,"-216"28"-1,-10 12 183,327-37-283,0-4 0,0-3 1,-99-19-1,-134-44 612,-273-44 162,94 81-869,-3 32 296,192 1 0,-616-11 871,809 14-1278,0 4 1,0 4 0,2 6-1,-200 61 1,111-11-78,-298 152 0,487-219-97,-129 71-60,116-62 50,1 0 1,0 2-1,0-1 1,1 2-1,-19 22 1,30-32 2,1 1 0,1-1-1,-1 0 1,0 1 0,1-1 0,0 1 0,0 0 0,0 0 0,1 0 0,0 0 0,0 0-1,0 0 1,0 0 0,1 0 0,0 10 0,1-7-18,1 0 0,-1 0-1,2 0 1,-1-1 0,1 1 0,0-1 0,1 0-1,-1 0 1,7 9 0,8 8-51,1-2-1,2 0 1,-1-1 0,34 25-1,57 43 85,5-6-1,232 126 0,-245-159-77,179 59 1,122 10 65,-157-48 24,1303 295-84,-1362-332 57,444 73-37,7-51 15,350-75 51,0-48 7,-720 47-27,1854-245 254,-1243 78-281,-673 137 45,357-49-70,-319 62-23,-216 32 52,103-20-74,-119 21 86,1 0 1,-1-1-1,0 0 0,0-1 0,-1 0 0,0-1 0,15-11 1,-24 16 23,-1 0 0,0 0 0,1-1 0,-1 1 0,0-1 0,0 1 0,-1-1 0,1 0 0,0 1 0,-1-1 0,0 0 0,1 0 0,-1 0 1,0 0-1,-1-1 0,1 1 0,-1 0 0,1 0 0,-1 0 0,0-1 0,0 1 0,0 0 0,0 0 0,-1 0 0,0 0 0,1-1 0,-1 1 0,0 0 1,-3-5-1,-3-6 162,0 0 1,-1 0-1,-1 0 0,-17-20 1,15 21-129,-21-29 230,-407-494 675,388 483-968,-2 3 0,-2 2 0,-2 2 0,-3 3 0,-1 3 0,-95-48 0,64 46 0,-1 4-1,-2 5 1,-1 3-1,-104-17 1,19 16 20,-254-9 1,-179 30 150,-372 40 143,0 34-32,844-54-260,-988 103-1855,1052-100 1176,-219 28-4674,127-26-2871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3:01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5747 483 14894,'-948'32'1820,"320"34"-1702,-110 2 1158,602-69-666,0-6 0,1-6 0,-136-31-1,15-12-97,-248-48 105,337 78-562,-177-6 0,208 27-37,1 5 1,0 7-1,-221 39 0,290-32 29,1 4-1,0 3 1,-98 46-1,119-45-11,1 2 1,2 2-1,0 2 0,2 2 0,-61 58 0,94-82-36,0 0 1,0 0-1,1 0 0,0 1 1,0 0-1,1 0 1,0 0-1,-6 14 0,9-18-8,0 1 0,1-1 0,-1 1 0,1-1 0,0 1 0,0-1 0,0 1 0,1-1 0,-1 1 0,1-1 0,0 1 0,0-1 0,0 0 0,0 1 0,0-1 0,1 0-1,0 0 1,-1 0 0,1 0 0,0 0 0,1 0 0,3 4 0,32 31-12,0-1 1,3-2-1,1-2 0,1-1 1,2-3-1,1-1 0,1-3 1,54 21-1,17 1-1,3-6 1,158 32-1,-80-35 96,356 23-1,207-45 6,-648-15-64,1449-32-10,-381-74 28,-15-93-7,-859 115-94,-258 66 81,-2-2-1,0-2 0,-1-2 1,46-31-1,-87 50-1,0 0 1,0-1-1,0 0 0,-1 0 0,1 0 0,-1-1 0,0 1 0,-1-1 0,1 0 1,-1-1-1,0 1 0,4-11 0,-7 12 34,1 0 1,-1 0-1,0-1 1,-1 1-1,1 0 1,-1-1-1,0 1 1,0 0-1,-1-1 1,0 1-1,0 0 1,0 0-1,0-1 1,-1 1-1,0 0 1,0 0-1,0 0 1,-4-5-1,-7-11 61,-2 0 1,0 1-1,-1 0 0,-1 2 1,-1 0-1,-1 0 0,0 2 0,-1 0 1,-1 2-1,-41-23 0,4 8-22,-2 2 0,0 3 1,-68-18-1,-23 3 126,-182-24 1,-161 6 370,242 31-281,-411-61 658,-391-36-939,530 111-1326,412 18 230,1 5 0,-187 43 0,37 23-2067,-4 20-1901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53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4584 245 13357,'-591'-61'4831,"124"16"-3817,252 26-936,-233 9-1,-216 41 4,472-19-77,-112 1 120,-160 11 303,320-10-288,-167 39-1,238-36-154,1 4 0,0 3 0,-100 50 0,130-52-3,1 1 0,1 2 0,1 1 0,1 2 0,2 2-1,-56 59 1,84-80-1,1 0 0,0 0 0,1 0 0,0 1 0,0 0 0,1 0 1,0 1-1,1 0 0,-6 21 0,9-26 7,0 1 1,1-1-1,-1 1 0,1-1 1,0 1-1,1 0 1,0-1-1,0 1 1,0-1-1,1 1 1,0-1-1,0 0 1,0 0-1,1 0 1,0 0-1,0 0 1,1 0-1,6 8 1,12 11-7,1-2 1,1 0 0,1-1 0,1-1 0,41 24 0,152 77 96,-209-117-74,91 44 45,3-5-1,1-4 1,2-5 0,1-5 0,2-4 0,166 17 0,533 6 355,4-47-374,-439-3 16,-177 1-36,411-5 43,-4-47-9,-522 39-13,0-4 0,-1-4 1,-1-3-1,136-61 1,-177 67 13,-1-2 0,-1-2 0,-1-1 0,-2-2 1,0-1-1,-1-2 0,-2-1 0,-1-1 0,-1-2 1,-2-1-1,27-43 0,-45 61 26,-1 0 1,0-1-1,-1 0 1,-1-1-1,-1 0 0,0 0 1,-1 0-1,-1 0 0,0 0 1,-1-1-1,-1 0 0,-1 1 1,-1-1-1,0 1 0,-5-21 1,1 13 70,-2 1-1,-1 0 1,-1 1 0,-1 0 0,0 0-1,-2 1 1,-1 1 0,-1 0 0,0 0 0,-19-18-1,3 7 38,-1 1-1,-2 1 1,-1 2-1,-1 2 1,-2 1-1,0 2 1,-2 1 0,0 2-1,-1 2 1,-1 1-1,-66-16 1,50 18-327,-2 4 0,1 2 0,-2 3 0,1 2 0,0 2 0,-1 4 1,1 2-1,-61 12 0,87-10-446,-118 16-4562,78-20-903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54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3835 85 13036,'-887'8'2066,"285"-55"-21,202 7-337,287 35-1390,-178 13-1,153 7-142,0 7-1,2 6 1,1 6-1,2 5 0,-216 96 1,306-115-177,2 2 1,0 2-1,2 2 0,0 1 1,2 2-1,2 1 0,-52 57 1,70-68-11,2 0 1,0 2-1,1-1 1,1 2-1,1-1 1,1 2-1,1 0 1,1 0-1,1 1 1,1 0-1,1 0 1,1 0-1,1 1 1,1 0 0,1 0-1,2 25 1,2-34-5,1 0 0,1 0 0,0-1 0,1 1 0,0-1 0,1 0 0,1 0 0,1 0 0,0-1 0,0-1 0,2 1 0,0-1 0,0-1 0,1 0 0,0 0 0,22 15 1,2 0 7,1-1 0,1-2 0,1-2 1,80 34-1,-20-19 7,2-4-1,2-5 1,146 22 0,322 13 53,-537-60-46,416 29 64,592-32-1,-740-25 166,-1-13 0,544-143 0,-705 140-94,203-88 1,-280 100-99,-2-2-1,0-3 1,-2-3 0,-2-2-1,72-65 1,-114 90-15,0 0 0,-1-1 1,0-1-1,-1 0 0,-1-1 0,-1 0 0,0-1 1,10-26-1,-17 37-1,0-1 1,-1 0 0,0 1-1,0-1 1,-1 0 0,0 0 0,0 0-1,-1 0 1,0 1 0,0-1-1,-1 0 1,0 0 0,0 0-1,-1 0 1,0 1 0,-1-1-1,1 1 1,-1-1 0,-1 1-1,0 0 1,0 0 0,0 1-1,-9-12 1,1 7-30,0-1-1,-1 1 0,-1 1 1,1 1-1,-2 0 1,1 0-1,-1 1 0,0 1 1,-1 1-1,0 0 1,0 1-1,0 1 0,0 0 1,-1 1-1,0 1 1,-32 0-1,21 2-207,1 1 0,-1 2-1,0 0 1,1 2 0,-1 1 0,2 2 0,-1 0-1,1 2 1,-37 18 0,20-3-1274,1 2 0,-47 40 0,14-4-3561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2:55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3073 127 6278,'-776'-95'2591,"605"80"-1451,-333-1 2057,403 21-2821,0 5 0,-194 44 0,185-24-356,1 5 1,2 4 0,-104 55 0,158-66 34,1 2 0,1 2 0,1 2 0,3 3 0,1 1 0,1 3 0,-57 67 0,84-85 0,1 0 1,1 1 0,2 1-1,0 0 1,1 1-1,2 0 1,1 1 0,-8 33-1,15-48-54,0-1 0,1 1-1,1 0 1,0 0 0,0-1 0,1 1-1,1 0 1,0 0 0,0 0 0,1-1-1,1 1 1,0-1 0,1 1 0,0-1 0,0 0-1,1-1 1,1 1 0,0-1 0,0 0-1,1 0 1,0-1 0,12 12 0,0-5 44,1 0 0,0-2 1,1 0-1,1-1 1,0-2-1,1 0 1,0-1-1,1-2 1,-1 0-1,44 8 1,14-3 229,160 7 1,-79-18 34,1-6 1,-1-8-1,-1-7 0,0-7 0,-2-6 1,-1-8-1,-3-6 0,218-97 0,-340 129-264,-1-1 0,-1-2 0,0-1-1,34-27 1,-57 39 15,-1 0-1,-1 0 1,1 0-1,-1-1 0,0 0 1,0-1-1,-1 1 1,0-1-1,-1 0 1,1 0-1,-1 0 1,-1-1-1,0 1 0,0-1 1,-1 0-1,0 0 1,0 0-1,-1 0 1,0 0-1,-1-1 1,-1-13-1,-1 8-27,-1 0-1,-1 0 1,-1 1 0,0 0-1,-1 0 1,0 0 0,-1 0 0,-1 1-1,0 0 1,0 1 0,-1 0-1,-15-14 1,-3-3-4,-2 2-1,-1 2 1,-53-36-1,42 36-37,-1 1 0,-1 2 0,-1 2 0,-1 2 0,-1 1 0,-62-12 0,10 9-1431,-2 5 0,-102-2 0,52 8-3380,4-4-4506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3:05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4437 197 14382,'-247'-51'1119,"-2"10"1,-2 12 0,-384 3 0,185 68-1000,217-14-144,-846 35 168,1014-62 7,0 2 0,0 3 1,-82 19-1,102-13-121,1 1 0,1 2 0,1 2 0,0 2 0,-60 37-1,-36 39-26,-161 144 0,281-225-24,1 2 1,1 0-1,1 1 0,0 1 1,1 0-1,1 1 1,1 1-1,1 0 1,0 0-1,1 1 0,2 0 1,0 1-1,1 0 1,1 0-1,1 0 0,2 1 1,0 0-1,1 0 1,1 0-1,4 41 0,-2-52 24,2 0 0,-1 0 0,2 0-1,-1-1 1,2 1 0,0-1-1,0 0 1,1 0 0,0-1 0,0 1-1,1-1 1,1-1 0,0 0-1,0 0 1,1 0 0,0-1 0,0 0-1,1-1 1,0 0 0,12 6-1,11 5-4,1-1 0,1-1-1,0-2 1,1-2 0,45 10-1,36 2 0,0-6-1,189 7 1,241-29 8,-505 3 0,368-14-56,285-5 70,-209 21-13,320-5-7,-726 1 30,0-3-1,0-4 0,0-4 1,153-46-1,-191 46 6,-1-2 0,0-2 1,-2-1-1,0-3 0,-1-1 0,-2-1 0,0-2 1,-2-2-1,-1-1 0,50-57 0,-70 71-11,-1-1-1,-1-1 0,-1 0 0,0-1 1,-1 0-1,-1 0 0,9-33 0,-14 41 6,0-1-1,-1 0 0,-1 1 0,0-1 0,0 0 1,-1 0-1,-1 0 0,0 0 0,0 0 1,-1 1-1,0-1 0,-1 0 0,0 1 1,-1 0-1,-7-15 0,-5-3 79,-2 2 0,-1 0 0,-1 0 0,-1 2 0,-27-25 0,-130-100 559,160 135-621,-49-38 60,-2 3 0,-119-63-1,132 85-48,0 3-1,-1 2 0,-1 3 0,-82-17 0,-6 14-54,-1 5 0,-1 7 0,-189 12 0,237 4-715,1 5-1,-133 32 0,-49 34-3922,101-20-636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3:25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5894,'0'0'13938,"9"-4"-13329,0 0-383,0 0 0,0 0 0,1 1 0,-1 1 0,1-1 0,0 1 0,0 1 0,12-1 0,22 3 158,1-2 0,0-2 1,58-12-1,-67 7-318,0 2 1,0 1-1,0 3 1,0 0-1,0 3 1,1 0-1,-1 3 1,39 8-1,9 4 104,123 7-1,-172-21 86,1-2 1,0-2-1,-1-1 0,1-2 0,-1-2 0,40-12 0,-30 5 80,4-4-149,-1 3 0,2 2 0,0 2 0,96-8 0,-4 22-95,211 32-1,100 3 813,-249-36-716,252-6 656,-437 4-679,-11 0-5,-1 0 1,1 0-1,-1-1 0,1 0 0,-1 0 0,1-1 1,-1 0-1,0 0 0,9-4 0,-15 1 107,-11 2 29,-11 1 41,6 2-1127,1 0 0,0 1 0,-1 0-1,1 1 1,0 1 0,-1 0 0,2 1 0,-1 1 0,-24 11 0,4-1-7105,-4 1-6341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01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1 208 13196,'0'0'3518,"10"6"-3363,-4-2-98,1 0 0,1 0 0,-1-1 0,0 0 0,1 0 0,0-1 0,-1 0 0,1 0 0,0-1 0,0 0 0,10 0 0,111 6 3,-1 5 0,139 31 0,-185-28-75,34 2 111,144 2 1,120-18 1749,102 4 194,-188 17-1392,320 11 150,326-85-600,-150-14-156,0 77 7,72 42 57,-2-78 65,-451-19-4,668-46 312,-544 80-238,347-15-49,-718 15-79,1802-68 1386,-1759 89 631,-202-11-2312,-1 0-1,1 0 1,0-1 0,0 1 0,0-1 0,0 0 0,-1 0 0,1 0-1,0 0 1,-1 0 0,1-1 0,-1 1 0,1-1 0,3-3 0,-3 3-330,-1-1-1,0 0 1,1 1 0,-1-1 0,0 0 0,0 0 0,-1 0 0,1 0-1,-1-1 1,1 1 0,1-6 0,-1-25-6556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5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0 10858,'0'0'11371,"4"57"-9097,-4-21-96,-6 7-897,-3 10-640,-3 3-449,3-2-128,-1-5-256,4-5-865,-3-8-576,1-13-770,-2-6-223,-2-11-673,-6-6-513,-3-6-3971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07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2344 104 12139,'-39'-4'476,"1"1"0,-1 3-1,-66 5 1,80-1-435,1 1 0,0 1 0,1 0 0,0 2-1,0 1 1,-43 23 0,14 1 77,2 1 0,1 3 1,2 2-1,2 2 0,1 2 0,3 1 0,-40 56 0,74-88-94,0-1-1,0 1 1,1 1 0,1-1-1,0 1 1,1 0 0,0 0-1,1 0 1,1 1 0,0-1-1,1 1 1,0 0 0,1-1-1,0 1 1,5 22 0,0-4-23,2 0 0,1 0 0,2-1 0,0-1 0,23 43-1,-20-47 12,1-2 0,2 0 0,0 0-1,1-2 1,2 0 0,0-1 0,42 35-1,-29-31 3,2-2 0,0-1-1,2-2 1,69 29-1,3-12 83,1-5-1,223 34 1,-133-33 2,623 123 455,-712-129-452,418 95 136,-362-92-16,205 11 0,358-44 751,1-51-399,-149 9-442,331-26-84,-9-65-14,-760 103-4,242-89 1,-293 85-16,-2-5 1,-1-3 0,123-85-1,-211 129-13,16-10 112,-1-1 0,0 0 0,-1-1 0,22-26 0,-33 35-80,-1 0 0,-1 0 0,1 0 0,0 0 0,-1-1-1,0 1 1,0-1 0,0 0 0,-1 0 0,0 1 0,0-1 0,0 0 0,0 0 0,-1 0-1,0 0 1,0 0 0,0 0 0,0 0 0,-1 0 0,0 0 0,0 0 0,0 0 0,-1 1-1,-2-7 1,-4-4 69,-1 0 0,0 0 1,-1 1-1,-1 1 0,0-1 0,0 2 0,-2-1 0,-25-18 0,-1 1-6,-81-44 0,40 34-64,-1 3 0,-153-46 1,-182-22-12,397 100-16,-1599-290 128,1463 270-64,-270-39 321,-552-12 0,623 80-182,-537 73 0,-77 72-181,4-1-155,873-135 52,-856 134-883,481-44-1907,6 37-3488,209-47-2076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14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0 153 12172,'0'0'3832,"8"10"-3463,0 2-201,1-1 1,0 0-1,0-1 0,1 0 1,0-1-1,1 0 0,0 0 1,1-2-1,0 1 0,0-1 1,0-1-1,16 6 1,1-5 146,0 0 0,0-2 1,1-2-1,0 0 0,56-4 1,150-26 717,-105 8-655,1 6 0,0 5 0,0 7 0,178 19 0,-62 8 143,0-10 1,457-32-1,119-34 290,-195 63-612,-538-10-179,868-26 12,194-3 14,-140 9 47,-484-19-104,293-13 7,2 60 169,264 43-32,-230-59-111,448 4 20,356-27-5,-1430 15-45,574-62 91,-583 39 47,-169 30-7050,-99 6-1584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19.1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1 398 13933,'0'0'246,"10"3"-113,22 4 5,2-1 1,-1-2-1,64 0 0,117-13 477,-137 4-598,133-9 555,365-70-1,-316 29-312,357-29 0,387 12 717,-355 54-810,0 38-109,-380-9-34,206-1-17,265 13 52,763 35-12,5-56 333,-759-4-67,767-89 45,496-20-5,3 112-319,-1938 0-24,226 15 409,-302-16-391,0 0 1,-1 0 0,1 0-1,0 0 1,0 0-1,0 1 1,-1-1-1,1 0 1,0 0 0,0 0-1,0 1 1,0-1-1,0 0 1,0 0-1,0 1 1,-1-1-1,1 0 1,0 0 0,0 1-1,0-1 1,0 0-1,0 0 1,0 1-1,0-1 1,0 0 0,0 0-1,0 1 1,0-1-1,0 0 1,0 0-1,1 1 1,-1-1-1,0 0 1,0 0 0,0 0-1,0 1 1,0-1-1,0 0 1,1 0-1,-1 0 1,0 1 0,0-1-1,0 0 1,1 0-1,-1 0 1,0 0-1,0 0 1,0 1-1,1-1 1,-1 0 0,-29 12 920,24-11-943,-114 50 18,12-5-2087,81-37-362,0-1-1,-33 7 1,-22-6-9778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25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1 291 17681,'0'0'512,"13"0"-272,284-28 965,-99 5-963,475 2 48,-103 7 1459,909-50 114,-264 62-1237,0 39-408,-535 19 188,185 8-198,782-47 182,-879-50 102,-161 3-98,-40 5-241,-5-37 409,266-47 522,-733 98-1015,96-5 294,-190 16 182,-6 0-1671,2 1 27,1-1 0,-1-1-1,0 1 1,1 0 0,-1-1 0,1 1-1,-1-1 1,1 0 0,-1 0-1,-2-1 1,-20-18-11580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42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0 455 11179,'0'0'912,"9"0"-314,61 0-152,0-3 0,0-4 0,83-18-1,24-11 143,1 8-1,359-9 0,-61 45-504,341-8 1767,-45-52-637,297-12 67,507 81-602,215-48-465,-89-32 347,1 54 167,-599 27-477,1-1-217,1598-95-23,122 42 273,-2381 43-260,300 14 61,-784-34 4343,-76-23-4647,51 30-940,-2 1-4652,20-9-1075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54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17745,'413'43'1225,"466"29"-854,153-63-2,356 13 1856,-623 21-1106,600 15-823,-294-66 102,100 0 731,-326 70-682,-529-30-1198,-292-29 402,9 0-766,44-1-1,-66-2 183,0-1 0,0-1 0,0 0 0,15-5 0,21-17-6081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5:57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4266 321 15887,'-48'-30'86,"-1"2"1,-2 2-1,-1 2 0,0 3 1,-91-24-1,-706-76 239,607 103 140,0 10-1,-1 12 1,1 9-1,-392 74 1,129 25 499,387-79-746,1 6-1,-133 63 1,209-83-221,1 2 0,2 2 0,0 2-1,1 1 1,-51 48 0,74-60-9,0 0-1,1 1 1,0 1 0,2 0 0,0 1-1,0 0 1,2 0 0,0 1 0,1 0 0,1 1-1,1 0 1,0 0 0,2 0 0,-5 38-1,8-36 5,1 0 0,0 0 0,2 0 0,1 0 0,0-1 0,1 1 0,1-1 0,1 0-1,1 0 1,1 0 0,1-1 0,0 0 0,15 20 0,-10-19-2,2 0 1,0-1-1,1 0 1,1-2-1,1 0 0,0-1 1,2-1-1,-1 0 1,2-2-1,39 19 0,-8-11 36,1-1-1,1-3 1,0-3-1,113 15 1,234-5 188,786-15-17,-873-9-170,-68-5-30,0-10-1,280-53 0,-350 33 242,-2-8 0,-2-8-1,279-122 1,-445 170-216,172-87 493,-160 79-390,-1-1 0,0 0 0,-1-1 0,-1-1 0,0-1 0,-1 0 0,13-18 0,-24 28-76,-1 1 0,0-1 0,0 1 0,0-1 0,-1 0 0,0 0-1,0 0 1,0 0 0,0 0 0,-1-1 0,0 1 0,0-1 0,-1 1 0,1 0-1,-1-1 1,0 1 0,-2-9 0,1 7-20,-1 1 1,-1-1-1,1 1 0,-1 0 0,0 0 1,-1 0-1,0 0 0,1 1 0,-2-1 1,1 1-1,-1 0 0,-6-5 0,-12-8-20,0 1 0,-1 2 0,0 0 0,-1 2 0,-39-15 0,-61-22 65,-3 7 0,-192-40 1,-277-7-336,328 67-885,0 13-1,-1 11 1,-526 72 0,45 67-4609,370-62 657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46:04.8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8336 67 16271,'-177'-16'-480,"-29"-5"170,114 8 371,0 3-1,-124 3 1,-186 28 349,4-1 23,74-18 1343,-629 18-327,-782 10 1154,1698-30-2457,-1248-14 719,961 12-812,-421 8-10,651-1 18,0 4 0,0 4-1,1 4 1,1 5 0,1 3 0,2 4 0,0 4 0,2 4 0,-85 50-1,134-65-75,-12 4-38,2 3 1,1 1 0,2 3-1,-54 49 1,96-78 9,0 1 0,0-1 0,0 1 0,0 0 0,1 0 0,0 0 0,0 1 0,0-1 0,1 0 0,-1 1 0,1-1 0,1 1 0,-1-1 0,1 1 0,0-1 0,0 1 0,1-1 0,-1 1 0,1-1 0,1 1 0,-1-1 0,5 11 0,4 11 19,1 0 0,1-1 0,16 25 1,-26-47 18,25 38-30,2-1 0,1-1 0,2-2 0,2-1 0,2-1 1,0-2-1,3-2 0,0-2 0,86 50 0,-10-18-11,2-6 1,201 67-1,-103-56 27,3-10 0,1-10 0,306 27 0,679-28-124,-1151-46 136,1541 26-55,-1467-19 59,783 28 5,-2-62-12,11-75-177,-628 55 174,321-96 0,-497 108-22,185-82 1,-254 95 30,-1-2-1,-1-2 0,-1-2 0,-2-2 1,0-1-1,55-59 0,-83 77 13,-2 0 0,0-1 0,-1-1 0,0 0 1,-1 0-1,-1-1 0,-1 0 0,0-1 0,-1 1 0,4-19 0,-7 21 23,0 0-1,-2-1 1,1 1-1,-2 0 1,0-1-1,-1 1 1,0-1-1,-1 1 1,-1 0-1,0 0 1,-1 0-1,-10-23 1,0 7-6,-1 0 1,-1 2-1,-2-1 1,-1 2-1,-1 1 1,-1 0-1,-25-22 0,13 18 44,-1 1 0,-1 2 0,-2 1-1,-65-34 1,23 23 24,-1 4 1,-2 3-1,0 4 1,-168-30-1,93 33-65,-186-3-1,-164 29 20,-360 85-3,6 68-35,266-30-74,-456 83-1407,780-172 69,208-32-422,0-2 1,-80-8 0,27-14-3904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5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0 147 12139,'7'-11'2477,"0"2"-1821,-1-1 0,1 1 0,1 0-1,0 1 1,0 0 0,0 0 0,1 1-1,0 0 1,1 0 0,0 1 0,17-8-1,-10 7-16,1 1 0,0 1 0,0 0 0,0 1-1,1 1 1,-1 1 0,1 1 0,0 0 0,-1 1 0,1 2-1,31 5 1,-47-7-596,1 1 1,-1 0-1,0 0 0,0 1 0,0-1 0,0 0 0,0 1 1,-1 0-1,1 0 0,0 0 0,-1 0 0,1 0 1,-1 0-1,0 1 0,0-1 0,0 1 0,0 0 0,0-1 1,0 1-1,-1 0 0,0 0 0,1 0 0,-1 0 0,0 0 1,0 1-1,-1-1 0,1 0 0,-1 0 0,1 1 1,-1-1-1,0 0 0,0 0 0,-1 5 0,-1 2 72,0-1 0,-1 1 0,0 0-1,0-1 1,-1 0 0,0 0 0,-1 0-1,0 0 1,-11 13 0,-42 46-115,40-48 0,1 0 0,1 0 0,0 2 0,-14 26 0,29-46 0,0-1 0,0 1 0,0-1 0,0 1 0,0 0 0,1-1 0,-1 1 0,1 0 0,-1 0 0,1 0 0,-1-1 0,1 1 0,0 0 0,0 0 0,0 0 0,0 0 0,0-1 0,1 1 0,-1 0 0,0 0 0,1 0 0,-1-1 0,1 1 0,0 0 0,0 0 0,0-1 0,0 1 0,0-1 0,0 1 0,0-1 0,0 1 0,0-1 0,1 0 0,-1 1 0,0-1 0,1 0 0,-1 0 0,1 0 0,0 0 0,-1 0 0,1-1 0,0 1 0,-1 0 0,1-1 0,0 1 0,2-1 0,11 3 0,1 0 0,-1-1 0,0-1 0,25-2 0,-24 1 0,41 1-691,-19 0-1919,0 0 0,0-3 0,-1-1 0,1-2 0,62-15 0,-72 8-12557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5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21 127 16496,'0'0'13474,"15"5"-12535,-5-2-861,1-1-1,-1 0 0,1 0 1,0-1-1,-1 0 1,1-1-1,0 0 0,0-1 1,-1 0-1,1-1 1,-1 0-1,1-1 1,13-5-1,-12 3 4,0 0 1,0-1-1,-1 0 1,13-9-1,-22 13-66,1 1 1,-1-1-1,1 0 0,-1 0 0,0 0 1,0-1-1,0 1 0,0 0 1,-1-1-1,1 1 0,0-1 1,-1 0-1,0 1 0,1-1 0,-1 0 1,-1 0-1,1 0 0,0 0 1,-1 0-1,1 0 0,-1 0 0,0 0 1,0-6-1,-1 8-15,1 0 0,-1-1 0,0 1 0,1 0 0,-1 0 0,0-1 0,0 1 0,0 0 0,0 0 0,0 0 0,0 0 0,0 0 0,-1 1 0,1-1 0,0 0 0,0 0 0,-1 1 0,1-1 0,0 1 0,-1-1 0,1 1 0,-1 0 0,1-1 0,-1 1 0,1 0 0,-1 0 0,-1 0 0,-45 1 0,44-1 0,-8 2 0,0 1 0,0 1 0,0 0 0,0 1 0,0 0 0,1 0 0,0 1 0,0 1 0,0 0 0,1 0 0,0 1 0,1 0 0,0 1 0,0 0 0,1 1 0,0 0 0,0 0 0,-7 14 0,13-21 3,0 0 0,1 0 0,-1 0 0,1 0 0,0 0 0,0 0 1,0 0-1,0 0 0,0 0 0,1 0 0,-1 1 0,1-1 0,0 0 0,0 0 0,0 1 0,1-1 0,-1 0 0,2 5 0,-1-6-1,1 1-1,-1-1 0,1 0 0,-1 0 1,1 0-1,0 0 0,0 0 0,0 0 1,0-1-1,0 1 0,0-1 0,0 1 1,1-1-1,-1 0 0,1 0 1,-1 0-1,5 1 0,11 2-164,0-1 0,0-1 0,0-1 0,0-1 0,22-1 0,-32 0-8,54-5-4238,1-10-3118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6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1 18962,'-10'6'4127,"-9"6"-2261,2 1 1,-28 25 0,40-34-1714,1 0-1,0 1 1,0-1-1,0 1 0,1-1 1,-1 1-1,1 0 1,0 1-1,1-1 0,-1 0 1,1 1-1,0 0 0,1-1 1,-1 1-1,1 0 1,0 0-1,0 9 0,1-14-156,0 0 0,0 0-1,0-1 1,1 1-1,-1 0 1,0 0-1,1 0 1,-1-1 0,0 1-1,1 0 1,-1-1-1,1 1 1,-1 0-1,1-1 1,-1 1 0,1 0-1,0-1 1,-1 1-1,1-1 1,0 0-1,-1 1 1,1-1 0,0 1-1,0-1 1,0 0-1,1 1 1,29 1-203,-22-3 91,0-1-1,0 0 1,-1 0 0,15-6 0,8-13-620,13-7-259,-42 27 848,0-1 1,0 1-1,0 0 0,1 0 1,-1 1-1,0-1 0,1 0 0,-1 1 1,1-1-1,-1 1 0,1 0 0,-1 0 1,1 0-1,-1 0 0,3 1 0,-3 0 87,-1-1-1,0 1 1,0 0 0,1 0-1,-1 1 1,0-1-1,0 0 1,0 0-1,0 1 1,0-1-1,-1 0 1,1 1-1,0-1 1,0 1 0,-1-1-1,1 1 1,-1-1-1,0 1 1,1-1-1,-1 1 1,0-1-1,0 4 1,1 44 182,-1-37-183,-10 233 3898,7-215-3292,-2 0-1,-1 0 1,-1-1 0,-1 0 0,-2 0-1,-14 29 1,22-54-545,0 0 0,-1 0 0,1 0 0,-1 0 0,0 0 0,0-1 0,0 1 0,-1-1 0,1 0 0,-1 0 0,0 0 0,0 0 0,0 0 0,0-1 0,0 0 0,0 0 0,-6 2 0,8-4 0,-1 1 0,0-1 0,0 0 0,0 0 0,0 0 0,1 0 0,-1 0 0,0-1 0,0 1 0,0-1 0,1 0 0,-1 0 0,0 0 0,1 0 0,-1 0 0,1-1 0,-1 1 0,1-1 0,0 1 0,-1-1 0,1 0 0,0 0 0,0 0 0,0 0 0,1 0 0,-1-1 0,0 1 0,1 0 0,-2-4 0,-6-12 0,2 1 0,0-2 0,0 1 0,2-1 0,0 0 0,2 0 0,0 0 0,1 0 0,0-1 0,2 1 0,0-1 0,2 1 0,6-35 0,-6 47-238,0 0 1,1 0-1,0 1 0,1-1 1,0 1-1,0-1 0,0 1 1,0 0-1,1 0 1,0 1-1,0 0 0,1 0 1,11-9-1,5 0-1840,0 1-1,40-17 1,-46 22 1246,28-11-5974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6.7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55 179 7783,'0'0'24472,"12"2"-24035,-6-1-433,0 0 0,0-1 0,0 1 0,0-1 0,0 0 0,0-1 0,0 1 0,0-1 0,0-1 0,-1 1 0,1-1-1,0 0 1,-1 0 0,1 0 0,-1-1 0,0 0 0,0 0 0,9-7 0,-9 7-4,-1-1 0,1 0 0,-1 0 0,0-1 0,0 1 0,-1-1 0,1 0 0,-1 0 0,0 0 0,0 0 0,-1 0 0,1-1 0,-1 1 0,-1-1 0,1 0 0,-1 1 0,0-1 0,0 0 0,0 0 0,-1 0 0,-1-10 0,1 14 0,-1 0 0,1 1 0,-1-1 0,0 0 0,0 1 0,0-1 0,0 1 0,0 0 0,0-1 0,0 1 0,0 0 0,0 0 0,-1-1 0,1 1 0,-1 0 0,1 0 0,-1 0 0,1 1 0,-1-1 0,1 0 0,-1 1 0,0-1 0,1 1 0,-1-1 0,0 1 0,1 0 0,-1 0 0,0-1 0,0 1 0,1 0 0,-1 1 0,0-1 0,0 0 0,1 0 0,-1 1 0,0-1 0,-2 2 0,-3 0 0,0 0 0,0 0 0,0 1 0,1 0 0,-1 0 0,1 1 0,-11 8 0,4-1 0,1 1 0,1 0 0,0 1 0,1 1 0,1 0 0,-12 21 0,16-25 0,0 1 0,0-1 0,2 1 0,-1 0 0,1 0 0,1 0 0,0 0 0,0 1 0,1-1 0,0 15 0,2-22 5,0-1 0,0 0 0,0 0-1,0 1 1,0-1 0,0 0 0,1 0 0,0 0 0,-1-1-1,1 1 1,0 0 0,0 0 0,1-1 0,-1 0 0,0 1-1,1-1 1,0 0 0,-1 0 0,1 0 0,0-1 0,0 1-1,0-1 1,0 1 0,0-1 0,1 0 0,-1 0 0,0 0 0,0-1-1,1 1 1,-1-1 0,4 0 0,4 1-91,0 0 0,0-1 0,0 0 0,0-1 0,-1 0 0,1-1 0,0 0 0,18-7 0,-19 5-1235,1-2 1,-1 0-1,0 0 0,-1 0 1,1-1-1,-1-1 1,9-9-1,21-28-8603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2:32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568 578 9641,'-1'9'32,"-3"5"-61,2-6-11,0-1 0,0 1 0,1 0 0,-2 15 0,4-23 18,-1 1 0,1-1 1,-1 1-1,1-1 0,-1 0 1,1 1-1,0-1 1,-1 0-1,1 0 0,-1 1 1,1-1-1,0 0 0,-1 0 1,1 0-1,-1 0 0,1 0 1,0 0-1,-1 0 1,1 0-1,0 0 0,-1 0 1,1 0-1,-1 0 0,1 0 1,0-1-1,-1 1 0,1 0 1,-1 0-1,1-1 1,0 1-1,-1 0 0,1-1 1,0 0-1,22-9 560,-6 1-305,1 0 1,0 2-1,0 0 0,1 1 1,0 1-1,0 1 0,32-3 1,-18 5-91,0 2 0,-1 1 0,61 11 1,14 3 52,129 1 1,112-17 647,-135-2-410,206 10 1287,438 65 1,-563-38-1569,2-13 0,563-33 0,2259-103 1342,-2082 67-1106,-642 3-368,166-16 0,2 33 7,-521 28-21,48-1 56,158 20 0,-246-19 690,-3 0 1829,-17 0-2169,-235-13-29,-52 31-498,36 0-65,-860 41 8,-296 17 176,258-105-202,606 10 143,155 5-26,-1046-1-96,1393 18 178,-562 14 20,1-34-9,-449-48-45,880 53 128,1-8 0,-255-61 1,414 75 229,3-1-1051,64 5-270,338-14 797,-6 1 124,490 39 90,-31 1 0,41-48-16,-84-1 5,1069 46-42,-722 91 37,-796-71 5,414-9-213,-811-60 315,-24 2-73,0 3-1,-2 4 1,-139-11 0,-270 12-48,240 14 26,-876-91-169,134 4-284,-590 91 956,668 13-432,46-41-59,270 4 278,-365 47 200,781-16-513,169-11-170,23-6-773,31-14-1452,-27 19 2071,176-99-8040,-67 29-984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7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18225,'0'0'3102,"-4"12"-652,-14 46-952,3 1 1,2 0-1,2 1 0,4 0 1,-1 67-1,8-124-1498,0 1 0,0-1 0,0 0 0,0 0 0,1 1 0,-1-1 0,1 0 0,0 0 0,0 1 0,0-1 0,0 0 0,1 0 0,-1 0 0,1-1 0,0 1 0,0 0 0,0-1 0,0 1 0,3 2 0,-2-3 0,0-1 0,0 1 0,0-1 0,0 1 0,1-1 0,-1 0 0,1 0 0,-1-1 0,0 1 0,1-1 0,-1 0 0,1 0 0,-1 0 0,1 0 0,-1 0 0,1-1 0,-1 0 0,6-1 0,6-4 0,0 0 0,0-1 0,-1-1 0,0 0 0,0-1 0,-1 0 0,0-1 0,22-23 0,8-4 0,-43 37 0,1-1 0,-1 1 0,1-1 0,-1 1 0,1-1 0,-1 1 0,1-1 0,-1 1 0,1-1 0,-1 1 0,1 0 0,0-1 0,-1 1 0,1 0 0,-1-1 0,1 1 0,0 0 0,0 0 0,-1 0 0,1 0 0,0 0 0,-1 0 0,1 0 0,0 0 0,-1 0 0,1 0 0,0 0 0,-1 0 0,1 0 0,0 0 0,0 1 0,-1-1 0,1 0 0,-1 1 0,1-1 0,0 0 0,-1 1 0,1-1 0,-1 1 0,1-1 0,-1 0 0,1 1 0,-1 0 0,1-1 0,-1 1 0,0-1 0,1 1 0,-1 0 0,0-1 0,1 1 0,-1-1 0,0 1 0,0 0 0,1-1 0,-1 1 0,0 0 0,0 0 0,0-1 0,0 1 0,0 1 0,1 60 0,-1-37 0,0-22 0,0 0 0,0 0 0,1 0 0,-1 0 0,1 0 0,0 0 0,0 0 0,0-1 0,0 1 0,0 0 0,0-1 0,1 1 0,-1-1 0,1 1 0,0-1 0,0 0 0,0 1 0,0-1 0,0 0 0,0-1 0,3 3 0,-1-2 0,0-1 0,0 1 0,0-1 0,0 0 0,0 0 0,0 0 0,0-1 0,0 1 0,1-1 0,-1 0 0,0-1 0,0 1 0,5-1 0,9-3 0,1-1 0,-1-1 0,-1-1 0,1 0 0,21-13 0,57-34 0,-96 54 0,1 0 0,-1 1 0,0-1 0,1 0 0,-1 0 0,1 1 0,-1-1 0,0 0 0,0 1 0,1-1 0,-1 0 0,0 1 0,1-1 0,-1 0 0,0 1 0,0-1 0,0 1 0,0-1 0,1 0 0,-1 1 0,0-1 0,0 1 0,0-1 0,0 1 0,0-1 0,0 1 0,0-1 0,0 0 0,0 1 0,0-1 0,0 1 0,0-1 0,0 1 0,-1-1 0,1 0 0,0 1 0,0-1 0,-1 1 0,1-1 0,-14 39 0,10-31 0,1 0 0,0 0 0,1 1 0,-1-1 0,1 1 0,1-1 0,-1 13 0,2-20-41,0-1 0,0 1 0,1 0 0,-1-1 0,0 1 0,0 0 0,1-1 0,-1 1 0,0 0 0,1-1 0,-1 1 0,1-1 0,-1 1 0,1 0 1,-1-1-1,1 1 0,-1-1 0,1 0 0,-1 1 0,1-1 0,0 1 0,-1-1 0,1 0 0,0 1 0,-1-1 0,1 0 0,0 0 0,-1 0 0,1 0 0,0 1 0,-1-1 0,1 0 0,0 0 0,0 0 0,0-1 0,30-3-7864,-8-10-8531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7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20980,'0'0'6246,"0"57"-4645,0-17-255,0 7-161,0 6-705,0 0-352,0 1-64,0-2-256,3 0-1666,1-5-2754,2-2-4196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6:17.9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22774,'0'0'9993,"52"-41"-11595,-37 13-8647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9:49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4213 216 13196,'-125'-46'582,"-1"5"-1,-2 6 0,-1 5 0,-2 6 0,0 6 0,-158-2 0,162 19-453,1 5-1,-1 6 0,2 5 1,0 6-1,1 5 0,-127 44 1,120-25-125,1 7 0,3 4 0,3 6-1,2 6 1,3 5 0,4 5 0,3 4 0,4 6 0,4 4 0,-172 198 0,191-183 159,5 3 0,5 4 0,5 3 1,6 3-1,-61 154 0,87-172 48,3 3 1,6 1-1,3 1 0,6 1 0,4 1 1,-2 210-1,20-262-175,2 0 0,3 0 0,2 0-1,2-1 1,3-1 0,3 0 0,2-1 0,2-1 0,2-1 0,3-1 0,2-1 0,56 76 0,-30-60 34,2-3-1,3-3 1,3-2 0,2-3 0,2-3 0,3-3 0,1-2 0,103 49 0,-31-30 7,2-6-1,3-6 1,245 56 0,-178-66-18,325 24 0,221-51 40,-539-25-27,-1-9 1,-1-11-1,-2-8 1,-1-10-1,285-101 1,-350 90 51,-2-8 0,279-165 0,-318 158-32,-4-5 0,-2-5 1,-5-4-1,101-112 0,-145 136-94,-3-2 0,-2-3 0,-4-1 0,-2-3 0,-4-1 0,34-83 0,-51 95-5,-2-2 0,-3 0 1,-3 0-1,-2-2 0,-3 0 1,-3 0-1,-3 0 0,-5-85 0,-7 69 219,-3 2 0,-4-1 0,-3 2 0,-3 0 0,-4 1 0,-65-138 0,33 104 380,-5 3 1,-4 3 0,-142-170 0,127 184-490,-3 3 0,-5 4 1,-3 4-1,-3 4 0,-4 5 0,-2 4 0,-4 4 1,-2 5-1,-2 4 0,-2 5 0,-3 6 0,-1 4 1,-188-36-1,122 44-511,0 8 0,-2 8 0,-249 13 0,165 19-2868,-441 89 1,320-22-2271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7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19955,'0'0'4580,"-30"50"-4195,12-14-1,1 9 641,3 9 320,1 5 32,3 2-544,3-1-641,3-4-160,4-5 33,0-5-65,0-10-32,4-7-129,5-6-800,3-3-1185,-6-5-1921,2-2-2339,-3-4-8136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7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4068,'0'0'-673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7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1 658 7655,'52'-53'3652,"-22"27"5598,-1 6-3925,58-24-2062,-35 20-1355,-14 5-1351,234-131 694,-235 127-1270,-1-2 1,-2-2 0,-1-1 0,-1-1-1,31-37 1,-63 65 0,40-53-209,-26 23-1453,-13 28 1234,-1 1-1,1 0 1,-1 0 0,0-1-1,0 1 1,0 0-1,0-1 1,0 1 0,0 0-1,-1-1 1,0-1-1,-7-2-5964,-13 5-3198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8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16464,'0'0'1777,"8"-1"214,-8 1-1965,5-1 320,0 1-1,0-1 1,0 1-1,0 0 1,0 0 0,0 0-1,0 1 1,0 0-1,0 0 1,0 0-1,-1 0 1,1 1 0,0 0-1,-1 0 1,0 0-1,1 1 1,5 3-1,6 10 322,0 0 1,-2 1-1,1 0 0,-2 2 0,0-1 0,14 31 0,53 131 131,-58-125-505,-2-5-227,3-1 0,1-1 0,2-1 0,3-1 0,1-2 0,2-1 0,43 44 0,-34-45-66,2-1 0,80 57 0,-123-98-29,-1-1-1,1 1 1,0 0-1,0 0 1,0 0 0,0 0-1,0 0 1,-1 0-1,1 0 1,0 0 0,0 0-1,0 0 1,0 0-1,0 0 1,0 0 0,-1 0-1,1 0 1,0 0-1,0 0 1,0 0 0,0 0-1,0 0 1,-1 0-1,1 0 1,0 0 0,0 0-1,0 1 1,0-1-1,0 0 1,0 0 0,-1 0-1,1 0 1,0 0-1,0 0 1,0 0 0,0 0-1,0 1 1,0-1-1,0 0 1,0 0 0,0 0-1,0 0 1,0 0-1,0 0 1,0 1 0,0-1-1,0 0 1,0 0-1,-1 0 1,1 0 0,1 0-1,-1 1 1,0-1-1,0 0 1,0 0 0,0 0-1,0 0 1,0 0-1,0 1 1,0-1 0,0 0-1,0 0 1,0 0-1,-17 1-4866,14-1 3421,-17 0-6607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8.6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694 61 14894,'0'0'1895,"2"-9"353,1-2-1489,3-29 2352,-20 53 306,-488 513 2206,344-365-4803,149-153-817,7-5-7,-1-1 1,1 1 0,0-1 0,-1 1-1,1 0 1,0 0 0,0 0 0,-1 4-1,4-7-199,1 1-1,-1-1 1,0 0-1,1 1 1,-1-1-1,0 0 1,1 0-1,-1 0 1,1 0-1,-1 0 1,1 0-1,-1 0 1,0 0-1,1-1 1,-1 1 0,3-1-1,28-19-4056,6-10-1895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9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486 23 4004,'-16'-4'12460,"-9"-2"-10642,0 1 1,-41-2 0,56 7-1589,1 0 0,-1 0 0,0 1-1,1 0 1,-1 1 0,1 0 0,-1 0 0,1 1 0,0 0 0,0 1 0,0 0 0,-9 6 0,0 3-25,0 2 0,1 0 1,0 0-1,1 2 0,1 0 0,1 1 1,1 0-1,0 1 0,1 1 1,1-1-1,1 2 0,1 0 0,1 0 1,0 1-1,2-1 0,1 2 0,0-1 1,2 0-1,-2 38 0,5-54-187,1-1 0,-1 1 1,1 0-1,0-1 0,0 1 0,1-1 0,0 1 0,0-1 0,0 0 0,0 0 1,1 0-1,0 0 0,0 0 0,0-1 0,1 1 0,-1-1 0,6 5 0,-3-4 20,1 0-1,-1-1 0,1 0 1,0 0-1,1 0 0,-1-1 1,0 0-1,1-1 0,0 0 0,-1 0 1,10 1-1,0-1 130,-1-1 1,1 0-1,-1-1 0,1-1 0,-1-1 1,1-1-1,-1 0 0,0 0 1,0-2-1,0 0 0,21-11 0,-26 10-103,0 0-1,0-1 0,0-1 0,-1 0 0,-1 0 0,1-1 0,-1 0 0,0-1 0,-1 0 0,12-19 0,-16 23-50,-1 0 0,0 0-1,-1-1 1,1 1-1,-1-1 1,0 1 0,-1-1-1,1 0 1,-1 0 0,-1 1-1,1-1 1,-1 0-1,-1 0 1,1 0 0,-1 0-1,0 1 1,-1-1 0,1 0-1,-1 1 1,-1-1-1,-5-11 1,2 8-84,0 0-1,-1 0 1,-1 1 0,1 0 0,-2 0-1,1 1 1,-1 0 0,0 1 0,-19-13-1,21 16-35,1 0 0,-1 1 1,0-1-1,0 1 0,0 1 0,-1-1 0,1 1 0,-1 1 0,1-1 0,-1 1 0,1 0 0,-1 1 0,0 0 0,1 0 0,-1 1 1,-11 2-1,17-2-232,0-1 1,-1 1 0,1 0 0,0 0 0,0 0-1,0 1 1,0-1 0,0 1 0,0-1-1,1 1 1,-3 1 0,-6 15-7284,5 5-9236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3:04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0 410 9769,'15'-6'4228,"-3"2"-3706,17-7 179,1 1 0,-1 2 0,51-8 0,1 14-575,1 4 0,0 3 0,118 24 0,61 4-53,732-26 810,-633-15 284,1344-47-586,673-14 973,-908 77-1503,199-1 19,-1-32 17,1404-67 1803,-592-11-1319,-1795 38-1308,-644 56-410,-29 3-789,-23 0-2300,-23 1-5383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9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1 1 15791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09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0 17424,'0'0'13090,"-5"5"-12737,1-1-299,1 0 1,0 0 0,0 1 0,1-1 0,-1 1 0,1-1 0,0 1-1,0 0 1,0 0 0,1 0 0,0 0 0,0 0 0,-1 10 0,1 82 908,3-52-794,-2-20-169,-10 490 0,5-427 0,7 107 0,-2-194 0,7 37 0,-7-37 0,0 0 0,0 0 0,0 0 0,0 0 0,0 0 0,0-1 0,1 1 0,-1 0 0,0 0 0,1 0 0,-1 0 0,0-1 0,1 1 0,-1 0 0,1 0 0,0-1 0,-1 1 0,1 0 0,-1-1 0,1 1 0,0-1 0,-1 1 0,1-1 0,0 1 0,0-1 0,0 1 0,-1-1 0,1 0 0,0 1 0,0-1 0,0 0 0,0 0 0,-1 0 0,1 1 0,0-1 0,0 0 0,1 0 0,0-1 4,-1-1 1,0 1-1,0 0 1,0 0-1,0 0 0,0-1 1,0 1-1,0 0 0,0-1 1,-1 1-1,1-1 1,-1 1-1,1-1 0,-1 1 1,1-1-1,-1 1 0,0-1 1,0 0-1,0 1 1,0-1-1,0 1 0,0-1 1,0 0-1,-1-2 0,1 1-53,0-1-1,-1 1 0,1-1 0,-1 1 1,0 0-1,0-1 0,0 1 0,-1 0 1,1 0-1,-4-6 0,2 7-993,1 0 1,-1 0-1,0 0 0,0 0 0,0 1 1,0-1-1,0 1 0,-5-2 0,-6-1-8672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0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1071 13196,'0'0'11547,"13"-9"-9678,517-402 2905,-361 270-4349,168-148-196,-93 76-1205,-241 207-4010,-13 4 1848,-17 4-2062,25-1 4303,-40 6-11462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0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13677,'0'0'2888,"-2"10"-400,1-6-2228,0 0-63,0 0 0,0-1 1,0 1-1,1 0 0,-1 0 1,1-1-1,0 1 0,0 0 1,1 0-1,-1-1 0,1 1 1,0 0-1,0-1 0,0 1 1,0-1-1,1 1 0,-1-1 1,1 1-1,0-1 1,3 5-1,18 19 1496,2-1 0,1-1 1,43 33-1,97 58 95,-20-15-1167,-43-17-557,164 175 0,-251-242-86,1 2-324,39 33 0,-52-49 207,0 0 0,0 0-1,1 0 1,0 0 0,0 0 0,0-1-1,0 0 1,0 0 0,0 0 0,0-1 0,0 0-1,1 0 1,-1 0 0,1-1 0,5 1 0,1-6-5130,-5-11-3305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1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542 56 8584,'0'0'3812,"-8"-8"-775,4 4-2783,1 0-1,-1 0 0,0 0 0,-1 0 1,1 1-1,-1 0 0,1 0 0,-1 0 1,0 1-1,0-1 0,0 1 1,0 0-1,-1 1 0,1-1 0,0 1 1,-1 0-1,-6 0 0,-14 0 248,0 2-1,0 0 0,0 2 1,0 1-1,1 1 0,-50 16 1,60-15-217,0 0 1,1 1-1,0 0 1,0 1-1,0 1 1,1 0-1,1 0 1,0 2 0,0-1-1,1 2 1,0-1-1,-16 24 1,24-30-190,-1 0 1,1 1 0,0-1 0,1 0-1,-1 1 1,1 0 0,1-1 0,-1 1-1,1 0 1,0 0 0,0 0-1,0 0 1,1 0 0,0 0 0,0 0-1,1 0 1,1 10 0,0-11-63,0-1 1,0 1 0,0-1 0,1 0-1,-1 0 1,1 0 0,0 0-1,0 0 1,0-1 0,1 1 0,-1-1-1,1 0 1,0 0 0,0 0-1,0 0 1,0-1 0,1 0 0,-1 0-1,1 0 1,-1 0 0,1-1-1,5 1 1,18 5 44,1-2-1,0-1 1,0-1 0,0-2-1,56-3 1,-43-3-9,1-1 0,-1-2 0,58-19 0,-77 19-30,0-1-1,0 0 0,34-20 1,-53 26 7,1 0 0,-1 0 0,1 0 0,-1 0 0,0-1 0,0 1 0,0-1 0,-1 0 0,1 0 0,-1 0 0,0-1 0,0 1 0,0-1 0,-1 0 0,0 0 0,0 0 0,0 0 0,0 0 0,-1 0 0,0-1 0,0 1 0,1-10 0,-3 11-13,0 0 0,0 1 0,0-1 0,-1 0 1,1 0-1,-1 1 0,0-1 0,0 1 0,0 0 0,0-1 0,-1 1 0,1 0 0,-1 0 1,0 0-1,0 1 0,0-1 0,0 1 0,0 0 0,-1 0 0,1 0 0,-1 0 1,1 0-1,-1 1 0,0-1 0,-5 0 0,-9-4-34,0 1-1,0 1 1,-1 1-1,-20-1 1,23 2-144,0 2-1,0 0 0,-24 3 1,35-2-301,-1 0 0,1 0 1,0 1-1,0-1 0,0 1 0,0 1 1,0-1-1,0 1 0,0-1 1,1 2-1,-1-1 0,1 0 0,-7 8 1,-4 11-6912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1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15727,'0'0'10415,"-1"14"-9251,-30 139 520,18-102-1173,3 0 1,-7 78 0,17-113-527,-1 3 121,0 1-1,2 0 1,5 34 0,-6-51-144,1 0 0,-1 0 0,1 0 0,0 0 0,0 0 0,0 0 0,0 0 0,0 0 0,1 0 0,-1-1 0,1 1 0,0 0 0,0-1 0,0 1 0,0-1 0,0 0 1,0 0-1,1 0 0,-1 0 0,1 0 0,0 0 0,-1-1 0,1 1 0,0-1 0,0 0 0,0 1 0,0-1 0,0-1 0,0 1 0,5 0 0,-7-1-220,1 1-1,-1-1 1,1 0 0,-1 0-1,0 0 1,1-1 0,-1 1-1,1 0 1,-1 0-1,0-1 1,1 1 0,-1-1-1,0 1 1,0-1-1,1 1 1,-1-1 0,0 0-1,0 0 1,0 0 0,0 1-1,0-1 1,0 0-1,0 0 1,0-1 0,0 1-1,0 0 1,0 0 0,-1 0-1,2-2 1,6-24-8935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2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43 998 12524,'0'0'1986,"-9"5"614,-24 15-59,137-86 5749,60-48-5737,3-3-1903,-68 51-513,291-202 188,-291 193-428,161-160 0,-243 217-10,-11 10-56,0 1 1,1 1 0,-1-1 0,1 1-1,0 0 1,1 1 0,-1 0-1,16-8 1,-29 17-4867,-3 5 2605,-4 3 201,-21 10-3596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2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12011,'0'0'8809,"13"8"-6370,0-1-1884,335 213 7236,-275-168-7409,-1 3 0,109 111 0,-49-14-3569,-120-144 647,-4-10-2308,-2-7-4164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3.5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27 13869,'0'0'2386,"-10"-5"-122,5 2-2075,0 0 1,0 1-1,0-1 1,0 1-1,-1 0 1,0 1-1,1-1 1,-1 1-1,0 0 1,1 0-1,-1 1 1,0 0 0,0 0-1,1 0 1,-1 1-1,0 0 1,0 0-1,1 0 1,-1 1-1,1-1 1,-1 1-1,1 1 1,0-1-1,-1 1 1,1 0-1,1 0 1,-9 7-1,-1 4 49,1 1-1,0 0 1,1 0-1,1 2 1,0-1-1,2 1 0,0 1 1,0 0-1,2 0 1,-7 25-1,7-19 83,1 1-1,2-1 1,0 1-1,2 0 0,0 0 1,2 0-1,5 43 1,-4-59-294,1 0 0,0 1 0,1-1 1,0 0-1,0-1 0,1 1 0,0-1 0,1 1 1,-1-1-1,2 0 0,-1-1 0,1 1 1,0-1-1,1 0 0,-1-1 0,2 0 0,-1 0 1,0 0-1,1-1 0,0 0 0,1 0 0,-1-1 1,1 0-1,-1-1 0,1 0 0,0 0 0,0-1 1,11 2-1,-4-2 81,0 0 0,0-1 0,0-1 0,0 0 0,0-1 0,0-1 0,-1-1 0,1 0 0,-1 0 0,1-2-1,-1 0 1,0-1 0,-1 0 0,1-1 0,-1-1 0,13-9 0,-17 9-56,-1 0 1,0-1-1,0 1 0,0-2 1,-1 1-1,0-1 0,-1-1 0,-1 1 1,1-1-1,-1 0 0,-1 0 1,0-1-1,4-16 0,-7 19-23,0-1 0,0 0 1,-1 0-1,0 0 0,-1-1 0,0 1 0,0 0 0,-1 0 0,-1 0 0,0 0 0,0 0 0,-1 1 1,0-1-1,0 0 0,-1 1 0,-10-17 0,5 13-28,0 0 0,-1 1 0,0 0 0,-1 0 0,-1 1 0,1 1 0,-2 0 0,1 0 0,-2 2 0,1-1 0,-1 2 0,0 0 0,0 0 0,-1 1 0,0 1 0,0 1 0,-1 0 0,1 1 0,-1 0 0,1 1 0,-1 1 0,0 1 0,0 0 0,-25 4 0,38-3-266,1-1 0,0 1 1,-1 0-1,1 0 0,-1 0 0,1 0 1,0 0-1,0 1 0,0-1 0,0 1 0,0-1 1,0 1-1,0 0 0,0 0 0,0 0 1,1 0-1,-1 0 0,1 0 0,0 0 0,0 0 1,-1 1-1,1-1 0,1 0 0,-1 1 1,0-1-1,1 1 0,-1 3 0,0 15-6289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5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 11531,'-14'49'4388,"-1"3"-2434,1 0-1249,7 5-513,7-1-128,0-5-32,15-4 32,5-11-256,-1-9-1730,-3-13-961,-12-13-608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3:53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1 265 10794,'14'-4'2589,"23"-6"-2278,0 1 0,0 2 0,50-2 0,525 2 840,-45 2-337,448-47 829,435-8 648,109 83-1816,463-13 311,-1-57 702,1219 9-409,-1594 89-285,-482-11 552,-1083-37-1286,205-5 99,-280 1-146,0 0 1,0 0-1,0-1 0,-1 0 0,1 0 0,0 0 0,-1-1 0,1 1 0,-1-1 0,6-4 1,-10 6-11,0 0 1,0 0 0,0 0 0,0 0 0,0 0 0,0 0 0,-1 0 0,1 0 0,0 0 0,0 0 0,-1-1 0,1 1 0,-1 0 0,1 0 0,-1-1 0,0 1 0,1 0 0,-1-1 0,0-1 0,0 1-12,-1 0 0,1 1 1,-1-1-1,1 0 0,-1 1 0,0-1 1,0 0-1,0 1 0,0 0 1,0-1-1,0 1 0,0-1 1,-1 1-1,1 0 0,0 0 0,-1 0 1,1 0-1,-1 0 0,-1-1 1,-10-5-744,-1 0-1,0 2 1,0-1 0,0 2 0,-1 0 0,1 1 0,-21-3-1,-14-3-4177,8-1-3068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6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0 306 13485,'0'-9'329,"0"0"0,1 0 0,-1 0 0,2 0 0,-1 1 0,1-1 1,1 0-1,-1 1 0,2-1 0,-1 1 0,1 0 0,0 0 0,1 0 0,0 0 1,0 1-1,0 0 0,1 0 0,0 1 0,1-1 0,-1 1 0,1 0 0,13-7 1,7-4 121,1 1 1,0 2 0,2 1 0,-1 1 0,1 1 0,1 2 0,0 1-1,0 2 1,1 1 0,-1 1 0,1 2 0,0 1 0,49 4 0,-77-2-417,1-1 1,-1 1 0,1 0 0,-1 0 0,0 0 0,1 0 0,-1 1 0,0 0 0,0 0 0,0 0-1,0 0 1,0 1 0,0-1 0,0 1 0,-1 0 0,0 0 0,1 1 0,-1-1 0,2 4 0,-3-3 29,0 0 0,0 0 0,-1 0 0,0 1 1,0-1-1,0 0 0,0 0 0,0 1 0,-1-1 1,0 1-1,0-1 0,0 0 0,-1 1 0,1-1 1,-1 0-1,0 1 0,0-1 0,-1 0 0,1 0 1,-3 5-1,-4 7 130,0 0 1,-1-1-1,0 0 1,-2-1 0,-22 26-1,-73 60 1207,-1 2-678,106-102-724,1 0 0,0 1 0,0-1 0,0 0 0,0 0 0,0 0 0,0 1 0,0-1 0,0 0 0,0 0 0,0 1 0,0-1 0,0 0 0,0 0 0,0 1 0,0-1 0,0 0 0,0 0 0,0 0 0,0 1 0,0-1 0,0 0 0,0 0 0,0 1 0,0-1 0,1 0 0,-1 0 0,0 0 0,0 1 0,0-1 0,0 0 0,0 0 0,1 0 0,-1 0 0,0 0 0,0 1 0,0-1 0,1 0 0,-1 0 0,0 0 0,0 0 0,1 0 0,-1 0 0,0 0 0,0 0 0,0 0 0,1 0 0,-1 0 0,0 0 0,0 0 0,1 0 0,-1 0 0,0 0 0,0 0 0,1 0 0,-1 0 0,0 0 0,0 0 0,1 0 0,20 0 0,-17 0 0,113-5-1144,-82 1 448,0 2 1,1 1-1,-1 2 1,1 2-1,40 8 1,-71-10 687,0 0-1,0 0 1,-1 1 0,1-1-1,-1 1 1,1 0-1,-1 1 1,0-1 0,0 1-1,0 0 1,0 0 0,0 0-1,-1 0 1,1 1 0,-1-1-1,0 1 1,0 0 0,0 0-1,-1 0 1,1 0 0,-1 0-1,0 1 1,0-1-1,-1 1 1,1 0 0,-1-1-1,0 1 1,0 0 0,-1 0-1,1 0 1,-1-1 0,0 1-1,0 0 1,-1 0 0,0 0-1,1 0 1,-2-1-1,1 1 1,0 0 0,-1-1-1,0 1 1,0-1 0,0 0-1,-1 0 1,-3 5 0,-7 7 330,0 0-1,-1-1 1,-1-1 0,0-1 0,-1 0 0,-1-1 0,0 0 0,0-1 0,-24 10 0,4-4 298,0-2 1,-1-2-1,-70 17 1,93-27-621,0 0 0,-1-2 0,1 1 0,0-2 0,0 0 0,-1-1 0,1 0 0,-24-6 0,33 5 0,0 1 0,0-1 0,1-1 0,-1 1 0,1-1 0,0 0 0,0 0 0,0-1 0,0 1 0,0-1 0,1 0 0,-1-1 0,1 1 0,1-1 0,-1 1 0,0-1 0,1-1 0,0 1 0,0 0 0,1-1 0,-1 1 0,1-1 0,0 0 0,-1-8 0,1 5-617,1 0 0,0 0 0,0 0 0,1-15-1,1 19-283,0-1-1,0 1 1,0 0-1,0-1 0,1 1 1,0 0-1,0 0 1,5-10-1,18-17-11568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6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64 131 12620,'0'0'6449,"-9"3"-3449,3-2-2615,3 0-233,1-1 1,0 0-1,0 0 0,0 1 1,0-1-1,0 1 1,0 0-1,0 0 1,0-1-1,0 1 1,0 1-1,1-1 0,-1 0 1,0 0-1,1 1 1,-1-1-1,0 1 1,1-1-1,0 1 1,-1-1-1,1 1 0,0 0 1,0 0-1,0 0 1,0 0-1,0 0 1,1 0-1,-1 0 1,0 0-1,1 0 0,-1 0 1,1 0-1,0 3 1,0-2-48,0-1 0,0 1 1,0-1-1,0 1 0,1-1 0,-1 1 1,1-1-1,-1 0 0,1 1 1,0-1-1,0 0 0,0 1 0,0-1 1,1 0-1,-1 0 0,0 0 1,1 0-1,0 0 0,-1 0 0,1-1 1,0 1-1,0-1 0,0 1 1,0-1-1,4 3 0,-1-3-40,-1 1 1,1-1-1,0 0 1,0 0-1,0 0 0,0-1 1,0 0-1,1 0 1,-1 0-1,0 0 0,0-1 1,7-2-1,-6 2-26,0-1-1,-1-1 1,1 1 0,-1-1-1,1 0 1,-1 0-1,0-1 1,0 1 0,0-1-1,0 0 1,-1-1-1,0 1 1,0-1 0,0 0-1,0 0 1,-1 0 0,1 0-1,2-7 1,-3 5-25,0 0 1,0 0-1,0-1 1,-1 1-1,0 0 0,-1-1 1,1 1-1,-1-1 1,-1 0-1,0 1 1,0-1-1,0 0 1,-1 1-1,-2-11 0,2 15-24,0 1 0,0-1-1,0 1 1,-1-1 0,1 1-1,-1 0 1,1-1 0,-1 1-1,0 0 1,0 0 0,0 0-1,0 1 1,0-1-1,0 0 1,-1 1 0,1-1-1,-1 1 1,1 0 0,-1 0-1,1 0 1,-1 0 0,1 0-1,-1 1 1,0-1 0,0 1-1,1 0 1,-1-1-1,0 1 1,0 1 0,1-1-1,-1 0 1,0 1 0,0-1-1,1 1 1,-1 0 0,1 0-1,-1 0 1,0 0 0,1 0-1,0 0 1,-1 1-1,1-1 1,0 1 0,0 0-1,0 0 1,0 0 0,0 0-1,0 0 1,-2 3 0,-5 9-1,0 1 0,1 0 1,0 0-1,1 1 0,1 0 1,0 0-1,1 0 0,1 1 1,1 0-1,0 0 0,1 0 0,1 27 1,1-39 12,0-1 1,1 1-1,-1-1 0,1 1 1,0-1-1,0 0 1,1 1-1,-1-1 1,1 0-1,0 0 0,0 0 1,1 0-1,-1 0 1,1-1-1,0 1 0,0-1 1,0 0-1,0 1 1,0-1-1,1-1 0,-1 1 1,1 0-1,0-1 1,0 0-1,0 0 0,0 0 1,0 0-1,1-1 1,4 2-1,12 2-91,1-2-1,-1 0 0,1-1 1,38-1-1,-44-1-89,86-7-3049,-3-12-4595,-43 5 499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7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1 124 5990,'0'0'3694,"6"-9"-806,-1 2-1813,24-36 1411,-20 26 1659,-2-1 3700,-20 63-7349,5-19 20,2 0 1,0 0-1,1 1 1,-1 36 0,6-56-449,0 0 0,1-1 0,-1 1 0,1 0 0,1-1 0,-1 1 0,1-1 0,0 1 0,1-1 0,-1 0 0,1 0 0,0 0 0,1 0 0,0-1 0,0 1 1,0-1-1,0 0 0,1 0 0,0 0 0,0-1 0,0 0 0,10 7 0,-9-7-68,0-1 0,1 1 0,-1-1 0,1 0 0,-1-1 0,1 0 0,0 0 0,0 0 0,0-1 0,0 0 0,0 0 0,0-1 0,0 0 0,1 0 0,-1-1 0,0 0 0,0 0 0,0 0 0,0-1 0,-1 0 0,1-1 0,0 1 0,-1-1 0,1 0 0,-1-1 0,0 0 0,0 0 0,-1 0 0,1-1 0,-1 1 0,0-1 0,0-1 0,0 1 0,-1-1 0,0 0 0,0 0 0,0 0 0,-1 0 0,0 0 0,0-1 0,-1 0 0,1 1 0,-1-1 0,-1 0 0,2-11 0,-2 11 0,-1 0 0,0 0 0,0 0 0,-1 0 0,1 0 0,-2 0 0,1 0 0,-5-13 0,5 17 0,0 1 0,-1 0 0,1-1 0,0 1 0,-1 0 0,0 0 0,0 0 0,1 0 0,-1 1 0,0-1 0,0 0 0,-1 1 0,1-1 0,0 1 0,0 0 0,-1 0 0,1 0 0,-1 0 0,1 0 0,-1 0 0,1 1 0,-1-1 0,1 1 0,-1-1 0,0 1 0,-3 1 0,5-1 0,0 0 0,1 0 0,-1 0 0,1 1 0,-1-1 0,1 0 0,-1 1 0,1-1 0,-1 0 0,1 1 0,0-1 0,-1 1 0,1-1 0,0 1 0,-1-1 0,1 0 0,0 1 0,-1 0 0,1-1 0,0 1 0,0-1 0,-1 1 0,1-1 0,0 1 0,0-1 0,0 1 0,0 0 0,0-1 0,0 1 0,0-1 0,0 1 0,0-1 0,0 1 0,0 0 0,1-1 0,-1 1 0,0-1 0,0 1 0,0-1 0,1 1 0,-1-1 0,0 1 0,1-1 0,-1 1 0,0-1 0,1 1 0,-1-1 0,1 0 0,-1 1 0,0-1 0,1 1 0,-1-1 0,1 0 0,-1 0 0,1 1 0,0-1 0,-1 0 0,1 0 0,6 3 0,1 0 0,-1 0 0,0-1 0,1-1 0,-1 1 0,1-1 0,-1 0 0,1-1 0,0 0 0,-1 0 0,1 0 0,0-1 0,-1 0 0,1-1 0,-1 0 0,0 0 0,1-1 0,-1 1 0,0-1 0,0-1 0,-1 0 0,1 0 0,-1 0 0,0 0 0,0-1 0,0 0 0,9-11 0,-12 12 0,1 0 0,0 1 0,-1-1 0,1 1 0,1 0 0,-1 0 0,0 1 0,7-4 0,-6 4 0,-1 0 0,1-1 0,-1 0 0,0 0 0,1 0 0,-1 0 0,-1-1 0,8-7 0,-9 8 0,0 1 0,0-1 0,0 0 0,-1 0 0,1 0 0,-1 0 0,1-1 0,-1 1 0,0 0 0,0-1 0,-1 1 0,1 0 0,-1-1 0,0 1 0,0-7 0,0 9 0,-1 1 0,1-1 0,-1 1 0,1-1 0,-1 1 0,0-1 0,1 1 0,-1 0 0,1-1 0,-1 1 0,0 0 0,1-1 0,-1 1 0,0 0 0,1 0 0,-1 0 0,0-1 0,0 1 0,1 0 0,-1 0 0,0 0 0,0 0 0,1 1 0,-1-1 0,0 0 0,1 0 0,-1 0 0,0 0 0,1 1 0,-1-1 0,0 0 0,1 1 0,-1-1 0,0 0 0,0 2 0,-23 12 0,10 2 0,0 0 0,1 0 0,-20 36 0,27-42 0,1 0 0,1 0 0,-1 1 0,1-1 0,1 1 0,0 0 0,1 0 0,0 0 0,-1 12 0,3-21 0,1 0 0,-1 0 0,0 0 0,1 0 0,-1 1 0,1-1 0,0 0 0,0 0 0,-1 0 0,1 0 0,1 0 0,-1-1 0,0 1 0,0 0 0,1 0 0,-1-1 0,1 1 0,-1-1 0,3 2 0,1 1 0,1-1 0,-1 1 0,1-1 0,-1-1 0,1 1 0,10 2 0,2-1 0,-1 0 0,1-1 0,0-1 0,18-1 0,-31-1-244,1 0 0,-1 0 0,0-1 0,0 0-1,0 0 1,0 0 0,0-1 0,0 1 0,0-1 0,0 0 0,8-6 0,-6 3-664,-1 0 0,0 0 0,0-1 1,-1 0-1,0 0 0,0 0 1,5-8-1,9-15-9561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8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269 143 7207,'2'-5'1029,"0"0"-1,0 0 1,-1 0 0,1 0-1,-1-1 1,-1 1 0,1 0 0,-1 0-1,0-1 1,0 1 0,0 0 0,-1 0-1,0-1 1,-2-5 0,2 8-771,-1 0 0,1 1 0,-1-1 1,0 1-1,1-1 0,-1 1 0,-1 0 0,1 0 0,0 0 1,0 0-1,-1 0 0,1 0 0,-1 1 0,0-1 1,1 1-1,-1 0 0,0 0 0,0 0 0,0 0 0,1 0 1,-1 1-1,0-1 0,0 1 0,0 0 0,-6 0 0,1 0-174,0 0-1,0 1 0,0 0 1,0 0-1,0 1 0,1 0 1,-1 0-1,0 1 0,1 0 1,0 0-1,0 1 0,0 0 1,0 0-1,1 1 0,-1 0 0,1 0 1,0 0-1,1 1 0,-7 7 1,6-5-11,-1 1 1,1 0-1,0 0 1,1 1-1,0-1 1,1 1 0,0 0-1,1 0 1,0 1-1,0-1 1,1 1-1,0-1 1,0 20-1,2-27-63,0 0 0,0 0 0,0 0 0,1 0 0,0 0 0,-1-1 0,1 1 0,0 0 0,0 0-1,1 0 1,-1 0 0,0-1 0,1 1 0,0-1 0,-1 1 0,1-1 0,0 0 0,0 0 0,5 4 0,-2-3 13,0 0 1,0 0 0,0 0 0,1-1 0,-1 0-1,1 0 1,-1 0 0,1-1 0,11 2 0,-4-2 4,0 0 1,0-1-1,0-1 0,0 0 1,-1 0-1,1-2 1,0 1-1,-1-2 1,14-4-1,-15 3-28,-1-1 0,1-1 0,-1 1 0,0-2 0,-1 1 0,1-1 0,-2-1 0,1 0 0,-1 0 0,12-18 0,-16 21 0,0 1 0,-1-2 0,1 1 0,-1 0 0,-1-1 0,1 1 0,-1-1 0,0 0 0,-1 0 0,1 0 0,-1 0 0,-1 0 0,1 0 0,-1 0 0,-1 0 0,1 0 0,-1 0 0,0 0 0,-1 0 0,-2-7 0,3 11-3,-1 0 0,0-1 1,0 1-1,0 0 0,-1 0 0,1 0 0,-1 1 0,1-1 1,-1 1-1,0-1 0,0 1 0,0 0 0,0 0 0,0 0 1,-1 0-1,-4-1 0,1 0-63,0 1 0,0 0 0,-1 0 0,1 1 0,0 0 0,-1 0 0,-8 1-1,14 0-96,1 0 0,0 0-1,0 0 1,0 0 0,0 0-1,0 1 1,0-1 0,0 0-1,0 1 1,0-1 0,0 1-1,0 0 1,0-1-1,0 1 1,0 0 0,0-1-1,0 1 1,0 0 0,1 0-1,-1 0 1,0-1 0,1 1-1,-1 0 1,0 0 0,1 0-1,-1 0 1,1 0-1,0 1 1,-1-1 0,1 0-1,0 0 1,0 0 0,-1 0-1,1 0 1,0 0 0,0 0-1,1 2 1,-1 0-489,0-1 1,0 1-1,1-1 0,-1 1 1,1-1-1,-1 1 0,1-1 1,0 0-1,0 1 0,0-1 1,0 0-1,1 0 0,-1 0 1,0 0-1,1 0 0,2 3 1,16 7-9065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8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1 14446,'0'0'8290,"-6"13"-6443,-2 4-1643,-81 194 4423,79-184-4148,2 1 0,1 0 0,1 0 0,2 0 0,0 1 0,1 38 0,3-64-483,1 0 1,-1 0-1,1 0 0,-1 0 0,1 0 1,0 0-1,0 0 0,0 0 0,0-1 1,1 1-1,-1 0 0,1-1 0,0 1 1,0-1-1,0 1 0,0-1 0,0 0 1,0 0-1,5 4 0,-2-3-26,1 0 0,-1 0-1,1-1 1,0 1 0,0-1-1,-1 0 1,2-1 0,-1 0 0,9 2-1,-4-2-116,0-1 0,-1 0 1,1 0-1,-1-1 0,1 0 0,-1-1 0,1 0 0,-1-1 0,0 0 0,0 0 0,16-9 0,-19 8-902,-1-1 0,1-1-1,-1 1 1,0-1 0,-1 0 0,1 0-1,-1-1 1,4-7 0,15-27-7258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19.2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0 7143,'0'0'12924,"-7"11"-10079,-4 10-1820,0 1-1,1 1 1,1 0-1,1 0 1,1 1-1,-4 29 1,4-10-225,2 0 0,2 85 0,3-126-794,-1 0-1,1 0 0,0 0 1,0 0-1,0 0 1,1 0-1,-1 0 1,0 0-1,1 0 1,-1 0-1,1 0 1,0-1-1,-1 1 0,1 0 1,0 0-1,0 0 1,0-1-1,1 1 1,-1 0-1,0-1 1,1 1-1,-1-1 1,1 0-1,-1 1 0,1-1 1,-1 0-1,1 0 1,0 0-1,0 0 1,0 0-1,-1-1 1,1 1-1,3 0 1,-2-1-1,1 0 1,0-1 0,0 1-1,0-1 1,-1 0 0,1 0 0,0 0-1,-1 0 1,1-1 0,-1 0 0,0 1-1,1-1 1,-1 0 0,0-1 0,0 1-1,5-5 1,23-26-6,-1-2 0,-2-1 0,-1-1 0,28-53 0,11-14 0,-66 104-85,0-1-1,1 1 1,-1-1 0,0 1 0,1-1-1,-1 1 1,1-1 0,-1 1 0,0 0-1,1-1 1,-1 1 0,1 0 0,-1-1-1,1 1 1,-1 0 0,1 0 0,-1 0-1,1-1 1,0 1 0,-1 0 0,1 0-1,-1 0 1,1 0 0,-1 0 0,1 0-1,0 0 1,-1 0 0,1 0 0,-1 0-1,1 0 1,-1 0 0,1 1 0,-1-1-1,1 0 1,-1 0 0,1 1 0,-1-1-1,1 0 1,-1 0 0,1 1 0,-1-1-1,1 1 1,-1-1 0,0 0 0,1 1-1,-1-1 1,0 1 0,1-1-1,-1 1 1,0-1 0,1 1 0,-1-1-1,0 1 1,0-1 0,0 1 0,0 0-1,1 0 1,16 41-7793,-15-36 6912,-2-2-4549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20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0 10794,'-8'9'4276,"-2"3"-3300,-4 2 1380,2 0 0,-15 22 0,25-32-1929,-1-1-1,1 1 1,0 0 0,0 0 0,0 0 0,0 1 0,1-1-1,0 0 1,0 1 0,0-1 0,0 0 0,1 1 0,-1-1 0,1 1-1,0-1 1,2 10 0,-1-12-351,0 0-1,0-1 1,0 1 0,0 0-1,1 0 1,-1 0-1,1-1 1,-1 1 0,1-1-1,-1 1 1,1-1 0,0 0-1,0 1 1,0-1-1,0 0 1,0 0 0,0 0-1,0-1 1,0 1 0,0 0-1,0-1 1,4 1-1,53 4 498,-52-5-531,10 0-35,-1-1 0,1-1-1,-1 0 1,0-1 0,0-1-1,0 0 1,30-14 0,-8 0-13,67-44 1,-93 56-8,-10 11-20,-14 25-66,-3 4 16,14-33 82,1 0-1,-1 0 1,1 0 0,0 0-1,-1 0 1,1 0 0,0 0-1,0 0 1,0 0 0,0 0-1,-1 0 1,2 0 0,-1 0-1,0 1 1,0-1-1,0 0 1,0 0 0,1 0-1,-1 0 1,1 1 0,3 0 11,1-1 0,-1 0-1,1 0 1,-1 0 0,1-1 0,-1 1 0,1-1 0,-1 0 0,1-1-1,-1 1 1,7-2 0,-3 1 0,9-2-165,0 0 0,0-2-1,0 0 1,-1-1 0,0-1 0,17-9 0,43-16-339,-73 31 532,0 1-1,-1-1 1,1 1 0,0 0 0,0 0 0,-1 0 0,1 0-1,0 0 1,0 0 0,-1 1 0,1-1 0,0 1-1,-1 0 1,1 0 0,-1 0 0,1 0 0,-1 1 0,5 2-1,-4-2 19,1 0-1,-1 0 1,1-1-1,0 1 0,0-1 1,0 0-1,-1 0 0,8 1 1,-4-2-46,-1 0 0,1 0-1,0 0 1,-1-1 0,1 0 0,-1 0 0,1 0 0,-1-1 0,10-4 0,-14 5-18,0 0 0,0-1 0,0 1 0,-1 0 0,1-1 0,0 1 0,-1-1 0,1 0 0,-1 1 0,1-1 0,-1 0 1,0 0-1,0 0 0,0 0 0,0 0 0,0 0 0,-1 0 0,1 0 0,0-1 0,-1 1 0,0 0 0,1 0 0,-1 0 0,0-1 1,0 1-1,0 0 0,-1 0 0,1-1 0,-1 1 0,1 0 0,-2-4 0,1 4 5,1 1 0,-1-1 0,0 1 0,1-1 0,-1 1-1,0-1 1,0 1 0,0 0 0,0 0 0,0-1 0,-1 1 0,1 0 0,0 0 0,0 0-1,-1 0 1,1 0 0,-1 0 0,1 1 0,-1-1 0,1 0 0,-1 1 0,1-1 0,-1 1-1,0 0 1,1-1 0,-1 1 0,0 0 0,1 0 0,-1 0 0,0 0 0,1 0 0,-1 0 0,1 1-1,-1-1 1,0 1 0,1-1 0,-1 1 0,-1 0 0,-2 1 9,0-1 0,1 1 0,-1 0 0,1 0 0,-1 1 0,1-1 1,0 1-1,0 0 0,0 0 0,1 0 0,-8 8 0,10-10 8,0 0 0,0 0 0,0 1-1,0-1 1,1 1 0,-1-1 0,0 1 0,1-1 0,-1 1 0,0-1-1,1 1 1,0 0 0,-1-1 0,1 1 0,0-1 0,0 1 0,0 0-1,0-1 1,0 1 0,1 0 0,-1-1 0,1 4 0,0-4-4,0 0 1,0 1-1,1-1 0,-1 0 1,0 0-1,1 0 1,-1 0-1,0 0 1,1 0-1,-1 0 1,1-1-1,0 1 0,-1 0 1,1-1-1,-1 1 1,1-1-1,3 1 1,8 0-12,1 0 0,-1-1 0,1-1 0,15-2 0,61-16-1045,-73 14 947,1 0-1,0 2 1,0 0-1,0 0 1,0 2-1,0 1 1,22 1-1,1 13 223,-34-11-100,-1 0 0,0-1 0,0 0 0,1 0 0,10 1 1,2-2-465,0-1 0,-1-1 1,1 0-1,0-2 0,0 0 0,-1-1 1,0-1-1,26-10 0,-43 14 467,0 1 0,0-1 1,0 0-1,0 1 0,1-1 0,-1 1 0,0 0 0,0-1 0,0 1 0,1 0 0,-1 0 0,0 0 0,0-1 1,1 1-1,-1 1 0,0-1 0,0 0 0,1 0 0,-1 0 0,0 1 0,0-1 0,0 0 0,0 1 0,1-1 1,-1 1-1,0 0 0,0-1 0,1 2 0,-1 1 130,0-1 0,0 1 0,-1 0 1,1 0-1,0-1 0,-1 1 0,0 0 0,0 0 0,0 0 1,-1 4-1,1 4-10,-6 246 1461,4-244-1531,0 0 0,-1 0 0,0-1 0,-1 0 0,0 1 0,-1-1 0,-1-1 0,0 1 0,-9 13 0,12-19-39,-1 0 1,0-1-1,0 0 1,-1 1-1,0-2 1,0 1 0,0 0-1,0-1 1,-1 0-1,1 0 1,-1-1-1,0 1 1,0-1 0,0-1-1,-1 1 1,1-1-1,-1 0 1,1-1-1,-9 2 1,14-3-38,-1 0 0,0 0 0,0 0 0,1-1 0,-1 1 0,0 0 0,0-1 0,1 1 0,-1-1 0,0 0 0,1 1 0,-1-1 0,1 0 0,-1 0 0,1 0 0,-1 0 0,1 0 0,0-1 0,0 1 0,-2-2 0,0-1 0,0 0 0,1 0 0,0-1 0,0 1 0,0 0 0,0-1 0,-1-7 0,-1-5 0,1 0 0,2 0 0,-1-22 0,2 30 5,0-1 0,1 1 1,0-1-1,1 1 0,0 0 0,0 0 1,1 0-1,0 0 0,0 0 0,1 0 1,1 1-1,-1 0 0,10-12 0,-4 8-50,0 1-1,1 0 0,0 1 0,1 0 0,1 1 0,-1 0 0,23-12 0,69-36-5788,-53 26-1267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0:21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14862,'0'0'1746,"1"10"-812,-2 14-701,0-9-154,0-1 1,1 0-1,0 1 1,2-1-1,3 17 1,-4-29-87,0-1 1,1 1-1,-1 0 1,0-1-1,1 0 1,0 1-1,-1-1 1,1 0-1,0 0 1,0 0-1,-1 0 1,1 0-1,0 0 1,0 0-1,0-1 1,0 1-1,0-1 0,0 1 1,0-1-1,0 0 1,1 0-1,-1 0 1,0 0-1,0 0 1,0-1-1,4 0 1,3 0-16,1-1 1,-1 0 0,0 0-1,16-6 1,-13 1 25,0 1 0,0-1 0,-1-1-1,20-16 1,-26 19 0,0 1 1,0-1-1,0 0 0,-1-1 0,1 1 0,-1-1 0,-1 0 1,1 0-1,-1 0 0,0-1 0,3-9 0,-6 16 15,0 0-1,0 0 0,0 0 0,1-1 0,-1 1 1,0 0-1,0 0 0,0-1 0,0 1 1,0 0-1,0 0 0,0-1 0,0 1 0,0 0 1,0 0-1,0-1 0,0 1 0,0 0 0,0 0 1,0-1-1,0 1 0,0 0 0,0 0 0,0-1 1,0 1-1,-1 0 0,1 0 0,0-1 1,0 1-1,0 0 0,0 0 0,0 0 0,-1-1 1,1 1-1,0 0 0,0 0 0,0 0 0,-1 0 1,1 0-1,0-1 0,-1 1 0,-10 6 435,-11 15-64,16-12-355,1 0 1,0 1-1,0-1 0,1 1 0,1 0 0,-1 0 0,-2 17 0,5-23-332,1 1 0,0-1-1,0 0 1,0 1-1,0-1 1,1 1 0,1 5-1,8 8-5445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5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1 450 5573,'0'0'8782,"8"-2"-8526,82-10 773,149-2-1,102 21 864,-44 1-940,807-67 928,-639 24-1214,841-37 556,437-32-389,-1190 60-564,1013-69 3872,-1502 109-4108,-25 1-172,0 1 0,77 6 0,-107 1-1652,-9-5 1709,0 0 0,0 0 1,0 0-1,0 0 0,1 1 1,-1-1-1,0 0 0,0 0 0,0 0 1,0 0-1,0 0 0,0 0 1,0 1-1,0-1 0,0 0 0,0 0 1,0 0-1,0 0 0,0 0 1,0 1-1,0-1 0,0 0 1,0 0-1,0 0 0,0 0 0,0 0 1,0 1-1,0-1 0,0 0 1,-1 0-1,1 0 0,0 0 0,0 0 1,0 0-1,0 0 0,0 1 1,0-1-1,0 0 0,0 0 0,-1 0 1,1 0-1,0 0 0,0 0 1,0 0-1,0 0 0,0 0 0,0 0 1,-1 0-1,1 0 0,0 0 1,0 0-1,0 0 0,-1 0 0,-17 1-5998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8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551 79 15855,'0'0'2119,"2"-10"86,7-31 192,-9 40-2288,0 0 0,0-1 0,0 1 1,0 0-1,0 0 0,-1 0 0,1 0 0,0 0 0,-1 0 1,1 0-1,-1 0 0,1 0 0,-1 0 0,0 0 0,1 0 0,-1 0 1,0 0-1,1 0 0,-1 0 0,0 1 0,0-1 0,0 0 1,0 1-1,0-1 0,0 1 0,0-1 0,0 1 0,0-1 0,0 1 1,0-1-1,0 1 0,0 0 0,0 0 0,-1 0 0,1 0 1,0 0-1,0 0 0,0 0 0,0 0 0,-2 0 0,-51 4 772,51-4-797,-24 6 181,1 1-1,-1 1 1,1 2 0,0 0 0,1 1 0,1 2-1,0 1 1,0 0 0,-38 33 0,56-42-253,1 0 1,0 0-1,0 0 1,1 1-1,-1 0 1,1 0-1,1 0 1,-1 0-1,1 1 1,0-1-1,0 1 1,1 0-1,-4 14 1,6-18-12,0 1 1,-1 0 0,1 0-1,1 0 1,-1 0 0,0 0-1,1 0 1,0 0-1,0-1 1,0 1 0,1 0-1,-1-1 1,1 1 0,0-1-1,0 1 1,0-1-1,0 0 1,0 0 0,1 0-1,0 0 1,-1 0-1,1 0 1,0-1 0,0 1-1,1-1 1,4 3 0,7 2 26,1 0 0,0 0 1,0-2-1,20 5 1,-23-7-101,-1 0 1,1 1-1,-1 0 1,0 1-1,0 0 0,-1 1 1,1 0-1,13 12 1,-23-17 66,-1 0 0,1 0 0,-1 1 0,0-1 0,0 0 0,0 1 0,0 0 0,0-1 1,0 1-1,0-1 0,0 1 0,-1 0 0,1 0 0,-1-1 0,1 1 0,-1 0 0,1 0 0,-1 0 1,0 0-1,0 0 0,0-1 0,0 1 0,-1 0 0,1 0 0,0 0 0,-1 0 0,1-1 0,-1 1 0,0 0 1,1 0-1,-1-1 0,0 1 0,0 0 0,0-1 0,0 1 0,0-1 0,-1 0 0,0 2 0,-5 4 117,-1 0 0,1 0 0,-1-1 0,0 0 0,-15 8 0,-11 6 206,-1-2-1,-1-2 1,0-1 0,-2-1-1,-72 15 1,76-28-318,33-1 0,1 0 0,-1 0 0,1 0 0,-1-1 0,1 1 0,-1 0 0,1 0 0,-1 0 0,1 0 0,-1-1 0,1 1 0,-1 0 0,1 0 0,0-1 0,-1 1 0,1 0 0,-1-1 0,1 1 0,0 0 0,-1-1 0,1 1 0,0-1 0,0 1 0,-1-1 0,1 1 0,0 0 0,0-1 0,0 1 0,-1-1 0,1 1 0,0-1 0,0 1 0,0-1 0,0 1 0,0-1 0,0 1 0,0-1 0,0 1 0,0-1 0,0 1 0,0-1 0,1 1 0,-1-1 0,0 1 0,0-1 0,0 1 0,1-1 0,-1 1 0,0-1 0,1 1 0,-1 0 0,0-1 0,1 1 0,-1 0 0,0-1 0,1 1 0,-1 0 0,0-1 0,1 1 0,0 0 0,6-6-429,1 1 0,0 0 0,0 1 0,0-1 0,0 2 0,1-1 0,-1 1 0,1 1 0,0-1 0,15-1 0,2-2-1440,25-7-3421,1 0-1570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6:51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44 415 9129,'0'0'1719,"-8"0"-1036,-24 1-203,32-1-474,0 0-1,1 0 1,-1 1-1,0-1 0,0 0 1,0 0-1,1 0 1,-1 0-1,0 0 0,0 1 1,0-1-1,0 0 1,1 0-1,-1 0 0,0 1 1,0-1-1,0 0 1,0 0-1,0 1 1,0-1-1,0 0 0,0 0 1,0 0-1,0 1 1,0-1-1,0 0 0,0 0 1,0 1-1,0-1 1,0 0-1,0 0 0,0 1 1,0-1-1,0 0 1,0 0-1,0 1 0,0-1 1,0 0-1,0 0 1,-1 0-1,1 1 1,0-1-1,0 0 0,0 0 1,0 0-1,-1 0 1,1 1-1,0-1 0,0 0 1,0 0-1,-1 0 1,1 0-1,0 0 0,0 0 1,0 0-1,-1 1 1,1-1-1,0 0 0,0 0 1,-1 0-1,1 0 1,0 0-1,0 0 1,-1 0-1,1 0 0,0 0 1,14 9-43,3-1 40,1-2 0,0 0 1,0-1-1,1-1 0,-1 0 0,1-2 0,30 1 0,-3-3 8,0-2 1,46-8-1,771-172 1551,-794 165-1512,1288-213 2528,-1144 209-2439,1 10 0,372 27 0,-16-3-128,88 8-6,159 54 85,-445-43-63,592 14 442,-275-20-158,-124-7 308,840-77 0,-1221 41-313,1 8 0,358 30 0,11 14-249,2-41-2,-376 0 177,231-1 474,-300 11-539,188 30-1,-145-8-24,0-7 1,187-1-1,-167-20 230,-1-7 0,244-45 0,-374 47-868,-24 4-1166,0 0 0,32-11-1,-35 3-2228,-11-8-2846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8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17969,'0'0'13415,"-6"13"-12875,2-3-429,-27 65 374,29-70-468,0 1 1,1-1 0,-1 0-1,1 1 1,1-1 0,-1 1-1,1-1 1,0 1 0,0-1-1,0 1 1,1-1 0,0 1-1,2 8 1,-1-12-17,-1 0-1,0-1 1,1 1 0,-1-1-1,1 1 1,0-1 0,-1 0-1,1 0 1,0 0-1,0 0 1,0 0 0,0 0-1,0 0 1,0 0 0,0-1-1,0 1 1,0-1 0,0 0-1,0 1 1,0-1 0,0 0-1,1 0 1,-1-1-1,0 1 1,0 0 0,0-1-1,0 1 1,3-2 0,3 0-17,0 0 1,0 0-1,0-1 0,0 0 1,13-8-1,-1-3-182,-2-2 0,0 0-1,0-1 1,-2 0 0,0-2 0,17-24-1,-36 83 274,0-26-528,0-5 676,1 0 1,0 1 0,0-1-1,1 1 1,1-1 0,0 17-1,0-25-329,0 1-1,1 0 1,-1-1-1,1 1 1,-1-1 0,1 1-1,0-1 1,-1 1-1,1-1 1,0 0-1,0 1 1,0-1-1,0 0 1,0 0 0,0 0-1,1 0 1,-1 1-1,2 0 1,0-1-478,0 0 0,-1 0 0,1 0 0,0 0 0,0-1 0,0 1 0,0-1 0,0 0 0,0 0 0,0 0 0,0 0 0,0 0 0,4-2 0,11-2-7808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9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0 17521,'0'0'7932,"-5"13"-6106,-7 22-977,1 0 0,2 0 0,-6 51-1,10-42-765,-20 155 24,19-169-31,-1 0-1,-2 0 0,0-1 0,-20 40 0,33-115 1452,25-62-1527,67-160 0,-93 261-4,5-15-188,2 0 1,1 1 0,23-36 0,-32 53 158,1 0 0,0 1 1,0-1-1,0 0 1,0 1-1,1 0 0,-1 0 1,1 0-1,0 0 0,0 0 1,0 1-1,0 0 1,1 0-1,-1 0 0,0 0 1,1 1-1,0-1 0,-1 1 1,1 0-1,0 1 1,-1-1-1,1 1 0,0 0 1,0 0-1,7 2 0,-11-2 19,1 1-1,0-1 1,0 1-1,-1 0 0,1 0 1,-1 0-1,1 0 1,-1 0-1,1 1 0,-1-1 1,0 0-1,1 1 1,-1-1-1,0 0 0,0 1 1,0 0-1,0-1 1,0 1-1,0 0 0,-1-1 1,1 1-1,0 0 0,-1 0 1,0-1-1,1 1 1,-1 0-1,0 0 0,0 0 1,0 0-1,0 0 1,-1 3-1,1 0 28,0 1-1,-1-1 1,0 1-1,0-1 1,-1 0-1,0 0 1,1 0 0,-2 0-1,-4 9 1,-3 0 195,-1-1 0,-1-1 0,0 0 0,-19 15-1,25-22-123,-1 0 0,0 0-1,-1 0 1,1-1-1,-1 0 1,0 0 0,0-1-1,0 0 1,0-1-1,-13 3 1,20-5-81,0-1 0,0 1 0,0 0 0,0 0 0,0-1 0,0 1 0,0-1 1,0 1-1,0-1 0,0 1 0,0-1 0,0 1 0,1-1 0,-1 0 0,0 1 0,0-1 0,1 0 0,-1 0 0,0 0 0,1 0 0,-1 0 1,1 1-1,-1-1 0,1 0 0,-1 0 0,1 0 0,0 0 0,-1-1 0,1 1 0,0 0 0,0 0 0,0 0 0,0 0 0,0 0 0,0 0 1,0 0-1,0 0 0,0 0 0,1-2 0,0-3-91,-1 0 0,1 0 1,0-1-1,1 1 0,-1 1 1,3-7-1,-1 6-564,1 0 1,-1 0-1,1 1 1,0 0-1,7-8 1,-3 5-1638,1 0 0,0 1 1,1 0-1,17-10 1,48-19-7791,-25 17 8595,-10 4 6052,-14 11 5184,-26 4-9433,1 0-1,0 0 0,-1 0 0,1 1 0,-1-1 0,1 0 0,-1 1 0,1-1 0,0 0 0,-1 1 0,1-1 0,-1 1 0,0-1 0,1 1 0,-1-1 0,1 1 0,-1-1 0,0 1 0,1 0 0,-1-1 0,0 1 0,0-1 1,1 2-1,0 20 4191,-8 6-4127,-11 21 49,13-39-410,1 0 1,0 0 0,0 0 0,1 0-1,-2 21 1,5-31-22,0 1 0,0-1 0,0 0 0,0 0 0,0 0 0,0 1 0,0-1 0,0 0 0,0 0 0,0 1 0,0-1 0,0 0 0,0 0 0,0 0 0,1 0 0,-1 1 0,0-1 0,0 0 0,0 0 0,0 0 0,0 0 0,1 1 0,-1-1 0,0 0 0,0 0 0,0 0 0,1 0 0,-1 0 0,0 0 0,0 0 0,0 0 0,1 0 0,-1 0 0,0 0 0,0 0 0,0 1 0,1-1 0,-1-1 0,0 1 0,0 0 0,1 0 0,-1 0 0,0 0 0,0 0 0,0 0 0,1 0 0,-1 0 0,0 0 0,0 0 0,0 0 0,1 0 0,-1-1 0,0 1 0,0 0 0,0 0 0,0 0 0,0 0 0,1-1 0,-1 1 0,0 0 0,0 0 0,0 0 0,0 0 0,0-1 0,0 1 0,11-10 0,6-17-24,-3-1 0,0-1 0,18-57 0,-28 90-212,0-1-1,-1 1 1,1-1 0,1 0-1,-1 0 1,0 0 0,1 0 0,-1-1-1,1 0 1,0 0 0,0 0-1,0-1 1,0 1 0,0-1-1,5 0 1,82 8-4598,-84-9 4085,48 1-4621,-1-1-1517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39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230 18 12332,'0'0'9913,"-13"-4"-6785,6 1-2794,0 1 0,0 0-1,-1 0 1,1 0 0,-1 1-1,0 0 1,1 1 0,-1-1-1,0 2 1,1-1-1,-1 1 1,1 0 0,-1 0-1,1 1 1,-1 0 0,1 1-1,0 0 1,0 0 0,-8 4-1,9-2-265,0 0 0,0 0 1,1 1-1,-1-1 0,1 1 0,1 0 0,-1 0 0,-6 13 0,10-18-66,1 0 0,-1 1 0,0-1 0,0 0 0,1 1 1,-1-1-1,1 1 0,0-1 0,-1 1 0,1-1 0,0 1 0,0-1 0,0 1 1,0-1-1,0 1 0,0-1 0,0 1 0,0-1 0,1 1 0,-1-1 0,0 1 1,1-1-1,-1 0 0,1 1 0,0-1 0,0 0 0,-1 1 0,1-1 0,0 0 0,0 0 1,0 1-1,0-1 0,0 0 0,1 0 0,-1 0 0,0-1 0,0 1 0,1 0 1,-1 0-1,0-1 0,1 1 0,-1-1 0,1 1 0,-1-1 0,1 1 0,-1-1 0,1 0 1,-1 0-1,1 0 0,1 0 0,8 2-2,0-1 0,-1-1 0,1 0 0,0 0 0,0-1 0,0-1 0,-1 1 0,1-2 0,12-3 0,-17 4 0,1-1 0,-1 0 0,0 0 0,0 0 0,0 0 0,0-1 0,-1 0 0,1-1 0,-1 1 0,0-1 0,0 0 0,-1 0 0,1 0 0,-1-1 0,5-9 0,-8 14 0,0-1 0,0 1 0,-1 0 0,1 0 0,-1-1 0,1 1 0,-1 0 0,0-1 0,1 1 0,-1-1 0,0 1 0,0 0 0,0-1 0,0 1 0,0-3 0,-1 4 0,1 0 0,0-1 0,0 1 0,-1 0 0,1-1 0,0 1 0,-1-1 0,1 1 0,0 0 0,-1 0 0,1-1 0,0 1 0,-1 0 0,1 0 0,-1-1 0,1 1 0,0 0 0,-1 0 0,1 0 0,-1 0 0,1 0 0,-1 0 0,1-1 0,-1 1 0,1 0 0,-1 0 0,1 1 0,-1-1 0,0 0 0,-2 0 0,0 1 0,0 0 0,0 0 0,-1 0 0,1 0 0,0 1 0,0-1 0,1 1 0,-1 0 0,0 0 0,-2 2 0,-1 2 0,1-1 0,-1 1 0,1 0 0,1 1 0,-1-1 0,1 1 0,-5 11 0,8-16 0,0 0 0,0-1 0,1 1 0,-1 0 0,0 0 0,1 0 0,-1 0 0,1 0 0,0 0 0,0 0 0,0 0 0,0 0 0,0 0 0,0 0 0,0 0 0,1 0 0,-1 0 0,1 0 0,-1 0 0,1 0 0,0 0 0,0 0 0,0 0 0,0 0 0,0-1 0,0 1 0,0 0 0,1-1 0,-1 1 0,0-1 0,1 0 0,0 1 0,2 1 0,8 2-320,1 0-1,-1-1 1,1 0 0,0-1-1,0 0 1,0-1 0,1-1 0,-1 0-1,0 0 1,0-2 0,15-1-1,28-6-6853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2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4484,'0'0'25624,"0"12"-24481,-8 48-429,4-41-553,1 1-1,1 0 0,0 0 1,3 39-1,0-58-160,-1 0 0,0-1 0,1 1 0,-1-1 0,1 1 0,-1 0 0,1-1 0,-1 1 0,1-1 0,-1 0 0,1 1 0,-1-1 0,1 1 0,-1-1 0,1 0 0,0 1 0,-1-1 0,1 0 0,0 0 0,-1 1 0,1-1 0,0 0 0,-1 0 0,1 0 0,0 0 0,0 0 0,-1 0 0,1 0 0,0 0 0,-1 0 0,1 0 0,0 0 0,-1-1 0,1 1 0,0 0 0,-1 0 0,2-2 0,26-10 0,-3-4 0,-2-2 0,38-35 0,-35 29 0,39-28 0,-64 52 0,0-1 0,0 0 0,0 0 0,0 0 0,0 0 0,0 1 0,0-1 0,0 0 0,0 1 0,0-1 0,0 1 0,0-1 0,1 1 0,-1 0 0,0 0 0,0-1 0,0 1 0,1 0 0,-1 0 0,0 0 0,0 0 0,1 0 0,-1 0 0,0 1 0,0-1 0,1 0 0,1 1 0,-3 1 0,1-1 0,0 1 0,0-1 0,-1 1 0,1-1 0,-1 1 0,1 0 0,-1-1 0,0 1 0,1 0 0,-1-1 0,0 1 0,0 0 0,0-1 0,-1 1 0,1-1 0,-1 3 0,-2 14 0,-1-1 0,-10 26 0,14-42 0,-1 1-64,0 0 1,0 0-1,1 0 0,-1 0 1,0 1-1,1-1 0,0 0 1,0 0-1,-1 1 0,1-1 1,1 5-1,-1-7 10,0 0 0,1 1 0,-1-1 0,0 0 0,0 1 0,1-1 0,-1 0 1,0 1-1,0-1 0,1 0 0,-1 0 0,0 1 0,1-1 0,-1 0 0,1 0 0,-1 1 0,0-1 0,1 0 0,-1 0 0,1 0 1,-1 0-1,0 0 0,1 0 0,-1 0 0,1 0 0,-1 0 0,0 0 0,1 0 0,-1 0 0,1 0 0,-1 0 0,1 0 1,-1 0-1,0 0 0,1-1 0,5-1-610,-1-1 1,0 1-1,0-1 1,0-1-1,0 1 1,0-1 0,6-6-1,18-20-6030,2-6-3679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2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1 15855,'0'0'4148,"-12"10"80,-18 15-1689,9-9-1340,0 2 1,1 0-1,0 2 1,-18 23-1,37-41-1199,-1-1 0,1 1 0,0 0 0,0-1 0,0 1 0,0 0 0,0-1 0,0 1 0,0 0 0,1 0 0,-1 0 0,1 0 0,0 0 0,-1-1 0,1 1 0,0 0 0,0 0 0,0 0 0,0 0 0,0 0 0,1 0 0,-1 0 0,0 0 0,1 0 0,0 0 0,-1 0 0,1-1 0,0 1 0,0 0 0,0 0 0,0-1 0,0 1 0,1-1 0,-1 1 0,0-1 0,1 0 0,-1 1 0,1-1 0,-1 0 0,1 0 0,2 1 0,-1 0 0,0-1 0,1 0 0,-1 0 0,0 0 0,1-1 0,-1 1 0,1-1 0,-1 0 0,1 0 0,-1 0 0,1 0 0,-1 0 0,1-1 0,-1 0 0,1 0 0,-1 0 0,0 0 0,0 0 0,1-1 0,-1 1 0,0-1 0,0 0 0,3-2 0,9-10 0,0 0 0,-1-1 0,0-1 0,-1 0 0,-1-1 0,-1 0 0,0 0 0,-1-2 0,-1 1 0,8-25 0,-32 91 0,9-33 0,1 0 0,0 1 0,1 0 0,1 0 0,0 1 0,0 21 0,3-36 0,0-1-1,0 1 1,1-1-1,-1 0 1,0 1-1,1-1 1,-1 1-1,1-1 1,-1 0-1,1 1 1,-1-1-1,1 0 1,0 0 0,0 1-1,0-1 1,0 0-1,0 0 1,0 0-1,0 0 1,0 0-1,0 0 1,0 0-1,1-1 1,-1 1-1,3 1 1,0-1-14,0 0-1,0 0 1,0 0-1,0 0 1,0-1 0,0 0-1,0 0 1,0 0-1,6-1 1,-1 0-134,1-1 0,-1 0-1,0 0 1,0-1 0,0 0 0,-1 0 0,1-1 0,7-5 0,-6 0-1527,-1 1 0,0-1 1,-1-1-1,0 0 0,0 0 1,-1 0-1,-1-1 0,0 0 1,10-23-1,7-26-9365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3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10954,'0'0'16720,"-7"11"-14259,-3 6-2132,1 1 0,1 0 0,1 1 0,0 0 0,1 0 0,1 0 0,-4 40 0,5-12-329,2 1 0,3 0 0,1 0 0,15 78 0,-14-123 0,1-13 0,0-13 0,0-15 0,-2-1 0,-5-74 0,-1 104 0,0 12 0,-2 14 0,6-14 0,0 0 0,-1 0 0,1 0 0,0 0 0,0 0 0,1 1 0,-1-1 0,1 0 0,-1 0 0,1 0 0,0 0 0,0-1 0,1 1 0,-1 0 0,0 0 0,1-1 0,0 1 0,-1 0 0,1-1 0,0 0 0,0 1 0,1-1 0,-1 0 0,0 0 0,1 0 0,-1-1 0,1 1 0,0 0 0,0-1 0,-1 0 0,1 0 0,0 0 0,0 0 0,0 0 0,0 0 0,0-1 0,0 0 0,5 1 0,2 0 0,1-1 0,-1 0 0,1-1 0,-1 0 0,0-1 0,1 0 0,-1 0 0,0-1 0,0 0 0,-1-1 0,1 0 0,-1-1 0,15-8 0,-9 2 0,0-1 0,-1 0 0,0-1 0,-1 0 0,0-1 0,-1-1 0,13-20 0,-41 61 0,0 1 0,-16 38 0,26-51 0,0 0 0,2 1 0,0-1 0,0 1 0,1 0 0,-1 29 0,4-43 0,0 1 0,0-1 0,0 0 0,0 1 0,0-1 0,1 0 0,-1 0 0,0 1 0,1-1 0,-1 0 0,1 0 0,-1 0 0,1 1 0,0-1 0,-1 0 0,1 0 0,0 0 0,0 0 0,0 0 0,0 0 0,0 0 0,0-1 0,0 1 0,0 0 0,0 0 0,0-1 0,2 2 0,0-1 0,1-1 0,-1 1 0,1 0 0,0-1 0,-1 0 0,1 1 0,-1-1 0,1-1 0,0 1 0,3-1 0,3-1 0,0-1 0,-1 1 0,0-1 0,1-1 0,-1 0 0,-1 0 0,11-7 0,-11 4-365,0 1 0,-1-2 0,0 1 0,0-1 0,-1 0 0,0 0 0,0-1 0,-1 0 0,0 0 0,-1 0 0,0-1 0,0 1 0,2-12 0,0-3-1437,-2-1 0,-1 0 0,0 1 0,-2-32 0,-1 15-6884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3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5 3459,'0'0'18065,"-61"-5"-14733,56 5-642,2 0-1024,3 1-1122,0 2-416,5-2-128,11 4-384,-3-2-1858,4-1-2467,-1 2-2594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3.8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1 20179,'0'0'5509,"-11"1"-1339,-4 0-3715,0 2 0,0-1 0,0 2 0,-20 7 0,29-9-415,0 1-1,0 0 1,1 0 0,-1 0-1,1 1 1,-1 0-1,1 0 1,0 0 0,1 1-1,-1-1 1,1 1 0,0 0-1,0 1 1,0-1-1,-3 7 1,5-8-40,0-1 0,1 1 0,-1 0 0,1-1 0,0 1 0,0 0 0,0 0 0,0 0 0,1 0 0,0 0 0,0 0 0,0 0 0,0-1 0,0 1 0,1 0 0,1 5 0,-1-7 0,0 0 0,0 0 0,1 0 0,-1 0 0,1 0 0,-1 0 0,1 0 0,0 0 0,0-1 0,0 1 0,0-1 0,0 1 0,0-1 0,0 0 0,0 0 0,0 0 0,1 0 0,-1 0 0,0 0 0,1-1 0,-1 1 0,1-1 0,-1 0 0,1 1 0,4-1 0,5-1 0,0 0 0,0 0 0,0-1 0,0-1 0,-1 0 0,1 0 0,-1-1 0,0 0 0,0-1 0,0-1 0,0 0 0,-1 0 0,15-12 0,11-5 0,-36 23 0,0 0 0,0 0 0,1-1 0,-1 1 0,0 0 0,0 0 0,1 0 0,-1 0 0,0-1 0,1 1 0,-1 0 0,0 0 0,1 0 0,-1 0 0,0 0 0,0 0 0,1 0 0,-1 0 0,0 0 0,1 0 0,-1 0 0,0 0 0,1 0 0,-1 0 0,0 0 0,0 0 0,1 0 0,-1 1 0,0-1 0,1 0 0,-1 0 0,0 0 0,0 0 0,1 1 0,-1-1 0,0 0 0,0 0 0,1 0 0,-1 1 0,0-1 0,0 1 0,3 18 0,-11 34 0,6-39 0,2-13 0,0 1 0,-1-1 0,1 1 0,0-1 0,0 1 0,1-1 0,-1 1 0,0-1 0,0 0 0,1 1 0,-1-1 0,1 1 0,-1-1 0,1 0 0,0 1 0,-1-1 0,1 0 0,0 0 0,0 0 0,0 1 0,0-1 0,0 0 0,0 0 0,2 1 0,0 0 0,0-1 0,1 1 0,-1-1 0,0 0 0,1 0 0,-1 0 0,0-1 0,1 1 0,-1-1 0,6 0 0,4 0 0,-1-1 0,1 0 0,-1-1 0,1-1 0,15-5 0,3-5 0,48-27 0,-25 11 0,-39 23 0,-15 6 0,1 0 0,-1 0 0,1 0 0,-1 0 0,0 1 0,1-1 0,-1 0 0,1 0 0,-1 0 0,0 0 0,1 1 0,-1-1 0,1 0 0,-1 0 0,0 1 0,1-1 0,-1 0 0,0 1 0,0-1 0,1 0 0,-1 1 0,0-1 0,0 0 0,1 1 0,-1-1 0,0 1 0,0-1 0,0 0 0,0 1 0,1-1 0,-1 1 0,0-1 0,0 1 0,0-1 0,0 0 0,0 1 0,0-1 0,0 1 0,0-1 0,-1 1 0,1 0 0,-1 15 0,-2 9 0,2-23 0,0 0 0,1 1 0,-1-1 0,1 1 0,0-1 0,0 0 0,0 1 0,0-1 0,0 1 0,1-1 0,0 3 0,0-4 0,0 0 0,-1 0 0,2 0 0,-1 0 0,0 0 0,0 0 0,0 0 0,0-1 0,0 1 0,1 0 0,-1-1 0,0 1 0,1-1 0,-1 0 0,0 1 0,1-1 0,-1 0 0,0 0 0,1 0 0,-1 0 0,1 0 0,-1 0 0,0 0 0,3-1 0,5 0-316,-1 0-1,1 0 1,-1-1 0,1 0 0,8-4-1,70-35-7164,-69 31 5559,35-17-7469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2:44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164 229 18674,'0'0'10196,"-13"3"-7895,10-2-2172,-15 4 251,1 0 0,-33 15 1,46-18-366,0 0-1,0 0 1,0 0 0,1 0 0,-1 1 0,1-1 0,-1 1-1,1 0 1,0 0 0,0 0 0,0 0 0,1 1 0,-1-1-1,1 1 1,0-1 0,0 1 0,0 0 0,0 0 0,0 0-1,1 0 1,-1 6 0,2-9-15,0 1 0,0-1 0,0 1 0,1-1 0,-1 0 0,1 1 0,-1-1 0,1 0 0,-1 0 0,1 1 0,0-1 0,0 0 0,-1 0 0,1 0 0,0 0 0,0 0 0,0 0 0,0 0 0,0 0 0,1 0 0,-1-1 0,0 1 0,0 0 0,0-1 0,1 1 0,-1 0 0,0-1 0,1 0 0,-1 1 0,0-1 0,1 0 0,-1 0 0,1 0 0,-1 0 0,0 0 0,1 0 0,2 0 0,2 0 0,-1-1 0,1 1 0,0-1 0,-1 0 0,1 0 0,-1 0 0,1-1 0,8-3 0,3-7 0,0-2 0,0 0 0,-2 0 0,1-2 0,-2 1 0,16-23 0,-17 22 0,-50 101 0,35-80 0,1-1 0,-1 1 0,1 0 0,0-1 0,0 1 0,0 0 0,1 0 0,0 0 0,0 0 0,0 0 0,0 0 0,1-1 0,2 10 0,-2-12 0,1 0 0,-1 0 0,1 0 0,0 0 0,-1-1 0,1 1 0,0-1 0,0 1 0,0-1 0,0 1 0,1-1 0,-1 0 0,0 0 0,0 0 0,1 0 0,-1-1 0,1 1 0,-1-1 0,0 1 0,1-1 0,-1 0 0,1 0 0,-1 0 0,1 0 0,-1 0 0,1 0 0,-1-1 0,4 0 0,5-2 0,0 0 0,0 0 0,0-1 0,-1 0 0,0 0 0,0-1 0,0-1 0,0 0 0,-1 0 0,0-1 0,16-15 0,0-2 0,-2-1 0,34-47 0,-33 39 0,-1-2 0,-2-1 0,28-66 0,-128 214 0,74-104 0,-16 25 0,-28 60 0,45-84 0,0 1 0,1-1 0,-1 1 0,2 0 0,0 1 0,0-1 0,1 0 0,0 0 0,1 1 0,0-1 0,2 18 0,-1-25 0,1 0 0,-1 0 0,1 0 0,0 0 0,0 0 0,0 0 0,0 0 0,0-1 0,1 1 0,-1-1 0,1 0 0,-1 0 0,1 0 0,0 0 0,0 0 0,0 0 0,0-1 0,0 1 0,1-1 0,-1 0 0,0 0 0,1 0 0,-1-1 0,0 1 0,1-1 0,4 0 0,2 1 0,1 0 0,-1-1 0,1 0 0,-1-1 0,0 0 0,0 0 0,19-6 0,-19 2 0,-1 0 0,1 0 0,-1-1 0,0 0 0,0-1 0,-1 0 0,0 0 0,0 0 0,0-1 0,9-15 0,-8 11 0,0 0 0,-2-1 0,1 0 0,-2 0 0,0-1 0,0 0 0,4-18 0,-9 31 0,-1 0 0,0 0 0,1 1 0,-1-1 0,0 0 0,0 0 0,1 0 0,-1 1 0,0-1 0,0 0 0,0 0 0,0 0 0,0 1 0,0-1 0,0 0 0,0 0 0,0 0 0,0 0 0,-1 1 0,1-1 0,0 0 0,-1 0 0,1 1 0,0-1 0,-1 0 0,1 0 0,-1 1 0,1-1 0,-1 0 0,1 1 0,-2-2 0,0 2 0,1 0 0,-1 1 0,1-1 0,-1 0 0,1 0 0,-1 1 0,1-1 0,-1 1 0,1-1 0,-1 1 0,1 0 0,0-1 0,-1 1 0,-1 2 0,-48 41 0,44-36 0,0 1 0,0 0 0,1 0 0,0 1 0,0 0 0,1 0 0,1 0 0,0 1 0,0-1 0,-4 23 0,7-30 0,1 1 0,0-1 0,-1 1 0,1-1 0,1 1 0,-1-1 0,0 1 0,1-1 0,0 0 0,0 1 0,0-1 0,0 0 0,0 1 0,1-1 0,0 0 0,1 3 0,0-3 0,0-1 0,-1 1 0,1-1 0,0 0 0,0 1 0,1-2 0,-1 1 0,0 0 0,1-1 0,-1 1 0,1-1 0,-1 0 0,1 0 0,-1 0 0,1-1 0,0 1 0,0-1 0,4 0 0,37-1-2310,-15-5-6126,13-11-13137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38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0 306 5990,'0'0'10975,"1"-4"-10078,1 0-791,0 0-1,0 0 0,0 1 1,0-1-1,0 1 0,1 0 1,0-1-1,0 1 1,0 0-1,0 1 0,0-1 1,0 0-1,1 1 0,-1 0 1,1 0-1,0 0 0,0 0 1,0 1-1,0-1 1,8-1-1,17-6 373,50-8 0,-76 17-444,164-22 1552,290 1 1,-16 3 563,53-51-1233,-116 12-122,2 31 365,-335 25-880,-31-1-128,1 2-1,0 0 0,0 0 1,-1 1-1,1 1 0,14 4 1,-29-6-132,-1 0 0,1 0 0,-1 0 1,1 0-1,0 0 0,-1 1 0,1-1 1,-1 0-1,1 0 0,0 0 1,-1 0-1,1 1 0,0-1 0,-1 0 1,1 0-1,0 1 0,-1-1 0,1 0 1,0 0-1,0 1 0,-1-1 1,1 0-1,0 1 0,0-1 0,0 1 1,-1-1-1,1 0 0,0 1 0,0-1 1,0 1-1,0-1 0,0 0 0,0 1 1,0-1-1,0 1 0,0-1 1,0 0-1,0 1 0,0-1 0,0 1 1,0-1-1,0 0 0,0 1 0,1-1 1,-1 0-1,0 1 0,0-1 1,0 1-1,1-1 0,-1 0 0,0 0 1,0 1-1,1-1 0,-1 0 0,0 1 1,1-1-1,-1 0 0,0 0 0,1 1 1,-1-1-1,0 0 0,1 0 1,-1 0-1,0 0 0,1 0 0,-1 0 1,1 1-1,-1-1 0,1 0 0,-18 8-4731,5-5-5289,1-2-1926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36:58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0 229 9929,'12'1'3342,"130"15"-1439,64 5-944,678-58 975,-352 2-1162,15 13-172,1050-35 1365,1 30 558,-1352 28-2087,410-5 262,-4-48-354,-628 49-505,164-20 653,-64 16-3358,-115 7-2868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42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1 235 13933,'10'-4'1943,"26"-6"-1452,0 1 0,0 2 0,0 1 0,45-1 0,161 5 262,-131 3-704,546-34 1024,-187-31-60,273-28 2522,-707 91-3232,-27 3-1013,-24 5-2481,-6-3-1571,-8-3-3496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48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1 115 8456,'3'-2'3306,"18"-10"-2704,32 3 267,1 3 0,-1 1 0,99 6 0,-61 0 96,129 3-121,283-13 1318,-394-3-1670,770-53 2261,89 91-2299,-891-20-392,463 12 533,-467-28 46,-53 6-88,0 1 0,25-1 1,-44 21-592,-3 0-627,-1 0 0,0 0-1,-2-1 1,0 1 0,0-1 0,-2 0-1,-15 29 1,-16 15-4716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3:55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0 231 10570,'92'-26'1025,"-34"10"51,96-16-1,600-29 1153,-648 55-2037,886-10 2254,-1 53-2224,-394-11-149,878-25 562,-647-10-280,123 25-250,-2-1-16,-477-12-74,797-17 68,-924-4 16,708-21 802,832-7-747,-1814 44-151,1199-10 52,-853 13-44,268 30 10,-178-2-8,-457-28-12,1061 28 0,2-36 0,625-75 27,-1045 49 133,-1 57-2247,-491-11-2397,-99-12 234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4:05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1360 658 9737,'-119'25'172,"-265"69"1220,341-79-1266,0 2 0,1 2 0,1 1-1,1 2 1,1 2 0,-59 47 0,54-31-94,1 2-1,3 2 1,2 2-1,1 1 0,3 2 1,2 1-1,2 1 1,-34 82-1,34-60 6,3 1-1,4 2 1,3 0-1,3 2 1,-12 148-1,27-161-59,2-1 1,3 1 0,3-1-1,3 0 1,3 0-1,2-2 1,3 1-1,3-2 1,3 0-1,2-2 1,2 0-1,3-2 1,51 72-1,-45-78 32,2-1 0,2-3 0,2 0 0,3-3 0,1-2 0,2-2 0,1-1 0,3-3 0,58 31 0,-47-36 129,0-1 1,2-4-1,1-3 0,1-2 0,1-3 0,0-4 1,134 12-1,-99-21-89,0-6 0,0-3 1,142-25-1,-114 3 13,0-5 0,142-55 0,-56-2 150,-3-9 0,347-217 0,58-111 560,-435 279-619,196-201 1,-318 284-63,-2-2 1,-4-3-1,-2-3 1,70-120 0,-107 158 12,-1-2 0,-2 0 0,-1 0 0,-2-1 0,10-57 0,-17 65-9,-1 0-1,-2 0 1,-1 0-1,-1 0 1,-1 0-1,-1 1 0,-2-1 1,-11-36-1,3 29 57,-1 1-1,-1 1 0,-2 1 1,-1 0-1,-2 1 0,-1 1 1,-1 1-1,-2 1 0,-1 1 1,-48-42-1,10 18 0,-1 3 0,-3 3-1,-134-67 1,45 37-143,-3 8-1,-3 6 1,-2 8 0,-2 6-1,-2 8 1,-2 8 0,-285-17 0,354 47-30,0 4 1,0 5-1,0 4 1,2 4 0,-123 37-1,102-15-448,1 6 0,3 4 0,-202 117 1,-236 219-3940,287-175 449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56:40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8756 346 8680,'-905'-43'4648,"-59"-4"-2676,-844-31-2409,1680 73 372,-424-21-166,-93-3 19,0 32 361,399 16 100,-414 85-1,-222 132 884,382-64 495,404-133-1309,2 5 0,3 3 0,-94 65-1,152-89-279,1 2 0,1 1 1,1 1-1,1 2 0,2 0 0,1 2 0,1 1 0,-27 46 0,42-59-42,0 0 1,1 1-1,1 0 1,0 1-1,2 0 1,0 0-1,2 0 1,0 1-1,2 0 1,0-1-1,1 1 1,1 0-1,2 0 1,0-1-1,1 1 1,11 41-1,-4-35-27,2 1 0,1-1 0,1-1-1,1 0 1,1-2 0,2 1 0,0-2 0,2 0-1,31 29 1,-11-17-35,1-1 1,1-2-1,3-2 0,72 39 1,-44-36 57,1-3 0,1-3 0,2-3 0,0-4 0,1-3 0,129 12 0,493-6-8,-574-24 24,420-1 27,2065 31-311,-1349-3-16,-2-69 24,-255-37 395,-6-39 7,-328-16 69,-561 103-177,-2-4-1,-2-6 0,201-107 1,-265 123-73,0-2 1,-2-2-1,-1-1 0,-2-3 1,51-55-1,-69 66 46,-2 0-1,0-1 0,-1-1 0,-2-1 0,0 0 1,-2-1-1,-1-1 0,-1 0 0,-1 0 1,10-52-1,-15 51 12,-1-1 0,-2 1 1,-1-1-1,0 1 0,-3-1 1,0 1-1,-2 0 0,-1 0 1,-14-40-1,8 35-4,-2 2 0,-2 0-1,0 0 1,-2 2 0,-2 0 0,0 1-1,-37-38 1,9 18 3,-3 3 0,-1 2 0,-2 3 0,-2 1 0,-1 4 0,-2 1 0,-1 4 0,-75-27 0,16 15 0,-1 5 1,-2 6-1,-190-25 0,123 36-547,-342 9-1,-189 80-4604,308-4 771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0:34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8757 421 12043,'-430'-109'929,"-8"34"-513,252 45-437,-647-67 1317,-5 49-770,448 28 28,-886-19 1378,-1 36-1963,734 4 185,267 4 133,-391 56 1,479-29 271,2 7 1,-352 125-1,458-133-400,1 4 0,-140 84 1,192-103-123,2 2 1,0 1-1,2 1 1,0 1 0,1 0-1,1 2 1,1 1-1,1 0 1,1 2 0,1 0-1,-19 42 1,29-51-39,0 1-1,2 0 1,0 1 0,1-1-1,1 1 1,0 0 0,2 0 0,0 0-1,1 0 1,1 0 0,1-1-1,0 1 1,2 0 0,0 0 0,1-1-1,1 0 1,0 0 0,2-1 0,0 0-1,1 0 1,0 0 0,2-1-1,0-1 1,21 24 0,4-1-7,3 0 0,1-3 1,1-1-1,2-2 1,1-2-1,88 44 0,-31-27 3,2-5 0,135 37-1,-36-27-95,1-9 0,243 19 0,422-14 73,1181-83 188,-4-100-46,-1843 120-46,232-13 45,674-72 14,-744 33-118,-307 52 25,1-2-1,-2-2 1,-1-4-1,62-33 0,-99 46 57,-1 0 0,0-2 0,-1 1 0,0-2 0,-1 0 0,-1-1 0,0-1 0,-1 0 0,0 0 0,-1-2 0,-1 1 0,-1-2 0,0 1 0,-1-1 0,-1-1 0,-1 1 0,0-1 0,-2-1 0,0 1 0,-1-1 0,-1 0 0,-1 0 0,0 0 0,-2 0 0,-1 0 0,-3-28-1,-1 22 2,-1 1 0,0 0 0,-2 1 0,-1-1 0,-1 1-1,-1 1 1,-1 0 0,-2 1 0,0 0 0,-1 1 0,0 1-1,-2 0 1,-1 1 0,0 1 0,-38-29 0,13 15-98,-1 3 1,-2 1 0,0 2 0,-2 3-1,-1 1 1,-91-26 0,47 24-544,-1 4 0,-153-13 0,-203 17-3400,77 14-1533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6.1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16464,'5'8'912,"112"186"1607,336 542 2858,-335-558-5247,153 252-378,-264-418 66,-2-4-399,-1 0-1,0 1 0,0-1 0,4 17 1,-8-25 480,0 1 0,0-1 1,0 0-1,0 0 0,0 1 1,1-1-1,-1 0 0,-1 1 1,1-1-1,0 0 0,0 1 1,0-1-1,0 0 0,0 1 1,0-1-1,0 0 0,0 0 1,0 1-1,-1-1 1,1 0-1,0 0 0,0 1 1,0-1-1,-1 0 0,1 0 1,0 1-1,0-1 0,0 0 1,-1 0-1,1 0 0,0 0 1,-1 1-1,1-1 0,0 0 1,0 0-1,-1 0 1,1 0-1,0 0 0,-1 0 1,1 0-1,0 0 0,-1 0 1,1 0-1,0 0 0,0 0 1,-1 0-1,1 0 0,0 0 1,-1 0-1,1 0 0,0 0 1,-1 0-1,1-1 0,0 1 1,-1 0-1,-2 0-706,-24-2-4563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6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1 709 17104,'11'15'1169,"128"177"2900,-109-156-2935,1 0 0,1-2 0,56 44 1,-83-74-968,-1-1 1,1 0-1,1 0 0,-1 0 1,0 0-1,1-1 1,-1 0-1,1 0 1,0-1-1,9 2 1,-14-3-125,0 0 1,1 0-1,-1 0 0,0 0 1,0 0-1,1-1 1,-1 1-1,0 0 1,0-1-1,0 1 1,0 0-1,0-1 1,0 0-1,1 1 1,-1-1-1,0 0 1,0 1-1,-1-1 1,1 0-1,0 0 1,0 0-1,0 0 1,0 0-1,-1 0 1,1 0-1,0 0 1,-1 0-1,1 0 1,-1 0-1,0 0 1,1 0-1,-1-1 1,0 1-1,1-2 1,2-51 763,-4 41-526,-2-50 135,-4-1 1,-24-102-1,6 35-229,-18-253-5610,29 225 228,6 91-7249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7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20916,'0'0'4687,"4"14"-4196,19 55 592,3 0 0,57 106 0,-29-64-280,-46-94-636,-6-10-65,1 0 0,0 0 1,0 0-1,1-1 0,0 1 0,0-1 0,0 0 1,1 0-1,0 0 0,1 0 0,10 9 0,-15-15-94,0 0-1,0 1 1,0-1-1,0 0 1,0 0 0,0 0-1,0 0 1,0 1-1,0-1 1,0-1 0,0 1-1,0 0 1,0 0-1,0 0 1,0 0-1,0-1 1,0 1 0,0 0-1,0-1 1,0 1-1,0-1 1,0 1-1,0-1 1,0 0 0,-1 1-1,1-1 1,0 0-1,0 1 1,-1-1-1,1 0 1,-1 0 0,1 0-1,0 0 1,-1 0-1,0 1 1,1-1-1,-1 0 1,1-1 0,13-43 219,-12 40-173,7-43 129,-2 0 1,2-65 0,-3 21-84,-6 92-100,0 0 0,1 0 0,-1 0 0,0 1 0,0-1 0,0 0 0,0 0 0,1 0 0,-1 0 0,0 0 0,0 0 0,0 0 0,1 0 0,-1 0 0,0 0 0,0 1 0,1-1 0,-1 0 0,0 0 0,0 0 0,0 0 0,1-1 0,-1 1 0,0 0 0,0 0 0,0 0 0,1 0 0,-1 0 0,0 0 0,0 0 0,0 0 0,1 0 0,-1 0 0,0-1 0,0 1 0,0 0 0,0 0 0,1 0 0,-1 0 0,0 0 0,0-1 0,0 1 0,0 0 0,0 0 0,0 0 0,1-1 0,-1 1 0,0 0 0,0 0 0,0 0 0,0-1 0,0 1 0,0 0 0,0-1 0,9 20 0,28 101 0,-27-84 0,1-1 0,29 64 0,-40-98 0,0 0 0,0-1 0,0 1 0,1-1 0,-1 1 0,0-1 0,0 1 0,1-1 0,-1 1 0,0-1 0,1 1 0,-1-1 0,1 1 0,-1-1 0,0 0 0,1 1 0,-1-1 0,1 1 0,-1-1 0,1 0 0,-1 0 0,1 1 0,0-1 0,-1 0 0,1 0 0,-1 0 0,1 1 0,-1-1 0,2 0 0,7-15 0,1-34 0,-10 44 0,16-102 0,-16 106-139,-1 1 0,1 0 1,0 0-1,0-1 0,0 1 0,0 0 0,0-1 1,0 1-1,0 0 0,1-1 0,-1 1 0,0 0 1,0 0-1,0-1 0,0 1 0,0 0 0,0-1 1,0 1-1,1 0 0,-1 0 0,0-1 0,0 1 1,0 0-1,1 0 0,-1 0 0,0-1 0,0 1 1,1 0-1,-1 0 0,0 0 0,0 0 0,1-1 1,-1 1-1,0 0 0,1 0 0,-1 0 0,0 0 1,0 0-1,1 0 0,-1 0 0,0 0 0,1 0 1,-1 0-1,0 0 0,1 0 0,-1 0 0,0 0 1,0 0-1,1 0 0,-1 0 0,0 1 0,1-1 1,-1 0-1,0 0 0,0 0 0,1 0 0,-1 1 1,0-1-1,0 0 0,1 0 0,-1 0 0,0 1 1,0-1-1,3 6-7217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8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8 210 15887,'0'0'219,"-1"0"1,1 0-1,-1 1 1,1-1-1,-1 1 0,1-1 1,-1 0-1,1 1 0,0-1 1,-1 1-1,1-1 0,0 1 1,-1-1-1,1 1 1,0 0-1,0-1 0,-1 1 1,1-1-1,0 1 0,0-1 1,0 1-1,0 0 0,0-1 1,0 1-1,0-1 1,0 1-1,0 0 0,0 0 1,1 24 585,-1-20-253,1 9-192,1 0-1,1-1 1,0 1-1,0-1 1,11 23 0,-12-29-314,1 0 0,1 0 0,-1 0 0,1-1 1,0 1-1,1-1 0,0 0 0,0 0 1,0-1-1,0 1 0,13 8 0,-16-13-3,-1 0 0,1 0 1,-1 0-1,1-1 0,0 1 0,-1 0 0,1-1 0,0 1 0,-1-1 0,1 0 1,0 1-1,0-1 0,-1 0 0,1 0 0,0 0 0,0 0 0,0 0 0,-1-1 1,1 1-1,0-1 0,-1 1 0,1-1 0,0 1 0,-1-1 0,3-1 0,-1 0 43,-1-1-1,1 1 1,-1-1-1,0 1 1,0-1 0,0 0-1,0 0 1,0 0-1,-1 0 1,1 0-1,-1-1 1,1-2-1,3-10 185,-2 0 0,0 1 0,0-1-1,-1-22 1,0 19-117,-1 13-50,-1 1-1,1-1 0,-1 0 0,0 0 0,-1 0 1,1 0-1,-1 0 0,-2-8 0,0 70 331,4-48-391,0-1-1,0 1 1,0 0 0,1 0 0,0-1 0,0 0-1,6 12 1,-7-18-29,-1 0 1,1 0-1,-1 0 0,1 0 1,0 0-1,0 0 0,0 0 0,-1 0 1,1 0-1,0 0 0,0 0 0,0-1 1,0 1-1,1 0 0,-1-1 1,0 1-1,0-1 0,0 1 0,0-1 1,2 1-1,-1-1 5,0 0 0,0-1 0,-1 1 0,1-1 0,-1 1 0,1-1 1,0 0-1,-1 0 0,1 1 0,-1-1 0,1 0 0,-1 0 0,0 0 0,1-1 0,-1 1 0,0 0 0,0 0 0,0-1 1,0 1-1,1-2 0,40-62 189,-35 51-184,1 1 0,0 0 0,2 0 0,-1 1 0,1 0 0,23-21 0,-31 32-23,1-1 0,-1 1 0,0 0 0,1 0 0,-1-1 0,1 2 0,0-1 0,-1 0 0,1 0 0,0 1 0,-1 0 0,1-1 0,0 1 0,0 0 0,-1 0 0,1 0 0,0 1 0,0-1 0,-1 1 0,1 0 0,0-1 0,-1 1 0,1 0 0,-1 1 0,1-1 0,-1 0 0,0 1 0,1-1 0,-1 1 0,2 2 0,-34-61 0,26 49 0,1 2 0,0 0 0,0 0 0,1-1 0,-1 1 0,1-1 0,1 0 0,-1 1 0,1-1 0,1 0 0,-1-10 0,1 16-22,1 0 0,-1 0 0,0 0 0,1 0 0,-1 0 0,1 1 0,-1-1 0,1 0 0,-1 0 0,1 1 0,-1-1 1,1 0-1,0 1 0,0-1 0,-1 1 0,1-1 0,0 1 0,0-1 0,0 1 0,-1-1 0,1 1 0,0 0 0,0-1 0,0 1 0,0 0 0,0 0 0,1 0 0,32-2-2368,-19 1 62,14-3-6689,3-5-6325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09:44:38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2766 7783,'14'-10'8975,"6"-23"-7548,-10 16-239,119-184 5250,30-119-3614,-146 286-2413,-1 0 1,-2-1-1,-1 0 0,6-59 1,-5-144 932,-12 221-1256,-2 1 0,0-1 0,0 1 0,-2 0 0,0 0 0,-1 1 0,-10-19 0,8 16-61,3 6-27,-1 1 0,0-1 0,-1 1 0,0 1 0,0-1 0,-1 1 0,0 1 0,-18-14 0,-2 2 0,-61-31 0,70 41 0,-6-4 0,0-2 0,2 0 0,0-2 0,1 0 0,-40-44 0,54 54 0,-9-11 0,1 1 0,-18-30 0,30 42 0,1 0 0,0-1 0,1 0 0,-1 0 0,2 0 0,-1 0 0,1 0 0,0 0 0,1-1 0,0 1 0,0-10 0,2 7 0,-1 0 0,2-1 0,0 1 0,0 0 0,1 0 0,0 0 0,1 1 0,1-1 0,-1 1 0,2 0 0,-1 0 0,1 0 0,1 1 0,-1 0 0,2 0 0,-1 1 0,1 0 0,1 0 0,-1 1 0,1 0 0,0 1 0,1-1 0,0 2 0,0-1 0,0 2 0,0-1 0,1 1 0,0 1 0,0 0 0,0 0 0,0 1 0,22-1 0,-23 4 0,0 0 0,1 1 0,-1 0 0,0 0 0,0 1 0,0 0 0,0 1 0,-1 0 0,1 1 0,-1 0 0,0 0 0,13 11 0,-3 12 0,-18-26 0,0 1 0,0-1 0,1 1 0,-1-1 0,1 1 0,0-1 0,-1 0 0,1 0 0,0 0 0,0 0 0,1 0 0,2 2 0,0 0 0,0 1 0,0 0 0,-1 1 0,1-1 0,-1 1 0,0-1 0,5 13 0,11 13 0,-17-27 0,0 0 0,1 0 0,-1 0 0,1-1 0,-1 0 0,1 1 0,0-1 0,5 2 0,-8-4 0,1-1 0,0 1 0,-1-1 0,1 0 0,0 1 0,-1-1 0,1 0 0,0 0 0,-1 0 0,1 0 0,0-1 0,-1 1 0,1 0 0,0-1 0,-1 1 0,1-1 0,-1 1 0,1-1 0,-1 0 0,1 0 0,-1 0 0,1 0 0,-1 0 0,0 0 0,0 0 0,1 0 0,-1 0 0,1-2 0,-1 3 0,-1-1 0,1 1 0,-1 0 0,1 0 0,-1 0 0,1 0 0,-1 0 0,1 0 0,-1 0 0,1 0 0,0 0 0,-1 1 0,1-1 0,-1 0 0,1 0 0,-1 0 0,1 1 0,-1-1 0,0 0 0,1 1 0,-1-1 0,1 0 0,-1 1 0,1-1 0,-1 0 0,0 1 0,1-1 0,-1 1 0,0-1 0,0 1 0,1-1 0,-1 0 0,0 1 0,0-1 0,1 1 0,-1 0 0,0-1 0,0 1 0,0-1 0,0 1 0,0-1 0,0 1 0,0 0 0,7 27 0,-7-26 0,-1 0 0,1 0 0,-1 0 0,1-1 0,-1 1 0,0 0 0,0 0 0,0 0 0,0-1 0,0 1 0,0-1 0,-1 1 0,1-1 0,0 1 0,-1-1 0,1 0 0,-1 1 0,1-1 0,-4 1 0,4-1 0,-1 0 0,1 0 0,0 0 0,-1 0 0,1 1 0,0-1 0,-1 0 0,1 1 0,0-1 0,0 1 0,0-1 0,0 1 0,0 1 0,1-2 0,0 0 0,0 0 0,0 0 0,1 0 0,-1 0 0,0 0 0,1 0 0,-1 0 0,0 0 0,1 0 0,-1 0 0,1-1 0,0 1 0,-1 0 0,1 0 0,0 0 0,-1-1 0,1 1 0,0 0 0,0-1 0,0 1 0,-1-1 0,1 1 0,0-1 0,0 1 0,0-1 0,0 0 0,0 1 0,0-1 0,0 0 0,0 0 0,0 0 0,0 0 0,2 0 0,-1 1 0,0-1 0,0 1 0,-1-1 0,1 0 0,0 0 0,0 0 0,0 0 0,0 0 0,0 0 0,0 0 0,0-1 0,0 1 0,0-1 0,0 0 0,-1 1 0,3-2 0,6-8 0,-9 9 0,0 0 0,0 0 0,0 1 0,0-1 0,-1 0 0,1 0 0,0 0 0,-1 0 0,1 0 0,-1 0 0,1 0 0,-1 0 0,1 0 0,-1 0 0,0 0 0,1 0 0,-1-1 0,0 1 0,0 0 0,0 0 0,0 0 0,0 0 0,0-1 0,0 0 0,0-2 0,1 1 0,0-1 0,0 1 0,0-1 0,0 1 0,1 0 0,-1-1 0,3-2 0,6-17 0,-10 22 0,0 1 0,0-1 0,-1 0 0,1 1 0,0-1 0,-1 1 0,1-1 0,0 0 0,-1 1 0,1-1 0,-1 1 0,1-1 0,-1 1 0,1-1 0,-1 1 0,1 0 0,-1-1 0,1 1 0,-1 0 0,1-1 0,-1 1 0,-1-1 0,1 1 0,0-1 0,0 1 0,0-1 0,0 1 0,0-1 0,0 0 0,0 1 0,0-1 0,1 0 0,-1 0 0,0 0 0,0 1 0,1-1 0,-1 0 0,0 0 0,1 0 0,-1 0 0,1 0 0,-1-2 0,1 1 0,0 0 0,0-1 0,0 1 0,0 0 0,1 0 0,-1 0 0,1 0 0,-1 0 0,1 0 0,0 0 0,-1 0 0,1 0 0,0 0 0,1 0 0,-1 0 0,0 0 0,0 0 0,1 1 0,-1-1 0,1 1 0,0-1 0,-1 1 0,1 0 0,0-1 0,0 1 0,0 0 0,-1 0 0,1 0 0,3 0 0,5-2 0,-1 1 0,1 1 0,-1 0 0,1 0 0,14 1 0,25-3 0,-34-1 0,9-2 0,1-1 0,-1-1 0,0-1 0,0-1 0,21-14 0,-27 14 0,-1-1 0,-1-1 0,24-21 0,-36 28 0,0 1 0,0-1 0,0 1 0,-1-1 0,0 0 0,0-1 0,0 1 0,0 0 0,-1-1 0,0 1 0,0-1 0,-1 0 0,1 0 0,-1 0 0,-1 0 0,1-8 0,-1 10 0,-1-1 0,1 0 0,-1 1 0,-1-1 0,1 0 0,-1 1 0,1 0 0,-1-1 0,0 1 0,-1 0 0,1 0 0,-1 0 0,0 0 0,0 0 0,0 1 0,0 0 0,-8-6 0,-7-6 0,-1 1 0,-33-17 0,-7-5 0,37 20 0,1-1 0,0-1 0,1 0 0,1-2 0,-28-38 0,44 54 0,0 0 0,1-1 0,0 1 0,0-1 0,0 1 0,1-1 0,-1 0 0,1 0 0,0 1 0,0-1 0,1 0 0,0 0 0,-1 0 0,2 0 0,-1 0 0,0 0 0,3-9 0,0 7 0,0 1 0,0-1 0,0 1 0,1 0 0,0 0 0,0 0 0,0 0 0,1 1 0,0 0 0,0 0 0,6-5 0,12-7 0,0 1 0,2 2 0,0 0 0,49-19 0,78-23 0,-132 50 0,1 2 0,0 0 0,-1 1 0,1 1 0,37 2 0,-54 0 0,-1 1 0,1 0 0,0 0 0,-1 0 0,1 0 0,-1 0 0,0 1 0,1 0 0,-1-1 0,0 1 0,0 0 0,0 1 0,0-1 0,0 0 0,-1 1 0,1 0 0,-1 0 0,0-1 0,0 1 0,0 1 0,0-1 0,0 0 0,0 0 0,-1 1 0,0-1 0,0 1 0,0-1 0,0 1 0,1 5 0,1 13 0,0 0 0,-1 0 0,-2 39 0,-1-37 0,-2 50 0,1-45 0,1 0 0,3 42 0,1-63 0,0 0 0,1-1 0,0 1 0,0-1 0,0 0 0,1 0 0,0 0 0,1-1 0,-1 0 0,1 0 0,10 8 0,18 23 0,-28-30 0,-1 0 0,1 0 0,0-1 0,0 0 0,1 0 0,0 0 0,0-1 0,0 0 0,1-1 0,-1 1 0,1-1 0,0-1 0,0 0 0,1 0 0,-1 0 0,1-1 0,16 2 0,-2 1 0,-1 0 0,36 15 0,-37-12 0,0-1 0,0-1 0,25 4 0,0-4 0,-7-2 0,47 12 0,-74-13 0,0 1 0,0 0 0,0 1 0,0 1 0,-1 0 0,1 0 0,18 15 0,23 18 0,-41-32 0,0 1 0,-1 1 0,1 0 0,-2 0 0,0 1 0,0 0 0,0 1 0,-1 0 0,-1 1 0,10 17 0,-12-17 0,1 0 0,0-1 0,0 0 0,1 0 0,0-1 0,1 0 0,1 0 0,-1-1 0,1 0 0,12 7 0,-4 2 0,-1 0 0,-1 1 0,0 0 0,-2 1 0,0 1 0,14 30 0,-10-12 0,-2 0 0,-2 0 0,-2 2 0,12 62 0,-21-87 0,7 33 0,-2 0 0,2 95 0,-11-138 0,-1 0 0,-1 0 0,1 0 0,-1 0 0,0 0 0,0-1 0,-1 1 0,1-1 0,-1 0 0,-1 0 0,1 0 0,-6 4 0,-19 27 0,27-33 0,-1-1 0,1 1 0,-1 0 0,0-1 0,0 1 0,0-1 0,0 0 0,0 0 0,0 0 0,-1 0 0,1-1 0,-1 0 0,1 1 0,-6 0 0,-60 11 0,46-9 0,13-3 0,-1 0 0,1 0 0,0-1 0,0 0 0,0-1 0,0 0 0,-1-1 0,1 0 0,-14-4 0,-2-5 0,0 0 0,-25-15 0,29 14 0,-1 1 0,0 0 0,-39-10 0,43 16 0,-4-2 0,-1 2 0,0 0 0,0 2 0,-34-1 0,51 4 0,1 0 0,0 1 0,-1-1 0,1 2 0,0-1 0,0 1 0,0 0 0,0 0 0,0 0 0,0 1 0,1 0 0,-1 0 0,1 1 0,0-1 0,0 1 0,0 0 0,0 1 0,1-1 0,0 1 0,-1 0 0,2 0 0,-5 6 0,6-7 0,1 0 0,-1 0 0,0 0 0,1 0 0,0 1 0,0-1 0,0 0 0,1 1 0,-1-1 0,1 1 0,0-1 0,0 1 0,1-1 0,0 1 0,-1-1 0,1 0 0,1 1 0,-1-1 0,0 0 0,3 5 0,6 10 0,0 0 0,1 0 0,13 16 0,-1-1 0,71 139 0,-66-117 0,1-1 0,3-2 0,58 74 0,-56-90 0,-16-19 0,-1 2 0,21 29 0,-34-42 0,0 0 0,0 0 0,-1 0 0,0 0 0,0 0 0,-1 1 0,0-1 0,0 1 0,-1 0 0,1-1 0,-2 1 0,1 11 0,-2-16 0,0 0 0,0 0 0,-1-1 0,1 1 0,-1 0 0,1 0 0,-1-1 0,0 1 0,0-1 0,0 0 0,0 1 0,-1-1 0,1 0 0,0 0 0,-1 0 0,0-1 0,1 1 0,-1-1 0,-5 3 0,-59 23 0,32-19 0,-1-1 0,0-2 0,0-2 0,-70-2 0,14 0 0,51 1 0,-19 2 0,-1-3 0,1-2 0,-100-16 0,95 5 0,0 2 0,-1 2 0,0 4 0,0 3 0,-68 7 0,99-3 0,0-2 0,-1-1 0,1-2 0,0-1 0,0-2 0,0-1 0,-54-18 0,7 2 0,-141-20 0,46 7 0,176 35-91,1-1 0,-1 1 0,1 0 0,-1-1 0,1 1 1,-1 0-1,1-1 0,-1 1 0,1-1 0,0 1 0,-1 0 0,1-1 0,-1 1 0,1-1 0,0 0 0,0 1 0,-1-1 1,1 1-1,0-1 0,0 1 0,0-1 0,-1 0 0,1 1 0,0-1 0,0 1 0,0-1 0,0 0 0,0 1 0,0-1 1,0 1-1,1-1 0,-1-1 0,5-21-10436,6-2-8713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9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0 167 21524,'0'13'2563,"0"5"-1742,2 0-1,0 1 1,1-2 0,0 1 0,7 19-1,-7-30-661,-1 0 0,1-1 0,0 1 0,1-1 0,0 0 0,0 0 0,0 0 0,6 6 0,-7-9-159,0-1 1,-1 1-1,2-1 0,-1 0 0,0 0 0,0 0 0,1 0 0,-1 0 1,1-1-1,0 0 0,-1 0 0,1 0 0,0 0 0,0 0 1,-1-1-1,8 1 0,-10-1 11,1 0 1,0-1-1,0 1 1,0 0-1,0-1 1,-1 1-1,1-1 1,0 1-1,0-1 0,-1 0 1,1 0-1,0 0 1,-1 0-1,1 0 1,-1 0-1,1 0 1,-1-1-1,0 1 1,2-3-1,0 0 74,0 0 0,-1-1 1,1 1-1,-1-1 0,0 1 0,-1-1 1,3-6-1,0-12 354,-1 1 0,2-36-1,-4 39-375,1-18-30,-3 23-33,2 1 0,0-1-1,1 1 1,0-1 0,7-21 0,-9 34 0,0 1 0,0-1 0,0 1 0,0-1 0,0 1 0,1-1 0,-1 1 0,0-1 0,0 1 0,1-1 0,-1 1 0,0-1 0,0 1 0,1-1 0,-1 1 0,1-1 0,-1 1 0,0 0 0,1-1 0,-1 1 0,1 0 0,-1-1 0,1 1 0,-1 0 0,1 0 0,-1-1 0,1 1 0,-1 0 0,1 0 0,-1 0 0,1 0 0,0 0 0,-1 0 0,1 0 0,-1 0 0,1 0 0,14 17 0,5 30 0,-14-24 0,-3-12 0,0 0 0,0 0 0,1-1 0,0 1 0,1-1 0,10 16 0,-14-25 1,-1 0 0,1-1 0,0 1-1,0 0 1,-1 0 0,1 0 0,0-1 0,0 1 0,0 0-1,0-1 1,0 1 0,0-1 0,0 1 0,0-1 0,0 1 0,0-1-1,1 0 1,-1 0 0,0 0 0,0 1 0,0-1 0,0 0-1,0 0 1,1 0 0,1-1 0,-1 0 1,1 0 1,-1 0-1,0 0 1,1 0-1,-1-1 1,0 1-1,0-1 0,0 0 1,0 1-1,4-5 1,3-6-45,0 0 0,-1 0 0,8-16 0,-12 21-37,27-54-3930,-2-1-6993,-12 25-1271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9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49 187 8072,'0'0'10249,"-6"12"-5263,2-6-4486,-26 55 3816,29-57-4123,-1-1-1,1 1 1,0 0-1,0 0 1,0 0-1,0 0 0,1 0 1,-1 0-1,1 0 1,0 0-1,0 0 1,1 0-1,-1 0 1,1 0-1,0 0 1,2 5-1,-1-7-186,-1 0-1,1 0 1,0 0 0,0-1-1,0 1 1,0 0-1,0-1 1,0 0 0,0 0-1,0 0 1,1 0-1,-1 0 1,0 0 0,1 0-1,-1-1 1,1 1 0,-1-1-1,1 1 1,-1-1-1,1 0 1,-1 0 0,1 0-1,-1-1 1,1 1 0,-1-1-1,3 0 1,0 0 7,0 0 1,1 0 0,-1-1-1,0 0 1,0 0-1,0 0 1,0 0 0,-1-1-1,1 0 1,-1 0-1,6-5 1,-6 4 15,-1-1 0,1-1 0,-1 1 0,0-1 0,-1 1 0,1-1 1,-1 0-1,0 0 0,-1 0 0,0 0 0,1 0 0,-2 0 0,1 0 0,-1 0 0,0 0 0,0 0 0,-1-1 0,-1-6 1,2 10-17,-1 0 0,1 0 0,-1 0 1,0 0-1,0 0 0,0 0 0,0 0 1,-1 0-1,1 1 0,-1-1 1,1 1-1,-1-1 0,0 1 0,0-1 1,0 1-1,-1 0 0,1 0 0,0 0 1,-1 0-1,1 1 0,-1-1 1,0 1-1,1-1 0,-1 1 0,0 0 1,0 0-1,0 0 0,0 0 1,0 1-1,0-1 0,0 1 0,0 0 1,0 0-1,0 0 0,0 0 0,0 0 1,-5 2-1,9-2-26,0 0-1,0 0 1,0 0-1,-1 0 1,1 0-1,0 0 1,0 0 0,0 1-1,0-1 1,0 0-1,0 1 1,-1-1 0,1 1-1,0-1 1,0 0-1,-1 1 1,1 0-1,0-1 1,-1 1 0,1-1-1,0 1 1,-1 0-1,1 0 1,-1-1-1,1 1 1,-1 0 0,1 0-1,-1-1 1,0 1-1,1 0 1,-1 0 0,0 0-1,0 0 1,0 0-1,0 0 1,1-1-1,-1 1 1,0 0 0,-1 0-1,1 0 1,0 0-1,0 0 1,0 0-1,0 0 1,-1-1 0,1 1-1,0 0 1,-1 0-1,1 0 1,-1-1 0,1 1-1,-1 0 1,1 0-1,-1-1 1,1 1-1,-1 0 1,0-1 0,1 1-1,-1-1 1,0 1-1,0-1 1,1 1-1,-1-1 1,0 0 0,0 1-1,0-1 1,0 0-1,0 1 1,0-1-1,8-1-559,0 0 0,0 0 0,0 0 0,1-1 0,-1 0 0,-1-1 0,1 0 0,0 0 0,-1 0 0,1-1 0,-1 0 0,0 0 0,0 0 0,5-6 0,12-11-4509,38-46 0,-57 64 4410,37-49-7592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29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115 444 12332,'0'0'11125,"-9"14"-9118,1 0-1473,0-1 1,1 1-1,1 0 1,0 1-1,1-1 0,1 1 1,0 0-1,1 1 0,-2 18 1,5-28-389,0 0 1,0 0 0,0 0-1,1 0 1,0 0 0,0 0-1,1 0 1,3 10 0,-4-15-131,0 1 1,0-1-1,0 0 0,0 1 1,0-1-1,0 0 0,0 0 1,0 0-1,1 0 1,-1 0-1,0 0 0,1 0 1,-1 0-1,1 0 1,-1-1-1,1 1 0,-1-1 1,1 1-1,0-1 1,-1 1-1,1-1 0,-1 0 1,1 0-1,0 0 1,-1 0-1,1 0 0,0 0 1,-1-1-1,1 1 0,0 0 1,-1-1-1,1 1 1,-1-1-1,1 0 0,-1 1 1,1-1-1,-1 0 1,2-1-1,2-2-16,1 1 0,-1-1 0,-1 0 0,1 0 0,-1-1 0,0 1 0,0-1 0,0 0 0,0 0 0,-1-1 0,0 1 0,0-1 0,0 1 0,-1-1 0,0 0 0,2-8 0,3-13 0,-1 0 0,4-36 0,-5 8 0,-2-107 0,-5 136 0,-1 1 0,0 0 0,-2-1 0,-1 1 0,-1 1 0,-14-33 0,18 51 0,0 0 0,0 1 0,-1-1 0,1 1 0,-2 0 0,1 0 0,0 0 0,-7-5 0,9 9 0,1-1 0,0 1 0,-1 0 0,1 0 0,-1 0 0,0 1 0,1-1 0,-1 0 0,0 0 0,1 1 0,-1-1 0,0 1 0,0 0 0,0 0 0,1-1 0,-1 1 0,0 0 0,0 0 0,0 1 0,1-1 0,-1 0 0,0 0 0,0 1 0,1-1 0,-1 1 0,0 0 0,0 0 0,1-1 0,-1 1 0,1 0 0,-1 0 0,1 0 0,-1 1 0,-1 1 0,-4 5 0,1 0 0,0 1 0,0 0 0,1 0 0,0 1 0,1-1 0,0 1 0,0 0 0,1 0 0,-3 20 0,2-12 0,1 0 0,2 0 0,0 0 0,0 1 0,4 29 0,-2-45 0,0 0 0,-1-1 0,1 1 0,0 0 0,1 0 0,-1-1 0,0 1 0,1 0 0,-1-1 0,1 0 0,0 1 0,0-1 0,0 0 0,0 0 0,0 0 0,0 0 0,1 0 0,-1-1 0,1 1 0,-1-1 0,1 1 0,0-1 0,-1 0 0,1 0 0,0 0 0,4 0 0,9 3 0,-1-2 0,1 0 0,29-2 0,-14 1 0,-19-1-272,1 2 0,-1-1 0,1 1 0,-1 1 0,0 0 0,13 6 0,-20-7-42,0 0 0,0 1 0,0 0 1,0 0-1,-1 1 0,1-1 1,-1 1-1,0 0 0,0 0 0,0 0 1,0 1-1,-1-1 0,0 1 1,0 0-1,3 7 0,1 3-7464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1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1081 11883,'0'0'7303,"-3"-10"-3182,-7-22-1044,6 22-683,9 29-1619,0-2-755,0 1-1,2-1 1,0 0 0,1-1-1,1 0 1,0 0-1,1-1 1,21 24-1,-30-38-18,0 0 0,0 1 0,0-1 0,0 0 0,0 0-1,0 0 1,0 0 0,1 0 0,-1 0 0,0-1 0,1 1-1,-1 0 1,1-1 0,-1 1 0,1-1 0,-1 1 0,1-1-1,-1 0 1,1 0 0,-1 1 0,1-1 0,-1 0 0,1 0-1,0-1 1,-1 1 0,1 0 0,-1 0 0,1-1-1,-1 1 1,1-1 0,-1 0 0,1 1 0,-1-1 0,0 0-1,1 0 1,-1 0 0,0 1 0,0-1 0,0-1 0,1 1-1,-1 0 1,0 0 0,0 0 0,-1-1 0,3-1 0,2-7 110,0 1 0,0-1 0,-1 0 0,0 0 0,3-14 0,1-7 181,-1 0-1,-1-1 1,-2 1 0,-1-1-1,-1 0 1,-2 0-1,-7-54 1,3 71-292,1 24 0,1 28 0,4-19 0,0 0 0,1 0 0,1-1 0,1 0 0,0 1 0,2-1 0,-1-1 0,2 1 0,0-2 0,1 1 0,18 23 0,-25-36 0,1-1 0,0 1 0,-1 0 0,1-1 0,0 1 0,0-1 0,0 0 0,0 0 0,1 0 0,-1-1 0,1 1 0,-1-1 0,5 2 0,-5-3 0,-1 0 0,0 0 0,1 0 0,-1 0 0,0 0 0,1 0 0,-1 0 0,0-1 0,1 1 0,-1-1 0,0 0 0,1 0 0,-1 0 0,0 0 0,0 0 0,3-2 0,0-1 0,-1 0 0,1-1 0,-1 0 0,0 0 0,0 0 0,0 0 0,-1-1 0,0 1 0,0-1 0,0 0 0,0 0 0,-1 0 0,0 0 0,1-7 0,1-6 0,-1-1 0,-1 1 0,-1-1 0,0 0 0,-4-31 0,2 41 0,0-1 0,-1 1 0,-1 0 0,1 0 0,-2 0 0,1 0 0,-1 0 0,-1 1 0,0 0 0,0 0 0,-1 0 0,-8-10 0,6 15 0,7 14 0,8 16 0,-5-20 0,1 0 0,0-1 0,0 1 0,1-1 0,-1 0 0,1 0 0,0 0 0,1 0 0,-1 0 0,1-1 0,0 0 0,0 0 0,0-1 0,0 1 0,9 3 0,-10-6 0,-1 1 0,1-1 0,-1-1 0,1 1 0,0 0 0,0-1 0,-1 0 0,1 0 0,0 0 0,-1 0 0,1 0 0,0-1 0,0 0 0,-1 1 0,1-2 0,-1 1 0,1 0 0,-1-1 0,1 1 0,-1-1 0,0 0 0,0 0 0,0 0 0,0-1 0,0 1 0,-1-1 0,5-4 0,4-6 0,-1 0 0,0-1 0,0 0 0,-2-1 0,0 0 0,0-1 0,-2 1 0,6-19 0,-8 21 0,-1 0 0,0 0 0,0 0 0,-2-1 0,0 1 0,0-1 0,-1 0 0,-1 1 0,0-1 0,-5-23 0,4 33 0,1 0 0,-1 0 0,0 1 0,0-1 0,0 0 0,0 1 0,0-1 0,-1 1 0,0 0 0,1 0 0,-1 0 0,0 0 0,-1 1 0,1-1 0,0 1 0,-1 0 0,0 0 0,1 0 0,-8-3 0,9 4 0,-1 1 0,1-1 0,0 1 0,-1-1 0,1 1 0,-1 0 0,1 0 0,0 0 0,-1 0 0,1 1 0,-1-1 0,1 0 0,0 1 0,-1 0 0,1-1 0,0 1 0,0 0 0,0 0 0,-1 1 0,1-1 0,0 0 0,0 1 0,1-1 0,-1 1 0,0-1 0,0 1 0,1 0 0,-1 0 0,1 0 0,0 0 0,-1 0 0,1 0 0,0 0 0,-1 5 0,-3 7 0,0 1 0,1 0 0,1 0 0,0 1 0,2-1 0,-1 27 0,2-33 0,0-1 0,0 0 0,1 1 0,0-1 0,0 0 0,1 0 0,0 0 0,1 0 0,0 0 0,0-1 0,1 1 0,-1-1 0,2 0 0,5 8 0,-8-12 0,1-1 0,-1 1 0,1 0 0,0-1 0,0 0 0,0 0 0,1 0 0,-1 0 0,0 0 0,1 0 0,-1-1 0,1 0 0,0 0 0,-1 0 0,1 0 0,0 0 0,-1-1 0,1 0 0,0 1 0,5-2 0,-3 0 0,0 0 0,-1-1 0,1 0 0,0 0 0,-1-1 0,1 0 0,-1 1 0,0-2 0,0 1 0,0-1 0,7-6 0,2-4 0,0 0 0,-2-2 0,0 1 0,0-1 0,-2-1 0,16-30 0,-18 26 0,-1 1 0,7-32 0,-5 17 0,0 86 0,-8-43 0,11 61 0,-12-66 0,1 0 0,0 0 0,-1-1 0,1 1 0,1 0 0,-1-1 0,0 1 0,1-1 0,-1 1 0,1-1 0,0 1 0,-1-1 0,1 0 0,0 0 0,1 0 0,-1 0 0,0-1 0,0 1 0,1 0 0,3 1 0,-4-3 0,0 0 0,0 0 0,0 0 0,0 0 0,0-1 0,0 1 0,0 0 0,0-1 0,-1 0 0,1 1 0,0-1 0,0 0 0,-1 0 0,1 0 0,0 0 0,-1 0 0,1 0 0,-1-1 0,1 1 0,-1 0 0,0-1 0,0 1 0,0-1 0,0 0 0,0 1 0,1-3 0,28-53 0,-25 47 0,18-46 0,30-117 0,-41 130 0,-2 21 0,-10 22 0,0 0 0,0 0 0,1 0 0,-1 0 0,0 0 0,0 0 0,1 0 0,-1 0 0,0 0 0,0 0 0,1 0 0,-1 0 0,0 0 0,0 0 0,1 0 0,-1 0 0,0 1 0,0-1 0,1 0 0,-1 0 0,0 0 0,0 0 0,1 0 0,-1 1 0,0-1 0,0 0 0,0 0 0,0 0 0,1 1 0,-1-1 0,0 0 0,0 0 0,0 0 0,0 1 0,0-1 0,0 0 0,1 0 0,-1 1 0,0-1 0,0 1 0,11 41 0,-8-30 0,3 16 0,2 0 0,1-1 0,16 37 0,-24-63 0,-1 1 0,1 0 0,0-1 0,-1 1 0,1-1 0,0 1 0,0-1 0,0 1 0,1-1 0,-1 0 0,0 0 0,0 1 0,1-1 0,-1 0 0,0 0 0,1 0 0,-1 0 0,1-1 0,0 1 0,-1 0 0,1-1 0,3 2 0,-4-3 0,1 1 0,0 0 0,-1-1 0,1 0 0,0 1 0,-1-1 0,1 0 0,-1 1 0,1-1 0,-1 0 0,1 0 0,-1 0 0,0-1 0,1 1 0,-1 0 0,0 0 0,0-1 0,1-1 0,5-7 0,0-1 0,-2 0 0,1 0 0,7-22 0,-2-12 0,-1-1 0,-3 1 0,-1-1 0,-3-1 0,-2-54 0,19 200 0,-15-78 0,-1-5 0,-2-2 0,1 0 0,1 0 0,0 0 0,1-1 0,0 1 0,1-1 0,1-1 0,14 22 0,-20-33 0,0 1 0,0-1 0,1 1 0,-1-1 0,1 1 0,-1-1 0,1 0 0,-1 0 0,1 0 0,0 0 0,0 0 0,0 0 0,-1 0 0,1-1 0,0 1 0,0-1 0,0 1 0,0-1 0,0 0 0,0 0 0,0 0 0,0 0 0,0 0 0,0 0 0,0 0 0,0-1 0,0 1 0,0-1 0,0 1 0,0-1 0,-1 0 0,1 0 0,0 0 0,2-2 0,0 0 0,-1 0 0,1 0 0,-1 0 0,0 0 0,0-1 0,-1 0 0,1 1 0,-1-1 0,1 0 0,-1 0 0,-1-1 0,1 1 0,0 0 0,0-6 0,0-1-375,0 0 0,-1-1 0,0 1 1,-1-1-1,-1 1 0,-2-21 0,-1 15-965,0 0-1,-1 1 1,-1 0 0,0 0 0,-1 0-1,-16-26 1,-12-10-7890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1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71 10346,'-15'-11'6886,"3"4"-2401,3 2 447,2 1-1505,5-1-928,2 1-2307,0 0-192,0-2 0,4-1 0,8 1 0,0 0-4004,2 2-3299,1 3-5701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2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1 273 16464,'0'0'4559,"3"10"-700,3 7-3162,2 1-1,0-1 1,1-1-1,0 1 1,1-2-1,22 27 0,92 84 2314,-99-102-3010,-2 2 0,0 0 0,-2 2 0,-1 0 0,-1 1 0,-2 1 0,-1 1 0,-1 0 0,-1 1 0,17 63 0,-31-93 0,1 0 0,0-1 0,-1 1 0,1 0 0,-1 0 0,0-1 0,0 1 0,1 0 0,-1 0 0,0 0 0,0-1 0,-1 1 0,1 0 0,0 0 0,-1 0 0,1-1 0,-1 1 0,1 0 0,-1-1 0,0 1 0,0 0 0,1-1 0,-1 1 0,0-1 0,-1 1 0,1-1 0,0 0 0,0 1 0,-1-1 0,-1 1 0,0-1 0,0 0 0,-1 0 0,1 0 0,-1-1 0,1 0 0,-1 0 0,1 0 0,0 0 0,-1 0 0,1 0 0,-1-1 0,1 0 0,0 0 0,-1 0 0,-5-2 0,4 1 0,1 0 0,-1 0 0,0 0 0,1 0 0,-1-1 0,1 0 0,-1 0 0,1 0 0,0 0 0,1-1 0,-1 1 0,0-1 0,1 0 0,0 0 0,0 0 0,0-1 0,1 1 0,-1-1 0,1 0 0,0 1 0,0-1 0,1 0 0,0 0 0,-1 0 0,2 0 0,-1 0 0,0-1 0,1 1 0,0 0 0,1-7 0,3-13 0,0 0 0,2 1 0,1 0 0,1 0 0,11-24 0,-5 13 0,8-26 0,-3 0 0,18-99 0,-33 134 0,0 0 0,-2-1 0,-1 1 0,-2 0 0,0-1 0,-2 1 0,0 0 0,-15-51 0,16 73 0,-17-42 0,18 44 0,0 0 0,0 1 0,0-1 0,0 0 0,-1 0 0,1 1 0,-1-1 0,1 1 0,-1-1 0,0 1 0,1 0 0,-1 0 0,0 0 0,0 0 0,0 0 0,0 0 0,0 0 0,0 0 0,-3 0 0,4 1 0,0 0 0,-1 1 0,1-1 0,0 1 0,0-1 0,-1 1 0,1-1 0,0 1 0,0-1 0,0 1 0,0 0 0,0 0 0,0 0 0,0 0 0,0-1 0,0 1 0,0 0 0,1 1 0,-1-1 0,0 0 0,1 0 0,-1 0 0,0 0 0,1 0 0,0 1 0,-1-1 0,1 0 0,0 0 0,-1 3 0,-8 46 0,8-41 0,-4 29 0,1 0 0,2 56 0,2-85 0,0 0 0,1 0 0,0 0 0,1 0 0,0 0 0,0 0 0,1-1 0,0 1 0,0-1 0,1 1 0,0-1 0,0-1 0,1 1 0,0-1 0,1 1 0,10 9 0,-13-14 9,0-1 0,0 1 1,0-1-1,1 0 0,-1 0 0,1 0 1,-1-1-1,1 1 0,0-1 0,0 0 1,-1 0-1,1 0 0,0-1 0,0 1 1,0-1-1,0 0 0,0 0 0,0 0 0,0-1 1,0 0-1,0 1 0,0-1 0,-1 0 1,1-1-1,0 1 0,-1-1 0,1 1 1,-1-1-1,1 0 0,-1-1 0,0 1 0,0-1 1,0 1-1,0-1 0,0 0 0,3-4 1,2-2-166,0-1 1,-1-1 0,1 1-1,-2-1 1,0 0 0,0-1 0,-1 1-1,0-1 1,-1 0 0,3-15-1,0-25-6677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2.4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16560,'0'0'7142,"61"18"-6597,-26 3 896,4 7-704,5 6-160,-3-1-289,1 2-224,-2 0-897,-7-4-1857,-7-5-2371,-15-3-3587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2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24 534 16752,'-4'-12'2311,"0"0"-1818,0 0-1,1 0 0,0 0 0,1-1 0,0 1 0,1-1 0,1 0 0,0 1 1,0-1-1,1 1 0,1-1 0,0 1 0,1-1 0,1 1 0,6-17 0,7-6-182,2 0-1,43-58 1,-50 77-313,1 1-1,0 0 1,1 1 0,1 1 0,0 0-1,1 1 1,26-16 0,-38 26-17,0-1-1,-1 1 1,1 0 0,0 1 0,1-1 0,-1 1 0,0 0 0,0 0 0,1 0-1,-1 0 1,1 1 0,-1 0 0,0 0 0,1 0 0,-1 0 0,1 1 0,-1 0-1,0 0 1,6 2 0,-6-1 36,-1 0 0,1 1 1,-1-1-1,0 1 0,0 0 0,0 0 0,0 1 0,0-1 0,-1 0 0,1 1 1,-1 0-1,0-1 0,0 1 0,0 0 0,-1 0 0,1 0 0,-1 0 0,0 1 0,1 6 1,3 22 438,0 0 0,-3 0 0,0 1 0,-2-1 1,-2 1-1,-1-1 0,-1 0 0,-2 0 1,-2 0-1,-21 60 0,34-103-453,1 0 1,0 1-1,0 0 0,1 0 1,0 1-1,1-1 0,0 2 1,0-1-1,0 1 0,1 0 1,19-10-1,-12 7-22,0 2 0,0 0 0,1 1 0,0 0 0,0 2 0,32-7 0,-41 11-43,1-1 1,0 1 0,0 1-1,0 0 1,0 0-1,0 1 1,0 0 0,0 1-1,0-1 1,0 2-1,-1-1 1,14 7 0,-18-6 95,1 0 1,-1 0-1,1 1 1,-1-1-1,0 1 1,0 0-1,-1 0 0,1 1 1,-1-1-1,0 1 1,0 0-1,-1-1 1,1 1-1,-1 0 1,0 1-1,0-1 1,-1 0-1,0 1 1,0-1-1,0 0 1,0 10-1,0 4-16,-1 0 0,0 0 0,-2 0 0,0-1-1,-2 1 1,1 0 0,-2-1 0,-1 0 0,0 0 0,-15 28 0,17-36-17,-2-1 0,1 1 0,-1-1 0,0 0 0,-1-1 0,0 1 0,-1-1 0,0-1 0,0 1 0,0-1 0,-1-1 0,0 0 1,0 0-1,-1 0 0,1-1 0,-1-1 0,-1 0 0,1 0 0,-18 3 0,25-6-6,-1 0 0,1-1 0,-1 1 1,1-1-1,0 0 0,-1 0 0,1 0 0,0 0 0,-1-1 0,1 0 0,0 1 1,-1-1-1,1 0 0,0 0 0,0-1 0,0 1 0,0-1 0,0 0 0,0 1 1,0-1-1,1-1 0,-1 1 0,1 0 0,-1-1 0,1 1 0,0-1 0,0 1 1,0-1-1,0 0 0,0 0 0,1 0 0,-1 0 0,1 0 0,0-1 0,0 1 1,0 0-1,1 0 0,-1-1 0,1 1 0,-1 0 0,1-1 0,0 1 0,1-1 1,-1 1-1,0 0 0,1-1 0,0 1 0,0 0 0,2-6 0,6-13-1694,2 1 0,1-1-1,0 2 1,1 0 0,2 0 0,29-31-1,-16 17-2294,18-21-5182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3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0 213 5605,'0'0'23078,"8"11"-22005,28 33-155,-34-42-887,0 0 0,0 1 0,0-1 0,0 0 0,0 0 0,0 0 0,0 0 0,1-1 0,-1 1 0,1-1 0,-1 1 0,1-1 0,0 0 0,0 0 0,-1 0 0,1 0 0,0-1 0,0 1 0,0-1 0,0 1 0,0-1 0,0 0 0,0 0 0,0-1 0,0 1 0,0-1 0,0 1 0,-1-1 0,1 0 0,0 0 0,0 0 0,-1 0 0,1-1 0,0 1 0,-1-1 0,0 1 0,1-1 0,-1 0 0,0 0 0,3-3 0,4-5 86,1-1 1,-1 0-1,-1-1 1,0 0-1,-1-1 1,7-15-1,53-122-117,-66 148-103,-1 1-1,1-1 1,0 1-1,-1-1 1,1 1 0,0 0-1,0-1 1,0 1-1,0 0 1,0 0 0,0 0-1,0-1 1,1 1 0,-1 0-1,0 1 1,1-1-1,-1 0 1,0 0 0,1 1-1,-1-1 1,1 0-1,-1 1 1,1 0 0,0-1-1,-1 1 1,1 0-1,-1 0 1,1 0 0,-1 0-1,3 0 1,2 2-871,0 0-1,1 0 1,-1 1 0,0-1-1,-1 1 1,9 6 0,-10-6 405,0 0 0,1 0 1,-1-1-1,1 1 0,0-1 0,0 0 0,0-1 1,0 1-1,0-1 0,0 0 0,0 0 1,6 0-1,11-5-4914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25T10:01:33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24 429 9001,'0'0'10810,"-5"10"-10036,1 1-481,1-1 1,0 1-1,0 0 1,1-1-1,1 1 1,0 0-1,0 16 0,0-23-142,1 0-1,0-1 0,0 1 0,1 0 0,-1 0 0,1-1 0,-1 1 0,1-1 0,0 1 0,1-1 0,-1 1 0,1-1 0,-1 0 0,1 1 0,0-1 0,0 0 0,0 0 0,1 0 0,-1-1 0,1 1 0,0 0 0,-1-1 0,1 0 0,0 0 0,0 0 0,1 0 0,-1 0 0,0 0 0,1-1 0,4 2 0,-6-3-89,1 0 0,-1 0 0,0 0 0,1-1 0,-1 1 0,0 0-1,1-1 1,-1 0 0,0 0 0,0 0 0,0 0 0,0 0 0,0 0 0,0 0-1,0 0 1,0-1 0,0 1 0,0-1 0,-1 0 0,1 1 0,-1-1-1,1 0 1,-1 0 0,0 0 0,1 0 0,-1 0 0,0 0 0,1-4-1,5-9 357,-1-1-1,8-29 0,-11 37-253,7-33 60,-2-1 0,-1 0 0,-2 0 0,-2 0 0,-2-1 0,-2 1 0,-1 0 0,-9-45 0,9 78-223,1 3 0,0 0 0,0 0 0,-1 0 0,0 0 0,0 1 0,-4-7 0,4 65 0,9-16 0,1-1 0,25 67 0,-25-82 0,1 0 0,1-1 0,1-1 0,0 0 0,2 0 0,18 21 0,-29-38 0,0 1 0,1 0 0,-1-1 0,1 1 0,0-1 0,0 0 0,0 0 0,0 0 0,0 0 0,0 0 0,0-1 0,1 1 0,-1-1 0,1 0 0,-1 0 0,1 0 0,-1-1 0,1 1 0,-1-1 0,1 0 0,0 0 0,5-1 0,-6 0 0,1 0 0,0-1 0,0 0 0,0 0 0,-1 0 0,1 0 0,-1-1 0,0 0 0,0 1 0,1-1 0,-2 0 0,1 0 0,0-1 0,-1 1 0,1 0 0,-1-1 0,0 0 0,0 1 0,1-6 0,6-13 0,-2-1 0,0 1 0,-2-2 0,0 1 0,-2-1 0,0 1 0,-2-1 0,0 0 0,-2 0 0,-1 0 0,0 1 0,-9-33 0,11 56 0,-12-32 0,12 31 0,0 0 0,-1 1 0,1-1 0,0 0 0,0 0 0,-1 0 0,1 1 0,-1-1 0,1 0 0,-1 0 0,1 1 0,-1-1 0,1 0 0,-1 1 0,1-1 0,-1 1 0,0-1 0,1 1 0,-1-1 0,0 1 0,0-1 0,1 1 0,-1 0 0,0 0 0,0-1 0,0 1 0,1 0 0,-1 0 0,0 0 0,0 0 0,0-1 0,-1 2 0,1 0 0,0 0 0,0 0 0,0 0 0,0 1 0,0-1 0,1 0 0,-1 1 0,1-1 0,-1 1 0,1-1 0,-1 1 0,1-1 0,0 1 0,-1-1 0,1 1 0,0-1 0,0 4 0,1 36 0,0-30 0,-1 3 0,2-1 0,-1 0 0,2 1 0,0-1 0,0 0 0,2-1 0,-1 1 0,1-1 0,10 17 0,-13-25 0,1-1 0,-1 1 0,1 0 0,0-1 0,0 0 0,0 1 0,0-1 0,1 0 0,-1-1 0,1 1 0,0-1 0,0 1 0,7 2 0,-8-4 0,1-1 0,-1 1 0,1-1 0,0 1 0,-1-1 0,1 0 0,-1-1 0,1 1 0,-1 0 0,1-1 0,-1 0 0,1 0 0,-1 0 0,1 0 0,-1-1 0,0 1 0,0-1 0,0 0 0,6-4 0,-2 1-346,-1-1-1,1 1 1,-1-1-1,0-1 1,0 1 0,5-9-1,-3 4-805,-1-1-1,-1 0 1,0-1-1,-1 1 1,0-1-1,-1 0 1,0-1-1,-1 1 1,0-1-1,0-18 1,-2-23-5463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8DB8-530C-4269-8329-B8EA10861C27}" type="datetimeFigureOut">
              <a:rPr lang="de-DE" smtClean="0"/>
              <a:t>25.03.2026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571D5-6680-4734-923E-3B58AF67DB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83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3BC38-0E54-4E83-9C64-1B0FE8E89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C9CF90-778D-4430-989D-B06B207AD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D90CBE-81D9-4643-A1AE-B86217AC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4D1A4-8FFF-4BFB-90C9-FC24F5E6DCA6}" type="datetime1">
              <a:rPr lang="de-DE" smtClean="0"/>
              <a:t>25.03.2026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430AE-4C6A-4F3A-BF2A-58629ABF7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8FF889-B734-4B7E-8C08-21F1DFE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67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5FA87-5309-445C-9DF0-8120FB89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5B6BD61-2396-495A-BFAA-9C771E69D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1E7EB-A39D-416C-A164-E12DC448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224E-D163-457A-82D1-D92A750C1CC3}" type="datetime1">
              <a:rPr lang="de-DE" smtClean="0"/>
              <a:t>25.03.2026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05BF50-DB73-4D9C-A233-232EF43F2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8847C-98C6-4E04-B0E3-25C67DADE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832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9DF09E4-1D7F-4436-BB2D-7BBA2DFAA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FB841EE-956E-461C-A772-D99AEC8E2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F7EA14-14D1-4580-B7B3-29A6990D5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7B4B2-FA34-4BF0-B75E-975C258D12B6}" type="datetime1">
              <a:rPr lang="de-DE" smtClean="0"/>
              <a:t>25.03.2026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8F3D65-3CE9-43EF-BC85-7C75F436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32D8BE-F679-4B2A-88DB-2FF5CF79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6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5057A8-F611-4FAA-B2BA-81B3F30C3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70FC1B-9290-445A-A5BA-7821E22B5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A07C6F-E1A4-42EA-8DA9-D15F0C56B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0476A-BEE6-49D0-91FF-E09CB16D9188}" type="datetime1">
              <a:rPr lang="de-DE" smtClean="0"/>
              <a:t>25.03.2026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EC9CDB-7938-478F-8860-68E65DC3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43BFFA-0090-4167-924A-A28E136B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494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5E69AB-0989-4918-8829-5B0AD31CE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C99E048-9AC8-4172-A009-61338CF2D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99301D-3635-494B-B445-07057B4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F584-F1B5-4C5C-802A-C88B9ABFDAC1}" type="datetime1">
              <a:rPr lang="de-DE" smtClean="0"/>
              <a:t>25.03.2026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B211C6-2A75-4A02-B91E-AF4317E2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7F28D0-1ACA-4356-ABE5-F6326394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052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1A188-A70B-4B7E-BCBE-00830D5D4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A53C92-5708-4369-8C8B-E13D65EC9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CEEE671-CCEF-4F19-BC77-7AB2D9DD8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CBA611-0CEB-4900-BB6B-BFD24572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7E3F-C99D-4F7A-B9BF-3D4AD8B01801}" type="datetime1">
              <a:rPr lang="de-DE" smtClean="0"/>
              <a:t>25.03.2026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E67985-3E25-4FF3-8259-412544912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D3AE17-1B1A-441A-ADAB-EA753EFA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6D44B-ECB2-494B-B8DD-1ECD56F8D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788603-C259-4996-B635-C72A6C532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5EE397-1447-4365-8C4D-5FF9A09D7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5F77450-0CED-4F63-AFF7-A0A89B354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992E2A0-8BDB-4F76-9EFD-16D48B207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46F1C1-333C-4E5A-8A21-0E00CC52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BC1-A306-442D-9E8E-CCD47A24BC39}" type="datetime1">
              <a:rPr lang="de-DE" smtClean="0"/>
              <a:t>25.03.2026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140476-F72C-43CA-B524-0F82D8BB9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74420F6-8C8B-4711-AE1B-287E0016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27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29DFFF-4E57-4515-ACFA-89CD362EC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AE44362-E8E0-474C-90E4-0F4FEE906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E0AF1-C575-4C63-B2E4-2F9A4D8AF6FD}" type="datetime1">
              <a:rPr lang="de-DE" smtClean="0"/>
              <a:t>25.03.2026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DB84C6F-AD33-4F88-A79E-033B17A4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A6BF78-29DB-4B06-A37A-C12BFB3A2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48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B09D0F-C34E-4F2E-A969-A4A7F8B9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CFDE-4171-468A-8ECB-9DD48FB7C024}" type="datetime1">
              <a:rPr lang="de-DE" smtClean="0"/>
              <a:t>25.03.2026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7DA608D-A34D-41DE-A4B0-ED9CBA5D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BC1171-87BC-4E9C-9CA5-040C0BF2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6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E8FB-302A-47F7-8EF6-814F266C2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1ED2AE-63C2-4A88-8E72-1C8A8ADFB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2D1504-586F-4EEF-B44E-8DCF11D09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8C045F-E74E-4EB9-A608-C48C206C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3E57-014D-4E4B-B56F-66D884F50570}" type="datetime1">
              <a:rPr lang="de-DE" smtClean="0"/>
              <a:t>25.03.2026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F301431-C3F5-4240-8C69-5B2793FF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11E00E-D6B7-4E10-9B25-9B938B79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736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486D5B-B035-4C6E-B32C-E5BB0DB60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3C39EE-6645-4E2B-8C44-42420026A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FD9577-3F00-433F-A5B5-D5EDE2FFD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6D8129-7F67-461A-ABC5-A539B51B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44EC-1717-4AC2-9F9C-14F02B911630}" type="datetime1">
              <a:rPr lang="de-DE" smtClean="0"/>
              <a:t>25.03.2026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2C1295-848A-4E26-9974-D57A161E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616B5E-694A-44C5-8863-49AC0D6C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9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B59945B-5C60-4625-AD95-0F99A2DB9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D677A7-E942-4AD7-8973-E54D531E9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964EDA-3920-4803-A501-3B8BD18C1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3248A-B1E1-44F8-AED8-AFF90FB38D03}" type="datetime1">
              <a:rPr lang="de-DE" smtClean="0"/>
              <a:t>25.03.2026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6B5C8-851E-463F-BE62-78864A5EA3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5A3770-135E-4C5B-87D8-C7193A65D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63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customXml" Target="../ink/ink6.xml"/><Relationship Id="rId17" Type="http://schemas.openxmlformats.org/officeDocument/2006/relationships/image" Target="../media/image8.png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4.png"/><Relationship Id="rId14" Type="http://schemas.openxmlformats.org/officeDocument/2006/relationships/customXml" Target="../ink/ink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3.png"/><Relationship Id="rId2" Type="http://schemas.openxmlformats.org/officeDocument/2006/relationships/image" Target="../media/image36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customXml" Target="../ink/ink21.xml"/><Relationship Id="rId117" Type="http://schemas.openxmlformats.org/officeDocument/2006/relationships/customXml" Target="../ink/ink67.xml"/><Relationship Id="rId21" Type="http://schemas.openxmlformats.org/officeDocument/2006/relationships/image" Target="../media/image18.png"/><Relationship Id="rId42" Type="http://schemas.openxmlformats.org/officeDocument/2006/relationships/customXml" Target="../ink/ink29.xml"/><Relationship Id="rId47" Type="http://schemas.openxmlformats.org/officeDocument/2006/relationships/image" Target="../media/image31.png"/><Relationship Id="rId63" Type="http://schemas.openxmlformats.org/officeDocument/2006/relationships/image" Target="../media/image39.png"/><Relationship Id="rId68" Type="http://schemas.openxmlformats.org/officeDocument/2006/relationships/customXml" Target="../ink/ink42.xml"/><Relationship Id="rId84" Type="http://schemas.openxmlformats.org/officeDocument/2006/relationships/customXml" Target="../ink/ink50.xml"/><Relationship Id="rId89" Type="http://schemas.openxmlformats.org/officeDocument/2006/relationships/customXml" Target="../ink/ink53.xml"/><Relationship Id="rId112" Type="http://schemas.openxmlformats.org/officeDocument/2006/relationships/image" Target="../media/image63.png"/><Relationship Id="rId16" Type="http://schemas.openxmlformats.org/officeDocument/2006/relationships/customXml" Target="../ink/ink16.xml"/><Relationship Id="rId107" Type="http://schemas.openxmlformats.org/officeDocument/2006/relationships/customXml" Target="../ink/ink62.xml"/><Relationship Id="rId11" Type="http://schemas.openxmlformats.org/officeDocument/2006/relationships/image" Target="../media/image13.png"/><Relationship Id="rId32" Type="http://schemas.openxmlformats.org/officeDocument/2006/relationships/customXml" Target="../ink/ink24.xml"/><Relationship Id="rId37" Type="http://schemas.openxmlformats.org/officeDocument/2006/relationships/image" Target="../media/image26.png"/><Relationship Id="rId53" Type="http://schemas.openxmlformats.org/officeDocument/2006/relationships/image" Target="../media/image34.png"/><Relationship Id="rId58" Type="http://schemas.openxmlformats.org/officeDocument/2006/relationships/customXml" Target="../ink/ink37.xml"/><Relationship Id="rId74" Type="http://schemas.openxmlformats.org/officeDocument/2006/relationships/customXml" Target="../ink/ink45.xml"/><Relationship Id="rId79" Type="http://schemas.openxmlformats.org/officeDocument/2006/relationships/image" Target="../media/image47.png"/><Relationship Id="rId102" Type="http://schemas.openxmlformats.org/officeDocument/2006/relationships/image" Target="../media/image58.png"/><Relationship Id="rId5" Type="http://schemas.openxmlformats.org/officeDocument/2006/relationships/image" Target="../media/image10.png"/><Relationship Id="rId90" Type="http://schemas.openxmlformats.org/officeDocument/2006/relationships/image" Target="../media/image52.png"/><Relationship Id="rId95" Type="http://schemas.openxmlformats.org/officeDocument/2006/relationships/customXml" Target="../ink/ink56.xml"/><Relationship Id="rId22" Type="http://schemas.openxmlformats.org/officeDocument/2006/relationships/customXml" Target="../ink/ink19.xml"/><Relationship Id="rId27" Type="http://schemas.openxmlformats.org/officeDocument/2006/relationships/image" Target="../media/image21.png"/><Relationship Id="rId43" Type="http://schemas.openxmlformats.org/officeDocument/2006/relationships/image" Target="../media/image29.png"/><Relationship Id="rId48" Type="http://schemas.openxmlformats.org/officeDocument/2006/relationships/customXml" Target="../ink/ink32.xml"/><Relationship Id="rId64" Type="http://schemas.openxmlformats.org/officeDocument/2006/relationships/customXml" Target="../ink/ink40.xml"/><Relationship Id="rId69" Type="http://schemas.openxmlformats.org/officeDocument/2006/relationships/image" Target="../media/image42.png"/><Relationship Id="rId113" Type="http://schemas.openxmlformats.org/officeDocument/2006/relationships/customXml" Target="../ink/ink65.xml"/><Relationship Id="rId118" Type="http://schemas.openxmlformats.org/officeDocument/2006/relationships/image" Target="../media/image66.png"/><Relationship Id="rId80" Type="http://schemas.openxmlformats.org/officeDocument/2006/relationships/customXml" Target="../ink/ink48.xml"/><Relationship Id="rId85" Type="http://schemas.openxmlformats.org/officeDocument/2006/relationships/customXml" Target="../ink/ink51.xml"/><Relationship Id="rId12" Type="http://schemas.openxmlformats.org/officeDocument/2006/relationships/customXml" Target="../ink/ink14.xml"/><Relationship Id="rId17" Type="http://schemas.openxmlformats.org/officeDocument/2006/relationships/image" Target="../media/image16.png"/><Relationship Id="rId33" Type="http://schemas.openxmlformats.org/officeDocument/2006/relationships/image" Target="../media/image24.png"/><Relationship Id="rId38" Type="http://schemas.openxmlformats.org/officeDocument/2006/relationships/customXml" Target="../ink/ink27.xml"/><Relationship Id="rId59" Type="http://schemas.openxmlformats.org/officeDocument/2006/relationships/image" Target="../media/image37.png"/><Relationship Id="rId103" Type="http://schemas.openxmlformats.org/officeDocument/2006/relationships/customXml" Target="../ink/ink60.xml"/><Relationship Id="rId108" Type="http://schemas.openxmlformats.org/officeDocument/2006/relationships/image" Target="../media/image61.png"/><Relationship Id="rId54" Type="http://schemas.openxmlformats.org/officeDocument/2006/relationships/customXml" Target="../ink/ink35.xml"/><Relationship Id="rId70" Type="http://schemas.openxmlformats.org/officeDocument/2006/relationships/customXml" Target="../ink/ink43.xml"/><Relationship Id="rId75" Type="http://schemas.openxmlformats.org/officeDocument/2006/relationships/image" Target="../media/image45.png"/><Relationship Id="rId91" Type="http://schemas.openxmlformats.org/officeDocument/2006/relationships/customXml" Target="../ink/ink54.xml"/><Relationship Id="rId96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1.xml"/><Relationship Id="rId23" Type="http://schemas.openxmlformats.org/officeDocument/2006/relationships/image" Target="../media/image19.png"/><Relationship Id="rId28" Type="http://schemas.openxmlformats.org/officeDocument/2006/relationships/customXml" Target="../ink/ink22.xml"/><Relationship Id="rId49" Type="http://schemas.openxmlformats.org/officeDocument/2006/relationships/image" Target="../media/image32.png"/><Relationship Id="rId114" Type="http://schemas.openxmlformats.org/officeDocument/2006/relationships/image" Target="../media/image64.png"/><Relationship Id="rId10" Type="http://schemas.openxmlformats.org/officeDocument/2006/relationships/customXml" Target="../ink/ink13.xml"/><Relationship Id="rId31" Type="http://schemas.openxmlformats.org/officeDocument/2006/relationships/image" Target="../media/image23.png"/><Relationship Id="rId44" Type="http://schemas.openxmlformats.org/officeDocument/2006/relationships/customXml" Target="../ink/ink30.xml"/><Relationship Id="rId52" Type="http://schemas.openxmlformats.org/officeDocument/2006/relationships/customXml" Target="../ink/ink34.xml"/><Relationship Id="rId60" Type="http://schemas.openxmlformats.org/officeDocument/2006/relationships/customXml" Target="../ink/ink38.xml"/><Relationship Id="rId65" Type="http://schemas.openxmlformats.org/officeDocument/2006/relationships/image" Target="../media/image40.png"/><Relationship Id="rId73" Type="http://schemas.openxmlformats.org/officeDocument/2006/relationships/image" Target="../media/image44.png"/><Relationship Id="rId78" Type="http://schemas.openxmlformats.org/officeDocument/2006/relationships/customXml" Target="../ink/ink47.xml"/><Relationship Id="rId81" Type="http://schemas.openxmlformats.org/officeDocument/2006/relationships/image" Target="../media/image48.png"/><Relationship Id="rId86" Type="http://schemas.openxmlformats.org/officeDocument/2006/relationships/image" Target="../media/image50.png"/><Relationship Id="rId94" Type="http://schemas.openxmlformats.org/officeDocument/2006/relationships/image" Target="../media/image54.png"/><Relationship Id="rId99" Type="http://schemas.openxmlformats.org/officeDocument/2006/relationships/customXml" Target="../ink/ink58.xml"/><Relationship Id="rId101" Type="http://schemas.openxmlformats.org/officeDocument/2006/relationships/customXml" Target="../ink/ink59.xml"/><Relationship Id="rId4" Type="http://schemas.openxmlformats.org/officeDocument/2006/relationships/customXml" Target="../ink/ink10.xml"/><Relationship Id="rId9" Type="http://schemas.openxmlformats.org/officeDocument/2006/relationships/image" Target="../media/image12.png"/><Relationship Id="rId13" Type="http://schemas.openxmlformats.org/officeDocument/2006/relationships/image" Target="../media/image14.png"/><Relationship Id="rId18" Type="http://schemas.openxmlformats.org/officeDocument/2006/relationships/customXml" Target="../ink/ink17.xml"/><Relationship Id="rId39" Type="http://schemas.openxmlformats.org/officeDocument/2006/relationships/image" Target="../media/image27.png"/><Relationship Id="rId109" Type="http://schemas.openxmlformats.org/officeDocument/2006/relationships/customXml" Target="../ink/ink63.xml"/><Relationship Id="rId34" Type="http://schemas.openxmlformats.org/officeDocument/2006/relationships/customXml" Target="../ink/ink25.xml"/><Relationship Id="rId50" Type="http://schemas.openxmlformats.org/officeDocument/2006/relationships/customXml" Target="../ink/ink33.xml"/><Relationship Id="rId55" Type="http://schemas.openxmlformats.org/officeDocument/2006/relationships/image" Target="../media/image35.png"/><Relationship Id="rId76" Type="http://schemas.openxmlformats.org/officeDocument/2006/relationships/customXml" Target="../ink/ink46.xml"/><Relationship Id="rId97" Type="http://schemas.openxmlformats.org/officeDocument/2006/relationships/customXml" Target="../ink/ink57.xml"/><Relationship Id="rId104" Type="http://schemas.openxmlformats.org/officeDocument/2006/relationships/image" Target="../media/image59.png"/><Relationship Id="rId7" Type="http://schemas.openxmlformats.org/officeDocument/2006/relationships/image" Target="../media/image11.png"/><Relationship Id="rId71" Type="http://schemas.openxmlformats.org/officeDocument/2006/relationships/image" Target="../media/image43.png"/><Relationship Id="rId92" Type="http://schemas.openxmlformats.org/officeDocument/2006/relationships/image" Target="../media/image53.png"/><Relationship Id="rId2" Type="http://schemas.openxmlformats.org/officeDocument/2006/relationships/customXml" Target="../ink/ink9.xml"/><Relationship Id="rId29" Type="http://schemas.openxmlformats.org/officeDocument/2006/relationships/image" Target="../media/image22.png"/><Relationship Id="rId24" Type="http://schemas.openxmlformats.org/officeDocument/2006/relationships/customXml" Target="../ink/ink20.xml"/><Relationship Id="rId40" Type="http://schemas.openxmlformats.org/officeDocument/2006/relationships/customXml" Target="../ink/ink28.xml"/><Relationship Id="rId45" Type="http://schemas.openxmlformats.org/officeDocument/2006/relationships/image" Target="../media/image30.png"/><Relationship Id="rId66" Type="http://schemas.openxmlformats.org/officeDocument/2006/relationships/customXml" Target="../ink/ink41.xml"/><Relationship Id="rId87" Type="http://schemas.openxmlformats.org/officeDocument/2006/relationships/customXml" Target="../ink/ink52.xml"/><Relationship Id="rId110" Type="http://schemas.openxmlformats.org/officeDocument/2006/relationships/image" Target="../media/image62.png"/><Relationship Id="rId115" Type="http://schemas.openxmlformats.org/officeDocument/2006/relationships/customXml" Target="../ink/ink66.xml"/><Relationship Id="rId61" Type="http://schemas.openxmlformats.org/officeDocument/2006/relationships/image" Target="../media/image38.png"/><Relationship Id="rId82" Type="http://schemas.openxmlformats.org/officeDocument/2006/relationships/customXml" Target="../ink/ink49.xml"/><Relationship Id="rId19" Type="http://schemas.openxmlformats.org/officeDocument/2006/relationships/image" Target="../media/image17.png"/><Relationship Id="rId14" Type="http://schemas.openxmlformats.org/officeDocument/2006/relationships/customXml" Target="../ink/ink15.xml"/><Relationship Id="rId30" Type="http://schemas.openxmlformats.org/officeDocument/2006/relationships/customXml" Target="../ink/ink23.xml"/><Relationship Id="rId35" Type="http://schemas.openxmlformats.org/officeDocument/2006/relationships/image" Target="../media/image25.png"/><Relationship Id="rId56" Type="http://schemas.openxmlformats.org/officeDocument/2006/relationships/customXml" Target="../ink/ink36.xml"/><Relationship Id="rId77" Type="http://schemas.openxmlformats.org/officeDocument/2006/relationships/image" Target="../media/image46.png"/><Relationship Id="rId100" Type="http://schemas.openxmlformats.org/officeDocument/2006/relationships/image" Target="../media/image57.png"/><Relationship Id="rId105" Type="http://schemas.openxmlformats.org/officeDocument/2006/relationships/customXml" Target="../ink/ink61.xml"/><Relationship Id="rId8" Type="http://schemas.openxmlformats.org/officeDocument/2006/relationships/customXml" Target="../ink/ink12.xml"/><Relationship Id="rId51" Type="http://schemas.openxmlformats.org/officeDocument/2006/relationships/image" Target="../media/image33.png"/><Relationship Id="rId72" Type="http://schemas.openxmlformats.org/officeDocument/2006/relationships/customXml" Target="../ink/ink44.xml"/><Relationship Id="rId93" Type="http://schemas.openxmlformats.org/officeDocument/2006/relationships/customXml" Target="../ink/ink55.xml"/><Relationship Id="rId98" Type="http://schemas.openxmlformats.org/officeDocument/2006/relationships/image" Target="../media/image56.png"/><Relationship Id="rId3" Type="http://schemas.openxmlformats.org/officeDocument/2006/relationships/image" Target="../media/image9.png"/><Relationship Id="rId25" Type="http://schemas.openxmlformats.org/officeDocument/2006/relationships/image" Target="../media/image20.png"/><Relationship Id="rId46" Type="http://schemas.openxmlformats.org/officeDocument/2006/relationships/customXml" Target="../ink/ink31.xml"/><Relationship Id="rId67" Type="http://schemas.openxmlformats.org/officeDocument/2006/relationships/image" Target="../media/image41.png"/><Relationship Id="rId116" Type="http://schemas.openxmlformats.org/officeDocument/2006/relationships/image" Target="../media/image65.png"/><Relationship Id="rId20" Type="http://schemas.openxmlformats.org/officeDocument/2006/relationships/customXml" Target="../ink/ink18.xml"/><Relationship Id="rId41" Type="http://schemas.openxmlformats.org/officeDocument/2006/relationships/image" Target="../media/image28.png"/><Relationship Id="rId62" Type="http://schemas.openxmlformats.org/officeDocument/2006/relationships/customXml" Target="../ink/ink39.xml"/><Relationship Id="rId83" Type="http://schemas.openxmlformats.org/officeDocument/2006/relationships/image" Target="../media/image49.png"/><Relationship Id="rId88" Type="http://schemas.openxmlformats.org/officeDocument/2006/relationships/image" Target="../media/image51.png"/><Relationship Id="rId111" Type="http://schemas.openxmlformats.org/officeDocument/2006/relationships/customXml" Target="../ink/ink64.xml"/><Relationship Id="rId15" Type="http://schemas.openxmlformats.org/officeDocument/2006/relationships/image" Target="../media/image15.png"/><Relationship Id="rId36" Type="http://schemas.openxmlformats.org/officeDocument/2006/relationships/customXml" Target="../ink/ink26.xml"/><Relationship Id="rId57" Type="http://schemas.openxmlformats.org/officeDocument/2006/relationships/image" Target="../media/image36.png"/><Relationship Id="rId106" Type="http://schemas.openxmlformats.org/officeDocument/2006/relationships/image" Target="../media/image6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71.xml"/><Relationship Id="rId13" Type="http://schemas.openxmlformats.org/officeDocument/2006/relationships/image" Target="../media/image72.png"/><Relationship Id="rId18" Type="http://schemas.openxmlformats.org/officeDocument/2006/relationships/customXml" Target="../ink/ink76.xml"/><Relationship Id="rId26" Type="http://schemas.openxmlformats.org/officeDocument/2006/relationships/customXml" Target="../ink/ink80.xml"/><Relationship Id="rId3" Type="http://schemas.openxmlformats.org/officeDocument/2006/relationships/image" Target="../media/image67.png"/><Relationship Id="rId21" Type="http://schemas.openxmlformats.org/officeDocument/2006/relationships/image" Target="../media/image76.png"/><Relationship Id="rId7" Type="http://schemas.openxmlformats.org/officeDocument/2006/relationships/image" Target="../media/image69.png"/><Relationship Id="rId12" Type="http://schemas.openxmlformats.org/officeDocument/2006/relationships/customXml" Target="../ink/ink73.xml"/><Relationship Id="rId17" Type="http://schemas.openxmlformats.org/officeDocument/2006/relationships/image" Target="../media/image74.png"/><Relationship Id="rId25" Type="http://schemas.openxmlformats.org/officeDocument/2006/relationships/image" Target="../media/image78.png"/><Relationship Id="rId2" Type="http://schemas.openxmlformats.org/officeDocument/2006/relationships/customXml" Target="../ink/ink68.xml"/><Relationship Id="rId16" Type="http://schemas.openxmlformats.org/officeDocument/2006/relationships/customXml" Target="../ink/ink75.xml"/><Relationship Id="rId20" Type="http://schemas.openxmlformats.org/officeDocument/2006/relationships/customXml" Target="../ink/ink77.xml"/><Relationship Id="rId29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70.xml"/><Relationship Id="rId11" Type="http://schemas.openxmlformats.org/officeDocument/2006/relationships/image" Target="../media/image71.png"/><Relationship Id="rId24" Type="http://schemas.openxmlformats.org/officeDocument/2006/relationships/customXml" Target="../ink/ink79.xml"/><Relationship Id="rId5" Type="http://schemas.openxmlformats.org/officeDocument/2006/relationships/image" Target="../media/image68.png"/><Relationship Id="rId15" Type="http://schemas.openxmlformats.org/officeDocument/2006/relationships/image" Target="../media/image73.png"/><Relationship Id="rId23" Type="http://schemas.openxmlformats.org/officeDocument/2006/relationships/image" Target="../media/image77.png"/><Relationship Id="rId28" Type="http://schemas.openxmlformats.org/officeDocument/2006/relationships/customXml" Target="../ink/ink81.xml"/><Relationship Id="rId10" Type="http://schemas.openxmlformats.org/officeDocument/2006/relationships/customXml" Target="../ink/ink72.xml"/><Relationship Id="rId19" Type="http://schemas.openxmlformats.org/officeDocument/2006/relationships/image" Target="../media/image75.png"/><Relationship Id="rId31" Type="http://schemas.openxmlformats.org/officeDocument/2006/relationships/image" Target="../media/image81.png"/><Relationship Id="rId4" Type="http://schemas.openxmlformats.org/officeDocument/2006/relationships/customXml" Target="../ink/ink69.xml"/><Relationship Id="rId9" Type="http://schemas.openxmlformats.org/officeDocument/2006/relationships/image" Target="../media/image70.png"/><Relationship Id="rId14" Type="http://schemas.openxmlformats.org/officeDocument/2006/relationships/customXml" Target="../ink/ink74.xml"/><Relationship Id="rId22" Type="http://schemas.openxmlformats.org/officeDocument/2006/relationships/customXml" Target="../ink/ink78.xml"/><Relationship Id="rId27" Type="http://schemas.openxmlformats.org/officeDocument/2006/relationships/image" Target="../media/image79.png"/><Relationship Id="rId30" Type="http://schemas.openxmlformats.org/officeDocument/2006/relationships/customXml" Target="../ink/ink82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customXml" Target="../ink/ink95.xml"/><Relationship Id="rId21" Type="http://schemas.openxmlformats.org/officeDocument/2006/relationships/image" Target="../media/image91.png"/><Relationship Id="rId42" Type="http://schemas.openxmlformats.org/officeDocument/2006/relationships/customXml" Target="../ink/ink103.xml"/><Relationship Id="rId47" Type="http://schemas.openxmlformats.org/officeDocument/2006/relationships/image" Target="../media/image104.png"/><Relationship Id="rId63" Type="http://schemas.openxmlformats.org/officeDocument/2006/relationships/image" Target="../media/image112.png"/><Relationship Id="rId68" Type="http://schemas.openxmlformats.org/officeDocument/2006/relationships/customXml" Target="../ink/ink116.xml"/><Relationship Id="rId84" Type="http://schemas.openxmlformats.org/officeDocument/2006/relationships/customXml" Target="../ink/ink124.xml"/><Relationship Id="rId89" Type="http://schemas.openxmlformats.org/officeDocument/2006/relationships/image" Target="../media/image125.png"/><Relationship Id="rId16" Type="http://schemas.openxmlformats.org/officeDocument/2006/relationships/customXml" Target="../ink/ink90.xml"/><Relationship Id="rId107" Type="http://schemas.openxmlformats.org/officeDocument/2006/relationships/image" Target="../media/image133.png"/><Relationship Id="rId11" Type="http://schemas.openxmlformats.org/officeDocument/2006/relationships/image" Target="../media/image86.png"/><Relationship Id="rId32" Type="http://schemas.openxmlformats.org/officeDocument/2006/relationships/customXml" Target="../ink/ink98.xml"/><Relationship Id="rId37" Type="http://schemas.openxmlformats.org/officeDocument/2006/relationships/image" Target="../media/image99.png"/><Relationship Id="rId53" Type="http://schemas.openxmlformats.org/officeDocument/2006/relationships/image" Target="../media/image107.png"/><Relationship Id="rId58" Type="http://schemas.openxmlformats.org/officeDocument/2006/relationships/customXml" Target="../ink/ink111.xml"/><Relationship Id="rId74" Type="http://schemas.openxmlformats.org/officeDocument/2006/relationships/customXml" Target="../ink/ink119.xml"/><Relationship Id="rId79" Type="http://schemas.openxmlformats.org/officeDocument/2006/relationships/image" Target="../media/image120.png"/><Relationship Id="rId102" Type="http://schemas.openxmlformats.org/officeDocument/2006/relationships/customXml" Target="../ink/ink133.xml"/><Relationship Id="rId5" Type="http://schemas.openxmlformats.org/officeDocument/2006/relationships/image" Target="../media/image83.png"/><Relationship Id="rId90" Type="http://schemas.openxmlformats.org/officeDocument/2006/relationships/customXml" Target="../ink/ink127.xml"/><Relationship Id="rId95" Type="http://schemas.openxmlformats.org/officeDocument/2006/relationships/image" Target="../media/image45.png"/><Relationship Id="rId22" Type="http://schemas.openxmlformats.org/officeDocument/2006/relationships/customXml" Target="../ink/ink93.xml"/><Relationship Id="rId27" Type="http://schemas.openxmlformats.org/officeDocument/2006/relationships/image" Target="../media/image94.png"/><Relationship Id="rId43" Type="http://schemas.openxmlformats.org/officeDocument/2006/relationships/image" Target="../media/image102.png"/><Relationship Id="rId48" Type="http://schemas.openxmlformats.org/officeDocument/2006/relationships/customXml" Target="../ink/ink106.xml"/><Relationship Id="rId64" Type="http://schemas.openxmlformats.org/officeDocument/2006/relationships/customXml" Target="../ink/ink114.xml"/><Relationship Id="rId69" Type="http://schemas.openxmlformats.org/officeDocument/2006/relationships/image" Target="../media/image115.png"/><Relationship Id="rId80" Type="http://schemas.openxmlformats.org/officeDocument/2006/relationships/customXml" Target="../ink/ink122.xml"/><Relationship Id="rId85" Type="http://schemas.openxmlformats.org/officeDocument/2006/relationships/image" Target="../media/image123.png"/><Relationship Id="rId12" Type="http://schemas.openxmlformats.org/officeDocument/2006/relationships/customXml" Target="../ink/ink88.xml"/><Relationship Id="rId17" Type="http://schemas.openxmlformats.org/officeDocument/2006/relationships/image" Target="../media/image89.png"/><Relationship Id="rId33" Type="http://schemas.openxmlformats.org/officeDocument/2006/relationships/image" Target="../media/image97.png"/><Relationship Id="rId38" Type="http://schemas.openxmlformats.org/officeDocument/2006/relationships/customXml" Target="../ink/ink101.xml"/><Relationship Id="rId59" Type="http://schemas.openxmlformats.org/officeDocument/2006/relationships/image" Target="../media/image110.png"/><Relationship Id="rId103" Type="http://schemas.openxmlformats.org/officeDocument/2006/relationships/image" Target="../media/image131.png"/><Relationship Id="rId108" Type="http://schemas.openxmlformats.org/officeDocument/2006/relationships/customXml" Target="../ink/ink136.xml"/><Relationship Id="rId54" Type="http://schemas.openxmlformats.org/officeDocument/2006/relationships/customXml" Target="../ink/ink109.xml"/><Relationship Id="rId70" Type="http://schemas.openxmlformats.org/officeDocument/2006/relationships/customXml" Target="../ink/ink117.xml"/><Relationship Id="rId75" Type="http://schemas.openxmlformats.org/officeDocument/2006/relationships/image" Target="../media/image118.png"/><Relationship Id="rId91" Type="http://schemas.openxmlformats.org/officeDocument/2006/relationships/image" Target="../media/image126.png"/><Relationship Id="rId96" Type="http://schemas.openxmlformats.org/officeDocument/2006/relationships/customXml" Target="../ink/ink13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85.xml"/><Relationship Id="rId15" Type="http://schemas.openxmlformats.org/officeDocument/2006/relationships/image" Target="../media/image88.png"/><Relationship Id="rId23" Type="http://schemas.openxmlformats.org/officeDocument/2006/relationships/image" Target="../media/image92.png"/><Relationship Id="rId28" Type="http://schemas.openxmlformats.org/officeDocument/2006/relationships/customXml" Target="../ink/ink96.xml"/><Relationship Id="rId36" Type="http://schemas.openxmlformats.org/officeDocument/2006/relationships/customXml" Target="../ink/ink100.xml"/><Relationship Id="rId49" Type="http://schemas.openxmlformats.org/officeDocument/2006/relationships/image" Target="../media/image105.png"/><Relationship Id="rId57" Type="http://schemas.openxmlformats.org/officeDocument/2006/relationships/image" Target="../media/image109.png"/><Relationship Id="rId106" Type="http://schemas.openxmlformats.org/officeDocument/2006/relationships/customXml" Target="../ink/ink135.xml"/><Relationship Id="rId10" Type="http://schemas.openxmlformats.org/officeDocument/2006/relationships/customXml" Target="../ink/ink87.xml"/><Relationship Id="rId31" Type="http://schemas.openxmlformats.org/officeDocument/2006/relationships/image" Target="../media/image96.png"/><Relationship Id="rId44" Type="http://schemas.openxmlformats.org/officeDocument/2006/relationships/customXml" Target="../ink/ink104.xml"/><Relationship Id="rId52" Type="http://schemas.openxmlformats.org/officeDocument/2006/relationships/customXml" Target="../ink/ink108.xml"/><Relationship Id="rId60" Type="http://schemas.openxmlformats.org/officeDocument/2006/relationships/customXml" Target="../ink/ink112.xml"/><Relationship Id="rId65" Type="http://schemas.openxmlformats.org/officeDocument/2006/relationships/image" Target="../media/image113.png"/><Relationship Id="rId73" Type="http://schemas.openxmlformats.org/officeDocument/2006/relationships/image" Target="../media/image117.png"/><Relationship Id="rId78" Type="http://schemas.openxmlformats.org/officeDocument/2006/relationships/customXml" Target="../ink/ink121.xml"/><Relationship Id="rId81" Type="http://schemas.openxmlformats.org/officeDocument/2006/relationships/image" Target="../media/image121.png"/><Relationship Id="rId86" Type="http://schemas.openxmlformats.org/officeDocument/2006/relationships/customXml" Target="../ink/ink125.xml"/><Relationship Id="rId94" Type="http://schemas.openxmlformats.org/officeDocument/2006/relationships/customXml" Target="../ink/ink129.xml"/><Relationship Id="rId99" Type="http://schemas.openxmlformats.org/officeDocument/2006/relationships/image" Target="../media/image129.png"/><Relationship Id="rId101" Type="http://schemas.openxmlformats.org/officeDocument/2006/relationships/image" Target="../media/image130.png"/><Relationship Id="rId4" Type="http://schemas.openxmlformats.org/officeDocument/2006/relationships/customXml" Target="../ink/ink84.xml"/><Relationship Id="rId9" Type="http://schemas.openxmlformats.org/officeDocument/2006/relationships/image" Target="../media/image85.png"/><Relationship Id="rId13" Type="http://schemas.openxmlformats.org/officeDocument/2006/relationships/image" Target="../media/image87.png"/><Relationship Id="rId18" Type="http://schemas.openxmlformats.org/officeDocument/2006/relationships/customXml" Target="../ink/ink91.xml"/><Relationship Id="rId39" Type="http://schemas.openxmlformats.org/officeDocument/2006/relationships/image" Target="../media/image100.png"/><Relationship Id="rId109" Type="http://schemas.openxmlformats.org/officeDocument/2006/relationships/image" Target="../media/image134.png"/><Relationship Id="rId34" Type="http://schemas.openxmlformats.org/officeDocument/2006/relationships/customXml" Target="../ink/ink99.xml"/><Relationship Id="rId50" Type="http://schemas.openxmlformats.org/officeDocument/2006/relationships/customXml" Target="../ink/ink107.xml"/><Relationship Id="rId55" Type="http://schemas.openxmlformats.org/officeDocument/2006/relationships/image" Target="../media/image108.png"/><Relationship Id="rId76" Type="http://schemas.openxmlformats.org/officeDocument/2006/relationships/customXml" Target="../ink/ink120.xml"/><Relationship Id="rId97" Type="http://schemas.openxmlformats.org/officeDocument/2006/relationships/image" Target="../media/image128.png"/><Relationship Id="rId104" Type="http://schemas.openxmlformats.org/officeDocument/2006/relationships/customXml" Target="../ink/ink134.xml"/><Relationship Id="rId7" Type="http://schemas.openxmlformats.org/officeDocument/2006/relationships/image" Target="../media/image84.png"/><Relationship Id="rId71" Type="http://schemas.openxmlformats.org/officeDocument/2006/relationships/image" Target="../media/image116.png"/><Relationship Id="rId92" Type="http://schemas.openxmlformats.org/officeDocument/2006/relationships/customXml" Target="../ink/ink128.xml"/><Relationship Id="rId2" Type="http://schemas.openxmlformats.org/officeDocument/2006/relationships/customXml" Target="../ink/ink83.xml"/><Relationship Id="rId29" Type="http://schemas.openxmlformats.org/officeDocument/2006/relationships/image" Target="../media/image95.png"/><Relationship Id="rId24" Type="http://schemas.openxmlformats.org/officeDocument/2006/relationships/customXml" Target="../ink/ink94.xml"/><Relationship Id="rId40" Type="http://schemas.openxmlformats.org/officeDocument/2006/relationships/customXml" Target="../ink/ink102.xml"/><Relationship Id="rId45" Type="http://schemas.openxmlformats.org/officeDocument/2006/relationships/image" Target="../media/image103.png"/><Relationship Id="rId66" Type="http://schemas.openxmlformats.org/officeDocument/2006/relationships/customXml" Target="../ink/ink115.xml"/><Relationship Id="rId87" Type="http://schemas.openxmlformats.org/officeDocument/2006/relationships/image" Target="../media/image124.png"/><Relationship Id="rId110" Type="http://schemas.openxmlformats.org/officeDocument/2006/relationships/customXml" Target="../ink/ink137.xml"/><Relationship Id="rId61" Type="http://schemas.openxmlformats.org/officeDocument/2006/relationships/image" Target="../media/image111.png"/><Relationship Id="rId82" Type="http://schemas.openxmlformats.org/officeDocument/2006/relationships/customXml" Target="../ink/ink123.xml"/><Relationship Id="rId19" Type="http://schemas.openxmlformats.org/officeDocument/2006/relationships/image" Target="../media/image90.png"/><Relationship Id="rId14" Type="http://schemas.openxmlformats.org/officeDocument/2006/relationships/customXml" Target="../ink/ink89.xml"/><Relationship Id="rId30" Type="http://schemas.openxmlformats.org/officeDocument/2006/relationships/customXml" Target="../ink/ink97.xml"/><Relationship Id="rId35" Type="http://schemas.openxmlformats.org/officeDocument/2006/relationships/image" Target="../media/image98.png"/><Relationship Id="rId56" Type="http://schemas.openxmlformats.org/officeDocument/2006/relationships/customXml" Target="../ink/ink110.xml"/><Relationship Id="rId77" Type="http://schemas.openxmlformats.org/officeDocument/2006/relationships/image" Target="../media/image119.png"/><Relationship Id="rId100" Type="http://schemas.openxmlformats.org/officeDocument/2006/relationships/customXml" Target="../ink/ink132.xml"/><Relationship Id="rId105" Type="http://schemas.openxmlformats.org/officeDocument/2006/relationships/image" Target="../media/image132.png"/><Relationship Id="rId8" Type="http://schemas.openxmlformats.org/officeDocument/2006/relationships/customXml" Target="../ink/ink86.xml"/><Relationship Id="rId51" Type="http://schemas.openxmlformats.org/officeDocument/2006/relationships/image" Target="../media/image106.png"/><Relationship Id="rId72" Type="http://schemas.openxmlformats.org/officeDocument/2006/relationships/customXml" Target="../ink/ink118.xml"/><Relationship Id="rId93" Type="http://schemas.openxmlformats.org/officeDocument/2006/relationships/image" Target="../media/image127.png"/><Relationship Id="rId98" Type="http://schemas.openxmlformats.org/officeDocument/2006/relationships/customXml" Target="../ink/ink131.xml"/><Relationship Id="rId3" Type="http://schemas.openxmlformats.org/officeDocument/2006/relationships/image" Target="../media/image82.png"/><Relationship Id="rId25" Type="http://schemas.openxmlformats.org/officeDocument/2006/relationships/image" Target="../media/image93.png"/><Relationship Id="rId46" Type="http://schemas.openxmlformats.org/officeDocument/2006/relationships/customXml" Target="../ink/ink105.xml"/><Relationship Id="rId67" Type="http://schemas.openxmlformats.org/officeDocument/2006/relationships/image" Target="../media/image114.png"/><Relationship Id="rId20" Type="http://schemas.openxmlformats.org/officeDocument/2006/relationships/customXml" Target="../ink/ink92.xml"/><Relationship Id="rId41" Type="http://schemas.openxmlformats.org/officeDocument/2006/relationships/image" Target="../media/image101.png"/><Relationship Id="rId62" Type="http://schemas.openxmlformats.org/officeDocument/2006/relationships/customXml" Target="../ink/ink113.xml"/><Relationship Id="rId83" Type="http://schemas.openxmlformats.org/officeDocument/2006/relationships/image" Target="../media/image122.png"/><Relationship Id="rId88" Type="http://schemas.openxmlformats.org/officeDocument/2006/relationships/customXml" Target="../ink/ink126.xml"/><Relationship Id="rId111" Type="http://schemas.openxmlformats.org/officeDocument/2006/relationships/image" Target="../media/image135.png"/></Relationships>
</file>

<file path=ppt/slides/_rels/slide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93.png"/><Relationship Id="rId21" Type="http://schemas.openxmlformats.org/officeDocument/2006/relationships/image" Target="../media/image145.png"/><Relationship Id="rId42" Type="http://schemas.openxmlformats.org/officeDocument/2006/relationships/customXml" Target="../ink/ink158.xml"/><Relationship Id="rId63" Type="http://schemas.openxmlformats.org/officeDocument/2006/relationships/image" Target="../media/image166.png"/><Relationship Id="rId84" Type="http://schemas.openxmlformats.org/officeDocument/2006/relationships/customXml" Target="../ink/ink179.xml"/><Relationship Id="rId138" Type="http://schemas.openxmlformats.org/officeDocument/2006/relationships/customXml" Target="../ink/ink206.xml"/><Relationship Id="rId159" Type="http://schemas.openxmlformats.org/officeDocument/2006/relationships/image" Target="../media/image214.png"/><Relationship Id="rId170" Type="http://schemas.openxmlformats.org/officeDocument/2006/relationships/customXml" Target="../ink/ink222.xml"/><Relationship Id="rId191" Type="http://schemas.openxmlformats.org/officeDocument/2006/relationships/image" Target="../media/image230.png"/><Relationship Id="rId205" Type="http://schemas.openxmlformats.org/officeDocument/2006/relationships/image" Target="../media/image237.png"/><Relationship Id="rId107" Type="http://schemas.openxmlformats.org/officeDocument/2006/relationships/image" Target="../media/image188.png"/><Relationship Id="rId11" Type="http://schemas.openxmlformats.org/officeDocument/2006/relationships/image" Target="../media/image140.png"/><Relationship Id="rId32" Type="http://schemas.openxmlformats.org/officeDocument/2006/relationships/customXml" Target="../ink/ink153.xml"/><Relationship Id="rId53" Type="http://schemas.openxmlformats.org/officeDocument/2006/relationships/image" Target="../media/image161.png"/><Relationship Id="rId74" Type="http://schemas.openxmlformats.org/officeDocument/2006/relationships/customXml" Target="../ink/ink174.xml"/><Relationship Id="rId128" Type="http://schemas.openxmlformats.org/officeDocument/2006/relationships/customXml" Target="../ink/ink201.xml"/><Relationship Id="rId149" Type="http://schemas.openxmlformats.org/officeDocument/2006/relationships/image" Target="../media/image209.png"/><Relationship Id="rId5" Type="http://schemas.openxmlformats.org/officeDocument/2006/relationships/image" Target="../media/image137.png"/><Relationship Id="rId95" Type="http://schemas.openxmlformats.org/officeDocument/2006/relationships/image" Target="../media/image182.png"/><Relationship Id="rId160" Type="http://schemas.openxmlformats.org/officeDocument/2006/relationships/customXml" Target="../ink/ink217.xml"/><Relationship Id="rId181" Type="http://schemas.openxmlformats.org/officeDocument/2006/relationships/image" Target="../media/image225.png"/><Relationship Id="rId22" Type="http://schemas.openxmlformats.org/officeDocument/2006/relationships/customXml" Target="../ink/ink148.xml"/><Relationship Id="rId43" Type="http://schemas.openxmlformats.org/officeDocument/2006/relationships/image" Target="../media/image156.png"/><Relationship Id="rId64" Type="http://schemas.openxmlformats.org/officeDocument/2006/relationships/customXml" Target="../ink/ink169.xml"/><Relationship Id="rId118" Type="http://schemas.openxmlformats.org/officeDocument/2006/relationships/customXml" Target="../ink/ink196.xml"/><Relationship Id="rId139" Type="http://schemas.openxmlformats.org/officeDocument/2006/relationships/image" Target="../media/image204.png"/><Relationship Id="rId85" Type="http://schemas.openxmlformats.org/officeDocument/2006/relationships/image" Target="../media/image177.png"/><Relationship Id="rId150" Type="http://schemas.openxmlformats.org/officeDocument/2006/relationships/customXml" Target="../ink/ink212.xml"/><Relationship Id="rId171" Type="http://schemas.openxmlformats.org/officeDocument/2006/relationships/image" Target="../media/image220.png"/><Relationship Id="rId192" Type="http://schemas.openxmlformats.org/officeDocument/2006/relationships/customXml" Target="../ink/ink233.xml"/><Relationship Id="rId206" Type="http://schemas.openxmlformats.org/officeDocument/2006/relationships/customXml" Target="../ink/ink240.xml"/><Relationship Id="rId12" Type="http://schemas.openxmlformats.org/officeDocument/2006/relationships/customXml" Target="../ink/ink143.xml"/><Relationship Id="rId33" Type="http://schemas.openxmlformats.org/officeDocument/2006/relationships/image" Target="../media/image151.png"/><Relationship Id="rId108" Type="http://schemas.openxmlformats.org/officeDocument/2006/relationships/customXml" Target="../ink/ink191.xml"/><Relationship Id="rId129" Type="http://schemas.openxmlformats.org/officeDocument/2006/relationships/image" Target="../media/image199.png"/><Relationship Id="rId54" Type="http://schemas.openxmlformats.org/officeDocument/2006/relationships/customXml" Target="../ink/ink164.xml"/><Relationship Id="rId75" Type="http://schemas.openxmlformats.org/officeDocument/2006/relationships/image" Target="../media/image172.png"/><Relationship Id="rId96" Type="http://schemas.openxmlformats.org/officeDocument/2006/relationships/customXml" Target="../ink/ink185.xml"/><Relationship Id="rId140" Type="http://schemas.openxmlformats.org/officeDocument/2006/relationships/customXml" Target="../ink/ink207.xml"/><Relationship Id="rId161" Type="http://schemas.openxmlformats.org/officeDocument/2006/relationships/image" Target="../media/image215.png"/><Relationship Id="rId182" Type="http://schemas.openxmlformats.org/officeDocument/2006/relationships/customXml" Target="../ink/ink228.xml"/><Relationship Id="rId6" Type="http://schemas.openxmlformats.org/officeDocument/2006/relationships/customXml" Target="../ink/ink140.xml"/><Relationship Id="rId23" Type="http://schemas.openxmlformats.org/officeDocument/2006/relationships/image" Target="../media/image146.png"/><Relationship Id="rId119" Type="http://schemas.openxmlformats.org/officeDocument/2006/relationships/image" Target="../media/image194.png"/><Relationship Id="rId44" Type="http://schemas.openxmlformats.org/officeDocument/2006/relationships/customXml" Target="../ink/ink159.xml"/><Relationship Id="rId65" Type="http://schemas.openxmlformats.org/officeDocument/2006/relationships/image" Target="../media/image167.png"/><Relationship Id="rId86" Type="http://schemas.openxmlformats.org/officeDocument/2006/relationships/customXml" Target="../ink/ink180.xml"/><Relationship Id="rId130" Type="http://schemas.openxmlformats.org/officeDocument/2006/relationships/customXml" Target="../ink/ink202.xml"/><Relationship Id="rId151" Type="http://schemas.openxmlformats.org/officeDocument/2006/relationships/image" Target="../media/image210.png"/><Relationship Id="rId172" Type="http://schemas.openxmlformats.org/officeDocument/2006/relationships/customXml" Target="../ink/ink223.xml"/><Relationship Id="rId193" Type="http://schemas.openxmlformats.org/officeDocument/2006/relationships/image" Target="../media/image231.png"/><Relationship Id="rId207" Type="http://schemas.openxmlformats.org/officeDocument/2006/relationships/image" Target="../media/image238.png"/><Relationship Id="rId13" Type="http://schemas.openxmlformats.org/officeDocument/2006/relationships/image" Target="../media/image141.png"/><Relationship Id="rId109" Type="http://schemas.openxmlformats.org/officeDocument/2006/relationships/image" Target="../media/image189.png"/><Relationship Id="rId34" Type="http://schemas.openxmlformats.org/officeDocument/2006/relationships/customXml" Target="../ink/ink154.xml"/><Relationship Id="rId55" Type="http://schemas.openxmlformats.org/officeDocument/2006/relationships/image" Target="../media/image162.png"/><Relationship Id="rId76" Type="http://schemas.openxmlformats.org/officeDocument/2006/relationships/customXml" Target="../ink/ink175.xml"/><Relationship Id="rId97" Type="http://schemas.openxmlformats.org/officeDocument/2006/relationships/image" Target="../media/image183.png"/><Relationship Id="rId120" Type="http://schemas.openxmlformats.org/officeDocument/2006/relationships/customXml" Target="../ink/ink197.xml"/><Relationship Id="rId141" Type="http://schemas.openxmlformats.org/officeDocument/2006/relationships/image" Target="../media/image205.png"/><Relationship Id="rId7" Type="http://schemas.openxmlformats.org/officeDocument/2006/relationships/image" Target="../media/image138.png"/><Relationship Id="rId162" Type="http://schemas.openxmlformats.org/officeDocument/2006/relationships/customXml" Target="../ink/ink218.xml"/><Relationship Id="rId183" Type="http://schemas.openxmlformats.org/officeDocument/2006/relationships/image" Target="../media/image226.png"/><Relationship Id="rId24" Type="http://schemas.openxmlformats.org/officeDocument/2006/relationships/customXml" Target="../ink/ink149.xml"/><Relationship Id="rId45" Type="http://schemas.openxmlformats.org/officeDocument/2006/relationships/image" Target="../media/image157.png"/><Relationship Id="rId66" Type="http://schemas.openxmlformats.org/officeDocument/2006/relationships/customXml" Target="../ink/ink170.xml"/><Relationship Id="rId87" Type="http://schemas.openxmlformats.org/officeDocument/2006/relationships/image" Target="../media/image178.png"/><Relationship Id="rId110" Type="http://schemas.openxmlformats.org/officeDocument/2006/relationships/customXml" Target="../ink/ink192.xml"/><Relationship Id="rId131" Type="http://schemas.openxmlformats.org/officeDocument/2006/relationships/image" Target="../media/image200.png"/><Relationship Id="rId61" Type="http://schemas.openxmlformats.org/officeDocument/2006/relationships/image" Target="../media/image165.png"/><Relationship Id="rId82" Type="http://schemas.openxmlformats.org/officeDocument/2006/relationships/customXml" Target="../ink/ink178.xml"/><Relationship Id="rId152" Type="http://schemas.openxmlformats.org/officeDocument/2006/relationships/customXml" Target="../ink/ink213.xml"/><Relationship Id="rId173" Type="http://schemas.openxmlformats.org/officeDocument/2006/relationships/image" Target="../media/image221.png"/><Relationship Id="rId194" Type="http://schemas.openxmlformats.org/officeDocument/2006/relationships/customXml" Target="../ink/ink234.xml"/><Relationship Id="rId199" Type="http://schemas.openxmlformats.org/officeDocument/2006/relationships/image" Target="../media/image234.png"/><Relationship Id="rId203" Type="http://schemas.openxmlformats.org/officeDocument/2006/relationships/image" Target="../media/image236.png"/><Relationship Id="rId208" Type="http://schemas.openxmlformats.org/officeDocument/2006/relationships/customXml" Target="../ink/ink241.xml"/><Relationship Id="rId19" Type="http://schemas.openxmlformats.org/officeDocument/2006/relationships/image" Target="../media/image144.png"/><Relationship Id="rId14" Type="http://schemas.openxmlformats.org/officeDocument/2006/relationships/customXml" Target="../ink/ink144.xml"/><Relationship Id="rId30" Type="http://schemas.openxmlformats.org/officeDocument/2006/relationships/customXml" Target="../ink/ink152.xml"/><Relationship Id="rId35" Type="http://schemas.openxmlformats.org/officeDocument/2006/relationships/image" Target="../media/image152.png"/><Relationship Id="rId56" Type="http://schemas.openxmlformats.org/officeDocument/2006/relationships/customXml" Target="../ink/ink165.xml"/><Relationship Id="rId77" Type="http://schemas.openxmlformats.org/officeDocument/2006/relationships/image" Target="../media/image173.png"/><Relationship Id="rId100" Type="http://schemas.openxmlformats.org/officeDocument/2006/relationships/customXml" Target="../ink/ink187.xml"/><Relationship Id="rId105" Type="http://schemas.openxmlformats.org/officeDocument/2006/relationships/image" Target="../media/image187.png"/><Relationship Id="rId126" Type="http://schemas.openxmlformats.org/officeDocument/2006/relationships/customXml" Target="../ink/ink200.xml"/><Relationship Id="rId147" Type="http://schemas.openxmlformats.org/officeDocument/2006/relationships/image" Target="../media/image208.png"/><Relationship Id="rId168" Type="http://schemas.openxmlformats.org/officeDocument/2006/relationships/customXml" Target="../ink/ink221.xml"/><Relationship Id="rId8" Type="http://schemas.openxmlformats.org/officeDocument/2006/relationships/customXml" Target="../ink/ink141.xml"/><Relationship Id="rId51" Type="http://schemas.openxmlformats.org/officeDocument/2006/relationships/image" Target="../media/image160.png"/><Relationship Id="rId72" Type="http://schemas.openxmlformats.org/officeDocument/2006/relationships/customXml" Target="../ink/ink173.xml"/><Relationship Id="rId93" Type="http://schemas.openxmlformats.org/officeDocument/2006/relationships/image" Target="../media/image181.png"/><Relationship Id="rId98" Type="http://schemas.openxmlformats.org/officeDocument/2006/relationships/customXml" Target="../ink/ink186.xml"/><Relationship Id="rId121" Type="http://schemas.openxmlformats.org/officeDocument/2006/relationships/image" Target="../media/image195.png"/><Relationship Id="rId142" Type="http://schemas.openxmlformats.org/officeDocument/2006/relationships/customXml" Target="../ink/ink208.xml"/><Relationship Id="rId163" Type="http://schemas.openxmlformats.org/officeDocument/2006/relationships/image" Target="../media/image216.png"/><Relationship Id="rId184" Type="http://schemas.openxmlformats.org/officeDocument/2006/relationships/customXml" Target="../ink/ink229.xml"/><Relationship Id="rId189" Type="http://schemas.openxmlformats.org/officeDocument/2006/relationships/image" Target="../media/image229.png"/><Relationship Id="rId3" Type="http://schemas.openxmlformats.org/officeDocument/2006/relationships/image" Target="../media/image136.png"/><Relationship Id="rId25" Type="http://schemas.openxmlformats.org/officeDocument/2006/relationships/image" Target="../media/image147.png"/><Relationship Id="rId46" Type="http://schemas.openxmlformats.org/officeDocument/2006/relationships/customXml" Target="../ink/ink160.xml"/><Relationship Id="rId67" Type="http://schemas.openxmlformats.org/officeDocument/2006/relationships/image" Target="../media/image168.png"/><Relationship Id="rId116" Type="http://schemas.openxmlformats.org/officeDocument/2006/relationships/customXml" Target="../ink/ink195.xml"/><Relationship Id="rId137" Type="http://schemas.openxmlformats.org/officeDocument/2006/relationships/image" Target="../media/image203.png"/><Relationship Id="rId158" Type="http://schemas.openxmlformats.org/officeDocument/2006/relationships/customXml" Target="../ink/ink216.xml"/><Relationship Id="rId20" Type="http://schemas.openxmlformats.org/officeDocument/2006/relationships/customXml" Target="../ink/ink147.xml"/><Relationship Id="rId41" Type="http://schemas.openxmlformats.org/officeDocument/2006/relationships/image" Target="../media/image155.png"/><Relationship Id="rId62" Type="http://schemas.openxmlformats.org/officeDocument/2006/relationships/customXml" Target="../ink/ink168.xml"/><Relationship Id="rId83" Type="http://schemas.openxmlformats.org/officeDocument/2006/relationships/image" Target="../media/image176.png"/><Relationship Id="rId88" Type="http://schemas.openxmlformats.org/officeDocument/2006/relationships/customXml" Target="../ink/ink181.xml"/><Relationship Id="rId111" Type="http://schemas.openxmlformats.org/officeDocument/2006/relationships/image" Target="../media/image190.png"/><Relationship Id="rId132" Type="http://schemas.openxmlformats.org/officeDocument/2006/relationships/customXml" Target="../ink/ink203.xml"/><Relationship Id="rId153" Type="http://schemas.openxmlformats.org/officeDocument/2006/relationships/image" Target="../media/image211.png"/><Relationship Id="rId174" Type="http://schemas.openxmlformats.org/officeDocument/2006/relationships/customXml" Target="../ink/ink224.xml"/><Relationship Id="rId179" Type="http://schemas.openxmlformats.org/officeDocument/2006/relationships/image" Target="../media/image224.png"/><Relationship Id="rId195" Type="http://schemas.openxmlformats.org/officeDocument/2006/relationships/image" Target="../media/image232.png"/><Relationship Id="rId209" Type="http://schemas.openxmlformats.org/officeDocument/2006/relationships/image" Target="../media/image239.png"/><Relationship Id="rId190" Type="http://schemas.openxmlformats.org/officeDocument/2006/relationships/customXml" Target="../ink/ink232.xml"/><Relationship Id="rId204" Type="http://schemas.openxmlformats.org/officeDocument/2006/relationships/customXml" Target="../ink/ink239.xml"/><Relationship Id="rId15" Type="http://schemas.openxmlformats.org/officeDocument/2006/relationships/image" Target="../media/image142.png"/><Relationship Id="rId36" Type="http://schemas.openxmlformats.org/officeDocument/2006/relationships/customXml" Target="../ink/ink155.xml"/><Relationship Id="rId57" Type="http://schemas.openxmlformats.org/officeDocument/2006/relationships/image" Target="../media/image163.png"/><Relationship Id="rId106" Type="http://schemas.openxmlformats.org/officeDocument/2006/relationships/customXml" Target="../ink/ink190.xml"/><Relationship Id="rId127" Type="http://schemas.openxmlformats.org/officeDocument/2006/relationships/image" Target="../media/image198.png"/><Relationship Id="rId10" Type="http://schemas.openxmlformats.org/officeDocument/2006/relationships/customXml" Target="../ink/ink142.xml"/><Relationship Id="rId31" Type="http://schemas.openxmlformats.org/officeDocument/2006/relationships/image" Target="../media/image150.png"/><Relationship Id="rId52" Type="http://schemas.openxmlformats.org/officeDocument/2006/relationships/customXml" Target="../ink/ink163.xml"/><Relationship Id="rId73" Type="http://schemas.openxmlformats.org/officeDocument/2006/relationships/image" Target="../media/image171.png"/><Relationship Id="rId78" Type="http://schemas.openxmlformats.org/officeDocument/2006/relationships/customXml" Target="../ink/ink176.xml"/><Relationship Id="rId94" Type="http://schemas.openxmlformats.org/officeDocument/2006/relationships/customXml" Target="../ink/ink184.xml"/><Relationship Id="rId99" Type="http://schemas.openxmlformats.org/officeDocument/2006/relationships/image" Target="../media/image184.png"/><Relationship Id="rId101" Type="http://schemas.openxmlformats.org/officeDocument/2006/relationships/image" Target="../media/image185.png"/><Relationship Id="rId122" Type="http://schemas.openxmlformats.org/officeDocument/2006/relationships/customXml" Target="../ink/ink198.xml"/><Relationship Id="rId143" Type="http://schemas.openxmlformats.org/officeDocument/2006/relationships/image" Target="../media/image206.png"/><Relationship Id="rId148" Type="http://schemas.openxmlformats.org/officeDocument/2006/relationships/customXml" Target="../ink/ink211.xml"/><Relationship Id="rId164" Type="http://schemas.openxmlformats.org/officeDocument/2006/relationships/customXml" Target="../ink/ink219.xml"/><Relationship Id="rId169" Type="http://schemas.openxmlformats.org/officeDocument/2006/relationships/image" Target="../media/image219.png"/><Relationship Id="rId185" Type="http://schemas.openxmlformats.org/officeDocument/2006/relationships/image" Target="../media/image227.png"/><Relationship Id="rId4" Type="http://schemas.openxmlformats.org/officeDocument/2006/relationships/customXml" Target="../ink/ink139.xml"/><Relationship Id="rId9" Type="http://schemas.openxmlformats.org/officeDocument/2006/relationships/image" Target="../media/image139.png"/><Relationship Id="rId180" Type="http://schemas.openxmlformats.org/officeDocument/2006/relationships/customXml" Target="../ink/ink227.xml"/><Relationship Id="rId210" Type="http://schemas.openxmlformats.org/officeDocument/2006/relationships/customXml" Target="../ink/ink242.xml"/><Relationship Id="rId26" Type="http://schemas.openxmlformats.org/officeDocument/2006/relationships/customXml" Target="../ink/ink150.xml"/><Relationship Id="rId47" Type="http://schemas.openxmlformats.org/officeDocument/2006/relationships/image" Target="../media/image158.png"/><Relationship Id="rId68" Type="http://schemas.openxmlformats.org/officeDocument/2006/relationships/customXml" Target="../ink/ink171.xml"/><Relationship Id="rId89" Type="http://schemas.openxmlformats.org/officeDocument/2006/relationships/image" Target="../media/image179.png"/><Relationship Id="rId112" Type="http://schemas.openxmlformats.org/officeDocument/2006/relationships/customXml" Target="../ink/ink193.xml"/><Relationship Id="rId133" Type="http://schemas.openxmlformats.org/officeDocument/2006/relationships/image" Target="../media/image201.png"/><Relationship Id="rId154" Type="http://schemas.openxmlformats.org/officeDocument/2006/relationships/customXml" Target="../ink/ink214.xml"/><Relationship Id="rId175" Type="http://schemas.openxmlformats.org/officeDocument/2006/relationships/image" Target="../media/image222.png"/><Relationship Id="rId196" Type="http://schemas.openxmlformats.org/officeDocument/2006/relationships/customXml" Target="../ink/ink235.xml"/><Relationship Id="rId200" Type="http://schemas.openxmlformats.org/officeDocument/2006/relationships/customXml" Target="../ink/ink237.xml"/><Relationship Id="rId16" Type="http://schemas.openxmlformats.org/officeDocument/2006/relationships/customXml" Target="../ink/ink145.xml"/><Relationship Id="rId37" Type="http://schemas.openxmlformats.org/officeDocument/2006/relationships/image" Target="../media/image153.png"/><Relationship Id="rId58" Type="http://schemas.openxmlformats.org/officeDocument/2006/relationships/customXml" Target="../ink/ink166.xml"/><Relationship Id="rId79" Type="http://schemas.openxmlformats.org/officeDocument/2006/relationships/image" Target="../media/image174.png"/><Relationship Id="rId102" Type="http://schemas.openxmlformats.org/officeDocument/2006/relationships/customXml" Target="../ink/ink188.xml"/><Relationship Id="rId123" Type="http://schemas.openxmlformats.org/officeDocument/2006/relationships/image" Target="../media/image196.png"/><Relationship Id="rId144" Type="http://schemas.openxmlformats.org/officeDocument/2006/relationships/customXml" Target="../ink/ink209.xml"/><Relationship Id="rId90" Type="http://schemas.openxmlformats.org/officeDocument/2006/relationships/customXml" Target="../ink/ink182.xml"/><Relationship Id="rId165" Type="http://schemas.openxmlformats.org/officeDocument/2006/relationships/image" Target="../media/image217.png"/><Relationship Id="rId186" Type="http://schemas.openxmlformats.org/officeDocument/2006/relationships/customXml" Target="../ink/ink230.xml"/><Relationship Id="rId211" Type="http://schemas.openxmlformats.org/officeDocument/2006/relationships/image" Target="../media/image240.png"/><Relationship Id="rId27" Type="http://schemas.openxmlformats.org/officeDocument/2006/relationships/image" Target="../media/image148.png"/><Relationship Id="rId48" Type="http://schemas.openxmlformats.org/officeDocument/2006/relationships/customXml" Target="../ink/ink161.xml"/><Relationship Id="rId69" Type="http://schemas.openxmlformats.org/officeDocument/2006/relationships/image" Target="../media/image169.png"/><Relationship Id="rId113" Type="http://schemas.openxmlformats.org/officeDocument/2006/relationships/image" Target="../media/image191.png"/><Relationship Id="rId134" Type="http://schemas.openxmlformats.org/officeDocument/2006/relationships/customXml" Target="../ink/ink204.xml"/><Relationship Id="rId80" Type="http://schemas.openxmlformats.org/officeDocument/2006/relationships/customXml" Target="../ink/ink177.xml"/><Relationship Id="rId155" Type="http://schemas.openxmlformats.org/officeDocument/2006/relationships/image" Target="../media/image212.png"/><Relationship Id="rId176" Type="http://schemas.openxmlformats.org/officeDocument/2006/relationships/customXml" Target="../ink/ink225.xml"/><Relationship Id="rId197" Type="http://schemas.openxmlformats.org/officeDocument/2006/relationships/image" Target="../media/image233.png"/><Relationship Id="rId201" Type="http://schemas.openxmlformats.org/officeDocument/2006/relationships/image" Target="../media/image235.png"/><Relationship Id="rId17" Type="http://schemas.openxmlformats.org/officeDocument/2006/relationships/image" Target="../media/image143.png"/><Relationship Id="rId38" Type="http://schemas.openxmlformats.org/officeDocument/2006/relationships/customXml" Target="../ink/ink156.xml"/><Relationship Id="rId59" Type="http://schemas.openxmlformats.org/officeDocument/2006/relationships/image" Target="../media/image164.png"/><Relationship Id="rId103" Type="http://schemas.openxmlformats.org/officeDocument/2006/relationships/image" Target="../media/image186.png"/><Relationship Id="rId124" Type="http://schemas.openxmlformats.org/officeDocument/2006/relationships/customXml" Target="../ink/ink199.xml"/><Relationship Id="rId70" Type="http://schemas.openxmlformats.org/officeDocument/2006/relationships/customXml" Target="../ink/ink172.xml"/><Relationship Id="rId91" Type="http://schemas.openxmlformats.org/officeDocument/2006/relationships/image" Target="../media/image180.png"/><Relationship Id="rId145" Type="http://schemas.openxmlformats.org/officeDocument/2006/relationships/image" Target="../media/image207.png"/><Relationship Id="rId166" Type="http://schemas.openxmlformats.org/officeDocument/2006/relationships/customXml" Target="../ink/ink220.xml"/><Relationship Id="rId187" Type="http://schemas.openxmlformats.org/officeDocument/2006/relationships/image" Target="../media/image228.png"/><Relationship Id="rId1" Type="http://schemas.openxmlformats.org/officeDocument/2006/relationships/slideLayout" Target="../slideLayouts/slideLayout1.xml"/><Relationship Id="rId28" Type="http://schemas.openxmlformats.org/officeDocument/2006/relationships/customXml" Target="../ink/ink151.xml"/><Relationship Id="rId49" Type="http://schemas.openxmlformats.org/officeDocument/2006/relationships/image" Target="../media/image159.png"/><Relationship Id="rId114" Type="http://schemas.openxmlformats.org/officeDocument/2006/relationships/customXml" Target="../ink/ink194.xml"/><Relationship Id="rId60" Type="http://schemas.openxmlformats.org/officeDocument/2006/relationships/customXml" Target="../ink/ink167.xml"/><Relationship Id="rId81" Type="http://schemas.openxmlformats.org/officeDocument/2006/relationships/image" Target="../media/image175.png"/><Relationship Id="rId135" Type="http://schemas.openxmlformats.org/officeDocument/2006/relationships/image" Target="../media/image202.png"/><Relationship Id="rId156" Type="http://schemas.openxmlformats.org/officeDocument/2006/relationships/customXml" Target="../ink/ink215.xml"/><Relationship Id="rId177" Type="http://schemas.openxmlformats.org/officeDocument/2006/relationships/image" Target="../media/image223.png"/><Relationship Id="rId198" Type="http://schemas.openxmlformats.org/officeDocument/2006/relationships/customXml" Target="../ink/ink236.xml"/><Relationship Id="rId202" Type="http://schemas.openxmlformats.org/officeDocument/2006/relationships/customXml" Target="../ink/ink238.xml"/><Relationship Id="rId18" Type="http://schemas.openxmlformats.org/officeDocument/2006/relationships/customXml" Target="../ink/ink146.xml"/><Relationship Id="rId39" Type="http://schemas.openxmlformats.org/officeDocument/2006/relationships/image" Target="../media/image154.png"/><Relationship Id="rId50" Type="http://schemas.openxmlformats.org/officeDocument/2006/relationships/customXml" Target="../ink/ink162.xml"/><Relationship Id="rId104" Type="http://schemas.openxmlformats.org/officeDocument/2006/relationships/customXml" Target="../ink/ink189.xml"/><Relationship Id="rId125" Type="http://schemas.openxmlformats.org/officeDocument/2006/relationships/image" Target="../media/image197.png"/><Relationship Id="rId146" Type="http://schemas.openxmlformats.org/officeDocument/2006/relationships/customXml" Target="../ink/ink210.xml"/><Relationship Id="rId167" Type="http://schemas.openxmlformats.org/officeDocument/2006/relationships/image" Target="../media/image218.png"/><Relationship Id="rId188" Type="http://schemas.openxmlformats.org/officeDocument/2006/relationships/customXml" Target="../ink/ink231.xml"/><Relationship Id="rId71" Type="http://schemas.openxmlformats.org/officeDocument/2006/relationships/image" Target="../media/image170.png"/><Relationship Id="rId92" Type="http://schemas.openxmlformats.org/officeDocument/2006/relationships/customXml" Target="../ink/ink183.xml"/><Relationship Id="rId2" Type="http://schemas.openxmlformats.org/officeDocument/2006/relationships/customXml" Target="../ink/ink138.xml"/><Relationship Id="rId29" Type="http://schemas.openxmlformats.org/officeDocument/2006/relationships/image" Target="../media/image149.png"/><Relationship Id="rId40" Type="http://schemas.openxmlformats.org/officeDocument/2006/relationships/customXml" Target="../ink/ink157.xml"/><Relationship Id="rId115" Type="http://schemas.openxmlformats.org/officeDocument/2006/relationships/image" Target="../media/image192.png"/><Relationship Id="rId136" Type="http://schemas.openxmlformats.org/officeDocument/2006/relationships/customXml" Target="../ink/ink205.xml"/><Relationship Id="rId157" Type="http://schemas.openxmlformats.org/officeDocument/2006/relationships/image" Target="../media/image213.png"/><Relationship Id="rId178" Type="http://schemas.openxmlformats.org/officeDocument/2006/relationships/customXml" Target="../ink/ink226.xml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97.png"/><Relationship Id="rId21" Type="http://schemas.openxmlformats.org/officeDocument/2006/relationships/image" Target="../media/image250.png"/><Relationship Id="rId42" Type="http://schemas.openxmlformats.org/officeDocument/2006/relationships/customXml" Target="../ink/ink263.xml"/><Relationship Id="rId63" Type="http://schemas.openxmlformats.org/officeDocument/2006/relationships/image" Target="../media/image271.png"/><Relationship Id="rId84" Type="http://schemas.openxmlformats.org/officeDocument/2006/relationships/customXml" Target="../ink/ink284.xml"/><Relationship Id="rId138" Type="http://schemas.openxmlformats.org/officeDocument/2006/relationships/customXml" Target="../ink/ink311.xml"/><Relationship Id="rId159" Type="http://schemas.openxmlformats.org/officeDocument/2006/relationships/image" Target="../media/image318.png"/><Relationship Id="rId170" Type="http://schemas.openxmlformats.org/officeDocument/2006/relationships/customXml" Target="../ink/ink327.xml"/><Relationship Id="rId107" Type="http://schemas.openxmlformats.org/officeDocument/2006/relationships/image" Target="../media/image292.png"/><Relationship Id="rId11" Type="http://schemas.openxmlformats.org/officeDocument/2006/relationships/image" Target="../media/image245.png"/><Relationship Id="rId32" Type="http://schemas.openxmlformats.org/officeDocument/2006/relationships/customXml" Target="../ink/ink258.xml"/><Relationship Id="rId53" Type="http://schemas.openxmlformats.org/officeDocument/2006/relationships/image" Target="../media/image266.png"/><Relationship Id="rId74" Type="http://schemas.openxmlformats.org/officeDocument/2006/relationships/customXml" Target="../ink/ink279.xml"/><Relationship Id="rId128" Type="http://schemas.openxmlformats.org/officeDocument/2006/relationships/customXml" Target="../ink/ink306.xml"/><Relationship Id="rId149" Type="http://schemas.openxmlformats.org/officeDocument/2006/relationships/image" Target="../media/image313.png"/><Relationship Id="rId5" Type="http://schemas.openxmlformats.org/officeDocument/2006/relationships/image" Target="../media/image242.png"/><Relationship Id="rId95" Type="http://schemas.openxmlformats.org/officeDocument/2006/relationships/image" Target="../media/image286.png"/><Relationship Id="rId160" Type="http://schemas.openxmlformats.org/officeDocument/2006/relationships/customXml" Target="../ink/ink322.xml"/><Relationship Id="rId181" Type="http://schemas.openxmlformats.org/officeDocument/2006/relationships/image" Target="../media/image329.png"/><Relationship Id="rId22" Type="http://schemas.openxmlformats.org/officeDocument/2006/relationships/customXml" Target="../ink/ink253.xml"/><Relationship Id="rId43" Type="http://schemas.openxmlformats.org/officeDocument/2006/relationships/image" Target="../media/image261.png"/><Relationship Id="rId64" Type="http://schemas.openxmlformats.org/officeDocument/2006/relationships/customXml" Target="../ink/ink274.xml"/><Relationship Id="rId118" Type="http://schemas.openxmlformats.org/officeDocument/2006/relationships/customXml" Target="../ink/ink301.xml"/><Relationship Id="rId139" Type="http://schemas.openxmlformats.org/officeDocument/2006/relationships/image" Target="../media/image308.png"/><Relationship Id="rId85" Type="http://schemas.openxmlformats.org/officeDocument/2006/relationships/image" Target="../media/image281.png"/><Relationship Id="rId150" Type="http://schemas.openxmlformats.org/officeDocument/2006/relationships/customXml" Target="../ink/ink317.xml"/><Relationship Id="rId171" Type="http://schemas.openxmlformats.org/officeDocument/2006/relationships/image" Target="../media/image324.png"/><Relationship Id="rId12" Type="http://schemas.openxmlformats.org/officeDocument/2006/relationships/customXml" Target="../ink/ink248.xml"/><Relationship Id="rId33" Type="http://schemas.openxmlformats.org/officeDocument/2006/relationships/image" Target="../media/image256.png"/><Relationship Id="rId108" Type="http://schemas.openxmlformats.org/officeDocument/2006/relationships/customXml" Target="../ink/ink296.xml"/><Relationship Id="rId129" Type="http://schemas.openxmlformats.org/officeDocument/2006/relationships/image" Target="../media/image303.png"/><Relationship Id="rId54" Type="http://schemas.openxmlformats.org/officeDocument/2006/relationships/customXml" Target="../ink/ink269.xml"/><Relationship Id="rId75" Type="http://schemas.openxmlformats.org/officeDocument/2006/relationships/image" Target="../media/image45.png"/><Relationship Id="rId96" Type="http://schemas.openxmlformats.org/officeDocument/2006/relationships/customXml" Target="../ink/ink290.xml"/><Relationship Id="rId140" Type="http://schemas.openxmlformats.org/officeDocument/2006/relationships/customXml" Target="../ink/ink312.xml"/><Relationship Id="rId161" Type="http://schemas.openxmlformats.org/officeDocument/2006/relationships/image" Target="../media/image319.png"/><Relationship Id="rId6" Type="http://schemas.openxmlformats.org/officeDocument/2006/relationships/customXml" Target="../ink/ink245.xml"/><Relationship Id="rId23" Type="http://schemas.openxmlformats.org/officeDocument/2006/relationships/image" Target="../media/image251.png"/><Relationship Id="rId119" Type="http://schemas.openxmlformats.org/officeDocument/2006/relationships/image" Target="../media/image298.png"/><Relationship Id="rId44" Type="http://schemas.openxmlformats.org/officeDocument/2006/relationships/customXml" Target="../ink/ink264.xml"/><Relationship Id="rId60" Type="http://schemas.openxmlformats.org/officeDocument/2006/relationships/customXml" Target="../ink/ink272.xml"/><Relationship Id="rId65" Type="http://schemas.openxmlformats.org/officeDocument/2006/relationships/image" Target="../media/image272.png"/><Relationship Id="rId81" Type="http://schemas.openxmlformats.org/officeDocument/2006/relationships/image" Target="../media/image279.png"/><Relationship Id="rId86" Type="http://schemas.openxmlformats.org/officeDocument/2006/relationships/customXml" Target="../ink/ink285.xml"/><Relationship Id="rId130" Type="http://schemas.openxmlformats.org/officeDocument/2006/relationships/customXml" Target="../ink/ink307.xml"/><Relationship Id="rId135" Type="http://schemas.openxmlformats.org/officeDocument/2006/relationships/image" Target="../media/image306.png"/><Relationship Id="rId151" Type="http://schemas.openxmlformats.org/officeDocument/2006/relationships/image" Target="../media/image314.png"/><Relationship Id="rId156" Type="http://schemas.openxmlformats.org/officeDocument/2006/relationships/customXml" Target="../ink/ink320.xml"/><Relationship Id="rId177" Type="http://schemas.openxmlformats.org/officeDocument/2006/relationships/image" Target="../media/image327.png"/><Relationship Id="rId172" Type="http://schemas.openxmlformats.org/officeDocument/2006/relationships/customXml" Target="../ink/ink328.xml"/><Relationship Id="rId13" Type="http://schemas.openxmlformats.org/officeDocument/2006/relationships/image" Target="../media/image246.png"/><Relationship Id="rId18" Type="http://schemas.openxmlformats.org/officeDocument/2006/relationships/customXml" Target="../ink/ink251.xml"/><Relationship Id="rId39" Type="http://schemas.openxmlformats.org/officeDocument/2006/relationships/image" Target="../media/image259.png"/><Relationship Id="rId109" Type="http://schemas.openxmlformats.org/officeDocument/2006/relationships/image" Target="../media/image293.png"/><Relationship Id="rId34" Type="http://schemas.openxmlformats.org/officeDocument/2006/relationships/customXml" Target="../ink/ink259.xml"/><Relationship Id="rId50" Type="http://schemas.openxmlformats.org/officeDocument/2006/relationships/customXml" Target="../ink/ink267.xml"/><Relationship Id="rId55" Type="http://schemas.openxmlformats.org/officeDocument/2006/relationships/image" Target="../media/image267.png"/><Relationship Id="rId76" Type="http://schemas.openxmlformats.org/officeDocument/2006/relationships/customXml" Target="../ink/ink280.xml"/><Relationship Id="rId97" Type="http://schemas.openxmlformats.org/officeDocument/2006/relationships/image" Target="../media/image287.png"/><Relationship Id="rId104" Type="http://schemas.openxmlformats.org/officeDocument/2006/relationships/customXml" Target="../ink/ink294.xml"/><Relationship Id="rId120" Type="http://schemas.openxmlformats.org/officeDocument/2006/relationships/customXml" Target="../ink/ink302.xml"/><Relationship Id="rId125" Type="http://schemas.openxmlformats.org/officeDocument/2006/relationships/image" Target="../media/image301.png"/><Relationship Id="rId141" Type="http://schemas.openxmlformats.org/officeDocument/2006/relationships/image" Target="../media/image309.png"/><Relationship Id="rId146" Type="http://schemas.openxmlformats.org/officeDocument/2006/relationships/customXml" Target="../ink/ink315.xml"/><Relationship Id="rId167" Type="http://schemas.openxmlformats.org/officeDocument/2006/relationships/image" Target="../media/image322.png"/><Relationship Id="rId7" Type="http://schemas.openxmlformats.org/officeDocument/2006/relationships/image" Target="../media/image243.png"/><Relationship Id="rId71" Type="http://schemas.openxmlformats.org/officeDocument/2006/relationships/image" Target="../media/image275.png"/><Relationship Id="rId92" Type="http://schemas.openxmlformats.org/officeDocument/2006/relationships/customXml" Target="../ink/ink288.xml"/><Relationship Id="rId162" Type="http://schemas.openxmlformats.org/officeDocument/2006/relationships/customXml" Target="../ink/ink323.xml"/><Relationship Id="rId2" Type="http://schemas.openxmlformats.org/officeDocument/2006/relationships/customXml" Target="../ink/ink243.xml"/><Relationship Id="rId29" Type="http://schemas.openxmlformats.org/officeDocument/2006/relationships/image" Target="../media/image254.png"/><Relationship Id="rId24" Type="http://schemas.openxmlformats.org/officeDocument/2006/relationships/customXml" Target="../ink/ink254.xml"/><Relationship Id="rId40" Type="http://schemas.openxmlformats.org/officeDocument/2006/relationships/customXml" Target="../ink/ink262.xml"/><Relationship Id="rId45" Type="http://schemas.openxmlformats.org/officeDocument/2006/relationships/image" Target="../media/image262.png"/><Relationship Id="rId66" Type="http://schemas.openxmlformats.org/officeDocument/2006/relationships/customXml" Target="../ink/ink275.xml"/><Relationship Id="rId87" Type="http://schemas.openxmlformats.org/officeDocument/2006/relationships/image" Target="../media/image282.png"/><Relationship Id="rId110" Type="http://schemas.openxmlformats.org/officeDocument/2006/relationships/customXml" Target="../ink/ink297.xml"/><Relationship Id="rId115" Type="http://schemas.openxmlformats.org/officeDocument/2006/relationships/image" Target="../media/image296.png"/><Relationship Id="rId131" Type="http://schemas.openxmlformats.org/officeDocument/2006/relationships/image" Target="../media/image304.png"/><Relationship Id="rId136" Type="http://schemas.openxmlformats.org/officeDocument/2006/relationships/customXml" Target="../ink/ink310.xml"/><Relationship Id="rId157" Type="http://schemas.openxmlformats.org/officeDocument/2006/relationships/image" Target="../media/image317.png"/><Relationship Id="rId178" Type="http://schemas.openxmlformats.org/officeDocument/2006/relationships/customXml" Target="../ink/ink331.xml"/><Relationship Id="rId61" Type="http://schemas.openxmlformats.org/officeDocument/2006/relationships/image" Target="../media/image270.png"/><Relationship Id="rId82" Type="http://schemas.openxmlformats.org/officeDocument/2006/relationships/customXml" Target="../ink/ink283.xml"/><Relationship Id="rId152" Type="http://schemas.openxmlformats.org/officeDocument/2006/relationships/customXml" Target="../ink/ink318.xml"/><Relationship Id="rId173" Type="http://schemas.openxmlformats.org/officeDocument/2006/relationships/image" Target="../media/image325.png"/><Relationship Id="rId19" Type="http://schemas.openxmlformats.org/officeDocument/2006/relationships/image" Target="../media/image249.png"/><Relationship Id="rId14" Type="http://schemas.openxmlformats.org/officeDocument/2006/relationships/customXml" Target="../ink/ink249.xml"/><Relationship Id="rId30" Type="http://schemas.openxmlformats.org/officeDocument/2006/relationships/customXml" Target="../ink/ink257.xml"/><Relationship Id="rId35" Type="http://schemas.openxmlformats.org/officeDocument/2006/relationships/image" Target="../media/image257.png"/><Relationship Id="rId56" Type="http://schemas.openxmlformats.org/officeDocument/2006/relationships/customXml" Target="../ink/ink270.xml"/><Relationship Id="rId77" Type="http://schemas.openxmlformats.org/officeDocument/2006/relationships/image" Target="../media/image277.png"/><Relationship Id="rId100" Type="http://schemas.openxmlformats.org/officeDocument/2006/relationships/customXml" Target="../ink/ink292.xml"/><Relationship Id="rId105" Type="http://schemas.openxmlformats.org/officeDocument/2006/relationships/image" Target="../media/image291.png"/><Relationship Id="rId126" Type="http://schemas.openxmlformats.org/officeDocument/2006/relationships/customXml" Target="../ink/ink305.xml"/><Relationship Id="rId147" Type="http://schemas.openxmlformats.org/officeDocument/2006/relationships/image" Target="../media/image312.png"/><Relationship Id="rId168" Type="http://schemas.openxmlformats.org/officeDocument/2006/relationships/customXml" Target="../ink/ink326.xml"/><Relationship Id="rId8" Type="http://schemas.openxmlformats.org/officeDocument/2006/relationships/customXml" Target="../ink/ink246.xml"/><Relationship Id="rId51" Type="http://schemas.openxmlformats.org/officeDocument/2006/relationships/image" Target="../media/image265.png"/><Relationship Id="rId72" Type="http://schemas.openxmlformats.org/officeDocument/2006/relationships/customXml" Target="../ink/ink278.xml"/><Relationship Id="rId93" Type="http://schemas.openxmlformats.org/officeDocument/2006/relationships/image" Target="../media/image285.png"/><Relationship Id="rId98" Type="http://schemas.openxmlformats.org/officeDocument/2006/relationships/customXml" Target="../ink/ink291.xml"/><Relationship Id="rId121" Type="http://schemas.openxmlformats.org/officeDocument/2006/relationships/image" Target="../media/image299.png"/><Relationship Id="rId142" Type="http://schemas.openxmlformats.org/officeDocument/2006/relationships/customXml" Target="../ink/ink313.xml"/><Relationship Id="rId163" Type="http://schemas.openxmlformats.org/officeDocument/2006/relationships/image" Target="../media/image320.png"/><Relationship Id="rId3" Type="http://schemas.openxmlformats.org/officeDocument/2006/relationships/image" Target="../media/image241.png"/><Relationship Id="rId25" Type="http://schemas.openxmlformats.org/officeDocument/2006/relationships/image" Target="../media/image252.png"/><Relationship Id="rId46" Type="http://schemas.openxmlformats.org/officeDocument/2006/relationships/customXml" Target="../ink/ink265.xml"/><Relationship Id="rId67" Type="http://schemas.openxmlformats.org/officeDocument/2006/relationships/image" Target="../media/image273.png"/><Relationship Id="rId116" Type="http://schemas.openxmlformats.org/officeDocument/2006/relationships/customXml" Target="../ink/ink300.xml"/><Relationship Id="rId137" Type="http://schemas.openxmlformats.org/officeDocument/2006/relationships/image" Target="../media/image307.png"/><Relationship Id="rId158" Type="http://schemas.openxmlformats.org/officeDocument/2006/relationships/customXml" Target="../ink/ink321.xml"/><Relationship Id="rId20" Type="http://schemas.openxmlformats.org/officeDocument/2006/relationships/customXml" Target="../ink/ink252.xml"/><Relationship Id="rId41" Type="http://schemas.openxmlformats.org/officeDocument/2006/relationships/image" Target="../media/image260.png"/><Relationship Id="rId62" Type="http://schemas.openxmlformats.org/officeDocument/2006/relationships/customXml" Target="../ink/ink273.xml"/><Relationship Id="rId83" Type="http://schemas.openxmlformats.org/officeDocument/2006/relationships/image" Target="../media/image280.png"/><Relationship Id="rId88" Type="http://schemas.openxmlformats.org/officeDocument/2006/relationships/customXml" Target="../ink/ink286.xml"/><Relationship Id="rId111" Type="http://schemas.openxmlformats.org/officeDocument/2006/relationships/image" Target="../media/image294.png"/><Relationship Id="rId132" Type="http://schemas.openxmlformats.org/officeDocument/2006/relationships/customXml" Target="../ink/ink308.xml"/><Relationship Id="rId153" Type="http://schemas.openxmlformats.org/officeDocument/2006/relationships/image" Target="../media/image315.png"/><Relationship Id="rId174" Type="http://schemas.openxmlformats.org/officeDocument/2006/relationships/customXml" Target="../ink/ink329.xml"/><Relationship Id="rId179" Type="http://schemas.openxmlformats.org/officeDocument/2006/relationships/image" Target="../media/image328.png"/><Relationship Id="rId15" Type="http://schemas.openxmlformats.org/officeDocument/2006/relationships/image" Target="../media/image247.png"/><Relationship Id="rId36" Type="http://schemas.openxmlformats.org/officeDocument/2006/relationships/customXml" Target="../ink/ink260.xml"/><Relationship Id="rId57" Type="http://schemas.openxmlformats.org/officeDocument/2006/relationships/image" Target="../media/image268.png"/><Relationship Id="rId106" Type="http://schemas.openxmlformats.org/officeDocument/2006/relationships/customXml" Target="../ink/ink295.xml"/><Relationship Id="rId127" Type="http://schemas.openxmlformats.org/officeDocument/2006/relationships/image" Target="../media/image302.png"/><Relationship Id="rId10" Type="http://schemas.openxmlformats.org/officeDocument/2006/relationships/customXml" Target="../ink/ink247.xml"/><Relationship Id="rId31" Type="http://schemas.openxmlformats.org/officeDocument/2006/relationships/image" Target="../media/image255.png"/><Relationship Id="rId52" Type="http://schemas.openxmlformats.org/officeDocument/2006/relationships/customXml" Target="../ink/ink268.xml"/><Relationship Id="rId73" Type="http://schemas.openxmlformats.org/officeDocument/2006/relationships/image" Target="../media/image276.png"/><Relationship Id="rId78" Type="http://schemas.openxmlformats.org/officeDocument/2006/relationships/customXml" Target="../ink/ink281.xml"/><Relationship Id="rId94" Type="http://schemas.openxmlformats.org/officeDocument/2006/relationships/customXml" Target="../ink/ink289.xml"/><Relationship Id="rId99" Type="http://schemas.openxmlformats.org/officeDocument/2006/relationships/image" Target="../media/image288.png"/><Relationship Id="rId101" Type="http://schemas.openxmlformats.org/officeDocument/2006/relationships/image" Target="../media/image289.png"/><Relationship Id="rId122" Type="http://schemas.openxmlformats.org/officeDocument/2006/relationships/customXml" Target="../ink/ink303.xml"/><Relationship Id="rId143" Type="http://schemas.openxmlformats.org/officeDocument/2006/relationships/image" Target="../media/image310.png"/><Relationship Id="rId148" Type="http://schemas.openxmlformats.org/officeDocument/2006/relationships/customXml" Target="../ink/ink316.xml"/><Relationship Id="rId164" Type="http://schemas.openxmlformats.org/officeDocument/2006/relationships/customXml" Target="../ink/ink324.xml"/><Relationship Id="rId169" Type="http://schemas.openxmlformats.org/officeDocument/2006/relationships/image" Target="../media/image323.png"/><Relationship Id="rId4" Type="http://schemas.openxmlformats.org/officeDocument/2006/relationships/customXml" Target="../ink/ink244.xml"/><Relationship Id="rId9" Type="http://schemas.openxmlformats.org/officeDocument/2006/relationships/image" Target="../media/image244.png"/><Relationship Id="rId180" Type="http://schemas.openxmlformats.org/officeDocument/2006/relationships/customXml" Target="../ink/ink332.xml"/><Relationship Id="rId26" Type="http://schemas.openxmlformats.org/officeDocument/2006/relationships/customXml" Target="../ink/ink255.xml"/><Relationship Id="rId47" Type="http://schemas.openxmlformats.org/officeDocument/2006/relationships/image" Target="../media/image263.png"/><Relationship Id="rId68" Type="http://schemas.openxmlformats.org/officeDocument/2006/relationships/customXml" Target="../ink/ink276.xml"/><Relationship Id="rId89" Type="http://schemas.openxmlformats.org/officeDocument/2006/relationships/image" Target="../media/image283.png"/><Relationship Id="rId112" Type="http://schemas.openxmlformats.org/officeDocument/2006/relationships/customXml" Target="../ink/ink298.xml"/><Relationship Id="rId133" Type="http://schemas.openxmlformats.org/officeDocument/2006/relationships/image" Target="../media/image305.png"/><Relationship Id="rId154" Type="http://schemas.openxmlformats.org/officeDocument/2006/relationships/customXml" Target="../ink/ink319.xml"/><Relationship Id="rId175" Type="http://schemas.openxmlformats.org/officeDocument/2006/relationships/image" Target="../media/image326.png"/><Relationship Id="rId16" Type="http://schemas.openxmlformats.org/officeDocument/2006/relationships/customXml" Target="../ink/ink250.xml"/><Relationship Id="rId37" Type="http://schemas.openxmlformats.org/officeDocument/2006/relationships/image" Target="../media/image258.png"/><Relationship Id="rId58" Type="http://schemas.openxmlformats.org/officeDocument/2006/relationships/customXml" Target="../ink/ink271.xml"/><Relationship Id="rId79" Type="http://schemas.openxmlformats.org/officeDocument/2006/relationships/image" Target="../media/image278.png"/><Relationship Id="rId102" Type="http://schemas.openxmlformats.org/officeDocument/2006/relationships/customXml" Target="../ink/ink293.xml"/><Relationship Id="rId123" Type="http://schemas.openxmlformats.org/officeDocument/2006/relationships/image" Target="../media/image300.png"/><Relationship Id="rId144" Type="http://schemas.openxmlformats.org/officeDocument/2006/relationships/customXml" Target="../ink/ink314.xml"/><Relationship Id="rId90" Type="http://schemas.openxmlformats.org/officeDocument/2006/relationships/customXml" Target="../ink/ink287.xml"/><Relationship Id="rId165" Type="http://schemas.openxmlformats.org/officeDocument/2006/relationships/image" Target="../media/image321.png"/><Relationship Id="rId27" Type="http://schemas.openxmlformats.org/officeDocument/2006/relationships/image" Target="../media/image253.png"/><Relationship Id="rId48" Type="http://schemas.openxmlformats.org/officeDocument/2006/relationships/customXml" Target="../ink/ink266.xml"/><Relationship Id="rId69" Type="http://schemas.openxmlformats.org/officeDocument/2006/relationships/image" Target="../media/image274.png"/><Relationship Id="rId113" Type="http://schemas.openxmlformats.org/officeDocument/2006/relationships/image" Target="../media/image295.png"/><Relationship Id="rId134" Type="http://schemas.openxmlformats.org/officeDocument/2006/relationships/customXml" Target="../ink/ink309.xml"/><Relationship Id="rId80" Type="http://schemas.openxmlformats.org/officeDocument/2006/relationships/customXml" Target="../ink/ink282.xml"/><Relationship Id="rId155" Type="http://schemas.openxmlformats.org/officeDocument/2006/relationships/image" Target="../media/image316.png"/><Relationship Id="rId176" Type="http://schemas.openxmlformats.org/officeDocument/2006/relationships/customXml" Target="../ink/ink330.xml"/><Relationship Id="rId17" Type="http://schemas.openxmlformats.org/officeDocument/2006/relationships/image" Target="../media/image248.png"/><Relationship Id="rId38" Type="http://schemas.openxmlformats.org/officeDocument/2006/relationships/customXml" Target="../ink/ink261.xml"/><Relationship Id="rId59" Type="http://schemas.openxmlformats.org/officeDocument/2006/relationships/image" Target="../media/image269.png"/><Relationship Id="rId103" Type="http://schemas.openxmlformats.org/officeDocument/2006/relationships/image" Target="../media/image290.png"/><Relationship Id="rId124" Type="http://schemas.openxmlformats.org/officeDocument/2006/relationships/customXml" Target="../ink/ink304.xml"/><Relationship Id="rId70" Type="http://schemas.openxmlformats.org/officeDocument/2006/relationships/customXml" Target="../ink/ink277.xml"/><Relationship Id="rId91" Type="http://schemas.openxmlformats.org/officeDocument/2006/relationships/image" Target="../media/image284.png"/><Relationship Id="rId145" Type="http://schemas.openxmlformats.org/officeDocument/2006/relationships/image" Target="../media/image311.png"/><Relationship Id="rId166" Type="http://schemas.openxmlformats.org/officeDocument/2006/relationships/customXml" Target="../ink/ink325.xml"/><Relationship Id="rId1" Type="http://schemas.openxmlformats.org/officeDocument/2006/relationships/slideLayout" Target="../slideLayouts/slideLayout1.xml"/><Relationship Id="rId28" Type="http://schemas.openxmlformats.org/officeDocument/2006/relationships/customXml" Target="../ink/ink256.xml"/><Relationship Id="rId49" Type="http://schemas.openxmlformats.org/officeDocument/2006/relationships/image" Target="../media/image264.png"/><Relationship Id="rId114" Type="http://schemas.openxmlformats.org/officeDocument/2006/relationships/customXml" Target="../ink/ink29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336.xml"/><Relationship Id="rId13" Type="http://schemas.openxmlformats.org/officeDocument/2006/relationships/image" Target="../media/image335.png"/><Relationship Id="rId18" Type="http://schemas.openxmlformats.org/officeDocument/2006/relationships/customXml" Target="../ink/ink341.xml"/><Relationship Id="rId26" Type="http://schemas.openxmlformats.org/officeDocument/2006/relationships/customXml" Target="../ink/ink345.xml"/><Relationship Id="rId3" Type="http://schemas.openxmlformats.org/officeDocument/2006/relationships/image" Target="../media/image330.png"/><Relationship Id="rId21" Type="http://schemas.openxmlformats.org/officeDocument/2006/relationships/image" Target="../media/image339.png"/><Relationship Id="rId7" Type="http://schemas.openxmlformats.org/officeDocument/2006/relationships/image" Target="../media/image332.png"/><Relationship Id="rId12" Type="http://schemas.openxmlformats.org/officeDocument/2006/relationships/customXml" Target="../ink/ink338.xml"/><Relationship Id="rId17" Type="http://schemas.openxmlformats.org/officeDocument/2006/relationships/image" Target="../media/image337.png"/><Relationship Id="rId25" Type="http://schemas.openxmlformats.org/officeDocument/2006/relationships/image" Target="../media/image341.png"/><Relationship Id="rId2" Type="http://schemas.openxmlformats.org/officeDocument/2006/relationships/customXml" Target="../ink/ink333.xml"/><Relationship Id="rId16" Type="http://schemas.openxmlformats.org/officeDocument/2006/relationships/customXml" Target="../ink/ink340.xml"/><Relationship Id="rId20" Type="http://schemas.openxmlformats.org/officeDocument/2006/relationships/customXml" Target="../ink/ink342.xml"/><Relationship Id="rId29" Type="http://schemas.openxmlformats.org/officeDocument/2006/relationships/image" Target="../media/image343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35.xml"/><Relationship Id="rId11" Type="http://schemas.openxmlformats.org/officeDocument/2006/relationships/image" Target="../media/image334.png"/><Relationship Id="rId24" Type="http://schemas.openxmlformats.org/officeDocument/2006/relationships/customXml" Target="../ink/ink344.xml"/><Relationship Id="rId5" Type="http://schemas.openxmlformats.org/officeDocument/2006/relationships/image" Target="../media/image331.png"/><Relationship Id="rId15" Type="http://schemas.openxmlformats.org/officeDocument/2006/relationships/image" Target="../media/image336.png"/><Relationship Id="rId23" Type="http://schemas.openxmlformats.org/officeDocument/2006/relationships/image" Target="../media/image340.png"/><Relationship Id="rId28" Type="http://schemas.openxmlformats.org/officeDocument/2006/relationships/customXml" Target="../ink/ink346.xml"/><Relationship Id="rId10" Type="http://schemas.openxmlformats.org/officeDocument/2006/relationships/customXml" Target="../ink/ink337.xml"/><Relationship Id="rId19" Type="http://schemas.openxmlformats.org/officeDocument/2006/relationships/image" Target="../media/image338.png"/><Relationship Id="rId31" Type="http://schemas.openxmlformats.org/officeDocument/2006/relationships/image" Target="../media/image344.png"/><Relationship Id="rId4" Type="http://schemas.openxmlformats.org/officeDocument/2006/relationships/customXml" Target="../ink/ink334.xml"/><Relationship Id="rId9" Type="http://schemas.openxmlformats.org/officeDocument/2006/relationships/image" Target="../media/image333.png"/><Relationship Id="rId14" Type="http://schemas.openxmlformats.org/officeDocument/2006/relationships/customXml" Target="../ink/ink339.xml"/><Relationship Id="rId22" Type="http://schemas.openxmlformats.org/officeDocument/2006/relationships/customXml" Target="../ink/ink343.xml"/><Relationship Id="rId27" Type="http://schemas.openxmlformats.org/officeDocument/2006/relationships/image" Target="../media/image342.png"/><Relationship Id="rId30" Type="http://schemas.openxmlformats.org/officeDocument/2006/relationships/customXml" Target="../ink/ink34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51.xml"/><Relationship Id="rId13" Type="http://schemas.openxmlformats.org/officeDocument/2006/relationships/image" Target="../media/image350.png"/><Relationship Id="rId18" Type="http://schemas.openxmlformats.org/officeDocument/2006/relationships/customXml" Target="../ink/ink356.xml"/><Relationship Id="rId3" Type="http://schemas.openxmlformats.org/officeDocument/2006/relationships/image" Target="../media/image345.png"/><Relationship Id="rId21" Type="http://schemas.openxmlformats.org/officeDocument/2006/relationships/image" Target="../media/image354.png"/><Relationship Id="rId7" Type="http://schemas.openxmlformats.org/officeDocument/2006/relationships/image" Target="../media/image347.png"/><Relationship Id="rId12" Type="http://schemas.openxmlformats.org/officeDocument/2006/relationships/customXml" Target="../ink/ink353.xml"/><Relationship Id="rId17" Type="http://schemas.openxmlformats.org/officeDocument/2006/relationships/image" Target="../media/image352.png"/><Relationship Id="rId2" Type="http://schemas.openxmlformats.org/officeDocument/2006/relationships/customXml" Target="../ink/ink348.xml"/><Relationship Id="rId16" Type="http://schemas.openxmlformats.org/officeDocument/2006/relationships/customXml" Target="../ink/ink355.xml"/><Relationship Id="rId20" Type="http://schemas.openxmlformats.org/officeDocument/2006/relationships/customXml" Target="../ink/ink357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50.xml"/><Relationship Id="rId11" Type="http://schemas.openxmlformats.org/officeDocument/2006/relationships/image" Target="../media/image349.png"/><Relationship Id="rId5" Type="http://schemas.openxmlformats.org/officeDocument/2006/relationships/image" Target="../media/image346.png"/><Relationship Id="rId15" Type="http://schemas.openxmlformats.org/officeDocument/2006/relationships/image" Target="../media/image351.png"/><Relationship Id="rId10" Type="http://schemas.openxmlformats.org/officeDocument/2006/relationships/customXml" Target="../ink/ink352.xml"/><Relationship Id="rId19" Type="http://schemas.openxmlformats.org/officeDocument/2006/relationships/image" Target="../media/image353.png"/><Relationship Id="rId4" Type="http://schemas.openxmlformats.org/officeDocument/2006/relationships/customXml" Target="../ink/ink349.xml"/><Relationship Id="rId9" Type="http://schemas.openxmlformats.org/officeDocument/2006/relationships/image" Target="../media/image348.png"/><Relationship Id="rId14" Type="http://schemas.openxmlformats.org/officeDocument/2006/relationships/customXml" Target="../ink/ink35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6.emf"/><Relationship Id="rId2" Type="http://schemas.openxmlformats.org/officeDocument/2006/relationships/image" Target="../media/image3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Finanzwissenschaft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500627"/>
            <a:ext cx="12172951" cy="54568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Gegenstand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bilden die wirtschaftlichen Aktivitäten des Staates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Gegenüberstellung der Einnahmen und Ausgaben des öffentlichen Sektors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Zwei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grundsätzliche Fragen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sollen beantwortet werden: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 beeinflusst die Staatsaktivität die Wirtschaft als Ganzes (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positiv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 sollten die wirtschaftspolitischen Maßnahmen des Staates ausgestaltet sein unter der Berücksichtigung vorher formulierter Ziele (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normativ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996D4189-B612-4728-841D-56D844FA0D21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76130DAF-DD2D-4E74-8CC4-8C2B95B50D56}"/>
                  </a:ext>
                </a:extLst>
              </p14:cNvPr>
              <p14:cNvContentPartPr/>
              <p14:nvPr/>
            </p14:nvContentPartPr>
            <p14:xfrm>
              <a:off x="3589307" y="893760"/>
              <a:ext cx="5086800" cy="867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76130DAF-DD2D-4E74-8CC4-8C2B95B50D5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84987" y="889440"/>
                <a:ext cx="509544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1E03F2D3-6DE5-46B5-9B2D-198770D5C591}"/>
                  </a:ext>
                </a:extLst>
              </p14:cNvPr>
              <p14:cNvContentPartPr/>
              <p14:nvPr/>
            </p14:nvContentPartPr>
            <p14:xfrm>
              <a:off x="3761747" y="1498920"/>
              <a:ext cx="6543360" cy="33696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1E03F2D3-6DE5-46B5-9B2D-198770D5C59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57427" y="1494600"/>
                <a:ext cx="6552000" cy="34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CAEFA44A-ACAF-4E32-9881-183839F3A34D}"/>
                  </a:ext>
                </a:extLst>
              </p14:cNvPr>
              <p14:cNvContentPartPr/>
              <p14:nvPr/>
            </p14:nvContentPartPr>
            <p14:xfrm>
              <a:off x="5537627" y="1112280"/>
              <a:ext cx="1671840" cy="82584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CAEFA44A-ACAF-4E32-9881-183839F3A34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33307" y="1107960"/>
                <a:ext cx="1680480" cy="83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D868F168-3032-460A-9501-B8A28C6B9D65}"/>
                  </a:ext>
                </a:extLst>
              </p14:cNvPr>
              <p14:cNvContentPartPr/>
              <p14:nvPr/>
            </p14:nvContentPartPr>
            <p14:xfrm>
              <a:off x="3579947" y="1586760"/>
              <a:ext cx="3832200" cy="27504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D868F168-3032-460A-9501-B8A28C6B9D6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75627" y="1582440"/>
                <a:ext cx="3840840" cy="28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17E36647-96B6-4DEA-BFD7-7EA135E11339}"/>
                  </a:ext>
                </a:extLst>
              </p14:cNvPr>
              <p14:cNvContentPartPr/>
              <p14:nvPr/>
            </p14:nvContentPartPr>
            <p14:xfrm>
              <a:off x="841067" y="2704560"/>
              <a:ext cx="6273000" cy="15444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17E36647-96B6-4DEA-BFD7-7EA135E1133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36747" y="2700240"/>
                <a:ext cx="628164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F2633476-E776-410B-AC3A-B3ABAF806198}"/>
                  </a:ext>
                </a:extLst>
              </p14:cNvPr>
              <p14:cNvContentPartPr/>
              <p14:nvPr/>
            </p14:nvContentPartPr>
            <p14:xfrm>
              <a:off x="3682907" y="3481440"/>
              <a:ext cx="5744880" cy="9576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F2633476-E776-410B-AC3A-B3ABAF80619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678587" y="3477120"/>
                <a:ext cx="575352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33C6314-3DE3-447E-BD6F-E58BABCD0228}"/>
                  </a:ext>
                </a:extLst>
              </p14:cNvPr>
              <p14:cNvContentPartPr/>
              <p14:nvPr/>
            </p14:nvContentPartPr>
            <p14:xfrm>
              <a:off x="2783267" y="4099200"/>
              <a:ext cx="5150160" cy="17064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33C6314-3DE3-447E-BD6F-E58BABCD022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2778947" y="4094880"/>
                <a:ext cx="515880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4EFF7BCE-BB1F-438C-82B7-F79210D0ACA3}"/>
                  </a:ext>
                </a:extLst>
              </p14:cNvPr>
              <p14:cNvContentPartPr/>
              <p14:nvPr/>
            </p14:nvContentPartPr>
            <p14:xfrm>
              <a:off x="5318747" y="4628040"/>
              <a:ext cx="2670120" cy="9612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4EFF7BCE-BB1F-438C-82B7-F79210D0ACA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314427" y="4623720"/>
                <a:ext cx="2678760" cy="10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86646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Entwicklung von Defizit und Schulden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0E660F-7FF5-46BD-A65E-542C9FD0A2EE}"/>
              </a:ext>
            </a:extLst>
          </p:cNvPr>
          <p:cNvSpPr txBox="1"/>
          <p:nvPr/>
        </p:nvSpPr>
        <p:spPr>
          <a:xfrm>
            <a:off x="3900327" y="4025759"/>
            <a:ext cx="38069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/>
              <a:t>Schuldenstandsquote</a:t>
            </a:r>
            <a:r>
              <a:rPr lang="de-DE" sz="1400" dirty="0"/>
              <a:t> : Schulden des Staates in 	                    Relation</a:t>
            </a:r>
          </a:p>
          <a:p>
            <a:r>
              <a:rPr lang="de-DE" sz="1400" dirty="0"/>
              <a:t>	                    zum Bruttoinlandsprodukt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A14F6E1-ABD0-460B-9542-70CC99632247}"/>
              </a:ext>
            </a:extLst>
          </p:cNvPr>
          <p:cNvSpPr txBox="1"/>
          <p:nvPr/>
        </p:nvSpPr>
        <p:spPr>
          <a:xfrm>
            <a:off x="171947" y="4618035"/>
            <a:ext cx="2672018" cy="2536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Destatis, Bundesbank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83AC1554-9BB4-4284-9960-68B42C4748A0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5CA82CC-F521-9C80-9778-F0ED213AF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" y="552449"/>
            <a:ext cx="7650460" cy="347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758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Gliederung der Ausgaben nach Arten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4C0AAD8-1AE1-45BB-966A-33DAEF803CD6}"/>
              </a:ext>
            </a:extLst>
          </p:cNvPr>
          <p:cNvSpPr txBox="1"/>
          <p:nvPr/>
        </p:nvSpPr>
        <p:spPr>
          <a:xfrm>
            <a:off x="4262517" y="1076500"/>
            <a:ext cx="2307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Ausgaben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4C0EEB7-6757-4CE5-A9D0-F344A07863EE}"/>
              </a:ext>
            </a:extLst>
          </p:cNvPr>
          <p:cNvSpPr txBox="1"/>
          <p:nvPr/>
        </p:nvSpPr>
        <p:spPr>
          <a:xfrm>
            <a:off x="1007317" y="2912624"/>
            <a:ext cx="1962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Transferausgaben</a:t>
            </a:r>
          </a:p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(Übertragungen)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2F908D8-2828-4772-9441-5322A6247E33}"/>
              </a:ext>
            </a:extLst>
          </p:cNvPr>
          <p:cNvSpPr txBox="1"/>
          <p:nvPr/>
        </p:nvSpPr>
        <p:spPr>
          <a:xfrm>
            <a:off x="4080459" y="2808207"/>
            <a:ext cx="4146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Leistungsausgaben</a:t>
            </a:r>
          </a:p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(Realausgaben, Transformationsausgaben)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8424768" y="1803159"/>
            <a:ext cx="3886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Sonstige Ausgaben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7E77242-2CFC-4379-A0E4-407D846B9F87}"/>
              </a:ext>
            </a:extLst>
          </p:cNvPr>
          <p:cNvSpPr txBox="1"/>
          <p:nvPr/>
        </p:nvSpPr>
        <p:spPr>
          <a:xfrm>
            <a:off x="189447" y="4562512"/>
            <a:ext cx="18453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Unternehmen</a:t>
            </a:r>
          </a:p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(Subventionen)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2312664" y="4610469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private Haushalte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4334939" y="4069882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Personalausgaben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6529987" y="4976532"/>
            <a:ext cx="2159617" cy="412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Sachausgaben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92FC4B36-3D90-438E-9B72-A2D9FC316A28}"/>
              </a:ext>
            </a:extLst>
          </p:cNvPr>
          <p:cNvCxnSpPr>
            <a:cxnSpLocks/>
          </p:cNvCxnSpPr>
          <p:nvPr/>
        </p:nvCxnSpPr>
        <p:spPr>
          <a:xfrm flipH="1">
            <a:off x="1984520" y="1456052"/>
            <a:ext cx="2929472" cy="146868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FA34F62E-994B-4E26-839D-3A2C99880F0E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5416070" y="1600512"/>
            <a:ext cx="737681" cy="1207695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C3C8D02-B7B4-4C70-A696-8FAB0526E32F}"/>
              </a:ext>
            </a:extLst>
          </p:cNvPr>
          <p:cNvCxnSpPr>
            <a:cxnSpLocks/>
          </p:cNvCxnSpPr>
          <p:nvPr/>
        </p:nvCxnSpPr>
        <p:spPr>
          <a:xfrm>
            <a:off x="6016239" y="1529461"/>
            <a:ext cx="4351965" cy="27548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472EA749-5D7D-4872-B921-12A02A77AD63}"/>
              </a:ext>
            </a:extLst>
          </p:cNvPr>
          <p:cNvCxnSpPr>
            <a:cxnSpLocks/>
          </p:cNvCxnSpPr>
          <p:nvPr/>
        </p:nvCxnSpPr>
        <p:spPr>
          <a:xfrm flipH="1">
            <a:off x="5013064" y="3612982"/>
            <a:ext cx="1241715" cy="42113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44599359-0C7C-482C-A001-B3DDF1BB18A6}"/>
              </a:ext>
            </a:extLst>
          </p:cNvPr>
          <p:cNvCxnSpPr>
            <a:cxnSpLocks/>
          </p:cNvCxnSpPr>
          <p:nvPr/>
        </p:nvCxnSpPr>
        <p:spPr>
          <a:xfrm>
            <a:off x="6327172" y="3554734"/>
            <a:ext cx="1372894" cy="148667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B7437B78-F0C5-4FFE-971E-C4CB5F1D1955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1112136" y="3655461"/>
            <a:ext cx="732926" cy="907051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92F4CA8E-2405-4403-B8B3-BCEC07F014A9}"/>
              </a:ext>
            </a:extLst>
          </p:cNvPr>
          <p:cNvCxnSpPr>
            <a:cxnSpLocks/>
          </p:cNvCxnSpPr>
          <p:nvPr/>
        </p:nvCxnSpPr>
        <p:spPr>
          <a:xfrm>
            <a:off x="2328912" y="3627217"/>
            <a:ext cx="672649" cy="93696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9355F71C-61D8-4CD4-9DF2-2B892EF24126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In Anlehnung an Zimmermann et. al, Finanzwissenschaft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07E77242-2CFC-4379-A0E4-407D846B9F87}"/>
              </a:ext>
            </a:extLst>
          </p:cNvPr>
          <p:cNvSpPr txBox="1"/>
          <p:nvPr/>
        </p:nvSpPr>
        <p:spPr>
          <a:xfrm>
            <a:off x="189447" y="5116090"/>
            <a:ext cx="21210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Förderungen für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Solar- Windenergie-</a:t>
            </a:r>
          </a:p>
          <a:p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erzeugung</a:t>
            </a: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2328912" y="4854228"/>
            <a:ext cx="2050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Sozialausgaben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E-Autoprämie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4335605" y="4352724"/>
            <a:ext cx="2037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Staatsbedienste</a:t>
            </a: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5013064" y="5284852"/>
            <a:ext cx="4217571" cy="9809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umfasst zum einen den Kauf von Sachleistungen und zum anderen  von Dritten erbrachte Dienstleistungen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(u.a. Mieten, Reinigungsleistungen, Bankdienstleistungen)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8321040" y="2129056"/>
            <a:ext cx="3870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Grundstückskäufe, Kreditvergabe,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Inanspruchnahme von Bürgschaften,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insb. im Zuge der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Coronakrise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ist Deutschland Bürgschaften im dreistelligem Milliardenbereich eingegangen, die aber bisher noch nicht in Anspruch genommen worden sind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0CEBA7F4-EB60-45EE-9B97-4AB994AD94B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99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7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Gliederung der Einnahmen nach Arten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4C0AAD8-1AE1-45BB-966A-33DAEF803CD6}"/>
              </a:ext>
            </a:extLst>
          </p:cNvPr>
          <p:cNvSpPr txBox="1"/>
          <p:nvPr/>
        </p:nvSpPr>
        <p:spPr>
          <a:xfrm>
            <a:off x="4124020" y="1182808"/>
            <a:ext cx="2486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Einnahmen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4C0EEB7-6757-4CE5-A9D0-F344A07863EE}"/>
              </a:ext>
            </a:extLst>
          </p:cNvPr>
          <p:cNvSpPr txBox="1"/>
          <p:nvPr/>
        </p:nvSpPr>
        <p:spPr>
          <a:xfrm>
            <a:off x="5169245" y="2662757"/>
            <a:ext cx="1787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Zwangsabgaben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2F908D8-2828-4772-9441-5322A6247E33}"/>
              </a:ext>
            </a:extLst>
          </p:cNvPr>
          <p:cNvSpPr txBox="1"/>
          <p:nvPr/>
        </p:nvSpPr>
        <p:spPr>
          <a:xfrm>
            <a:off x="57323" y="2653664"/>
            <a:ext cx="1262709" cy="3546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Gebühren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3032373" y="2461400"/>
            <a:ext cx="24928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freiwillige Sozialversicherungs-beiträge,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Straßenan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liegerbeitrag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7E77242-2CFC-4379-A0E4-407D846B9F87}"/>
              </a:ext>
            </a:extLst>
          </p:cNvPr>
          <p:cNvSpPr txBox="1"/>
          <p:nvPr/>
        </p:nvSpPr>
        <p:spPr>
          <a:xfrm>
            <a:off x="4289640" y="3848753"/>
            <a:ext cx="954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3211225" y="4743013"/>
            <a:ext cx="1756574" cy="4125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Faktorsteuern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5655499" y="5056595"/>
            <a:ext cx="2804121" cy="41657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Gütersteuern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6231668" y="3336159"/>
            <a:ext cx="1656100" cy="375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Sozialabgaben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id="{92FC4B36-3D90-438E-9B72-A2D9FC316A28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688678" y="1471547"/>
            <a:ext cx="3514836" cy="1182117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FA34F62E-994B-4E26-839D-3A2C99880F0E}"/>
              </a:ext>
            </a:extLst>
          </p:cNvPr>
          <p:cNvCxnSpPr>
            <a:cxnSpLocks/>
            <a:endCxn id="19" idx="0"/>
          </p:cNvCxnSpPr>
          <p:nvPr/>
        </p:nvCxnSpPr>
        <p:spPr>
          <a:xfrm flipH="1">
            <a:off x="2168425" y="1762732"/>
            <a:ext cx="2353902" cy="890932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C3C8D02-B7B4-4C70-A696-8FAB0526E32F}"/>
              </a:ext>
            </a:extLst>
          </p:cNvPr>
          <p:cNvCxnSpPr>
            <a:cxnSpLocks/>
          </p:cNvCxnSpPr>
          <p:nvPr/>
        </p:nvCxnSpPr>
        <p:spPr>
          <a:xfrm>
            <a:off x="6539183" y="1500007"/>
            <a:ext cx="2327589" cy="430082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472EA749-5D7D-4872-B921-12A02A77AD63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4766694" y="3146933"/>
            <a:ext cx="758534" cy="70182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44599359-0C7C-482C-A001-B3DDF1BB18A6}"/>
              </a:ext>
            </a:extLst>
          </p:cNvPr>
          <p:cNvCxnSpPr>
            <a:cxnSpLocks/>
          </p:cNvCxnSpPr>
          <p:nvPr/>
        </p:nvCxnSpPr>
        <p:spPr>
          <a:xfrm>
            <a:off x="6142824" y="3008351"/>
            <a:ext cx="814091" cy="251821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B7437B78-F0C5-4FFE-971E-C4CB5F1D1955}"/>
              </a:ext>
            </a:extLst>
          </p:cNvPr>
          <p:cNvCxnSpPr>
            <a:cxnSpLocks/>
          </p:cNvCxnSpPr>
          <p:nvPr/>
        </p:nvCxnSpPr>
        <p:spPr>
          <a:xfrm flipH="1">
            <a:off x="4386056" y="4282749"/>
            <a:ext cx="94612" cy="520084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92F4CA8E-2405-4403-B8B3-BCEC07F014A9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4700322" y="4240890"/>
            <a:ext cx="2357238" cy="815705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9355F71C-61D8-4CD4-9DF2-2B892EF24126}"/>
              </a:ext>
            </a:extLst>
          </p:cNvPr>
          <p:cNvSpPr txBox="1"/>
          <p:nvPr/>
        </p:nvSpPr>
        <p:spPr>
          <a:xfrm>
            <a:off x="172122" y="535313"/>
            <a:ext cx="6956915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In Anlehnung an Zimmermann et. al, Finanzwissenschaft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6FB82D3-705B-4E66-97ED-4887A3B11AAF}"/>
              </a:ext>
            </a:extLst>
          </p:cNvPr>
          <p:cNvSpPr txBox="1"/>
          <p:nvPr/>
        </p:nvSpPr>
        <p:spPr>
          <a:xfrm>
            <a:off x="1133164" y="2653664"/>
            <a:ext cx="2070521" cy="3785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Erwerbseinkünfte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F5663C4B-A0C5-4038-8D7C-6C8D5B061BBB}"/>
              </a:ext>
            </a:extLst>
          </p:cNvPr>
          <p:cNvSpPr txBox="1"/>
          <p:nvPr/>
        </p:nvSpPr>
        <p:spPr>
          <a:xfrm>
            <a:off x="7702044" y="1917431"/>
            <a:ext cx="2012931" cy="3351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Schuld</a:t>
            </a:r>
          </a:p>
          <a:p>
            <a:pPr algn="ctr"/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8783E7E0-6E83-4329-AF4C-239842D7824D}"/>
              </a:ext>
            </a:extLst>
          </p:cNvPr>
          <p:cNvSpPr txBox="1"/>
          <p:nvPr/>
        </p:nvSpPr>
        <p:spPr>
          <a:xfrm>
            <a:off x="10213895" y="1659856"/>
            <a:ext cx="1935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Zuweisungen und</a:t>
            </a:r>
          </a:p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Erstattungen</a:t>
            </a:r>
          </a:p>
        </p:txBody>
      </p: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100DF024-5CB7-4D6E-A819-240AC0E0C87E}"/>
              </a:ext>
            </a:extLst>
          </p:cNvPr>
          <p:cNvCxnSpPr>
            <a:cxnSpLocks/>
          </p:cNvCxnSpPr>
          <p:nvPr/>
        </p:nvCxnSpPr>
        <p:spPr>
          <a:xfrm flipH="1">
            <a:off x="4338039" y="1821649"/>
            <a:ext cx="333072" cy="382537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>
            <a:extLst>
              <a:ext uri="{FF2B5EF4-FFF2-40B4-BE49-F238E27FC236}">
                <a16:creationId xmlns:a16="http://schemas.microsoft.com/office/drawing/2014/main" id="{18F65DE9-F8B6-43D5-A6EB-077671F7B156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5324659" y="1677814"/>
            <a:ext cx="738421" cy="984943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36E1B709-04F7-4459-B70B-854BDE9CD58E}"/>
              </a:ext>
            </a:extLst>
          </p:cNvPr>
          <p:cNvCxnSpPr>
            <a:cxnSpLocks/>
          </p:cNvCxnSpPr>
          <p:nvPr/>
        </p:nvCxnSpPr>
        <p:spPr>
          <a:xfrm>
            <a:off x="6539183" y="1347438"/>
            <a:ext cx="4655178" cy="33037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feld 40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0" y="6112304"/>
            <a:ext cx="8638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Achtung: Rundfunkbeitrag (GEZ) und Semesterbeitrag, sind von der Legaldefinition her eine Gebühr!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42F908D8-2828-4772-9441-5322A6247E33}"/>
              </a:ext>
            </a:extLst>
          </p:cNvPr>
          <p:cNvSpPr txBox="1"/>
          <p:nvPr/>
        </p:nvSpPr>
        <p:spPr>
          <a:xfrm>
            <a:off x="89887" y="2898146"/>
            <a:ext cx="1099583" cy="25501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Gebühr für Personal-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ausweis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Beurkun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dung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Müll- abfuhr</a:t>
            </a:r>
          </a:p>
          <a:p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B6FB82D3-705B-4E66-97ED-4887A3B11AAF}"/>
              </a:ext>
            </a:extLst>
          </p:cNvPr>
          <p:cNvSpPr txBox="1"/>
          <p:nvPr/>
        </p:nvSpPr>
        <p:spPr>
          <a:xfrm>
            <a:off x="1211053" y="2888096"/>
            <a:ext cx="1826142" cy="28571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Gewinne aus öffentlichen Beteiligungen (siehe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öffentl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Unternehmen). Insb. öffentliche Energieversorger oder Sparkassen auf kommunaler Ebene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2C4502C4-2632-4C11-A358-F0B46A94593F}"/>
              </a:ext>
            </a:extLst>
          </p:cNvPr>
          <p:cNvSpPr txBox="1"/>
          <p:nvPr/>
        </p:nvSpPr>
        <p:spPr>
          <a:xfrm>
            <a:off x="3749979" y="2205288"/>
            <a:ext cx="105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Beiträge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6C4FF9E2-712A-410D-A2F4-90608A69AEEA}"/>
              </a:ext>
            </a:extLst>
          </p:cNvPr>
          <p:cNvSpPr txBox="1"/>
          <p:nvPr/>
        </p:nvSpPr>
        <p:spPr>
          <a:xfrm>
            <a:off x="2839261" y="5013510"/>
            <a:ext cx="2937595" cy="9503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Kapitalertragssteuer, Einkommenssteuer. Allg. 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auf Arbeit und Kapital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E68174A4-FBED-4FAC-ADF4-E9C76D7AFCAE}"/>
              </a:ext>
            </a:extLst>
          </p:cNvPr>
          <p:cNvSpPr txBox="1"/>
          <p:nvPr/>
        </p:nvSpPr>
        <p:spPr>
          <a:xfrm>
            <a:off x="5372208" y="5327092"/>
            <a:ext cx="3722046" cy="6660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Umsatzsteuer/Mehrwertsteuer, Zölle, Vergnügungssteuer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DBB1F9C1-A6BD-4BD5-9C2D-6BB5A8988580}"/>
              </a:ext>
            </a:extLst>
          </p:cNvPr>
          <p:cNvSpPr txBox="1"/>
          <p:nvPr/>
        </p:nvSpPr>
        <p:spPr>
          <a:xfrm>
            <a:off x="6220244" y="3553694"/>
            <a:ext cx="3157904" cy="12491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Pflegeversicherung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Arbeitslosenversicherung, Krankenversicherung,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Rentenversicherung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F5663C4B-A0C5-4038-8D7C-6C8D5B061BBB}"/>
              </a:ext>
            </a:extLst>
          </p:cNvPr>
          <p:cNvSpPr txBox="1"/>
          <p:nvPr/>
        </p:nvSpPr>
        <p:spPr>
          <a:xfrm>
            <a:off x="7731402" y="2190425"/>
            <a:ext cx="2077119" cy="11927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Ausgabe von Staatsanleihen,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Kassenkredite auf kommunaler Ebene</a:t>
            </a:r>
          </a:p>
          <a:p>
            <a:pPr algn="ctr"/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F5663C4B-A0C5-4038-8D7C-6C8D5B061BBB}"/>
              </a:ext>
            </a:extLst>
          </p:cNvPr>
          <p:cNvSpPr txBox="1"/>
          <p:nvPr/>
        </p:nvSpPr>
        <p:spPr>
          <a:xfrm>
            <a:off x="10093943" y="2204186"/>
            <a:ext cx="2159326" cy="11927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z.B. Länderfinanz- </a:t>
            </a:r>
            <a:r>
              <a:rPr lang="de-D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ausgleich</a:t>
            </a:r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kommunaler Finanzausgleich</a:t>
            </a:r>
          </a:p>
          <a:p>
            <a:pPr algn="ctr"/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B463503C-7513-49D8-8D9E-1DA934B501C2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671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1" grpId="0"/>
      <p:bldP spid="63" grpId="0"/>
      <p:bldP spid="67" grpId="0"/>
      <p:bldP spid="74" grpId="0"/>
      <p:bldP spid="75" grpId="0"/>
      <p:bldP spid="76" grpId="0"/>
      <p:bldP spid="78" grpId="0"/>
      <p:bldP spid="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Frage nach dem Umfang der Staatstätigkeit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670574"/>
            <a:ext cx="12172951" cy="15684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Minimal State</a:t>
            </a:r>
          </a:p>
          <a:p>
            <a:pPr algn="ctr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Staat ist auf die geringst mögliche Machtausübung beschränkt.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2238998"/>
            <a:ext cx="12172951" cy="9203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 obliegt einzig die Gewährung der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äußeren und inneren Sicherheit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2966544"/>
            <a:ext cx="12172951" cy="21267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1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Robert Nozick (1974) </a:t>
            </a:r>
            <a:r>
              <a:rPr lang="de-DE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Anarchy, State, and Utopia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der Staat bildet sich aus dem Naturzustand (ähnlich wie bei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 Locke (1689)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Treatises of Government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freiwilligen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Verträgen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A8B0B9C-1C2B-4299-8B9F-D2E4C78EBA0D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017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Frage nach dem Umfang der Staatstätigkeit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467971"/>
            <a:ext cx="12172951" cy="62865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Zunehmende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Staatsaktivität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Wagners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Gesetz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zunehmenden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Staatstätigkeit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(Adolph Wagner 1892)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Einkommenselastizität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von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Gütern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größer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Baumol's cost disease (Baumol 1967)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Produktivität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Dienstleistungen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bleibt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hinter dem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privaten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Sektor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zurück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Ratchet effect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Theorie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(Peacock and Wiseman 1961) [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Türklinkeneffekt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!]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Kriege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Krisen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erhöhen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die relative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Staatstätigkeit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Später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wird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staatliche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Intervention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nicht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zurückgenommen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Leviathan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Theorie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(Brennan and Buchanan 1980)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Regierungen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werden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eigennützige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Politiker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kontrolliert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Verwaltung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aufblähen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de-DE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B6ABF88-3830-48E8-AC4A-30330B950AB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0775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-261802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Säkulare Zunahme der Staatsquote?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591608D-077C-4021-A1AB-97E33053C98C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Bozio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A. and Grenet, J. (2010), Economie des politiques publiques, La 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Decouverte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Reperes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de-D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1AE55E4-7D1E-4B1B-9D6B-754735D06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31" y="452795"/>
            <a:ext cx="8341414" cy="5885727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A3060A7-FB97-4707-A289-8208907A85D4}"/>
              </a:ext>
            </a:extLst>
          </p:cNvPr>
          <p:cNvSpPr txBox="1"/>
          <p:nvPr/>
        </p:nvSpPr>
        <p:spPr>
          <a:xfrm rot="16200000">
            <a:off x="-2489061" y="3073110"/>
            <a:ext cx="6001473" cy="4172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Staatsausgaben  [% BIP]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319C577-F303-4CEB-BCD3-445269C55AB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4919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-261802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Entwicklung der Staatsquote in Deutschland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591608D-077C-4021-A1AB-97E33053C98C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</a:t>
            </a:r>
            <a:r>
              <a:rPr lang="fr-FR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Destatis</a:t>
            </a:r>
            <a:endParaRPr lang="de-D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E695B2B-5075-4F6D-8DE4-807F026F143E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64B1098-1F71-4F26-F9FF-2D018B621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86" y="552450"/>
            <a:ext cx="8139393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365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866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Staatsquoten </a:t>
            </a:r>
            <a:r>
              <a:rPr lang="de-DE" sz="2800">
                <a:latin typeface="Times New Roman" panose="02020603050405020304" pitchFamily="18" charset="0"/>
                <a:cs typeface="Times New Roman" panose="02020603050405020304" pitchFamily="18" charset="0"/>
              </a:rPr>
              <a:t>im Vergleich</a:t>
            </a:r>
            <a:endParaRPr lang="de-D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9CD008C-EF8A-4A79-9478-C7A04A637E64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>
                <a:latin typeface="Times New Roman" panose="02020603050405020304" pitchFamily="18" charset="0"/>
                <a:cs typeface="Times New Roman" panose="02020603050405020304" pitchFamily="18" charset="0"/>
              </a:rPr>
              <a:t>Quelle: Staatsausgaben/BIP</a:t>
            </a:r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fr-F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Eurostat</a:t>
            </a:r>
            <a:endParaRPr lang="de-D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91FEE5B-A165-45EB-BA43-136581449846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9E0C15C-CF26-FF69-4C11-8E4D97058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70" y="551589"/>
            <a:ext cx="8455124" cy="376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066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A2731-253C-28F2-F62A-950A33680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08C57AA-2AA9-D1BA-3DD0-BFCF83A62DCA}"/>
              </a:ext>
            </a:extLst>
          </p:cNvPr>
          <p:cNvSpPr txBox="1"/>
          <p:nvPr/>
        </p:nvSpPr>
        <p:spPr>
          <a:xfrm>
            <a:off x="19049" y="866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Militärausgaben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E108460-51F1-3FE3-057D-69A8048A017C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 SIPRI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79EBB93D-A9D2-AD98-96B9-BAA9E469361F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9C6793B-F9D3-957D-D629-C87A15036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4115" y="899118"/>
            <a:ext cx="4958343" cy="298028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4D05BD5-371E-F1FB-652C-CB80BCE63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" y="551589"/>
            <a:ext cx="6934573" cy="592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870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0885E-3A54-DBF0-4544-A0D63B3C3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E000E517-155C-DA49-A5D1-D6B36AD8ACF1}"/>
              </a:ext>
            </a:extLst>
          </p:cNvPr>
          <p:cNvSpPr txBox="1"/>
          <p:nvPr/>
        </p:nvSpPr>
        <p:spPr>
          <a:xfrm>
            <a:off x="19049" y="8663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Bildungsausgaben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FE30AF0-E7B8-C6C2-4E36-0E2BC07C6594}"/>
              </a:ext>
            </a:extLst>
          </p:cNvPr>
          <p:cNvSpPr txBox="1"/>
          <p:nvPr/>
        </p:nvSpPr>
        <p:spPr>
          <a:xfrm>
            <a:off x="0" y="6548621"/>
            <a:ext cx="12172951" cy="2688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 OECD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AC0F7209-870C-03C7-FC7E-B1D294DFDA78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90049A3-6BA2-A32A-57AD-33B06214B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8" y="731003"/>
            <a:ext cx="8642425" cy="443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29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ist der Staat?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63507" y="1246501"/>
            <a:ext cx="4398380" cy="48897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Gebietskörperschaften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Normengerüst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Sozialversicherungen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Unternehmen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Individuen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E04758F-FBD7-484C-8710-0FF59B8C70E9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A7136600-621B-494C-A975-D3E9A47AC601}"/>
                  </a:ext>
                </a:extLst>
              </p14:cNvPr>
              <p14:cNvContentPartPr/>
              <p14:nvPr/>
            </p14:nvContentPartPr>
            <p14:xfrm>
              <a:off x="7907147" y="529080"/>
              <a:ext cx="944280" cy="10335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A7136600-621B-494C-A975-D3E9A47AC60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02827" y="524760"/>
                <a:ext cx="952920" cy="10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065A801F-F9EF-4F41-A6A6-8A6E47613648}"/>
                  </a:ext>
                </a:extLst>
              </p14:cNvPr>
              <p14:cNvContentPartPr/>
              <p14:nvPr/>
            </p14:nvContentPartPr>
            <p14:xfrm>
              <a:off x="2287907" y="3049800"/>
              <a:ext cx="3152880" cy="154440"/>
            </p14:xfrm>
          </p:contentPart>
        </mc:Choice>
        <mc:Fallback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065A801F-F9EF-4F41-A6A6-8A6E4761364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83587" y="3045480"/>
                <a:ext cx="316152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2881A890-D3D8-4DFA-A4F8-274E87C4783C}"/>
                  </a:ext>
                </a:extLst>
              </p14:cNvPr>
              <p14:cNvContentPartPr/>
              <p14:nvPr/>
            </p14:nvContentPartPr>
            <p14:xfrm>
              <a:off x="2169827" y="3849000"/>
              <a:ext cx="3659040" cy="43560"/>
            </p14:xfrm>
          </p:contentPart>
        </mc:Choice>
        <mc:Fallback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2881A890-D3D8-4DFA-A4F8-274E87C4783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65507" y="3844680"/>
                <a:ext cx="3667680" cy="52200"/>
              </a:xfrm>
              <a:prstGeom prst="rect">
                <a:avLst/>
              </a:prstGeom>
            </p:spPr>
          </p:pic>
        </mc:Fallback>
      </mc:AlternateContent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BC778291-E482-40CF-BF39-D33A9E2A867F}"/>
              </a:ext>
            </a:extLst>
          </p:cNvPr>
          <p:cNvGrpSpPr/>
          <p:nvPr/>
        </p:nvGrpSpPr>
        <p:grpSpPr>
          <a:xfrm>
            <a:off x="5008787" y="319560"/>
            <a:ext cx="4750920" cy="1927800"/>
            <a:chOff x="5008787" y="319560"/>
            <a:chExt cx="4750920" cy="1927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B2AD45F7-8B93-4686-9DE2-E34B0DC08AFE}"/>
                    </a:ext>
                  </a:extLst>
                </p14:cNvPr>
                <p14:cNvContentPartPr/>
                <p14:nvPr/>
              </p14:nvContentPartPr>
              <p14:xfrm>
                <a:off x="8261387" y="1044960"/>
                <a:ext cx="38160" cy="12996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B2AD45F7-8B93-4686-9DE2-E34B0DC08AF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257067" y="1040640"/>
                  <a:ext cx="4680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F8B87FD9-D958-4171-A6C4-D36216A0F7E1}"/>
                    </a:ext>
                  </a:extLst>
                </p14:cNvPr>
                <p14:cNvContentPartPr/>
                <p14:nvPr/>
              </p14:nvContentPartPr>
              <p14:xfrm>
                <a:off x="8145107" y="1014360"/>
                <a:ext cx="217440" cy="16596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F8B87FD9-D958-4171-A6C4-D36216A0F7E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140787" y="1010040"/>
                  <a:ext cx="22608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05CBD8EC-DB02-4312-A3C3-1970FE92F732}"/>
                    </a:ext>
                  </a:extLst>
                </p14:cNvPr>
                <p14:cNvContentPartPr/>
                <p14:nvPr/>
              </p14:nvContentPartPr>
              <p14:xfrm>
                <a:off x="5388587" y="1281480"/>
                <a:ext cx="100080" cy="25308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05CBD8EC-DB02-4312-A3C3-1970FE92F732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384267" y="1277160"/>
                  <a:ext cx="108720" cy="26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7954C50D-013A-4FC0-88F8-3876E2BD95AA}"/>
                    </a:ext>
                  </a:extLst>
                </p14:cNvPr>
                <p14:cNvContentPartPr/>
                <p14:nvPr/>
              </p14:nvContentPartPr>
              <p14:xfrm>
                <a:off x="5492987" y="1442040"/>
                <a:ext cx="245520" cy="6732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7954C50D-013A-4FC0-88F8-3876E2BD95A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5488667" y="1437720"/>
                  <a:ext cx="25416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DB6E4E69-1A2B-496F-90ED-264F24CA2806}"/>
                    </a:ext>
                  </a:extLst>
                </p14:cNvPr>
                <p14:cNvContentPartPr/>
                <p14:nvPr/>
              </p14:nvContentPartPr>
              <p14:xfrm>
                <a:off x="5740307" y="1340160"/>
                <a:ext cx="237240" cy="16560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DB6E4E69-1A2B-496F-90ED-264F24CA2806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5735987" y="1335840"/>
                  <a:ext cx="24588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EE272DCB-46D6-4354-8A57-7739AE178774}"/>
                    </a:ext>
                  </a:extLst>
                </p14:cNvPr>
                <p14:cNvContentPartPr/>
                <p14:nvPr/>
              </p14:nvContentPartPr>
              <p14:xfrm>
                <a:off x="5965307" y="1393440"/>
                <a:ext cx="74160" cy="9072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EE272DCB-46D6-4354-8A57-7739AE17877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960987" y="1389120"/>
                  <a:ext cx="8280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69A2B48-CE1E-4648-852E-98DCEBEF6A10}"/>
                    </a:ext>
                  </a:extLst>
                </p14:cNvPr>
                <p14:cNvContentPartPr/>
                <p14:nvPr/>
              </p14:nvContentPartPr>
              <p14:xfrm>
                <a:off x="6041987" y="1375080"/>
                <a:ext cx="603720" cy="26532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69A2B48-CE1E-4648-852E-98DCEBEF6A10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6037667" y="1370760"/>
                  <a:ext cx="612360" cy="27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1365246F-A65C-4398-94EA-1662595850B9}"/>
                    </a:ext>
                  </a:extLst>
                </p14:cNvPr>
                <p14:cNvContentPartPr/>
                <p14:nvPr/>
              </p14:nvContentPartPr>
              <p14:xfrm>
                <a:off x="6520787" y="1404960"/>
                <a:ext cx="105480" cy="3528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1365246F-A65C-4398-94EA-1662595850B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6516467" y="1400640"/>
                  <a:ext cx="11412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64FF948E-CA1F-40B4-93A7-BD947A594419}"/>
                    </a:ext>
                  </a:extLst>
                </p14:cNvPr>
                <p14:cNvContentPartPr/>
                <p14:nvPr/>
              </p14:nvContentPartPr>
              <p14:xfrm>
                <a:off x="6622667" y="1372920"/>
                <a:ext cx="157680" cy="7596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64FF948E-CA1F-40B4-93A7-BD947A594419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618347" y="1368600"/>
                  <a:ext cx="16632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745604A6-A2DF-4ED4-89EE-2A203240F1CC}"/>
                    </a:ext>
                  </a:extLst>
                </p14:cNvPr>
                <p14:cNvContentPartPr/>
                <p14:nvPr/>
              </p14:nvContentPartPr>
              <p14:xfrm>
                <a:off x="5008787" y="1979160"/>
                <a:ext cx="210240" cy="26820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745604A6-A2DF-4ED4-89EE-2A203240F1CC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5004467" y="1974840"/>
                  <a:ext cx="21888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4123FB45-9478-4453-8E71-BB3E9EFBB30C}"/>
                    </a:ext>
                  </a:extLst>
                </p14:cNvPr>
                <p14:cNvContentPartPr/>
                <p14:nvPr/>
              </p14:nvContentPartPr>
              <p14:xfrm>
                <a:off x="5276987" y="2073480"/>
                <a:ext cx="118440" cy="12924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4123FB45-9478-4453-8E71-BB3E9EFBB30C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272667" y="2069160"/>
                  <a:ext cx="12708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8C04BEE8-A88B-4CA7-8ECC-7DD6326D3E5E}"/>
                    </a:ext>
                  </a:extLst>
                </p14:cNvPr>
                <p14:cNvContentPartPr/>
                <p14:nvPr/>
              </p14:nvContentPartPr>
              <p14:xfrm>
                <a:off x="5422427" y="2069160"/>
                <a:ext cx="116640" cy="11988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8C04BEE8-A88B-4CA7-8ECC-7DD6326D3E5E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5418107" y="2064840"/>
                  <a:ext cx="12528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54802113-B066-4FE1-8BA7-F0D359C0A830}"/>
                    </a:ext>
                  </a:extLst>
                </p14:cNvPr>
                <p14:cNvContentPartPr/>
                <p14:nvPr/>
              </p14:nvContentPartPr>
              <p14:xfrm>
                <a:off x="5555987" y="2064840"/>
                <a:ext cx="131040" cy="12348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54802113-B066-4FE1-8BA7-F0D359C0A830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5551667" y="2060520"/>
                  <a:ext cx="1396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57BB8530-CB06-4089-ACD0-FFE4A7404E0B}"/>
                    </a:ext>
                  </a:extLst>
                </p14:cNvPr>
                <p14:cNvContentPartPr/>
                <p14:nvPr/>
              </p14:nvContentPartPr>
              <p14:xfrm>
                <a:off x="5723027" y="1937760"/>
                <a:ext cx="47880" cy="2386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57BB8530-CB06-4089-ACD0-FFE4A7404E0B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5718707" y="1933440"/>
                  <a:ext cx="5652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19C5A95F-5182-4ECA-9384-51FF00A193B4}"/>
                    </a:ext>
                  </a:extLst>
                </p14:cNvPr>
                <p14:cNvContentPartPr/>
                <p14:nvPr/>
              </p14:nvContentPartPr>
              <p14:xfrm>
                <a:off x="5741387" y="2050080"/>
                <a:ext cx="205920" cy="1299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19C5A95F-5182-4ECA-9384-51FF00A193B4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5737067" y="2045760"/>
                  <a:ext cx="21456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0103BF02-64BF-4C1D-A63E-50A0121EF4A0}"/>
                    </a:ext>
                  </a:extLst>
                </p14:cNvPr>
                <p14:cNvContentPartPr/>
                <p14:nvPr/>
              </p14:nvContentPartPr>
              <p14:xfrm>
                <a:off x="5946227" y="2006160"/>
                <a:ext cx="129960" cy="14328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0103BF02-64BF-4C1D-A63E-50A0121EF4A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5941907" y="2001840"/>
                  <a:ext cx="1386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5D097937-5E17-4D8A-BD98-D727F8A69154}"/>
                    </a:ext>
                  </a:extLst>
                </p14:cNvPr>
                <p14:cNvContentPartPr/>
                <p14:nvPr/>
              </p14:nvContentPartPr>
              <p14:xfrm>
                <a:off x="6605747" y="1987440"/>
                <a:ext cx="222480" cy="10548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5D097937-5E17-4D8A-BD98-D727F8A69154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6601427" y="1983120"/>
                  <a:ext cx="23112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B05C8D9E-31CD-4D78-AABF-2E4509CCEDDD}"/>
                    </a:ext>
                  </a:extLst>
                </p14:cNvPr>
                <p14:cNvContentPartPr/>
                <p14:nvPr/>
              </p14:nvContentPartPr>
              <p14:xfrm>
                <a:off x="6824987" y="1928040"/>
                <a:ext cx="45000" cy="3024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B05C8D9E-31CD-4D78-AABF-2E4509CCEDDD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6820667" y="1923720"/>
                  <a:ext cx="5364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AE81CA6B-9A56-44AA-BDBB-E5B3F3238573}"/>
                    </a:ext>
                  </a:extLst>
                </p14:cNvPr>
                <p14:cNvContentPartPr/>
                <p14:nvPr/>
              </p14:nvContentPartPr>
              <p14:xfrm>
                <a:off x="6858467" y="1974120"/>
                <a:ext cx="129240" cy="24516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AE81CA6B-9A56-44AA-BDBB-E5B3F3238573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6854147" y="1969800"/>
                  <a:ext cx="13788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350167F5-D8A7-41FE-A1F8-783FB122275A}"/>
                    </a:ext>
                  </a:extLst>
                </p14:cNvPr>
                <p14:cNvContentPartPr/>
                <p14:nvPr/>
              </p14:nvContentPartPr>
              <p14:xfrm>
                <a:off x="7034867" y="1904640"/>
                <a:ext cx="113400" cy="16020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350167F5-D8A7-41FE-A1F8-783FB122275A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7030547" y="1900320"/>
                  <a:ext cx="12204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60A1E196-CC97-4EBD-B975-ED886B7A215B}"/>
                    </a:ext>
                  </a:extLst>
                </p14:cNvPr>
                <p14:cNvContentPartPr/>
                <p14:nvPr/>
              </p14:nvContentPartPr>
              <p14:xfrm>
                <a:off x="7136387" y="1915440"/>
                <a:ext cx="126720" cy="13608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60A1E196-CC97-4EBD-B975-ED886B7A215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7132067" y="1911120"/>
                  <a:ext cx="1353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67D93137-C11B-4419-BE0D-EDD0DE077F4B}"/>
                    </a:ext>
                  </a:extLst>
                </p14:cNvPr>
                <p14:cNvContentPartPr/>
                <p14:nvPr/>
              </p14:nvContentPartPr>
              <p14:xfrm>
                <a:off x="7160507" y="1953960"/>
                <a:ext cx="176760" cy="7236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67D93137-C11B-4419-BE0D-EDD0DE077F4B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7156187" y="1949640"/>
                  <a:ext cx="18540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BC0F9CAA-5ADC-4F5C-BAFB-46A65D275AC4}"/>
                    </a:ext>
                  </a:extLst>
                </p14:cNvPr>
                <p14:cNvContentPartPr/>
                <p14:nvPr/>
              </p14:nvContentPartPr>
              <p14:xfrm>
                <a:off x="7355987" y="1852080"/>
                <a:ext cx="167400" cy="19872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BC0F9CAA-5ADC-4F5C-BAFB-46A65D275AC4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7351667" y="1847760"/>
                  <a:ext cx="17604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542C33AD-719E-422D-989B-01A75978E2DF}"/>
                    </a:ext>
                  </a:extLst>
                </p14:cNvPr>
                <p14:cNvContentPartPr/>
                <p14:nvPr/>
              </p14:nvContentPartPr>
              <p14:xfrm>
                <a:off x="7834067" y="1851000"/>
                <a:ext cx="46800" cy="17100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542C33AD-719E-422D-989B-01A75978E2DF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7829747" y="1846680"/>
                  <a:ext cx="5544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8830FC64-C36D-49D6-B0C1-6D3440E8C8EB}"/>
                    </a:ext>
                  </a:extLst>
                </p14:cNvPr>
                <p14:cNvContentPartPr/>
                <p14:nvPr/>
              </p14:nvContentPartPr>
              <p14:xfrm>
                <a:off x="7782587" y="1829040"/>
                <a:ext cx="271080" cy="17208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8830FC64-C36D-49D6-B0C1-6D3440E8C8EB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778267" y="1824720"/>
                  <a:ext cx="27972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541D6F09-7EBD-4420-9F29-4385810A2144}"/>
                    </a:ext>
                  </a:extLst>
                </p14:cNvPr>
                <p14:cNvContentPartPr/>
                <p14:nvPr/>
              </p14:nvContentPartPr>
              <p14:xfrm>
                <a:off x="8000027" y="1904280"/>
                <a:ext cx="110520" cy="9000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541D6F09-7EBD-4420-9F29-4385810A2144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7995347" y="1899960"/>
                  <a:ext cx="1191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5CF7E631-9710-4CA0-9BB6-9D433AAE8739}"/>
                    </a:ext>
                  </a:extLst>
                </p14:cNvPr>
                <p14:cNvContentPartPr/>
                <p14:nvPr/>
              </p14:nvContentPartPr>
              <p14:xfrm>
                <a:off x="8114507" y="1917600"/>
                <a:ext cx="94680" cy="27144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5CF7E631-9710-4CA0-9BB6-9D433AAE8739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8110187" y="1913280"/>
                  <a:ext cx="10332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96EA174-8A53-418A-A894-FF2407AA2F4E}"/>
                    </a:ext>
                  </a:extLst>
                </p14:cNvPr>
                <p14:cNvContentPartPr/>
                <p14:nvPr/>
              </p14:nvContentPartPr>
              <p14:xfrm>
                <a:off x="8268227" y="1898520"/>
                <a:ext cx="115560" cy="12600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96EA174-8A53-418A-A894-FF2407AA2F4E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8263907" y="1894200"/>
                  <a:ext cx="12420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77E7ED79-302E-4743-8728-3FDD72378722}"/>
                    </a:ext>
                  </a:extLst>
                </p14:cNvPr>
                <p14:cNvContentPartPr/>
                <p14:nvPr/>
              </p14:nvContentPartPr>
              <p14:xfrm>
                <a:off x="8389547" y="1802760"/>
                <a:ext cx="243360" cy="20952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77E7ED79-302E-4743-8728-3FDD72378722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8385227" y="1798440"/>
                  <a:ext cx="25200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32A13B52-F235-4344-8A09-EAFC5D91210B}"/>
                    </a:ext>
                  </a:extLst>
                </p14:cNvPr>
                <p14:cNvContentPartPr/>
                <p14:nvPr/>
              </p14:nvContentPartPr>
              <p14:xfrm>
                <a:off x="8748467" y="1724640"/>
                <a:ext cx="5040" cy="18036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32A13B52-F235-4344-8A09-EAFC5D91210B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8744147" y="1720320"/>
                  <a:ext cx="1368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0DA4D9E8-E0AB-47EA-A433-F9FBB1C9BEF7}"/>
                    </a:ext>
                  </a:extLst>
                </p14:cNvPr>
                <p14:cNvContentPartPr/>
                <p14:nvPr/>
              </p14:nvContentPartPr>
              <p14:xfrm>
                <a:off x="8757827" y="2030280"/>
                <a:ext cx="24480" cy="248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0DA4D9E8-E0AB-47EA-A433-F9FBB1C9BEF7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8753507" y="2025960"/>
                  <a:ext cx="3312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6D9F40B2-75CA-46AA-B8E8-6F1305F24715}"/>
                    </a:ext>
                  </a:extLst>
                </p14:cNvPr>
                <p14:cNvContentPartPr/>
                <p14:nvPr/>
              </p14:nvContentPartPr>
              <p14:xfrm>
                <a:off x="7351307" y="319560"/>
                <a:ext cx="2408400" cy="168336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6D9F40B2-75CA-46AA-B8E8-6F1305F24715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7346987" y="315240"/>
                  <a:ext cx="2417040" cy="169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452B3EFB-603D-49CA-9128-AED57E053A55}"/>
              </a:ext>
            </a:extLst>
          </p:cNvPr>
          <p:cNvGrpSpPr/>
          <p:nvPr/>
        </p:nvGrpSpPr>
        <p:grpSpPr>
          <a:xfrm>
            <a:off x="4251707" y="4170840"/>
            <a:ext cx="1213920" cy="723960"/>
            <a:chOff x="4251707" y="4170840"/>
            <a:chExt cx="1213920" cy="723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3C8105FA-C0A9-4DD7-AAB3-150D341E2CDF}"/>
                    </a:ext>
                  </a:extLst>
                </p14:cNvPr>
                <p14:cNvContentPartPr/>
                <p14:nvPr/>
              </p14:nvContentPartPr>
              <p14:xfrm>
                <a:off x="4503347" y="4402680"/>
                <a:ext cx="41040" cy="23904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3C8105FA-C0A9-4DD7-AAB3-150D341E2CDF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4499027" y="4398360"/>
                  <a:ext cx="4968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9CD97ADE-9249-4D49-8DCD-CC4A602C72E2}"/>
                    </a:ext>
                  </a:extLst>
                </p14:cNvPr>
                <p14:cNvContentPartPr/>
                <p14:nvPr/>
              </p14:nvContentPartPr>
              <p14:xfrm>
                <a:off x="4465547" y="4657200"/>
                <a:ext cx="360" cy="3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9CD97ADE-9249-4D49-8DCD-CC4A602C72E2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4461227" y="46528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B457A55C-B4AF-4E72-AD67-9F5D1B0EAD1D}"/>
                    </a:ext>
                  </a:extLst>
                </p14:cNvPr>
                <p14:cNvContentPartPr/>
                <p14:nvPr/>
              </p14:nvContentPartPr>
              <p14:xfrm>
                <a:off x="4465547" y="4420680"/>
                <a:ext cx="307080" cy="23688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B457A55C-B4AF-4E72-AD67-9F5D1B0EAD1D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4461227" y="4416360"/>
                  <a:ext cx="315720" cy="24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BD8AC7EB-1F1C-4C59-9E47-C24199DC4377}"/>
                    </a:ext>
                  </a:extLst>
                </p14:cNvPr>
                <p14:cNvContentPartPr/>
                <p14:nvPr/>
              </p14:nvContentPartPr>
              <p14:xfrm>
                <a:off x="4324427" y="4480800"/>
                <a:ext cx="281880" cy="36360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BD8AC7EB-1F1C-4C59-9E47-C24199DC4377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320107" y="4476480"/>
                  <a:ext cx="290520" cy="37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977A162C-C45A-4DD4-A7C3-1684D259C0DE}"/>
                    </a:ext>
                  </a:extLst>
                </p14:cNvPr>
                <p14:cNvContentPartPr/>
                <p14:nvPr/>
              </p14:nvContentPartPr>
              <p14:xfrm>
                <a:off x="4251707" y="4606440"/>
                <a:ext cx="253800" cy="26676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977A162C-C45A-4DD4-A7C3-1684D259C0DE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247387" y="4602120"/>
                  <a:ext cx="262440" cy="27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35F0EE63-5B3E-4B71-8ECB-9C891F2F4C6E}"/>
                    </a:ext>
                  </a:extLst>
                </p14:cNvPr>
                <p14:cNvContentPartPr/>
                <p14:nvPr/>
              </p14:nvContentPartPr>
              <p14:xfrm>
                <a:off x="4446827" y="4170840"/>
                <a:ext cx="178920" cy="21384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35F0EE63-5B3E-4B71-8ECB-9C891F2F4C6E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442507" y="4166520"/>
                  <a:ext cx="18756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C5AD9515-1664-47F7-BCA7-FA29A0F0792E}"/>
                    </a:ext>
                  </a:extLst>
                </p14:cNvPr>
                <p14:cNvContentPartPr/>
                <p14:nvPr/>
              </p14:nvContentPartPr>
              <p14:xfrm>
                <a:off x="5240627" y="4548480"/>
                <a:ext cx="360" cy="3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C5AD9515-1664-47F7-BCA7-FA29A0F0792E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236307" y="45441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B45338B-09CB-4ABC-8E06-30472D55EC58}"/>
                    </a:ext>
                  </a:extLst>
                </p14:cNvPr>
                <p14:cNvContentPartPr/>
                <p14:nvPr/>
              </p14:nvContentPartPr>
              <p14:xfrm>
                <a:off x="5172587" y="4371720"/>
                <a:ext cx="23400" cy="39852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B45338B-09CB-4ABC-8E06-30472D55EC58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5168267" y="4367400"/>
                  <a:ext cx="32040" cy="40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CCF5F440-751B-4227-90E8-D8A24F112BA9}"/>
                    </a:ext>
                  </a:extLst>
                </p14:cNvPr>
                <p14:cNvContentPartPr/>
                <p14:nvPr/>
              </p14:nvContentPartPr>
              <p14:xfrm>
                <a:off x="4998707" y="4481880"/>
                <a:ext cx="466920" cy="38592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CCF5F440-751B-4227-90E8-D8A24F112BA9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994387" y="4477560"/>
                  <a:ext cx="475560" cy="39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16A1D626-C6FC-4BAC-85B5-1FC4414114AC}"/>
                    </a:ext>
                  </a:extLst>
                </p14:cNvPr>
                <p14:cNvContentPartPr/>
                <p14:nvPr/>
              </p14:nvContentPartPr>
              <p14:xfrm>
                <a:off x="4988987" y="4566840"/>
                <a:ext cx="373320" cy="32796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16A1D626-C6FC-4BAC-85B5-1FC4414114A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984667" y="4562520"/>
                  <a:ext cx="38196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4CF63C3-42D0-4C50-A833-1FAD443DC085}"/>
                    </a:ext>
                  </a:extLst>
                </p14:cNvPr>
                <p14:cNvContentPartPr/>
                <p14:nvPr/>
              </p14:nvContentPartPr>
              <p14:xfrm>
                <a:off x="5043347" y="4185240"/>
                <a:ext cx="266040" cy="13752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4CF63C3-42D0-4C50-A833-1FAD443DC085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5039027" y="4180920"/>
                  <a:ext cx="274680" cy="146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C37DB8CE-0A2E-4B43-BDB0-611A62A709B1}"/>
              </a:ext>
            </a:extLst>
          </p:cNvPr>
          <p:cNvGrpSpPr/>
          <p:nvPr/>
        </p:nvGrpSpPr>
        <p:grpSpPr>
          <a:xfrm>
            <a:off x="5764427" y="4148160"/>
            <a:ext cx="496080" cy="610560"/>
            <a:chOff x="5764427" y="4148160"/>
            <a:chExt cx="496080" cy="610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2DDF6074-4507-4033-B4A9-CD6CDEB25D95}"/>
                    </a:ext>
                  </a:extLst>
                </p14:cNvPr>
                <p14:cNvContentPartPr/>
                <p14:nvPr/>
              </p14:nvContentPartPr>
              <p14:xfrm>
                <a:off x="5963867" y="4371720"/>
                <a:ext cx="42480" cy="21456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2DDF6074-4507-4033-B4A9-CD6CDEB25D95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959547" y="4367400"/>
                  <a:ext cx="5112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24773B3D-5F89-44AF-B90F-3FE756D1F473}"/>
                    </a:ext>
                  </a:extLst>
                </p14:cNvPr>
                <p14:cNvContentPartPr/>
                <p14:nvPr/>
              </p14:nvContentPartPr>
              <p14:xfrm>
                <a:off x="5764427" y="4390440"/>
                <a:ext cx="496080" cy="36828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24773B3D-5F89-44AF-B90F-3FE756D1F473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760107" y="4386120"/>
                  <a:ext cx="504720" cy="37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DBE44E44-3C1F-4CB5-87DF-F88B54FBFD29}"/>
                    </a:ext>
                  </a:extLst>
                </p14:cNvPr>
                <p14:cNvContentPartPr/>
                <p14:nvPr/>
              </p14:nvContentPartPr>
              <p14:xfrm>
                <a:off x="5796107" y="4494480"/>
                <a:ext cx="308880" cy="24084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DBE44E44-3C1F-4CB5-87DF-F88B54FBFD29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5791787" y="4490160"/>
                  <a:ext cx="31752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E1F72DE0-FE53-4F69-9C43-76621FE81212}"/>
                    </a:ext>
                  </a:extLst>
                </p14:cNvPr>
                <p14:cNvContentPartPr/>
                <p14:nvPr/>
              </p14:nvContentPartPr>
              <p14:xfrm>
                <a:off x="5886107" y="4148160"/>
                <a:ext cx="209160" cy="24228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E1F72DE0-FE53-4F69-9C43-76621FE81212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5881787" y="4143840"/>
                  <a:ext cx="217800" cy="250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54E9214B-8271-4DD1-95AB-A9B3334B3EEC}"/>
              </a:ext>
            </a:extLst>
          </p:cNvPr>
          <p:cNvGrpSpPr/>
          <p:nvPr/>
        </p:nvGrpSpPr>
        <p:grpSpPr>
          <a:xfrm>
            <a:off x="4054787" y="4971840"/>
            <a:ext cx="1651320" cy="390600"/>
            <a:chOff x="4054787" y="4971840"/>
            <a:chExt cx="1651320" cy="390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5A393FB1-ABEE-4977-A11A-0349F8A833CF}"/>
                    </a:ext>
                  </a:extLst>
                </p14:cNvPr>
                <p14:cNvContentPartPr/>
                <p14:nvPr/>
              </p14:nvContentPartPr>
              <p14:xfrm>
                <a:off x="4205267" y="5187120"/>
                <a:ext cx="27000" cy="15948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5A393FB1-ABEE-4977-A11A-0349F8A833CF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200947" y="5182800"/>
                  <a:ext cx="3564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7F5EAD78-5491-462B-A5CA-ED7EEB7C34AD}"/>
                    </a:ext>
                  </a:extLst>
                </p14:cNvPr>
                <p14:cNvContentPartPr/>
                <p14:nvPr/>
              </p14:nvContentPartPr>
              <p14:xfrm>
                <a:off x="4054787" y="5047080"/>
                <a:ext cx="309240" cy="31536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7F5EAD78-5491-462B-A5CA-ED7EEB7C34AD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050467" y="5042760"/>
                  <a:ext cx="317880" cy="32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D30A1BE4-8543-49AF-B2AF-67F786AB21E6}"/>
                    </a:ext>
                  </a:extLst>
                </p14:cNvPr>
                <p14:cNvContentPartPr/>
                <p14:nvPr/>
              </p14:nvContentPartPr>
              <p14:xfrm>
                <a:off x="4480667" y="5146080"/>
                <a:ext cx="190440" cy="1368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D30A1BE4-8543-49AF-B2AF-67F786AB21E6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476347" y="5141760"/>
                  <a:ext cx="19908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7F33AE26-2882-424F-AA38-45246F50ABDE}"/>
                    </a:ext>
                  </a:extLst>
                </p14:cNvPr>
                <p14:cNvContentPartPr/>
                <p14:nvPr/>
              </p14:nvContentPartPr>
              <p14:xfrm>
                <a:off x="4664987" y="5128440"/>
                <a:ext cx="267840" cy="1483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7F33AE26-2882-424F-AA38-45246F50ABDE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660667" y="5124120"/>
                  <a:ext cx="27648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8F22EB45-591B-4794-A81A-F08F3F5445B4}"/>
                    </a:ext>
                  </a:extLst>
                </p14:cNvPr>
                <p14:cNvContentPartPr/>
                <p14:nvPr/>
              </p14:nvContentPartPr>
              <p14:xfrm>
                <a:off x="4828067" y="5109000"/>
                <a:ext cx="137520" cy="11772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8F22EB45-591B-4794-A81A-F08F3F5445B4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4823747" y="5104680"/>
                  <a:ext cx="1461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CE8C6D1D-ED33-4688-B64A-C2D040F0B9E3}"/>
                    </a:ext>
                  </a:extLst>
                </p14:cNvPr>
                <p14:cNvContentPartPr/>
                <p14:nvPr/>
              </p14:nvContentPartPr>
              <p14:xfrm>
                <a:off x="4992947" y="5006040"/>
                <a:ext cx="115560" cy="20088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CE8C6D1D-ED33-4688-B64A-C2D040F0B9E3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4988627" y="5001720"/>
                  <a:ext cx="12420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4DB76331-CFA8-42DF-966C-33048B94F90A}"/>
                    </a:ext>
                  </a:extLst>
                </p14:cNvPr>
                <p14:cNvContentPartPr/>
                <p14:nvPr/>
              </p14:nvContentPartPr>
              <p14:xfrm>
                <a:off x="5107067" y="5004240"/>
                <a:ext cx="137880" cy="16848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4DB76331-CFA8-42DF-966C-33048B94F90A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5102747" y="4999920"/>
                  <a:ext cx="14652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B48A3391-E2CE-408F-9D91-23D9D8E74A20}"/>
                    </a:ext>
                  </a:extLst>
                </p14:cNvPr>
                <p14:cNvContentPartPr/>
                <p14:nvPr/>
              </p14:nvContentPartPr>
              <p14:xfrm>
                <a:off x="5159987" y="5109720"/>
                <a:ext cx="546120" cy="21240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B48A3391-E2CE-408F-9D91-23D9D8E74A20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5155667" y="5105400"/>
                  <a:ext cx="55476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651A273E-47CA-41D5-A85F-F21752D4A7FC}"/>
                    </a:ext>
                  </a:extLst>
                </p14:cNvPr>
                <p14:cNvContentPartPr/>
                <p14:nvPr/>
              </p14:nvContentPartPr>
              <p14:xfrm>
                <a:off x="4795307" y="4971840"/>
                <a:ext cx="91440" cy="6624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651A273E-47CA-41D5-A85F-F21752D4A7FC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4790987" y="4967520"/>
                  <a:ext cx="100080" cy="748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026723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Funktionen des öffentlichen Sektors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4962857"/>
            <a:ext cx="8570932" cy="1506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Aktuell: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Herausbildung eines neuen Ziels → </a:t>
            </a:r>
            <a:r>
              <a:rPr lang="de-DE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stabile Umweltbedingungen </a:t>
            </a:r>
          </a:p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Welches letztlich alle drei anderen Funktionen hineinspielt, aber in letzter Zeit derart an Bedeutung gewinnt, dass man eine neue Funktion definieren kann</a:t>
            </a:r>
          </a:p>
          <a:p>
            <a:r>
              <a:rPr lang="de-DE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 ganz aktuell 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kommt wieder die ganz originäre Aufgabe des Staates zur </a:t>
            </a:r>
            <a:r>
              <a:rPr lang="de-DE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Gewährleistung der äußeren Sicherheit 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den Fokus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493990" y="552450"/>
            <a:ext cx="10868627" cy="44552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 Richard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Musgrave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(1959)</a:t>
            </a:r>
          </a:p>
          <a:p>
            <a:pPr algn="ctr"/>
            <a:endParaRPr lang="de-DE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Theory </a:t>
            </a:r>
            <a:r>
              <a:rPr lang="de-DE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Public Finance</a:t>
            </a:r>
          </a:p>
          <a:p>
            <a:pPr algn="ctr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hat der Staat drei Kernaufgaben: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Allokationsfunktion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Allokation insbesondere öffentlicher Güter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Distributionsfunktion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Korrektur der Verteilung (Distribution) des Einkommens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Stabilisierungsfunktion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Stabilisierung der Konjunktur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F170F1D-76EF-4589-BA6F-2AA704CD2C0C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408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Allokationsfunktion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457471"/>
            <a:ext cx="12172951" cy="62865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Grundsätzlich: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(kosten)effizienter Einsatz der Produktionsfaktoren zur Bereitstellung von</a:t>
            </a:r>
          </a:p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Waren und Dienstleistungen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lvl="1" indent="-514350">
              <a:buFont typeface="+mj-lt"/>
              <a:buAutoNum type="romanUcPeriod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Sicherstellung eines Marktumfelds, dass den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vollkommenen Wettbewerb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zum Ziel hat.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1 GWB Gesetz gegen Wettbewerbsbeschränkungen (Deutschland)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101 AEUV (Europäischen Union)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Vier Grundfreiheiten in der EU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Warenverkehrsfreiheit (Art. 28-35 AEUV)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Personenfreizügigkeit (Art. 45/49 AEUV)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Dienstleistungsfreiheit (Art. 56 AEUV)</a:t>
            </a:r>
          </a:p>
          <a:p>
            <a:pPr marL="2171700" lvl="4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Kapitalverkehrsfreiheit (Art. 64 AEUV)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1550" lvl="1" indent="-514350">
              <a:buFont typeface="+mj-lt"/>
              <a:buAutoNum type="romanUcPeriod" startAt="2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Bei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Marktversagen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Sicherstellung der Bereitstellung der</a:t>
            </a:r>
          </a:p>
          <a:p>
            <a:pPr lvl="1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Güter und Dienstleistung in diesem Umfeld unter</a:t>
            </a:r>
          </a:p>
          <a:p>
            <a:pPr lvl="1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wohlfahrtsoptimierenden Gesichtspunkten. 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87B7BFD-E747-47C9-B251-141CDB37E1E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90848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Distributionsfunktion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9524" y="561974"/>
            <a:ext cx="12172951" cy="62865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Ressourcen und Einkommensverteilung aufgrund des Marktergebnisses wird im Allgemeinen als „ungerecht“ in der Gesellschaft empfunden.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Staat greift umverteilend ein: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Ziel ist die Herstellung </a:t>
            </a:r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gleichwertiger Lebensverhältnisse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72 Satz </a:t>
            </a:r>
            <a:r>
              <a:rPr lang="de-DE" sz="2400">
                <a:latin typeface="Times New Roman" panose="02020603050405020304" pitchFamily="18" charset="0"/>
                <a:cs typeface="Times New Roman" panose="02020603050405020304" pitchFamily="18" charset="0"/>
              </a:rPr>
              <a:t>2 GG</a:t>
            </a:r>
          </a:p>
          <a:p>
            <a:pPr lvl="1"/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Länderfinanzausgleich Art. 106/107 GG</a:t>
            </a: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Progressive Einkommenssteuer</a:t>
            </a: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Transferzahlungen (z.B. Sozialleistungen,</a:t>
            </a:r>
          </a:p>
          <a:p>
            <a:pPr lvl="3"/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BaföG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Kindergeld)</a:t>
            </a:r>
          </a:p>
          <a:p>
            <a:pPr marL="1714500" lvl="3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Sozialversicherungen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16C339A-5827-4C2F-A35F-C3059BB341CF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8266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>
                <a:latin typeface="Times New Roman" panose="02020603050405020304" pitchFamily="18" charset="0"/>
                <a:cs typeface="Times New Roman" panose="02020603050405020304" pitchFamily="18" charset="0"/>
              </a:rPr>
              <a:t>Stabilisierungsfunktion</a:t>
            </a:r>
            <a:endParaRPr lang="de-D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831668" y="888861"/>
            <a:ext cx="7048500" cy="54483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Magisches Viereck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1 </a:t>
            </a:r>
            <a:r>
              <a:rPr lang="de-D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StabG</a:t>
            </a: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Schuldenbremse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115 GG, Abs. 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Maastricht-Kriterien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AEUV Art. 126 Satz 2, Protokoll Nr. 12 Art. 1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EU-Stabilitäts- und Wachstumspakt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EU-Six-Pack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Europäische Schuldenbremse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Europäischer Fiskalpakt</a:t>
            </a: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6A032E1-035D-41E9-A44B-9DA5126A71A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080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Gebietskörperschaften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-16905" y="399587"/>
            <a:ext cx="12172951" cy="50401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Europäische Union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Länder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Landkreise, Gemeinden und Gemeindeverbände/Verwaltungsgemeinschaften</a:t>
            </a:r>
          </a:p>
        </p:txBody>
      </p:sp>
      <p:sp>
        <p:nvSpPr>
          <p:cNvPr id="2" name="Rechteck 1"/>
          <p:cNvSpPr/>
          <p:nvPr/>
        </p:nvSpPr>
        <p:spPr>
          <a:xfrm>
            <a:off x="19049" y="1538344"/>
            <a:ext cx="11345637" cy="29130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2A0021A-F574-4A47-9137-F8860F5B674F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FB94972-5DFC-47B5-9C44-AA6B4E4B09F3}"/>
              </a:ext>
            </a:extLst>
          </p:cNvPr>
          <p:cNvGrpSpPr/>
          <p:nvPr/>
        </p:nvGrpSpPr>
        <p:grpSpPr>
          <a:xfrm>
            <a:off x="453707" y="559680"/>
            <a:ext cx="4875120" cy="421560"/>
            <a:chOff x="453707" y="559680"/>
            <a:chExt cx="4875120" cy="421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CF19CBD9-6D1F-402C-8504-958CAB50C997}"/>
                    </a:ext>
                  </a:extLst>
                </p14:cNvPr>
                <p14:cNvContentPartPr/>
                <p14:nvPr/>
              </p14:nvContentPartPr>
              <p14:xfrm>
                <a:off x="453707" y="819240"/>
                <a:ext cx="2873160" cy="16200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CF19CBD9-6D1F-402C-8504-958CAB50C997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49387" y="814920"/>
                  <a:ext cx="288180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178C6D87-5157-4CA0-8EC7-247C0D5BCE12}"/>
                    </a:ext>
                  </a:extLst>
                </p14:cNvPr>
                <p14:cNvContentPartPr/>
                <p14:nvPr/>
              </p14:nvContentPartPr>
              <p14:xfrm>
                <a:off x="3487427" y="571920"/>
                <a:ext cx="202680" cy="23436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178C6D87-5157-4CA0-8EC7-247C0D5BCE12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483107" y="567600"/>
                  <a:ext cx="21132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F43B70B5-A796-4A8A-AE42-309651AB242F}"/>
                    </a:ext>
                  </a:extLst>
                </p14:cNvPr>
                <p14:cNvContentPartPr/>
                <p14:nvPr/>
              </p14:nvContentPartPr>
              <p14:xfrm>
                <a:off x="3680387" y="705480"/>
                <a:ext cx="118080" cy="7380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F43B70B5-A796-4A8A-AE42-309651AB242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676067" y="701160"/>
                  <a:ext cx="12672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F2B89F38-8B10-4625-BCE2-F851DE9EF049}"/>
                    </a:ext>
                  </a:extLst>
                </p14:cNvPr>
                <p14:cNvContentPartPr/>
                <p14:nvPr/>
              </p14:nvContentPartPr>
              <p14:xfrm>
                <a:off x="3794867" y="704400"/>
                <a:ext cx="275400" cy="22860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F2B89F38-8B10-4625-BCE2-F851DE9EF049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790547" y="700080"/>
                  <a:ext cx="28404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46442950-9A13-4AF0-95EF-C272E3800E7D}"/>
                    </a:ext>
                  </a:extLst>
                </p14:cNvPr>
                <p14:cNvContentPartPr/>
                <p14:nvPr/>
              </p14:nvContentPartPr>
              <p14:xfrm>
                <a:off x="4033187" y="710880"/>
                <a:ext cx="144720" cy="7200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46442950-9A13-4AF0-95EF-C272E3800E7D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028867" y="706560"/>
                  <a:ext cx="15336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0B0A2FD0-E323-486A-A8FF-CB1FE0A5011D}"/>
                    </a:ext>
                  </a:extLst>
                </p14:cNvPr>
                <p14:cNvContentPartPr/>
                <p14:nvPr/>
              </p14:nvContentPartPr>
              <p14:xfrm>
                <a:off x="4223987" y="686040"/>
                <a:ext cx="138960" cy="7956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0B0A2FD0-E323-486A-A8FF-CB1FE0A5011D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219667" y="681720"/>
                  <a:ext cx="14760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06856DDF-CED5-48E0-9DAE-FFF321F04B84}"/>
                    </a:ext>
                  </a:extLst>
                </p14:cNvPr>
                <p14:cNvContentPartPr/>
                <p14:nvPr/>
              </p14:nvContentPartPr>
              <p14:xfrm>
                <a:off x="4371587" y="670920"/>
                <a:ext cx="169920" cy="8316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06856DDF-CED5-48E0-9DAE-FFF321F04B84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4367267" y="666600"/>
                  <a:ext cx="17856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4B84EFD4-247E-4304-970A-85F92F5C4574}"/>
                    </a:ext>
                  </a:extLst>
                </p14:cNvPr>
                <p14:cNvContentPartPr/>
                <p14:nvPr/>
              </p14:nvContentPartPr>
              <p14:xfrm>
                <a:off x="4541507" y="559680"/>
                <a:ext cx="186840" cy="18720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4B84EFD4-247E-4304-970A-85F92F5C4574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4537187" y="555360"/>
                  <a:ext cx="19548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CFDA5D78-C76E-4347-9632-1C392B6E1CD4}"/>
                    </a:ext>
                  </a:extLst>
                </p14:cNvPr>
                <p14:cNvContentPartPr/>
                <p14:nvPr/>
              </p14:nvContentPartPr>
              <p14:xfrm>
                <a:off x="4684427" y="582360"/>
                <a:ext cx="25200" cy="720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CFDA5D78-C76E-4347-9632-1C392B6E1CD4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680107" y="578040"/>
                  <a:ext cx="3384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9340B49C-CB5A-4FB2-B2A8-82192FBC8DA7}"/>
                    </a:ext>
                  </a:extLst>
                </p14:cNvPr>
                <p14:cNvContentPartPr/>
                <p14:nvPr/>
              </p14:nvContentPartPr>
              <p14:xfrm>
                <a:off x="4722227" y="644280"/>
                <a:ext cx="307440" cy="8820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9340B49C-CB5A-4FB2-B2A8-82192FBC8DA7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717907" y="639960"/>
                  <a:ext cx="31608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3573F01C-9202-4D5C-842A-C293B4322604}"/>
                    </a:ext>
                  </a:extLst>
                </p14:cNvPr>
                <p14:cNvContentPartPr/>
                <p14:nvPr/>
              </p14:nvContentPartPr>
              <p14:xfrm>
                <a:off x="5024987" y="578400"/>
                <a:ext cx="303840" cy="16668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3573F01C-9202-4D5C-842A-C293B4322604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020667" y="574080"/>
                  <a:ext cx="312480" cy="175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BB63FAD5-A869-4751-ABAB-BFC85AAB4FF5}"/>
                  </a:ext>
                </a:extLst>
              </p14:cNvPr>
              <p14:cNvContentPartPr/>
              <p14:nvPr/>
            </p14:nvContentPartPr>
            <p14:xfrm>
              <a:off x="363707" y="1945320"/>
              <a:ext cx="959040" cy="110520"/>
            </p14:xfrm>
          </p:contentPart>
        </mc:Choice>
        <mc:Fallback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BB63FAD5-A869-4751-ABAB-BFC85AAB4FF5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359387" y="1941000"/>
                <a:ext cx="967680" cy="11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1DAAC64F-A230-43F2-BCC9-B963221784C4}"/>
                  </a:ext>
                </a:extLst>
              </p14:cNvPr>
              <p14:cNvContentPartPr/>
              <p14:nvPr/>
            </p14:nvContentPartPr>
            <p14:xfrm>
              <a:off x="430667" y="3067440"/>
              <a:ext cx="901440" cy="84600"/>
            </p14:xfrm>
          </p:contentPart>
        </mc:Choice>
        <mc:Fallback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1DAAC64F-A230-43F2-BCC9-B963221784C4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26347" y="3063120"/>
                <a:ext cx="91008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BB88BE91-E70A-42F9-8BAE-6C668CB8612F}"/>
                  </a:ext>
                </a:extLst>
              </p14:cNvPr>
              <p14:cNvContentPartPr/>
              <p14:nvPr/>
            </p14:nvContentPartPr>
            <p14:xfrm>
              <a:off x="294947" y="4161840"/>
              <a:ext cx="1397880" cy="96840"/>
            </p14:xfrm>
          </p:contentPart>
        </mc:Choice>
        <mc:Fallback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BB88BE91-E70A-42F9-8BAE-6C668CB8612F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290627" y="4157520"/>
                <a:ext cx="140652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2DECF5B3-1BAF-4CC4-B285-7862E26FC24F}"/>
                  </a:ext>
                </a:extLst>
              </p14:cNvPr>
              <p14:cNvContentPartPr/>
              <p14:nvPr/>
            </p14:nvContentPartPr>
            <p14:xfrm>
              <a:off x="2174147" y="4137360"/>
              <a:ext cx="7783920" cy="83160"/>
            </p14:xfrm>
          </p:contentPart>
        </mc:Choice>
        <mc:Fallback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2DECF5B3-1BAF-4CC4-B285-7862E26FC24F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2169827" y="4133040"/>
                <a:ext cx="7792560" cy="9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822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Vertikale Staatsstruktur</a:t>
            </a:r>
          </a:p>
        </p:txBody>
      </p:sp>
      <p:sp>
        <p:nvSpPr>
          <p:cNvPr id="2" name="Gleichschenkliges Dreieck 1">
            <a:extLst>
              <a:ext uri="{FF2B5EF4-FFF2-40B4-BE49-F238E27FC236}">
                <a16:creationId xmlns:a16="http://schemas.microsoft.com/office/drawing/2014/main" id="{FFBAFC23-ED3D-4490-8F8D-DDB9EE56399C}"/>
              </a:ext>
            </a:extLst>
          </p:cNvPr>
          <p:cNvSpPr/>
          <p:nvPr/>
        </p:nvSpPr>
        <p:spPr>
          <a:xfrm>
            <a:off x="28867" y="636606"/>
            <a:ext cx="10800000" cy="5760000"/>
          </a:xfrm>
          <a:prstGeom prst="triangle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F2D5E643-50C9-429A-89B3-E24AE6A478FA}"/>
              </a:ext>
            </a:extLst>
          </p:cNvPr>
          <p:cNvCxnSpPr>
            <a:cxnSpLocks/>
          </p:cNvCxnSpPr>
          <p:nvPr/>
        </p:nvCxnSpPr>
        <p:spPr>
          <a:xfrm>
            <a:off x="2667897" y="3608615"/>
            <a:ext cx="3004457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536F9793-6836-4591-8298-541F026FDD2B}"/>
              </a:ext>
            </a:extLst>
          </p:cNvPr>
          <p:cNvCxnSpPr/>
          <p:nvPr/>
        </p:nvCxnSpPr>
        <p:spPr>
          <a:xfrm>
            <a:off x="5672354" y="3608615"/>
            <a:ext cx="2661557" cy="2787991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9D0FE0AA-A77F-4A11-B7AC-AAA70D7B0F21}"/>
              </a:ext>
            </a:extLst>
          </p:cNvPr>
          <p:cNvCxnSpPr>
            <a:cxnSpLocks/>
          </p:cNvCxnSpPr>
          <p:nvPr/>
        </p:nvCxnSpPr>
        <p:spPr>
          <a:xfrm>
            <a:off x="1954882" y="4381501"/>
            <a:ext cx="444006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6D141B98-B352-4FE3-A6D5-215065E6BE20}"/>
              </a:ext>
            </a:extLst>
          </p:cNvPr>
          <p:cNvCxnSpPr>
            <a:cxnSpLocks/>
          </p:cNvCxnSpPr>
          <p:nvPr/>
        </p:nvCxnSpPr>
        <p:spPr>
          <a:xfrm>
            <a:off x="5697913" y="4381501"/>
            <a:ext cx="0" cy="2015105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82B31677-468F-4E84-AA30-DEFDFE354389}"/>
              </a:ext>
            </a:extLst>
          </p:cNvPr>
          <p:cNvSpPr txBox="1"/>
          <p:nvPr/>
        </p:nvSpPr>
        <p:spPr>
          <a:xfrm>
            <a:off x="2942196" y="3795003"/>
            <a:ext cx="2595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Regierungsbezirke (19)</a:t>
            </a:r>
          </a:p>
        </p:txBody>
      </p: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C9D32A40-E22A-4EF6-AE08-54A4FF21C15E}"/>
              </a:ext>
            </a:extLst>
          </p:cNvPr>
          <p:cNvCxnSpPr>
            <a:cxnSpLocks/>
          </p:cNvCxnSpPr>
          <p:nvPr/>
        </p:nvCxnSpPr>
        <p:spPr>
          <a:xfrm>
            <a:off x="4243388" y="1932215"/>
            <a:ext cx="240868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3CA21539-8E6B-4B8F-BFF7-E96F050DA4F2}"/>
              </a:ext>
            </a:extLst>
          </p:cNvPr>
          <p:cNvSpPr txBox="1"/>
          <p:nvPr/>
        </p:nvSpPr>
        <p:spPr>
          <a:xfrm>
            <a:off x="4984899" y="1289972"/>
            <a:ext cx="740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E52CBF3-95E0-4520-B312-7FF111403381}"/>
              </a:ext>
            </a:extLst>
          </p:cNvPr>
          <p:cNvSpPr txBox="1"/>
          <p:nvPr/>
        </p:nvSpPr>
        <p:spPr>
          <a:xfrm>
            <a:off x="3986680" y="2435620"/>
            <a:ext cx="30267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Bundes(</a:t>
            </a:r>
            <a:r>
              <a:rPr lang="de-DE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flächen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de-DE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länder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(13)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CEE05F4-D379-4E1F-9849-0DAEBB80B2D7}"/>
              </a:ext>
            </a:extLst>
          </p:cNvPr>
          <p:cNvSpPr txBox="1"/>
          <p:nvPr/>
        </p:nvSpPr>
        <p:spPr>
          <a:xfrm>
            <a:off x="6600646" y="3995058"/>
            <a:ext cx="18487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Stadtstaaten (3)</a:t>
            </a: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2B51A4F3-A920-4A67-9452-AE72D3C0BF40}"/>
              </a:ext>
            </a:extLst>
          </p:cNvPr>
          <p:cNvCxnSpPr>
            <a:cxnSpLocks/>
          </p:cNvCxnSpPr>
          <p:nvPr/>
        </p:nvCxnSpPr>
        <p:spPr>
          <a:xfrm>
            <a:off x="1322910" y="5028106"/>
            <a:ext cx="437500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ED5AFC49-5EA4-4899-B595-20EB26E38986}"/>
              </a:ext>
            </a:extLst>
          </p:cNvPr>
          <p:cNvSpPr txBox="1"/>
          <p:nvPr/>
        </p:nvSpPr>
        <p:spPr>
          <a:xfrm>
            <a:off x="2630936" y="4490052"/>
            <a:ext cx="1941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Landkreise (294)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D5880181-15EE-4D85-90F4-543106B1BBC7}"/>
              </a:ext>
            </a:extLst>
          </p:cNvPr>
          <p:cNvSpPr txBox="1"/>
          <p:nvPr/>
        </p:nvSpPr>
        <p:spPr>
          <a:xfrm>
            <a:off x="496100" y="5205731"/>
            <a:ext cx="53074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Gemeinden</a:t>
            </a:r>
          </a:p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</a:t>
            </a:r>
          </a:p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Gemeindeverbände/Verwaltungsgemeinschaften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7A818C60-EDD7-4227-A8AE-11E1B960A262}"/>
              </a:ext>
            </a:extLst>
          </p:cNvPr>
          <p:cNvSpPr txBox="1"/>
          <p:nvPr/>
        </p:nvSpPr>
        <p:spPr>
          <a:xfrm>
            <a:off x="5814208" y="5181298"/>
            <a:ext cx="1461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Kreisfreie</a:t>
            </a:r>
          </a:p>
          <a:p>
            <a:pPr algn="ctr"/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Städte (107)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4F176E3B-059A-4BC5-A5CA-0934D9109B55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8C703F6F-A7AB-45E9-9B89-A6AD533A79F7}"/>
                  </a:ext>
                </a:extLst>
              </p14:cNvPr>
              <p14:cNvContentPartPr/>
              <p14:nvPr/>
            </p14:nvContentPartPr>
            <p14:xfrm>
              <a:off x="4378427" y="753720"/>
              <a:ext cx="1856520" cy="131940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8C703F6F-A7AB-45E9-9B89-A6AD533A79F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74107" y="749400"/>
                <a:ext cx="1865160" cy="132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9186F0CD-558A-4C38-9B27-05F3A983C550}"/>
                  </a:ext>
                </a:extLst>
              </p14:cNvPr>
              <p14:cNvContentPartPr/>
              <p14:nvPr/>
            </p14:nvContentPartPr>
            <p14:xfrm>
              <a:off x="3347747" y="2229360"/>
              <a:ext cx="4111200" cy="84852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9186F0CD-558A-4C38-9B27-05F3A983C55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43427" y="2225040"/>
                <a:ext cx="4119840" cy="85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5E019F98-360E-4E1A-8458-ACF245A15376}"/>
                  </a:ext>
                </a:extLst>
              </p14:cNvPr>
              <p14:cNvContentPartPr/>
              <p14:nvPr/>
            </p14:nvContentPartPr>
            <p14:xfrm>
              <a:off x="2441267" y="3658560"/>
              <a:ext cx="3401280" cy="69048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5E019F98-360E-4E1A-8458-ACF245A1537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36947" y="3654240"/>
                <a:ext cx="3409920" cy="699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293CC125-47EC-4DAF-BDB1-4C3A67731C91}"/>
              </a:ext>
            </a:extLst>
          </p:cNvPr>
          <p:cNvGrpSpPr/>
          <p:nvPr/>
        </p:nvGrpSpPr>
        <p:grpSpPr>
          <a:xfrm>
            <a:off x="2429027" y="3174720"/>
            <a:ext cx="379800" cy="690840"/>
            <a:chOff x="2429027" y="3174720"/>
            <a:chExt cx="379800" cy="690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0B14ADCA-11F0-497A-9030-C4F38E2F8EC0}"/>
                    </a:ext>
                  </a:extLst>
                </p14:cNvPr>
                <p14:cNvContentPartPr/>
                <p14:nvPr/>
              </p14:nvContentPartPr>
              <p14:xfrm>
                <a:off x="2429027" y="3174720"/>
                <a:ext cx="358920" cy="58572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0B14ADCA-11F0-497A-9030-C4F38E2F8EC0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424707" y="3170400"/>
                  <a:ext cx="367560" cy="59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8F23418A-CC27-4835-8E30-AC7559BF24B7}"/>
                    </a:ext>
                  </a:extLst>
                </p14:cNvPr>
                <p14:cNvContentPartPr/>
                <p14:nvPr/>
              </p14:nvContentPartPr>
              <p14:xfrm>
                <a:off x="2652587" y="3459120"/>
                <a:ext cx="156240" cy="40644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8F23418A-CC27-4835-8E30-AC7559BF24B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48267" y="3454800"/>
                  <a:ext cx="164880" cy="415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CADA9629-F77F-46F2-BD24-0AA13D365EF6}"/>
              </a:ext>
            </a:extLst>
          </p:cNvPr>
          <p:cNvGrpSpPr/>
          <p:nvPr/>
        </p:nvGrpSpPr>
        <p:grpSpPr>
          <a:xfrm>
            <a:off x="1493027" y="626280"/>
            <a:ext cx="3061440" cy="2238480"/>
            <a:chOff x="1493027" y="626280"/>
            <a:chExt cx="3061440" cy="2238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95DCF689-4F7E-46A9-BB65-6D46608A1DA4}"/>
                    </a:ext>
                  </a:extLst>
                </p14:cNvPr>
                <p14:cNvContentPartPr/>
                <p14:nvPr/>
              </p14:nvContentPartPr>
              <p14:xfrm>
                <a:off x="1493027" y="2582520"/>
                <a:ext cx="185760" cy="19584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95DCF689-4F7E-46A9-BB65-6D46608A1DA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488707" y="2578200"/>
                  <a:ext cx="19440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5BD79DC9-53A2-44CA-9BD1-377CED786BC0}"/>
                    </a:ext>
                  </a:extLst>
                </p14:cNvPr>
                <p14:cNvContentPartPr/>
                <p14:nvPr/>
              </p14:nvContentPartPr>
              <p14:xfrm>
                <a:off x="1725587" y="2497560"/>
                <a:ext cx="190440" cy="16236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5BD79DC9-53A2-44CA-9BD1-377CED786BC0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721267" y="2493240"/>
                  <a:ext cx="1990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7F3BFA30-5294-4143-8251-BE6A934C0997}"/>
                    </a:ext>
                  </a:extLst>
                </p14:cNvPr>
                <p14:cNvContentPartPr/>
                <p14:nvPr/>
              </p14:nvContentPartPr>
              <p14:xfrm>
                <a:off x="1976147" y="2344200"/>
                <a:ext cx="171720" cy="14292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7F3BFA30-5294-4143-8251-BE6A934C099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971827" y="2339880"/>
                  <a:ext cx="18036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11607837-63C9-49CB-AD82-B3121C7DB7D6}"/>
                    </a:ext>
                  </a:extLst>
                </p14:cNvPr>
                <p14:cNvContentPartPr/>
                <p14:nvPr/>
              </p14:nvContentPartPr>
              <p14:xfrm>
                <a:off x="2142827" y="2253480"/>
                <a:ext cx="113040" cy="12996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11607837-63C9-49CB-AD82-B3121C7DB7D6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138507" y="2249160"/>
                  <a:ext cx="1216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234A3227-691A-45F3-B29B-BC9854CA7ED4}"/>
                    </a:ext>
                  </a:extLst>
                </p14:cNvPr>
                <p14:cNvContentPartPr/>
                <p14:nvPr/>
              </p14:nvContentPartPr>
              <p14:xfrm>
                <a:off x="2247587" y="2025240"/>
                <a:ext cx="128880" cy="2545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234A3227-691A-45F3-B29B-BC9854CA7ED4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243267" y="2020920"/>
                  <a:ext cx="13752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617E025D-0299-421F-80E6-BF28A99906EC}"/>
                    </a:ext>
                  </a:extLst>
                </p14:cNvPr>
                <p14:cNvContentPartPr/>
                <p14:nvPr/>
              </p14:nvContentPartPr>
              <p14:xfrm>
                <a:off x="2507147" y="1676040"/>
                <a:ext cx="522000" cy="44460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617E025D-0299-421F-80E6-BF28A99906EC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2502467" y="1671720"/>
                  <a:ext cx="530640" cy="45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63F6E3BB-FAA9-4E00-A0F3-DFB05BE42C18}"/>
                    </a:ext>
                  </a:extLst>
                </p14:cNvPr>
                <p14:cNvContentPartPr/>
                <p14:nvPr/>
              </p14:nvContentPartPr>
              <p14:xfrm>
                <a:off x="2935547" y="1605120"/>
                <a:ext cx="20880" cy="2556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63F6E3BB-FAA9-4E00-A0F3-DFB05BE42C18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931227" y="1600800"/>
                  <a:ext cx="2952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BF35A11-5FBF-4360-B51E-4612A9F7C148}"/>
                    </a:ext>
                  </a:extLst>
                </p14:cNvPr>
                <p14:cNvContentPartPr/>
                <p14:nvPr/>
              </p14:nvContentPartPr>
              <p14:xfrm>
                <a:off x="2984147" y="1531680"/>
                <a:ext cx="205200" cy="35568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BF35A11-5FBF-4360-B51E-4612A9F7C148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979827" y="1527360"/>
                  <a:ext cx="213840" cy="36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351CADB9-2D06-4038-BE9C-C835A1721507}"/>
                    </a:ext>
                  </a:extLst>
                </p14:cNvPr>
                <p14:cNvContentPartPr/>
                <p14:nvPr/>
              </p14:nvContentPartPr>
              <p14:xfrm>
                <a:off x="2043107" y="2698440"/>
                <a:ext cx="134280" cy="10296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351CADB9-2D06-4038-BE9C-C835A1721507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038787" y="2694120"/>
                  <a:ext cx="14292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230267B9-8311-4B87-B8CD-4F4EDA1DEC3E}"/>
                    </a:ext>
                  </a:extLst>
                </p14:cNvPr>
                <p14:cNvContentPartPr/>
                <p14:nvPr/>
              </p14:nvContentPartPr>
              <p14:xfrm>
                <a:off x="1970747" y="2562360"/>
                <a:ext cx="290880" cy="3024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230267B9-8311-4B87-B8CD-4F4EDA1DEC3E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966427" y="2558040"/>
                  <a:ext cx="299520" cy="31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3B724E0F-618B-41EA-AEB1-98B30A8E849A}"/>
                    </a:ext>
                  </a:extLst>
                </p14:cNvPr>
                <p14:cNvContentPartPr/>
                <p14:nvPr/>
              </p14:nvContentPartPr>
              <p14:xfrm>
                <a:off x="2258387" y="2588640"/>
                <a:ext cx="167400" cy="1072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3B724E0F-618B-41EA-AEB1-98B30A8E849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2254067" y="2584320"/>
                  <a:ext cx="1760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9B502D96-ACC1-4BA8-BF43-8D6E6773B9BF}"/>
                    </a:ext>
                  </a:extLst>
                </p14:cNvPr>
                <p14:cNvContentPartPr/>
                <p14:nvPr/>
              </p14:nvContentPartPr>
              <p14:xfrm>
                <a:off x="2435147" y="2339160"/>
                <a:ext cx="246240" cy="22788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9B502D96-ACC1-4BA8-BF43-8D6E6773B9BF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2430827" y="2334840"/>
                  <a:ext cx="25488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A9800EF1-7EDD-44B6-A4FC-8E5CE3EE073B}"/>
                    </a:ext>
                  </a:extLst>
                </p14:cNvPr>
                <p14:cNvContentPartPr/>
                <p14:nvPr/>
              </p14:nvContentPartPr>
              <p14:xfrm>
                <a:off x="2637467" y="2272920"/>
                <a:ext cx="115560" cy="1364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A9800EF1-7EDD-44B6-A4FC-8E5CE3EE073B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2633147" y="2268600"/>
                  <a:ext cx="12420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4B840FE7-8CD3-404A-B385-C6B384293EB0}"/>
                    </a:ext>
                  </a:extLst>
                </p14:cNvPr>
                <p14:cNvContentPartPr/>
                <p14:nvPr/>
              </p14:nvContentPartPr>
              <p14:xfrm>
                <a:off x="2749067" y="2081040"/>
                <a:ext cx="124920" cy="19944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4B840FE7-8CD3-404A-B385-C6B384293EB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2744747" y="2076720"/>
                  <a:ext cx="13356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DB99DCB1-F3FB-4736-9797-55CD90BCBCC7}"/>
                    </a:ext>
                  </a:extLst>
                </p14:cNvPr>
                <p14:cNvContentPartPr/>
                <p14:nvPr/>
              </p14:nvContentPartPr>
              <p14:xfrm>
                <a:off x="2868587" y="2031000"/>
                <a:ext cx="219960" cy="18288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DB99DCB1-F3FB-4736-9797-55CD90BCBCC7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2864267" y="2026680"/>
                  <a:ext cx="22860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E04F2EB6-BF0B-4D0A-99F5-5EFB9AEF1AE6}"/>
                    </a:ext>
                  </a:extLst>
                </p14:cNvPr>
                <p14:cNvContentPartPr/>
                <p14:nvPr/>
              </p14:nvContentPartPr>
              <p14:xfrm>
                <a:off x="3133907" y="1724640"/>
                <a:ext cx="200880" cy="25632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E04F2EB6-BF0B-4D0A-99F5-5EFB9AEF1AE6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129587" y="1720320"/>
                  <a:ext cx="20952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992239D2-274E-4BD9-BBEA-8B664A47A975}"/>
                    </a:ext>
                  </a:extLst>
                </p14:cNvPr>
                <p14:cNvContentPartPr/>
                <p14:nvPr/>
              </p14:nvContentPartPr>
              <p14:xfrm>
                <a:off x="2892347" y="1858200"/>
                <a:ext cx="93240" cy="9072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992239D2-274E-4BD9-BBEA-8B664A47A975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2888027" y="1853880"/>
                  <a:ext cx="1018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B9633BBB-FE6D-47A7-B504-741D9729338D}"/>
                    </a:ext>
                  </a:extLst>
                </p14:cNvPr>
                <p14:cNvContentPartPr/>
                <p14:nvPr/>
              </p14:nvContentPartPr>
              <p14:xfrm>
                <a:off x="2501387" y="2649840"/>
                <a:ext cx="181440" cy="10836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B9633BBB-FE6D-47A7-B504-741D9729338D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2497067" y="2645520"/>
                  <a:ext cx="19008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41142910-7F96-4E3F-92ED-1D18EE64F35B}"/>
                    </a:ext>
                  </a:extLst>
                </p14:cNvPr>
                <p14:cNvContentPartPr/>
                <p14:nvPr/>
              </p14:nvContentPartPr>
              <p14:xfrm>
                <a:off x="2704067" y="2467320"/>
                <a:ext cx="184680" cy="23904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41142910-7F96-4E3F-92ED-1D18EE64F35B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2699747" y="2463000"/>
                  <a:ext cx="19332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EB8132A3-9CC7-4699-A03B-72160762A4BA}"/>
                    </a:ext>
                  </a:extLst>
                </p14:cNvPr>
                <p14:cNvContentPartPr/>
                <p14:nvPr/>
              </p14:nvContentPartPr>
              <p14:xfrm>
                <a:off x="2894507" y="2340960"/>
                <a:ext cx="203400" cy="18648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EB8132A3-9CC7-4699-A03B-72160762A4BA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2890187" y="2336640"/>
                  <a:ext cx="21204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B485C43D-384D-4C51-A7F6-E86A2E20231B}"/>
                    </a:ext>
                  </a:extLst>
                </p14:cNvPr>
                <p14:cNvContentPartPr/>
                <p14:nvPr/>
              </p14:nvContentPartPr>
              <p14:xfrm>
                <a:off x="3253787" y="2069880"/>
                <a:ext cx="114120" cy="15120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B485C43D-384D-4C51-A7F6-E86A2E20231B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3249467" y="2065560"/>
                  <a:ext cx="1227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173DEB6C-4E39-46AE-973B-D3215338D379}"/>
                    </a:ext>
                  </a:extLst>
                </p14:cNvPr>
                <p14:cNvContentPartPr/>
                <p14:nvPr/>
              </p14:nvContentPartPr>
              <p14:xfrm>
                <a:off x="3195827" y="1977360"/>
                <a:ext cx="244080" cy="21708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173DEB6C-4E39-46AE-973B-D3215338D379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3191507" y="1973040"/>
                  <a:ext cx="25272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19120528-114C-4C69-B871-B6F8B477AE03}"/>
                    </a:ext>
                  </a:extLst>
                </p14:cNvPr>
                <p14:cNvContentPartPr/>
                <p14:nvPr/>
              </p14:nvContentPartPr>
              <p14:xfrm>
                <a:off x="3415427" y="1937760"/>
                <a:ext cx="77040" cy="13788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19120528-114C-4C69-B871-B6F8B477AE03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3411107" y="1933440"/>
                  <a:ext cx="8568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6C78635D-B087-4CD7-905E-F70545F5407F}"/>
                    </a:ext>
                  </a:extLst>
                </p14:cNvPr>
                <p14:cNvContentPartPr/>
                <p14:nvPr/>
              </p14:nvContentPartPr>
              <p14:xfrm>
                <a:off x="3486707" y="1593240"/>
                <a:ext cx="231480" cy="50724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6C78635D-B087-4CD7-905E-F70545F5407F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3482387" y="1588920"/>
                  <a:ext cx="240120" cy="51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2F09D269-69CF-4BBA-BD81-C8707182FA2F}"/>
                    </a:ext>
                  </a:extLst>
                </p14:cNvPr>
                <p14:cNvContentPartPr/>
                <p14:nvPr/>
              </p14:nvContentPartPr>
              <p14:xfrm>
                <a:off x="3694067" y="1469040"/>
                <a:ext cx="274680" cy="19260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2F09D269-69CF-4BBA-BD81-C8707182FA2F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3689747" y="1464720"/>
                  <a:ext cx="28332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74272C00-0BEA-4542-9E35-F9A2483FD5A0}"/>
                    </a:ext>
                  </a:extLst>
                </p14:cNvPr>
                <p14:cNvContentPartPr/>
                <p14:nvPr/>
              </p14:nvContentPartPr>
              <p14:xfrm>
                <a:off x="3872627" y="1335120"/>
                <a:ext cx="116280" cy="11232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74272C00-0BEA-4542-9E35-F9A2483FD5A0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3868307" y="1330800"/>
                  <a:ext cx="12492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FD9CD263-1E40-4540-A8A7-21820359AC85}"/>
                    </a:ext>
                  </a:extLst>
                </p14:cNvPr>
                <p14:cNvContentPartPr/>
                <p14:nvPr/>
              </p14:nvContentPartPr>
              <p14:xfrm>
                <a:off x="3903587" y="1094280"/>
                <a:ext cx="199800" cy="24048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FD9CD263-1E40-4540-A8A7-21820359AC85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3899267" y="1089960"/>
                  <a:ext cx="20844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61B92D90-F63D-42C1-BC97-A50C0B94B7B5}"/>
                    </a:ext>
                  </a:extLst>
                </p14:cNvPr>
                <p14:cNvContentPartPr/>
                <p14:nvPr/>
              </p14:nvContentPartPr>
              <p14:xfrm>
                <a:off x="4098347" y="1052880"/>
                <a:ext cx="64080" cy="12060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61B92D90-F63D-42C1-BC97-A50C0B94B7B5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4094027" y="1048560"/>
                  <a:ext cx="727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EAA427E2-57C7-4EE0-81F0-7F1C6028D97F}"/>
                    </a:ext>
                  </a:extLst>
                </p14:cNvPr>
                <p14:cNvContentPartPr/>
                <p14:nvPr/>
              </p14:nvContentPartPr>
              <p14:xfrm>
                <a:off x="4113107" y="987000"/>
                <a:ext cx="126360" cy="15228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EAA427E2-57C7-4EE0-81F0-7F1C6028D97F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4108787" y="982680"/>
                  <a:ext cx="13500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DCB88238-4362-4CDF-A6C2-71566B3E239A}"/>
                    </a:ext>
                  </a:extLst>
                </p14:cNvPr>
                <p14:cNvContentPartPr/>
                <p14:nvPr/>
              </p14:nvContentPartPr>
              <p14:xfrm>
                <a:off x="4142627" y="971520"/>
                <a:ext cx="78120" cy="6300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DCB88238-4362-4CDF-A6C2-71566B3E239A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4138307" y="967200"/>
                  <a:ext cx="8676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224A7D20-759C-40C4-B765-C0B61BAC5144}"/>
                    </a:ext>
                  </a:extLst>
                </p14:cNvPr>
                <p14:cNvContentPartPr/>
                <p14:nvPr/>
              </p14:nvContentPartPr>
              <p14:xfrm>
                <a:off x="4204187" y="911400"/>
                <a:ext cx="76320" cy="10980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224A7D20-759C-40C4-B765-C0B61BAC5144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4199867" y="907080"/>
                  <a:ext cx="849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D515BC43-B630-4932-A3EC-82BD95E557E3}"/>
                    </a:ext>
                  </a:extLst>
                </p14:cNvPr>
                <p14:cNvContentPartPr/>
                <p14:nvPr/>
              </p14:nvContentPartPr>
              <p14:xfrm>
                <a:off x="4231187" y="797640"/>
                <a:ext cx="93240" cy="17964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D515BC43-B630-4932-A3EC-82BD95E557E3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4226867" y="793320"/>
                  <a:ext cx="10188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E0EFC558-FCB8-4BD8-9326-9DD5B41542AB}"/>
                    </a:ext>
                  </a:extLst>
                </p14:cNvPr>
                <p14:cNvContentPartPr/>
                <p14:nvPr/>
              </p14:nvContentPartPr>
              <p14:xfrm>
                <a:off x="4243427" y="626280"/>
                <a:ext cx="120240" cy="2379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E0EFC558-FCB8-4BD8-9326-9DD5B41542AB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4239107" y="621960"/>
                  <a:ext cx="128880" cy="2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6479057-B312-4249-8514-DF87E093053E}"/>
                    </a:ext>
                  </a:extLst>
                </p14:cNvPr>
                <p14:cNvContentPartPr/>
                <p14:nvPr/>
              </p14:nvContentPartPr>
              <p14:xfrm>
                <a:off x="4353227" y="788640"/>
                <a:ext cx="92520" cy="1908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6479057-B312-4249-8514-DF87E093053E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348907" y="784320"/>
                  <a:ext cx="10116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E753D7A1-9803-4D6E-BC57-5B4FB4CFB2C3}"/>
                    </a:ext>
                  </a:extLst>
                </p14:cNvPr>
                <p14:cNvContentPartPr/>
                <p14:nvPr/>
              </p14:nvContentPartPr>
              <p14:xfrm>
                <a:off x="4388147" y="633120"/>
                <a:ext cx="166320" cy="15624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E753D7A1-9803-4D6E-BC57-5B4FB4CFB2C3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383827" y="628800"/>
                  <a:ext cx="1749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F1412ADF-9FF1-40FC-ADAD-EBFEA42C68A8}"/>
                    </a:ext>
                  </a:extLst>
                </p14:cNvPr>
                <p14:cNvContentPartPr/>
                <p14:nvPr/>
              </p14:nvContentPartPr>
              <p14:xfrm>
                <a:off x="4094747" y="751560"/>
                <a:ext cx="33480" cy="2124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F1412ADF-9FF1-40FC-ADAD-EBFEA42C68A8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090427" y="747240"/>
                  <a:ext cx="42120" cy="29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6" name="Gruppieren 75">
            <a:extLst>
              <a:ext uri="{FF2B5EF4-FFF2-40B4-BE49-F238E27FC236}">
                <a16:creationId xmlns:a16="http://schemas.microsoft.com/office/drawing/2014/main" id="{56245462-FD2A-4587-95EB-296754D6A414}"/>
              </a:ext>
            </a:extLst>
          </p:cNvPr>
          <p:cNvGrpSpPr/>
          <p:nvPr/>
        </p:nvGrpSpPr>
        <p:grpSpPr>
          <a:xfrm>
            <a:off x="7198307" y="1055400"/>
            <a:ext cx="3627360" cy="4133880"/>
            <a:chOff x="7198307" y="1055400"/>
            <a:chExt cx="3627360" cy="4133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9FAE3FF2-D230-49D7-9383-A6DB05339B52}"/>
                    </a:ext>
                  </a:extLst>
                </p14:cNvPr>
                <p14:cNvContentPartPr/>
                <p14:nvPr/>
              </p14:nvContentPartPr>
              <p14:xfrm>
                <a:off x="7198307" y="3151320"/>
                <a:ext cx="1452240" cy="203796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9FAE3FF2-D230-49D7-9383-A6DB05339B5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7193987" y="3147000"/>
                  <a:ext cx="1460880" cy="204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BC3FDCA5-BC5E-4259-AC09-89F0E1E5A15C}"/>
                    </a:ext>
                  </a:extLst>
                </p14:cNvPr>
                <p14:cNvContentPartPr/>
                <p14:nvPr/>
              </p14:nvContentPartPr>
              <p14:xfrm>
                <a:off x="8687267" y="2850360"/>
                <a:ext cx="190800" cy="26748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BC3FDCA5-BC5E-4259-AC09-89F0E1E5A15C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8682947" y="2846040"/>
                  <a:ext cx="199440" cy="27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0852DFC5-C73F-4FDC-97B3-EB4A7E3B6356}"/>
                    </a:ext>
                  </a:extLst>
                </p14:cNvPr>
                <p14:cNvContentPartPr/>
                <p14:nvPr/>
              </p14:nvContentPartPr>
              <p14:xfrm>
                <a:off x="8736587" y="2884560"/>
                <a:ext cx="327240" cy="13608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0852DFC5-C73F-4FDC-97B3-EB4A7E3B635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8732267" y="2880240"/>
                  <a:ext cx="33588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FBFC564D-9EF1-4E46-9D96-3824B29ECA0B}"/>
                    </a:ext>
                  </a:extLst>
                </p14:cNvPr>
                <p14:cNvContentPartPr/>
                <p14:nvPr/>
              </p14:nvContentPartPr>
              <p14:xfrm>
                <a:off x="9085427" y="2527440"/>
                <a:ext cx="158040" cy="20016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FBFC564D-9EF1-4E46-9D96-3824B29ECA0B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9081107" y="2523120"/>
                  <a:ext cx="16668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4A809AC6-CDB9-4C3C-9907-B453CA74EE30}"/>
                    </a:ext>
                  </a:extLst>
                </p14:cNvPr>
                <p14:cNvContentPartPr/>
                <p14:nvPr/>
              </p14:nvContentPartPr>
              <p14:xfrm>
                <a:off x="8980307" y="2403240"/>
                <a:ext cx="354240" cy="38484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4A809AC6-CDB9-4C3C-9907-B453CA74EE30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8975987" y="2398920"/>
                  <a:ext cx="362880" cy="39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1655F0DD-C961-4245-BDE7-CBE2A80DE138}"/>
                    </a:ext>
                  </a:extLst>
                </p14:cNvPr>
                <p14:cNvContentPartPr/>
                <p14:nvPr/>
              </p14:nvContentPartPr>
              <p14:xfrm>
                <a:off x="9407987" y="2606640"/>
                <a:ext cx="360" cy="36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1655F0DD-C961-4245-BDE7-CBE2A80DE138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9403667" y="260232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1CE9C461-E3A0-42E9-AF02-980F5518FA6E}"/>
                    </a:ext>
                  </a:extLst>
                </p14:cNvPr>
                <p14:cNvContentPartPr/>
                <p14:nvPr/>
              </p14:nvContentPartPr>
              <p14:xfrm>
                <a:off x="9540107" y="1971240"/>
                <a:ext cx="443520" cy="42912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1CE9C461-E3A0-42E9-AF02-980F5518FA6E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9535787" y="1966920"/>
                  <a:ext cx="452160" cy="43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38715944-AD59-48B9-9298-6C1487E0067C}"/>
                    </a:ext>
                  </a:extLst>
                </p14:cNvPr>
                <p14:cNvContentPartPr/>
                <p14:nvPr/>
              </p14:nvContentPartPr>
              <p14:xfrm>
                <a:off x="10016387" y="1789080"/>
                <a:ext cx="183240" cy="23076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38715944-AD59-48B9-9298-6C1487E0067C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0012067" y="1784760"/>
                  <a:ext cx="19188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88EFDBE2-D741-47C1-8FA7-A3F4CE193C38}"/>
                    </a:ext>
                  </a:extLst>
                </p14:cNvPr>
                <p14:cNvContentPartPr/>
                <p14:nvPr/>
              </p14:nvContentPartPr>
              <p14:xfrm>
                <a:off x="10057427" y="1709520"/>
                <a:ext cx="259560" cy="23040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88EFDBE2-D741-47C1-8FA7-A3F4CE193C38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0053107" y="1705200"/>
                  <a:ext cx="26820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D14E489E-947E-41B7-BD14-579C7783A400}"/>
                    </a:ext>
                  </a:extLst>
                </p14:cNvPr>
                <p14:cNvContentPartPr/>
                <p14:nvPr/>
              </p14:nvContentPartPr>
              <p14:xfrm>
                <a:off x="10282427" y="1449240"/>
                <a:ext cx="269280" cy="30960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D14E489E-947E-41B7-BD14-579C7783A400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0278107" y="1444920"/>
                  <a:ext cx="277920" cy="31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CA8BBA5F-637D-4CF9-944D-119B5384E429}"/>
                    </a:ext>
                  </a:extLst>
                </p14:cNvPr>
                <p14:cNvContentPartPr/>
                <p14:nvPr/>
              </p14:nvContentPartPr>
              <p14:xfrm>
                <a:off x="9159587" y="1055400"/>
                <a:ext cx="1666080" cy="157860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CA8BBA5F-637D-4CF9-944D-119B5384E429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155267" y="1051080"/>
                  <a:ext cx="1674720" cy="1587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8" name="Gruppieren 77">
            <a:extLst>
              <a:ext uri="{FF2B5EF4-FFF2-40B4-BE49-F238E27FC236}">
                <a16:creationId xmlns:a16="http://schemas.microsoft.com/office/drawing/2014/main" id="{154070F5-665A-439C-8231-F0AFD19E4E69}"/>
              </a:ext>
            </a:extLst>
          </p:cNvPr>
          <p:cNvGrpSpPr/>
          <p:nvPr/>
        </p:nvGrpSpPr>
        <p:grpSpPr>
          <a:xfrm>
            <a:off x="299627" y="4429680"/>
            <a:ext cx="7436880" cy="2044440"/>
            <a:chOff x="299627" y="4429680"/>
            <a:chExt cx="7436880" cy="2044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77AE8CA7-691B-4B9D-978E-99152B2AE895}"/>
                    </a:ext>
                  </a:extLst>
                </p14:cNvPr>
                <p14:cNvContentPartPr/>
                <p14:nvPr/>
              </p14:nvContentPartPr>
              <p14:xfrm>
                <a:off x="2213387" y="4429680"/>
                <a:ext cx="2676960" cy="54648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77AE8CA7-691B-4B9D-978E-99152B2AE895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2209067" y="4425360"/>
                  <a:ext cx="2685600" cy="55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9A76F359-C92E-4887-B600-6AE46CE995ED}"/>
                    </a:ext>
                  </a:extLst>
                </p14:cNvPr>
                <p14:cNvContentPartPr/>
                <p14:nvPr/>
              </p14:nvContentPartPr>
              <p14:xfrm>
                <a:off x="5726267" y="4952040"/>
                <a:ext cx="2010240" cy="122760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9A76F359-C92E-4887-B600-6AE46CE995ED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5721947" y="4947720"/>
                  <a:ext cx="2018880" cy="123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C474BD4A-1409-48EA-8FD0-FD32578C407B}"/>
                    </a:ext>
                  </a:extLst>
                </p14:cNvPr>
                <p14:cNvContentPartPr/>
                <p14:nvPr/>
              </p14:nvContentPartPr>
              <p14:xfrm>
                <a:off x="299627" y="5024760"/>
                <a:ext cx="5314680" cy="144936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C474BD4A-1409-48EA-8FD0-FD32578C407B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295307" y="5020440"/>
                  <a:ext cx="5323320" cy="1458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31080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Normengerüst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9049" y="746519"/>
            <a:ext cx="9387069" cy="48897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AEUV/EUV + Richtlinien/EU-Verordnungen/(delegierte) Rechtsakte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Verfassung – Grundgesetz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Gesetze (BGB, HGB, GWB, …)</a:t>
            </a:r>
          </a:p>
          <a:p>
            <a:pPr marL="1257300" lvl="2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buFont typeface="Wingdings" panose="05000000000000000000" pitchFamily="2" charset="2"/>
              <a:buChar char="Ø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2900">
              <a:buFont typeface="Wingdings" panose="05000000000000000000" pitchFamily="2" charset="2"/>
              <a:buChar char="Ø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Verordnungen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30EA37F-54BE-4C3E-A169-A1C62C01E5E9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2257B85F-50E3-4DB0-8602-877DDFA22CED}"/>
                  </a:ext>
                </a:extLst>
              </p14:cNvPr>
              <p14:cNvContentPartPr/>
              <p14:nvPr/>
            </p14:nvContentPartPr>
            <p14:xfrm>
              <a:off x="383147" y="1062960"/>
              <a:ext cx="855360" cy="7740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2257B85F-50E3-4DB0-8602-877DDFA22CE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8827" y="1058640"/>
                <a:ext cx="86400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A48E5FB3-7EEC-40B3-94B6-A85E4ACCA887}"/>
                  </a:ext>
                </a:extLst>
              </p14:cNvPr>
              <p14:cNvContentPartPr/>
              <p14:nvPr/>
            </p14:nvContentPartPr>
            <p14:xfrm>
              <a:off x="1410587" y="1265280"/>
              <a:ext cx="298800" cy="8496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A48E5FB3-7EEC-40B3-94B6-A85E4ACCA88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06267" y="1260960"/>
                <a:ext cx="30744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1854D134-4B6A-4AC7-B7E0-D90ECFD6274A}"/>
                  </a:ext>
                </a:extLst>
              </p14:cNvPr>
              <p14:cNvContentPartPr/>
              <p14:nvPr/>
            </p14:nvContentPartPr>
            <p14:xfrm>
              <a:off x="2193227" y="1202640"/>
              <a:ext cx="1857960" cy="10188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1854D134-4B6A-4AC7-B7E0-D90ECFD6274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88907" y="1198320"/>
                <a:ext cx="1866600" cy="11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F7B13F62-CF19-4DF5-9DEA-65D36D027B92}"/>
                  </a:ext>
                </a:extLst>
              </p14:cNvPr>
              <p14:cNvContentPartPr/>
              <p14:nvPr/>
            </p14:nvContentPartPr>
            <p14:xfrm>
              <a:off x="3601907" y="432240"/>
              <a:ext cx="2608920" cy="1029600"/>
            </p14:xfrm>
          </p:contentPart>
        </mc:Choice>
        <mc:Fallback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F7B13F62-CF19-4DF5-9DEA-65D36D027B9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97587" y="427920"/>
                <a:ext cx="2617560" cy="10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AA534AE2-C261-4109-89A3-4201D8C07330}"/>
                  </a:ext>
                </a:extLst>
              </p14:cNvPr>
              <p14:cNvContentPartPr/>
              <p14:nvPr/>
            </p14:nvContentPartPr>
            <p14:xfrm>
              <a:off x="1418507" y="3655320"/>
              <a:ext cx="3035880" cy="1281960"/>
            </p14:xfrm>
          </p:contentPart>
        </mc:Choice>
        <mc:Fallback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AA534AE2-C261-4109-89A3-4201D8C07330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414187" y="3651000"/>
                <a:ext cx="3044520" cy="129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C9908206-2092-41D0-A4AB-F7242F7BD647}"/>
                  </a:ext>
                </a:extLst>
              </p14:cNvPr>
              <p14:cNvContentPartPr/>
              <p14:nvPr/>
            </p14:nvContentPartPr>
            <p14:xfrm>
              <a:off x="3548627" y="521520"/>
              <a:ext cx="2649600" cy="936000"/>
            </p14:xfrm>
          </p:contentPart>
        </mc:Choice>
        <mc:Fallback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C9908206-2092-41D0-A4AB-F7242F7BD647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544307" y="517200"/>
                <a:ext cx="2658240" cy="9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96" name="Freihand 95">
                <a:extLst>
                  <a:ext uri="{FF2B5EF4-FFF2-40B4-BE49-F238E27FC236}">
                    <a16:creationId xmlns:a16="http://schemas.microsoft.com/office/drawing/2014/main" id="{08931D38-196B-4472-8287-85FA89D783E8}"/>
                  </a:ext>
                </a:extLst>
              </p14:cNvPr>
              <p14:cNvContentPartPr/>
              <p14:nvPr/>
            </p14:nvContentPartPr>
            <p14:xfrm>
              <a:off x="5721947" y="689640"/>
              <a:ext cx="3456000" cy="486000"/>
            </p14:xfrm>
          </p:contentPart>
        </mc:Choice>
        <mc:Fallback>
          <p:pic>
            <p:nvPicPr>
              <p:cNvPr id="96" name="Freihand 95">
                <a:extLst>
                  <a:ext uri="{FF2B5EF4-FFF2-40B4-BE49-F238E27FC236}">
                    <a16:creationId xmlns:a16="http://schemas.microsoft.com/office/drawing/2014/main" id="{08931D38-196B-4472-8287-85FA89D783E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717627" y="685320"/>
                <a:ext cx="3464640" cy="49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98" name="Freihand 97">
                <a:extLst>
                  <a:ext uri="{FF2B5EF4-FFF2-40B4-BE49-F238E27FC236}">
                    <a16:creationId xmlns:a16="http://schemas.microsoft.com/office/drawing/2014/main" id="{9793F491-6F3E-4253-B1A4-F582B2941473}"/>
                  </a:ext>
                </a:extLst>
              </p14:cNvPr>
              <p14:cNvContentPartPr/>
              <p14:nvPr/>
            </p14:nvContentPartPr>
            <p14:xfrm>
              <a:off x="5918867" y="589560"/>
              <a:ext cx="3355560" cy="753840"/>
            </p14:xfrm>
          </p:contentPart>
        </mc:Choice>
        <mc:Fallback>
          <p:pic>
            <p:nvPicPr>
              <p:cNvPr id="98" name="Freihand 97">
                <a:extLst>
                  <a:ext uri="{FF2B5EF4-FFF2-40B4-BE49-F238E27FC236}">
                    <a16:creationId xmlns:a16="http://schemas.microsoft.com/office/drawing/2014/main" id="{9793F491-6F3E-4253-B1A4-F582B294147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914547" y="585240"/>
                <a:ext cx="3364200" cy="76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11" name="Freihand 110">
                <a:extLst>
                  <a:ext uri="{FF2B5EF4-FFF2-40B4-BE49-F238E27FC236}">
                    <a16:creationId xmlns:a16="http://schemas.microsoft.com/office/drawing/2014/main" id="{6D63653B-B94E-4A32-A3EE-6165182634A6}"/>
                  </a:ext>
                </a:extLst>
              </p14:cNvPr>
              <p14:cNvContentPartPr/>
              <p14:nvPr/>
            </p14:nvContentPartPr>
            <p14:xfrm>
              <a:off x="796427" y="2256720"/>
              <a:ext cx="1615320" cy="81000"/>
            </p14:xfrm>
          </p:contentPart>
        </mc:Choice>
        <mc:Fallback>
          <p:pic>
            <p:nvPicPr>
              <p:cNvPr id="111" name="Freihand 110">
                <a:extLst>
                  <a:ext uri="{FF2B5EF4-FFF2-40B4-BE49-F238E27FC236}">
                    <a16:creationId xmlns:a16="http://schemas.microsoft.com/office/drawing/2014/main" id="{6D63653B-B94E-4A32-A3EE-6165182634A6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92107" y="2252400"/>
                <a:ext cx="162396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F6F21F04-1B7C-411C-9ACE-9A7D3C554254}"/>
                  </a:ext>
                </a:extLst>
              </p14:cNvPr>
              <p14:cNvContentPartPr/>
              <p14:nvPr/>
            </p14:nvContentPartPr>
            <p14:xfrm>
              <a:off x="2520107" y="2253480"/>
              <a:ext cx="1922040" cy="210600"/>
            </p14:xfrm>
          </p:contentPart>
        </mc:Choice>
        <mc:Fallback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F6F21F04-1B7C-411C-9ACE-9A7D3C554254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515787" y="2249160"/>
                <a:ext cx="193068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113" name="Freihand 112">
                <a:extLst>
                  <a:ext uri="{FF2B5EF4-FFF2-40B4-BE49-F238E27FC236}">
                    <a16:creationId xmlns:a16="http://schemas.microsoft.com/office/drawing/2014/main" id="{94EB3C52-373B-4EBB-8D38-2B0DA3392AD6}"/>
                  </a:ext>
                </a:extLst>
              </p14:cNvPr>
              <p14:cNvContentPartPr/>
              <p14:nvPr/>
            </p14:nvContentPartPr>
            <p14:xfrm>
              <a:off x="1324907" y="3390000"/>
              <a:ext cx="4169880" cy="101520"/>
            </p14:xfrm>
          </p:contentPart>
        </mc:Choice>
        <mc:Fallback>
          <p:pic>
            <p:nvPicPr>
              <p:cNvPr id="113" name="Freihand 112">
                <a:extLst>
                  <a:ext uri="{FF2B5EF4-FFF2-40B4-BE49-F238E27FC236}">
                    <a16:creationId xmlns:a16="http://schemas.microsoft.com/office/drawing/2014/main" id="{94EB3C52-373B-4EBB-8D38-2B0DA3392AD6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320587" y="3385680"/>
                <a:ext cx="4178520" cy="1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7AB82D55-BF62-4CF2-A673-DF5906723CF4}"/>
                  </a:ext>
                </a:extLst>
              </p14:cNvPr>
              <p14:cNvContentPartPr/>
              <p14:nvPr/>
            </p14:nvContentPartPr>
            <p14:xfrm>
              <a:off x="2363867" y="2778720"/>
              <a:ext cx="860040" cy="779040"/>
            </p14:xfrm>
          </p:contentPart>
        </mc:Choice>
        <mc:Fallback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7AB82D55-BF62-4CF2-A673-DF5906723CF4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359547" y="2774400"/>
                <a:ext cx="868680" cy="78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23E9A717-F819-462C-9F07-D66071BE2C5B}"/>
                  </a:ext>
                </a:extLst>
              </p14:cNvPr>
              <p14:cNvContentPartPr/>
              <p14:nvPr/>
            </p14:nvContentPartPr>
            <p14:xfrm>
              <a:off x="3108347" y="2775120"/>
              <a:ext cx="2157840" cy="827280"/>
            </p14:xfrm>
          </p:contentPart>
        </mc:Choice>
        <mc:Fallback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23E9A717-F819-462C-9F07-D66071BE2C5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3104027" y="2770800"/>
                <a:ext cx="2166480" cy="8359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1" name="Gruppieren 120">
            <a:extLst>
              <a:ext uri="{FF2B5EF4-FFF2-40B4-BE49-F238E27FC236}">
                <a16:creationId xmlns:a16="http://schemas.microsoft.com/office/drawing/2014/main" id="{ED277153-0693-4243-902D-5B153AD194D1}"/>
              </a:ext>
            </a:extLst>
          </p:cNvPr>
          <p:cNvGrpSpPr/>
          <p:nvPr/>
        </p:nvGrpSpPr>
        <p:grpSpPr>
          <a:xfrm>
            <a:off x="665027" y="1018680"/>
            <a:ext cx="10965240" cy="4890240"/>
            <a:chOff x="665027" y="1018680"/>
            <a:chExt cx="10965240" cy="4890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2786429E-1567-4941-B038-A17A460CCF82}"/>
                    </a:ext>
                  </a:extLst>
                </p14:cNvPr>
                <p14:cNvContentPartPr/>
                <p14:nvPr/>
              </p14:nvContentPartPr>
              <p14:xfrm>
                <a:off x="3422627" y="5272080"/>
                <a:ext cx="46440" cy="29088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2786429E-1567-4941-B038-A17A460CCF8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3418307" y="5267760"/>
                  <a:ext cx="55080" cy="29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A79E18B9-D3FD-4900-BAB8-AB5E70914D2B}"/>
                    </a:ext>
                  </a:extLst>
                </p14:cNvPr>
                <p14:cNvContentPartPr/>
                <p14:nvPr/>
              </p14:nvContentPartPr>
              <p14:xfrm>
                <a:off x="3312827" y="5326800"/>
                <a:ext cx="302400" cy="6264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A79E18B9-D3FD-4900-BAB8-AB5E70914D2B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3308507" y="5322480"/>
                  <a:ext cx="31104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6393EAB2-6EC1-4EF6-814F-E9ABD0F0105E}"/>
                    </a:ext>
                  </a:extLst>
                </p14:cNvPr>
                <p14:cNvContentPartPr/>
                <p14:nvPr/>
              </p14:nvContentPartPr>
              <p14:xfrm>
                <a:off x="4084667" y="5241480"/>
                <a:ext cx="29520" cy="28764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6393EAB2-6EC1-4EF6-814F-E9ABD0F0105E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080347" y="5237160"/>
                  <a:ext cx="3816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F91CC553-6E1E-46B0-8A05-C1EE812D69D3}"/>
                    </a:ext>
                  </a:extLst>
                </p14:cNvPr>
                <p14:cNvContentPartPr/>
                <p14:nvPr/>
              </p14:nvContentPartPr>
              <p14:xfrm>
                <a:off x="3886667" y="5336520"/>
                <a:ext cx="439920" cy="21636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F91CC553-6E1E-46B0-8A05-C1EE812D69D3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3882347" y="5332200"/>
                  <a:ext cx="44856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3C1820B6-E5C9-406A-B080-1BCFFCFA2688}"/>
                    </a:ext>
                  </a:extLst>
                </p14:cNvPr>
                <p14:cNvContentPartPr/>
                <p14:nvPr/>
              </p14:nvContentPartPr>
              <p14:xfrm>
                <a:off x="4038587" y="5144640"/>
                <a:ext cx="290160" cy="3168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3C1820B6-E5C9-406A-B080-1BCFFCFA2688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4034267" y="5140320"/>
                  <a:ext cx="29880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8848D724-A6FE-46D6-B464-68B81B5B7455}"/>
                    </a:ext>
                  </a:extLst>
                </p14:cNvPr>
                <p14:cNvContentPartPr/>
                <p14:nvPr/>
              </p14:nvContentPartPr>
              <p14:xfrm>
                <a:off x="4470227" y="5329680"/>
                <a:ext cx="299160" cy="10980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8848D724-A6FE-46D6-B464-68B81B5B7455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4465907" y="5325360"/>
                  <a:ext cx="30780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5D59A0DC-46E3-4427-8A94-F49B0F480D6C}"/>
                    </a:ext>
                  </a:extLst>
                </p14:cNvPr>
                <p14:cNvContentPartPr/>
                <p14:nvPr/>
              </p14:nvContentPartPr>
              <p14:xfrm>
                <a:off x="4843907" y="5330760"/>
                <a:ext cx="177840" cy="27612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5D59A0DC-46E3-4427-8A94-F49B0F480D6C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4839587" y="5326440"/>
                  <a:ext cx="186480" cy="28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D3DEFC81-D859-41ED-93A0-A7BC9239F2F3}"/>
                    </a:ext>
                  </a:extLst>
                </p14:cNvPr>
                <p14:cNvContentPartPr/>
                <p14:nvPr/>
              </p14:nvContentPartPr>
              <p14:xfrm>
                <a:off x="5104547" y="5141400"/>
                <a:ext cx="62280" cy="26280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D3DEFC81-D859-41ED-93A0-A7BC9239F2F3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5100227" y="5137080"/>
                  <a:ext cx="7092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459D8036-22CA-4D9E-9F9A-D06A1E4C0EAF}"/>
                    </a:ext>
                  </a:extLst>
                </p14:cNvPr>
                <p14:cNvContentPartPr/>
                <p14:nvPr/>
              </p14:nvContentPartPr>
              <p14:xfrm>
                <a:off x="5190587" y="5284320"/>
                <a:ext cx="43920" cy="14220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459D8036-22CA-4D9E-9F9A-D06A1E4C0EAF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5186267" y="5280000"/>
                  <a:ext cx="5256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581B56BE-C773-4319-9B04-83C9764A4A0F}"/>
                    </a:ext>
                  </a:extLst>
                </p14:cNvPr>
                <p14:cNvContentPartPr/>
                <p14:nvPr/>
              </p14:nvContentPartPr>
              <p14:xfrm>
                <a:off x="5254667" y="5201520"/>
                <a:ext cx="111600" cy="3168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581B56BE-C773-4319-9B04-83C9764A4A0F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5250347" y="5197200"/>
                  <a:ext cx="12024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9A330E44-EAAD-45B9-B561-4960DE7B359D}"/>
                    </a:ext>
                  </a:extLst>
                </p14:cNvPr>
                <p14:cNvContentPartPr/>
                <p14:nvPr/>
              </p14:nvContentPartPr>
              <p14:xfrm>
                <a:off x="5304347" y="5245440"/>
                <a:ext cx="156240" cy="15840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9A330E44-EAAD-45B9-B561-4960DE7B359D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5300027" y="5241120"/>
                  <a:ext cx="16488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094F41C1-208F-49B1-8A86-D7708768C675}"/>
                    </a:ext>
                  </a:extLst>
                </p14:cNvPr>
                <p14:cNvContentPartPr/>
                <p14:nvPr/>
              </p14:nvContentPartPr>
              <p14:xfrm>
                <a:off x="5500187" y="5232840"/>
                <a:ext cx="24480" cy="11916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094F41C1-208F-49B1-8A86-D7708768C675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495867" y="5228520"/>
                  <a:ext cx="3312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335048F-83B2-4258-A6E2-EDAAF2A6926A}"/>
                    </a:ext>
                  </a:extLst>
                </p14:cNvPr>
                <p14:cNvContentPartPr/>
                <p14:nvPr/>
              </p14:nvContentPartPr>
              <p14:xfrm>
                <a:off x="5590187" y="5109360"/>
                <a:ext cx="185400" cy="22212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335048F-83B2-4258-A6E2-EDAAF2A6926A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585867" y="5105040"/>
                  <a:ext cx="19404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23D7FFC5-71B5-4E4B-9140-0A37B286F620}"/>
                    </a:ext>
                  </a:extLst>
                </p14:cNvPr>
                <p14:cNvContentPartPr/>
                <p14:nvPr/>
              </p14:nvContentPartPr>
              <p14:xfrm>
                <a:off x="5586947" y="5012520"/>
                <a:ext cx="24840" cy="2916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23D7FFC5-71B5-4E4B-9140-0A37B286F620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5582627" y="5008200"/>
                  <a:ext cx="3348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E947514D-9C90-4C5F-AEF1-11676DA0D687}"/>
                    </a:ext>
                  </a:extLst>
                </p14:cNvPr>
                <p14:cNvContentPartPr/>
                <p14:nvPr/>
              </p14:nvContentPartPr>
              <p14:xfrm>
                <a:off x="6270947" y="5188920"/>
                <a:ext cx="57240" cy="18576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E947514D-9C90-4C5F-AEF1-11676DA0D687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266627" y="5184600"/>
                  <a:ext cx="6588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0235712B-00CC-4E12-9010-6E6F3B80E438}"/>
                    </a:ext>
                  </a:extLst>
                </p14:cNvPr>
                <p14:cNvContentPartPr/>
                <p14:nvPr/>
              </p14:nvContentPartPr>
              <p14:xfrm>
                <a:off x="6203627" y="5103600"/>
                <a:ext cx="305280" cy="22716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0235712B-00CC-4E12-9010-6E6F3B80E438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199307" y="5099280"/>
                  <a:ext cx="31392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AE72CC0B-0BA4-41EF-97DF-A7A0C38154EA}"/>
                    </a:ext>
                  </a:extLst>
                </p14:cNvPr>
                <p14:cNvContentPartPr/>
                <p14:nvPr/>
              </p14:nvContentPartPr>
              <p14:xfrm>
                <a:off x="6507827" y="5200800"/>
                <a:ext cx="135000" cy="11052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AE72CC0B-0BA4-41EF-97DF-A7A0C38154E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503507" y="5196480"/>
                  <a:ext cx="1436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9BEB0A34-3F02-4CEE-9D97-B0F53927633F}"/>
                    </a:ext>
                  </a:extLst>
                </p14:cNvPr>
                <p14:cNvContentPartPr/>
                <p14:nvPr/>
              </p14:nvContentPartPr>
              <p14:xfrm>
                <a:off x="6644627" y="5165880"/>
                <a:ext cx="224640" cy="3765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9BEB0A34-3F02-4CEE-9D97-B0F53927633F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640307" y="5161560"/>
                  <a:ext cx="233280" cy="38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E3D2BDCD-8913-48C2-BD71-F2BF197837AA}"/>
                    </a:ext>
                  </a:extLst>
                </p14:cNvPr>
                <p14:cNvContentPartPr/>
                <p14:nvPr/>
              </p14:nvContentPartPr>
              <p14:xfrm>
                <a:off x="6893747" y="5040240"/>
                <a:ext cx="292320" cy="24048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E3D2BDCD-8913-48C2-BD71-F2BF197837AA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6889427" y="5035920"/>
                  <a:ext cx="30096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FC828E3C-7437-429A-8E88-F62E832C6FBE}"/>
                    </a:ext>
                  </a:extLst>
                </p14:cNvPr>
                <p14:cNvContentPartPr/>
                <p14:nvPr/>
              </p14:nvContentPartPr>
              <p14:xfrm>
                <a:off x="5903027" y="5740800"/>
                <a:ext cx="335160" cy="1393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FC828E3C-7437-429A-8E88-F62E832C6FBE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5898707" y="5736480"/>
                  <a:ext cx="34380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EF62FC17-3D3A-4978-86CC-F075B8E6844C}"/>
                    </a:ext>
                  </a:extLst>
                </p14:cNvPr>
                <p14:cNvContentPartPr/>
                <p14:nvPr/>
              </p14:nvContentPartPr>
              <p14:xfrm>
                <a:off x="6239987" y="5666640"/>
                <a:ext cx="215640" cy="21132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EF62FC17-3D3A-4978-86CC-F075B8E6844C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6235667" y="5662320"/>
                  <a:ext cx="22428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690B8438-0E2E-430A-B7F1-9E512749C87D}"/>
                    </a:ext>
                  </a:extLst>
                </p14:cNvPr>
                <p14:cNvContentPartPr/>
                <p14:nvPr/>
              </p14:nvContentPartPr>
              <p14:xfrm>
                <a:off x="6705827" y="5653320"/>
                <a:ext cx="45000" cy="2253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690B8438-0E2E-430A-B7F1-9E512749C87D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6701507" y="5649000"/>
                  <a:ext cx="5364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28AB604E-DC66-4A9B-A45E-CD5AE79CAE26}"/>
                    </a:ext>
                  </a:extLst>
                </p14:cNvPr>
                <p14:cNvContentPartPr/>
                <p14:nvPr/>
              </p14:nvContentPartPr>
              <p14:xfrm>
                <a:off x="6717347" y="5637120"/>
                <a:ext cx="153720" cy="22860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28AB604E-DC66-4A9B-A45E-CD5AE79CAE26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6713027" y="5632800"/>
                  <a:ext cx="16236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F4D3C726-DC63-4AE2-B09F-D367DC957615}"/>
                    </a:ext>
                  </a:extLst>
                </p14:cNvPr>
                <p14:cNvContentPartPr/>
                <p14:nvPr/>
              </p14:nvContentPartPr>
              <p14:xfrm>
                <a:off x="6884027" y="5770320"/>
                <a:ext cx="661680" cy="8280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F4D3C726-DC63-4AE2-B09F-D367DC957615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6879707" y="5766000"/>
                  <a:ext cx="67032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09347632-7E93-4049-8A73-77B5EEE57890}"/>
                    </a:ext>
                  </a:extLst>
                </p14:cNvPr>
                <p14:cNvContentPartPr/>
                <p14:nvPr/>
              </p14:nvContentPartPr>
              <p14:xfrm>
                <a:off x="7626707" y="5732520"/>
                <a:ext cx="427680" cy="1764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09347632-7E93-4049-8A73-77B5EEE57890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7622387" y="5728200"/>
                  <a:ext cx="43632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9F71ADB2-E2E5-4316-A2F1-37052560F192}"/>
                    </a:ext>
                  </a:extLst>
                </p14:cNvPr>
                <p14:cNvContentPartPr/>
                <p14:nvPr/>
              </p14:nvContentPartPr>
              <p14:xfrm>
                <a:off x="3988187" y="1223160"/>
                <a:ext cx="306000" cy="37692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9F71ADB2-E2E5-4316-A2F1-37052560F192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3983867" y="1218840"/>
                  <a:ext cx="314640" cy="38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419F6B6A-A5F0-49E9-BEB4-F4289588216D}"/>
                    </a:ext>
                  </a:extLst>
                </p14:cNvPr>
                <p14:cNvContentPartPr/>
                <p14:nvPr/>
              </p14:nvContentPartPr>
              <p14:xfrm>
                <a:off x="4347827" y="1397760"/>
                <a:ext cx="160200" cy="1724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419F6B6A-A5F0-49E9-BEB4-F4289588216D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343507" y="1393440"/>
                  <a:ext cx="16884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8263C307-DD0B-4B1F-B163-FC0BF7697D99}"/>
                    </a:ext>
                  </a:extLst>
                </p14:cNvPr>
                <p14:cNvContentPartPr/>
                <p14:nvPr/>
              </p14:nvContentPartPr>
              <p14:xfrm>
                <a:off x="4502987" y="1410000"/>
                <a:ext cx="142920" cy="17460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8263C307-DD0B-4B1F-B163-FC0BF7697D99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4498667" y="1405680"/>
                  <a:ext cx="15156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0E8BBC68-69A6-44C9-88AA-95B8BCED4870}"/>
                    </a:ext>
                  </a:extLst>
                </p14:cNvPr>
                <p14:cNvContentPartPr/>
                <p14:nvPr/>
              </p14:nvContentPartPr>
              <p14:xfrm>
                <a:off x="4658147" y="1382640"/>
                <a:ext cx="182520" cy="16128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0E8BBC68-69A6-44C9-88AA-95B8BCED4870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653827" y="1378320"/>
                  <a:ext cx="1911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B354E8E-DDE6-492B-91C7-2F5BC3207DA2}"/>
                    </a:ext>
                  </a:extLst>
                </p14:cNvPr>
                <p14:cNvContentPartPr/>
                <p14:nvPr/>
              </p14:nvContentPartPr>
              <p14:xfrm>
                <a:off x="4824107" y="1270320"/>
                <a:ext cx="197640" cy="24984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B354E8E-DDE6-492B-91C7-2F5BC3207DA2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4819787" y="1266000"/>
                  <a:ext cx="20628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3860702-842C-4869-A49D-0CC695D410E2}"/>
                    </a:ext>
                  </a:extLst>
                </p14:cNvPr>
                <p14:cNvContentPartPr/>
                <p14:nvPr/>
              </p14:nvContentPartPr>
              <p14:xfrm>
                <a:off x="4771547" y="1311000"/>
                <a:ext cx="144000" cy="1368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3860702-842C-4869-A49D-0CC695D410E2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4767227" y="1306680"/>
                  <a:ext cx="1526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831B083F-C6C0-43F1-9EC5-9192CD30C044}"/>
                    </a:ext>
                  </a:extLst>
                </p14:cNvPr>
                <p14:cNvContentPartPr/>
                <p14:nvPr/>
              </p14:nvContentPartPr>
              <p14:xfrm>
                <a:off x="5055227" y="1364280"/>
                <a:ext cx="209880" cy="17424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831B083F-C6C0-43F1-9EC5-9192CD30C044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5050907" y="1359960"/>
                  <a:ext cx="2185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400F5B23-8DDD-48ED-8A88-118A804B3533}"/>
                    </a:ext>
                  </a:extLst>
                </p14:cNvPr>
                <p14:cNvContentPartPr/>
                <p14:nvPr/>
              </p14:nvContentPartPr>
              <p14:xfrm>
                <a:off x="5226947" y="1362120"/>
                <a:ext cx="132120" cy="17676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400F5B23-8DDD-48ED-8A88-118A804B3533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5222627" y="1357800"/>
                  <a:ext cx="14076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BDEFB104-D45C-49F3-B85A-77601E13D48E}"/>
                    </a:ext>
                  </a:extLst>
                </p14:cNvPr>
                <p14:cNvContentPartPr/>
                <p14:nvPr/>
              </p14:nvContentPartPr>
              <p14:xfrm>
                <a:off x="5387147" y="1244040"/>
                <a:ext cx="277560" cy="29772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BDEFB104-D45C-49F3-B85A-77601E13D48E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5382827" y="1239720"/>
                  <a:ext cx="286200" cy="30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9F9ADC7A-924C-4B05-9E58-4A4B445784B4}"/>
                    </a:ext>
                  </a:extLst>
                </p14:cNvPr>
                <p14:cNvContentPartPr/>
                <p14:nvPr/>
              </p14:nvContentPartPr>
              <p14:xfrm>
                <a:off x="5640227" y="1411800"/>
                <a:ext cx="288360" cy="9360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9F9ADC7A-924C-4B05-9E58-4A4B445784B4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5635907" y="1407480"/>
                  <a:ext cx="2970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F5D8E82F-4D66-42D7-8A7C-60B13C037F6A}"/>
                    </a:ext>
                  </a:extLst>
                </p14:cNvPr>
                <p14:cNvContentPartPr/>
                <p14:nvPr/>
              </p14:nvContentPartPr>
              <p14:xfrm>
                <a:off x="5872427" y="1244760"/>
                <a:ext cx="310320" cy="2509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F5D8E82F-4D66-42D7-8A7C-60B13C037F6A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5868107" y="1240440"/>
                  <a:ext cx="31896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7638A868-B97F-4898-94D8-0D5E42C77321}"/>
                    </a:ext>
                  </a:extLst>
                </p14:cNvPr>
                <p14:cNvContentPartPr/>
                <p14:nvPr/>
              </p14:nvContentPartPr>
              <p14:xfrm>
                <a:off x="6109307" y="1417560"/>
                <a:ext cx="57960" cy="3492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7638A868-B97F-4898-94D8-0D5E42C77321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6104987" y="1413240"/>
                  <a:ext cx="6660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D16BBFF-E304-4CA5-AD6B-F1A688BCF2E2}"/>
                    </a:ext>
                  </a:extLst>
                </p14:cNvPr>
                <p14:cNvContentPartPr/>
                <p14:nvPr/>
              </p14:nvContentPartPr>
              <p14:xfrm>
                <a:off x="6202547" y="1244040"/>
                <a:ext cx="399600" cy="24660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D16BBFF-E304-4CA5-AD6B-F1A688BCF2E2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6198227" y="1239720"/>
                  <a:ext cx="40824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129AB29E-AEC1-4DF8-9CDC-EB75C44B0729}"/>
                    </a:ext>
                  </a:extLst>
                </p14:cNvPr>
                <p14:cNvContentPartPr/>
                <p14:nvPr/>
              </p14:nvContentPartPr>
              <p14:xfrm>
                <a:off x="6590267" y="1170960"/>
                <a:ext cx="39960" cy="26928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129AB29E-AEC1-4DF8-9CDC-EB75C44B0729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6585947" y="1166640"/>
                  <a:ext cx="4860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F01ED367-C3E4-4CDB-AE33-DBAA8602FC6F}"/>
                    </a:ext>
                  </a:extLst>
                </p14:cNvPr>
                <p14:cNvContentPartPr/>
                <p14:nvPr/>
              </p14:nvContentPartPr>
              <p14:xfrm>
                <a:off x="7015427" y="1201560"/>
                <a:ext cx="198000" cy="9864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F01ED367-C3E4-4CDB-AE33-DBAA8602FC6F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7011107" y="1197240"/>
                  <a:ext cx="2066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DBB9DA4B-6CE7-4D30-8659-188AC3A8BC70}"/>
                    </a:ext>
                  </a:extLst>
                </p14:cNvPr>
                <p14:cNvContentPartPr/>
                <p14:nvPr/>
              </p14:nvContentPartPr>
              <p14:xfrm>
                <a:off x="7036667" y="1326480"/>
                <a:ext cx="213840" cy="3636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DBB9DA4B-6CE7-4D30-8659-188AC3A8BC70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7032347" y="1322160"/>
                  <a:ext cx="22248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920A793C-EBFA-4609-8F3D-78318C1184DD}"/>
                    </a:ext>
                  </a:extLst>
                </p14:cNvPr>
                <p14:cNvContentPartPr/>
                <p14:nvPr/>
              </p14:nvContentPartPr>
              <p14:xfrm>
                <a:off x="7075547" y="1409280"/>
                <a:ext cx="107280" cy="16560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920A793C-EBFA-4609-8F3D-78318C1184DD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7071227" y="1404960"/>
                  <a:ext cx="11592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8FE96078-969A-4D1B-8EA4-EE9A07DD3E14}"/>
                    </a:ext>
                  </a:extLst>
                </p14:cNvPr>
                <p14:cNvContentPartPr/>
                <p14:nvPr/>
              </p14:nvContentPartPr>
              <p14:xfrm>
                <a:off x="7381907" y="1331160"/>
                <a:ext cx="129600" cy="2052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8FE96078-969A-4D1B-8EA4-EE9A07DD3E14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7377587" y="1326840"/>
                  <a:ext cx="13824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43162680-501B-4D24-83D1-FF2BD31326F2}"/>
                    </a:ext>
                  </a:extLst>
                </p14:cNvPr>
                <p14:cNvContentPartPr/>
                <p14:nvPr/>
              </p14:nvContentPartPr>
              <p14:xfrm>
                <a:off x="7642907" y="1132800"/>
                <a:ext cx="126720" cy="1587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43162680-501B-4D24-83D1-FF2BD31326F2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638587" y="1128480"/>
                  <a:ext cx="13536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5D9F4015-6DCC-4622-BDD4-90ADEEE7689A}"/>
                    </a:ext>
                  </a:extLst>
                </p14:cNvPr>
                <p14:cNvContentPartPr/>
                <p14:nvPr/>
              </p14:nvContentPartPr>
              <p14:xfrm>
                <a:off x="7645427" y="1294800"/>
                <a:ext cx="164880" cy="4860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5D9F4015-6DCC-4622-BDD4-90ADEEE7689A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7641107" y="1290480"/>
                  <a:ext cx="17352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A0A2BE82-7317-43E9-9106-788CE3462CDC}"/>
                    </a:ext>
                  </a:extLst>
                </p14:cNvPr>
                <p14:cNvContentPartPr/>
                <p14:nvPr/>
              </p14:nvContentPartPr>
              <p14:xfrm>
                <a:off x="7686107" y="1357800"/>
                <a:ext cx="100440" cy="14004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A0A2BE82-7317-43E9-9106-788CE3462CDC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7681787" y="1353480"/>
                  <a:ext cx="10908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C399DDAB-2759-4E5F-8811-200FCF2E8E7E}"/>
                    </a:ext>
                  </a:extLst>
                </p14:cNvPr>
                <p14:cNvContentPartPr/>
                <p14:nvPr/>
              </p14:nvContentPartPr>
              <p14:xfrm>
                <a:off x="8054387" y="1269240"/>
                <a:ext cx="405000" cy="1411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C399DDAB-2759-4E5F-8811-200FCF2E8E7E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8050067" y="1264920"/>
                  <a:ext cx="41364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207A4673-5FDD-4E1B-8D0C-A633F9068FF5}"/>
                    </a:ext>
                  </a:extLst>
                </p14:cNvPr>
                <p14:cNvContentPartPr/>
                <p14:nvPr/>
              </p14:nvContentPartPr>
              <p14:xfrm>
                <a:off x="8633627" y="1297680"/>
                <a:ext cx="153720" cy="9576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207A4673-5FDD-4E1B-8D0C-A633F9068FF5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8629307" y="1293360"/>
                  <a:ext cx="16236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D0189449-128C-44B0-86FE-0034300C79AF}"/>
                    </a:ext>
                  </a:extLst>
                </p14:cNvPr>
                <p14:cNvContentPartPr/>
                <p14:nvPr/>
              </p14:nvContentPartPr>
              <p14:xfrm>
                <a:off x="8784467" y="1174200"/>
                <a:ext cx="270720" cy="18612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D0189449-128C-44B0-86FE-0034300C79AF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8780147" y="1169880"/>
                  <a:ext cx="27936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A7101EDB-1625-4E49-9686-FE71FF2DE423}"/>
                    </a:ext>
                  </a:extLst>
                </p14:cNvPr>
                <p14:cNvContentPartPr/>
                <p14:nvPr/>
              </p14:nvContentPartPr>
              <p14:xfrm>
                <a:off x="9053387" y="1163400"/>
                <a:ext cx="17640" cy="4068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A7101EDB-1625-4E49-9686-FE71FF2DE423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9049067" y="1159080"/>
                  <a:ext cx="2628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826C061-B223-4E27-A6DB-C0FA72D23567}"/>
                    </a:ext>
                  </a:extLst>
                </p14:cNvPr>
                <p14:cNvContentPartPr/>
                <p14:nvPr/>
              </p14:nvContentPartPr>
              <p14:xfrm>
                <a:off x="9107027" y="1260600"/>
                <a:ext cx="192240" cy="6156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826C061-B223-4E27-A6DB-C0FA72D23567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9102707" y="1256280"/>
                  <a:ext cx="20088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43F74182-6819-46E0-AAA5-F357C3C63DD9}"/>
                    </a:ext>
                  </a:extLst>
                </p14:cNvPr>
                <p14:cNvContentPartPr/>
                <p14:nvPr/>
              </p14:nvContentPartPr>
              <p14:xfrm>
                <a:off x="9321227" y="1158360"/>
                <a:ext cx="348480" cy="15444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43F74182-6819-46E0-AAA5-F357C3C63DD9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9316907" y="1154040"/>
                  <a:ext cx="3571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2AA6AE1A-C0B2-41E9-B9DD-BDEC958D008F}"/>
                    </a:ext>
                  </a:extLst>
                </p14:cNvPr>
                <p14:cNvContentPartPr/>
                <p14:nvPr/>
              </p14:nvContentPartPr>
              <p14:xfrm>
                <a:off x="9921707" y="1074840"/>
                <a:ext cx="168480" cy="2401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2AA6AE1A-C0B2-41E9-B9DD-BDEC958D008F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9917387" y="1070520"/>
                  <a:ext cx="17712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64B97A50-E154-432B-904C-D0BA8462B521}"/>
                    </a:ext>
                  </a:extLst>
                </p14:cNvPr>
                <p14:cNvContentPartPr/>
                <p14:nvPr/>
              </p14:nvContentPartPr>
              <p14:xfrm>
                <a:off x="10146707" y="1164120"/>
                <a:ext cx="97920" cy="10620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64B97A50-E154-432B-904C-D0BA8462B521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10142387" y="1159800"/>
                  <a:ext cx="10656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B60CDA88-4F5B-42D4-AB18-5DEFC08EBE04}"/>
                    </a:ext>
                  </a:extLst>
                </p14:cNvPr>
                <p14:cNvContentPartPr/>
                <p14:nvPr/>
              </p14:nvContentPartPr>
              <p14:xfrm>
                <a:off x="10249667" y="1151520"/>
                <a:ext cx="104040" cy="15480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B60CDA88-4F5B-42D4-AB18-5DEFC08EBE04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10245347" y="1147200"/>
                  <a:ext cx="11268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C467B214-A286-4099-8793-C1C3031E7A13}"/>
                    </a:ext>
                  </a:extLst>
                </p14:cNvPr>
                <p14:cNvContentPartPr/>
                <p14:nvPr/>
              </p14:nvContentPartPr>
              <p14:xfrm>
                <a:off x="10363787" y="1180680"/>
                <a:ext cx="181080" cy="9288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C467B214-A286-4099-8793-C1C3031E7A13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10359467" y="1176360"/>
                  <a:ext cx="18972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93E6B6F6-FB5A-4D72-881A-D26FD8F0EC5D}"/>
                    </a:ext>
                  </a:extLst>
                </p14:cNvPr>
                <p14:cNvContentPartPr/>
                <p14:nvPr/>
              </p14:nvContentPartPr>
              <p14:xfrm>
                <a:off x="10514987" y="1050720"/>
                <a:ext cx="153000" cy="20736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93E6B6F6-FB5A-4D72-881A-D26FD8F0EC5D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10510667" y="1046400"/>
                  <a:ext cx="16164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39BAE473-F056-41B8-BFAC-F3825D622B88}"/>
                    </a:ext>
                  </a:extLst>
                </p14:cNvPr>
                <p14:cNvContentPartPr/>
                <p14:nvPr/>
              </p14:nvContentPartPr>
              <p14:xfrm>
                <a:off x="10469267" y="1110480"/>
                <a:ext cx="152280" cy="936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39BAE473-F056-41B8-BFAC-F3825D622B88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10464947" y="1106160"/>
                  <a:ext cx="16092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C0FFB879-4708-4A26-B7FD-D0501DCA3B51}"/>
                    </a:ext>
                  </a:extLst>
                </p14:cNvPr>
                <p14:cNvContentPartPr/>
                <p14:nvPr/>
              </p14:nvContentPartPr>
              <p14:xfrm>
                <a:off x="10700387" y="1134240"/>
                <a:ext cx="93960" cy="10368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C0FFB879-4708-4A26-B7FD-D0501DCA3B51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10696067" y="1129920"/>
                  <a:ext cx="10260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5FBD08AE-9D42-4922-B77C-0F041612AD25}"/>
                    </a:ext>
                  </a:extLst>
                </p14:cNvPr>
                <p14:cNvContentPartPr/>
                <p14:nvPr/>
              </p14:nvContentPartPr>
              <p14:xfrm>
                <a:off x="10992347" y="1131000"/>
                <a:ext cx="228960" cy="2473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5FBD08AE-9D42-4922-B77C-0F041612AD25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10988027" y="1126680"/>
                  <a:ext cx="23760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835789EE-0597-4D11-8551-461CEA4D0AB3}"/>
                    </a:ext>
                  </a:extLst>
                </p14:cNvPr>
                <p14:cNvContentPartPr/>
                <p14:nvPr/>
              </p14:nvContentPartPr>
              <p14:xfrm>
                <a:off x="11237867" y="1018680"/>
                <a:ext cx="106560" cy="18864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835789EE-0597-4D11-8551-461CEA4D0AB3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11233547" y="1014360"/>
                  <a:ext cx="11520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8E5CBD35-683C-49AA-A77A-29371C455155}"/>
                    </a:ext>
                  </a:extLst>
                </p14:cNvPr>
                <p14:cNvContentPartPr/>
                <p14:nvPr/>
              </p14:nvContentPartPr>
              <p14:xfrm>
                <a:off x="11367467" y="1119120"/>
                <a:ext cx="262800" cy="9216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8E5CBD35-683C-49AA-A77A-29371C455155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11363147" y="1114800"/>
                  <a:ext cx="2714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8D5698AD-4B24-4486-9929-1D132CA35195}"/>
                    </a:ext>
                  </a:extLst>
                </p14:cNvPr>
                <p14:cNvContentPartPr/>
                <p14:nvPr/>
              </p14:nvContentPartPr>
              <p14:xfrm>
                <a:off x="8083187" y="1560120"/>
                <a:ext cx="450720" cy="32076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8D5698AD-4B24-4486-9929-1D132CA35195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8078867" y="1555800"/>
                  <a:ext cx="459360" cy="32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B6F81577-7EF3-4B32-A19D-BA7B78DF3C7B}"/>
                    </a:ext>
                  </a:extLst>
                </p14:cNvPr>
                <p14:cNvContentPartPr/>
                <p14:nvPr/>
              </p14:nvContentPartPr>
              <p14:xfrm>
                <a:off x="8762147" y="1585320"/>
                <a:ext cx="33840" cy="9900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B6F81577-7EF3-4B32-A19D-BA7B78DF3C7B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8757827" y="1581000"/>
                  <a:ext cx="4248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09AFF976-038D-43DF-9A21-E96CA733957E}"/>
                    </a:ext>
                  </a:extLst>
                </p14:cNvPr>
                <p14:cNvContentPartPr/>
                <p14:nvPr/>
              </p14:nvContentPartPr>
              <p14:xfrm>
                <a:off x="8777267" y="1551840"/>
                <a:ext cx="154800" cy="8964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09AFF976-038D-43DF-9A21-E96CA733957E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8772947" y="1547520"/>
                  <a:ext cx="16344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98BBB372-9841-4C2E-9426-EEB2B009D920}"/>
                    </a:ext>
                  </a:extLst>
                </p14:cNvPr>
                <p14:cNvContentPartPr/>
                <p14:nvPr/>
              </p14:nvContentPartPr>
              <p14:xfrm>
                <a:off x="8758187" y="1683600"/>
                <a:ext cx="158040" cy="2916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98BBB372-9841-4C2E-9426-EEB2B009D920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753867" y="1679280"/>
                  <a:ext cx="16668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87D0786D-2D2E-40EF-A34F-73A495DDE986}"/>
                    </a:ext>
                  </a:extLst>
                </p14:cNvPr>
                <p14:cNvContentPartPr/>
                <p14:nvPr/>
              </p14:nvContentPartPr>
              <p14:xfrm>
                <a:off x="8955467" y="1545720"/>
                <a:ext cx="168120" cy="13716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87D0786D-2D2E-40EF-A34F-73A495DDE986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8951147" y="1541400"/>
                  <a:ext cx="17676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C3D36D9B-2288-4339-BE3E-F5488AAF2219}"/>
                    </a:ext>
                  </a:extLst>
                </p14:cNvPr>
                <p14:cNvContentPartPr/>
                <p14:nvPr/>
              </p14:nvContentPartPr>
              <p14:xfrm>
                <a:off x="9182987" y="1607640"/>
                <a:ext cx="145080" cy="3600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C3D36D9B-2288-4339-BE3E-F5488AAF2219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9178667" y="1603320"/>
                  <a:ext cx="15372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F182AEF0-6363-41A1-B52D-B50F2AFCECF8}"/>
                    </a:ext>
                  </a:extLst>
                </p14:cNvPr>
                <p14:cNvContentPartPr/>
                <p14:nvPr/>
              </p14:nvContentPartPr>
              <p14:xfrm>
                <a:off x="9449747" y="1537800"/>
                <a:ext cx="21960" cy="16416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F182AEF0-6363-41A1-B52D-B50F2AFCECF8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9445427" y="1533480"/>
                  <a:ext cx="3060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9F7643AC-33A2-446B-90F4-125348C15C01}"/>
                    </a:ext>
                  </a:extLst>
                </p14:cNvPr>
                <p14:cNvContentPartPr/>
                <p14:nvPr/>
              </p14:nvContentPartPr>
              <p14:xfrm>
                <a:off x="9369827" y="1519080"/>
                <a:ext cx="154800" cy="18792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9F7643AC-33A2-446B-90F4-125348C15C01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9365507" y="1514760"/>
                  <a:ext cx="1634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1A9AC5AA-CA5C-47A7-9F94-379B23464396}"/>
                    </a:ext>
                  </a:extLst>
                </p14:cNvPr>
                <p14:cNvContentPartPr/>
                <p14:nvPr/>
              </p14:nvContentPartPr>
              <p14:xfrm>
                <a:off x="9531467" y="1580280"/>
                <a:ext cx="176040" cy="9504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1A9AC5AA-CA5C-47A7-9F94-379B23464396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527147" y="1575960"/>
                  <a:ext cx="18468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7DA282E9-1D1B-409D-A977-049FB2D1D207}"/>
                    </a:ext>
                  </a:extLst>
                </p14:cNvPr>
                <p14:cNvContentPartPr/>
                <p14:nvPr/>
              </p14:nvContentPartPr>
              <p14:xfrm>
                <a:off x="9771227" y="1474080"/>
                <a:ext cx="156600" cy="21132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7DA282E9-1D1B-409D-A977-049FB2D1D207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9766907" y="1469760"/>
                  <a:ext cx="1652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8A9B40F1-8C9B-44A0-80E0-83EA70FDD8EC}"/>
                    </a:ext>
                  </a:extLst>
                </p14:cNvPr>
                <p14:cNvContentPartPr/>
                <p14:nvPr/>
              </p14:nvContentPartPr>
              <p14:xfrm>
                <a:off x="9908747" y="1473000"/>
                <a:ext cx="107280" cy="12456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8A9B40F1-8C9B-44A0-80E0-83EA70FDD8EC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9904427" y="1468680"/>
                  <a:ext cx="11592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FA676DF4-1F34-46B6-A7D5-4E562533CA39}"/>
                    </a:ext>
                  </a:extLst>
                </p14:cNvPr>
                <p14:cNvContentPartPr/>
                <p14:nvPr/>
              </p14:nvContentPartPr>
              <p14:xfrm>
                <a:off x="9952307" y="1428720"/>
                <a:ext cx="597960" cy="23184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FA676DF4-1F34-46B6-A7D5-4E562533CA39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947987" y="1424400"/>
                  <a:ext cx="606600" cy="24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313277A8-C186-407A-BF7C-655257D067F0}"/>
                    </a:ext>
                  </a:extLst>
                </p14:cNvPr>
                <p14:cNvContentPartPr/>
                <p14:nvPr/>
              </p14:nvContentPartPr>
              <p14:xfrm>
                <a:off x="10478627" y="1419360"/>
                <a:ext cx="7920" cy="1404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313277A8-C186-407A-BF7C-655257D067F0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0474307" y="1415040"/>
                  <a:ext cx="165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32B5C9F1-78DC-42DF-A712-C4D502B632E1}"/>
                    </a:ext>
                  </a:extLst>
                </p14:cNvPr>
                <p14:cNvContentPartPr/>
                <p14:nvPr/>
              </p14:nvContentPartPr>
              <p14:xfrm>
                <a:off x="10740707" y="1473000"/>
                <a:ext cx="481320" cy="10872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32B5C9F1-78DC-42DF-A712-C4D502B632E1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10736387" y="1468680"/>
                  <a:ext cx="48996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EA2D30BC-C3E8-4FAC-B2CD-0982CC7BD366}"/>
                    </a:ext>
                  </a:extLst>
                </p14:cNvPr>
                <p14:cNvContentPartPr/>
                <p14:nvPr/>
              </p14:nvContentPartPr>
              <p14:xfrm>
                <a:off x="11311307" y="1329000"/>
                <a:ext cx="159840" cy="20988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EA2D30BC-C3E8-4FAC-B2CD-0982CC7BD366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1306987" y="1324680"/>
                  <a:ext cx="16848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0F126EE7-32B9-4C69-A9BA-48BD6E6A9D1A}"/>
                    </a:ext>
                  </a:extLst>
                </p14:cNvPr>
                <p14:cNvContentPartPr/>
                <p14:nvPr/>
              </p14:nvContentPartPr>
              <p14:xfrm>
                <a:off x="11127707" y="1367520"/>
                <a:ext cx="188640" cy="147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0F126EE7-32B9-4C69-A9BA-48BD6E6A9D1A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1123387" y="1363200"/>
                  <a:ext cx="19728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BCFA67BA-1851-421B-AEE9-E8826E74B67A}"/>
                    </a:ext>
                  </a:extLst>
                </p14:cNvPr>
                <p14:cNvContentPartPr/>
                <p14:nvPr/>
              </p14:nvContentPartPr>
              <p14:xfrm>
                <a:off x="11566907" y="1305240"/>
                <a:ext cx="39240" cy="28764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BCFA67BA-1851-421B-AEE9-E8826E74B67A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1562587" y="1300920"/>
                  <a:ext cx="4788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AD045456-F569-45B6-A26D-9EE802EECCE9}"/>
                    </a:ext>
                  </a:extLst>
                </p14:cNvPr>
                <p14:cNvContentPartPr/>
                <p14:nvPr/>
              </p14:nvContentPartPr>
              <p14:xfrm>
                <a:off x="816227" y="1648320"/>
                <a:ext cx="21600" cy="24804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AD045456-F569-45B6-A26D-9EE802EECCE9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811907" y="1644000"/>
                  <a:ext cx="3024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7AD9DDFB-0036-4131-AA98-5FA24197F464}"/>
                    </a:ext>
                  </a:extLst>
                </p14:cNvPr>
                <p14:cNvContentPartPr/>
                <p14:nvPr/>
              </p14:nvContentPartPr>
              <p14:xfrm>
                <a:off x="665027" y="1636080"/>
                <a:ext cx="279360" cy="22932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7AD9DDFB-0036-4131-AA98-5FA24197F464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660707" y="1631760"/>
                  <a:ext cx="28800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CC539AC3-FE5B-41A6-9E63-4E24B57CD9E1}"/>
                    </a:ext>
                  </a:extLst>
                </p14:cNvPr>
                <p14:cNvContentPartPr/>
                <p14:nvPr/>
              </p14:nvContentPartPr>
              <p14:xfrm>
                <a:off x="961667" y="1737960"/>
                <a:ext cx="378360" cy="12672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CC539AC3-FE5B-41A6-9E63-4E24B57CD9E1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957347" y="1733640"/>
                  <a:ext cx="3870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5BDFF5CD-82BF-47E2-9BB6-930ADCBF7ACD}"/>
                    </a:ext>
                  </a:extLst>
                </p14:cNvPr>
                <p14:cNvContentPartPr/>
                <p14:nvPr/>
              </p14:nvContentPartPr>
              <p14:xfrm>
                <a:off x="1320587" y="1627080"/>
                <a:ext cx="124920" cy="23076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5BDFF5CD-82BF-47E2-9BB6-930ADCBF7ACD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316267" y="1622760"/>
                  <a:ext cx="13356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73AAC8E6-15B1-4163-B241-138DCA9BEAEE}"/>
                    </a:ext>
                  </a:extLst>
                </p14:cNvPr>
                <p14:cNvContentPartPr/>
                <p14:nvPr/>
              </p14:nvContentPartPr>
              <p14:xfrm>
                <a:off x="1438307" y="1721040"/>
                <a:ext cx="130320" cy="11448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73AAC8E6-15B1-4163-B241-138DCA9BEAEE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433987" y="1716720"/>
                  <a:ext cx="13896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3C1A9302-83DD-4662-840C-40987676D473}"/>
                    </a:ext>
                  </a:extLst>
                </p14:cNvPr>
                <p14:cNvContentPartPr/>
                <p14:nvPr/>
              </p14:nvContentPartPr>
              <p14:xfrm>
                <a:off x="1647467" y="1597200"/>
                <a:ext cx="179280" cy="22896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3C1A9302-83DD-4662-840C-40987676D473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643147" y="1592880"/>
                  <a:ext cx="18792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7703DA0D-470B-43A8-996B-3335B3FB203F}"/>
                    </a:ext>
                  </a:extLst>
                </p14:cNvPr>
                <p14:cNvContentPartPr/>
                <p14:nvPr/>
              </p14:nvContentPartPr>
              <p14:xfrm>
                <a:off x="1912427" y="1619160"/>
                <a:ext cx="26640" cy="18648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7703DA0D-470B-43A8-996B-3335B3FB203F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908107" y="1614840"/>
                  <a:ext cx="352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D7F2484D-309D-4C0F-8971-B3AE334889C6}"/>
                    </a:ext>
                  </a:extLst>
                </p14:cNvPr>
                <p14:cNvContentPartPr/>
                <p14:nvPr/>
              </p14:nvContentPartPr>
              <p14:xfrm>
                <a:off x="1954907" y="1638600"/>
                <a:ext cx="471600" cy="19692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D7F2484D-309D-4C0F-8971-B3AE334889C6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950587" y="1634280"/>
                  <a:ext cx="48024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4A592683-9188-4FA1-996B-097AE2797593}"/>
                    </a:ext>
                  </a:extLst>
                </p14:cNvPr>
                <p14:cNvContentPartPr/>
                <p14:nvPr/>
              </p14:nvContentPartPr>
              <p14:xfrm>
                <a:off x="2247587" y="1637160"/>
                <a:ext cx="123480" cy="20916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4A592683-9188-4FA1-996B-097AE2797593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2243267" y="1632840"/>
                  <a:ext cx="13212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F6B214E2-5342-451D-9F35-E73EDD664259}"/>
                    </a:ext>
                  </a:extLst>
                </p14:cNvPr>
                <p14:cNvContentPartPr/>
                <p14:nvPr/>
              </p14:nvContentPartPr>
              <p14:xfrm>
                <a:off x="1275227" y="4012800"/>
                <a:ext cx="3253680" cy="104112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F6B214E2-5342-451D-9F35-E73EDD664259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270907" y="4008480"/>
                  <a:ext cx="3262320" cy="10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DA975309-93D6-401B-A859-98E77917D282}"/>
                    </a:ext>
                  </a:extLst>
                </p14:cNvPr>
                <p14:cNvContentPartPr/>
                <p14:nvPr/>
              </p14:nvContentPartPr>
              <p14:xfrm>
                <a:off x="3500027" y="1578480"/>
                <a:ext cx="2842920" cy="282024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DA975309-93D6-401B-A859-98E77917D282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3495707" y="1574160"/>
                  <a:ext cx="2851560" cy="28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E2D80C31-214A-47D4-A69C-9A62B3078A56}"/>
                    </a:ext>
                  </a:extLst>
                </p14:cNvPr>
                <p14:cNvContentPartPr/>
                <p14:nvPr/>
              </p14:nvContentPartPr>
              <p14:xfrm>
                <a:off x="4989707" y="1135680"/>
                <a:ext cx="558000" cy="62496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E2D80C31-214A-47D4-A69C-9A62B3078A56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4985387" y="1131360"/>
                  <a:ext cx="566640" cy="63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C52512EB-F750-4D70-8502-1B829157C913}"/>
                    </a:ext>
                  </a:extLst>
                </p14:cNvPr>
                <p14:cNvContentPartPr/>
                <p14:nvPr/>
              </p14:nvContentPartPr>
              <p14:xfrm>
                <a:off x="3319307" y="3892560"/>
                <a:ext cx="640800" cy="62172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C52512EB-F750-4D70-8502-1B829157C913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3314987" y="3888240"/>
                  <a:ext cx="649440" cy="6303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297766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Gesetzliche Sozialversicherungen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1197334" y="1148112"/>
            <a:ext cx="4138843" cy="37504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Krankenversicherung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Unfallversicherung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Rentenversicherung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Arbeitslosenversicherung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Pflegeversicherung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453309A-57A4-4B38-8B24-3C4E62DC2DAB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95F3C493-6DE2-4E4E-8B5F-7E6C68376B7F}"/>
                  </a:ext>
                </a:extLst>
              </p14:cNvPr>
              <p14:cNvContentPartPr/>
              <p14:nvPr/>
            </p14:nvContentPartPr>
            <p14:xfrm>
              <a:off x="1170827" y="3915960"/>
              <a:ext cx="3713040" cy="162684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95F3C493-6DE2-4E4E-8B5F-7E6C68376B7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6507" y="3911640"/>
                <a:ext cx="3721680" cy="163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36DFC878-7876-4B5A-BFB9-284D1413A69C}"/>
                  </a:ext>
                </a:extLst>
              </p14:cNvPr>
              <p14:cNvContentPartPr/>
              <p14:nvPr/>
            </p14:nvContentPartPr>
            <p14:xfrm>
              <a:off x="5450507" y="1146840"/>
              <a:ext cx="817560" cy="396324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36DFC878-7876-4B5A-BFB9-284D1413A69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46187" y="1142520"/>
                <a:ext cx="826200" cy="397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5B64BEE-8311-4D0D-80E3-D4CC5A564D00}"/>
                  </a:ext>
                </a:extLst>
              </p14:cNvPr>
              <p14:cNvContentPartPr/>
              <p14:nvPr/>
            </p14:nvContentPartPr>
            <p14:xfrm>
              <a:off x="1219067" y="1523760"/>
              <a:ext cx="3878640" cy="16344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5B64BEE-8311-4D0D-80E3-D4CC5A564D0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14747" y="1519440"/>
                <a:ext cx="3887280" cy="17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B3354A9-C550-4290-8456-7FC168077D22}"/>
                  </a:ext>
                </a:extLst>
              </p14:cNvPr>
              <p14:cNvContentPartPr/>
              <p14:nvPr/>
            </p14:nvContentPartPr>
            <p14:xfrm>
              <a:off x="1149227" y="3901200"/>
              <a:ext cx="3711960" cy="11678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B3354A9-C550-4290-8456-7FC168077D2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44907" y="3896880"/>
                <a:ext cx="3720600" cy="117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89B586F-2A82-48DB-8B48-DE8F8D314D1C}"/>
                  </a:ext>
                </a:extLst>
              </p14:cNvPr>
              <p14:cNvContentPartPr/>
              <p14:nvPr/>
            </p14:nvContentPartPr>
            <p14:xfrm>
              <a:off x="845027" y="951000"/>
              <a:ext cx="4569480" cy="12571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89B586F-2A82-48DB-8B48-DE8F8D314D1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40707" y="946680"/>
                <a:ext cx="4578120" cy="126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FB9DCBC1-4B9C-424C-B5FC-13568311749E}"/>
                  </a:ext>
                </a:extLst>
              </p14:cNvPr>
              <p14:cNvContentPartPr/>
              <p14:nvPr/>
            </p14:nvContentPartPr>
            <p14:xfrm>
              <a:off x="1257227" y="769200"/>
              <a:ext cx="3599640" cy="1190520"/>
            </p14:xfrm>
          </p:contentPart>
        </mc:Choice>
        <mc:Fallback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FB9DCBC1-4B9C-424C-B5FC-13568311749E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52907" y="764880"/>
                <a:ext cx="3608280" cy="1199160"/>
              </a:xfrm>
              <a:prstGeom prst="rect">
                <a:avLst/>
              </a:prstGeom>
            </p:spPr>
          </p:pic>
        </mc:Fallback>
      </mc:AlternateContent>
      <p:grpSp>
        <p:nvGrpSpPr>
          <p:cNvPr id="103" name="Gruppieren 102">
            <a:extLst>
              <a:ext uri="{FF2B5EF4-FFF2-40B4-BE49-F238E27FC236}">
                <a16:creationId xmlns:a16="http://schemas.microsoft.com/office/drawing/2014/main" id="{324A0AF7-7159-452D-8DF0-85333E7A3DAE}"/>
              </a:ext>
            </a:extLst>
          </p:cNvPr>
          <p:cNvGrpSpPr/>
          <p:nvPr/>
        </p:nvGrpSpPr>
        <p:grpSpPr>
          <a:xfrm>
            <a:off x="6316307" y="843000"/>
            <a:ext cx="4962960" cy="4150440"/>
            <a:chOff x="6316307" y="843000"/>
            <a:chExt cx="4962960" cy="4150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98FF3B3F-5066-4545-A8FF-3F588BC70F49}"/>
                    </a:ext>
                  </a:extLst>
                </p14:cNvPr>
                <p14:cNvContentPartPr/>
                <p14:nvPr/>
              </p14:nvContentPartPr>
              <p14:xfrm>
                <a:off x="6755147" y="2328000"/>
                <a:ext cx="251280" cy="53208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98FF3B3F-5066-4545-A8FF-3F588BC70F49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6750827" y="2323680"/>
                  <a:ext cx="259920" cy="54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7FFBECA7-833C-4C85-A809-C4B2339E6673}"/>
                    </a:ext>
                  </a:extLst>
                </p14:cNvPr>
                <p14:cNvContentPartPr/>
                <p14:nvPr/>
              </p14:nvContentPartPr>
              <p14:xfrm>
                <a:off x="6867107" y="2533920"/>
                <a:ext cx="158040" cy="11340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7FFBECA7-833C-4C85-A809-C4B2339E6673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6862787" y="2529600"/>
                  <a:ext cx="16668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10B08D68-11B1-4CC9-B773-F109C575DD9E}"/>
                    </a:ext>
                  </a:extLst>
                </p14:cNvPr>
                <p14:cNvContentPartPr/>
                <p14:nvPr/>
              </p14:nvContentPartPr>
              <p14:xfrm>
                <a:off x="7054307" y="2441400"/>
                <a:ext cx="154440" cy="20628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10B08D68-11B1-4CC9-B773-F109C575DD9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7049987" y="2437080"/>
                  <a:ext cx="16308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79366886-488C-4E48-9084-404B3FE7F39D}"/>
                    </a:ext>
                  </a:extLst>
                </p14:cNvPr>
                <p14:cNvContentPartPr/>
                <p14:nvPr/>
              </p14:nvContentPartPr>
              <p14:xfrm>
                <a:off x="7282187" y="2323680"/>
                <a:ext cx="390600" cy="40428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79366886-488C-4E48-9084-404B3FE7F39D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277867" y="2319360"/>
                  <a:ext cx="399240" cy="41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D854D885-AF76-422B-9D83-7F7DF3D05B79}"/>
                    </a:ext>
                  </a:extLst>
                </p14:cNvPr>
                <p14:cNvContentPartPr/>
                <p14:nvPr/>
              </p14:nvContentPartPr>
              <p14:xfrm>
                <a:off x="7749827" y="2209920"/>
                <a:ext cx="257040" cy="13248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D854D885-AF76-422B-9D83-7F7DF3D05B7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7745507" y="2205600"/>
                  <a:ext cx="26568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34E1864F-2B6A-4035-A944-0B61F38D54E8}"/>
                    </a:ext>
                  </a:extLst>
                </p14:cNvPr>
                <p14:cNvContentPartPr/>
                <p14:nvPr/>
              </p14:nvContentPartPr>
              <p14:xfrm>
                <a:off x="8041427" y="2115240"/>
                <a:ext cx="111960" cy="12564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34E1864F-2B6A-4035-A944-0B61F38D54E8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8037107" y="2110920"/>
                  <a:ext cx="12060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84EEFBB1-B5D9-42D8-85C8-9309B988070D}"/>
                    </a:ext>
                  </a:extLst>
                </p14:cNvPr>
                <p14:cNvContentPartPr/>
                <p14:nvPr/>
              </p14:nvContentPartPr>
              <p14:xfrm>
                <a:off x="8142947" y="1966560"/>
                <a:ext cx="226800" cy="18000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84EEFBB1-B5D9-42D8-85C8-9309B988070D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8138627" y="1962240"/>
                  <a:ext cx="23544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3DF3ADBC-B305-4EC4-92F8-A1877CA28BCB}"/>
                    </a:ext>
                  </a:extLst>
                </p14:cNvPr>
                <p14:cNvContentPartPr/>
                <p14:nvPr/>
              </p14:nvContentPartPr>
              <p14:xfrm>
                <a:off x="8336267" y="1909680"/>
                <a:ext cx="58680" cy="3348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3DF3ADBC-B305-4EC4-92F8-A1877CA28BCB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8331947" y="1905360"/>
                  <a:ext cx="6732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A005D097-4C29-40A8-8025-026B2F5AB780}"/>
                    </a:ext>
                  </a:extLst>
                </p14:cNvPr>
                <p14:cNvContentPartPr/>
                <p14:nvPr/>
              </p14:nvContentPartPr>
              <p14:xfrm>
                <a:off x="8389547" y="1948200"/>
                <a:ext cx="130680" cy="13932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A005D097-4C29-40A8-8025-026B2F5AB780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8385227" y="1943880"/>
                  <a:ext cx="13932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BE2CDA0F-2E25-44F5-8017-0C08313B8A29}"/>
                    </a:ext>
                  </a:extLst>
                </p14:cNvPr>
                <p14:cNvContentPartPr/>
                <p14:nvPr/>
              </p14:nvContentPartPr>
              <p14:xfrm>
                <a:off x="8522387" y="1723560"/>
                <a:ext cx="187200" cy="27180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BE2CDA0F-2E25-44F5-8017-0C08313B8A29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8518067" y="1719240"/>
                  <a:ext cx="195840" cy="28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3D488B2F-180D-4932-9591-D47494C4BF92}"/>
                    </a:ext>
                  </a:extLst>
                </p14:cNvPr>
                <p14:cNvContentPartPr/>
                <p14:nvPr/>
              </p14:nvContentPartPr>
              <p14:xfrm>
                <a:off x="8760347" y="1767480"/>
                <a:ext cx="152640" cy="12744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3D488B2F-180D-4932-9591-D47494C4BF9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8756027" y="1763160"/>
                  <a:ext cx="16128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44CD66B-5F72-4342-A077-69FBBA3702A3}"/>
                    </a:ext>
                  </a:extLst>
                </p14:cNvPr>
                <p14:cNvContentPartPr/>
                <p14:nvPr/>
              </p14:nvContentPartPr>
              <p14:xfrm>
                <a:off x="9184067" y="1476240"/>
                <a:ext cx="52920" cy="2307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44CD66B-5F72-4342-A077-69FBBA3702A3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9179747" y="1471920"/>
                  <a:ext cx="6156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257D1935-F9C1-4C1E-A499-3BC4F67FE883}"/>
                    </a:ext>
                  </a:extLst>
                </p14:cNvPr>
                <p14:cNvContentPartPr/>
                <p14:nvPr/>
              </p14:nvContentPartPr>
              <p14:xfrm>
                <a:off x="9118547" y="1610520"/>
                <a:ext cx="264600" cy="17568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257D1935-F9C1-4C1E-A499-3BC4F67FE883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9114227" y="1606200"/>
                  <a:ext cx="27324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DE0D5D9-EDE2-4C12-AB7C-3BCD1400698A}"/>
                    </a:ext>
                  </a:extLst>
                </p14:cNvPr>
                <p14:cNvContentPartPr/>
                <p14:nvPr/>
              </p14:nvContentPartPr>
              <p14:xfrm>
                <a:off x="9034667" y="1338720"/>
                <a:ext cx="223560" cy="13896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DE0D5D9-EDE2-4C12-AB7C-3BCD1400698A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9030347" y="1334400"/>
                  <a:ext cx="23220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A3F39DD0-BA03-4F81-A79D-5A37CD8462DA}"/>
                    </a:ext>
                  </a:extLst>
                </p14:cNvPr>
                <p14:cNvContentPartPr/>
                <p14:nvPr/>
              </p14:nvContentPartPr>
              <p14:xfrm>
                <a:off x="9346427" y="1457520"/>
                <a:ext cx="222120" cy="15120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A3F39DD0-BA03-4F81-A79D-5A37CD8462DA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9342107" y="1453200"/>
                  <a:ext cx="23076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C51F4D4A-7844-4C65-AAFF-0DEE9515A225}"/>
                    </a:ext>
                  </a:extLst>
                </p14:cNvPr>
                <p14:cNvContentPartPr/>
                <p14:nvPr/>
              </p14:nvContentPartPr>
              <p14:xfrm>
                <a:off x="9540467" y="1244040"/>
                <a:ext cx="110160" cy="3387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C51F4D4A-7844-4C65-AAFF-0DEE9515A225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9536147" y="1239720"/>
                  <a:ext cx="118800" cy="34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2AAC0E1-3CFF-4BB5-86FA-85B6E10F8476}"/>
                    </a:ext>
                  </a:extLst>
                </p14:cNvPr>
                <p14:cNvContentPartPr/>
                <p14:nvPr/>
              </p14:nvContentPartPr>
              <p14:xfrm>
                <a:off x="9730907" y="1222800"/>
                <a:ext cx="329400" cy="1846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2AAC0E1-3CFF-4BB5-86FA-85B6E10F8476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9726587" y="1218480"/>
                  <a:ext cx="33804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F87756F4-5CDB-430F-AF4B-8B9ED6B741E8}"/>
                    </a:ext>
                  </a:extLst>
                </p14:cNvPr>
                <p14:cNvContentPartPr/>
                <p14:nvPr/>
              </p14:nvContentPartPr>
              <p14:xfrm>
                <a:off x="10109627" y="1097160"/>
                <a:ext cx="171360" cy="15120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F87756F4-5CDB-430F-AF4B-8B9ED6B741E8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10105307" y="1092840"/>
                  <a:ext cx="1800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699ED553-404E-4EBF-9111-1C3B68C989B3}"/>
                    </a:ext>
                  </a:extLst>
                </p14:cNvPr>
                <p14:cNvContentPartPr/>
                <p14:nvPr/>
              </p14:nvContentPartPr>
              <p14:xfrm>
                <a:off x="10278827" y="879720"/>
                <a:ext cx="199440" cy="27108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699ED553-404E-4EBF-9111-1C3B68C989B3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10274507" y="875400"/>
                  <a:ext cx="20808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96C58777-FA9A-425A-B106-0CF017D63EB6}"/>
                    </a:ext>
                  </a:extLst>
                </p14:cNvPr>
                <p14:cNvContentPartPr/>
                <p14:nvPr/>
              </p14:nvContentPartPr>
              <p14:xfrm>
                <a:off x="10438307" y="843000"/>
                <a:ext cx="48600" cy="7416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96C58777-FA9A-425A-B106-0CF017D63EB6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0433987" y="838680"/>
                  <a:ext cx="5724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4CB77CF-DC94-4931-948A-26692264CCEC}"/>
                    </a:ext>
                  </a:extLst>
                </p14:cNvPr>
                <p14:cNvContentPartPr/>
                <p14:nvPr/>
              </p14:nvContentPartPr>
              <p14:xfrm>
                <a:off x="10522907" y="927960"/>
                <a:ext cx="226080" cy="1040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4CB77CF-DC94-4931-948A-26692264CCEC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0518587" y="923640"/>
                  <a:ext cx="2347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5AA2D3EC-5008-4C37-B913-400A3311D87D}"/>
                    </a:ext>
                  </a:extLst>
                </p14:cNvPr>
                <p14:cNvContentPartPr/>
                <p14:nvPr/>
              </p14:nvContentPartPr>
              <p14:xfrm>
                <a:off x="6428627" y="1894560"/>
                <a:ext cx="124920" cy="24876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5AA2D3EC-5008-4C37-B913-400A3311D87D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6424307" y="1890240"/>
                  <a:ext cx="133560" cy="25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AC4C3DE9-D582-4A6F-BA0F-C56BF0FC852E}"/>
                    </a:ext>
                  </a:extLst>
                </p14:cNvPr>
                <p14:cNvContentPartPr/>
                <p14:nvPr/>
              </p14:nvContentPartPr>
              <p14:xfrm>
                <a:off x="6316307" y="1769640"/>
                <a:ext cx="231480" cy="25164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AC4C3DE9-D582-4A6F-BA0F-C56BF0FC852E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6311987" y="1765320"/>
                  <a:ext cx="24012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C2C1896-B379-49C1-B0B5-7453C2CC4450}"/>
                    </a:ext>
                  </a:extLst>
                </p14:cNvPr>
                <p14:cNvContentPartPr/>
                <p14:nvPr/>
              </p14:nvContentPartPr>
              <p14:xfrm>
                <a:off x="6656507" y="1784760"/>
                <a:ext cx="183960" cy="23652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C2C1896-B379-49C1-B0B5-7453C2CC4450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652187" y="1780440"/>
                  <a:ext cx="19260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DA4D2DC2-84A4-41F8-91B6-791BC3EFFDAD}"/>
                    </a:ext>
                  </a:extLst>
                </p14:cNvPr>
                <p14:cNvContentPartPr/>
                <p14:nvPr/>
              </p14:nvContentPartPr>
              <p14:xfrm>
                <a:off x="6878627" y="1641840"/>
                <a:ext cx="125280" cy="25452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DA4D2DC2-84A4-41F8-91B6-791BC3EFFDAD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874307" y="1637520"/>
                  <a:ext cx="13392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84732FCD-6B8B-4F2F-9C75-DB7A98F1827C}"/>
                    </a:ext>
                  </a:extLst>
                </p14:cNvPr>
                <p14:cNvContentPartPr/>
                <p14:nvPr/>
              </p14:nvContentPartPr>
              <p14:xfrm>
                <a:off x="7008227" y="1540680"/>
                <a:ext cx="39240" cy="2588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84732FCD-6B8B-4F2F-9C75-DB7A98F1827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7003907" y="1536360"/>
                  <a:ext cx="47880" cy="26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DD8A7BB4-892B-4BCC-9A37-16501EDFEE0D}"/>
                    </a:ext>
                  </a:extLst>
                </p14:cNvPr>
                <p14:cNvContentPartPr/>
                <p14:nvPr/>
              </p14:nvContentPartPr>
              <p14:xfrm>
                <a:off x="7088867" y="1545720"/>
                <a:ext cx="471960" cy="17064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DD8A7BB4-892B-4BCC-9A37-16501EDFEE0D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7084547" y="1541400"/>
                  <a:ext cx="4806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A7C0A78-E8AB-435A-A059-940E2D71810A}"/>
                    </a:ext>
                  </a:extLst>
                </p14:cNvPr>
                <p14:cNvContentPartPr/>
                <p14:nvPr/>
              </p14:nvContentPartPr>
              <p14:xfrm>
                <a:off x="7774307" y="1159800"/>
                <a:ext cx="521280" cy="26820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A7C0A78-E8AB-435A-A059-940E2D71810A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7769987" y="1155480"/>
                  <a:ext cx="52992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6E6AFCCA-1CAD-457D-8195-919E701AB94F}"/>
                    </a:ext>
                  </a:extLst>
                </p14:cNvPr>
                <p14:cNvContentPartPr/>
                <p14:nvPr/>
              </p14:nvContentPartPr>
              <p14:xfrm>
                <a:off x="8141867" y="2385960"/>
                <a:ext cx="317520" cy="34668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6E6AFCCA-1CAD-457D-8195-919E701AB94F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8137547" y="2381640"/>
                  <a:ext cx="326160" cy="35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DC835DA3-00E2-458D-B83D-F54CCABAEC69}"/>
                    </a:ext>
                  </a:extLst>
                </p14:cNvPr>
                <p14:cNvContentPartPr/>
                <p14:nvPr/>
              </p14:nvContentPartPr>
              <p14:xfrm>
                <a:off x="8466227" y="2384880"/>
                <a:ext cx="127080" cy="17532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DC835DA3-00E2-458D-B83D-F54CCABAEC69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8461907" y="2380560"/>
                  <a:ext cx="13572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008E6590-E920-4719-B2DE-39042C7DE9B2}"/>
                    </a:ext>
                  </a:extLst>
                </p14:cNvPr>
                <p14:cNvContentPartPr/>
                <p14:nvPr/>
              </p14:nvContentPartPr>
              <p14:xfrm>
                <a:off x="8818667" y="2468400"/>
                <a:ext cx="360" cy="36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008E6590-E920-4719-B2DE-39042C7DE9B2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8814347" y="246408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62AA4DF5-4C07-48D0-A852-9B8548AF8501}"/>
                    </a:ext>
                  </a:extLst>
                </p14:cNvPr>
                <p14:cNvContentPartPr/>
                <p14:nvPr/>
              </p14:nvContentPartPr>
              <p14:xfrm>
                <a:off x="8845667" y="2203080"/>
                <a:ext cx="45360" cy="22104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62AA4DF5-4C07-48D0-A852-9B8548AF8501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841347" y="2198760"/>
                  <a:ext cx="5400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81872B75-C8A9-421A-BBF3-EDE6B3462FAC}"/>
                    </a:ext>
                  </a:extLst>
                </p14:cNvPr>
                <p14:cNvContentPartPr/>
                <p14:nvPr/>
              </p14:nvContentPartPr>
              <p14:xfrm>
                <a:off x="8798867" y="2169240"/>
                <a:ext cx="201240" cy="29484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81872B75-C8A9-421A-BBF3-EDE6B3462FAC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8794547" y="2164920"/>
                  <a:ext cx="209880" cy="30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308320D2-1DCB-472D-AA39-518DCF793C3A}"/>
                    </a:ext>
                  </a:extLst>
                </p14:cNvPr>
                <p14:cNvContentPartPr/>
                <p14:nvPr/>
              </p14:nvContentPartPr>
              <p14:xfrm>
                <a:off x="9029987" y="2146560"/>
                <a:ext cx="121680" cy="18036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308320D2-1DCB-472D-AA39-518DCF793C3A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025667" y="2142240"/>
                  <a:ext cx="1303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3EFF85EA-9A68-46C6-BE45-5B4ACD586EFA}"/>
                    </a:ext>
                  </a:extLst>
                </p14:cNvPr>
                <p14:cNvContentPartPr/>
                <p14:nvPr/>
              </p14:nvContentPartPr>
              <p14:xfrm>
                <a:off x="9165347" y="2039640"/>
                <a:ext cx="140040" cy="4647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3EFF85EA-9A68-46C6-BE45-5B4ACD586EFA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9161027" y="2035320"/>
                  <a:ext cx="148680" cy="47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4EB5A8DA-6DB3-452A-8A2C-8F21E2649D82}"/>
                    </a:ext>
                  </a:extLst>
                </p14:cNvPr>
                <p14:cNvContentPartPr/>
                <p14:nvPr/>
              </p14:nvContentPartPr>
              <p14:xfrm>
                <a:off x="9249227" y="1754160"/>
                <a:ext cx="667080" cy="4705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4EB5A8DA-6DB3-452A-8A2C-8F21E2649D82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9244907" y="1749840"/>
                  <a:ext cx="675720" cy="47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DA759FF2-BB9E-4C08-81E6-1ED2D44574D8}"/>
                    </a:ext>
                  </a:extLst>
                </p14:cNvPr>
                <p14:cNvContentPartPr/>
                <p14:nvPr/>
              </p14:nvContentPartPr>
              <p14:xfrm>
                <a:off x="9407267" y="1800240"/>
                <a:ext cx="89280" cy="4788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DA759FF2-BB9E-4C08-81E6-1ED2D44574D8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9402947" y="1795920"/>
                  <a:ext cx="9792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E34ECC58-F69D-419F-88AC-E650B3C2864B}"/>
                    </a:ext>
                  </a:extLst>
                </p14:cNvPr>
                <p14:cNvContentPartPr/>
                <p14:nvPr/>
              </p14:nvContentPartPr>
              <p14:xfrm>
                <a:off x="10174427" y="1395240"/>
                <a:ext cx="280080" cy="42372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E34ECC58-F69D-419F-88AC-E650B3C2864B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0170107" y="1390920"/>
                  <a:ext cx="288720" cy="43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4F462DF3-A416-46E8-9F5F-C2D4F097B554}"/>
                    </a:ext>
                  </a:extLst>
                </p14:cNvPr>
                <p14:cNvContentPartPr/>
                <p14:nvPr/>
              </p14:nvContentPartPr>
              <p14:xfrm>
                <a:off x="10312667" y="1317480"/>
                <a:ext cx="114840" cy="475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4F462DF3-A416-46E8-9F5F-C2D4F097B554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10308347" y="1313160"/>
                  <a:ext cx="12348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7819F20E-3E30-4D93-B799-F056CFE70350}"/>
                    </a:ext>
                  </a:extLst>
                </p14:cNvPr>
                <p14:cNvContentPartPr/>
                <p14:nvPr/>
              </p14:nvContentPartPr>
              <p14:xfrm>
                <a:off x="8186147" y="2978880"/>
                <a:ext cx="126000" cy="2289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7819F20E-3E30-4D93-B799-F056CFE70350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8181827" y="2974560"/>
                  <a:ext cx="13464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4679EEF-38BF-4170-95C8-DFEF89D84E33}"/>
                    </a:ext>
                  </a:extLst>
                </p14:cNvPr>
                <p14:cNvContentPartPr/>
                <p14:nvPr/>
              </p14:nvContentPartPr>
              <p14:xfrm>
                <a:off x="8369387" y="2676840"/>
                <a:ext cx="358920" cy="51948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4679EEF-38BF-4170-95C8-DFEF89D84E33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8365067" y="2672520"/>
                  <a:ext cx="367560" cy="52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08F68312-CE36-4062-B091-8A59078E07E1}"/>
                    </a:ext>
                  </a:extLst>
                </p14:cNvPr>
                <p14:cNvContentPartPr/>
                <p14:nvPr/>
              </p14:nvContentPartPr>
              <p14:xfrm>
                <a:off x="8188307" y="2820120"/>
                <a:ext cx="97200" cy="8208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08F68312-CE36-4062-B091-8A59078E07E1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8183987" y="2815800"/>
                  <a:ext cx="1058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23271B4A-13F3-4147-8047-F08031DD4848}"/>
                    </a:ext>
                  </a:extLst>
                </p14:cNvPr>
                <p14:cNvContentPartPr/>
                <p14:nvPr/>
              </p14:nvContentPartPr>
              <p14:xfrm>
                <a:off x="8756747" y="2627160"/>
                <a:ext cx="263520" cy="30348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23271B4A-13F3-4147-8047-F08031DD4848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8752427" y="2622840"/>
                  <a:ext cx="272160" cy="31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6D60C0F-C6E9-456A-BE51-FEB73CFDFCDA}"/>
                    </a:ext>
                  </a:extLst>
                </p14:cNvPr>
                <p14:cNvContentPartPr/>
                <p14:nvPr/>
              </p14:nvContentPartPr>
              <p14:xfrm>
                <a:off x="8983187" y="2599080"/>
                <a:ext cx="37080" cy="6516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6D60C0F-C6E9-456A-BE51-FEB73CFDFCDA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8978867" y="2594760"/>
                  <a:ext cx="4572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3A98703B-6DC0-4D95-9557-6B2FC79ECC82}"/>
                    </a:ext>
                  </a:extLst>
                </p14:cNvPr>
                <p14:cNvContentPartPr/>
                <p14:nvPr/>
              </p14:nvContentPartPr>
              <p14:xfrm>
                <a:off x="9092627" y="2478120"/>
                <a:ext cx="156960" cy="28008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3A98703B-6DC0-4D95-9557-6B2FC79ECC82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9088307" y="2473800"/>
                  <a:ext cx="165600" cy="28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963ECB5B-4A9E-47D8-BEF4-F375EBAC4E82}"/>
                    </a:ext>
                  </a:extLst>
                </p14:cNvPr>
                <p14:cNvContentPartPr/>
                <p14:nvPr/>
              </p14:nvContentPartPr>
              <p14:xfrm>
                <a:off x="9271547" y="2540040"/>
                <a:ext cx="96840" cy="12636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963ECB5B-4A9E-47D8-BEF4-F375EBAC4E82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267227" y="2535720"/>
                  <a:ext cx="10548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92B5B1DA-BD29-4154-B2FD-ACF54660CEE9}"/>
                    </a:ext>
                  </a:extLst>
                </p14:cNvPr>
                <p14:cNvContentPartPr/>
                <p14:nvPr/>
              </p14:nvContentPartPr>
              <p14:xfrm>
                <a:off x="9638027" y="2171400"/>
                <a:ext cx="145800" cy="30024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92B5B1DA-BD29-4154-B2FD-ACF54660CEE9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9633707" y="2167080"/>
                  <a:ext cx="154440" cy="30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6866CF3A-FCDC-46C1-B945-3094FCF89754}"/>
                    </a:ext>
                  </a:extLst>
                </p14:cNvPr>
                <p14:cNvContentPartPr/>
                <p14:nvPr/>
              </p14:nvContentPartPr>
              <p14:xfrm>
                <a:off x="9808667" y="2196600"/>
                <a:ext cx="185040" cy="1879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6866CF3A-FCDC-46C1-B945-3094FCF89754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9804347" y="2192280"/>
                  <a:ext cx="19368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506A7ECA-14A8-4956-B177-5A1828E2F3B4}"/>
                    </a:ext>
                  </a:extLst>
                </p14:cNvPr>
                <p14:cNvContentPartPr/>
                <p14:nvPr/>
              </p14:nvContentPartPr>
              <p14:xfrm>
                <a:off x="9991907" y="2119920"/>
                <a:ext cx="123840" cy="20088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506A7ECA-14A8-4956-B177-5A1828E2F3B4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9987587" y="2115600"/>
                  <a:ext cx="13248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D99DD9D2-5A8E-4974-85B2-5E56BD0CBCEA}"/>
                    </a:ext>
                  </a:extLst>
                </p14:cNvPr>
                <p14:cNvContentPartPr/>
                <p14:nvPr/>
              </p14:nvContentPartPr>
              <p14:xfrm>
                <a:off x="10137707" y="2000040"/>
                <a:ext cx="73080" cy="22536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D99DD9D2-5A8E-4974-85B2-5E56BD0CBCEA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0133387" y="1995720"/>
                  <a:ext cx="8172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35670851-7CF6-4EC5-A01C-83F7559B727E}"/>
                    </a:ext>
                  </a:extLst>
                </p14:cNvPr>
                <p14:cNvContentPartPr/>
                <p14:nvPr/>
              </p14:nvContentPartPr>
              <p14:xfrm>
                <a:off x="10244267" y="1880160"/>
                <a:ext cx="153000" cy="28476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35670851-7CF6-4EC5-A01C-83F7559B727E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10239947" y="1875840"/>
                  <a:ext cx="161640" cy="29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D6A88018-D1A4-4DA4-8E09-28755F0193FB}"/>
                    </a:ext>
                  </a:extLst>
                </p14:cNvPr>
                <p14:cNvContentPartPr/>
                <p14:nvPr/>
              </p14:nvContentPartPr>
              <p14:xfrm>
                <a:off x="10420667" y="1602240"/>
                <a:ext cx="858600" cy="45864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D6A88018-D1A4-4DA4-8E09-28755F0193FB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10416347" y="1597920"/>
                  <a:ext cx="867240" cy="46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78D669AC-34C0-46BB-8B6E-AEB03AC83033}"/>
                    </a:ext>
                  </a:extLst>
                </p14:cNvPr>
                <p14:cNvContentPartPr/>
                <p14:nvPr/>
              </p14:nvContentPartPr>
              <p14:xfrm>
                <a:off x="6894467" y="3605640"/>
                <a:ext cx="27360" cy="29556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78D669AC-34C0-46BB-8B6E-AEB03AC83033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6890147" y="3601320"/>
                  <a:ext cx="36000" cy="30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7DDE22AF-EF6D-4346-B76D-F5F28FB447B4}"/>
                    </a:ext>
                  </a:extLst>
                </p14:cNvPr>
                <p14:cNvContentPartPr/>
                <p14:nvPr/>
              </p14:nvContentPartPr>
              <p14:xfrm>
                <a:off x="6693227" y="3562080"/>
                <a:ext cx="319680" cy="17100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7DDE22AF-EF6D-4346-B76D-F5F28FB447B4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6688907" y="3557760"/>
                  <a:ext cx="3283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C52CE268-5FBC-489A-99E7-D7344D2DACA5}"/>
                    </a:ext>
                  </a:extLst>
                </p14:cNvPr>
                <p14:cNvContentPartPr/>
                <p14:nvPr/>
              </p14:nvContentPartPr>
              <p14:xfrm>
                <a:off x="6421427" y="3765840"/>
                <a:ext cx="254880" cy="7092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C52CE268-5FBC-489A-99E7-D7344D2DACA5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6417107" y="3761520"/>
                  <a:ext cx="26352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EE742FE5-249A-44D6-9215-B98CA73820DA}"/>
                    </a:ext>
                  </a:extLst>
                </p14:cNvPr>
                <p14:cNvContentPartPr/>
                <p14:nvPr/>
              </p14:nvContentPartPr>
              <p14:xfrm>
                <a:off x="7082027" y="3695280"/>
                <a:ext cx="132840" cy="18000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EE742FE5-249A-44D6-9215-B98CA73820DA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7077707" y="3690960"/>
                  <a:ext cx="14148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08D4C711-000C-4E12-B06D-39E5B90B0752}"/>
                    </a:ext>
                  </a:extLst>
                </p14:cNvPr>
                <p14:cNvContentPartPr/>
                <p14:nvPr/>
              </p14:nvContentPartPr>
              <p14:xfrm>
                <a:off x="7237187" y="3659640"/>
                <a:ext cx="145440" cy="16740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08D4C711-000C-4E12-B06D-39E5B90B0752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7232867" y="3655320"/>
                  <a:ext cx="15408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3506EBDF-591C-4903-B892-BC57F1320208}"/>
                    </a:ext>
                  </a:extLst>
                </p14:cNvPr>
                <p14:cNvContentPartPr/>
                <p14:nvPr/>
              </p14:nvContentPartPr>
              <p14:xfrm>
                <a:off x="7399547" y="3502320"/>
                <a:ext cx="448920" cy="25020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3506EBDF-591C-4903-B892-BC57F1320208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395227" y="3498000"/>
                  <a:ext cx="45756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7CBFC090-A8FF-4BD7-87A6-05B4B2F67F1B}"/>
                    </a:ext>
                  </a:extLst>
                </p14:cNvPr>
                <p14:cNvContentPartPr/>
                <p14:nvPr/>
              </p14:nvContentPartPr>
              <p14:xfrm>
                <a:off x="7695107" y="3530040"/>
                <a:ext cx="83160" cy="1512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7CBFC090-A8FF-4BD7-87A6-05B4B2F67F1B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690787" y="3525720"/>
                  <a:ext cx="9180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D6CB14E2-F8A8-4241-AA51-3BA344119DF6}"/>
                    </a:ext>
                  </a:extLst>
                </p14:cNvPr>
                <p14:cNvContentPartPr/>
                <p14:nvPr/>
              </p14:nvContentPartPr>
              <p14:xfrm>
                <a:off x="7841627" y="3587640"/>
                <a:ext cx="172440" cy="4327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D6CB14E2-F8A8-4241-AA51-3BA344119DF6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837307" y="3583320"/>
                  <a:ext cx="181080" cy="44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07D038BC-4262-4887-96EE-A2042A72FD3A}"/>
                    </a:ext>
                  </a:extLst>
                </p14:cNvPr>
                <p14:cNvContentPartPr/>
                <p14:nvPr/>
              </p14:nvContentPartPr>
              <p14:xfrm>
                <a:off x="8130707" y="3536880"/>
                <a:ext cx="225720" cy="7308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07D038BC-4262-4887-96EE-A2042A72FD3A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8126387" y="3532560"/>
                  <a:ext cx="23436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B3D4D60E-9CB9-464E-AD2C-D34D2A6472CE}"/>
                    </a:ext>
                  </a:extLst>
                </p14:cNvPr>
                <p14:cNvContentPartPr/>
                <p14:nvPr/>
              </p14:nvContentPartPr>
              <p14:xfrm>
                <a:off x="8524907" y="3295680"/>
                <a:ext cx="254880" cy="28260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B3D4D60E-9CB9-464E-AD2C-D34D2A6472CE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520587" y="3291360"/>
                  <a:ext cx="26352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AFE26D1D-2EB5-4529-B8DC-692683062D59}"/>
                    </a:ext>
                  </a:extLst>
                </p14:cNvPr>
                <p14:cNvContentPartPr/>
                <p14:nvPr/>
              </p14:nvContentPartPr>
              <p14:xfrm>
                <a:off x="8827667" y="3234120"/>
                <a:ext cx="41400" cy="25056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AFE26D1D-2EB5-4529-B8DC-692683062D59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823347" y="3229800"/>
                  <a:ext cx="5004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A1106137-11EB-45F4-BBB0-6EF7220C7BDB}"/>
                    </a:ext>
                  </a:extLst>
                </p14:cNvPr>
                <p14:cNvContentPartPr/>
                <p14:nvPr/>
              </p14:nvContentPartPr>
              <p14:xfrm>
                <a:off x="8862947" y="3262920"/>
                <a:ext cx="290880" cy="16452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A1106137-11EB-45F4-BBB0-6EF7220C7BDB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8858627" y="3258600"/>
                  <a:ext cx="29952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F60687FD-7006-4E4D-A62D-FF7982122881}"/>
                    </a:ext>
                  </a:extLst>
                </p14:cNvPr>
                <p14:cNvContentPartPr/>
                <p14:nvPr/>
              </p14:nvContentPartPr>
              <p14:xfrm>
                <a:off x="9067067" y="3155280"/>
                <a:ext cx="26280" cy="2088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F60687FD-7006-4E4D-A62D-FF7982122881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9062747" y="3150960"/>
                  <a:ext cx="3492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53733082-FF1A-45DF-B8B8-3DBCB142FF4D}"/>
                    </a:ext>
                  </a:extLst>
                </p14:cNvPr>
                <p14:cNvContentPartPr/>
                <p14:nvPr/>
              </p14:nvContentPartPr>
              <p14:xfrm>
                <a:off x="9206027" y="3036840"/>
                <a:ext cx="200520" cy="32508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53733082-FF1A-45DF-B8B8-3DBCB142FF4D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9201707" y="3032520"/>
                  <a:ext cx="209160" cy="33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521DB755-32CD-495A-B652-8438DA993651}"/>
                    </a:ext>
                  </a:extLst>
                </p14:cNvPr>
                <p14:cNvContentPartPr/>
                <p14:nvPr/>
              </p14:nvContentPartPr>
              <p14:xfrm>
                <a:off x="9463067" y="2837040"/>
                <a:ext cx="546120" cy="65484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521DB755-32CD-495A-B652-8438DA993651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9458747" y="2832720"/>
                  <a:ext cx="554760" cy="66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56B8A0A9-71C8-41CC-A8A3-B6B009217273}"/>
                    </a:ext>
                  </a:extLst>
                </p14:cNvPr>
                <p14:cNvContentPartPr/>
                <p14:nvPr/>
              </p14:nvContentPartPr>
              <p14:xfrm>
                <a:off x="9898667" y="2751000"/>
                <a:ext cx="25920" cy="5184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56B8A0A9-71C8-41CC-A8A3-B6B009217273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894347" y="2746680"/>
                  <a:ext cx="3456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AD9574D0-76B7-489E-90DB-7081C410161F}"/>
                    </a:ext>
                  </a:extLst>
                </p14:cNvPr>
                <p14:cNvContentPartPr/>
                <p14:nvPr/>
              </p14:nvContentPartPr>
              <p14:xfrm>
                <a:off x="10004867" y="2683320"/>
                <a:ext cx="175680" cy="29412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AD9574D0-76B7-489E-90DB-7081C410161F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10000547" y="2679000"/>
                  <a:ext cx="18432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F8AB727D-85B4-4F00-879D-14AA3162D514}"/>
                    </a:ext>
                  </a:extLst>
                </p14:cNvPr>
                <p14:cNvContentPartPr/>
                <p14:nvPr/>
              </p14:nvContentPartPr>
              <p14:xfrm>
                <a:off x="10192427" y="2644800"/>
                <a:ext cx="33120" cy="22212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F8AB727D-85B4-4F00-879D-14AA3162D514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10188107" y="2640480"/>
                  <a:ext cx="4176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E5A2FA37-70B9-4A4A-88EB-23728F57B062}"/>
                    </a:ext>
                  </a:extLst>
                </p14:cNvPr>
                <p14:cNvContentPartPr/>
                <p14:nvPr/>
              </p14:nvContentPartPr>
              <p14:xfrm>
                <a:off x="10235267" y="2708520"/>
                <a:ext cx="148320" cy="17928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E5A2FA37-70B9-4A4A-88EB-23728F57B062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10230947" y="2704200"/>
                  <a:ext cx="15696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EF38AF2F-2AB3-4083-BCD5-A6F46FA15105}"/>
                    </a:ext>
                  </a:extLst>
                </p14:cNvPr>
                <p14:cNvContentPartPr/>
                <p14:nvPr/>
              </p14:nvContentPartPr>
              <p14:xfrm>
                <a:off x="6575867" y="4415640"/>
                <a:ext cx="417960" cy="17388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EF38AF2F-2AB3-4083-BCD5-A6F46FA15105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6571547" y="4411320"/>
                  <a:ext cx="4266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DBC37B02-BEDA-447B-AA54-EB773FE2DFD4}"/>
                    </a:ext>
                  </a:extLst>
                </p14:cNvPr>
                <p14:cNvContentPartPr/>
                <p14:nvPr/>
              </p14:nvContentPartPr>
              <p14:xfrm>
                <a:off x="7285787" y="4245000"/>
                <a:ext cx="71640" cy="27288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DBC37B02-BEDA-447B-AA54-EB773FE2DFD4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7281467" y="4240680"/>
                  <a:ext cx="80280" cy="28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46ECF19E-541F-45FE-B62F-5B7F555299E3}"/>
                    </a:ext>
                  </a:extLst>
                </p14:cNvPr>
                <p14:cNvContentPartPr/>
                <p14:nvPr/>
              </p14:nvContentPartPr>
              <p14:xfrm>
                <a:off x="7092107" y="4132680"/>
                <a:ext cx="333720" cy="14544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46ECF19E-541F-45FE-B62F-5B7F555299E3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7087787" y="4128360"/>
                  <a:ext cx="3423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B6652479-6824-4905-B907-48EB8B5907AB}"/>
                    </a:ext>
                  </a:extLst>
                </p14:cNvPr>
                <p14:cNvContentPartPr/>
                <p14:nvPr/>
              </p14:nvContentPartPr>
              <p14:xfrm>
                <a:off x="7458587" y="4200720"/>
                <a:ext cx="414720" cy="21600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B6652479-6824-4905-B907-48EB8B5907AB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7454267" y="4196400"/>
                  <a:ext cx="42336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442FC340-66B2-4ED1-8A4A-0FF3A7419AD5}"/>
                    </a:ext>
                  </a:extLst>
                </p14:cNvPr>
                <p14:cNvContentPartPr/>
                <p14:nvPr/>
              </p14:nvContentPartPr>
              <p14:xfrm>
                <a:off x="7897787" y="4121520"/>
                <a:ext cx="162000" cy="14004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442FC340-66B2-4ED1-8A4A-0FF3A7419AD5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7893467" y="4117200"/>
                  <a:ext cx="17064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14E71672-B679-4025-9253-0E17EE0A088F}"/>
                    </a:ext>
                  </a:extLst>
                </p14:cNvPr>
                <p14:cNvContentPartPr/>
                <p14:nvPr/>
              </p14:nvContentPartPr>
              <p14:xfrm>
                <a:off x="8167427" y="3881040"/>
                <a:ext cx="379800" cy="55404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14E71672-B679-4025-9253-0E17EE0A088F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8163107" y="3876720"/>
                  <a:ext cx="388440" cy="56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11AEB0F5-4069-4666-A6E8-0620863324F5}"/>
                    </a:ext>
                  </a:extLst>
                </p14:cNvPr>
                <p14:cNvContentPartPr/>
                <p14:nvPr/>
              </p14:nvContentPartPr>
              <p14:xfrm>
                <a:off x="8514107" y="3805440"/>
                <a:ext cx="42480" cy="3312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11AEB0F5-4069-4666-A6E8-0620863324F5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8509787" y="3801120"/>
                  <a:ext cx="5112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AC0A05CA-9C70-48D6-9CF3-D8A97D6895E3}"/>
                    </a:ext>
                  </a:extLst>
                </p14:cNvPr>
                <p14:cNvContentPartPr/>
                <p14:nvPr/>
              </p14:nvContentPartPr>
              <p14:xfrm>
                <a:off x="8618867" y="3680880"/>
                <a:ext cx="146880" cy="33300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AC0A05CA-9C70-48D6-9CF3-D8A97D6895E3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8614547" y="3676560"/>
                  <a:ext cx="155520" cy="34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C8C0248B-DE82-4437-AE6C-6224A275D00B}"/>
                    </a:ext>
                  </a:extLst>
                </p14:cNvPr>
                <p14:cNvContentPartPr/>
                <p14:nvPr/>
              </p14:nvContentPartPr>
              <p14:xfrm>
                <a:off x="8851067" y="3605640"/>
                <a:ext cx="508320" cy="55152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C8C0248B-DE82-4437-AE6C-6224A275D00B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8846747" y="3601320"/>
                  <a:ext cx="516960" cy="56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F0233DA7-52E3-4B02-8108-34DB7BA35487}"/>
                    </a:ext>
                  </a:extLst>
                </p14:cNvPr>
                <p14:cNvContentPartPr/>
                <p14:nvPr/>
              </p14:nvContentPartPr>
              <p14:xfrm>
                <a:off x="9321587" y="3506280"/>
                <a:ext cx="33120" cy="5472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F0233DA7-52E3-4B02-8108-34DB7BA35487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9317267" y="3501960"/>
                  <a:ext cx="4176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0709D0B0-61A0-423E-801D-15F03A8AB034}"/>
                    </a:ext>
                  </a:extLst>
                </p14:cNvPr>
                <p14:cNvContentPartPr/>
                <p14:nvPr/>
              </p14:nvContentPartPr>
              <p14:xfrm>
                <a:off x="9433907" y="3289560"/>
                <a:ext cx="480600" cy="39132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0709D0B0-61A0-423E-801D-15F03A8AB034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9429587" y="3285240"/>
                  <a:ext cx="489240" cy="39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8A9725E4-664E-4224-B97F-4CF2571593E5}"/>
                    </a:ext>
                  </a:extLst>
                </p14:cNvPr>
                <p14:cNvContentPartPr/>
                <p14:nvPr/>
              </p14:nvContentPartPr>
              <p14:xfrm>
                <a:off x="6818147" y="3487200"/>
                <a:ext cx="2328840" cy="144540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8A9725E4-664E-4224-B97F-4CF2571593E5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6813827" y="3482880"/>
                  <a:ext cx="2337480" cy="145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18F4083D-39EB-404A-B107-BBCFBC61FC80}"/>
                    </a:ext>
                  </a:extLst>
                </p14:cNvPr>
                <p14:cNvContentPartPr/>
                <p14:nvPr/>
              </p14:nvContentPartPr>
              <p14:xfrm>
                <a:off x="6589187" y="3481440"/>
                <a:ext cx="2923200" cy="151200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18F4083D-39EB-404A-B107-BBCFBC61FC80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6584867" y="3477120"/>
                  <a:ext cx="2931840" cy="1520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977653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 Unternehmen</a:t>
            </a: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DCF737CB-0BA4-415C-BA1D-91FAA8B2DFFC}"/>
              </a:ext>
            </a:extLst>
          </p:cNvPr>
          <p:cNvGraphicFramePr>
            <a:graphicFrameLocks noGrp="1"/>
          </p:cNvGraphicFramePr>
          <p:nvPr/>
        </p:nvGraphicFramePr>
        <p:xfrm>
          <a:off x="106102" y="552450"/>
          <a:ext cx="8339036" cy="63008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01562">
                  <a:extLst>
                    <a:ext uri="{9D8B030D-6E8A-4147-A177-3AD203B41FA5}">
                      <a16:colId xmlns:a16="http://schemas.microsoft.com/office/drawing/2014/main" val="1936885865"/>
                    </a:ext>
                  </a:extLst>
                </a:gridCol>
                <a:gridCol w="4337474">
                  <a:extLst>
                    <a:ext uri="{9D8B030D-6E8A-4147-A177-3AD203B41FA5}">
                      <a16:colId xmlns:a16="http://schemas.microsoft.com/office/drawing/2014/main" val="645321649"/>
                    </a:ext>
                  </a:extLst>
                </a:gridCol>
              </a:tblGrid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Unternehmen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Eigentümerstruktur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9551192"/>
                  </a:ext>
                </a:extLst>
              </a:tr>
              <a:tr h="838651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Europäische Zentralbank (EZB)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Anteile gemäß des Kapitalschlüssels der Mitglieder Eurozone (marginale Anteile der übrigen EU-Mitglieder)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1410314"/>
                  </a:ext>
                </a:extLst>
              </a:tr>
              <a:tr h="8089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Europäische Investitionsbank (EIB)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Anteile gemäß der wirtschaftlichen Leistungsfähigkeit (</a:t>
                      </a:r>
                      <a:r>
                        <a:rPr lang="de-DE" sz="1700" dirty="0">
                          <a:latin typeface="Times New Roman" panose="020206030504050203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∽ BIP) </a:t>
                      </a:r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der EU-Mitglieder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8848377"/>
                  </a:ext>
                </a:extLst>
              </a:tr>
              <a:tr h="588527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Bundesbank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Mittelbares Organ der öffentlichen Verwaltung (Bundesbankgesetz)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13012507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Kreditanstalt für Wiederaufbau (KfW)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 Bund 80% Länder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6343486"/>
                  </a:ext>
                </a:extLst>
              </a:tr>
              <a:tr h="588527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Landesbanken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Sparkassenverbände, Länder, Städte, Gemeinden, Landesbanken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4911534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Sparkassen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Meist in kommunaler Trägerschaft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4387404"/>
                  </a:ext>
                </a:extLst>
              </a:tr>
              <a:tr h="588527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Kommunale Versorgungsunternehmen (z.B. Energie, Wasser)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Städte und Gemeinden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2156300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Deutsche Bahn AG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 Bundesbesitz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4640320"/>
                  </a:ext>
                </a:extLst>
              </a:tr>
              <a:tr h="445344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Deutsche Post AG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20,55% KfW 70,4% Streubesitz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2759551"/>
                  </a:ext>
                </a:extLst>
              </a:tr>
              <a:tr h="567681"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Deutsche Telekom AG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17,4% KfW 14,5% Bund 68,1% Streubesitz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2533023"/>
                  </a:ext>
                </a:extLst>
              </a:tr>
            </a:tbl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6A37D4F5-A27F-4DE3-8AE3-1A4E86BCC0DB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015BA172-AF14-4E70-953E-3C202ACCE082}"/>
                  </a:ext>
                </a:extLst>
              </p14:cNvPr>
              <p14:cNvContentPartPr/>
              <p14:nvPr/>
            </p14:nvContentPartPr>
            <p14:xfrm>
              <a:off x="362267" y="987360"/>
              <a:ext cx="3758760" cy="8269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015BA172-AF14-4E70-953E-3C202ACCE08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7947" y="983040"/>
                <a:ext cx="3767400" cy="835560"/>
              </a:xfrm>
              <a:prstGeom prst="rect">
                <a:avLst/>
              </a:prstGeom>
            </p:spPr>
          </p:pic>
        </mc:Fallback>
      </mc:AlternateContent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D0F2AB2E-721A-4BC2-BB85-9C59FDF7DBB3}"/>
              </a:ext>
            </a:extLst>
          </p:cNvPr>
          <p:cNvGrpSpPr/>
          <p:nvPr/>
        </p:nvGrpSpPr>
        <p:grpSpPr>
          <a:xfrm>
            <a:off x="4904027" y="1286880"/>
            <a:ext cx="3325320" cy="579600"/>
            <a:chOff x="4904027" y="1286880"/>
            <a:chExt cx="3325320" cy="579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19510070-8D82-4823-8CBF-9C1DE957B4EC}"/>
                    </a:ext>
                  </a:extLst>
                </p14:cNvPr>
                <p14:cNvContentPartPr/>
                <p14:nvPr/>
              </p14:nvContentPartPr>
              <p14:xfrm>
                <a:off x="6140627" y="1286880"/>
                <a:ext cx="2088720" cy="32868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19510070-8D82-4823-8CBF-9C1DE957B4EC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136307" y="1282560"/>
                  <a:ext cx="209736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DCA4541-6FEF-4AFB-A41D-5D2CCEABF1BA}"/>
                    </a:ext>
                  </a:extLst>
                </p14:cNvPr>
                <p14:cNvContentPartPr/>
                <p14:nvPr/>
              </p14:nvContentPartPr>
              <p14:xfrm>
                <a:off x="4904027" y="1516560"/>
                <a:ext cx="2691360" cy="34992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DCA4541-6FEF-4AFB-A41D-5D2CCEABF1BA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899707" y="1512240"/>
                  <a:ext cx="2700000" cy="358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09B2E693-EEF4-4B18-9795-5E0A31A61F4B}"/>
                  </a:ext>
                </a:extLst>
              </p14:cNvPr>
              <p14:cNvContentPartPr/>
              <p14:nvPr/>
            </p14:nvContentPartPr>
            <p14:xfrm>
              <a:off x="269387" y="2029560"/>
              <a:ext cx="3598200" cy="65196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09B2E693-EEF4-4B18-9795-5E0A31A61F4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65067" y="2025240"/>
                <a:ext cx="3606840" cy="66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B2E8D0BB-459E-4259-B70A-438DC385D1D1}"/>
                  </a:ext>
                </a:extLst>
              </p14:cNvPr>
              <p14:cNvContentPartPr/>
              <p14:nvPr/>
            </p14:nvContentPartPr>
            <p14:xfrm>
              <a:off x="960947" y="2682600"/>
              <a:ext cx="2370240" cy="58500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B2E8D0BB-459E-4259-B70A-438DC385D1D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56627" y="2678280"/>
                <a:ext cx="2378880" cy="59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26D0DE9B-FA01-4226-84CC-781BD096778C}"/>
                  </a:ext>
                </a:extLst>
              </p14:cNvPr>
              <p14:cNvContentPartPr/>
              <p14:nvPr/>
            </p14:nvContentPartPr>
            <p14:xfrm>
              <a:off x="123947" y="3285240"/>
              <a:ext cx="3689280" cy="58608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26D0DE9B-FA01-4226-84CC-781BD096778C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19627" y="3280920"/>
                <a:ext cx="3697920" cy="59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608B10F0-8ACF-42D0-B625-8EB1DA6333E4}"/>
                  </a:ext>
                </a:extLst>
              </p14:cNvPr>
              <p14:cNvContentPartPr/>
              <p14:nvPr/>
            </p14:nvContentPartPr>
            <p14:xfrm>
              <a:off x="995147" y="3751800"/>
              <a:ext cx="2323800" cy="60840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608B10F0-8ACF-42D0-B625-8EB1DA6333E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90827" y="3747480"/>
                <a:ext cx="2332440" cy="617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14AAFEC-14A4-4CDC-9D6A-B0E4ED612653}"/>
              </a:ext>
            </a:extLst>
          </p:cNvPr>
          <p:cNvGrpSpPr/>
          <p:nvPr/>
        </p:nvGrpSpPr>
        <p:grpSpPr>
          <a:xfrm>
            <a:off x="-150373" y="4278840"/>
            <a:ext cx="8371800" cy="1270800"/>
            <a:chOff x="-150373" y="4278840"/>
            <a:chExt cx="8371800" cy="1270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B898B67F-FA56-4D55-94A0-FF4912AF47AA}"/>
                    </a:ext>
                  </a:extLst>
                </p14:cNvPr>
                <p14:cNvContentPartPr/>
                <p14:nvPr/>
              </p14:nvContentPartPr>
              <p14:xfrm>
                <a:off x="1264067" y="4278840"/>
                <a:ext cx="1703520" cy="54720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B898B67F-FA56-4D55-94A0-FF4912AF47AA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259747" y="4274520"/>
                  <a:ext cx="1712160" cy="55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9513211F-9DDB-4E6B-9D02-8EAC9C2C6341}"/>
                    </a:ext>
                  </a:extLst>
                </p14:cNvPr>
                <p14:cNvContentPartPr/>
                <p14:nvPr/>
              </p14:nvContentPartPr>
              <p14:xfrm>
                <a:off x="4361507" y="4409160"/>
                <a:ext cx="3859920" cy="43812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9513211F-9DDB-4E6B-9D02-8EAC9C2C634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357187" y="4404840"/>
                  <a:ext cx="3868560" cy="44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D5F2155E-3284-49B2-97CF-EB960E0E4A91}"/>
                    </a:ext>
                  </a:extLst>
                </p14:cNvPr>
                <p14:cNvContentPartPr/>
                <p14:nvPr/>
              </p14:nvContentPartPr>
              <p14:xfrm>
                <a:off x="-150373" y="4742520"/>
                <a:ext cx="4088880" cy="80712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D5F2155E-3284-49B2-97CF-EB960E0E4A91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-154693" y="4738200"/>
                  <a:ext cx="4097520" cy="815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2F069FD9-ECC4-40AB-AA1D-FBCC0AD87B1F}"/>
                  </a:ext>
                </a:extLst>
              </p14:cNvPr>
              <p14:cNvContentPartPr/>
              <p14:nvPr/>
            </p14:nvContentPartPr>
            <p14:xfrm>
              <a:off x="805067" y="6226800"/>
              <a:ext cx="2590920" cy="53460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2F069FD9-ECC4-40AB-AA1D-FBCC0AD87B1F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00747" y="6222480"/>
                <a:ext cx="2599560" cy="543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6CA37F06-8470-48BC-9CF4-86C007D77D59}"/>
              </a:ext>
            </a:extLst>
          </p:cNvPr>
          <p:cNvGrpSpPr/>
          <p:nvPr/>
        </p:nvGrpSpPr>
        <p:grpSpPr>
          <a:xfrm>
            <a:off x="972107" y="5327520"/>
            <a:ext cx="5038920" cy="1541880"/>
            <a:chOff x="972107" y="5327520"/>
            <a:chExt cx="5038920" cy="1541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D346137E-5BD2-4475-9D62-684F0C327DB7}"/>
                    </a:ext>
                  </a:extLst>
                </p14:cNvPr>
                <p14:cNvContentPartPr/>
                <p14:nvPr/>
              </p14:nvContentPartPr>
              <p14:xfrm>
                <a:off x="984707" y="5327520"/>
                <a:ext cx="2085120" cy="53604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D346137E-5BD2-4475-9D62-684F0C327DB7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980387" y="5323200"/>
                  <a:ext cx="2093760" cy="54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4EC60094-336C-490A-8436-DBE5128E9F3C}"/>
                    </a:ext>
                  </a:extLst>
                </p14:cNvPr>
                <p14:cNvContentPartPr/>
                <p14:nvPr/>
              </p14:nvContentPartPr>
              <p14:xfrm>
                <a:off x="972107" y="5854920"/>
                <a:ext cx="1991880" cy="58212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4EC60094-336C-490A-8436-DBE5128E9F3C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967787" y="5850600"/>
                  <a:ext cx="2000520" cy="59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7CF6CB75-B42F-47AC-BE34-7CBC282CE322}"/>
                    </a:ext>
                  </a:extLst>
                </p14:cNvPr>
                <p14:cNvContentPartPr/>
                <p14:nvPr/>
              </p14:nvContentPartPr>
              <p14:xfrm>
                <a:off x="4633307" y="5837280"/>
                <a:ext cx="1106640" cy="47340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7CF6CB75-B42F-47AC-BE34-7CBC282CE32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628987" y="5832960"/>
                  <a:ext cx="1115280" cy="48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DD447674-018E-441A-85CE-7DB1DA8F39A2}"/>
                    </a:ext>
                  </a:extLst>
                </p14:cNvPr>
                <p14:cNvContentPartPr/>
                <p14:nvPr/>
              </p14:nvContentPartPr>
              <p14:xfrm>
                <a:off x="4194467" y="6318960"/>
                <a:ext cx="1816560" cy="55044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DD447674-018E-441A-85CE-7DB1DA8F39A2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190147" y="6314640"/>
                  <a:ext cx="1825200" cy="559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890385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681502" y="720134"/>
            <a:ext cx="7606882" cy="50401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Bürger als staatliche Akteure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Wähler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Mitglieder der Sozialversicherungen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Interessengruppen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Bürger als Adressaten staatlichen Handelns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Begünstigung oder Belastung durch Gesetze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Nutzung öffentlicher Einrichtungen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Abgaben – und Steuerzahlungen/Erhalt von Transfers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Bürger die staatlich handeln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Politiker</a:t>
            </a:r>
          </a:p>
          <a:p>
            <a:pPr marL="800100" lvl="1" indent="-342900">
              <a:buFont typeface="Symbol" panose="05050102010706020507" pitchFamily="18" charset="2"/>
              <a:buChar char="-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Öffentlicher Dienst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8FAC6E0-1F4F-4999-A060-491835414227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D9299E22-42E3-4CD8-ADC1-29918231F8FC}"/>
                  </a:ext>
                </a:extLst>
              </p14:cNvPr>
              <p14:cNvContentPartPr/>
              <p14:nvPr/>
            </p14:nvContentPartPr>
            <p14:xfrm>
              <a:off x="1510667" y="1473360"/>
              <a:ext cx="1218960" cy="4968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D9299E22-42E3-4CD8-ADC1-29918231F8F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06347" y="1469040"/>
                <a:ext cx="1227600" cy="5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00E4F8D3-6F6D-4A57-9C7C-7DD8F78F0237}"/>
                  </a:ext>
                </a:extLst>
              </p14:cNvPr>
              <p14:cNvContentPartPr/>
              <p14:nvPr/>
            </p14:nvContentPartPr>
            <p14:xfrm>
              <a:off x="1513187" y="1826520"/>
              <a:ext cx="4466160" cy="15048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00E4F8D3-6F6D-4A57-9C7C-7DD8F78F023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08867" y="1822200"/>
                <a:ext cx="447480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B7D215E3-0EB4-4053-95BC-E7E21C357D04}"/>
                  </a:ext>
                </a:extLst>
              </p14:cNvPr>
              <p14:cNvContentPartPr/>
              <p14:nvPr/>
            </p14:nvContentPartPr>
            <p14:xfrm>
              <a:off x="794627" y="1748760"/>
              <a:ext cx="3487320" cy="68616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B7D215E3-0EB4-4053-95BC-E7E21C357D0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0307" y="1744440"/>
                <a:ext cx="3495960" cy="69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7BB1DBBB-BEA8-4F4B-8172-E46BCF8C9644}"/>
                  </a:ext>
                </a:extLst>
              </p14:cNvPr>
              <p14:cNvContentPartPr/>
              <p14:nvPr/>
            </p14:nvContentPartPr>
            <p14:xfrm>
              <a:off x="1080827" y="2949000"/>
              <a:ext cx="5667120" cy="11124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7BB1DBBB-BEA8-4F4B-8172-E46BCF8C964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76507" y="2944680"/>
                <a:ext cx="5675760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A22D34FE-43AA-44B2-B2BB-271961650687}"/>
                  </a:ext>
                </a:extLst>
              </p14:cNvPr>
              <p14:cNvContentPartPr/>
              <p14:nvPr/>
            </p14:nvContentPartPr>
            <p14:xfrm>
              <a:off x="1677707" y="3259320"/>
              <a:ext cx="5621040" cy="15228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A22D34FE-43AA-44B2-B2BB-27196165068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673387" y="3255000"/>
                <a:ext cx="5629680" cy="16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B7F6B76C-3313-438E-A97F-6E72AEEEC180}"/>
                  </a:ext>
                </a:extLst>
              </p14:cNvPr>
              <p14:cNvContentPartPr/>
              <p14:nvPr/>
            </p14:nvContentPartPr>
            <p14:xfrm>
              <a:off x="1425707" y="3600600"/>
              <a:ext cx="4489920" cy="11268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B7F6B76C-3313-438E-A97F-6E72AEEEC180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21387" y="3596280"/>
                <a:ext cx="4498560" cy="12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DF355583-2347-498E-A093-1A8EA9B720A9}"/>
                  </a:ext>
                </a:extLst>
              </p14:cNvPr>
              <p14:cNvContentPartPr/>
              <p14:nvPr/>
            </p14:nvContentPartPr>
            <p14:xfrm>
              <a:off x="1445147" y="3963840"/>
              <a:ext cx="7234560" cy="16416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DF355583-2347-498E-A093-1A8EA9B720A9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440827" y="3959520"/>
                <a:ext cx="7243200" cy="17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42462A2C-B3C1-48B5-89B7-5F1CB966054F}"/>
                  </a:ext>
                </a:extLst>
              </p14:cNvPr>
              <p14:cNvContentPartPr/>
              <p14:nvPr/>
            </p14:nvContentPartPr>
            <p14:xfrm>
              <a:off x="1250387" y="4811280"/>
              <a:ext cx="3418560" cy="12060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42462A2C-B3C1-48B5-89B7-5F1CB966054F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246067" y="4806960"/>
                <a:ext cx="3427200" cy="12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3853BB10-6BB6-4F58-AAFC-E4E897E4BAF1}"/>
                  </a:ext>
                </a:extLst>
              </p14:cNvPr>
              <p14:cNvContentPartPr/>
              <p14:nvPr/>
            </p14:nvContentPartPr>
            <p14:xfrm>
              <a:off x="1268027" y="4627320"/>
              <a:ext cx="1791000" cy="54504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3853BB10-6BB6-4F58-AAFC-E4E897E4BAF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263707" y="4623000"/>
                <a:ext cx="1799640" cy="55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D20C7D68-3DF2-4E20-BF3B-778148CDF165}"/>
                  </a:ext>
                </a:extLst>
              </p14:cNvPr>
              <p14:cNvContentPartPr/>
              <p14:nvPr/>
            </p14:nvContentPartPr>
            <p14:xfrm>
              <a:off x="938987" y="5124480"/>
              <a:ext cx="3502440" cy="66924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D20C7D68-3DF2-4E20-BF3B-778148CDF165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934667" y="5120160"/>
                <a:ext cx="3511080" cy="677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09480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2DE98AEB-8154-5A84-E162-B2080874E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80000"/>
            <a:ext cx="7728146" cy="3600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D6EAC0D-7BE4-42ED-B719-86D8C2F519BA}"/>
              </a:ext>
            </a:extLst>
          </p:cNvPr>
          <p:cNvSpPr txBox="1"/>
          <p:nvPr/>
        </p:nvSpPr>
        <p:spPr>
          <a:xfrm>
            <a:off x="19049" y="9524"/>
            <a:ext cx="12172951" cy="542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de-D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Einnahmen und Ausgaben des öffentlichen Sektors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A15B691-283D-4341-8E52-EBA1542B1340}"/>
              </a:ext>
            </a:extLst>
          </p:cNvPr>
          <p:cNvSpPr txBox="1"/>
          <p:nvPr/>
        </p:nvSpPr>
        <p:spPr>
          <a:xfrm>
            <a:off x="0" y="6349497"/>
            <a:ext cx="8048910" cy="4271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Quelle:	Destatis, Finanzstatistik, Rechnungsergebnisse der öffentlichen Haushalte, Vierteljährliche Kassenergebnisse des Öffentlichen 	Gesamthaushalts, Schulden des Öffentlichen Gesamthaushalts,</a:t>
            </a:r>
          </a:p>
          <a:p>
            <a:r>
              <a:rPr lang="de-DE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Einnahmen und Ausgaben sind bereinigt und ergeben sich damit als die Summe der Einzelpositionen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F2A47D9E-1CA4-4B0B-A02A-09015E24A144}"/>
              </a:ext>
            </a:extLst>
          </p:cNvPr>
          <p:cNvSpPr/>
          <p:nvPr/>
        </p:nvSpPr>
        <p:spPr>
          <a:xfrm>
            <a:off x="8689605" y="4226929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29B0644-6A2D-491B-7D98-28CF9FEBC7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69" y="516074"/>
            <a:ext cx="5970829" cy="103840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099B172-83F5-DC10-EF0B-B99F74E33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918" y="516074"/>
            <a:ext cx="5647252" cy="263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07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1150</Words>
  <Application>Microsoft Office PowerPoint</Application>
  <PresentationFormat>Breitbild</PresentationFormat>
  <Paragraphs>261</Paragraphs>
  <Slides>23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Symbol</vt:lpstr>
      <vt:lpstr>Times New Roman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Außenwirtschaft</dc:title>
  <dc:creator>BK</dc:creator>
  <cp:lastModifiedBy>Köster, Bernhard Johannes</cp:lastModifiedBy>
  <cp:revision>519</cp:revision>
  <dcterms:created xsi:type="dcterms:W3CDTF">2019-02-11T10:45:01Z</dcterms:created>
  <dcterms:modified xsi:type="dcterms:W3CDTF">2026-03-25T10:47:09Z</dcterms:modified>
</cp:coreProperties>
</file>